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67"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48:50.761"/>
    </inkml:context>
    <inkml:brush xml:id="br0">
      <inkml:brushProperty name="width" value="0.06667" units="cm"/>
      <inkml:brushProperty name="height" value="0.06667" units="cm"/>
      <inkml:brushProperty name="color" value="#002060"/>
      <inkml:brushProperty name="fitToCurve" value="1"/>
    </inkml:brush>
    <inkml:brush xml:id="br1">
      <inkml:brushProperty name="width" value="0.05292" units="cm"/>
      <inkml:brushProperty name="height" value="0.05292" units="cm"/>
      <inkml:brushProperty name="color" value="#002060"/>
      <inkml:brushProperty name="fitToCurve" value="1"/>
    </inkml:brush>
  </inkml:definitions>
  <inkml:traceGroup>
    <inkml:annotationXML>
      <emma:emma xmlns:emma="http://www.w3.org/2003/04/emma" version="1.0">
        <emma:interpretation id="{935CA5DA-80FE-44E8-AF7F-FEBC82585127}" emma:medium="tactile" emma:mode="ink">
          <msink:context xmlns:msink="http://schemas.microsoft.com/ink/2010/main" type="writingRegion" rotatedBoundingBox="4316,5828 23947,5186 24095,9711 4464,10353"/>
        </emma:interpretation>
      </emma:emma>
    </inkml:annotationXML>
    <inkml:traceGroup>
      <inkml:annotationXML>
        <emma:emma xmlns:emma="http://www.w3.org/2003/04/emma" version="1.0">
          <emma:interpretation id="{9F1C49AE-9515-46C5-ACED-59BCF2368B28}" emma:medium="tactile" emma:mode="ink">
            <msink:context xmlns:msink="http://schemas.microsoft.com/ink/2010/main" type="paragraph" rotatedBoundingBox="4316,5828 23947,5186 24095,9711 4464,10353" alignmentLevel="1"/>
          </emma:interpretation>
        </emma:emma>
      </inkml:annotationXML>
      <inkml:traceGroup>
        <inkml:annotationXML>
          <emma:emma xmlns:emma="http://www.w3.org/2003/04/emma" version="1.0">
            <emma:interpretation id="{8BA438BA-1038-4DE4-A737-1B605ECCD4F2}" emma:medium="tactile" emma:mode="ink">
              <msink:context xmlns:msink="http://schemas.microsoft.com/ink/2010/main" type="inkBullet" rotatedBoundingBox="4328,6200 4837,6183 4855,6722 4346,6739"/>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x</emma:literal>
              </emma:interpretation>
              <emma:interpretation id="interp3" emma:lang="en-US" emma:confidence="0">
                <emma:literal>X</emma:literal>
              </emma:interpretation>
              <emma:interpretation id="interp4" emma:lang="en-US" emma:confidence="0">
                <emma:literal>¥</emma:literal>
              </emma:interpretation>
            </emma:one-of>
          </emma:emma>
        </inkml:annotationXML>
        <inkml:trace contextRef="#ctx0" brushRef="#br0">-72 210 7482,'-4'-16'4515,"2"0"0,2 16-516,-3-20-1290,3 20-387,0 0-645,19-12-387,-19 12-258,23-6-387,-7 5-129,9 2-129,2 7-129,7 8 0,3-2-129,4 5 0,2-3-129,1 4 0,-1-4 0,-6-2-129,1 2-129,-12-9-129,1 7-129,-27-14-516,34 15-903,-34-15-2838,0 0 129,0 0-129,0-13-258</inkml:trace>
        <inkml:trace contextRef="#ctx0" brushRef="#br0" timeOffset="302.0172">330 14 8127,'-8'-18'4515,"8"18"0,-21 0-258,7 18-1032,-13-9-1548,16 23-516,-17-7-387,8 14-129,-6-2-387,4 10 0,-1-3-129,6-1-258,1-1-129,-2-8-258,11 5-516,-13-17-903,15 3-1935,-6-4-516,-1-5-387,12-16 0,-24 16-129</inkml:trace>
        <inkml:trace contextRef="#ctx0" brushRef="#br0" timeOffset="697.0398">61 14 8385,'5'-32'4515,"-3"13"0,-2 19-387,0 0-1419,0 0-903,0 12-774,0 4-129,2 16-387,0 2-129,5 12-129,-4 6-258,3 3-258,6 7-774,-12-10-1677,5-4-1677,3 1 0,-5-10-387,4-3-645</inkml:trace>
      </inkml:traceGroup>
      <inkml:traceGroup>
        <inkml:annotationXML>
          <emma:emma xmlns:emma="http://www.w3.org/2003/04/emma" version="1.0">
            <emma:interpretation id="{783B3E1A-7FE2-45F2-8156-DA560B63F915}" emma:medium="tactile" emma:mode="ink">
              <msink:context xmlns:msink="http://schemas.microsoft.com/ink/2010/main" type="line" rotatedBoundingBox="5291,5796 20944,5284 21019,7597 5367,8110"/>
            </emma:interpretation>
          </emma:emma>
        </inkml:annotationXML>
        <inkml:traceGroup>
          <inkml:annotationXML>
            <emma:emma xmlns:emma="http://www.w3.org/2003/04/emma" version="1.0">
              <emma:interpretation id="{04DD23BD-A41C-425F-9402-F8FFEFDDCD8E}" emma:medium="tactile" emma:mode="ink">
                <msink:context xmlns:msink="http://schemas.microsoft.com/ink/2010/main" type="inkWord" rotatedBoundingBox="5292,5816 8597,5708 8633,6814 5328,6922"/>
              </emma:interpretation>
              <emma:one-of disjunction-type="recognition" id="oneOf1">
                <emma:interpretation id="interp5" emma:lang="en-US" emma:confidence="0.5">
                  <emma:literal>World</emma:literal>
                </emma:interpretation>
                <emma:interpretation id="interp6" emma:lang="en-US" emma:confidence="0">
                  <emma:literal>world</emma:literal>
                </emma:interpretation>
                <emma:interpretation id="interp7" emma:lang="en-US" emma:confidence="0">
                  <emma:literal>Wold</emma:literal>
                </emma:interpretation>
                <emma:interpretation id="interp8" emma:lang="en-US" emma:confidence="0">
                  <emma:literal>wold</emma:literal>
                </emma:interpretation>
                <emma:interpretation id="interp9" emma:lang="en-US" emma:confidence="0">
                  <emma:literal>Would</emma:literal>
                </emma:interpretation>
              </emma:one-of>
            </emma:emma>
          </inkml:annotationXML>
          <inkml:trace contextRef="#ctx0" brushRef="#br1" timeOffset="8783.5024">886-128 258,'0'-23'3354,"0"3"774,0 20-258,0 0-516,4-25 0,-4 25-774,3-19-258,-3 19-645,0 0-387,0 0-258,0 0-258,0 0-129,0 0-258,11 18 0,-11 6-258,4 14 129,-4 4-129,3 17 0,-1 2 0,0 6-129,-2 1 129,2 1-129,1-7 0,1-1 0,-1-10 0,1-6 0,1-10 0,0-6 0,-1-8 0,0-5-129,-4-16 129,5 16-129,-5-16 0,0 0 0,0 0 0,16-16 0,-7-5 0,0-9 129,5-6 0,2-5-129,2-2 258,-2 3-129,0 0 0,-2 8 0,-3 8 129,-1 6-129,-10 18 0,0 0 0,18-13 0,-18 13 0,18 15-129,-6 2 129,3 5 0,2 8 0,5 2 0,1 7 129,0 0-258,0 4 258,0-1-129,0-2 0,-1-5 0,-5-5 0,-1-8 129,-16-22 129,24 16 0,-24-16 0,19-20 0,-8-8 129,-4-11-129,4-6 129,-2-12-258,3-9 0,-1-8 0,1-8-129,-3-3 129,2 1-258,1-8 129,1-1 0,3 11 0,-4 9 0,-1 17-129,-4 9-258,5 21-258,-12 1-903,0 25-3096,0 21-129,-9 13-258,2 9-129</inkml:trace>
          <inkml:trace contextRef="#ctx0" brushRef="#br1" timeOffset="12055.6895">2059 245 3354,'-20'-10'3612,"20"10"129,-25 0-129,25 0-903,-25 5-645,7-3-645,18-2-387,-25 21-129,17-3-129,8-18-129,-20 35-258,13-17 129,3 9-258,1-2-129,3 5 0,0-3-129,5 3 129,4-3-129,5 1 0,0-3 0,4-4 129,0-1-129,2-6 129,-3-3-129,3-2 129,0-6-129,-1-1 129,-3-2 0,2 0 0,-18 0 129,25-14 0,-18-6 0,0 1 129,-5-10 129,1 1-129,-3-10 0,-1 5 0,-8-7 0,0 5-258,-5 3 0,-1 3-129,-1 6-129,-5 0-258,21 23-516,-37-19-903,37 19-2709,-24 0 129,24 0-387,-19 21 0</inkml:trace>
          <inkml:trace contextRef="#ctx0" brushRef="#br1" timeOffset="12703.7266">2430 640 9288,'32'0'4515,"-9"-2"-129,-23 2 0,18-12-1935,0 12-1032,-18 0-129,21-22-387,-14 5-129,9-1-387,-7-7 0,2 2-258,-4-6 129,0 3-129,-5-1-129,-2 2 0,0 2-129,-9 5 0,9 18-129,-27-23-129,27 23 0,-33-9-258,33 9-129,-34 0 0,34 0-258,-27 9 129,27-9-129,-16 14 258,16-14-129,0 0 258,-2 16 258,2-16 0,0 0 258,0 0 0,16 2 129,-16-2 0,24 0 129,-8 0 129,0-3 129,3 3 129,-19 0 129,39-4 387,-39 4-129,41-2 129,-25-5-258,11 7 129,-9 0-258,8 6 0,-4-5-258,4 10 0,-4-2-258,3 3 0,-6 3 0,1 1-258,-4 5 0,-7-3-387,7 10-645,-16-12-1419,1 7-1935,3-3 129,-4-2-387,0-18-258</inkml:trace>
          <inkml:trace contextRef="#ctx0" brushRef="#br1" timeOffset="13038.7457">3135-260 13287,'0'-16'4644,"0"-7"0,0 23 0,0 0-2580,0 16-1032,-4 7-387,4 16-258,0 9-129,0 13 0,4 5-258,1 7 129,4 1-129,0-3 0,3 2-258,-1-10 0,3 1-516,-7-22-645,13 4-2064,-9-10-1290,-3-9 129,1-8-516,-9-19-258</inkml:trace>
          <inkml:trace contextRef="#ctx0" brushRef="#br1" timeOffset="13866.7931">3816 320 9804,'-20'-36'4386,"20"36"-258,-37-21-258,9 10-2064,28 11-516,-43 0-645,27 11-129,-4-1-387,8 10 0,1 1-129,4 6 0,3 0 0,3 3 0,1 0 0,0-1 0,9-3 0,1-1 258,1-7 0,5-2 129,-16-16 129,37 11 0,-19-11 0,7-7 129,-7-16-129,10-2-129,-6-11-129,3-5-129,-4-11 0,-2-10-129,-3-7 0,-1-8-129,-5 0 129,-6-1-129,-4 7 0,0 3 0,-9 11 129,-3 11-129,-1 14 129,1 10 129,12 22-129,-25-16 129,25 16-129,-20 11 129,13 7 0,2 7 0,1 9 0,4 7-129,0 5 129,5 11 0,12 2-129,4 5 0,6 2 0,6 0-129,6 0-258,1-9-387,11 8-1032,-12-15-2838,6-3 129,-3-6-387,1-8-129</inkml:trace>
        </inkml:traceGroup>
        <inkml:traceGroup>
          <inkml:annotationXML>
            <emma:emma xmlns:emma="http://www.w3.org/2003/04/emma" version="1.0">
              <emma:interpretation id="{4BE5EBA4-AC7E-4E34-8AC8-F22678CC1A7E}" emma:medium="tactile" emma:mode="ink">
                <msink:context xmlns:msink="http://schemas.microsoft.com/ink/2010/main" type="inkWord" rotatedBoundingBox="9137,5989 10070,5958 10095,6713 9161,6744"/>
              </emma:interpretation>
              <emma:one-of disjunction-type="recognition" id="oneOf2">
                <emma:interpretation id="interp10" emma:lang="en-US" emma:confidence="1">
                  <emma:literal>is</emma:literal>
                </emma:interpretation>
                <emma:interpretation id="interp11" emma:lang="en-US" emma:confidence="0">
                  <emma:literal>if</emma:literal>
                </emma:interpretation>
                <emma:interpretation id="interp12" emma:lang="en-US" emma:confidence="0">
                  <emma:literal>ifs</emma:literal>
                </emma:interpretation>
                <emma:interpretation id="interp13" emma:lang="en-US" emma:confidence="0">
                  <emma:literal>it</emma:literal>
                </emma:interpretation>
                <emma:interpretation id="interp14" emma:lang="en-US" emma:confidence="0">
                  <emma:literal>its</emma:literal>
                </emma:interpretation>
              </emma:one-of>
            </emma:emma>
          </inkml:annotationXML>
          <inkml:trace contextRef="#ctx0" brushRef="#br1" timeOffset="14500.8294">4784-78 14319,'-38'-103'4644,"22"67"-387,7 10-129,9 26-3225,0 0-645,0 0-516,16 26-903,-5 3-3096,9 3 129,4 7-387,5 4-387</inkml:trace>
          <inkml:trace contextRef="#ctx0" brushRef="#br1" timeOffset="14338.8201">4842 261 12771,'0'-16'4773,"0"16"-387,0 0 129,0 0-2838,4 18-645,-4-2-387,7 12-129,-3 1-387,3 4-387,5 8-774,-12-14-1677,0 3-1677,0-5-129,0-9-258,0-16-129</inkml:trace>
          <inkml:trace contextRef="#ctx0" brushRef="#br1" timeOffset="14955.8554">5461 77 12384,'0'0'4386,"0"0"-387,0 0 0,0 0-2580,-19 16-903,1 4-258,-3 1-258,-3 2 0,5 1 0,-1-3-129,8 0 0,3-3 0,9-2 129,0-16-129,5 27 129,13-15 0,3-1 0,8 3 129,3-3 129,5 5 0,1-3 0,1 3 129,-4-4-129,-1 4 129,-7-5-129,-4 3 129,-23-14 0,21 21 0,-21-21-129,-1 18 129,-15-14-129,-4 1 0,-5-3 0,-3 1-129,-8-3-129,0 0 0,3 2-387,-6-4-1161,12 1-2580,-2 1-645,4 0 258,8 0-516</inkml:trace>
        </inkml:traceGroup>
        <inkml:traceGroup>
          <inkml:annotationXML>
            <emma:emma xmlns:emma="http://www.w3.org/2003/04/emma" version="1.0">
              <emma:interpretation id="{E31C1555-76DA-486B-BFAC-46C1907DB743}" emma:medium="tactile" emma:mode="ink">
                <msink:context xmlns:msink="http://schemas.microsoft.com/ink/2010/main" type="inkWord" rotatedBoundingBox="10846,5685 16718,5493 16778,7327 10906,7519"/>
              </emma:interpretation>
              <emma:one-of disjunction-type="recognition" id="oneOf3">
                <emma:interpretation id="interp15" emma:lang="en-US" emma:confidence="1">
                  <emma:literal>apparently</emma:literal>
                </emma:interpretation>
                <emma:interpretation id="interp16" emma:lang="en-US" emma:confidence="0">
                  <emma:literal>[apparently</emma:literal>
                </emma:interpretation>
                <emma:interpretation id="interp17" emma:lang="en-US" emma:confidence="0">
                  <emma:literal>apparent}</emma:literal>
                </emma:interpretation>
                <emma:interpretation id="interp18" emma:lang="en-US" emma:confidence="0">
                  <emma:literal>apparent!</emma:literal>
                </emma:interpretation>
                <emma:interpretation id="interp19" emma:lang="en-US" emma:confidence="0">
                  <emma:literal>apparenHy</emma:literal>
                </emma:interpretation>
              </emma:one-of>
            </emma:emma>
          </inkml:annotationXML>
          <inkml:trace contextRef="#ctx0" brushRef="#br1" timeOffset="17426.9967">6769 216 8772,'14'-18'4257,"-14"18"129,7-21-258,-7 5-774,0 16-1419,-2-21-516,2 21-516,-16-20-258,16 20-129,-25-18-129,9 15 0,-5-1-129,1 2-129,-4 2 0,0 0-129,-2 6 129,1 4-129,-2 6 0,2 8 129,2 1-129,4 8 0,3 1 0,3 5 0,6 1 0,7 1 0,0-4 0,7-3 0,7-4 0,4-3 0,5-6 0,0-5 0,2-5 0,0-6 0,0-5 0,0 0 129,-2-7-129,-2-9 0,-1-3 129,-2-6-129,-2-2 0,-2-3 129,-2-2-129,-1 1 129,-2 3-129,-2 5 129,-1 3-129,-6 20 0,7-23 129,-7 23-129,0 0 0,0 0 0,19 7 0,-19-7-129,22 28 0,-8-12-129,7 6-258,-21-22-645,41 37-645,-41-37-2064,30 22-774,-12-15-129,3-7 129,3 0-516</inkml:trace>
          <inkml:trace contextRef="#ctx0" brushRef="#br1" timeOffset="16624.9509">6628 425 1,'0'0'1676,"-23"-16"-257,23 16 129,0 0-645,0 0-387,-5-20-258,5 20 387,0 0-258,0-20 0,0 20-129,0 0 0,-2-19-258,2 19 0,0 0-129,0 0-258,0 0-1161,-11-23-258,11 23-258,0 0 129</inkml:trace>
          <inkml:trace contextRef="#ctx0" brushRef="#br1" timeOffset="17702.0124">7267 111 15609,'0'-18'4644,"0"2"0,0 16-258,0 23-2709,-6-3-774,6 17-387,0 3-128,9 10-388,-2 1 0,6 8 0,1-2 0,6-4 0,-4-3 0,1-2 0,0-7 0,-1-9 0,0-1 0,-8-15-388,7 5-644,-15-21-1419,0 0-2064,0 0-129,0-12-129,-2-8-387</inkml:trace>
          <inkml:trace contextRef="#ctx0" brushRef="#br1" timeOffset="17968.0277">7354 238 9030,'28'-77'3999,"-1"50"387,0-1-258,-1 3-1419,17 20-774,-16-11-516,14 16-258,-15 0-258,6 12-387,-10-1 0,-3 10-129,-10-3-129,-5 5-129,-4-2 0,-13 4-129,-6-3-129,-11-4-129,-1 3-258,-13-9-387,8 10-387,-21-19-1290,15 4-1935,-3 1 129,4-7-129,7 5-129</inkml:trace>
          <inkml:trace contextRef="#ctx0" brushRef="#br1" timeOffset="18294.0463">7868 206 15351,'0'0'4902,"20"-15"-258,-20 15-258,0 0-2838,8 32-645,-4-7-258,7 11-257,-4 3-388,5 7 0,-3 3 0,4 0 0,-3 0 0,-1-3 0,4 0 0,-8-12-775,7 7-257,-12-23-774,16 5-2193,-16-23-774,0 0 258,0 0-516,0 0-129</inkml:trace>
          <inkml:trace contextRef="#ctx0" brushRef="#br1" timeOffset="18592.0634">7998 190 10836,'30'-86'4128,"-10"50"129,8 11-258,9 13-1806,-10-13-774,18 23-129,-12-7-258,10 9-258,-11 4-129,0 12-258,-12 0 0,-4 9 0,-13-5-258,-3 4 129,-12-4-129,-11 3-129,-8-3 0,-4-6-129,-4 2-258,-4-9 0,4 7-387,-7-14-516,17 15-903,-5-12-2451,8-1 258,4 2-129,6-1-129</inkml:trace>
          <inkml:trace contextRef="#ctx0" brushRef="#br1" timeOffset="19515.1161">8882 67 11610,'-61'-41'4257,"29"28"-129,4 10 0,3 3-1935,-11-2-903,13 7-258,-5 2-387,7 11-258,1 0-129,6 3 0,5 1-129,4 1-129,1 2 0,4-4 0,2 1 0,5-5 0,4-1 0,-11-16 0,24 25-129,-24-25 129,29 11 0,-29-11 0,25 2 0,-25-2 0,23-6 0,-23 6 129,18-26-129,-8 8 0,1 0 129,3-1-129,1-1 129,4 4-129,-1 2 129,5 7 0,-2 5 0,4 2 0,-2 10 129,2 8 0,-3 0 0,1 5-129,-4-1 129,1-1 0,-2-5-129,-1-2 1,-1-7-130,2-3 0,-18-4 0,32-7 0,-16-11 0,0-5 0,-1-7 0,-5-4 0,1-7 0,-4-2 0,-3 0 0,-4 2 0,0 6 0,-6-1 0,-3 11-388,-5 0-128,14 25 0,-30-23-258,30 23 129,-32-5 0,32 5 129,-27 3 0,27-3 0,-18 18 258,18-18 0,-1 18 258,1-18 258,0 0 129,14 3 129,5-3 129,-3-1 0,11 1 0,-6-13 0,11 11 0,-5-5-129,5 7 0,-3-2-386,3 2-130,-6 4 0,1 7 0,-4 1 0,0 8 0,-5 1 0,-2 6 0,-4 7 0,-4-2 0,2 9 0,-10-13-1033,13 11-3353,-13-5-387,0-2 129,1-9-516</inkml:trace>
          <inkml:trace contextRef="#ctx0" brushRef="#br1" timeOffset="19975.1424">9759 29 12384,'35'-23'4773,"-15"16"-387,1 2 258,2 5-1806,-23 0-1419,45 0-516,-26-4-258,5 4-258,-5-9-129,-1 2-128,-2-5-130,-2-4 0,-5-2 0,-2-4 0,-3 1 0,-4-2 0,0 5 0,-6-2-259,6 20 130,-26-25-129,8 24 129,-5 1-129,2 1 129,-1 12 129,4 7 0,2 1 0,4 2 0,5 6 0,7 1 129,0 0 0,3 0-129,12-1 129,-3-2 0,6-2-129,1-2 0,-1-9-387,7 4-387,-25-18-774,45 3-2193,-22-4-774,2-15 0,5-9-387,0-7 0</inkml:trace>
          <inkml:trace contextRef="#ctx0" brushRef="#br1" timeOffset="20363.1647">10285-147 14706,'11'-18'4644,"-11"18"-129,0 0 0,28 0-2451,-28 0-903,9 18-387,-9-18-386,18 39-388,-9-14 0,4 5 0,-5 1 0,1-1 0,-2-2 0,-3-4 0,0-5 0,-4-19 0,1 23 0,-1-23 0,0 0 0,7-23 0,1 0 0,0-6 0,3-3 0,5-3 0,0 1 0,4 4 0,3 1 0,2 8 0,5 7 0,0 5 0,0 9 0,4 1 0,-2 12 0,-2 6 0,-1 8 0,-6-2 0,-2 7 0,-6-3-259,4 10-644,-17-23-774,16 12-2322,-16-8-645,-2-20 0,0 21-258,0-21-129</inkml:trace>
          <inkml:trace contextRef="#ctx0" brushRef="#br1" timeOffset="20652.1812">11214-666 14577,'7'-37'4773,"-7"37"-258,0 0 129,0 0-2838,-2 14-774,-1 8-258,3 12-258,-2 5-386,2 11-130,0 1 0,0 10 0,0-1 0,3 3 0,3-3 0,1-3 0,0-1 0,-2-17 0,8 7-1678,-13-16-2837,0-6-387,0-24 258,-2 19-516</inkml:trace>
          <inkml:trace contextRef="#ctx0" brushRef="#br1" timeOffset="20860.1931">10972-144 13416,'2'-19'4515,"14"15"-258,7-1 0,4-4-2451,12 9-903,-7 2-387,7 3-645,2 4-516,-6-9-645,15 0-2322,-11-3-645,-3-12-258,-2-1 0,-4-11-645</inkml:trace>
          <inkml:trace contextRef="#ctx0" brushRef="#br1" timeOffset="21115.2077">11545-591 15093,'5'-58'4902,"-3"36"-258,-2 22 0,0-25-2838,0 25-645,0 22-644,0 4-517,0 5 0,-2 11 0,0 6 0,1 8 0,1 2 0,0 5 0,0 1 0,1-4 0,6-1 0,-1-5 0,3-3 0,-6-15 0,15 12-2065,-13-25-2579,10-7-258,-15-16 129,33 0-516</inkml:trace>
          <inkml:trace contextRef="#ctx0" brushRef="#br1" timeOffset="21550.2326">11918-266 10707,'9'-18'4902,"13"11"-387,-22 7 129,24 21-903,-24-21-2322,32 44-387,-17-19-258,10 11-258,-4-6-258,0 2-129,1-3-129,-5-8 0,-1-5-129,-16-16 0,29 4 0,-29-4 0,30-21 129,-14-4-129,0-4 129,0-1 0,2 1 0,-4 4 0,-3 4 129,-11 21 0,16-23 0,-16 23 0,0 0 0,12 27 1,-12 5-130,0 10 0,0 12 0,-3 12 0,-6 10 0,-4 13 0,-6 6 0,-6 6 0,-4 1 0,-3 3 0,-1-2 0,-3-5 0,6-5 0,-2-18-259,19 1-1547,-12-22-2709,17-17-387,0-19 258,8-18-645</inkml:trace>
        </inkml:traceGroup>
        <inkml:traceGroup>
          <inkml:annotationXML>
            <emma:emma xmlns:emma="http://www.w3.org/2003/04/emma" version="1.0">
              <emma:interpretation id="{528D2E27-3955-44E8-AD10-34A60880FC65}" emma:medium="tactile" emma:mode="ink">
                <msink:context xmlns:msink="http://schemas.microsoft.com/ink/2010/main" type="inkWord" rotatedBoundingBox="17503,5397 20944,5284 21019,7597 17578,7710"/>
              </emma:interpretation>
              <emma:one-of disjunction-type="recognition" id="oneOf4">
                <emma:interpretation id="interp20" emma:lang="en-US" emma:confidence="1">
                  <emma:literal>analog</emma:literal>
                </emma:interpretation>
                <emma:interpretation id="interp21" emma:lang="en-US" emma:confidence="0">
                  <emma:literal>anal Ing</emma:literal>
                </emma:interpretation>
                <emma:interpretation id="interp22" emma:lang="en-US" emma:confidence="0">
                  <emma:literal>anal og</emma:literal>
                </emma:interpretation>
                <emma:interpretation id="interp23" emma:lang="en-US" emma:confidence="0">
                  <emma:literal>anal Ug</emma:literal>
                </emma:interpretation>
                <emma:interpretation id="interp24" emma:lang="en-US" emma:confidence="0">
                  <emma:literal>anal Og</emma:literal>
                </emma:interpretation>
              </emma:one-of>
            </emma:emma>
          </inkml:annotationXML>
          <inkml:trace contextRef="#ctx0" brushRef="#br1" timeOffset="22447.2839">13316-256 10191,'32'-34'4386,"-19"18"0,-6-1-516,-7-12-1032,0 29-1032,0-36-516,0 36-258,-14-28-516,14 28 129,-36-18-387,15 16 0,-6 2-258,0 2 129,-1 12 129,1 8-258,2 3 258,4 7-258,5 3 129,5 3-129,6 4 129,5 3-129,0 0-129,7-4 0,7-2-129,1-7 258,1-2-258,-2-9 129,2-5 0,0-12 129,2-4 0,-2-5 0,1-13 129,1-3 0,0-8-129,2 2 129,-3-3 129,1 3-129,-2 1 0,0 4 0,-3 4 0,-13 18 0,21-23 1,-21 23-130,18 0 0,-18 0 0,21 13 0,-8 3 0,1 2 0,0 1 0,2 6-130,-2-7-257,4 10-645,-18-28-1032,20 15-2451,-20-15-258,16 3-129,-16-3-129</inkml:trace>
          <inkml:trace contextRef="#ctx0" brushRef="#br1" timeOffset="22888.3091">13615-366 14319,'13'-18'4644,"-13"18"0,21 0-258,-21 0-2580,20 16-645,-10 0-516,10 13-129,-6-3-258,2 10 0,-5 1-258,-1 2-129,-1-1 0,-2-6 0,-1-4-129,-3-8 129,-3-20-129,7 16 129,-7-16 0,15-14 129,-6-9 0,1-4 129,1-5 0,3-2-129,0 0 258,1 4-129,-3 0 0,4 6 0,-3 5 0,-13 19 0,24-25 0,-24 25-129,29-5 130,-29 5-130,30 3 0,-10 10 0,-3 1 0,5 5 0,-1 6 0,-3 0 0,5 6-517,-10-10-515,13 22-1290,-17-15-2193,5-3-258,-3-3-129,5-6-258</inkml:trace>
          <inkml:trace contextRef="#ctx0" brushRef="#br1" timeOffset="23323.334">14629-322 10320,'11'-46'4515,"-13"28"0,-14 4-129,-4 0-903,4 14-1935,-14 0-516,9 3-387,-6 8-258,6 9-129,-1 1 129,10 4-258,1 3-129,8 1 129,3-1-129,0 1 0,3-1 0,8-1 0,1-4-129,1-3 129,-13-20 0,28 21 0,-28-21 0,31 0 0,-15-5 129,1-13 0,-1-5 0,4-2 0,-4 0 0,2 2 0,-2 1 0,0 5-129,-16 17 0,28-15 0,-28 15 0,29 6-129,-13 10 0,-4 0-387,8 12-387,-20-28-387,35 47-1548,-22-31-1935,-13-16 258,26 14-387,-26-14-129</inkml:trace>
          <inkml:trace contextRef="#ctx0" brushRef="#br1" timeOffset="23611.3504">14992-877 14706,'-4'-20'4644,"4"20"0,0 0-129,15 21-3354,-10 2-387,9 18-129,-5 0-129,5 9-129,-1 4-129,3 5-129,2 1 0,-2-3-258,3 0-129,-5-12-387,17 4-387,-17-22-516,27 11-1161,-15-24-1935,8-11 0,5-3-129,-1-10 0</inkml:trace>
          <inkml:trace contextRef="#ctx0" brushRef="#br1" timeOffset="23919.3681">15540-452 5676,'2'-51'4128,"-8"29"-129,6 22-258,-21-3-1161,5 3-903,7 14-645,-5 4-129,10 10-516,1 3-129,3 1 0,0 3 0,9-3 0,3-1-129,8-3 258,-4-7 0,7-1 129,-7-11 0,9-2 129,-25-7 129,37-9 0,-25-14-129,6 2-129,-7-13-258,1 0 0,-6-9 0,-3 6-258,-3 1-129,0 1-387,-1 13-387,-21-3-774,22 25-2580,-27-12-387,8 12 0,1 12-516</inkml:trace>
          <inkml:trace contextRef="#ctx0" brushRef="#br1" timeOffset="24607.4074">16182-461 9933,'62'-46'4902,"-51"25"-258,-11 5-258,0 16-903,-46-20-2064,23 20-645,-15 0-387,6 5-129,-3 10-129,3 4-129,3 3 129,6 1 0,5 3 0,6 1-129,5-2 129,3 0-129,4 0 129,7-5-258,7-1 0,6-8 0,5-4-129,2-7 129,5 0 0,1-14-129,3-8 0,0-3 258,1-1-258,-7 1 258,-1 2-129,-10 1 0,-1 8-129,-18 14 258,20 0 0,-19 11 0,-1 17 129,0 15 0,0 14 129,6 21 129,-3 10 0,11 20 0,-1 5 0,10 15 129,-5 2-129,10 11-129,-3-3 129,4 0-387,-6-8 258,2-11-258,-6-14 130,-3-14-260,-3-18 260,-6-18-130,-7-19 0,-7-17 0,-15-15 0,-10-6 0,-9-21 0,-8-4 0,-12-12 0,-8-5 0,-4-10 0,-5-5 0,-2-5 0,-2-3 0,7-1 0,9-9 0,16-3 0,18-9 0,25 0 0,18-13-259,42 10-644,20-20-1032,43 15-2580,10 7-258,9 8-258,0 10 0</inkml:trace>
        </inkml:traceGroup>
      </inkml:traceGroup>
      <inkml:traceGroup>
        <inkml:annotationXML>
          <emma:emma xmlns:emma="http://www.w3.org/2003/04/emma" version="1.0">
            <emma:interpretation id="{B90D0CCB-2D80-4B7E-BB85-1FF1C6180FB3}" emma:medium="tactile" emma:mode="ink">
              <msink:context xmlns:msink="http://schemas.microsoft.com/ink/2010/main" type="line" rotatedBoundingBox="4662,7318 23990,6598 24056,8371 4728,9091"/>
            </emma:interpretation>
          </emma:emma>
        </inkml:annotationXML>
        <inkml:traceGroup>
          <inkml:annotationXML>
            <emma:emma xmlns:emma="http://www.w3.org/2003/04/emma" version="1.0">
              <emma:interpretation id="{77373F06-E5C0-41FD-A49A-3DB2EAEE25C1}" emma:medium="tactile" emma:mode="ink">
                <msink:context xmlns:msink="http://schemas.microsoft.com/ink/2010/main" type="inkWord" rotatedBoundingBox="4670,7523 6998,7436 7024,8140 4696,8227"/>
              </emma:interpretation>
              <emma:one-of disjunction-type="recognition" id="oneOf5">
                <emma:interpretation id="interp25" emma:lang="en-US" emma:confidence="1">
                  <emma:literal>*we</emma:literal>
                </emma:interpretation>
                <emma:interpretation id="interp26" emma:lang="en-US" emma:confidence="0">
                  <emma:literal>*We</emma:literal>
                </emma:interpretation>
                <emma:interpretation id="interp27" emma:lang="en-US" emma:confidence="0">
                  <emma:literal>*wc</emma:literal>
                </emma:interpretation>
                <emma:interpretation id="interp28" emma:lang="en-US" emma:confidence="0">
                  <emma:literal>*he</emma:literal>
                </emma:interpretation>
                <emma:interpretation id="interp29" emma:lang="en-US" emma:confidence="0">
                  <emma:literal>*w.</emma:literal>
                </emma:interpretation>
              </emma:one-of>
            </emma:emma>
          </inkml:annotationXML>
          <inkml:trace contextRef="#ctx0" brushRef="#br1" timeOffset="265181.1675">262 1504 6708,'18'0'4386,"8"4"-258,-26-4 258,29 10-2451,5 12-129,-9-10-129,15 17-645,-6-8-258,11 9-387,-8-3-129,4 2 0,-5-1 0,-3-3-258,-4-2-129,-4-8-387,0 4-516,-25-19-516,25 11-2193,-25-11-516,0 0-516,0 0 129</inkml:trace>
          <inkml:trace contextRef="#ctx0" brushRef="#br1" timeOffset="265627.193">315 1741 3096,'57'-11'3096,"-35"1"387,20 10-516,-19-6-1032,11-1-1677,2 6-2709,-18-19-258,15 16-645,-26-19 387</inkml:trace>
          <inkml:trace contextRef="#ctx0" brushRef="#br1" timeOffset="265844.2054">427 1433 12771,'-37'-7'4773,"37"7"-387,-12 11 258,12-11-2580,0 40-1548,10-7-129,10 13 0,-4-2-258,0 3-258,5 6-645,-16-10-1677,3 1-2064,-1 3 129,-7-8-387,0 0-129</inkml:trace>
          <inkml:trace contextRef="#ctx0" brushRef="#br1" timeOffset="265419.1811">669 1474 11352,'0'0'4644,"0"0"0,-18 9-258,18 19-2838,-17-8-516,8 14-129,-13-6-387,1 8-387,0-2-387,-8-6-516,13 8-1161,-10-9-2451,-3-8 129,4-1-645,-3-7 258</inkml:trace>
          <inkml:trace contextRef="#ctx0" brushRef="#br1" timeOffset="266870.2641">1226 1347 8772,'0'0'4644,"0"0"-258,16-10 0,-16 10-1161,14 23-2064,-14-3-387,6 17 0,-6-5-258,3 11-129,-3-2-129,4 5-129,-4-5-129,2 0 129,-2-5-129,3-6 0,1-2 129,-1-6-129,3-6 129,-6-16-258,7 18 258,-7-18-129,0 0-129,0 0 129,12-15-129,-12 15 129,7-32-129,-3 13 129,3-8-129,-2 2 258,2-2-129,0 2 0,1 2 129,-1 2-129,-2 3 129,-5 18-129,14-20 129,-14 20-129,29 0 129,-8 8-129,6 8 129,5 5 0,3 2 0,6 6 0,-2-1-129,4 2 129,-4-3 0,-3-4-129,-8-5 129,-3-4 0,-5-7 0,-4-3 129,-16-4 0,19-12 0,-15-8 0,1-7 0,-5-10 0,0-4-128,0-9-130,-2-5 0,-5-2 0,-5 0 0,1 3-130,-1 4-386,6 13-129,-8-7-903,14 44-1677,4-31-1677,-4 31 129,16 0-387,-16 0-516</inkml:trace>
          <inkml:trace contextRef="#ctx0" brushRef="#br1" timeOffset="267351.2916">2162 1682 11610,'55'6'4773,"-29"-5"-516,1-1 387,-9 0-2967,21 0-516,-14-1-387,11-1-129,-12-5-129,7 0-258,-6-8 0,-2 3-129,-4-6 0,-3-1 0,-5 1-129,-6-4-129,-5 3 129,-1 1-129,1 18 0,-36-23 0,11 17-129,-5 5 129,0 1 0,-4 12 0,0 9 0,2 4 129,4 6 0,3 6-129,3 2 129,6 1 0,6 0 129,8-2-129,2-6 258,12-4-258,11-4 129,6-7-129,8-2 0,1-14-774,18 10-1935,-4-11-1677,-4 0-258,2-2-129,-4-7-258</inkml:trace>
        </inkml:traceGroup>
        <inkml:traceGroup>
          <inkml:annotationXML>
            <emma:emma xmlns:emma="http://www.w3.org/2003/04/emma" version="1.0">
              <emma:interpretation id="{B485CFEC-0FF1-4535-94F4-E7383A5D48F7}" emma:medium="tactile" emma:mode="ink">
                <msink:context xmlns:msink="http://schemas.microsoft.com/ink/2010/main" type="inkWord" rotatedBoundingBox="7811,7327 11951,7173 11980,7955 7840,8109"/>
              </emma:interpretation>
              <emma:one-of disjunction-type="recognition" id="oneOf6">
                <emma:interpretation id="interp30" emma:lang="en-US" emma:confidence="1">
                  <emma:literal>consider</emma:literal>
                </emma:interpretation>
                <emma:interpretation id="interp31" emma:lang="en-US" emma:confidence="0">
                  <emma:literal>Consider</emma:literal>
                </emma:interpretation>
                <emma:interpretation id="interp32" emma:lang="en-US" emma:confidence="0">
                  <emma:literal>confider</emma:literal>
                </emma:interpretation>
                <emma:interpretation id="interp33" emma:lang="en-US" emma:confidence="0">
                  <emma:literal>•onsides</emma:literal>
                </emma:interpretation>
                <emma:interpretation id="interp34" emma:lang="en-US" emma:confidence="0">
                  <emma:literal>confides</emma:literal>
                </emma:interpretation>
              </emma:one-of>
            </emma:emma>
          </inkml:annotationXML>
          <inkml:trace contextRef="#ctx0" brushRef="#br1" timeOffset="268352.3487">3569 1588 4773,'0'-23'3741,"0"-4"129,0 27-387,0 0-1290,-31-23-258,31 23-516,-33-4-258,33 4-258,-32 0-129,32 0 0,-23 22-387,15-3-129,0 3 0,2 6-258,1 2 129,3 4-129,2 2 129,0-2 0,0 0 0,9-6-129,3-3 129,4-5-129,4-4 387,5-7-387,2-6 258,5-3-129,1 0 0,3-9 129,1-7-258,-1-2 258,-1-5-258,-4 0 129,-3-4-129,-7 2 0,-6 1 129,-5 2-129,-2 3 129,-7 3-129,-1 16 0,0-18 129,0 18-129,0 0 0,0 0-129,-16 21 129,16-5 0,0 2-129,4 2 129,7 3 0,3-2 0,4-1 0,3-1 258,2-3-258,2-1 129,2-3 129,-4-7 129,2-1-129,-6-4 0,4-2 258,-23 2-258,29-27 129,-22 6-129,0 0 0,-7-4-129,0-2 0,-7 0 0,-7 1-129,-2 2-129,-6 1-129,5 11-387,-16-8-1161,17 15-2838,-10 5-258,4 0 0,1 11-387</inkml:trace>
          <inkml:trace contextRef="#ctx0" brushRef="#br1" timeOffset="268832.3763">4193 1588 11997,'46'-5'4902,"-23"5"-516,1 1 258,-7 1-2709,6 18-1032,-10-4-258,6 9-258,-8-2-129,0 2-258,-2 2 0,-6-4-258,1 3-129,-4-8 0,2 4 0,-2-22 0,0 19 258,0-19-129,0 0 129,12-12 258,-3-8 129,5-3 129,-1-7-129,6 3 129,-3-5 0,7 3 0,-5 1 0,3 7-129,-5 1 129,2 7-129,-18 13 0,30-10-129,-30 10 0,27 3 0,-27-3-129,27 29 0,-13-10 0,-3-1-258,5 9-387,-16-27-903,23 34-2709,-16-18-645,2 0 258,-9-16-645</inkml:trace>
          <inkml:trace contextRef="#ctx0" brushRef="#br1" timeOffset="269312.4038">5198 1461 7998,'7'-21'3870,"-19"21"-129,12 0-129,-39 20-1419,15-8-1677,5 4-387,3-3 0,0-1-129,16-12 0,-11 21 258,11-21 129,0 0 129,14 18 0,8-7 258,-6-7 0,14 8 0,-9-7 0,15 11 0,-9-7-258,8 6 0,-8-5-129,3 5 0,-7-5-129,-1 4-129,-22-14 0,24 20 0,-24-20 0,0 20 0,0-20 0,-23 16 0,-2-9 0,-3 0 0,-4 0-129,-7-3-129,0-1 129,-2-3-258,3 2 129,-2-2-129,9 0-129,-4-7-516,35 7-516,-43-7-2451,27 0-516,16 7-387,-16-13 0,16 13-258</inkml:trace>
          <inkml:trace contextRef="#ctx0" brushRef="#br1" timeOffset="269552.4175">5468 1513 9546,'20'7'4644,"-20"-7"-129,23 27-516,-14-2-1032,-4-7-1935,6 7-1161,1 1-903,-10-8-2322,-2-18-645,9 29-516,-9-29 0,0 0-387</inkml:trace>
          <inkml:trace contextRef="#ctx0" brushRef="#br1" timeOffset="269721.4272">5522 1344 9804,'9'-41'3870,"-9"41"-387,0 0-1290,0-16-5031,1 25-774,-1-9-129,0 27-387</inkml:trace>
          <inkml:trace contextRef="#ctx0" brushRef="#br1" timeOffset="270551.4746">6045 1488 5031,'-46'-16'3999,"22"16"-387,-9 0 258,9 0-1290,1 15-1290,-7-5-387,14 12-387,-2-3-258,9 4-129,4 2-129,5 2 129,0-6 0,9 4 258,3-7 258,10 3 129,-22-21 129,39 22 0,-39-22 0,39 1 0,-39-1 0,37-17-258,-24-10-129,6 0-129,-4-10-129,-1-6 0,-3-8-129,-3-6-129,-2-7 0,-4-2 0,-2 2 0,-2 0-129,-9 7 129,-1 7-129,1 9 129,-1 11 0,3 10-129,9 20 129,-18-7 0,18 7 0,-9 20-129,9 3 129,0 9 0,5 7 0,6 5 0,3 6 129,4 2-129,5-1 129,0 1-129,2 1 129,-2-6-129,0-3-129,2 1-516,-14-17-774,17 6-2064,-12-7-1161,-3-8 0,-13-19-258,23 23-516</inkml:trace>
          <inkml:trace contextRef="#ctx0" brushRef="#br1" timeOffset="271347.5202">6457 1540 12513,'54'0'4773,"-22"3"-516,-2-3 387,-5-1-3096,16 1-387,-11-15-387,6 5-258,-10-10-129,1 1-129,-9-3 0,-4-1-129,-9 2-129,-5 3 0,0 18-129,-25-25 0,4 23-129,-11 2 0,2 6 0,-4 8-129,4 11-129,-2 0 258,10 7-129,1-2 0,12 6 129,4-4 129,5 0 0,11-2 258,6-7 129,12 2 129,1-11 129,13 2 129,-2-11 0,10-1 0,-4-4-129,8-4 0,-4-10-129,4 0-129,-7-7-128,0-2-130,-7-6 0,-3-1 0,-6-2 0,-7-4 0,-8 2 0,-8 1 0,-5-1 0,-4 4 0,-7 5-259,-13 2-257,4 10 0,-9-1-129,7 14-129,-5-7 0,23 7 0,-32 0 0,32 0 129,0 0 129,-10 16 129,10-16 258,0 0 129,17 7 258,-17-7 129,36 0 129,-16-5 129,8 3 0,-5-9 0,9 9-129,-7-7 129,9 8-258,-6-5 129,4 6-129,-5 0 0,2 6-129,-6 1 0,2 9 1,-6 3-259,1 6 0,-3 5 0,-4 4 0,-1 4 0,-5 1-130,9 12-2966,-14-8-1548,-2-2-258,0-4-129,-5-1-387</inkml:trace>
        </inkml:traceGroup>
        <inkml:traceGroup>
          <inkml:annotationXML>
            <emma:emma xmlns:emma="http://www.w3.org/2003/04/emma" version="1.0">
              <emma:interpretation id="{3C4E55D2-3380-44AC-A7B5-904A42A78CED}" emma:medium="tactile" emma:mode="ink">
                <msink:context xmlns:msink="http://schemas.microsoft.com/ink/2010/main" type="inkWord" rotatedBoundingBox="12343,7032 17593,6836 17659,8609 12409,8805"/>
              </emma:interpretation>
              <emma:one-of disjunction-type="recognition" id="oneOf7">
                <emma:interpretation id="interp35" emma:lang="en-US" emma:confidence="1">
                  <emma:literal>everything</emma:literal>
                </emma:interpretation>
                <emma:interpretation id="interp36" emma:lang="en-US" emma:confidence="1">
                  <emma:literal>every thing</emma:literal>
                </emma:interpretation>
                <emma:interpretation id="interp37" emma:lang="en-US" emma:confidence="0">
                  <emma:literal>•very thing</emma:literal>
                </emma:interpretation>
                <emma:interpretation id="interp38" emma:lang="en-US" emma:confidence="0">
                  <emma:literal>Every thing</emma:literal>
                </emma:interpretation>
                <emma:interpretation id="interp39" emma:lang="en-US" emma:confidence="0">
                  <emma:literal>Avery thing</emma:literal>
                </emma:interpretation>
              </emma:one-of>
            </emma:emma>
          </inkml:annotationXML>
          <inkml:trace contextRef="#ctx0" brushRef="#br1" timeOffset="272611.5925">7950 1405 9546,'37'-9'4515,"-17"0"-129,1 7-129,6 2-1419,-27 0-1032,42-7-516,-24-2-387,11 9-387,-4-2 0,7 1-129,0-5-258,5 1 129,0 0-129,1-4 0,-3 0 0,-3-2 0,-7 0 0,-3-3-129,-22 14 129,17-28-129,-17 10 0,0 18 0,-32-28 0,4 15-129,-6 6 0,-3 2 0,-2 3 0,-4 2 0,6 5 0,3 8 129,5 1 0,4 5-129,6 3 129,5 1 0,5 4-129,5 1 129,2 0 0,2-1 0,2 0 0,9-2 0,3-4 129,4-1-129,3-4 129,2-2-129,6-2-129,-1-5-258,13 6-645,-14-13-2451,10 0-1032,1 0 0,-3-4-387,-1-6-129</inkml:trace>
          <inkml:trace contextRef="#ctx0" brushRef="#br1" timeOffset="272963.6126">8562 1277 12126,'0'0'4773,"10"0"-258,-10 0 0,16 16-2322,9 14-774,-16-11-516,13 13-258,-6-5-387,1 3 0,1-3-129,0 2 0,-4-3-129,0-3 0,1-1 129,-3-6-129,-12-16 0,23 23 129,-23-23 0,23 0 0,-23 0 0,22-23 0,-10-4 1,2-7-130,-1-7 0,3-5 0,-2-2 0,-2-2 0,3 9-259,-10-7-773,13 29-1548,-13-8-2064,-5 27-129,13-20-129,-13 20-258</inkml:trace>
          <inkml:trace contextRef="#ctx0" brushRef="#br1" timeOffset="273715.6556">9229 1325 14061,'37'-2'4386,"-17"2"0,3-2 0,5 2-2967,-12-7-516,7 0-387,-8-9 0,1 0-258,-9-5 0,-4-1-258,-3-1 0,-12 2 0,-6 3-129,-7 5 0,-3 10-129,-4 3 0,1 3 129,1 12-129,4 8 0,4 2 129,6 3 129,4 2-129,6 2 0,6 0 129,0-1 129,15-3 0,1-3 129,9-2 0,1-7 129,8-2-129,0-6 258,5-3-129,-2-5 0,6-5-129,-4-10 129,4-2-257,-6-8-130,-1-2 0,-6-3 0,-3-6 0,-8 1 0,-6-3 0,-4 6 0,-9-2 0,0 9-259,-11 2-128,11 23-129,-29-25 0,29 25 0,-32-3 0,32 3 0,-26 2 129,26-2 0,0 0 129,-13 17 0,13-17 129,0 0 129,0 0 129,15 9 129,1-5 0,-16-4 129,33 0 0,-17-4 0,9 3 129,-3-8-129,6 9 129,-3-6-258,3 6 129,-3 0-129,2 9 0,-2 4-129,-2 10 1,-5 3-130,-2 3 0,-2 8-517,-10-10-515,12 16-1806,-13-13-1806,3-2 0,-1-10-258,-5-18-258</inkml:trace>
          <inkml:trace contextRef="#ctx0" brushRef="#br1" timeOffset="274135.6796">10043 1314 10449,'22'-9'4644,"-6"9"129,5 9-387,0 12-1290,-4-12-1419,13 18-516,-9-11-645,8 4-129,-6-6-258,0-4 0,-2-4-129,-1-6 0,1-6 0,-1-8 0,-1-9 129,-1-2-129,-2-5 0,-4-2 0,-1 0 129,-4 7 0,-1 0 129,-3 9-129,-3 16 0,0 0 129,0 0 1,0 20-259,-5 13 0,1 10 0,-5 7 0,2 9 0,-3 3 0,1 0 0,-4 0 0,1-3 0,-1-4 0,1-5 0,3 0 0,-7-16-1291,16 7-2063,-7-17-1419,1-4 129,6-20-516,0 0-129</inkml:trace>
          <inkml:trace contextRef="#ctx0" brushRef="#br1" timeOffset="275609.764">10698 1204 6966,'28'-11'3999,"-28"11"-129,29-4 0,-29 4-1419,23 0-1161,7 4-129,-5-4-387,14 4 0,-3-4-387,12 0-129,0 0-387,5-11-516,2 7-774,-5-1-2193,-7-13-387,3 8 0,-16-12-516</inkml:trace>
          <inkml:trace contextRef="#ctx0" brushRef="#br1" timeOffset="275347.749">10812 725 9675,'16'-9'4515,"3"-12"0,-19 21-129,0 0-1161,32 5-1677,-32-5-387,11 41-258,-9-14 0,10 14-387,-5 5 0,6 7-387,-4 3 0,5 6 129,-1 0-129,1 2 0,0-3-258,0-6 258,0-5-258,-1-10 129,-1-6-258,-5-11-129,2 1-387,-9-24-1806,0 0-1935,-14 14-129,-2-14-258,-7 0-129</inkml:trace>
          <inkml:trace contextRef="#ctx0" brushRef="#br1" timeOffset="276179.7966">11232 700 12513,'0'-23'4644,"0"23"-387,0 0 258,0 0-2580,19 9-1032,-17 11-129,12 12-258,-7 1 129,6 14-387,-3 6 0,1 13-129,-4 3 0,0 6 0,-1 0-129,1-1 129,-2-6-129,1-6 0,-1-10 0,0-15 0,1-10-129,-1-8 129,-5-19-129,0 0 0,0 0-129,0 0 129,19-7-129,-15-12 0,5-4 0,-2-9 0,7-2 129,-1-5-129,4 0 258,1-2-129,4 2 258,-1 5-129,2 0 129,2 11 129,-4 0-129,4 10 129,-5 1 0,1 12 129,-1 0-129,1 9 0,-5 8-129,2 10 129,-2 2-258,2 8 258,-2 0-258,-2 4 0,-2-2-129,-3-5-129,4 2-258,-13-17-516,14 13-903,-14-32-2580,0 23 0,0-23-387,0 0 0</inkml:trace>
          <inkml:trace contextRef="#ctx0" brushRef="#br1" timeOffset="276546.8175">11883 896 9417,'0'-28'2838,"0"28"-2322,0 0-516,0 0-2967,-18 0-645,18 24 0</inkml:trace>
          <inkml:trace contextRef="#ctx0" brushRef="#br1" timeOffset="276385.8081">11936 1154 8772,'21'-9'4515,"-21"9"-129,18 16-129,-11 11-516,-5-8-2451,14 19-258,-11-10-387,4 8-774,4 1-774,-13-9-2451,0-6-774,0-1-258,0-21-258,0 0-645</inkml:trace>
          <inkml:trace contextRef="#ctx0" brushRef="#br1" timeOffset="277644.8804">12084 1013 12384,'39'24'4644,"-21"-7"-516,3 8 258,6 7-2967,-15-7-516,8 11-258,-10-8-258,3 2-258,-6-3 0,0 0 0,-3-8-129,-1 1 0,-3-20 0,5 21 0,-5-21 0,0 0 0,0 0 0,0 0 129,20-14-129,-13-2 0,0-7 129,2-2-129,0-3 0,0 1 129,0 2-129,0 4 129,-2 5-129,-7 16 129,16-20-129,-16 20 0,16-2 0,-16 2 0,23 0-129,-23 0 258,27 13-129,-11-3 0,0 1 0,3 5 0,-1-2 0,5 6 0,0-2 0,2-2 0,4-2 0,3-3 0,3-6 0,4-5-129,4 0 129,2-9 0,1-11 0,0-3 0,-3-5 0,-4-4 0,-11-2 129,-6 0 0,-15 2 129,-7 6-129,-6-3 129,-11 13 0,-12 4 129,1 10-258,-2 2 0,-1 7 0,3 11-129,5 5 0,1 5 0,6 6 0,4 2-129,3-1 129,5 4-129,3-1 129,1-3-129,0-1 0,9-5-129,1-8 129,6-3 0,0-8 0,7-6 0,0-4 129,4-13-129,0-6 129,0-2 0,-3-3 0,0 1 129,-5 2-129,-5 3 0,-14 18 0,22-14 0,-22 14 0,12 11 0,-8 15 0,-3 8 0,3 12 0,1 6 0,2 10 0,2 8 258,4 4-258,1 3 0,2 3 0,4 3 129,-1-1-129,-1-2 129,-2 0-129,-4-10 129,-1-8 129,-9-9-129,-2-8 258,-9-15-129,-9-9 0,-12-13 0,-9-8-128,-15-13-130,-6-12 0,-9-7 0,-8-11 0,4-5 0,2-8 0,5-1 0,11-4 0,16 4 0,11 0-388,22 9-257,6-10-1290,29 8-2580,15 2-387,17 3 129,13 4-387</inkml:trace>
        </inkml:traceGroup>
        <inkml:traceGroup>
          <inkml:annotationXML>
            <emma:emma xmlns:emma="http://www.w3.org/2003/04/emma" version="1.0">
              <emma:interpretation id="{60C2ABDB-B2C9-41EE-9652-AC677A896F65}" emma:medium="tactile" emma:mode="ink">
                <msink:context xmlns:msink="http://schemas.microsoft.com/ink/2010/main" type="inkWord" rotatedBoundingBox="18124,7235 19029,7201 19046,7651 18141,7684"/>
              </emma:interpretation>
              <emma:one-of disjunction-type="recognition" id="oneOf8">
                <emma:interpretation id="interp40" emma:lang="en-US" emma:confidence="1">
                  <emma:literal>in</emma:literal>
                </emma:interpretation>
                <emma:interpretation id="interp41" emma:lang="en-US" emma:confidence="0">
                  <emma:literal>an</emma:literal>
                </emma:interpretation>
                <emma:interpretation id="interp42" emma:lang="en-US" emma:confidence="0">
                  <emma:literal>on</emma:literal>
                </emma:interpretation>
                <emma:interpretation id="interp43" emma:lang="en-US" emma:confidence="0">
                  <emma:literal>In</emma:literal>
                </emma:interpretation>
                <emma:interpretation id="interp44" emma:lang="en-US" emma:confidence="0">
                  <emma:literal>tn</emma:literal>
                </emma:interpretation>
              </emma:one-of>
            </emma:emma>
          </inkml:annotationXML>
          <inkml:trace contextRef="#ctx0" brushRef="#br1" timeOffset="278080.9053">13711 1063 12255,'52'16'4515,"-31"14"-387,-7 2 258,2 0-2709,2 18-774,-11-5-516,2-1-387,-2 1-645,-7-13-1935,-5-7-1677,1-4 129,4-21-516,-21 14-129</inkml:trace>
          <inkml:trace contextRef="#ctx0" brushRef="#br1" timeOffset="278702.9409">13962 994 10965,'27'19'4386,"10"21"129,-16-17-387,6 0-1806,3 18-1032,-14-8-387,11 8-516,-11-3-129,-2-3-258,-1-3 0,-4-5-129,-2-7 0,-7-20 0,0 0 0,21 10 0,-21-10 129,21-26 0,-10-3 0,5-5 129,0-7 129,4 0-129,-4 1 129,3 2 0,-1 3 0,2 10 0,-3 2 0,3 12-129,-2 6 129,1 5-129,-1 10-129,2 10 129,-1 3 0,1 7-129,-1 6-129,-3-4-129,2 11-387,-11-15-645,13 11-1032,-13-10-2193,-2-13 0,-5-16-258,0 0 0</inkml:trace>
        </inkml:traceGroup>
        <inkml:traceGroup>
          <inkml:annotationXML>
            <emma:emma xmlns:emma="http://www.w3.org/2003/04/emma" version="1.0">
              <emma:interpretation id="{4B9DF058-98D0-4215-AD90-9C8ED7EAD3BC}" emma:medium="tactile" emma:mode="ink">
                <msink:context xmlns:msink="http://schemas.microsoft.com/ink/2010/main" type="inkWord" rotatedBoundingBox="19420,6893 21030,6833 21060,7635 19450,7694"/>
              </emma:interpretation>
              <emma:one-of disjunction-type="recognition" id="oneOf9">
                <emma:interpretation id="interp45" emma:lang="en-US" emma:confidence="1">
                  <emma:literal>the</emma:literal>
                </emma:interpretation>
                <emma:interpretation id="interp46" emma:lang="en-US" emma:confidence="0">
                  <emma:literal>tie</emma:literal>
                </emma:interpretation>
                <emma:interpretation id="interp47" emma:lang="en-US" emma:confidence="0">
                  <emma:literal>toe</emma:literal>
                </emma:interpretation>
                <emma:interpretation id="interp48" emma:lang="en-US" emma:confidence="0">
                  <emma:literal>they</emma:literal>
                </emma:interpretation>
                <emma:interpretation id="interp49" emma:lang="en-US" emma:confidence="0">
                  <emma:literal>thew</emma:literal>
                </emma:interpretation>
              </emma:one-of>
            </emma:emma>
          </inkml:annotationXML>
          <inkml:trace contextRef="#ctx0" brushRef="#br1" timeOffset="278983.9569">15088 718 12513,'41'-46'4902,"-41"46"-387,25-2 129,-25 2-1548,23 25-1935,-23 2-258,16 15-516,-11 1 259,11 10-646,-3 4 0,1 4 0,0 3 0,2 0 0,0-2 0,-3-5 0,3 0-646,-13-18-257,12 4-645,-17-24-2451,2-19-774,0 0 0,-16 4-258,16-4-258</inkml:trace>
          <inkml:trace contextRef="#ctx0" brushRef="#br1" timeOffset="279200.9694">15020 1072 10320,'11'-14'4257,"10"14"-129,-4-5-258,0-1-2064,15 6-645,-3 0-387,10 2-258,-2 0-645,1-2-516,6-2-2193,1-5-1032,-12-16-387,8 3 0,-12-15-516</inkml:trace>
          <inkml:trace contextRef="#ctx0" brushRef="#br1" timeOffset="279590.9917">15545 684 10965,'-9'-21'4644,"4"0"0,5 21-129,0 12-1677,0-12-1161,5 45-645,-3-15-258,12 14-129,-7 2-129,6 10-387,-6 2 129,4 5-128,-4-1-130,0-2 0,0-5 0,0-6 0,-2-9 0,4-8-130,0-14 130,-9-18-129,22 9 129,-22-9 0,28-14-129,-14-6 258,2-3-129,2-2 0,0-3 129,0 1-129,-1 2 130,-1 4-130,2 5 0,2 9 0,-4 7 0,3 7 0,3 14 0,-4 6 0,-1 8-259,-2-2-386,8 13-1032,-16-12-2709,5-4-387,-1-11-129,-11-19-129</inkml:trace>
          <inkml:trace contextRef="#ctx0" brushRef="#br1" timeOffset="279959.0126">16242 1120 12642,'45'-7'4902,"-15"5"-516,6-1 258,14 3-2580,-20-11-645,20 6-645,-18-11-129,5 0-258,-10-6-129,-8-1-129,-10 0-129,-9-2-129,-16 7 0,-16 2-129,-3 7 129,-10 6-129,-1 3 0,-6 12 129,6 11 0,5 8 129,9 6-129,9 8 129,10 3-129,13 0 129,4-2 0,21 0 0,11-7 0,8-5-129,13 0-516,-9-18-2064,7-4-1806,0-3 129,-5-7-258,-6-2-387</inkml:trace>
        </inkml:traceGroup>
        <inkml:traceGroup>
          <inkml:annotationXML>
            <emma:emma xmlns:emma="http://www.w3.org/2003/04/emma" version="1.0">
              <emma:interpretation id="{E436BDB4-FC5B-4A5A-A444-0ABD707424EA}" emma:medium="tactile" emma:mode="ink">
                <msink:context xmlns:msink="http://schemas.microsoft.com/ink/2010/main" type="inkWord" rotatedBoundingBox="21485,6788 23993,6695 24039,7921 21531,8015"/>
              </emma:interpretation>
              <emma:one-of disjunction-type="recognition" id="oneOf10">
                <emma:interpretation id="interp50" emma:lang="en-US" emma:confidence="1">
                  <emma:literal>form</emma:literal>
                </emma:interpretation>
                <emma:interpretation id="interp51" emma:lang="en-US" emma:confidence="0">
                  <emma:literal>foam</emma:literal>
                </emma:interpretation>
                <emma:interpretation id="interp52" emma:lang="en-US" emma:confidence="0">
                  <emma:literal>Form</emma:literal>
                </emma:interpretation>
                <emma:interpretation id="interp53" emma:lang="en-US" emma:confidence="0">
                  <emma:literal>farm</emma:literal>
                </emma:interpretation>
                <emma:interpretation id="interp54" emma:lang="en-US" emma:confidence="0">
                  <emma:literal>*form</emma:literal>
                </emma:interpretation>
              </emma:one-of>
            </emma:emma>
          </inkml:annotationXML>
          <inkml:trace contextRef="#ctx0" brushRef="#br1" timeOffset="280920.0676">17098 1323 10320,'25'-25'4386,"0"20"0,2-4-258,3-5-2064,23 14-774,-1-11-258,21 6-387,3-11-129,10 1-258,1-4-129,0-3 0,-5-1-129,-9 0 0,-16 0 129,-13 0-129,-16 2 0,-17 5-129,-11 16 129,-3-20 0,-13 16 0,-6 4 0,-1 2-129,2 11 129,3 6-129,6 1 129,6 3 0,4 2 0,2 1 0,11 3 129,2-8 129,6-1 0,-19-20 0,32 19 0,-16-19 129,-16 0-258,25-24 0,-18-7-387,4 8-774,-11-14-2580,0-4-1032,0 2 258,-4 1-516,4 6-258</inkml:trace>
          <inkml:trace contextRef="#ctx0" brushRef="#br1" timeOffset="280477.0421">17205 1028 14190,'60'-6'4515,"-29"5"-129,-5-3 0,-8-7-3096,18 9-387,-10-12-387,10 2-129,-9-11 0,1-4-258,-3-7 129,-6-5-258,-1-2-387,-12-7 258,-1 4-387,-7-4 129,-5 8-129,-11 5 258,0 6-258,-1 10 258,-1 10 129,-1 9 129,0 9 258,6 16 0,1 5 129,12 15 0,-1 3 258,8 12-129,6 2 129,12 13-129,0 3 129,7 8-386,-1-3-259,1 4 0,-7-3 0,-2-4 0,-8-3 0,-6-10 0,-5-10 0,-2-9 0,-6-5-130,-17-17-1031,14 1-2838,-19-9-1032,-2-9 258,-2-6-387,-4-3 0</inkml:trace>
          <inkml:trace contextRef="#ctx0" brushRef="#br1" timeOffset="281468.099">18139 1065 11610,'60'30'5031,"-26"-14"-516,-2-2 258,-2 8-1161,-10-20-2322,10 8-645,-10-10-129,3 0-258,-23 0 129,30-28-257,-18 3-130,-1 0 0,-2-7 0,-2-2 0,-3 2 0,-4-2 0,0 8-259,-13-3-386,4 11 0,-8-3-387,17 21-129,-33-19-129,33 19-129,-24-4 0,24 4 0,0 0 129,0 0 387,-16 7 129,16-7 516,0 0 258,0 0 387,14 13 258,-14-13 387,19 3 258,-19-3 0,25 2 0,-25-2 0,36 0 0,-18 0-258,14 0-258,-11 0-129,9 2-129,-3-1-129,5 7-129,-5-1 0,-1 3-128,-3 3-130,-1 5 0,-4-1 0,-4 5 0,0 4-388,-10-6-386,10 21-1290,-14-14-2451,-2-3-258,2-24-258,-11 25 0</inkml:trace>
          <inkml:trace contextRef="#ctx0" brushRef="#br1" timeOffset="282047.1321">18818 882 14448,'27'0'4644,"-9"5"0,5 11-258,-14 0-3096,19 16-258,-12-3-516,5 4-129,-8 3-516,-6-4 0,0 2-258,-7-11 0,0 0 0,0-23-129,0 18 129,0-18 0,0-16 258,5-7 0,3-6 258,4-3 0,-3-5 129,7 7 0,-4-4 0,4 11 0,-1 1 129,2 13-129,-17 9 0,32 0 0,-17 16-129,1 8 129,-4 0-129,2 7 0,-3 3-129,-2-2-129,0 0-129,-6-9 129,1-6-129,-4-17 129,0 0 0,0 0 0,23-5 129,-12-16 129,1-8 0,6-3 129,0-1-129,3 0 129,-1 3 0,3 7-129,-4 0 258,5 11-129,-5 3 0,8 9-129,-6 7 1,2 14-130,-1 8 0,-1 6 0,0 6 0,-5 2 0,0 8 0,-14-15-1678,5 12-2966,-7-9-258,-5-2 0,-9-6-516</inkml:trace>
        </inkml:traceGroup>
      </inkml:traceGroup>
      <inkml:traceGroup>
        <inkml:annotationXML>
          <emma:emma xmlns:emma="http://www.w3.org/2003/04/emma" version="1.0">
            <emma:interpretation id="{9DCA5080-73A3-4589-A56F-9C29AFFB74AF}" emma:medium="tactile" emma:mode="ink">
              <msink:context xmlns:msink="http://schemas.microsoft.com/ink/2010/main" type="line" rotatedBoundingBox="5709,8402 16684,8091 16736,9960 5762,10270"/>
            </emma:interpretation>
          </emma:emma>
        </inkml:annotationXML>
        <inkml:traceGroup>
          <inkml:annotationXML>
            <emma:emma xmlns:emma="http://www.w3.org/2003/04/emma" version="1.0">
              <emma:interpretation id="{2138EE42-A30F-4BF7-BAF5-531F1A5F8E90}" emma:medium="tactile" emma:mode="ink">
                <msink:context xmlns:msink="http://schemas.microsoft.com/ink/2010/main" type="inkWord" rotatedBoundingBox="5716,8636 7136,8596 7180,10140 5760,10180"/>
              </emma:interpretation>
              <emma:one-of disjunction-type="recognition" id="oneOf11">
                <emma:interpretation id="interp55" emma:lang="en-US" emma:confidence="1">
                  <emma:literal>of</emma:literal>
                </emma:interpretation>
                <emma:interpretation id="interp56" emma:lang="en-US" emma:confidence="0">
                  <emma:literal>oft</emma:literal>
                </emma:interpretation>
                <emma:interpretation id="interp57" emma:lang="en-US" emma:confidence="0">
                  <emma:literal>off</emma:literal>
                </emma:interpretation>
                <emma:interpretation id="interp58" emma:lang="en-US" emma:confidence="0">
                  <emma:literal>Of</emma:literal>
                </emma:interpretation>
                <emma:interpretation id="interp59" emma:lang="en-US" emma:confidence="0">
                  <emma:literal>Oft</emma:literal>
                </emma:interpretation>
              </emma:one-of>
            </emma:emma>
          </inkml:annotationXML>
          <inkml:trace contextRef="#ctx0" brushRef="#br1" timeOffset="283315.2047">1423 2677 4515,'-24'1'3483,"16"17"-258,-15-9 258,14 11-1419,-3 8-903,-4-1-129,9 8-258,-2-3 0,9 7-258,0-5 258,4 4-129,4-8 387,14 4 129,-6-13-258,14 6 129,-5-18 0,14 7 0,-10-16 0,13 0-129,-12-4-129,10-7-258,-14-8 129,3-1-386,-13-6-259,-4-1 0,-10-5 0,-2-2 0,-9-2 0,-9 1 0,-3 3 0,-9-2-517,8 15-515,-19-10-1548,8 20-2064,-1 6-258,0 3 0,6 10-387</inkml:trace>
          <inkml:trace contextRef="#ctx0" brushRef="#br1" timeOffset="283899.2381">1916 2831 10965,'46'0'4386,"-28"0"258,0-1-387,-18 1-1548,23-6-1548,-2 6-258,-21 0-258,31-16-258,-31 16-129,32-32 0,-18 11-129,2-8 0,-2-1-258,-3-9-129,1 3-129,-8-10-258,3 12-129,-7-10-129,0 14 0,-9-8 129,4 17 0,-9 0 258,14 21 0,-22-6 387,22 6 258,-14 29 387,9-3-129,5 19 387,0-6 0,9 22 129,-4-8 0,14 16 129,-6-8 0,10 15-129,-9-3-129,6 16-257,-8 2-517,-1 8 0,-6 3 0,-1-1 0,-4 1 0,0-8 0,-6-10 0,1-10 0,2-17 0,-1-12 0,0-12 0,-1-9 0,2-8 0,3-16 0,0 0-646,-36-2-1676,36 2-2322,-27-32-387,10 10 129,-3-8-387</inkml:trace>
          <inkml:trace contextRef="#ctx0" brushRef="#br1" timeOffset="284195.255">1996 3020 10965,'0'0'4773,"14"-16"-129,-14 16 0,27-7-1419,0 9-1677,-8-2-258,19 1-387,-4-1-258,15 0-515,5-1-130,12-8 0,3 0 0,0-5 0,10 8-2065,-14-10-2708,-8 2-258,-14-2 0,-13-4-516</inkml:trace>
        </inkml:traceGroup>
        <inkml:traceGroup>
          <inkml:annotationXML>
            <emma:emma xmlns:emma="http://www.w3.org/2003/04/emma" version="1.0">
              <emma:interpretation id="{7E86D46A-CA8B-44A9-B08F-C232FCEE2335}" emma:medium="tactile" emma:mode="ink">
                <msink:context xmlns:msink="http://schemas.microsoft.com/ink/2010/main" type="inkWord" rotatedBoundingBox="7673,8346 12567,8208 12600,9375 7706,9513"/>
              </emma:interpretation>
              <emma:one-of disjunction-type="recognition" id="oneOf12">
                <emma:interpretation id="interp60" emma:lang="en-US" emma:confidence="1">
                  <emma:literal>electrical</emma:literal>
                </emma:interpretation>
                <emma:interpretation id="interp61" emma:lang="en-US" emma:confidence="0">
                  <emma:literal>elect rial</emma:literal>
                </emma:interpretation>
                <emma:interpretation id="interp62" emma:lang="en-US" emma:confidence="0">
                  <emma:literal>elect meal</emma:literal>
                </emma:interpretation>
                <emma:interpretation id="interp63" emma:lang="en-US" emma:confidence="0">
                  <emma:literal>elect mal</emma:literal>
                </emma:interpretation>
                <emma:interpretation id="interp64" emma:lang="en-US" emma:confidence="0">
                  <emma:literal>elect "call</emma:literal>
                </emma:interpretation>
              </emma:one-of>
            </emma:emma>
          </inkml:annotationXML>
          <inkml:trace contextRef="#ctx0" brushRef="#br1" timeOffset="285995.3578">3279 2892 4902,'0'0'4386,"0"0"-387,0 0 258,16-7-1290,0 7-645,-16 0-387,28 0-387,-28 0-387,38 0-387,-21-2 0,10 2-258,-4-9-129,4 4-129,-2-8 0,3 1-129,-3-4 129,2 0-258,-6-2 129,0-3-129,-6 3 0,-6-3-129,-6 4 0,-3 0 0,0 17 0,-27-25-129,8 16 0,-6 2 0,-2 7 129,1 0-129,-1 0 129,2 5 129,2 8-129,3 1 129,3 4 0,2 5 129,5 0-258,3 5 258,3-1-129,4 1 129,0 3 0,9-1-129,5-2 258,6-1-258,3-2 258,4-5-258,5-3 258,1-6-387,5-7 129,-1-4-387,13-2-774,-18-18-2322,9-3-903,1-2-258,-1-10-129,-1 1-387</inkml:trace>
          <inkml:trace contextRef="#ctx0" brushRef="#br1" timeOffset="286284.3745">4049 2202 11352,'0'-20'4644,"0"20"-129,0 0 129,0 20-2580,-4 3-903,4 21-387,0-1-258,0 16 0,0 1-258,2 4 0,2 2-258,3-2 129,0-5 0,4-4-129,1-5 0,-3-9-387,7-1-387,-11-16-1419,10-1-2193,-3-5-129,-12-18-387,23 17 129</inkml:trace>
          <inkml:trace contextRef="#ctx0" brushRef="#br1" timeOffset="286951.4127">4286 2792 11868,'35'-3'4644,"-14"3"-258,6 0 129,7 3-2451,-11-3-774,14 0-516,-6-7-129,4 0-387,-3-4 0,0-1-129,-7-2 0,-3-2 0,-8 0 0,-14 16-129,5-25 0,-5 25 0,-23-13-129,-4 13-129,-3 0 0,-4 7 129,2 9-258,-2 2 258,8 7-129,3-4 0,8 6 129,6 0 0,9-2 129,0-2 0,9 0 129,11-2-129,3-5 258,6-1-258,4-5 258,5-3-129,3-5 0,5-2 0,4-5-129,3-6 129,2-7-129,4-1 0,-4-4-129,-2-4 129,-5 0 0,-8 1 0,-10 2 0,-9 3 0,-14 3-129,-7 18 129,-7-18 0,-14 18 0,-6 0 0,-3 11-129,0 5 129,-1 6 0,5 1-129,3 2 129,7 1 129,7 1-129,7-2 129,2-2-129,14 0 0,4-3-129,10-4 129,1-4-129,5 1-258,-2-10-129,7 4-387,-11-9-258,11 2-1290,-10-8-1677,-2-10-258,1-2-129,-7-8-129</inkml:trace>
          <inkml:trace contextRef="#ctx0" brushRef="#br1" timeOffset="287433.4402">5308 2854 10836,'22'-23'3741,"-22"23"129,37-5-516,-5 5-2838,2 0-1290,10 5-2451,-5-5-387,17 0-258,-10-10-129</inkml:trace>
          <inkml:trace contextRef="#ctx0" brushRef="#br1" timeOffset="287268.4308">5465 2264 12771,'9'-45'4644,"-9"45"-129,0 0 0,3-16-2580,10 34-903,-11 4-129,8 17-258,-8 2-129,7 16-129,-6 3 0,3 9-129,-3 3-129,3 0 1,-3 3-130,4-2 0,-1-2 0,1-3 0,2-8 0,-2-6 0,2-6 0,-4-11 0,0-3 0,-5-18-904,2 9-1547,-2-25-2064,-12 3-387,-8-3-129,1-14-129</inkml:trace>
          <inkml:trace contextRef="#ctx0" brushRef="#br1" timeOffset="288099.4783">5950 3000 12642,'47'16'4644,"-21"-14"-129,-4-2 0,-22 0-2322,41-7-774,-41 7-387,39-23-258,-23 7-387,3 0 0,-6-4-258,1-1 1,-3-4-130,-4-2-130,-2 4-128,-5-3-129,0 4-129,-10-1-129,10 23-387,-29-34-129,29 34-258,-36-16 0,36 16-129,-26-3 387,26 3 0,0 0 387,0 0 387,0 0 258,0 0 258,0 0 387,14 7 129,7-4 129,-21-3 258,43 0 0,-25-3-129,14 1 0,-11-9-129,15 8 0,-15-10 0,13 10-258,-13-6 0,10 5 0,-10 1-129,6 3 0,-8 0-129,4 3 0,-3 6-129,-1 7 129,-3 0-129,0 4-129,-1 3 129,-3-2-258,-1 4 0,-4-3-387,4 6-387,-11-28-1290,5 28-1935,-5-28-387,2 18-258,-2-18-387</inkml:trace>
          <inkml:trace contextRef="#ctx0" brushRef="#br1" timeOffset="288306.4902">6737 2652 12384,'0'0'4515,"0"0"-258,7 17 129,-7-17-2967,2 41-387,-2-19-258,3 6-387,2 1-516,-5-8-774,11 4-2193,-6-6-1290,-5-19 258,2 22-645,-2-22-129</inkml:trace>
          <inkml:trace contextRef="#ctx0" brushRef="#br1" timeOffset="289211.5417">7422 2579 13545,'0'-32'4257,"-31"16"-129,10 16 0,0 12-3354,-13 2-258,5 11-258,-4 4-129,4 6-129,4 1 0,7 1 129,6 2-258,10-1 258,2-3 129,14-1-129,10-5 258,8-1-129,3-8 258,10-1-258,-1-10 387,9-2-258,-3-7-258,5-3 129,-5-12-258,0-2 129,-6-5-129,-6-3 0,-8-3 0,-7-1 0,-10-1 0,-10 2 0,-3 3 0,-11-2-129,-6 6 129,-5 1 0,-1 4 0,0 7 0,0 6 0,2 3 0,1 0 129,20 0-129,-25 18 0,18-2 0,2 3 0,3 3 0,2-3 0,0 4 0,5 0-129,2-1 129,4-1-258,2-1 129,-1-4 0,-12-16 0,28 19 129,-28-19-129,29 4 129,-13-4 129,-16 0 0,32-29 0,-18 10 129,6-3-129,-4-1 0,0 4 0,0-1 0,0 6 0,0 3-129,0 9 129,0 2-129,2 6 0,1 10 0,1 0 0,-1 3-129,1 1 0,-1-1-129,-19-19-258,32 27-516,-32-27-1161,18-2-2193,-18 2-258,13-25 0,-10 6-129</inkml:trace>
          <inkml:trace contextRef="#ctx0" brushRef="#br1" timeOffset="289434.5547">8096 2040 14577,'1'-62'4773,"-1"62"-258,0 0 129,9 10-3096,-9 15-645,0 20-387,0 6-129,0 17 0,6 8-258,1 4-129,3 6-516,-4-10-774,10 2-3096,-7-5-387,0-9 258,-4-8-516</inkml:trace>
        </inkml:traceGroup>
        <inkml:traceGroup>
          <inkml:annotationXML>
            <emma:emma xmlns:emma="http://www.w3.org/2003/04/emma" version="1.0">
              <emma:interpretation id="{B9F66855-F6BD-4D5F-8235-3C5B9DB29CF5}" emma:medium="tactile" emma:mode="ink">
                <msink:context xmlns:msink="http://schemas.microsoft.com/ink/2010/main" type="inkWord" rotatedBoundingBox="13237,8316 16687,8219 16736,9960 13286,10057"/>
              </emma:interpretation>
              <emma:one-of disjunction-type="recognition" id="oneOf13">
                <emma:interpretation id="interp65" emma:lang="en-US" emma:confidence="1">
                  <emma:literal>signal</emma:literal>
                </emma:interpretation>
                <emma:interpretation id="interp66" emma:lang="en-US" emma:confidence="1">
                  <emma:literal>sign al</emma:literal>
                </emma:interpretation>
                <emma:interpretation id="interp67" emma:lang="en-US" emma:confidence="0">
                  <emma:literal>si gnat</emma:literal>
                </emma:interpretation>
                <emma:interpretation id="interp68" emma:lang="en-US" emma:confidence="0">
                  <emma:literal>sir gnat</emma:literal>
                </emma:interpretation>
                <emma:interpretation id="interp69" emma:lang="en-US" emma:confidence="0">
                  <emma:literal>Si gnat</emma:literal>
                </emma:interpretation>
              </emma:one-of>
            </emma:emma>
          </inkml:annotationXML>
          <inkml:trace contextRef="#ctx0" brushRef="#br1" timeOffset="290160.5962">9202 2444 11223,'-5'-27'3741,"5"27"129,-38-9-516,6 9-2322,6 5-645,-6 6-129,5 7-129,0-4 0,8 6-129,3-3 0,9 3 129,5-4 0,5 2 387,-3-18-129,43 34 258,-14-22 0,10 9 129,-2-8 0,8 8 0,-6-5-258,2 5 0,-11-5 0,-2 6-129,-8-4-129,-8 3 0,-10-5 0,-2 4 0,0-20 0,-32 32-129,4-20 0,-4-1-129,-6-4 129,1-4-129,-4-3 0,-2 0-129,2-1 129,2-10 0,2 2 0,3-3-129,6 1 0,3-3-129,9 8-129,-2-8-516,18 14-516,0 0-1290,0 0-1806,-9-18 0,9 18-258,14-1 0</inkml:trace>
          <inkml:trace contextRef="#ctx0" brushRef="#br1" timeOffset="290387.6092">9538 2559 13416,'64'-12'4515,"-41"12"-129,-3 0 129,5 23-2709,-25-23-774,19 41-387,-11-15-387,-1 3-387,3 5-774,-10-15-1290,7 3-2064,-3-5-129,-4-17-258,5 16-387</inkml:trace>
          <inkml:trace contextRef="#ctx0" brushRef="#br1" timeOffset="290539.6177">9663 2376 10836,'0'-84'3612,"5"63"-516,-5-9-903,5 12-3741,13 18-1677,-18 0-516,23 21-129,-12-5-129</inkml:trace>
          <inkml:trace contextRef="#ctx0" brushRef="#br1" timeOffset="291203.6557">10376 2385 9030,'-3'-29'4257,"-29"-3"0,10 32-258,-5 4-645,-6 3-2193,13 22-387,-7-3-258,10 12-258,1-3-258,3 4 129,8-5-258,3 0 258,2-6-129,7-5 0,7-5 0,4-5 0,4-8 0,2-5 0,3-2 0,0-10 0,-1-8 0,-1-5 129,0 0-129,-3-3 129,-5 1 0,-2 2-129,-5 6 0,-10 19 129,15-20-129,-15 20 129,3 14 0,-1 17-129,-2 4 129,0 15 0,0 3 129,3 13 0,1 0 129,3 11-129,-3-1 129,3 11 0,-4 2 129,4 7-258,-3-2 129,-2 3 0,-2-9-258,0-4 129,-11-13-128,-1-10-130,-4-19 0,-4-8 0,-5-18 0,0-14 0,-5-7 0,2-18 0,-4-15 0,0-12 0,0-14 0,0-10 0,0-8 0,1-2 0,1 2 0,2 4 0,6 7 0,3 5 0,12 16 0,-1-3-1033,19 17-2837,9-3-903,10 2-258,7 1-129,10-3 258</inkml:trace>
          <inkml:trace contextRef="#ctx0" brushRef="#br1" timeOffset="291751.6872">10698 2349 12642,'21'29'4644,"-8"-3"-258,3 12 0,14 10-2838,-19-13-129,14 19-645,-11-12-387,2 1-129,-5-9-129,-1-4 0,-4-7-129,-3-5 0,-3-18 129,0 0-129,0 0 0,0 0 0,16-3 129,-16 3-129,9-27 0,-2 9 0,0-2 0,0-1 0,1-2 129,0-2-129,1 4 0,2-2 0,1 3 129,3 4-129,-15 16 0,28-23 129,-28 23-129,30-7 0,-30 7 0,27 0 129,-27 0-129,20 7 0,-20-7 129,19 23 0,-12-7-129,2 5 129,0 1 129,0 4-129,0 1 0,0-2-258,0 2-129,0-8 0,3 4-387,-12-23-387,34 31-387,-34-31-1032,39 0-2064,-11 0 0,3-4-129,6-5 0</inkml:trace>
          <inkml:trace contextRef="#ctx0" brushRef="#br1" timeOffset="292196.7126">11726 2490 13287,'13'-55'4644,"-13"32"-129,-9 7 129,-18-4-2580,27 20-903,-39 5-516,21 15-129,-9-1-258,8 12-129,-2-1 0,3 5 0,5-2-129,4-1 0,4-4 0,5-1 0,0-1-129,0-4 129,9-1-129,-9-21 0,25 25 0,-9-21 0,2-4 129,3 0 0,0-15 129,2-3-129,1-8 258,1-1-129,-4 0 0,0 3 0,-3 2 0,0 6-129,0 4 0,-1 8 0,1 4 0,0 13 0,3 8 0,-1 2-129,5 4 0,-6-1-129,3 3-258,-12-10-129,12 6-516,-22-25-387,19 20-1161,-19-20-1935,0 0 129,22-16-258,-19-9 129</inkml:trace>
          <inkml:trace contextRef="#ctx0" brushRef="#br1" timeOffset="292431.7261">12112 2040 12642,'29'-46'4773,"-29"46"-258,28-4 258,-28 4-2322,32 28-1032,-27 4-645,11 22 0,-8 5-258,4 15-386,-5 4-130,6 6 0,-5 3 0,-4-10-775,5 5-3740,-4-13-387,1-5 0,-5-14-516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3:48.928"/>
    </inkml:context>
    <inkml:brush xml:id="br0">
      <inkml:brushProperty name="width" value="0.05292" units="cm"/>
      <inkml:brushProperty name="height" value="0.05292" units="cm"/>
      <inkml:brushProperty name="color" value="#002060"/>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A2C05B4-07DA-4A56-A8BE-601734FEE384}" emma:medium="tactile" emma:mode="ink">
          <msink:context xmlns:msink="http://schemas.microsoft.com/ink/2010/main" type="writingRegion" rotatedBoundingBox="1709,10825 10535,10833 10531,15067 1705,15058"/>
        </emma:interpretation>
      </emma:emma>
    </inkml:annotationXML>
    <inkml:traceGroup>
      <inkml:annotationXML>
        <emma:emma xmlns:emma="http://www.w3.org/2003/04/emma" version="1.0">
          <emma:interpretation id="{392BC1CB-A0D6-4989-82C9-B6821D15BBC3}" emma:medium="tactile" emma:mode="ink">
            <msink:context xmlns:msink="http://schemas.microsoft.com/ink/2010/main" type="paragraph" rotatedBoundingBox="2106,10825 10535,10833 10534,12167 2105,12159" alignmentLevel="1"/>
          </emma:interpretation>
        </emma:emma>
      </inkml:annotationXML>
      <inkml:traceGroup>
        <inkml:annotationXML>
          <emma:emma xmlns:emma="http://www.w3.org/2003/04/emma" version="1.0">
            <emma:interpretation id="{04CE92CC-D04D-4ADC-8B7E-4D8539CE0F91}" emma:medium="tactile" emma:mode="ink">
              <msink:context xmlns:msink="http://schemas.microsoft.com/ink/2010/main" type="line" rotatedBoundingBox="2106,10825 10535,10833 10534,12167 2105,12159"/>
            </emma:interpretation>
          </emma:emma>
        </inkml:annotationXML>
        <inkml:traceGroup>
          <inkml:annotationXML>
            <emma:emma xmlns:emma="http://www.w3.org/2003/04/emma" version="1.0">
              <emma:interpretation id="{25731B36-2D1B-4662-ABCE-407F8D9CAB77}" emma:medium="tactile" emma:mode="ink">
                <msink:context xmlns:msink="http://schemas.microsoft.com/ink/2010/main" type="inkWord" rotatedBoundingBox="2106,10825 6435,10830 6434,12016 2105,12012"/>
              </emma:interpretation>
              <emma:one-of disjunction-type="recognition" id="oneOf0">
                <emma:interpretation id="interp0" emma:lang="en-US" emma:confidence="1">
                  <emma:literal>External</emma:literal>
                </emma:interpretation>
                <emma:interpretation id="interp1" emma:lang="en-US" emma:confidence="0">
                  <emma:literal>External)</emma:literal>
                </emma:interpretation>
                <emma:interpretation id="interp2" emma:lang="en-US" emma:confidence="0">
                  <emma:literal>•External</emma:literal>
                </emma:interpretation>
                <emma:interpretation id="interp3" emma:lang="en-US" emma:confidence="0">
                  <emma:literal>Extern)</emma:literal>
                </emma:interpretation>
                <emma:interpretation id="interp4" emma:lang="en-US" emma:confidence="0">
                  <emma:literal>Externals</emma:literal>
                </emma:interpretation>
              </emma:one-of>
            </emma:emma>
          </inkml:annotationXML>
          <inkml:trace contextRef="#ctx0" brushRef="#br0">-2307 5573 9933,'-3'16'4773,"3"-16"-129,21 6-258,2-8-1806,11 5-1161,-9-3-387,16 0-258,0 0-387,3 0-516,11 0-516,-10-5-1806,6-4-2064,5 0 129,-5-3-516,1 3 0</inkml:trace>
          <inkml:trace contextRef="#ctx0" brushRef="#br0" timeOffset="-472.027">-2248 5216 5805,'-2'-25'4515,"2"-4"-129,0 29-387,15-21-903,-3 1-774,22 12-516,-4-14-774,23 6 0,3-9-516,13 6 0,0-1-258,2 1-129,1 4-516,-19-4-903,2 17-1290,-18 0-1935,-21 2 258,-16 0-516,0 9-129</inkml:trace>
          <inkml:trace contextRef="#ctx0" brushRef="#br0" timeOffset="-727.0414">-2139 5175 5289,'5'46'3870,"-5"-16"-258,-9-7 258,4 8-1677,-2 6-1032,-6-5-258,6 5-129,-4-3-516,8-2 129,-4-2-258,5-5 129,0 0-129,2-7 129,0 2 0,0-20-258,0 30-129,0-30-516,-2 27-516,2-27-645,0 0-903,0 0-645,-23 0-645,23 0-258,-9-27 516</inkml:trace>
          <inkml:trace contextRef="#ctx0" brushRef="#br0" timeOffset="-231.0133">-2127 5289 11739,'0'0'4644,"0"0"-258,0 0 0,0 0-2967,34 1-387,-11-1-387,9-1-129,-4-1-645,-3-5-774,13 7-1677,-17 0-1806,-21 0 0,16 7-258,-16-7-387</inkml:trace>
          <inkml:trace contextRef="#ctx0" brushRef="#br0" timeOffset="257.0147">-1568 5379 12642,'28'0'5031,"-7"2"-516,3 9 387,11 12-2967,-10-11-645,14 13-516,-9-2-387,8 6-129,-6 1-129,-2-1-129,0 1-129,-8-9-387,2 11-645,-24-32-2322,16 25-1419,-16-25 258,0 0-387,0 0-258</inkml:trace>
          <inkml:trace contextRef="#ctx0" brushRef="#br0" timeOffset="514.0294">-1280 5362 12771,'-6'-16'4902,"6"16"-516,0 0 387,0 14-3354,0-14-516,-3 44-258,-10-17-129,3 12-129,-8 4-387,-2-1 0,-1 5-387,-6-8-258,10 11-774,-17-24-1806,11 1-1419,1-4 0,3-9-258,19-14-387</inkml:trace>
          <inkml:trace contextRef="#ctx0" brushRef="#br0" timeOffset="1047.0598">-1013 5376 9804,'33'-9'4386,"-17"4"-387,13 5-258,-2 5-2451,6 0-2064,14 2-2451,-8-8-645,16 1 129,-11-9-645</inkml:trace>
          <inkml:trace contextRef="#ctx0" brushRef="#br0" timeOffset="856.0489">-1008 5020 14577,'18'-39'4902,"-18"39"-387,7-20 129,-7 20-3096,0 0-645,0 11-258,9 16-129,-4 1 1,6 11-517,-1 6 0,3 10 0,-4 2 0,3 5 0,-3-3 0,4 1 0,-3-5 0,-1-1 0,2-4 0,-4-13-259,5 2-515,-12-39-1032,7 30-2838,-7-30-258,0 0-258,-12 4-129</inkml:trace>
          <inkml:trace contextRef="#ctx0" brushRef="#br0" timeOffset="2157.1233">-587 5396 9675,'0'0'4515,"18"0"0,-18 0-129,0 0-2451,45 0-387,-45 0-129,51 0-258,-24-1-516,10 1-129,-5-9 0,4 3-258,-8-3 0,1 2-129,-6-3 129,-2 1-258,-21 9 129,25-20-129,-25 20 0,7-23 0,-7 23 0,-7-18-258,7 18 0,-34-10-129,13 10 0,-9 0 0,1 7 0,-4 5 0,4 6-129,-3 0 258,5 7 0,4-2 0,6 5 129,4 1 129,8-1-129,5 2 258,3-1 0,17 1 129,3-5 129,11 2 0,0-9 0,12 1 129,-5-12 0,12 0 0,-5-7-258,5-7 129,-3-12-129,2-3 0,-6-6-129,-3-4 0,-6 0 0,-7-2-129,-8 2 0,-8 2 0,-9 3-129,-5 2-258,-7 9 0,-12-3-129,-1 10 0,-7-2-129,6 9 129,-4-3 0,9 5 0,0 0 129,16 0 129,0 0 0,0 0 258,0 0-129,0 0 258,0 0 0,18 0 129,-2 2 0,-16-2 129,35 0 0,-18-2 0,4 2 0,-3-7 0,3 5 0,-3-3 0,5 5-129,-4-4 0,5 4 0,-5 0-129,4 7 0,-1 2-129,-1 5 129,0 2 0,1 6-129,-3 3-129,-3 0 0,0 12-258,-16-14-774,18 18-2451,-18-11-1161,0-1 0,-2-8-258,2-21-258</inkml:trace>
          <inkml:trace contextRef="#ctx0" brushRef="#br0" timeOffset="2633.1506">552 5315 11739,'19'-16'4773,"-19"16"-516,24 0 387,-14 16-2709,-10-16-1032,23 33 0,-17-13-258,6 7-258,-7 3-129,-1 2-258,-2 2-129,-2-6-258,0 2 0,0-12 0,0 2 0,0-20 0,0 0 0,0 0 258,9-23 129,3-2 258,-1-9 129,5 2 0,-4-7 0,8 5 129,-8-3-129,4 10 0,-3 2 0,1 7 0,-5 2-129,-9 16-129,19-14 129,-19 14-129,24 5 0,-24-5 0,26 31-129,-10-12 0,0 4 129,0 2-129,0 2 0,-3-2 0,-1 1-387,-5-4-129,8 10-774,-15-32-2064,5 32-1548,-5-32 258,16 25-516,-16-25-129</inkml:trace>
          <inkml:trace contextRef="#ctx0" brushRef="#br0" timeOffset="3120.1783">1283 5309 13803,'0'-18'4902,"-5"-8"-387,5 26 129,0 0-3225,-27-18-516,27 18-258,-21 0-258,21 0-129,-20 9-129,20-9-129,-16 30 0,11-12 0,1 5-129,4 0 129,0 2-129,0 0-129,7 3-129,0-6 0,4 4-129,-11-26 0,21 29 129,-21-29 129,23 7 129,-6-7 129,-5-12 387,6-3 0,-6-11 258,8 8-129,-8-9 0,6 6-129,-6-1 0,3 6-258,-15 16 0,25-21 0,-25 21-129,26-2 0,-26 2 0,31 16 0,-14 2-129,-1 2 129,6 3-258,-6-4 0,5 5-258,-21-24-129,30 26-387,-30-26-645,30-3-2193,-10-15-645,-4-9-258,7-7-129,-3-12 0</inkml:trace>
          <inkml:trace contextRef="#ctx0" brushRef="#br0" timeOffset="3360.1921">1925 4626 15093,'0'-28'4773,"0"28"-258,0 0 129,27 23-3225,-27 5-645,7 17 0,-5 3-258,7 16-257,-6 0-259,6 7 0,-2 2 0,0 0 0,0 5 0,-5-10-517,11 10-3353,-12-14-1161,-1-2-129,-1-7-129,-8-1-258</inkml:trace>
        </inkml:traceGroup>
        <inkml:traceGroup>
          <inkml:annotationXML>
            <emma:emma xmlns:emma="http://www.w3.org/2003/04/emma" version="1.0">
              <emma:interpretation id="{083A9C3C-B82F-4732-AA9C-30DF4FE1A937}" emma:medium="tactile" emma:mode="ink">
                <msink:context xmlns:msink="http://schemas.microsoft.com/ink/2010/main" type="inkWord" rotatedBoundingBox="7421,11154 10535,11157 10534,12167 7420,12164">
                  <msink:destinationLink direction="with" ref="{F7EDE3F3-F946-4FBC-A7AC-52504DB8940B}"/>
                </msink:context>
              </emma:interpretation>
              <emma:one-of disjunction-type="recognition" id="oneOf1">
                <emma:interpretation id="interp5" emma:lang="en-US" emma:confidence="1">
                  <emma:literal>Input</emma:literal>
                </emma:interpretation>
                <emma:interpretation id="interp6" emma:lang="en-US" emma:confidence="1">
                  <emma:literal>In put</emma:literal>
                </emma:interpretation>
                <emma:interpretation id="interp7" emma:lang="en-US" emma:confidence="0">
                  <emma:literal>Input t</emma:literal>
                </emma:interpretation>
                <emma:interpretation id="interp8" emma:lang="en-US" emma:confidence="0">
                  <emma:literal>Inpu t</emma:literal>
                </emma:interpretation>
                <emma:interpretation id="interp9" emma:lang="en-US" emma:confidence="0">
                  <emma:literal>Inpr t</emma:literal>
                </emma:interpretation>
              </emma:one-of>
            </emma:emma>
          </inkml:annotationXML>
          <inkml:trace contextRef="#ctx0" brushRef="#br1" timeOffset="57879.3105">3005 5473 9159,'5'21'4257,"25"-1"-129,-8-15-129,1-5-2064,18 16-387,-11-12-516,13 6-387,-8-3-258,4-1-516,4 5-387,-9-11-645,12 1-1419,-7-1-1290,-7-1-387,6-7-387,-10-6 129</inkml:trace>
          <inkml:trace contextRef="#ctx0" brushRef="#br1" timeOffset="57571.2928">3017 5025 10320,'0'-20'4386,"23"2"0,-5 13-129,11 5-1548,-8-13-1032,20 10-387,-7-8-387,16 6-258,-4-4-258,5 2-258,-1 3-129,-2-3-258,0 7-645,-18 0-1548,1 0-1935,-10 11 0,-21-11-129,11 34-516</inkml:trace>
          <inkml:trace contextRef="#ctx0" brushRef="#br1" timeOffset="57265.2752">3298 5025 7998,'0'0'3870,"0"0"129,0 0-387,0 0-903,0 0-645,0 0-516,0 0-645,0 0-129,0 0-258,0 0-129,-1 9-129,1 7 129,-2 0-129,2 10-129,0 1 258,0 7-387,0-1 258,3 7-258,1-1 0,1 0 0,1-2-129,-3-3 258,2-4-387,-1-3 387,0 0-129,-3-6 0,-1-1-129,0-20 0,0 26-258,0-26-129,0 22-903,0-22-2193,-9 0-645,9 0-258,-12-16-129,12 16-258</inkml:trace>
          <inkml:trace contextRef="#ctx0" brushRef="#br1" timeOffset="58506.3463">3736 5393 9288,'18'0'4128,"5"18"129,-23-18-516,18 25-1548,-1-1-774,-11-6-645,6 5-258,-6-3-387,-6-20-258,8 30 0,-8-30-258,0 0 0,0 0 0,0 0 0,11-12 0,-4-8 129,0-1 0,4-6 258,5 6 129,-2-8 258,8 8 129,-6-2 0,10 7 129,-10-4 0,13 11 0,-11-3 0,6 8-129,-24 4 0,36-3-129,-36 3 0,30 0-129,-30 0 0,22 14 0,-22-14 0,17 20-129,-17-20 0,15 26 129,-10-10-129,2 0 0,-2 6-129,2-1 129,1 0 0,-1 2-129,-2-1 0,0 1 129,-1-5-129,0 1 0,-4-19-129,5 27 0,0-11-387,-5-16-516,7 23-1548,-7-23-2064,0 16 129,0-16-387,0 0-129</inkml:trace>
          <inkml:trace contextRef="#ctx0" brushRef="#br1" timeOffset="59052.3776">4547 5224 13545,'0'0'4644,"14"21"-258,-14 4 0,6 12-2967,-6-5-516,1 18 129,-1-2-645,6 7 0,-1 6-129,4 1-129,2 2-258,-3-5 129,3 0-387,-5-15-129,4 2-258,-10-23-516,11 1-645,-11-24-903,0 0-516,-2-43 0,-1 4-258,-6-15 0,0-8 0,0 0 903,-7-11 903,5 11 1806,2 5 1419,-3 5 1032,8 10 645,2 8 258,2 3 129,6 12 0,6-1-129,13 15-516,-7-11-903,18 16-774,-8 0-129,13 9-387,-7 0-258,3 7 0,-5-4-258,-2 6 129,-8-2-129,-10 2 129,-12-2-129,-3 2 0,-19-1-258,-8-2 129,-7 2-387,-13-8-516,9 13-516,-14-17-2322,10 2-1032,8-3 258,5-4-387,9 1-258</inkml:trace>
          <inkml:trace contextRef="#ctx0" brushRef="#br1" timeOffset="59537.4053">5271 5334 10836,'4'13'3999,"-4"-13"0,0 30-258,5-5-2580,-5-4-129,3 8-258,-3-5-258,8 3-129,-5-2-387,4-4 0,-1 1 0,-6-22 0,16 25 0,-16-25-129,16 3 258,-16-3-129,16-5 129,-16 5 129,17-27 0,-6 11 129,-4-5-129,4 5 129,-4-6 0,-7 22 0,18-28-129,-18 28 0,21-16-129,-21 16 0,29 0 0,-13 5-129,0 6 0,0-2-129,1 5-387,-17-14-129,34 20-774,-34-20-2322,25-6-516,-9-11-129,0-12-387,5-3 0</inkml:trace>
          <inkml:trace contextRef="#ctx0" brushRef="#br1" timeOffset="59751.4175">5821 4952 15996,'3'-20'4644,"-3"20"0,0 0-258,2 25-3096,7 14-516,-7 0 129,10 15-773,-7-1-130,6 8 0,0 1 0,-1-2 0,1 3 0,-6-12-388,11 13-1805,-14-19-2322,-2-8-387,0-14 129,0-23-258</inkml:trace>
          <inkml:trace contextRef="#ctx0" brushRef="#br1" timeOffset="59933.4279">5719 5256 12384,'-18'-14'4644,"18"14"-516,0 0 387,0 0-2967,25 0-903,11 1-516,16 3-1935,12-4-2064,5-2-129,16-8-258,2-10-516</inkml:trace>
        </inkml:traceGroup>
      </inkml:traceGroup>
    </inkml:traceGroup>
    <inkml:traceGroup>
      <inkml:annotationXML>
        <emma:emma xmlns:emma="http://www.w3.org/2003/04/emma" version="1.0">
          <emma:interpretation id="{BA6628AA-CB5D-4134-8110-5206B5DC9CFA}" emma:medium="tactile" emma:mode="ink">
            <msink:context xmlns:msink="http://schemas.microsoft.com/ink/2010/main" type="paragraph" rotatedBoundingBox="2275,12494 5084,12182 5180,13039 2370,13352" alignmentLevel="1"/>
          </emma:interpretation>
        </emma:emma>
      </inkml:annotationXML>
      <inkml:traceGroup>
        <inkml:annotationXML>
          <emma:emma xmlns:emma="http://www.w3.org/2003/04/emma" version="1.0">
            <emma:interpretation id="{7338E957-8D98-47BB-A718-2369484A866E}" emma:medium="tactile" emma:mode="ink">
              <msink:context xmlns:msink="http://schemas.microsoft.com/ink/2010/main" type="line" rotatedBoundingBox="2275,12494 5084,12182 5180,13039 2370,13352"/>
            </emma:interpretation>
          </emma:emma>
        </inkml:annotationXML>
        <inkml:traceGroup>
          <inkml:annotationXML>
            <emma:emma xmlns:emma="http://www.w3.org/2003/04/emma" version="1.0">
              <emma:interpretation id="{CBBCD64B-D48D-4ACD-BAFB-30B0A7143768}" emma:medium="tactile" emma:mode="ink">
                <msink:context xmlns:msink="http://schemas.microsoft.com/ink/2010/main" type="inkWord" rotatedBoundingBox="2275,12494 5084,12182 5180,13039 2370,13352"/>
              </emma:interpretation>
              <emma:one-of disjunction-type="recognition" id="oneOf2">
                <emma:interpretation id="interp10" emma:lang="en-US" emma:confidence="1">
                  <emma:literal>world</emma:literal>
                </emma:interpretation>
                <emma:interpretation id="interp11" emma:lang="en-US" emma:confidence="0">
                  <emma:literal>W on d</emma:literal>
                </emma:interpretation>
                <emma:interpretation id="interp12" emma:lang="en-US" emma:confidence="0">
                  <emma:literal>work d</emma:literal>
                </emma:interpretation>
                <emma:interpretation id="interp13" emma:lang="en-US" emma:confidence="0">
                  <emma:literal>W or d</emma:literal>
                </emma:interpretation>
                <emma:interpretation id="interp14" emma:lang="en-US" emma:confidence="0">
                  <emma:literal>won d</emma:literal>
                </emma:interpretation>
              </emma:one-of>
            </emma:emma>
          </inkml:annotationXML>
          <inkml:trace contextRef="#ctx0" brushRef="#br0" timeOffset="4576.2617">-1956 6433 9675,'0'-16'4386,"-18"16"-516,4 15 129,0 8-2451,-11-5-774,10 14 0,-6-4-387,9 9 0,-1-1 0,11 1-129,2-1-129,0 1 129,9-1 0,6-2-129,1-2-129,3-4 129,-1 1-129,1-10 0,-1-3 0,-2-7 0,-16-9 0,29 0 129,-15-14 0,-2-8-129,-1-6 258,0-2-129,-1-4 0,-1 2 0,-2 0 129,-1 9-129,-3 3 129,-3 20-258,4-23 129,-4 23-129,0 0 0,0 0 0,0 0-129,23 20 129,-9-4 0,4 2 0,3 1 129,4 6 0,0-4 0,4 6 129,-4-7-129,1-1 129,-3-6 129,2-5 0,-5-8 0,3-3 0,-9-17-129,2-3 129,-5-11 0,-2-1-128,-6-8-259,-3 0 0,0 4 0,-9-3-259,-3 11-128,-11-6-903,23 37-1548,-32-27-1935,10 20-258,-1 5-129,2 2 0</inkml:trace>
          <inkml:trace contextRef="#ctx0" brushRef="#br0" timeOffset="4967.2841">-1142 6467 10320,'0'0'4386,"0"0"0,0 0-645,-28 0-1935,19 23-774,-9 0-387,8 10-258,-5 0-129,10 5 0,0 1-129,5 2 129,2 0-129,10-4 129,2-1 0,6-4 0,-2-11 129,5 0 129,-7-14 0,7-3 0,-23-4-129,30-25 129,-21-7-129,0-4 0,-6-6-258,-3-4-129,0 1-258,-5-3-516,3 18-1290,-14-6-2451,4 8-516,-2 6 0,14 22-258</inkml:trace>
          <inkml:trace contextRef="#ctx0" brushRef="#br0" timeOffset="5501.3146">-985 6757 12126,'66'11'4902,"-34"-8"-258,0-1 129,3 7-2709,-17-14-774,16 1-387,-13-14-258,4 4-258,-7-7-129,-4-1-129,-3-6-129,-6 0-129,-3 3-129,-5-6-258,-3 14-387,-17-10-258,23 27-258,-43-32-129,43 32-516,-44-14-129,44 14 258,-34-4 258,34 4 258,-19 0 516,19 0 645,0 0 387,0 0 645,0 0 258,0 0 387,8 0 0,-8 0 129,18 0 0,-18 0 0,32-5-258,-32 5 0,50-9-258,-23-2-129,17 9-129,-6-6-129,6 8-129,-5 0-258,2 0 0,-7 3 0,-4 11-258,-5 2 129,-5 6-129,-4 3 0,-4 3-258,-1 6 0,-8-7-516,8 17-774,-13-19-2451,2 3-903,-2-8 0,1-4-258,1-16-258</inkml:trace>
          <inkml:trace contextRef="#ctx0" brushRef="#br0" timeOffset="5765.3297">-273 6135 13803,'0'-20'4902,"0"20"-258,0 0-258,28 37-2967,-28-10-516,11 18-258,-6-3 0,9 12-258,-5 1 0,5 3-387,-1 5 0,-3-5-387,6 8-258,-10-18-1032,13 15-2193,-8-15-1032,0-6 129,3-6-387,2-11-387</inkml:trace>
          <inkml:trace contextRef="#ctx0" brushRef="#br0" timeOffset="6329.362">488 6556 9288,'-43'-23'3741,"24"23"258,-15-2-387,2 2-2451,12 16-645,-5 4-129,11 5-258,0 3 129,7 6-258,5 2 129,2-3 129,5-1 129,13 0 129,-5-8 258,10 0 129,-23-24 0,37 16 0,-37-16 0,36-10 0,-24-19-129,8 1-129,-12-15-258,7-1-129,-5-10 0,1-3-258,-2-8 0,0-5 129,-2-1-258,-3-2 129,-3 4-129,-1 3 129,0 5-258,-9 10 387,-1 10-129,-1 13-129,-3 12 129,14 16 129,-27 0-129,20 21 0,3 7 0,4 11 129,0 6-129,11 5 0,5 3 258,7 2-387,4 4 258,1 0-258,3 1-129,-5-7-516,10 13-774,-18-16-2322,8 0-1032,1-7 129,0-8-387,3-6-387</inkml:trace>
        </inkml:traceGroup>
      </inkml:traceGroup>
    </inkml:traceGroup>
    <inkml:traceGroup>
      <inkml:annotationXML>
        <emma:emma xmlns:emma="http://www.w3.org/2003/04/emma" version="1.0">
          <emma:interpretation id="{BE73BCCE-DB83-4CBC-9640-2184EFB01C89}" emma:medium="tactile" emma:mode="ink">
            <msink:context xmlns:msink="http://schemas.microsoft.com/ink/2010/main" type="paragraph" rotatedBoundingBox="1754,13182 5888,13411 5794,15093 1661,14864" alignmentLevel="1"/>
          </emma:interpretation>
        </emma:emma>
      </inkml:annotationXML>
      <inkml:traceGroup>
        <inkml:annotationXML>
          <emma:emma xmlns:emma="http://www.w3.org/2003/04/emma" version="1.0">
            <emma:interpretation id="{FA2035FC-A5BA-4112-987E-C5A32EC63495}" emma:medium="tactile" emma:mode="ink">
              <msink:context xmlns:msink="http://schemas.microsoft.com/ink/2010/main" type="line" rotatedBoundingBox="1754,13182 5888,13411 5794,15093 1661,14864"/>
            </emma:interpretation>
          </emma:emma>
        </inkml:annotationXML>
        <inkml:traceGroup>
          <inkml:annotationXML>
            <emma:emma xmlns:emma="http://www.w3.org/2003/04/emma" version="1.0">
              <emma:interpretation id="{B33884CB-4628-4E4F-BACA-45A9BB21EAF7}" emma:medium="tactile" emma:mode="ink">
                <msink:context xmlns:msink="http://schemas.microsoft.com/ink/2010/main" type="inkWord" rotatedBoundingBox="1754,13182 5888,13411 5794,15093 1661,14864"/>
              </emma:interpretation>
              <emma:one-of disjunction-type="recognition" id="oneOf3">
                <emma:interpretation id="interp15" emma:lang="en-US" emma:confidence="1">
                  <emma:literal>(Analog)</emma:literal>
                </emma:interpretation>
                <emma:interpretation id="interp16" emma:lang="en-US" emma:confidence="0">
                  <emma:literal>( Analog)</emma:literal>
                </emma:interpretation>
                <emma:interpretation id="interp17" emma:lang="en-US" emma:confidence="0">
                  <emma:literal>{ Analog)</emma:literal>
                </emma:interpretation>
                <emma:interpretation id="interp18" emma:lang="en-US" emma:confidence="0">
                  <emma:literal>C Analog)</emma:literal>
                </emma:interpretation>
                <emma:interpretation id="interp19" emma:lang="en-US" emma:confidence="0">
                  <emma:literal>c Analog)</emma:literal>
                </emma:interpretation>
              </emma:one-of>
            </emma:emma>
          </inkml:annotationXML>
          <inkml:trace contextRef="#ctx0" brushRef="#br1" timeOffset="47928.7411">-2397 7433 4902,'0'-21'3999,"-15"12"-129,15 9 129,-33 9-1290,4-2-645,10 16-387,-15-7-129,9 18-516,-11-7-129,11 12-258,-3-4 0,8 15-129,-3-2-129,9 9 0,3 3-129,10 8-129,1 3 0,7 4 129,9 0-258,9-4 0,5-5 0,5-4 129,6-7-258,0-12-129,7-4-129,-3-14-258,10 1-258,-14-18-774,18-1-2709,-13-4-129,-2-3-129,1-2 0</inkml:trace>
          <inkml:trace contextRef="#ctx0" brushRef="#br1" timeOffset="48688.7848">-1739 7487 9933,'0'0'4515,"0"0"-516,-9 17 0,5 19-2322,-13-2-645,8 12-387,-11 2-129,6 5-258,-6 4-129,4-7 0,0 2-129,2-8 0,2-5 0,3-10 0,0-4 0,3-9 0,6-16-129,0 0 129,0 0-129,-16-13 129,16-14 0,0-3 0,0-9-129,0-5 129,4-10 0,7 3 0,1-4 129,4 3 0,-2-1 0,6 5 0,-2 0 129,3 10 129,-5 3-129,2 11 129,-9 1-129,-9 23 129,14-23-129,-14 23 0,0 0 0,0 0 0,0 0-129,23 9 129,-23-9-129,20 23 129,-10-5 0,6 3-129,0 1 129,0 6-129,2 1 129,-4 3-258,2 1 129,-1 5 0,-1-1-129,2 2 0,-2 0 129,2 2-129,0-3 0,2-3 0,-2-3-129,-2-3 129,2-4-258,-7-4 0,2 0-129,-11-21-387,14 31-1032,-14-31-2709,0 0-129,-9 7-258,9-7-129</inkml:trace>
          <inkml:trace contextRef="#ctx0" brushRef="#br1" timeOffset="48889.7962">-1782 7789 4386,'-16'-2'3354,"25"2"-387,23 9-129,-9-9-1419,13 0-3999,22 4-129,-15-6-258,26 2-258</inkml:trace>
          <inkml:trace contextRef="#ctx0" brushRef="#br1" timeOffset="49655.8401">-1302 7664 9159,'18'11'4128,"-18"-11"-129,23 34-516,-5-4-1806,-7-1-387,7 8-258,-10 0-387,3 2-258,-4-1-129,-1-4-129,-3-4-129,-1-7 129,-2-4-129,0-19 0,0 17 0,0-17-129,0 0 129,0-22 0,0 1 0,0-6 0,0-5 0,5-2 0,2-1 129,4 4 0,0-2 0,1 6 0,1 4 129,1 7-129,-14 16 0,25-21 129,-25 21-129,21-2 0,-21 2 0,20 7 0,-20-7 0,19 25 0,-8-9 0,0 3 0,1 3-129,-1-3-129,3 8-258,-5-9-387,12 16-516,-14-17-2064,4 1-774,9 2-258,-4-6-387,7 0 129</inkml:trace>
          <inkml:trace contextRef="#ctx0" brushRef="#br1" timeOffset="50151.8685">-498 7764 5289,'0'-46'4515,"-3"24"0,3 22-387,-23-14-1032,3 5-903,20 9-774,-34 4-516,20 12-258,-5 2-387,4 1-129,3 6-129,5 0 0,0 0 0,7 0 0,0 0 0,0-2 0,7 0 0,0-3-129,4 1 0,-11-21-129,23 32 129,-23-32-129,21 14 129,-21-14 129,23 0 129,-23 0 129,20-27 129,-6 10 0,-7-12 258,7 8-258,-5-9 129,5 8-129,-3-1-129,5 7 0,0 2-129,2 9-129,0 3 0,-1 2 0,3 7 0,0 5 0,-1 4-129,-1-1-129,-2 4 0,-16-19-387,32 29-387,-32-29-774,21 0-2580,-21 0 129,16-18-387,-16 18 0</inkml:trace>
          <inkml:trace contextRef="#ctx0" brushRef="#br1" timeOffset="50415.8836">-161 7298 7353,'0'-25'4644,"0"25"-258,0 0 0,0 18-1032,5 16-1677,-5-8-387,2 22-129,-2-7-387,7 13-258,-4-1-258,4 6-129,1-2-129,-3-2-387,6 3-258,-8-15-645,13 14-1290,-5-18-1935,-2-7 0,5-10-258,-14-22-258</inkml:trace>
          <inkml:trace contextRef="#ctx0" brushRef="#br1" timeOffset="50775.9042">164 7666 7224,'0'0'3999,"0"0"129,-19 6 0,10 10-1806,7 16-903,-9-8-258,11 16-129,-3-8-516,3 5-129,3-3-129,8-2-129,0-4 129,5-5 129,-2-7-129,5-1 258,-19-15-129,34 0 129,-20-15 0,9-2 0,-10-14 0,5 3-258,-8-13 129,1 2-258,-6 0 129,-5 1-258,0 3 0,-7 5-258,-3 6-129,-12-1-516,22 25-645,-41-8-2709,22 8-387,1 0-258,0 10-258</inkml:trace>
          <inkml:trace contextRef="#ctx0" brushRef="#br1" timeOffset="51467.9438">635 7696 8256,'27'-46'4386,"-25"25"0,-2 21-129,0-20-1806,0 20-774,0 0-516,-20-19-258,20 19-387,-19 9-258,19-9 0,-20 32-258,10-9 0,1 2 0,2 0 0,3 3 0,4-3-129,0 0 129,9-6-129,-9-19 129,30 22-129,-9-19 129,3-3 0,-1-10 0,2-5 0,-4-4 0,-3-3 129,-2 1-129,-2 0 0,-7 5 129,-7 16-258,7-20 129,-7 20 0,0 0 0,2 11-129,-2 12 129,0 11 0,0 12 0,0 9 129,2 11 0,3 9 129,-1 5 0,6 3 129,-3-1-129,9 2 0,-5-8 0,7 1 0,-6-8-129,-1-5 0,-4-9 0,-3-5 0,-4-11 0,-2-3 0,-12-13-129,-6-7 129,-5-12-129,-5-4 129,-4-11-129,-5-10 0,-4-8 129,-1-8-129,-1-6 0,6-5 129,9 0-258,9-4 129,12 6-258,9-4-129,18 9-258,8-8-645,29 22-1161,1-9-2193,4 1 129,8-1-387,-3 1 0</inkml:trace>
          <inkml:trace contextRef="#ctx0" brushRef="#br1" timeOffset="51803.9629">1089 7159 8772,'14'0'4257,"9"20"258,2 8-129,9 10-1290,11 24-1419,-12-2-387,15 24-516,-14 3 0,2 16-387,-13 8 0,-7 2-258,-13 3-387,-4-15-516,-8 1-3096,-16-11-774,-11-15 129,-3-12-645</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5:47.04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B59829C-9CC5-47DE-BFCA-EC28D921B544}" emma:medium="tactile" emma:mode="ink">
          <msink:context xmlns:msink="http://schemas.microsoft.com/ink/2010/main" type="inkDrawing" rotatedBoundingBox="18075,16131 24535,16058 24536,16096 18076,16168" semanticType="strikethrough" shapeName="Other">
            <msink:sourceLink direction="with" ref="{6B51DFBF-F50F-4E4F-AA94-15D71175F455}"/>
          </msink:context>
        </emma:interpretation>
      </emma:emma>
    </inkml:annotationXML>
    <inkml:trace contextRef="#ctx0" brushRef="#br0">0 37 2451,'19'-2'3354,"15"2"516,-11 0-129,13 0-1806,19 4 129,5-4 258,28 7-516,-1-9 0,27 2-258,-1-2-516,26 2-129,3-5-129,29 5-258,7-6-129,12 6-129,11-1-129,20-1-129,14-3 129,12 1-129,6-1 129,5 1-129,7-3 0,7 0 129,2-2 0,-2 4 0,-4-1 0,1 5-129,-11-3 129,-9 4 0,-21 0-129,-11 0 0,-13 4 0,-19-3-129,-23 5-129,-30-6-387,-11 7-903,-36-7-2967,-14 0 0,-26-7-258,-26-6-387</inkml:trace>
  </inkml:traceGroup>
</inkml:ink>
</file>

<file path=ppt/ink/ink1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6:03.78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A838C060-9E32-4BEC-884C-47156C443B5F}" emma:medium="tactile" emma:mode="ink">
          <msink:context xmlns:msink="http://schemas.microsoft.com/ink/2010/main" type="inkDrawing" rotatedBoundingBox="11317,16595 16515,16326 16518,16396 11320,16664" semanticType="underline" shapeName="Other">
            <msink:sourceLink direction="with" ref="{C8F0ABDA-04E6-4A97-8CBB-BBEBB5CE92EE}"/>
          </msink:context>
        </emma:interpretation>
      </emma:emma>
    </inkml:annotationXML>
    <inkml:trace contextRef="#ctx0" brushRef="#br0">36 312 5805,'-32'-12'3741,"19"-9"-258,13 21 0,0 0-1161,0-18-774,0 18-258,0 0-516,0 0 129,20 12-258,6 3 0,8-10 0,25 7 0,12-12 0,23 0 0,11-1 0,23-8-258,6-6-129,17 3 0,11-2 0,10 3 129,1 0-258,5 8 129,1-4-129,8 3 0,12-3 0,10 5-129,-1-7 129,5 0-258,8-3 129,12 1 0,1-1-129,-2-4 129,-13-2-129,-13 0 129,-12 4-129,-13 2 129,-19 1 0,-25-1 0,-20 3-129,-15 5 129,-19 1 0,-19-3-258,-12 6 0,-20-5-516,-5 5-516,-27 0-2451,0 0-645,0 0-258,0-18-258,0 18-129</inkml:trace>
  </inkml:traceGroup>
</inkml:ink>
</file>

<file path=ppt/ink/ink1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5:45.093"/>
    </inkml:context>
    <inkml:brush xml:id="br0">
      <inkml:brushProperty name="width" value="0.06667" units="cm"/>
      <inkml:brushProperty name="height" value="0.06667" units="cm"/>
      <inkml:brushProperty name="color" value="#177D36"/>
      <inkml:brushProperty name="fitToCurve" value="1"/>
    </inkml:brush>
    <inkml:brush xml:id="br1">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1836BD40-F134-4E57-92B7-EB23F0D46B18}" emma:medium="tactile" emma:mode="ink">
          <msink:context xmlns:msink="http://schemas.microsoft.com/ink/2010/main" type="writingRegion" rotatedBoundingBox="1771,14482 25086,13388 25275,17422 1960,18516"/>
        </emma:interpretation>
      </emma:emma>
    </inkml:annotationXML>
    <inkml:traceGroup>
      <inkml:annotationXML>
        <emma:emma xmlns:emma="http://www.w3.org/2003/04/emma" version="1.0">
          <emma:interpretation id="{8B45590C-CBF0-476B-ADF6-D3B64A34EE1E}" emma:medium="tactile" emma:mode="ink">
            <msink:context xmlns:msink="http://schemas.microsoft.com/ink/2010/main" type="paragraph" rotatedBoundingBox="1771,14482 25086,13388 25275,17422 1960,18516" alignmentLevel="1"/>
          </emma:interpretation>
        </emma:emma>
      </inkml:annotationXML>
      <inkml:traceGroup>
        <inkml:annotationXML>
          <emma:emma xmlns:emma="http://www.w3.org/2003/04/emma" version="1.0">
            <emma:interpretation id="{1125D93F-55A6-44BE-B7DC-C8F2E080FB3F}" emma:medium="tactile" emma:mode="ink">
              <msink:context xmlns:msink="http://schemas.microsoft.com/ink/2010/main" type="line" rotatedBoundingBox="1771,14482 25086,13388 25275,17422 1960,18516">
                <msink:destinationLink direction="with" ref="{0D9C2EB1-9388-47E9-B7F6-CE3BB9F1A7A7}"/>
              </msink:context>
            </emma:interpretation>
          </emma:emma>
        </inkml:annotationXML>
        <inkml:traceGroup>
          <inkml:annotationXML>
            <emma:emma xmlns:emma="http://www.w3.org/2003/04/emma" version="1.0">
              <emma:interpretation id="{B477F136-2A67-47DE-A529-72A1B4FFDE24}" emma:medium="tactile" emma:mode="ink">
                <msink:context xmlns:msink="http://schemas.microsoft.com/ink/2010/main" type="inkWord" rotatedBoundingBox="1811,15337 7872,15052 8021,18231 1960,18516"/>
              </emma:interpretation>
              <emma:one-of disjunction-type="recognition" id="oneOf0">
                <emma:interpretation id="interp0" emma:lang="en-US" emma:confidence="0">
                  <emma:literal>room</emma:literal>
                </emma:interpretation>
                <emma:interpretation id="interp1" emma:lang="en-US" emma:confidence="0">
                  <emma:literal>mm</emma:literal>
                </emma:interpretation>
                <emma:interpretation id="interp2" emma:lang="en-US" emma:confidence="0">
                  <emma:literal>maim</emma:literal>
                </emma:interpretation>
                <emma:interpretation id="interp3" emma:lang="en-US" emma:confidence="0">
                  <emma:literal>imam</emma:literal>
                </emma:interpretation>
                <emma:interpretation id="interp4" emma:lang="en-US" emma:confidence="0">
                  <emma:literal>mum</emma:literal>
                </emma:interpretation>
              </emma:one-of>
            </emma:emma>
          </inkml:annotationXML>
          <inkml:trace contextRef="#ctx0" brushRef="#br0">-2509 10788 3483,'0'0'3999,"0"0"-129,0 0 0,0 0-1032,0 0-774,-15-21-516,15 21-129,-3-34-516,3 11 0,-4-8-387,4-2 0,-3-10-258,3-9-129,-4-8 0,4-6-129,0-1 0,0-6 0,4-2 129,3 2-258,2 4 258,1 5-258,3 8 129,1 7 0,-1 4 0,1 10 0,-2 6-129,-1 6 129,0 5-129,-11 18 129,17-16-129,-17 16 129,18 0-129,-18 0 0,21 13 129,-8 4 0,3 7 0,-2 6 0,0 5 129,1 10 0,-3 5-129,1 5 258,-3 9-258,-1 0 129,0 0 0,-2-2-129,0-7 0,0-8 129,-1-8-129,-1-7 0,-1-16 129,-4-16 0,0 0 0,0 0 0,21-25 0,-10-5 0,-1-10 0,6-4-129,0-2 129,0-2-258,0 7 258,-1 9-258,-3 9 0,-3 5 0,-9 18 0,16 0 129,-16 0-129,18 28 0,-6 3 129,1 4-129,3 6 129,0 7 129,0 4-129,1 3 129,1-2-129,-2 6 129,0-6 0,2 4-129,-4-7 129,4 0 0,0-8-129,3-4 0,-3-6 0,3-6 0,-1-4 0,-2-4 0,-18-18 0,28 26-129,-28-26 258,18 27-129,-13-11 129,1 2 0,-1 3 0,2 4-129,2 3 129,0 8-129,1 7 0,3 8 0,-1 8 0,3 7 0,-5 3 0,1 1 0,-2-3 0,0-8 129,-2-9-258,0-11 258,-2-14-129,-5-25 129,0 0-129,20-6 129,-15-29 0,4-17 0,0-14 0,0-14-129,3-17 129,4-14 0,2-11-129,5-17 0,0-12 0,6-10 0,5-6-129,1-2 258,6 0-387,0 6 387,3 6-258,-3 17 129,-1 20 0,-7 24 129,-4 22-258,-8 15 129,-5 20-129,-7 14 0,-9 25 0,16 0 0,-9 12-129,-2 17 129,4 6-129,0 13 258,2 9-129,-2 9 0,-4 5 129,-3 11 0,-2 9 129,0 7-129,-5 7 129,-2 5-129,-2-5 0,5-4 129,2-8-129,2-15 129,0-14-258,9-14 258,0-22-129,-9-28 129,23 0-129,-7-19 129,4-29-129,1-22 129,8-15 0,1-18-129,7-11 0,4-5 129,2-2-129,-2 2 129,0 8-129,-4 14 129,-5 13-129,-2 9 129,-7 11-129,-3 13-129,-4 6 129,-2 8 0,-1 7 0,-1 3-129,2 2 129,-1 7-129,-13 18 0,26-18 129,-26 18-129,25 6 129,-14 15-129,-2 13 129,-2 5 0,0 7 0,0 4 129,2 0-129,0-2 0,2-7 0,1-9-129,4-7 129,4-15 0,1-10 0,6-12 0,5-20 0,0-13 0,3-17 0,3-5 0,-3-8-129,-1 5 129,-4 6 0,-7 9 129,-7 14-258,-1 9 129,-15 32 0,0 0 0,0 0 0,16 20 0,-15 16 0,3 8 0,1 9 0,-1 10 0,-2 8 0,1 3 0,-3 7-129,0-7 258,0 5-258,-5-7 129,-2-4 0,1-7 0,5-10 0,1-12 0,0-14 129,0-25-129,35 0 0,-3-19 0,11-22 129,3-16-129,4-14 129,2-6-129,-1-7 129,-3 4-129,-5 6 258,-9 10-258,-9 9-129,-6 17 258,-6 13-258,-13 25 129,0 0 0,17 38-129,-17 11 129,-1 17 129,-10 18-258,-5 14 129,-5 17 0,-4 10 0,-4 12-129,-1 3 129,-2 4 0,4-1-129,1-5 129,7-2 129,2-8-258,4-6 258,2-4-129,-2-2 129,1 1-258,-3 2 258,-2-1-129,-1-3 0,1-6 129,0-6-258,6-12 129,5-13 0,5-14 0,2-16 129,5-11-129,4-8 129,4-12-129,-13-17 129,24 11 0,-24-11-129,25-21 129,-9-9-129,6-11 0,3-15 0,7-13 0,7-14 0,7-15-129,6-2 129,1-1-258,2 3 387,-2 11-258,-3 10 129,-4 17 0,-5 15 0,-7 24 0,-2 14 0,-3 10 129,-3 22-129,-1 7 0,2 15 0,0 4 0,3 4 0,-3 0 0,1-5-129,-3-7 129,-2-9 0,-2-13-129,-1-16 129,-2-8 129,1-26-129,3-17 0,-1-14 0,6-15 0,3-14 129,2-9 0,4-9-258,1-6 258,-2 2-258,-3 6 129,-1 9 0,-8 9 0,-4 16-129,-4 14 129,-5 18-129,-3 21 129,-7 18 0,15 13-129,-8 20 129,3 12 0,1 12-129,3 7 129,2 3 0,4 1 0,-2-2 0,1-9 0,-1-6 0,2-8 0,-4-11 0,1-9 0,-1-14 129,0-9 0,-1-12-129,1-19 129,0-11-129,0-15 129,0-13-258,0-19 258,1-14-258,1-11 258,0-8-258,2-6 129,-1-2 0,4 2 0,0 7 129,2 12-129,0 15 0,-3 19 129,-3 15-129,-3 15 129,-3 17-129,-13 28-129,19-13 129,-12 26 0,2 21 129,2 12-258,1 16 258,1 15-258,3 12 258,-2 10-258,2 15 258,-4 2-258,1-1 129,-2-3 0,1-10 0,2-12 0,1-15 0,1-13 129,3-26-129,4-16 0,6-20 129,6-11-129,6-25 129,9-17-129,5-18 129,6-15-129,3-10 0,3-9 0,3-1 129,-5 2-258,-6 7 129,-4 11 129,-7 15 0,-5 18 0,-9 12-129,-6 18 129,-8 12-129,-2 11 129,-6 23 0,-1 16-129,-2 13 129,-1 15-129,0 15 129,0 14-258,1 13 0,-2-8-645,15 13-1548,-3-16-2322,3-9 129,8-16-516,2-22 0</inkml:trace>
        </inkml:traceGroup>
        <inkml:traceGroup>
          <inkml:annotationXML>
            <emma:emma xmlns:emma="http://www.w3.org/2003/04/emma" version="1.0">
              <emma:interpretation id="{C8F0ABDA-04E6-4A97-8CBB-BBEBB5CE92EE}" emma:medium="tactile" emma:mode="ink">
                <msink:context xmlns:msink="http://schemas.microsoft.com/ink/2010/main" type="inkWord" rotatedBoundingBox="12128,14736 16771,14518 16921,17722 12279,17940">
                  <msink:destinationLink direction="with" ref="{A838C060-9E32-4BEC-884C-47156C443B5F}"/>
                  <msink:destinationLink direction="with" ref="{9072118F-8A72-4233-8C93-BBF71BBBDDDB}"/>
                </msink:context>
              </emma:interpretation>
              <emma:one-of disjunction-type="recognition" id="oneOf1">
                <emma:interpretation id="interp5" emma:lang="en-US" emma:confidence="0">
                  <emma:literal>More</emma:literal>
                </emma:interpretation>
                <emma:interpretation id="interp6" emma:lang="en-US" emma:confidence="0">
                  <emma:literal>non</emma:literal>
                </emma:interpretation>
                <emma:interpretation id="interp7" emma:lang="en-US" emma:confidence="0">
                  <emma:literal>Moor</emma:literal>
                </emma:interpretation>
                <emma:interpretation id="interp8" emma:lang="en-US" emma:confidence="0">
                  <emma:literal>Mon</emma:literal>
                </emma:interpretation>
                <emma:interpretation id="interp9" emma:lang="en-US" emma:confidence="0">
                  <emma:literal>war</emma:literal>
                </emma:interpretation>
              </emma:one-of>
            </emma:emma>
          </inkml:annotationXML>
          <inkml:trace contextRef="#ctx0" brushRef="#br1" timeOffset="41840.3929">7864 10359 3483,'0'0'3483,"9"20"258,-9-20 0,0 0-516,0 0-516,0 0-516,0 0 129,0 0-774,0 0-387,0 0-129,0 0-387,0 0-129,0 0 0,0 0-258,0 0 0,0-9-129,0 9 0,0 0 0,0 0 0,0 0 0,0 0-129,0-25 129,0 25 0,-3-19 0,3 19-129,-6-31 129,5 15 0,-1-3 0,0 1 0,0 0 0,1 0-129,-1 1 129,0-3 1,2 4-130,-2 0 0,0 0 0,1-2 0,-1 2 0,0-3 0,0-1 0,1-3 0,-1-2 0,0 2 0,0-4 0,0 0 0,1 3 0,-1 0 0,0 3 0,-1 0 0,-1 1 0,-1 2 0,-2 1 0,7 17 0,-13-32 0,8 16 0,5 16-130,-11-29 130,11 29 0,-5-25 0,5 25 0,-4-23 0,4 23 0,-2-18 0,2 18 0,0 0 0,-3-16-129,3 16 129,0 0 0,0 0 0,0 0 0,0 0 0,0 0-129,0 0 129,0 0-129,0 0 129,0 0-129,0 0 129,0 0 0,12 7 0,-12-7 0,23 15 0,-23-15 0,32 14 0,-10-7-129,1-2 129,2 1 0,1-1 0,3-1-129,1 1 129,-1-2 0,-1-3 0,1 2 0,-5 0 129,-2-2-129,-3 0-129,-3 0 129,-16 0 0,20 0 0,-20 0 0,0 0 0,0 0 0,0 0 0,0 0 0,0 0 0,0 0 0,0 0 0,0 0 0,0 0 0,0 0 0,0 0 0,0 0 0,0 0 0,0 0 0,0 0 0,0 0 0,0 0 0,16 11 0,-16-11 0,0 0 0,7 19 129,-7-19-129,5 20 129,-5-20-129,8 28 129,-1-8-258,-2 1 258,0 4-129,1 2 0,1 3 0,2 2 0,-4 0 129,4-2-258,-4-1 258,2-3-258,-1-2 129,-1-7 0,-5-17 0,9 23 0,-9-23 129,0 0-129,0 0 0,0 0 129,0 0 0,0 0-129,0 0 130,0 0-130,0 0 0,0 0 0,0 0 0,0 0 0,0 0 0,0 0 0,0 0 0,2-16 0,-2 16 0,0-23 0,0 23 0,0-26 0,0 10 0,0-2 0,0-2 0,0-1 0,0-2 0,0-4 0,0-1 0,0-4 0,-2-2 0,0 0 0,-1 0 0,-3-1 0,3 3 0,-1 1-130,-1 5 130,1 3 0,1 1 0,-1 5 0,2 1 0,2 16 0,-3-27 0,3 27 0,0-23 0,0 23 0,0-22 0,0 22 0,0-17 0,0 17 0,0 0 0,0-16 0,0 16 0,0 0 0,0 0 0,0 0 0,0 0 0,0 0 0,0 0 0,0 0 0,0 0 0,0 0 0,0 0 0,0 0 0,0 0 0,0 0 0,0 0 0,0 0 0,0 0 0,0 0 0,0 0 0,0 0 0,0 0 0,0 0 0,-6-20 0,6 20 0,0 0 0,-5-18 0,5 18 0,0 0 0,0 0 0,0 0 0,0 0-129,0 0 129,0 0 0,0 0 0,0 0 0,0 0 0,0 0 0,0 0 0,0 0 129,0 0-129,-7-18 0,7 18 0,0 0 0,0 0 0,0 0 0,0 0 0,-4-16-129,4 16 129,0 0 129,0 0-129,0 0 0,0 0 0,-7-17 0,7 17 0,0 0 0,0 0 0,0 0 0,-3-16 0,3 16 0,0 0 0,0 0 0,0 0 0,-2-18-129,2 18 129,0 0 129,0 0-258,0 0 258,0 0-258,0 0 129,0 0 0,0 0 0,0 0 0,0 0-129,0 0 129,0 0 0,0 0 0,0 0 0,0 0 0,0 0 0,0 0 0,0 0-129,0 0 129,0 0 0,0 0 0,0 0-129,0 0 129,0 0 0,0 0 0,0 0 129,0 0-129,-2-16 0,2 16 0,0 0 0,0 0 0,0-18 0,0 18 0,0-16 0,0 16 0,0-16 0,0 16 0,0-16 0,0 16 129,0-18-129,0 18 0,-2-16 0,2 16 0,0-18 0,0 18 0,-1-17 0,1 17 0,0-18 0,0 18 0,0-18 0,0 18 129,0 0-129,0-18 0,0 18-129,0 0 129,0 0 0,0 0 0,0 0 0,-2-16-129,2 16 129,0 0 0,0 0 0,0 0 0,0 0 0,0 0-129,0 0 129,0 0 0,0 0-129,0 0 129,0 0 0,11 4-129,-11-4 129,0 0 0,23 10 0,-23-10 129,28 8-258,-10-7 129,3 1 0,4 2 0,2-4 0,1 0 0,3 0 0,-3 0 0,-1 0 0,-2 0 0,-1 0 0,-4 0 0,1-2 0,-5 0 0,-16 2 0,29-2 0,-29 2 0,21 0 0,-21 0 0,0 0 0,16 0 0,-16 0 0,0 0 0,0 0 0,0 0 129,0 0-129,0 0 0,0 0 0,0 0 129,0 0-129,0 0 0,0 0 0,0 0 0,0 0 0,0 0 129,0 0-129,0 0 0,0 0 0,0-14 0,0 14 0,0-16 0,0 16 0,-2-21 129,2 21-258,-5-27 129,5 27 0,-7-30 0,2 14 129,-1 0-129,1-2 0,-2-2 0,0 1 0,1-4 0,3-9 0,-1 0 0,4 2 0,-1-3 0,1 3 129,0-5-129,0-1 129,3 6 1,2 5-130,-1 4 0,0 1 0,-1 4 0,-3 16 0,5-23 0,-5 23 0,0 0 0,0 0 0,0 0 0,0 0 0,0 0 0,0 0 0,0 0 0,0-16 0,0 16 0,0 0 0,0 0 0,0-16 0,0 16 0,0 0 0,0 0 0,-1-18 0,1 18 0,0 0 0,0 0 0,0 0 0,0 0 0,0 0 0,0 0 0,0 0 0,0 0 0,0 0 0,0 0 0,0 0 0,3-16 0,-3 16 0,22 0 0,-6 0 0,1 0 0,1-2 0,3 1 0,-1 1-130,0-2 130,-4 0 0,0 2 0,-16 0 0,23-2 0,-23 2 130,18 0-260,-18 0 130,19-2 0,-19 2 130,20-3-130,-20 3 0,25-7 0,-25 7-130,26-7 130,-26 7 0,20-4 0,-20 4 0,0 0 0,0 0 0,16 0 0,-16 0 0,0 0 0,0 0 0,0 0-129,0 0 129,0 0 0,0 0 0,0 0 0,0 0 0,0 0 0,0 0 0,0 0 0,0 0 0,0 0 129,0 0-129,0 0 0,0 0 0,0 0 0,0 0 0,0 0 0,0 0 0,0 0 0,0 0-129,0 0 129,0 0 0,0 0 0,0 0 0,0 0 0,16 9 0,-16-9 0,0 0 0,0 0 0,0 0 0,7 16 0,-7-16 0,0 0-129,0 0 129,0 23 129,0-23-129,0 27-129,0-8 258,-4 3-258,1 1 129,1-2 0,-1 1 0,3-3-129,-2-3 258,2-16-129,0 23 0,0-23 0,0 0 0,0 18 0,0-18 0,0 0 0,0 0 0,0 0 0,0 0-129,0 0 129,0 16 0,0-16 129,0 0-129,0 0 0,0 0 0,0 0 0,0 0 0,0 0 0,0 0-129,0 0 129,0 0 0,0 0 0,0 0 0,0 0 0,0 0 0,0 0 0,0 0 0,0 0 0,0 0 129,0 0-129,0 0 0,0 0 0,0 0 0,0 0 0,0 0 0,0 0 0,0 0 0,0 0 0,0 0 0,0 0 0,0 0 0,0 0 0,0 0 0,0 0 0,0 0 0,0 0 0,0 0 0,0 0 0,0 0 0,0 0 0,0 0 0,0 0 0,0 0 0,5 16 0,-5-16-129,0 0 129,0 0 0,0 0 0,0 0 0,7 21 0,-7-21 0,7 16 0,-7-16 0,9 27 0,-3-9 129,-1 3-129,-2 4 0,3 2 0,-3 8-129,-1 3 129,2 6 0,-3 6 129,1 3-129,2 4 0,-1 0 0,-1 2 129,0-4-129,1 4 0,-3-6 129,2 0-129,-2 1 130,2 3-130,0-2 0,0 4 0,-1-2 0,3-2 0,-1 0 0,3-4 0,-1-6 0,-1-8 0,-1-5 0,3-7 0,-3-5 0,1-4 0,-4-16 0,5 19 0,-5-19 0,4 20 0,-4-20 0,3 28 0,-1-10 0,0 3 0,-1 3 0,1 2 0,-2 3 0,2 3 0,0-2 0,-2 2 0,3 2 0,-1 1 0,0 3 0,0 1 0,1 4 0,-1 3 0,2 4 0,-3 5 0,1 5 0,-2 2 0,0 3 0,0 0 0,0-1 0,0-1 0,-2-6 0,1-4 0,1-9 0,0-3 0,0-7 0,0-2 0,1-3 0,3-1 0,-1 1 0,-1-1 0,0 2 0,2-3 0,-3 1 0,-1-5 0,2-3 0,-2-20 0,0 21 0,0-21 0,0 0 0,0 0 0,0 0 0,0 0 0,0 0 0,0 0 0,0 0 0,0 0 0,0 0 0,0 0 0,0 0 0,0 0 0,0 0 0,0 0 0,0 0 0,0 0 0,22 2 0,-22-2 0,23-3 0,-7-1 0,3-3 0,1 2 0,-1 1 0,-1 0 0,2 1 0,-3 3 0,-1 0 0,-16 0 0,27 2 0,-27-2 0,23 1 0,-23-1 0,16 2 0,-16-2 0,0 0 0,0 0 0,16 2 0,-16-2 0,0 0 0,0 0 0,0 0 0,0 0 0,0 0 0,0 0 0,0 0 0,0 0 0,0 0 0,0 0 0,0 0 0,11-16 0,-11 16 0,2-25 0,0 7 0,-1-3 0,1-4 0,0-7 0,0-5 0,-1-2 0,1-4 0,0-2 0,0-1 0,0 2 0,-1 1 0,-1 4 0,2 3 0,-2 3 0,0 4 0,0-1 0,0 7 0,-2-2 0,-3 0 0,-2 4 0,0-1 0,-2 3 0,2-3 0,0 3 0,0 1 0,5 0 0,-2 2 0,1 0 0,3 16 0,-2-25 0,2 25 0,0-16 0,0 16 0,0 0 0,0 0 0,-2-18 0,2 18 0,0 0 0,0 0 0,0 0 0,0 0 0,-2-19 0,2 19 0,0 0 0,0-16 0,0 16 0,0 0 0,0 0 0,0-18 0,0 18 0,0 0 0,0 0 0,0 0 0,0 0 0,0 0 0,0 0 0,16 0 0,-16 0 0,23 4 0,-5-4 0,-2 3 0,6 2 0,-3-3 0,2 2 0,-1-2 0,-4 1 0,0-1 0,-16-2 0,29 0 0,-29 0 0,28 0 0,-12 0 0,0 0 0,0 0 0,2 0 0,0 0 0,-2 0 0,-16 0 0,21 0 0,-21 0 0,0 0 0,18 0 0,-18 0 0,0 0 0,0 0 0,0 0 0,0 0 0,0 0 0,0 0 0,0 0 0,0 0 0,0 0 0,0 0 0,0 0 0,0 0 0,0 0 0,7 14 0,-7-14 0,3 18 0,-3-18 0,2 28 0,0-10 0,0 0 0,0 0 0,1 3 0,-1-1 0,0-1 0,3-3 0,-5-16 0,9 25 0,-9-25 0,9 16 0,-9-16 0,0 0 0,0 0 0,0 0 0,0 0 0,0 0 0,0 0 0,0 0 0,0 0 0,0 0 0,0 0 0,0 0 0,0 0 0,0 0 0,0 0 0,0 0 0,0 0 0,0 0 0,0 0 0,0 0 0,0 0 0,0 0 0,0 0 0,0 0 0,0 0 0,0 0 0,0 0 0,0 0 0,0 0 0,0 0 0,0 0 0,0 0 0,16 4 0,-16-4 0,0 0 0,26 0 0,-26 0 0,31-9 0,-15 5 0,1 3 0,3-5 0,-2 4 0,0-1 0,-1-1 0,-1 3 0,2-3 0,0 2 0,0-1 0,-2-1 0,0 1 0,0 1 0,-16 2 0,27-2 0,-27 2 0,23-2 0,-23 2 0,0 0 0,19-5 0,-19 5 0,0 0 0,0 0 0,0 0 0,0 0 0,0 0 0,16-6 0,-16 6 0,0 0 0,0 0 0,0 0 0,0 0 0,18-3 0,-18 3 0,0 0 0,16 0 0,-16 0 0,0 0 0,23-2 0,-23 2 0,21 0 0,-21 0 0,24 0 0,-24 0 0,23-2 0,-23 2 0,23-1 0,-23 1 0,0 0 0,18-4 0,-18 4 0,0 0 0,0 0 0,0 0 0,0 0 0,0 0 0,0 0 0,0 0 0,3-21 0,-3 21 0,0-23 0,0 7 0,0-4 0,-2 0 0,2-1 0,-1-2 0,-1-4 0,2-3 0,-4-4 0,3-1 0,-1-4 0,-2-4 0,1-2 0,1-1 0,2 2 0,-2 3 0,2 0 0,-2 2 0,2 3 0,0 4 0,-1 2 0,-1 0 0,2 1 0,-2 1 0,0 3 0,2 0 0,-2 2 0,2 1 0,0 3 0,0 3 0,0 0 0,0 16 0,0-23 0,0 23 0,0-25 0,0 25 0,0-23 0,0 23 0,0-27 0,2 11 0,-2 16 0,9-32 0,-4 16 0,-1 0 0,-4 16 0,5-29 0,-5 29 0,2-26 0,-2 26 0,0-25 0,0 25 0,0-23 0,0 23 0,0-23 0,0 23 0,-2-23 0,2 23 0,0-16 0,0 16 0,0 0 0,-1-16 0,1 16 0,0 0 0,0 0 0,0 0 0,0 0 0,0 0 0,0 0 0,0 0 0,0 0 0,12 1 0,-12-1 0,27 9 0,-11-2 0,3-1 0,1-3 0,-1 3 0,1-3 0,-1 1 0,1-1 0,-2 1 0,0-2 0,-2-1 0,-16-1 0,26 2 0,-26-2 0,25 2 0,-25-2 0,0 0 0,20 5 0,-20-5 0,0 0 0,0 0 0,0 0 0,0 0 0,0 0 0,0 0 0,0 0 0,0 0 0,0 0 0,0 0 0,0 0 0,0 0 0,0 0 0,16 13 0,-16-13 0,0 0 0,0 0 0,0 0 0,0 0 0,0 0 0,0 0 0,0 0 0,0 0 0,0 0 0,0 0 0,0 0 0,0 0 0,0 0 0,0 0 0,16 9 0,-16-9 0,18 0 0,-2 0 0,0 0 0,3-2 0,3 2 0,-3 0 0,-1 0 0,-2 0 0,-16 0 0,23 0 0,-23 0 0,0 0 0,16 0 0,-16 0 0,0 0 0,0 0 0,0 0 0,0 0 0,0 0 0,0 0 0,0 0 0,0 0 0,0 0 0,0 0 0,0 0 0,0 0 0,0 0 0,0 0 0,0 0 0,0 0 0,9 12 0,-9-12 0,3 18 0,-3-18 0,6 25 0,-6-25 0,2 30 0,-1-14 0,1 2 0,-2 0 0,0 1 0,0 3 0,-2-1 0,1 0 0,1 1 0,0 1 0,-2-2 0,2-3 0,2 0 0,-2-18 0,7 25 0,-7-25 0,5 16 0,-5-16 0,0 0 0,0 0 0,0 0 0,0 0 0,0 0 0,0 0 0,12 16 0,-12-16 0,0 0 0,0 0 0,0 0 0,20 9 0,-20-9 0,16 0 0,-16 0 0,21 0 0,-5 0 0,0-2 0,2-2 0,2 1 0,-1-1 0,3 1 0,-3-1 0,4 2 0,-1-1 0,3-1 0,0-3 0,-1-4 0,1 2 0,0-3 0,-2 3 0,0-2 0,-3 2 0,-4 2 0,-16 7 0,27-7 0,-27 7 0,16 0 0,-16 0 0,0 0 0,0 0 0,18 0 0,-18 0 0,0 0 0,0 0 0,16 2 0,-16-2 0,0 0 0,0 0 0,19 4 0,-19-4 0,0 0 0,0 0 0,0 0 0,16 5 0,-16-5 0,0 0 0,0 0 0,0 0 0,0 0 0,0 0 0,0 0 0,0 0 0,7-9 0,-7 9 0,0-23 0,0 5 0,0-1 0,-2-6 0,-3-4 0,0-5 0,-1-1 0,1-4 0,0-2 0,-1-5 0,3-4 0,-1-2 0,3-1 0,1-1 0,0-1 0,0 0 0,0 5 0,0 1 0,0 6 0,0 4 0,0 3 0,-2 4 0,0 7 0,-2 2 0,1 2 0,1 3 0,-1 2 0,3 16 0,-6-23 0,6 23 0,0 0 0,-3-16 0,3 16 0,0 0 0,0 0 0,0 0 0,0 0 0,0 0 0,0 0 0,0 0 0,-2-18 0,2 18 0,0 0 0,0 0 0,0 0 0,0 0 0,0 0 0,0 0 0,0 0 0,0 0 0,0 0 0,0 0 0,0 0 0,0 0 0,0 0 0,0 0 0,0 0 0,0 0 0,0 0 0,0 0 0,0 0 0,0 0 0,0 0 0,0 0 0,0 0 0,0 0 0,9 0 0,-9 0 0,21 2 0,-5-2 0,4 2 0,1-2 0,2 1 0,0-1 0,0 0 0,1 2 0,-3 0 0,-3 0 0,-1-2 0,-1 1 0,0-1 0,0 0 0,2 0 0,0-1 0,0-1 0,0 0 0,-1 2 0,-1 0 0,0 0 0,-16 0 0,22 0 0,-22 0 0,0 0 0,16 0 0,-16 0 0,0 0 0,0 0 0,0 0 0,0 0 0,0 0 0,0 0 0,0 0 0,12-14 0,-12 14 0,7-21 0,-7 21 0,7-27 0,-5 11 0,0 0 0,-2-4 0,2 2 0,0-3 0,-2 0 0,0-2 0,0 1 0,1 1 0,-1 0 0,0 1 0,0 0 0,0 4 0,0 16 0,2-26 0,-2 26 0,0-23 0,0 23 0,2-16 0,-2 16 0,0 0 0,2-16 0,-2 16 0,0 0 0,0 0 0,0 0 0,0 0 0,0 0 0,0 0 0,0 0 0,0 0 0,17-9 0,-17 9 0,25 0 0,-25 0 0,34-2 0,-12 2 0,-1 0 0,0-2 0,-1 0 0,1 1 0,-3-3 0,-2 2 0,-16 2 0,25-3 0,-25 3 0,16-4 0,-16 4 0,0 0 0,0 0 0,16-2 0,-16 2 0,0 0 0,0 0 0,0 0 0,0 0 0,16 2 0,-16-2 0,0 0 0,9 27 0,-9-27 0,5 32 0,-3-11 0,0 2 0,1 2 0,-1 4 0,0 3 0,0 3 0,1 1 0,1 1 0,1 4 0,2 2 0,0 3 0,4 4 0,0 3 0,1 4 0,0 2 0,-1 3 0,2 0 0,-1 2 0,1-3 0,-3-6 0,3-5 0,-3-6 0,-1-6 0,2-6 0,-2-6 0,0-6 0,-4-2 0,-5-18 0,11 26 0,-11-26 0,7 20 0,-7-20 0,3 20 0,-3-20 0,4 21 0,-4-21 0,3 19 0,-3-19 0,0 17 0,0-17 0,0 0 0,2 16 0,-2-16 0,0 0 0,0 0 0,0 0 0,0 0 0,0 0 0,0 0 0,0 0 0,0 0 0,0 0 0,0 0 0,0 0 0,0 0-646,0 0-1418,0 0-2451,0 0-387,-14 10-129,14-10-129</inkml:trace>
        </inkml:traceGroup>
        <inkml:traceGroup>
          <inkml:annotationXML>
            <emma:emma xmlns:emma="http://www.w3.org/2003/04/emma" version="1.0">
              <emma:interpretation id="{6B51DFBF-F50F-4E4F-AA94-15D71175F455}" emma:medium="tactile" emma:mode="ink">
                <msink:context xmlns:msink="http://schemas.microsoft.com/ink/2010/main" type="inkWord" rotatedBoundingBox="18517,13696 25086,13388 25246,16808 18677,17117">
                  <msink:destinationLink direction="with" ref="{4B59829C-9CC5-47DE-BFCA-EC28D921B544}"/>
                </msink:context>
              </emma:interpretation>
              <emma:one-of disjunction-type="recognition" id="oneOf2">
                <emma:interpretation id="interp10" emma:lang="en-US" emma:confidence="0">
                  <emma:literal>hmmm</emma:literal>
                </emma:interpretation>
                <emma:interpretation id="interp11" emma:lang="en-US" emma:confidence="0">
                  <emma:literal>mortem</emma:literal>
                </emma:interpretation>
                <emma:interpretation id="interp12" emma:lang="en-US" emma:confidence="0">
                  <emma:literal>Miho</emma:literal>
                </emma:interpretation>
                <emma:interpretation id="interp13" emma:lang="en-US" emma:confidence="0">
                  <emma:literal>Mohr</emma:literal>
                </emma:interpretation>
                <emma:interpretation id="interp14" emma:lang="en-US" emma:confidence="0">
                  <emma:literal>mm</emma:literal>
                </emma:interpretation>
              </emma:one-of>
            </emma:emma>
          </inkml:annotationXML>
          <inkml:trace contextRef="#ctx0" brushRef="#br0" timeOffset="7484.4281">14277 9956 1806,'0'0'3354,"0"0"645,0 0-258,18-16-516,-18 16-1419,3-38-129,4 17-516,-7-13-129,0 4-258,-3-13-258,-2 2-129,-8-9-258,2-5 129,-5-3-258,0-10 129,2-3-129,-2-8 0,2 1 129,1-2-129,8 4 0,3 3 0,2 3 0,4 12-129,8 4 258,6 12-258,0 1 129,3 7 0,1 4 129,-1 5-129,-5 3 0,-2 6 0,-14 16 0,22-19 0,-22 19 0,0 0 0,16 16 0,-13 12 258,-3 11 0,4 18 129,-4 16-129,0 16 258,0 9-258,0 11 129,-6-1 0,6 4-129,0-7-129,2-7 0,9-13 0,5-8-129,3-11 129,4-9-258,2-8 129,2-6 129,2-11-129,1-5 129,-4-11-129,1-9 258,-2-7-129,2-7 0,-2-16 0,0-8-129,1-6 129,3-7-129,-1 1 0,6 0 0,1 4-129,3 5 129,3 9-129,-2 11 0,4 11 129,-1 3-129,3 21 0,-1 9 0,2 9 258,-1 13-258,1 10 129,-1 8 0,-1 11-129,1 7 129,-5 4 0,-4 2 0,-4 1 0,-7-5 0,-4-6 0,-5-8 0,-5-15 129,-4-13-129,-3-13 129,-3-13-129,-1-22 129,0 0-129,-1-18 0,-3-23 129,-3-16-129,0-21 129,0-18 0,-2-14-129,-4-11 129,3-11 0,-6-9-129,0-6 129,0-10-129,2-3 0,-1-2 0,3 2 129,3 2-258,4 3 258,5 6-129,0 8 129,5 15 0,4 16 0,0 12-129,0 16 0,0 18 0,-4 12 0,2 20-129,-7 32 129,18 0-129,-6 23 0,6 27 129,2 18 0,4 12 0,1 16-129,0 7 0,-2 13 0,-3 8 0,-4 10 129,-4 1-129,-4 0 0,-1 2 129,-2-4 0,0-1 129,4-4-129,0-10 0,2-5 0,1 1 0,4-11 0,0-1-129,0-10 129,-2-6 0,3-15 0,-3-14 0,0-15 129,0-22-129,2-18 0,0-16 129,6-33 0,-1-17 0,4-19-129,1-15 129,3-14-258,3-9 129,0-7 0,4-4 0,1-3 129,4-2-258,5 0 129,7 5 0,3 6 0,4 10 0,2 11 0,1 15 0,-7 20 0,-6 21 0,-11 15-129,-5 16 0,-9 18 0,-7 7 129,-7 27-129,-4 17 0,-2 22 0,2 22 0,0 19 258,-3 12-129,1 7-129,-1 10 258,-2 1-258,1-4 129,-1-6 0,1-13 0,3-13-129,-1-12 129,4-16 0,2-14 0,1-16 0,1-16 0,-13-34 129,28 10-129,-12-24 0,0-22 129,2-13-129,0-10 129,1-7-129,1-3 0,1 1-129,-1 6 258,-3 12-129,-1 9-129,0 14 129,0 11 0,2 13-129,-2 5 129,2 15 0,3 8 0,-1 7 0,3 6-129,0 3 129,0 1 0,-5-3 0,2-3 0,-6-6 0,-3-5 0,-11-25 0,14 22 0,-14-22 0,0 0 0,0-27 0,0-2 129,0-4-129,0-8 129,0-4-129,0-1 0,2 0 0,10-1 0,4 8 0,5 7 0,3 9-129,0 9 129,1 14 0,2 2 0,-4 19-129,0 13 129,0 7 0,-1 12-129,-3 2 129,-1 9 0,2 2 0,-3 0 0,1-6 0,0-4-129,-6-10 258,-1-9-129,0-10 129,-11-27-129,0 0 0,14-16 129,-12-27-129,-2-17 129,0-15-129,2-19 129,1-17 0,1-15-129,5-14 129,-2-15-129,5-5 129,-1-2-129,3-2 258,0-1-387,-1-2 129,1 1 129,-2 4-129,1 6 129,-2 5-129,-3 3 129,3 7-129,-4 12 0,0 13 0,0 16 0,-1 24 0,-1 17 0,-1 15 0,1 17-129,-5 27 0,0 0 0,11 11 0,-11 30 129,0 14-129,0 18 0,-7 23 0,-4 21 129,-2 16 0,-1 12 129,2 8-258,-2 3 0,3 8 0,2 8 0,4 1 129,3-8-129,2-3 129,0-4 0,7-3 0,4-4 0,-1-5 0,3-11 129,-3-10-258,-1-9 129,-2-11 0,-1-11-129,-3-12 258,-1-15-258,0-15 258,0-18-129,-2-34 129,0 0 0,7-22-129,0-28 129,4-15 0,3-19-129,4-12 0,7-13 129,3-6-129,8-6 0,1-4 0,4 4 0,2 4 0,-1 10 0,-3 15 129,-3 12-258,-8 17 129,-1 21 0,-6 22 0,-1 20 0,0 18 0,-3 25 0,1 14 0,5 16-129,-1 12 0,1 6 258,-6 8-258,1 1 258,-7-8-258,-2-6 129,-4-12-129,-1-13 258,-1-11-129,-1-13 129,0-16-129,-2-21 0,0 0 129,27-12-129,-10-22 129,3-10-129,5-8 129,3-8-258,2-4 258,3 0-258,-5 3 129,-1 8 0,-6 8 0,-1 12-258,-6 8 258,2 12-129,0 13 129,2 4 0,-2 17-129,5 9 129,0 8 0,4 6 0,2 8 0,-2-1 129,-2-1-258,-4 0 258,1-7-258,-4-6 129,-3-7 0,-3-8 0,-10-22 129,16 14-129,-16-14 0,11-20 0,-4-6 129,0-10-129,2-7 129,2-3-258,-1-4 258,5 2-258,-3 4 258,4 8-258,-4 6 129,3 9-129,-15 21 0,28-13 129,-28 13 0,30 18 0,-14 3-129,-1 6 258,1 5-258,0-2 258,-2 0-129,0-1 129,-5-8-258,0-3 129,-9-18 129,12 21 0,-12-21-129,0 0 129,25-16 0,-7-5-129,12-6 129,13-5-258,14-7 129,18 0-258,14-4 129,19 10-516,11-10-387,31 14-2967,10 3-387,7-3-129,13 3-516</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6:27.761"/>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9072118F-8A72-4233-8C93-BBF71BBBDDDB}" emma:medium="tactile" emma:mode="ink">
          <msink:context xmlns:msink="http://schemas.microsoft.com/ink/2010/main" type="inkDrawing" rotatedBoundingBox="16247,16458 17925,16301 17928,16324 16249,16481" semanticType="underline" shapeName="Other">
            <msink:sourceLink direction="with" ref="{C8F0ABDA-04E6-4A97-8CBB-BBEBB5CE92EE}"/>
          </msink:context>
        </emma:interpretation>
      </emma:emma>
    </inkml:annotationXML>
    <inkml:trace contextRef="#ctx0" brushRef="#br0">0 135 2193,'16'9'3483,"7"-6"516,-23-3-129,41 0-387,-3 0-903,-8-7-516,23 7-258,-12-10-258,21 10-516,-12-15-129,12 12-258,-5-8-129,7 9-129,-7-3 0,4 3-129,-3-5 0,5 4-129,-5-1 129,8 0 0,-2-4 0,4 0-129,-1-2 0,3 1-129,-3 0 129,1 0 0,-6 4-129,-3-1 0,-7 5 0,-4-1 0,-9 0 0,-7 0-258,-2 2-387,-14-3-903,7 3-2580,-23 0-387,16 0-387,-16 0-129</inkml:trace>
  </inkml:traceGroup>
</inkml:ink>
</file>

<file path=ppt/ink/ink1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0:00.564"/>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brush xml:id="br2">
      <inkml:brushProperty name="width" value="0.04667" units="cm"/>
      <inkml:brushProperty name="height" value="0.04667" units="cm"/>
      <inkml:brushProperty name="fitToCurve" value="1"/>
    </inkml:brush>
  </inkml:definitions>
  <inkml:traceGroup>
    <inkml:annotationXML>
      <emma:emma xmlns:emma="http://www.w3.org/2003/04/emma" version="1.0">
        <emma:interpretation id="{E463D43A-0FBD-4C93-A692-B55F4046EA02}" emma:medium="tactile" emma:mode="ink">
          <msink:context xmlns:msink="http://schemas.microsoft.com/ink/2010/main" type="writingRegion" rotatedBoundingBox="1756,573 24437,-22 24791,13474 2111,14070"/>
        </emma:interpretation>
      </emma:emma>
    </inkml:annotationXML>
    <inkml:traceGroup>
      <inkml:annotationXML>
        <emma:emma xmlns:emma="http://www.w3.org/2003/04/emma" version="1.0">
          <emma:interpretation id="{C70D4B5C-E4FA-45AB-AC2A-8559144FBB3E}" emma:medium="tactile" emma:mode="ink">
            <msink:context xmlns:msink="http://schemas.microsoft.com/ink/2010/main" type="paragraph" rotatedBoundingBox="1764,504 15462,459 15469,2666 1771,2711" alignmentLevel="1"/>
          </emma:interpretation>
        </emma:emma>
      </inkml:annotationXML>
      <inkml:traceGroup>
        <inkml:annotationXML>
          <emma:emma xmlns:emma="http://www.w3.org/2003/04/emma" version="1.0">
            <emma:interpretation id="{BE7BA20E-5F64-47B5-B0C8-0835EBE64D6A}" emma:medium="tactile" emma:mode="ink">
              <msink:context xmlns:msink="http://schemas.microsoft.com/ink/2010/main" type="line" rotatedBoundingBox="1764,504 15462,459 15469,2666 1771,2711"/>
            </emma:interpretation>
          </emma:emma>
        </inkml:annotationXML>
        <inkml:traceGroup>
          <inkml:annotationXML>
            <emma:emma xmlns:emma="http://www.w3.org/2003/04/emma" version="1.0">
              <emma:interpretation id="{743AFC35-0DB9-4129-AE73-AFEB26CFBE84}" emma:medium="tactile" emma:mode="ink">
                <msink:context xmlns:msink="http://schemas.microsoft.com/ink/2010/main" type="inkWord" rotatedBoundingBox="1764,504 5095,493 5099,1852 1769,1863"/>
              </emma:interpretation>
              <emma:one-of disjunction-type="recognition" id="oneOf0">
                <emma:interpretation id="interp0" emma:lang="en-US" emma:confidence="0">
                  <emma:literal>What</emma:literal>
                </emma:interpretation>
                <emma:interpretation id="interp1" emma:lang="en-US" emma:confidence="0">
                  <emma:literal>what</emma:literal>
                </emma:interpretation>
                <emma:interpretation id="interp2" emma:lang="en-US" emma:confidence="0">
                  <emma:literal>wheat</emma:literal>
                </emma:interpretation>
                <emma:interpretation id="interp3" emma:lang="en-US" emma:confidence="0">
                  <emma:literal>Wheat</emma:literal>
                </emma:interpretation>
                <emma:interpretation id="interp4" emma:lang="en-US" emma:confidence="0">
                  <emma:literal>Whaf</emma:literal>
                </emma:interpretation>
              </emma:one-of>
            </emma:emma>
          </inkml:annotationXML>
          <inkml:trace contextRef="#ctx0" brushRef="#br0">20 101 3096,'-2'-29'4386,"2"4"0,0 25-516,0-17-645,-5 1-774,5 16-387,0 0-258,0 0-516,-6-16-387,6 16-258,0 0-129,0 0-129,0 0-129,0 0-129,0 0 0,0 0 0,-7 24-129,7 1 129,0 7-129,0 9 0,2 9 129,1 7-129,3 9 258,-1 3-258,4 2 258,-2 2-258,2 0 129,0 2-129,3-4 129,-1-1-129,0-8 0,1-9 0,-1-6-129,-2-12 129,0-5 0,-4-10 0,-5-20 0,0 0 0,0 0 0,16-25 0,-11-11 0,2-13 0,2-8 0,2-11 0,3 1 0,-1-1 0,-1 6 129,1 8-129,-5 10 129,1 12-129,-3 10 0,-6 22 0,7-23 0,-7 23 0,0 0 0,0 0-129,23 15 129,-11 2 0,6 6 0,5 9 129,2 8-258,4 8 258,-1 7-129,2 2 0,-1 1 0,-3-1 0,-1-3 0,-2-8 129,-5-10 0,-2-10 129,-16-26 0,29 0 0,-19-19 129,3-19 0,-2-19-257,1-8-130,0-15 0,4-8 0,-5-2 0,-2-5 0,-5 6 0,-3 7 0,1 8 0,-2 10 0,-5 12 0,-8 9-259,10 19-515,-15-3-1032,18 27-2838,0 0-516,0 21 0,-4 6-387</inkml:trace>
          <inkml:trace contextRef="#ctx0" brushRef="#br0" timeOffset="652.0373">1160-86 11997,'-7'-23'4644,"3"5"-258,4 18 129,2 29-3225,2-3-645,10 22 0,-5 2-129,10 16 0,-5 1 0,4 10-258,-2 0 0,2-1-129,-6-5 0,1-3-129,-6-8 129,0-5-129,-3-10 0,-1-9 0,-1-10 0,0-10 0,-2-16-129,0 0 129,0 0 0,10-19 0,-2-12 0,0-4 0,5-6 129,3-5-129,4-2 0,1 5 0,0 0 0,2 11 129,-1 5-129,1 8 129,-2 8-258,2 8 258,-1 3 0,-1 7 0,0 11-129,1 6 0,-1 5 129,0 5-258,2 8 129,-7 3-387,9 10-387,-16-16-903,25 24-1806,-14-17-1419,5 0-129,-1-7-129,8-9-129</inkml:trace>
          <inkml:trace contextRef="#ctx0" brushRef="#br0" timeOffset="1216.0696">2389 595 6837,'-20'-37'4515,"10"17"0,-4 1-129,-6-8-1806,20 27-387,-27-32-645,27 32-387,-23-25-258,23 25-258,-19-14-258,19 14 0,-25 0-258,25 0 0,-29 23 0,17-3-129,-2 6-129,3 5 129,2 1 0,2 2 0,5-1-129,2-2 129,2-1-129,7-2 129,3-5 0,2-3 0,1-2 0,-15-18 0,30 18 0,-14-18 0,-16 0 0,30-15 129,-17-4 0,3-4 0,-2-4 0,0 2 0,-1-5 129,1 8-129,-4 3-129,3 3 129,-13 16-129,30-18 129,-12 16-129,3 2 0,2 6 0,4 6 0,0 4 0,-2 4-129,1 3-129,-4 0-129,1 4-258,-23-27-387,34 41-645,-34-41-2064,0 0-903,23 0-129,-14-11-387,1-14 129</inkml:trace>
          <inkml:trace contextRef="#ctx0" brushRef="#br0" timeOffset="1508.0863">3004-180 14448,'8'-91'5031,"-8"57"-258,0 34 0,-18-21-3354,18 33-774,0 17-129,7 13-258,0 10 0,5 12 0,1 13-129,5 6 0,-2 6 1,1 2-130,1 3 0,-2-1 0,0-4 0,-3-6 0,-1-3-130,-6-14-128,2-4-258,-8-21-258,6 7-1032,-12-26-2838,6-22-387,-28 16-129,12-16-129</inkml:trace>
          <inkml:trace contextRef="#ctx0" brushRef="#br0" timeOffset="1690.0967">2782 501 11094,'-16'-21'4644,"16"-4"-258,18 18 129,21 7-3096,5-4-774,21 4-387,11 2-903,-5 5-3612,11-5 0,5 1-258,-3-3-387</inkml:trace>
        </inkml:traceGroup>
        <inkml:traceGroup>
          <inkml:annotationXML>
            <emma:emma xmlns:emma="http://www.w3.org/2003/04/emma" version="1.0">
              <emma:interpretation id="{756BB7B9-EC56-4007-AA4E-B11A6E1B26DE}" emma:medium="tactile" emma:mode="ink">
                <msink:context xmlns:msink="http://schemas.microsoft.com/ink/2010/main" type="inkWord" rotatedBoundingBox="6490,963 7717,959 7720,1733 6493,1737"/>
              </emma:interpretation>
              <emma:one-of disjunction-type="recognition" id="oneOf1">
                <emma:interpretation id="interp5" emma:lang="en-US" emma:confidence="1">
                  <emma:literal>is</emma:literal>
                </emma:interpretation>
                <emma:interpretation id="interp6" emma:lang="en-US" emma:confidence="0">
                  <emma:literal>'is</emma:literal>
                </emma:interpretation>
                <emma:interpretation id="interp7" emma:lang="en-US" emma:confidence="0">
                  <emma:literal>"is</emma:literal>
                </emma:interpretation>
                <emma:interpretation id="interp8" emma:lang="en-US" emma:confidence="0">
                  <emma:literal>if</emma:literal>
                </emma:interpretation>
                <emma:interpretation id="interp9" emma:lang="en-US" emma:confidence="0">
                  <emma:literal>'Is</emma:literal>
                </emma:interpretation>
              </emma:one-of>
            </emma:emma>
          </inkml:annotationXML>
          <inkml:trace contextRef="#ctx0" brushRef="#br0" timeOffset="2466.1411">4725 229 13029,'7'-59'4644,"0"41"-258,-7 18-129,16-10-3483,-16 10-903,0 0-1548,14 30-2580,-5 0-129,3 6-387,6 8-258</inkml:trace>
          <inkml:trace contextRef="#ctx0" brushRef="#br0" timeOffset="2285.1307">4771 542 7482,'18'-4'4515,"-18"4"-129,1 20-129,6 9-2193,-7-8-516,8 18-129,-7-7-387,12 11-258,-6-8-387,4 3 0,-3-6-387,0-7 0,0 3-516,-8-28-1161,0 0-2709,0 16 0,0-16-387,-17-11 0</inkml:trace>
          <inkml:trace contextRef="#ctx0" brushRef="#br0" timeOffset="2919.167">5731 455 9546,'25'-14'4902,"-12"-8"-258,-13 22-258,-22-2-1032,-6-1-2322,5 5-516,-9 7-258,1 3-129,-1 4-129,4-2 0,5 2 0,5 0-129,7 0 129,11-16-129,0 27 258,15-13-129,8-3 129,9 3 0,3 2 0,8 2 129,0 0-129,5 3 129,-7 0-129,0 1 0,-6 1 0,-6 2 0,-6-6 0,-5 3 129,-11-4 0,-7 1-129,0-19 0,-22 32 129,-4-19-129,-8-1 0,-9-1 0,-5-2-129,-5-2 0,-4-7-258,3 5 0,-1-5-516,16 2-774,-12-2-3096,19 0-129,3-2-258,29 2-258</inkml:trace>
        </inkml:traceGroup>
        <inkml:traceGroup>
          <inkml:annotationXML>
            <emma:emma xmlns:emma="http://www.w3.org/2003/04/emma" version="1.0">
              <emma:interpretation id="{54189A00-0C9B-4FAC-85AB-D9A7C8DE87AE}" emma:medium="tactile" emma:mode="ink">
                <msink:context xmlns:msink="http://schemas.microsoft.com/ink/2010/main" type="inkWord" rotatedBoundingBox="8538,566 15462,543 15469,2666 8545,2689"/>
              </emma:interpretation>
              <emma:one-of disjunction-type="recognition" id="oneOf2">
                <emma:interpretation id="interp10" emma:lang="en-US" emma:confidence="1">
                  <emma:literal>Digital?</emma:literal>
                </emma:interpretation>
                <emma:interpretation id="interp11" emma:lang="en-US" emma:confidence="1">
                  <emma:literal>Dig ital?</emma:literal>
                </emma:interpretation>
                <emma:interpretation id="interp12" emma:lang="en-US" emma:confidence="1">
                  <emma:literal>Digital ?</emma:literal>
                </emma:interpretation>
                <emma:interpretation id="interp13" emma:lang="en-US" emma:confidence="0">
                  <emma:literal>dig ital?</emma:literal>
                </emma:interpretation>
                <emma:interpretation id="interp14" emma:lang="en-US" emma:confidence="0">
                  <emma:literal>Pig ital?</emma:literal>
                </emma:interpretation>
              </emma:one-of>
            </emma:emma>
          </inkml:annotationXML>
          <inkml:trace contextRef="#ctx0" brushRef="#br0" timeOffset="3971.2272">7024-63 11997,'0'-19'4644,"27"-5"-258,-7 17 129,19 13-3096,-7-5-258,19 24-258,-1-3-258,18 13-258,3 8-129,7 5-129,6 4 0,-1 3 0,-2 2 0,-7-6-129,-8-1 129,-13-7-129,-12-8 129,-12 1 0,-17-8 129,-12-3-129,-14-2 0,-18 1 0,-16-3-129,-16-1 0,-11-3 0,-12-2 0,-5-5-129,-4-3 0,-1-3 129,3-4-129,3-2 129,8-5 0,8-4 0,8-1 0,10 1 0,10 1-258,12 2 0,6-2-258,29 10-258,-25-11-645,25 11-1806,20 2-1419,1 0-129,10-2-129,8 0-387</inkml:trace>
          <inkml:trace contextRef="#ctx0" brushRef="#br0" timeOffset="3502.2003">7316 5 15093,'18'-48'4902,"-14"30"-258,-4 18-258,0 0-3483,3 23-387,-3 7-129,4 11-129,-3 7-129,5 13 0,-1 5 129,0 1-258,3-1 129,-1-6-258,0-4 129,0-10-258,0-2 129,-5-17-516,5 3-258,-7-30-1935,0 0-1935,-11 4 129,11-4-387,-18-23 0</inkml:trace>
          <inkml:trace contextRef="#ctx0" brushRef="#br0" timeOffset="4387.251">8303 47 9288,'-7'-73'3354,"7"73"-387,0-16-2193,0 16-3354,6 22-1032,-3-1-387,17 18 0</inkml:trace>
          <inkml:trace contextRef="#ctx0" brushRef="#br0" timeOffset="4238.2424">8295 247 13029,'0'-18'4644,"0"18"-258,1 12 0,10 17-3354,-11-1-258,7 11-387,-2 1-129,1-3-516,4 9-387,-10-21-1419,13 4-1935,-10-13-516,-3-16-258,0 0 129</inkml:trace>
          <inkml:trace contextRef="#ctx0" brushRef="#br0" timeOffset="5056.2892">9052 352 13416,'59'-39'5031,"-48"15"-387,-2 5 129,-9-10-2709,0 29-1161,-16-17-258,0 17-258,-8 1-258,1 14 0,0 6-258,0 6 129,3 3 0,6 4-129,4-2 258,6 1-258,4 0 129,7-3-129,7-5 258,4-2-258,2-7 129,1-7 0,-1-6-129,1-3 129,-3-9 0,0-10 129,-2-4-129,-4-8 129,0 1-258,-1 2 129,-2 3-129,-2 3 129,-7 22-129,14-19 0,-14 19-129,16 14 129,-7 15 129,0 10-129,2 14 129,0 13 0,1 10 129,2 15-129,0 7 258,4 9 0,-2 3-258,2 2 258,-2-2 0,-2 1 0,-3-6 0,-4-11-129,-3-10 1,-4-11-130,0-16 0,-13-11 0,-3-19 0,-9-19 0,-3-8 0,-8-23 0,-5-11 0,-9-12 0,-5-11 0,-2-7 0,-3-5 0,-1-4 0,3-4 0,4 3-130,8 3-128,9-1-129,14 12-129,3-6-387,22 23-1290,10-8-2580,15 4 0,7 3-387,16 1 0</inkml:trace>
          <inkml:trace contextRef="#ctx0" brushRef="#br0" timeOffset="5445.3115">9725 88 11094,'5'-58'3612,"-3"36"-903,21 20-1935,5 10-4128,-28-8-258,45 28-387,-18-19-129</inkml:trace>
          <inkml:trace contextRef="#ctx0" brushRef="#br0" timeOffset="5274.3017">9753 437 14190,'36'-2'4902,"-36"2"-258,23 20 0,-11 10-3483,-8-3-387,10 15-258,-9 3-387,-1-1-258,5 10-645,-9-22-1161,7 7-2709,-7-12 129,0-10-387,0-17-258</inkml:trace>
          <inkml:trace contextRef="#ctx0" brushRef="#br0" timeOffset="6303.3606">10168 430 9546,'0'0'4644,"26"0"-129,-3 0-387,-3 0-1935,26 7-774,-7-7-129,25 11-387,-1-11-258,15 3-258,4-3-129,8 0 129,3-9-129,-2-1 0,-8-5-258,-10-1 258,-14-1-129,-18-3 0,-18-1-129,-20-1 129,-10 3-129,-21 5 0,-8-1 129,-5 8-129,1 5 0,-1 2 0,5 6-129,8 10 129,6 5 0,10 2-129,6 6 129,6 1-129,0 2 129,8 2-258,6 1 0,-4-4-129,8-1 258,-7-7-129,1 0 0,-12-23 129,22 23 0,-22-23 129,23 0 129,-7-1 129,2-14-129,5-1 129,2-5 0,5 1-129,2 1-129,3 3 129,5 5-129,-1 6 0,0 5 0,0 10 0,0 12-129,-7 4 0,2 12-387,-11-11-645,7 19-1032,-17-18-2322,3-6 0,-16-22-258,21 12 0</inkml:trace>
          <inkml:trace contextRef="#ctx0" brushRef="#br0" timeOffset="5716.327">10308-102 14835,'21'-68'4902,"-10"42"-258,-7 4 0,13 22-2967,-17 0-903,16 23-129,-5 6-258,3 15-128,-1 13-259,5 13 0,-1 4 0,1 6 0,-2 1 0,-2-1 0,-1 0 0,-6-6 0,0-1-517,-7-17-515,4 6-774,-6-25-2967,-5-7-129,7-30-129,-25 18-258</inkml:trace>
          <inkml:trace contextRef="#ctx0" brushRef="#br0" timeOffset="6551.3746">11719-155 16641,'0'-95'4515,"0"74"258,0 21-258,3 12-3483,-3 20-387,9 18-129,-2 7-386,6 13-130,-3 11 0,6 7 0,-1-1 0,-1 2 0,4 3 0,-9-17-1678,5 10-2966,-7-10-516,0-6 0,-7-8-129</inkml:trace>
          <inkml:trace contextRef="#ctx0" brushRef="#br0" timeOffset="7692.44">13062 127 9159,'12'-56'4386,"-3"24"129,2-2-387,14 7-1032,-9-21-1161,32 16-387,-7-14-516,21 15-258,-2-2-129,10 15-258,-5 2-129,-1 16 0,-10 3 0,-8 22-129,-17 9 0,-12 11 1,-11 6-130,-6 4 0,-13 4 0,-8 0 0,-8-2 0,-3-2 0,0-4 0,-1-3 0,-1-3 0,0-2 0,-2-2 0,-1 0 0,1-1 0,3-2 0,-1 1-259,2-2 259,3 1-129,3-3 129,6-1-129,4 2 0,5-3 129,4 1-129,2 2 0,3-8 129,2 3-258,0-7 129,0 3-129,0-27-258,13 41-774,-13-41-1806,0 25-1548,0-25 0,-6 27-258,6-27-258</inkml:trace>
          <inkml:trace contextRef="#ctx0" brushRef="#br0" timeOffset="7986.4568">13216 1392 13674,'22'47'5160,"-22"-47"-387,10 26 0,-10-26-2580,6 20-1161,-6-20-129,0 18-644,0-18-259,0 0 0,-6 23-2323,6-23-2450,-16 0 0,16 0-258,-19-7-387</inkml:trace>
        </inkml:traceGroup>
      </inkml:traceGroup>
    </inkml:traceGroup>
    <inkml:traceGroup>
      <inkml:annotationXML>
        <emma:emma xmlns:emma="http://www.w3.org/2003/04/emma" version="1.0">
          <emma:interpretation id="{DC6FB2E2-D91A-41FC-8650-78AED29EB416}" emma:medium="tactile" emma:mode="ink">
            <msink:context xmlns:msink="http://schemas.microsoft.com/ink/2010/main" type="paragraph" rotatedBoundingBox="2102,3113 24369,2456 24439,4842 2172,5499" alignmentLevel="1"/>
          </emma:interpretation>
        </emma:emma>
      </inkml:annotationXML>
      <inkml:traceGroup>
        <inkml:annotationXML>
          <emma:emma xmlns:emma="http://www.w3.org/2003/04/emma" version="1.0">
            <emma:interpretation id="{2997F21E-2C77-4F58-B072-69394C26B9BA}" emma:medium="tactile" emma:mode="ink">
              <msink:context xmlns:msink="http://schemas.microsoft.com/ink/2010/main" type="line" rotatedBoundingBox="2102,3113 24369,2456 24439,4842 2172,5499"/>
            </emma:interpretation>
          </emma:emma>
        </inkml:annotationXML>
        <inkml:traceGroup>
          <inkml:annotationXML>
            <emma:emma xmlns:emma="http://www.w3.org/2003/04/emma" version="1.0">
              <emma:interpretation id="{1E8098C4-C018-40DA-B5AB-DBD9162B0D2F}" emma:medium="tactile" emma:mode="ink">
                <msink:context xmlns:msink="http://schemas.microsoft.com/ink/2010/main" type="inkWord" rotatedBoundingBox="2111,3425 4255,3362 4281,4268 2138,4331"/>
              </emma:interpretation>
              <emma:one-of disjunction-type="recognition" id="oneOf3">
                <emma:interpretation id="interp15" emma:lang="en-US" emma:confidence="1">
                  <emma:literal>How</emma:literal>
                </emma:interpretation>
                <emma:interpretation id="interp16" emma:lang="en-US" emma:confidence="0">
                  <emma:literal>•tow</emma:literal>
                </emma:interpretation>
                <emma:interpretation id="interp17" emma:lang="en-US" emma:confidence="0">
                  <emma:literal>stow</emma:literal>
                </emma:interpretation>
                <emma:interpretation id="interp18" emma:lang="en-US" emma:confidence="0">
                  <emma:literal>Howl</emma:literal>
                </emma:interpretation>
                <emma:interpretation id="interp19" emma:lang="en-US" emma:confidence="0">
                  <emma:literal>Hows</emma:literal>
                </emma:interpretation>
              </emma:one-of>
            </emma:emma>
          </inkml:annotationXML>
          <inkml:trace contextRef="#ctx0" brushRef="#br0" timeOffset="11955.6839">372 2636 6321,'-5'-16'4644,"5"16"-645,0 0 387,-4-16-1806,4 16-516,0 0-645,0 23-387,0-5-258,0 14-258,0 2 129,0 10-258,0 6 0,0 4-129,0 4 0,0 1-129,0 0-129,0-2 0,0-2 0,0-4 0,2-4-129,0-8 0,3-2-387,-5-14-387,11 8-645,-11-31-1548,0 21-1161,0-21-387,0 0-129,0 0-129</inkml:trace>
          <inkml:trace contextRef="#ctx0" brushRef="#br0" timeOffset="12859.7356">468 3056 8256,'0'0'3999,"0"0"258,0 0-516,23 2-2064,14 14-129,-3-14 129,28 12-387,-1-11-387,21 8-258,-4-9-129,11 1-129,-9-3-129,0-1-129,-11-10 0,-8 0-129,-18-1 0,-11-2 0,-11-1 0,-14-1 0,-7 16-129,0-19 129,-14 17-129,-8 2 129,-2 7-258,-3 7 258,2 11-129,2 6 0,5 4 0,4 1 0,9 3 0,5-4 129,1-1 0,12-2 129,5-9 0,6-1 258,0-10-129,4 1 129,-3-13 0,2 0 129,-6-2-129,4-7 0,-7-9-129,-2-3 0,-6-8 0,1-1-129,-9-2 0,-2-3-258,0 2 0,-7 0-258,1 11-645,-17-10-1032,23 32-2709,-32-23 129,13 21-387,-1 2 0</inkml:trace>
          <inkml:trace contextRef="#ctx0" brushRef="#br0" timeOffset="12288.7029">740 2618 10965,'23'-10'4386,"-23"10"387,20 5-258,-2 18-2580,-18-7-516,10 20-258,-10-4-129,7 18-387,-7-1-129,7 14-129,-5 3-129,5 5-129,-1 0-129,-1-2-129,4-1-129,-6-11-129,10 2-258,-13-26-1032,12 1-2580,-12-11-516,0-23-129,0 23 0</inkml:trace>
          <inkml:trace contextRef="#ctx0" brushRef="#br0" timeOffset="13443.769">1854 2990 13416,'0'-16'4386,"0"16"0,-18 6-129,-2 8-3225,17 16-387,-8 2-387,6 11 129,-2 1-258,5 3 0,2-1-129,0-4 0,5 1-129,4-9-129,5 0-129,-1-9-129,8 0 0,-21-25 0,39 25 0,-21-24 258,5-1 0,-3-5 258,1-11 0,0-7 258,-5-7 0,6-1 129,-6-2 0,3 4-258,-3 2 129,4 8 0,-4 6-129,5 12 0,-3 1 129,7 12 0,-2 6 129,5 8 0,-3-4 0,6 5 129,-8-10 0,5 3 0,-6-11 0,4-4 0,-6-5-129,3-12-128,-4-15-259,3-7 0,-6-9 0,-6-5 0,-2-3 0,-8-4 0,0 10-259,-16-10-1676,5 21-2838,-9 9-258,1 11-129,1 11-129</inkml:trace>
        </inkml:traceGroup>
        <inkml:traceGroup>
          <inkml:annotationXML>
            <emma:emma xmlns:emma="http://www.w3.org/2003/04/emma" version="1.0">
              <emma:interpretation id="{EF640CA4-9D77-41A1-AAE4-1C7F13A75837}" emma:medium="tactile" emma:mode="ink">
                <msink:context xmlns:msink="http://schemas.microsoft.com/ink/2010/main" type="inkWord" rotatedBoundingBox="5070,3328 7619,3253 7648,4255 5100,4331"/>
              </emma:interpretation>
              <emma:one-of disjunction-type="recognition" id="oneOf4">
                <emma:interpretation id="interp20" emma:lang="en-US" emma:confidence="0.5">
                  <emma:literal>does</emma:literal>
                </emma:interpretation>
                <emma:interpretation id="interp21" emma:lang="en-US" emma:confidence="0">
                  <emma:literal>doer</emma:literal>
                </emma:interpretation>
                <emma:interpretation id="interp22" emma:lang="en-US" emma:confidence="0">
                  <emma:literal>deer</emma:literal>
                </emma:interpretation>
                <emma:interpretation id="interp23" emma:lang="en-US" emma:confidence="0">
                  <emma:literal>dues</emma:literal>
                </emma:interpretation>
                <emma:interpretation id="interp24" emma:lang="en-US" emma:confidence="0">
                  <emma:literal>doe</emma:literal>
                </emma:interpretation>
              </emma:one-of>
            </emma:emma>
          </inkml:annotationXML>
          <inkml:trace contextRef="#ctx0" brushRef="#br0" timeOffset="14706.8412">3655 3104 9804,'15'-16'4773,"1"-12"-258,-16 28-258,0-20-1935,-22-1-903,22 21-387,-41-20-387,18 17-258,-9 1-129,0 4-258,-3 14 129,-1 5-129,4 9-129,2 6 129,5 5 0,0 5-129,11 0 0,5 2 129,9-5 0,0-2-129,14-6 129,8-6 0,2-6 129,7-9 129,-1-8 0,5-5 129,-4-2-129,1-12 129,-6-12 129,3-3-258,-8-10 0,1-8 0,-6-9-129,-2-11-129,-4-7 129,-1-7-258,-5-7 0,1 2 0,-3 1-129,-2 9 129,0 8-129,-5 13 258,-4 12-258,2 10 129,-2 16 0,9 16 129,-22-8 0,22 8-129,-14 24 129,12 4 0,2 6 129,0 10-129,4 8 258,7 7-258,3 5 129,4 5 0,1 4 0,4 2 0,-1-1-258,1-4 129,0-6 0,-2-7 0,1-9 0,-3-13 0,4-10-129,2-10 129,2-12-129,3-3 129,4-12-129,0-13 0,0-5 129,-2-8-129,-4-1 129,-7 0-129,-5 2 129,-7 3 0,-3 9-129,-6 9 0,0 16 0,-11 0 0,4 19 0,0 6 0,3 11-129,2-1 129,2 5 0,9-1 0,7-5 129,9-4 0,2-7 129,3-4 0,2-10 129,6-3 129,-8-6 129,4-6-129,-8-17 129,3-2-129,-12-14 0,1-4-129,-11-6 1,-5-1-259,-2-2 0,-18 1 0,-1 8-259,-17 0-386,10 22-645,-26-8-1032,24 21-2580,-12 8 0,10 7-129,3 14 0</inkml:trace>
          <inkml:trace contextRef="#ctx0" brushRef="#br0" timeOffset="15419.882">4933 3168 11223,'16'0'4644,"-16"0"-258,16 5 129,1 10-2838,-17-15-258,24 3-129,-24-3-516,32 0-129,-15-9-129,5 0-129,-3-7 0,3 0-129,-6-5-129,-2-4 0,-9 4-129,-5-2-129,0 5 0,-14 0-129,-7 9 0,-8 4 0,2 5-129,-6 9 129,2 10 0,1 5 0,5 8 129,6 1 0,8 5-129,8-3 129,3 1 129,5-1-129,11-4 129,5-3 129,2-5-129,6-3 129,1-6 0,4-5 0,0-9 0,5-2 0,5-16 129,8-6 0,-1-14 0,8-5 0,2-5 0,3 4 129,-4-4-129,1 12 0,-12 4 0,1 11-128,-9 10-130,-4 11 0,-5 2 0,-5 18 0,-6 5 0,-6 3 0,-6 8 0,-8 1 0,-1 4 0,-12 0 0,-4 10-1549,-20-13-3095,4-1-258,-5-3 0,1-6-516</inkml:trace>
        </inkml:traceGroup>
        <inkml:traceGroup>
          <inkml:annotationXML>
            <emma:emma xmlns:emma="http://www.w3.org/2003/04/emma" version="1.0">
              <emma:interpretation id="{5B781054-4923-48AF-8258-86202BEB82CB}" emma:medium="tactile" emma:mode="ink">
                <msink:context xmlns:msink="http://schemas.microsoft.com/ink/2010/main" type="inkWord" rotatedBoundingBox="8378,2979 9348,2950 9380,4042 8410,4071"/>
              </emma:interpretation>
              <emma:one-of disjunction-type="recognition" id="oneOf5">
                <emma:interpretation id="interp25" emma:lang="en-US" emma:confidence="1">
                  <emma:literal>it</emma:literal>
                </emma:interpretation>
                <emma:interpretation id="interp26" emma:lang="en-US" emma:confidence="0">
                  <emma:literal>its</emma:literal>
                </emma:interpretation>
                <emma:interpretation id="interp27" emma:lang="en-US" emma:confidence="0">
                  <emma:literal>int</emma:literal>
                </emma:interpretation>
                <emma:interpretation id="interp28" emma:lang="en-US" emma:confidence="0">
                  <emma:literal>if</emma:literal>
                </emma:interpretation>
                <emma:interpretation id="interp29" emma:lang="en-US" emma:confidence="0">
                  <emma:literal>ifs</emma:literal>
                </emma:interpretation>
              </emma:one-of>
            </emma:emma>
          </inkml:annotationXML>
          <inkml:trace contextRef="#ctx0" brushRef="#br0" timeOffset="15805.9041">6633 2851 14835,'36'-26'4902,"-36"26"-387,23 0 129,-9 16-3483,-12 5-645,9 11 0,-4 2-129,3 9-129,-3 1-258,-1 2-129,3 4-387,-9-16-903,5 5-2967,-5-9-387,0-6 0,0-24-258</inkml:trace>
          <inkml:trace contextRef="#ctx0" brushRef="#br0" timeOffset="16010.9158">6695 2515 12513,'15'-48'4515,"-15"48"-645,19-28 258,-19 28-3870,0 0-774,22-7-1419,-22 7-1935,0 0-387,8 17-258,-8-17-258</inkml:trace>
          <inkml:trace contextRef="#ctx0" brushRef="#br0" timeOffset="16291.9319">7233 2156 12900,'3'-16'4902,"6"25"-387,-7 12 258,17 22-3354,-17-6-387,12 24 0,-6-3-258,4 13-258,-3 2-129,3 7 0,1 1-257,1 2-130,0 1 0,0-8 0,2 4-259,-7-21-773,14 12-1806,-15-28-1935,-5-6 0,-3-17-258,0-20-258</inkml:trace>
          <inkml:trace contextRef="#ctx0" brushRef="#br0" timeOffset="16482.9428">7188 2916 11610,'-2'-27'4257,"2"27"-129,0 0-129,27-7-2580,-2 7-1161,12 0-1032,24-6-3096,17 6 0,7-3-516,20 1 0</inkml:trace>
        </inkml:traceGroup>
        <inkml:traceGroup>
          <inkml:annotationXML>
            <emma:emma xmlns:emma="http://www.w3.org/2003/04/emma" version="1.0">
              <emma:interpretation id="{33D0E1D6-0C46-45EE-97C9-DD4655CCB4CB}" emma:medium="tactile" emma:mode="ink">
                <msink:context xmlns:msink="http://schemas.microsoft.com/ink/2010/main" type="inkWord" rotatedBoundingBox="10311,2871 14819,2738 14873,4548 10365,4681"/>
              </emma:interpretation>
              <emma:one-of disjunction-type="recognition" id="oneOf6">
                <emma:interpretation id="interp30" emma:lang="en-US" emma:confidence="0">
                  <emma:literal>differ</emma:literal>
                </emma:interpretation>
                <emma:interpretation id="interp31" emma:lang="en-US" emma:confidence="0">
                  <emma:literal>diffuse</emma:literal>
                </emma:interpretation>
                <emma:interpretation id="interp32" emma:lang="en-US" emma:confidence="0">
                  <emma:literal>differs</emma:literal>
                </emma:interpretation>
                <emma:interpretation id="interp33" emma:lang="en-US" emma:confidence="0">
                  <emma:literal>differed</emma:literal>
                </emma:interpretation>
                <emma:interpretation id="interp34" emma:lang="en-US" emma:confidence="0">
                  <emma:literal>drifters</emma:literal>
                </emma:interpretation>
              </emma:one-of>
            </emma:emma>
          </inkml:annotationXML>
          <inkml:trace contextRef="#ctx0" brushRef="#br0" timeOffset="17464.999">8933 2896 7224,'48'-27'4128,"-46"6"-258,-2 21 258,-9-27-1935,-19 6-516,1 12-516,-12-7-387,0 11-258,-6 1-258,4 4-129,0 4-129,6 12 0,1 3-129,7 6 129,6 4-129,7 3 129,7 3-129,5 1 129,2 3-129,12-5 258,4-2 0,7-2 129,-1-9 129,10-1 258,-7-15 0,7 1 129,-7-14-129,8-8 129,-10-16-129,8-3-129,-6-13-129,0-2-258,-2-12-129,-2-6-129,0-3-258,-6-7 129,-3-1 0,-8 3-129,-3 5 0,-2 7 258,-8 8 0,-2 14 129,0 10 129,11 32 0,-21-16 0,21 16 0,-4 30 129,6 4-129,9 7 0,5 10 129,2 6-129,7 6 129,-2-1 0,5 4 0,-1-1 0,0 0-129,-3-5 0,1-1-129,-2-9 129,-3-10-129,0-8-129,-4-10 129,1-11 0,-1-11 0,-16 0-129,29-29 258,-17 1-129,-1-3 0,0-2 0,-1 0 0,-3 7 0,1 3 0,-8 23 0,14-20 0,-14 20-129,21 5 129,-5 17 0,2 1 0,3 4-129,-1 1-129,1 6-258,-8-16-903,10 7-2580,-23-25-645,10 21 0,-10-21-258,0 0-645</inkml:trace>
          <inkml:trace contextRef="#ctx0" brushRef="#br0" timeOffset="17593.0063">9481 2590 7998,'0'-43'1032,"0"43"-1161,-2-16 129,2 16-2709,0 0-1032</inkml:trace>
          <inkml:trace contextRef="#ctx0" brushRef="#br0" timeOffset="18304.047">9769 3001 11997,'41'-34'4386,"-14"25"-387,15 9 0,12 0-2709,1 0-645,20 0-129,-2 0-258,8 0-387,-1 0-129,-5-5-387,2 3-1290,-10-10-1935,-13-10-258,-3-1 0,-8-11-387</inkml:trace>
          <inkml:trace contextRef="#ctx0" brushRef="#br0" timeOffset="18080.0341">9805 2622 13545,'69'2'5160,"-33"-2"-645,3 0 258,-5-13-2709,10 11-903,-14-12-516,6 2-258,-6-8-129,-3-6-258,-1-6 0,-4-9-387,-1-4 0,-10-12-129,0 4 0,-11-9-129,0 8 258,-9 1 0,-2 10 129,-3 6 258,-1 10 129,15 27 0,-26-9 258,22 20-129,-1 17 0,5 15 129,0 9-129,11 15 129,-4 6 0,7 13 129,-2 2-129,3 10-128,-5 9-259,-1 14 0,-7 5 0,-2 10 0,0-1 0,-2-5 0,-5-9 0,-2-13 0,4-17 0,-1-23 0,3-19 0,1-20 0,0-8 0,2-21 0,0 0-1291,-25 2-3611,6-13-129,-8-15 0,-1-6-387</inkml:trace>
          <inkml:trace contextRef="#ctx0" brushRef="#br0" timeOffset="18819.0764">10692 2876 9804,'34'-35'4386,"-7"22"-645,19 13 0,-1 0-2322,17 0-2838,14 6-1548,-3-6-903,16 0 0,-9 0-387</inkml:trace>
          <inkml:trace contextRef="#ctx0" brushRef="#br0" timeOffset="18657.0672">10993 2512 10320,'39'-73'3354,"-16"37"-129,-23-14-645,0 2-2580,0-9-129,-9 4 129,-5 0 258,-11 3 387,9 11 258,-12 1 0,13 20 258,-11 1-129,26 17 387,-27 19-387,25 26-129,-7 1-129,9 25 0,0 6 0,15 17 129,-8 0-129,14 15-129,-7-2-128,6 12-517,-6-4 0,-3 8 0,-4-7 0,-5-8 0,-2-8 0,-7-18 0,-4-11 0,-18-32-904,15-10-3740,-14-26-387,3-5 129,-5-24-258</inkml:trace>
          <inkml:trace contextRef="#ctx0" brushRef="#br0" timeOffset="19664.1248">11304 2780 9288,'68'-16'4386,"-34"9"129,-2-5-387,0-4-387,7 10-2322,-13-13-258,10 6-387,-11-6-258,0 5-129,-9-4-129,-5 2-129,-11 16-258,-6-25 0,-13 21-129,-15 1 0,-2 3-258,-8 1 129,3 14-129,-5-3 0,8 13 258,3-2-129,13 9 258,6 0-129,16 2 258,2 3 129,16-3 129,12 0 258,6-9-129,12 0 387,0-14 0,14-3 0,-5-8 0,11-7-129,-8-14 0,6-6-515,-9-7-130,-2-5 0,-9-3 0,-7-5 0,-10 3 0,-13-2 0,-9 5 0,-9 2-259,-9 8-515,-15 1 0,4 18-129,-15-6-387,14 18-129,-13-4 0,20 10-129,-7-5 0,23-1 516,-7 22 258,7-22 516,16 18 516,2-17 387,12 6 387,-7-7 387,16 0 258,-12-3-258,18 3-129,-13-11-258,14 9-129,-11-8-129,10 6-258,-6-3-129,5 3-129,-4 3 0,-3 1-128,-3 0-130,-6 7 0,-5 7 0,-5 6 0,-4 5 0,-10 1-130,-2 13-644,-15-8-2451,1 8-1419,-8-5-129,4-2-129,-2-8-387</inkml:trace>
          <inkml:trace contextRef="#ctx0" brushRef="#br0" timeOffset="20048.1467">12615 2670 13803,'64'-14'4644,"-30"10"129,0-1-258,14 5-2838,-18-5-645,15 1-258,-12-7-258,6 2-258,-8-5 129,-3-2-258,-6-5-129,-12-2 0,-6 0 0,-6-2-129,-12 1 129,-11 3-258,-2 7 129,-5 3-129,0 9 129,-2 2 0,4 15 0,3 6 0,6 9 129,5 6-129,7 5 258,7 3-129,2 1 129,11-1-129,10 1 129,4-6-129,6 0 0,-3-12-774,16 6-2838,-8-13-1032,0-11 129,3-7-387,7-4-258</inkml:trace>
        </inkml:traceGroup>
        <inkml:traceGroup>
          <inkml:annotationXML>
            <emma:emma xmlns:emma="http://www.w3.org/2003/04/emma" version="1.0">
              <emma:interpretation id="{DC61BC73-ED14-4F72-B4B2-09DD36FF817A}" emma:medium="tactile" emma:mode="ink">
                <msink:context xmlns:msink="http://schemas.microsoft.com/ink/2010/main" type="inkWord" rotatedBoundingBox="15821,2823 18880,2733 18931,4445 15872,4535"/>
              </emma:interpretation>
              <emma:one-of disjunction-type="recognition" id="oneOf7">
                <emma:interpretation id="interp35" emma:lang="en-US" emma:confidence="0">
                  <emma:literal>from</emma:literal>
                </emma:interpretation>
                <emma:interpretation id="interp36" emma:lang="en-US" emma:confidence="0">
                  <emma:literal>From</emma:literal>
                </emma:interpretation>
                <emma:interpretation id="interp37" emma:lang="en-US" emma:confidence="0">
                  <emma:literal>Form</emma:literal>
                </emma:interpretation>
                <emma:interpretation id="interp38" emma:lang="en-US" emma:confidence="0">
                  <emma:literal>frown</emma:literal>
                </emma:interpretation>
                <emma:interpretation id="interp39" emma:lang="en-US" emma:confidence="0">
                  <emma:literal>*from</emma:literal>
                </emma:interpretation>
              </emma:one-of>
            </emma:emma>
          </inkml:annotationXML>
          <inkml:trace contextRef="#ctx0" brushRef="#br0" timeOffset="20620.1792">14074 2627 11094,'48'7'4902,"-25"-3"-387,5-2 129,-1-2-1935,12 5-1290,-12-5-387,16 0-387,-8-3-129,6-5-129,-5-6-129,3-4 0,-2-7-129,-3-5 0,-2-5-129,-7-12-258,-2 1-129,-14-14-516,2 4 0,-17-13-129,-1 17 0,-21-10 258,8 16 129,-10 3 129,7 15 387,3 17 387,-1 9 258,17 22 258,-5 10 0,13 27 0,-2 5-129,10 20 258,-7 4-258,13 10 0,-7 0 0,7 10-515,-1-1-130,1 9 0,-3 0 0,1 0 0,-8-2 0,0-5 0,-8-6 0,0-12 0,-9-12 0,-7-22 0,1-9 0,-10-26-775,18 3-1934,-18-23-2193,4-4 129,-6-19-387,4-5 0</inkml:trace>
          <inkml:trace contextRef="#ctx0" brushRef="#br0" timeOffset="20812.1904">14116 2878 12384,'81'-14'4257,"-17"10"-516,-4-8-645,13 1-4773,11 9-1419,-8-10-903,4 7 0,-14-4-903</inkml:trace>
          <inkml:trace contextRef="#ctx0" brushRef="#br0" timeOffset="21340.2206">14876 2871 12900,'34'0'4773,"-13"0"0,8-5-129,-10-17-2193,22 17-1032,-16-15-516,7 6-258,-7-9-386,0 2-259,-7-4 0,-6 0 0,-7-2 0,-5 1 0,0 1-517,-12-4-128,1 10-129,-8-6 129,3 9-258,-4-2 129,20 18 129,-30-21 129,30 21 129,-18-11 0,18 11 129,0 0 0,0 0 129,0 0 129,0 0 0,0 0 258,0 0-129,18 9 387,-18-9 0,27 5 0,-27-5 129,37 0 0,-19 0 0,10 0 0,-6-3-129,6 3-129,-3-4 0,2 4-129,-3 0-129,3 2 0,-4 7 0,-1 1-129,-1 6 0,-5 4-129,-2 5 129,-5 1-258,0 5 0,-7-5-387,5 8-129,-7-14-774,7 14-774,-5-18-2451,-2-16 258,26 17-258,-2-17-129</inkml:trace>
          <inkml:trace contextRef="#ctx0" brushRef="#br0" timeOffset="21692.2408">15943 2496 10449,'2'-20'4257,"-7"2"0,5 18-516,-31 4-1419,7 1-1419,6 15-129,-5-1-258,7 10 0,0-1-129,12 8 0,1-2 129,4 3-258,10-7 258,12 2-129,-2-10 258,10-1-258,-3-9 258,4-4-129,-3-8-128,1-4-388,-3-16 0,-3 1 0,-4-8 0,-2-5 0,-8-5 0,-4-1 0,-6 3 0,0-3 0,-11 12 0,-12-10-1291,14 18-3353,-14-1-387,5 12 129,0-2-387</inkml:trace>
          <inkml:trace contextRef="#ctx0" brushRef="#br0" timeOffset="22288.2748">16135 2412 14964,'40'34'5031,"-21"-22"-258,10 10-258,-8-6-3225,14 14-258,-8-5-516,2 5-258,-6-3 0,-4-1-258,-4 1 0,-8-4-129,-4-1 0,-3-6 0,0-16 0,0 17-129,0-17 129,0 0 129,0-16 0,6-5 0,4-4-129,3-3 129,3-6 0,1 4 129,7-1-258,2 8 129,1 9 0,1 7 0,-1 7 129,0 9-129,-2 12 0,-4 4 0,-1 3 129,-6 3-129,-4-5 129,-4-2-258,-1-7 258,-5-17-258,2 23 258,-2-23-129,0 0 0,0 0 0,0 0 129,14-19-129,-3-1 0,7-3 129,-1-4-129,10 3 258,-2-3-258,3 4 259,-3 3-259,4 6 0,-2 3 0,-1 11 0,-1 0 0,0 13 0,-2 6 0,-2 4 0,1 6 0,-4 3 0,-4 0 0,-5 2 0,0 7-130,-15-6-4385,3 3-387,-6-8-129,5 0-387</inkml:trace>
        </inkml:traceGroup>
        <inkml:traceGroup>
          <inkml:annotationXML>
            <emma:emma xmlns:emma="http://www.w3.org/2003/04/emma" version="1.0">
              <emma:interpretation id="{D761CDB7-6548-4F72-A1A3-2CA6D0ED00F8}" emma:medium="tactile" emma:mode="ink">
                <msink:context xmlns:msink="http://schemas.microsoft.com/ink/2010/main" type="inkWord" rotatedBoundingBox="19497,2731 24373,2587 24439,4842 19563,4986"/>
              </emma:interpretation>
              <emma:one-of disjunction-type="recognition" id="oneOf8">
                <emma:interpretation id="interp40" emma:lang="en-US" emma:confidence="1">
                  <emma:literal>analog?</emma:literal>
                </emma:interpretation>
                <emma:interpretation id="interp41" emma:lang="en-US" emma:confidence="1">
                  <emma:literal>analog ?</emma:literal>
                </emma:interpretation>
                <emma:interpretation id="interp42" emma:lang="en-US" emma:confidence="0">
                  <emma:literal>analogy ?</emma:literal>
                </emma:interpretation>
                <emma:interpretation id="interp43" emma:lang="en-US" emma:confidence="0">
                  <emma:literal>analogs ?</emma:literal>
                </emma:interpretation>
                <emma:interpretation id="interp44" emma:lang="en-US" emma:confidence="0">
                  <emma:literal>antilog ?</emma:literal>
                </emma:interpretation>
              </emma:one-of>
            </emma:emma>
          </inkml:annotationXML>
          <inkml:trace contextRef="#ctx0" brushRef="#br0" timeOffset="23171.3254">18323 2544 11739,'7'-56'4773,"-10"24"-516,-11 2 258,-17-9-2709,10 14-645,-16-5-258,1 10-387,-10 4-129,0 13-129,-4 3-129,-2 9 0,1 12-129,3 6 0,3 5 0,10 5 129,6 0-258,10 3 258,6-1-258,11-2 129,2-1 129,7-2-129,11-4 0,2-2 0,3-5 0,4-7 0,-1-7 129,4-5 0,-3-4 0,3-9 129,-5-11-129,6-5 258,-5-5-258,4 2 129,-3-4-129,3 3 129,-1 6-258,-1 5 0,1 6 0,-3 10 0,1 2 0,-4 13-129,-1 8-129,-6 0-129,3 9 0,-12-8-903,13 17-1161,-11-18-2451,1-1 258,-10-20-516,20 18 258</inkml:trace>
          <inkml:trace contextRef="#ctx0" brushRef="#br0" timeOffset="23736.3577">18743 2400 11997,'21'8'4644,"-8"8"-129,-1 4-129,6 14-2967,-16-13-258,14 13-387,-11-7-387,1 3-129,-3-3-129,-3-4-258,0-4 129,0-19-129,0 25 0,0-25 0,0 0 0,0 0 0,4-16 129,5-5 129,-1-8 0,8-1 258,-1-7-129,6 7 129,-3-6 0,7 11-129,-4 0 129,4 7-129,0 8 0,3 6-129,-1 4-129,3 7 129,1 11-129,-1 3 0,-2 8 0,-1 1-129,-2 4 0,-6-4-258,4 6-129,-12-13-645,12 11-387,-23-34-1548,25 26-1677,-7-22-129,7-4 258,3-2-774</inkml:trace>
          <inkml:trace contextRef="#ctx0" brushRef="#br0" timeOffset="24140.3808">19638 2456 8514,'-2'-24'4257,"-23"-3"129,9 20-645,16 7-1806,-35 0-387,22 18-387,-6-6-387,10 11-258,-4 0 0,11 6-129,1-4 0,1 3-129,3-3 0,8-2-129,-2-2 129,3-3-258,1-2 0,-13-16 0,25 16 0,-25-16 0,28 0 129,-12-7 129,2-9-129,3-2 258,-1-7-129,6 4 129,-4-6-129,4 6 129,-1 0-129,2 7-129,0 3 0,-1 9-129,1 2 129,2 11-129,-1 8-129,-1 3 0,5 6 0,-9-7-387,7 10-258,-30-31-1290,41 19-2451,-23-17-258,-2-2-258,-16 0-258</inkml:trace>
          <inkml:trace contextRef="#ctx0" brushRef="#br0" timeOffset="24735.4148">20216 1900 12900,'0'-63'4773,"0"63"-129,0 0 0,-18 4-3096,18 39-774,-3 1-129,3 17-129,0 4 0,8 10-129,3 2-258,9 3 0,1-6 0,4-4-129,7-6 0,0-7 0,2-9 0,-2-9-129,2-11 129,1-12-129,1-8 129,-1-8-129,-4-13-129,-5-10 129,1-7-129,-6-4 129,-1 0 0,-8 0 0,-3 6 129,-5 1 0,-2 9 0,-2 18 0,0-16 0,0 16 129,-16 9-129,16-9 0,-18 34-129,11-13 129,1 3 0,6-1 0,0 0 0,6-4 0,6 1 0,4-6 0,2-3 129,1-4 0,1-3 129,1-4-129,-1 0 129,3-11 0,-3-9 0,-1-3-129,-3-9 0,-5 0 0,0-5-129,-8-4-129,-3 3 0,-2-1-258,-3 13-387,-15-5-516,20 31-2064,-23-10-1548,7 10 129,0 12-516,4 9-129</inkml:trace>
          <inkml:trace contextRef="#ctx0" brushRef="#br0" timeOffset="25363.4507">21491 2414 10965,'-3'-48'4386,"-24"26"129,-5 10-258,4 12-2580,-19-4-774,10 10-387,-6 4 0,9 12-258,1 1-129,10 2 0,1 1-129,13 1 129,4-2-129,5 0 129,4-2-129,8-3 129,4-4-129,5-6 0,4-6 129,4-4-129,3-5 0,0-15 0,3-7 129,1-6-129,-2-3 129,-2 0-129,-6 1 129,-4 6-129,-6 4 0,-16 25 0,21-16 0,-21 16 0,7 36 129,0 12 0,-1 11 129,6 15 0,2 15 0,6 18 129,-1 11 0,8 13 0,-2 1 0,2 5-129,-2-4 0,-2 1-129,-5-10 129,-2-13-128,-8-19-130,-4-17 0,-4-20 0,-12-16 0,-12-17 0,-8-17 0,-10-10 0,-8-20 0,-14-11 0,-7-10 0,-6-9 0,-3-8 0,0-8 0,4-9 0,10-5 0,9-11 0,28 1-259,17-8-1031,42 20-2709,22-3-1032,28 10 129,16 8-516,20 15-387</inkml:trace>
          <inkml:trace contextRef="#ctx0" brushRef="#br0" timeOffset="26208.4991">22112 2339 5418,'16'-75'4902,"-11"36"-387,8-4 129,3 1-1290,-9-19-774,23 15-903,-10-16-516,21 17-258,-9-3-258,9 13-258,-2 4-129,2 15 0,-4 6-129,2 10 0,-7 12 0,-3 13 0,-6 11-129,-2 12 129,-8 5 0,-5 13 0,-8 5-129,-1 2 129,-10 4-129,-10-3 0,-1-1-129,-6-7 0,-1 2-258,-8-13-516,16 14-1032,-13-15-2709,0 1-129,2-4 0,-2 1-387</inkml:trace>
          <inkml:trace contextRef="#ctx0" brushRef="#br0" timeOffset="26434.512">22350 3490 15867,'27'46'5031,"-13"-28"0,-14-18-387,20 30-3225,-20-30-774,0 0-645,0 27-1290,0-27-3354,0 0-258,-16 6-129,16-6-516</inkml:trace>
        </inkml:traceGroup>
      </inkml:traceGroup>
    </inkml:traceGroup>
    <inkml:traceGroup>
      <inkml:annotationXML>
        <emma:emma xmlns:emma="http://www.w3.org/2003/04/emma" version="1.0">
          <emma:interpretation id="{23391007-FCC5-4CF2-B6F1-F8D3705439CA}" emma:medium="tactile" emma:mode="ink">
            <msink:context xmlns:msink="http://schemas.microsoft.com/ink/2010/main" type="paragraph" rotatedBoundingBox="2159,5453 16747,4564 16869,6565 2281,7454" alignmentLevel="1"/>
          </emma:interpretation>
        </emma:emma>
      </inkml:annotationXML>
      <inkml:traceGroup>
        <inkml:annotationXML>
          <emma:emma xmlns:emma="http://www.w3.org/2003/04/emma" version="1.0">
            <emma:interpretation id="{FC36579E-FB12-4E24-B443-3CA98534BF73}" emma:medium="tactile" emma:mode="ink">
              <msink:context xmlns:msink="http://schemas.microsoft.com/ink/2010/main" type="line" rotatedBoundingBox="2159,5453 16747,4564 16869,6565 2281,7454"/>
            </emma:interpretation>
          </emma:emma>
        </inkml:annotationXML>
        <inkml:traceGroup>
          <inkml:annotationXML>
            <emma:emma xmlns:emma="http://www.w3.org/2003/04/emma" version="1.0">
              <emma:interpretation id="{3CFBC224-E6EF-48F4-BD72-245C325B755E}" emma:medium="tactile" emma:mode="ink">
                <msink:context xmlns:msink="http://schemas.microsoft.com/ink/2010/main" type="inkWord" rotatedBoundingBox="2159,5453 16747,4564 16869,6565 2281,7454"/>
              </emma:interpretation>
              <emma:one-of disjunction-type="recognition" id="oneOf9">
                <emma:interpretation id="interp45" emma:lang="en-US" emma:confidence="0">
                  <emma:literal>Digital-discrete-ed</emma:literal>
                </emma:interpretation>
                <emma:interpretation id="interp46" emma:lang="en-US" emma:confidence="0">
                  <emma:literal>Digital &gt;Discretized</emma:literal>
                </emma:interpretation>
                <emma:interpretation id="interp47" emma:lang="en-US" emma:confidence="0">
                  <emma:literal>Digital -Discredited</emma:literal>
                </emma:interpretation>
                <emma:interpretation id="interp48" emma:lang="en-US" emma:confidence="0">
                  <emma:literal>Digital-discredited</emma:literal>
                </emma:interpretation>
                <emma:interpretation id="interp49" emma:lang="en-US" emma:confidence="0">
                  <emma:literal>Digital -Discrete</emma:literal>
                </emma:interpretation>
              </emma:one-of>
            </emma:emma>
          </inkml:annotationXML>
          <inkml:trace contextRef="#ctx0" brushRef="#br1" timeOffset="38492.2015">475 4928 8772,'20'-2'4128,"-20"2"387,37 0-387,-5 9-1548,-7-9-774,26 16-387,-4-11-258,20 13-516,-3-5 0,13 10-258,-6-2-129,5 7 0,-4 3-129,-5 3 0,-10 3 0,-9 2 0,-12 6-129,-11-1 0,-11 0 129,-11 5-129,-3-7 0,-19 3 129,-11-4-129,-10-4 0,-6-3-129,-7-6 129,-4-3-129,-7-7 0,-4-6 0,-1-4 0,0-7 129,1-1-129,4 0 129,5-7-129,6 2 0,7-4-129,10 7-129,6-7-387,14 9-129,-6-2-258,22 2-258,0 0-645,0 0-1290,9 8-1032,-9-8 0,36 3 0,-15-5 258</inkml:trace>
          <inkml:trace contextRef="#ctx0" brushRef="#br1" timeOffset="37928.1692">756 5068 11223,'4'-16'4773,"-4"16"-387,0 0 387,0 0-2451,0 0-774,1 23-645,-2-3-258,1 16 0,0 3-258,0 11-129,5 5-129,7 7 0,-1-1 0,5 1 0,0-3-129,-2-3 0,1-4 0,-8-7-129,-2-6-129,-5-14-129,0 1-516,-16-22-774,16-4-2451,0 0-774,-23-7 0,12-15 0</inkml:trace>
          <inkml:trace contextRef="#ctx0" brushRef="#br1" timeOffset="38958.2282">1528 5040 10320,'5'-73'4386,"-1"44"-258,-4 29-387,18-16-1677,-18 16-1548,0 0-1290,28 18-2064,-14 9-903,-8-6-516,8 17 0,-5-6-258</inkml:trace>
          <inkml:trace contextRef="#ctx0" brushRef="#br1" timeOffset="38753.2166">1580 5319 12771,'10'-18'4902,"-10"18"-516,0 0 129,13 31-2838,-13-8-903,5 16-258,-3 2-129,0 2-516,5 8-774,-7-17-1419,0 5-2064,0-7-129,0-12-258,0-20-129</inkml:trace>
          <inkml:trace contextRef="#ctx0" brushRef="#br1" timeOffset="39664.2685">2389 5200 11094,'-9'-57'4773,"-7"32"-129,-5 7 0,-4-1-1548,3 19-1935,-11 3-516,4 17-258,-1 3-129,2 9-129,3 5-129,1 6 129,7 2-129,6-3 0,6 3 0,5-4 0,0-2 0,9-5 0,5-8 0,4-8 0,1-9 0,3-9 0,-1-12 129,2-15-129,-2-9 0,1-6 0,-3-6 0,-1 1 0,-4 5 0,-3 6 0,-4 9 0,0 10 0,-7 17 0,0 0-129,6 14 129,-5 20 0,3 14 0,-1 14 0,3 11 0,1 9 129,2 8-129,1 5 258,1 3-129,2 1 0,-1-4 0,0-3 0,1-5 0,-4-7 0,-2-9 0,-4-10-129,-3-11 129,0-9 0,-12-15-129,-6-11 129,-10-14-129,-6-1 130,-9-14-130,-5-9 0,-7-11 0,-4-5 0,1-9 0,-1-2 0,6-1 0,5-1 0,10 2-130,10 4 130,10 5-258,7 5 129,11 10-258,6-3-258,19 13-387,-6-9-645,27 13-1935,-5-6-1290,9-1 129,7-3-129,2-4-258</inkml:trace>
          <inkml:trace contextRef="#ctx0" brushRef="#br1" timeOffset="39905.2825">2764 5303 14706,'13'-18'4773,"-13"18"-129,0 0-129,2 20-3354,5 16-387,-6-3-258,7 14-129,-3-1-129,2 4-258,0 1-258,-3-12-387,8 11-1290,-8-21-2580,-3-8-129,-1-21-258,0 0-258</inkml:trace>
          <inkml:trace contextRef="#ctx0" brushRef="#br1" timeOffset="40078.2922">2771 4981 9546,'0'-27'3483,"0"27"-387,0 0-1032,0 0-4902,8 18-387,-8-18-516,16 38 129</inkml:trace>
          <inkml:trace contextRef="#ctx0" brushRef="#br1" timeOffset="41023.3464">3225 5252 6708,'-21'0'3999,"15"14"0,6-14 129,22 30-1935,-22-30-516,49 25 0,-20-21-258,21 12-387,-6-16-129,20 5-387,0-5-129,13-5-129,-4-8-129,5-3 0,-5-3 0,-6-1-129,-10 0 0,-14 1 0,-14-1 0,-17 1 0,-12 1 0,0 18 0,-30-25 0,3 16 0,-3 7 0,1 2 129,3 4-129,3 12 0,5 2 0,5 7 129,6 1-129,4 3 0,3-3 0,0 5 129,0-1-258,7 0 258,0 2-258,0-2 129,2 2-129,0-3-129,1-2 129,1-11 0,-11-16 0,30 9 129,-14-11 0,4-14 0,-2-11 129,1-1 0,-1-6 129,2 5-129,-4 3 0,1 8-129,3 5 129,-2 12-129,3 1 0,1 14-129,2 7 129,5 4-129,-1 4-129,-6-8-258,4 6 0,-26-27-387,36 26-129,-36-26-1161,12-18-1806,-10 1-387,-2-19 0,0 2 0</inkml:trace>
          <inkml:trace contextRef="#ctx0" brushRef="#br1" timeOffset="40376.3094">3415 4640 14706,'9'-50'4773,"-9"50"-258,6-18 0,-6 18-3096,0 16-645,5 12-258,7 17-129,-1 7 0,5 12-129,0 7 0,4 11-129,-3 3-129,-1 2 0,0 2-258,-10-9-387,6 9-774,-15-23-2580,-1-6-774,-8-15 0,-3-15-387,-2-14-387</inkml:trace>
          <inkml:trace contextRef="#ctx0" brushRef="#br1" timeOffset="41256.3598">4529 4577 13545,'0'-28'4644,"0"28"-129,0 0 129,3 27-2838,-3 6-903,0 21-129,0 4-258,4 15-129,0 6-129,3 8-129,0 7-129,-2 4-258,6 14-1032,-11-9-3225,0-7-258,0-8 0,-7-8-516</inkml:trace>
          <inkml:trace contextRef="#ctx0" brushRef="#br1" timeOffset="42688.4416">5456 5173 6966,'-24'-9'4128,"24"9"-129,0 0-129,-10-19-1419,20 19-516,-10 0-129,38-9-645,-20 2-129,17 7-387,-6-2 0,17 2-129,-2 0-129,15 4 0,5-1-129,14 4 129,10-5-258,20 3 129,15-3-258,10 2 129,4-1-129,2-1 129,-6 0-129,-8-2 0,-11 0 0,-17 0 129,-22 0-129,-16 0 0,-18-4 0,-16-6-129,-25 10 0,10-27-129,-10 27 0,-25-34 0,1 18-129,-12-5 0,0 5 0,-1 0 258,5 3-129,4 3 258,6 1-129,4 3 129,18 6 129,0 0 0,0 0 258,0 0-258,22 6 258,3 6 0,-2-1 0,9 7 0,-2-4-129,4 4 0,-2 1 0,-2 4-129,-7 4 0,-5 3-129,-7 9-258,-13-3-903,-2 14-2838,-22 1-774,-8 3 129,-9-1-387</inkml:trace>
          <inkml:trace contextRef="#ctx0" brushRef="#br1" timeOffset="43360.4801">8081 4654 12771,'39'-36'4773,"-39"36"-516,22-19 258,-22 19-2451,0 0-774,0 0-516,14 26-258,-14-3-129,5 9 0,-1 6-129,3 5 0,0 3-258,0 0 0,0 2-129,0-5-129,0-2 0,-3-9-387,5 3-516,-9-35-516,5 31-2451,-5-31-258,0 0-387,0 0-129,-12-6-129</inkml:trace>
          <inkml:trace contextRef="#ctx0" brushRef="#br1" timeOffset="43856.5085">7875 4424 9675,'12'-9'4515,"8"9"0,6 2-387,14 23-1290,-7-14-1032,26 23-258,-7-10-516,15 16-258,-3-5-258,9 8-129,-2-4-258,1 2 129,-5-2-129,-3 0-129,-7-3 129,-11-1-129,-12-3 0,-13 0 0,-15-1 129,-8 1-129,-23-4 0,-14 1-129,-14-3 129,-10-1 0,-8 0-129,-9-3 129,-3-5-129,-8-4 129,0-4-129,-3-4 129,1-5-129,6-2 129,4-10-129,8-4 0,13 2 0,10-4-129,15 5-258,6-3-129,31 16-258,-19-18-387,31 18-774,-12 0-2322,43 0-129,0 0-129,8-5 129</inkml:trace>
          <inkml:trace contextRef="#ctx0" brushRef="#br1" timeOffset="44141.5248">8880 4823 14319,'39'-22'4773,"-23"17"-387,0 5 258,-16 0-2451,34 14-1161,-25 4-387,8 11-258,-6 1-129,0 4-258,-2-1-129,-6 0-387,6 2-258,-9-17-645,4 10-1290,-4-28-2064,0 0 129,-11 9-258,11-9 0</inkml:trace>
          <inkml:trace contextRef="#ctx0" brushRef="#br1" timeOffset="44283.5329">8926 4552 7740,'-12'-33'2709,"12"33"-1032,0 0-1677,10 8-2322,-10-8-516,39 41-258</inkml:trace>
          <inkml:trace contextRef="#ctx0" brushRef="#br1" timeOffset="44765.5605">9686 4832 14448,'10'-50'4257,"-13"32"-258,3 18 129,-29-9-3096,-3 6-645,4 3 0,-6 5-387,4 7 129,1 4-129,6 0 0,7 0 0,11 1 0,5 0 0,9-1 129,10 0-129,8 0 129,5 0 129,5 2 0,1-2 0,3 4 0,-4-4 0,-2 3-129,-8-3 129,-6 4-129,-8-4 0,-8 2-129,-5-18 129,-19 28 0,-10-15 0,-6-4-129,-8-4 0,-7-2 0,-3-3-129,-2 0 0,3 0-258,-1-10-258,14 8-516,-8-12-1806,14 5-1548,11 3 129,22 6-387,-16-7 0</inkml:trace>
          <inkml:trace contextRef="#ctx0" brushRef="#br1" timeOffset="45243.5878">10354 4823 11094,'9'-48'4515,"-9"26"-129,-3 5-129,3 17-1806,-34-20-903,34 20-258,-41 5-645,16 15-129,-3 3-387,-1 11 0,4 0-129,2 7 0,5 0 129,8 1-129,6-1 129,4 0 0,13-5-129,10-1 129,2-3 0,7-5-129,3-2-258,-1-13-258,9 6-645,-17-18-2580,6 0-903,-1-7 258,-5-11-516,-4-3-129</inkml:trace>
          <inkml:trace contextRef="#ctx0" brushRef="#br1" timeOffset="45756.6172">10632 5029 12126,'27'11'4644,"1"-2"-387,-28-9 258,25 0-2193,0 0-903,-25 0-258,32-16-387,-16-6-258,3 3 0,-8-10-129,2-1-257,-10-2-130,-3-3 0,0 6-259,-16-1-386,0 8 0,-11-2-258,10 13 0,-15-7 0,16 16 0,-9-7 129,25 9 258,-25-3 258,25 3 387,0 0 0,0 0 258,0 0 129,12 0 0,6 5 129,-18-5 129,37 6 0,-17-6-129,10 3 0,-3-3 0,12 0-129,-5 0-128,8 0-388,-2 0 0,0 5 0,-6 6 0,0 3 0,-11 8 0,-5 3 0,-7 7 0,-10-2 0,3 13 0,-13-17-1936,9 8-2708,-18-4-129,4-3-129,-2-6-258</inkml:trace>
          <inkml:trace contextRef="#ctx0" brushRef="#br1" timeOffset="46124.6382">11221 4954 11094,'62'-12'4644,"-27"10"-129,5 2-129,-1 0-1548,-7-2-1032,16 2-645,-13-8-258,4 0-387,-10-8 0,-1-3-258,-8-4-128,-6-2-130,-7-2 0,-7 4 0,-7 2 0,-14 3-130,-6 7-128,-8 8 0,-5 3-129,-4 9 129,5 10 0,-4 2 129,11 8 0,5 1 0,8 4 0,8 0 0,9 3 0,2-3-129,20 5-129,1-10-387,18 11-645,-5-9-2709,7-10-258,4 0 0,-8-12-516</inkml:trace>
          <inkml:trace contextRef="#ctx0" brushRef="#br1" timeOffset="46612.666">12026 4006 15093,'31'-73'4773,"-15"61"0,-16 12-258,23 23-2580,-23 11-903,7 28-386,-4 2-646,8 18 0,-4 3 0,2 8 0,2-4 0,-1-2 0,-1-7 0,0-12 0,-2-4 0,-7-15 0,6 3-517,-17-23-3353,0-3-774,-6-13-258,-5-8-129,-3-5-258</inkml:trace>
          <inkml:trace contextRef="#ctx0" brushRef="#br1" timeOffset="46927.6841">11802 4650 10836,'75'-2'4257,"-15"2"129,10 0-129,12-8-1419,14 8-1290,-9-9-516,9 7-258,-14-7-387,-8 5-129,-17-1 129,-12 5-258,-17 0 129,-10 13-129,-9 6 0,-5 4-129,-3 6 129,3 3-129,-1 3 0,3 3 0,1-3-387,-4-4 0,8 2-645,-11-11-2580,0-6-1032,0-16 129,0 0-129,0 0-387</inkml:trace>
          <inkml:trace contextRef="#ctx0" brushRef="#br1" timeOffset="47061.6916">12644 4444 10836,'14'-107'3612,"4"77"-129,-13-2-903,11 10-4386,2 31-1548,-18-9-129,25 34-387</inkml:trace>
          <inkml:trace contextRef="#ctx0" brushRef="#br1" timeOffset="47512.7175">13238 4520 14706,'42'0'4773,"-18"0"-258,2 0 0,-6 0-2709,21 6-774,-13-5-258,15 7-258,-9-5-386,5 4-130,-7-1 0,-5 4 0,-6 5 0,-9 4 0,-10 6 0,-5 3 0,-17 4 0,-12 6 0,-9 1 0,-9 0 0,-3 0 0,-4-3 0,4-4-130,6-5 1,10-4 0,9-4 0,10-3 258,18-16-129,0 23 129,12-15 0,15-1 1,10-2-130,6 0 0,5-1 0,2-1 0,-4-3 0,2 2-130,-18-9-1547,8-2-2838,-21-3-258,-6-6 0,-11-2-387</inkml:trace>
          <inkml:trace contextRef="#ctx0" brushRef="#br1" timeOffset="47693.7278">13296 4800 10191,'16'-4'4386,"18"4"-516,-2 0 0,13 2-1419,1 5-1935,-2-3-1032,3-3-1806,-6-1-1161,7 0-645,-15-3 129,7 1-645</inkml:trace>
          <inkml:trace contextRef="#ctx0" brushRef="#br1" timeOffset="48467.7722">13867 4764 12771,'32'0'4644,"-8"0"-258,0 0 129,17 0-2322,-14-3-774,19 1-387,-10-11-387,7 4-258,-10-5 0,-1-2-129,-8 0-128,-8-2-130,-13 2 0,-3 16 0,-23-23-259,-9 14 1,-4 9-258,-8 0 129,1 4 0,-3 8 0,7 10 0,3 1 129,8 4 0,3 3 258,9 2-129,7 0 129,7-2 0,2-1 129,13-5-129,13 1 258,8-5 0,16-2 129,10-8-129,19-1 0,6-7 0,11-2 0,0-2 0,0-7-129,-3-5-129,-11-2 0,-13-3-129,-16-3 0,-14 4-129,-21-1-129,-18 19-129,0-29 0,0 29-129,-32-12-258,11 12 129,-13 3-129,13 14 129,-6-3 129,15 5 129,1-1 258,9 0 258,2 3 129,0-21 387,23 32 0,-23-32 258,39 25 0,-23-25 0,13 6 0,-10-8-258,6-7 0,-9-14 0,7-4-129,-8-12-129,1-7-129,-6-10 0,1-8-129,-4-10 129,-2-10-258,3-1 258,-3 1-258,-1 8 129,1 10 0,-2 14 0,1 22 129,-4 30 0,4 11 129,-4 33-129,3 24 258,1 8-129,3 17-128,-2 5-130,6 5 0,1-2 0,1-1 0,3 5-130,-15-11-4385,5-9-258,-6-10-129,-11-5-258</inkml:trace>
        </inkml:traceGroup>
      </inkml:traceGroup>
    </inkml:traceGroup>
    <inkml:traceGroup>
      <inkml:annotationXML>
        <emma:emma xmlns:emma="http://www.w3.org/2003/04/emma" version="1.0">
          <emma:interpretation id="{0D548C5E-89ED-4A28-AF96-CB2B68458CAB}" emma:medium="tactile" emma:mode="ink">
            <msink:context xmlns:msink="http://schemas.microsoft.com/ink/2010/main" type="paragraph" rotatedBoundingBox="8058,6009 16216,6221 16170,7967 8013,7754" alignmentLevel="2"/>
          </emma:interpretation>
        </emma:emma>
      </inkml:annotationXML>
      <inkml:traceGroup>
        <inkml:annotationXML>
          <emma:emma xmlns:emma="http://www.w3.org/2003/04/emma" version="1.0">
            <emma:interpretation id="{AF7AC7A6-A30F-46DC-9A71-3DA0BE71D4D1}" emma:medium="tactile" emma:mode="ink">
              <msink:context xmlns:msink="http://schemas.microsoft.com/ink/2010/main" type="inkBullet" rotatedBoundingBox="8058,6009 9197,6039 9155,7670 8016,7641"/>
            </emma:interpretation>
            <emma:one-of disjunction-type="recognition" id="oneOf10">
              <emma:interpretation id="interp50" emma:lang="en-US" emma:confidence="0">
                <emma:literal>he</emma:literal>
              </emma:interpretation>
              <emma:interpretation id="interp51" emma:lang="en-US" emma:confidence="0">
                <emma:literal>to</emma:literal>
              </emma:interpretation>
              <emma:interpretation id="interp52" emma:lang="en-US" emma:confidence="0">
                <emma:literal>Is</emma:literal>
              </emma:interpretation>
              <emma:interpretation id="interp53" emma:lang="en-US" emma:confidence="0">
                <emma:literal>h.</emma:literal>
              </emma:interpretation>
              <emma:interpretation id="interp54" emma:lang="en-US" emma:confidence="0">
                <emma:literal>ha</emma:literal>
              </emma:interpretation>
            </emma:one-of>
          </emma:emma>
        </inkml:annotationXML>
        <inkml:trace contextRef="#ctx0" brushRef="#br1" timeOffset="49751.8457">6290 5298 6708,'7'-20'4515,"0"-3"0,-7 23 0,4-25-774,-4 4-1419,0 21-774,0-20-516,0 20-387,0 0-129,0 0-129,1 20-129,-1 10 0,0 11 0,0 12 0,0 8 0,0 14 0,0 1 0,0 10 0,0-1-129,2 2 1,2-3-130,1-1 0,0-3 0,3-1 0,-5-4 0,2-3 0,-3-6 0,0 0 0,-2-7 0,0-8 0,0-8 0,0-9 0,0-9 0,0-7 0,0-18 0,0 19 0,0-19 0,0 0 0,0 0 0,0 0 0,0 0 0,-5-18 0,5 18 0,-4-19 0,4 19 0,0-20 0,0 20 0,0 0 0,13-14 0,4 14 0,12-4 0,8 1 0,13 3 0,9 0 0,12 0 0,7 0 0,6 0 0,-1 3 0,1 5 0,-4-3 0,-7 2 0,-6-3 0,-8 1 0,-5-5 0,-14 0 0,-6 0 0,-7-4 0,-27 4-130,21-19-386,-23 1-258,2 18-516,-26-39-645,26 39-903,-41-48-387,25 30 258,-18-18 516,18 19 387,-11-12 516,13 11 774,14 18 1161,-28-26 1548,28 26 516,0 0 0,0 9-258,0-9 0,17 25-258,-17-25-129,38 39-387,-20-20-387,10 13-258,-8-5-258,1 9-129,-12-1-258,-9 4-129,0 9-903,-29-12-2709,1 8-1161,-8-3 0,-3-2-258,-2-3-258</inkml:trace>
      </inkml:traceGroup>
      <inkml:traceGroup>
        <inkml:annotationXML>
          <emma:emma xmlns:emma="http://www.w3.org/2003/04/emma" version="1.0">
            <emma:interpretation id="{539B1FDC-23EE-472F-A808-A680AD7EC10E}" emma:medium="tactile" emma:mode="ink">
              <msink:context xmlns:msink="http://schemas.microsoft.com/ink/2010/main" type="line" rotatedBoundingBox="9835,6497 16204,6663 16170,7967 9802,7801"/>
            </emma:interpretation>
          </emma:emma>
        </inkml:annotationXML>
        <inkml:traceGroup>
          <inkml:annotationXML>
            <emma:emma xmlns:emma="http://www.w3.org/2003/04/emma" version="1.0">
              <emma:interpretation id="{A5D93A2D-C8E1-4889-9A3D-596D67E51131}" emma:medium="tactile" emma:mode="ink">
                <msink:context xmlns:msink="http://schemas.microsoft.com/ink/2010/main" type="inkWord" rotatedBoundingBox="9835,6497 16204,6663 16170,7967 9802,7801"/>
              </emma:interpretation>
              <emma:one-of disjunction-type="recognition" id="oneOf11">
                <emma:interpretation id="interp55" emma:lang="en-US" emma:confidence="1">
                  <emma:literal>Quantized</emma:literal>
                </emma:interpretation>
                <emma:interpretation id="interp56" emma:lang="en-US" emma:confidence="0">
                  <emma:literal>Quant. zed</emma:literal>
                </emma:interpretation>
                <emma:interpretation id="interp57" emma:lang="en-US" emma:confidence="0">
                  <emma:literal>Quants zed</emma:literal>
                </emma:interpretation>
                <emma:interpretation id="interp58" emma:lang="en-US" emma:confidence="0">
                  <emma:literal>Quant! zed</emma:literal>
                </emma:interpretation>
                <emma:interpretation id="interp59" emma:lang="en-US" emma:confidence="0">
                  <emma:literal>Quant zed</emma:literal>
                </emma:interpretation>
              </emma:one-of>
            </emma:emma>
          </inkml:annotationXML>
          <inkml:trace contextRef="#ctx0" brushRef="#br1" timeOffset="50751.9029">8279 6018 11610,'17'-44'4386,"-17"26"129,0 18-129,-1-16-2064,-19 6-1032,20 10-387,-29 3-258,13 15-129,-5 5-129,0 13-387,-4 6 258,2 13-258,-4 8 258,6 8-258,1 5 0,6 6 0,5 2 0,7-4 129,2-4-129,11-8 129,9-7-129,6-10 258,3-10-129,4-9 0,3-14 129,1-7 1,1-11-259,1-2 0,-2-16 0,-1-7 0,-2-11 0,-2-8 0,-2-13 0,-5-3 0,-4-8 0,-5-5 0,-5-2 0,-8-3 0,-3 1 0,-7 5 0,-12 9 0,-8 6 0,-1 11 0,-12 7-130,1 12-128,-3 8 0,2 12 0,0 7 129,7 0 0,3 12 0,7 4 0,4 7 129,10 2 0,9 4 0,0 1 129,14 4-129,9 1 129,9 4 0,4 2 129,8 9-129,1 0 129,4 9 0,-1 1-128,0 4-130,-5 2 0,-6 0 0,-5-4 0,-7-7 0,-5-1 0,-8-13 0,-1-1-517,-13-11-3998,1-6-129,-7-7-387,8-16-129</inkml:trace>
          <inkml:trace contextRef="#ctx0" brushRef="#br1" timeOffset="51739.9594">9024 6467 11739,'5'-23'4386,"-5"23"0,0 0 0,0-18-2193,0 18-1032,0 18-387,0 7-258,0 1-129,2 12 0,1 3-258,5 7 129,-3-2-258,2 4 129,-2-6-129,1-3 0,-3-5 0,-1-8 0,0-3 0,1-9 0,-3-16-129,0 0 129,24 7 129,-24-7-258,30-25 258,-11 0-129,-1-7 0,3-5 0,-3-6 129,0 1 0,-5-1 0,-3 4 0,-3 3 0,-1 9 129,-5 4-129,-1 23 0,2-23 0,-2 23 0,0 0 0,4 23-129,1 0 0,0 6 0,4 7-129,2 3 129,1 3 0,3-1-258,4-2 0,-3-8-258,9 4-387,-7-17-645,18 7-1161,-6-16-1935,4-7 258,3-2-516,6-13 129</inkml:trace>
          <inkml:trace contextRef="#ctx0" brushRef="#br1" timeOffset="52123.9813">9860 6529 12255,'-32'-57'4644,"9"43"-258,-2 12 129,-11-3-2451,26 19-645,-17 0-516,18 20-258,-5 0-258,7 7-129,0 0 0,7 0-129,0-4-129,0 0 0,7-5 0,2-3 0,3-4-129,-1-7 0,-11-18 129,28 19-129,-12-19 0,0 0 129,4-12 129,-1-8-129,-1-5 258,3-3-129,1-1 0,-3 3 0,1 2 129,1 7-258,-1 4 129,1 10-129,4 3 0,2 10 0,1 8-129,2 3-258,6 10-387,-11-13-903,14 6-2451,-11-6-516,1-5-129,-2-12-258</inkml:trace>
          <inkml:trace contextRef="#ctx0" brushRef="#br1" timeOffset="52540.005">10527 6543 14061,'9'-16'4773,"-9"16"-129,0 0-129,0 0-2709,21 38-774,-21-15-258,9 12-129,-5-4-387,1 4 1,-2-3-259,-1-3 0,0 1-130,-2-9 1,0-1-129,0-20 0,0 0 0,0 0 0,0 0 129,18-21 0,-8-10 258,5-8-129,-1-9 0,2 2 129,-2 0 0,2 6-129,0 5 0,0 8 129,0 9-129,2 15 0,2 8 129,-1 20-129,1 9 0,1 9 129,0 1-258,-3 4 129,2 2-129,-8-9-258,6 3-387,-16-24-774,17 8-1548,-19-28-1419,16 13 0,-16-13-387,25-23-129</inkml:trace>
          <inkml:trace contextRef="#ctx0" brushRef="#br1" timeOffset="53093.0368">11292 6461 8514,'9'-24'4515,"17"18"129,13 3-258,13 3-1032,-6-6-1161,27 6-645,-16 0-387,11 4-387,-15-2-258,-1 5-129,-10-2-129,-6 2 0,-11 2-129,-7 5 1,-6 2-130,-3 8 0,-5 2 0,-1 6 0,1 2 0,-4-5-388,1 8-515,-2-21-387,2 14-1806,-1-30-1677,0 16 129,0-16-258,0 0 0</inkml:trace>
          <inkml:trace contextRef="#ctx0" brushRef="#br1" timeOffset="52800.0199">11495 5942 15222,'8'-27'4902,"-6"9"-258,-2 18-129,0 20-2838,0 21-1032,0 0 0,2 14-128,-2 2-517,5 12 0,1 1 0,3 6 0,1 1 0,-1-4 0,2 1 0,-8-13 0,6 7-1291,-11-33-1418,1 1-1935,-10-18-129,11-18-258,-27 0-129</inkml:trace>
          <inkml:trace contextRef="#ctx0" brushRef="#br1" timeOffset="53238.045">11849 6230 12513,'8'-92'4128,"-2"56"-258,10 20-258,-16 16-3096,16-19-3870,0 19-387,-16 0-258,25 19-258</inkml:trace>
          <inkml:trace contextRef="#ctx0" brushRef="#br1" timeOffset="53724.0729">12507 6337 11352,'0'-16'4515,"0"16"-129,0 0 0,17-25-2322,7 25-645,-24 0-258,42-5-129,-17-1-129,11 6-258,-4-3-129,3 3-128,-6 0-388,-3 12 0,-9 4 0,-10 7 0,-7 9 0,-15 6 0,-10 6 0,-8 3 0,-5 6 0,-4-9 0,1 3 0,3-8 0,8-5-259,3-8 130,11-3 0,8-7 129,8-16 0,1 24 129,15-14 0,6-1 0,4 0 1,6 2-130,2-4 0,0 0 0,-4 0 0,-7-7-904,8 0-3095,-31 0-645,16-14-129,-16-2-258,-15-4-129</inkml:trace>
          <inkml:trace contextRef="#ctx0" brushRef="#br1" timeOffset="53899.0829">12331 6600 11868,'21'-7'4257,"9"7"-129,13 0-129,1 14-2193,8-5-2064,3 0-2193,-3-7-1419,6 7-258,-10-9-129,2 0-516</inkml:trace>
          <inkml:trace contextRef="#ctx0" brushRef="#br1" timeOffset="54716.1295">12957 6526 13545,'39'-16'4773,"-16"16"-258,4-2 258,14 5-2709,-13-3-774,18 0-516,-1 0-258,6-1-129,-4-8-257,-3-4-130,-7-3 0,-5-3 0,-12-5 0,-15 5 0,-8-1 0,-24 4 0,-10 6 0,-11 4 0,-6 6-130,-4 0-128,1 16 129,2 2-129,7 5 129,8 6 0,10 5 129,9 3 0,8 0-129,13 4 258,2-2-129,19 2 258,8-3-129,12-1 0,9-9 0,12-3 129,11-9-128,10-5-130,6-9 0,9-2 0,4-13 0,-1-10 0,-3-2 0,-9-7 0,-13 2 0,-17-7-130,-15 3-128,-20-2 0,-14 6 0,-12 2 0,-17 6 0,-11 4 129,-4 8 0,-3 4 0,3 6 129,0 9 0,4 9 0,7 7 0,1 7 0,10 2 129,5 1-129,5 6 129,2-5-129,2 0 129,8-8 0,8-5 129,2-9-129,6-7 129,-1-7 0,5-12 0,1-20-128,4-12-130,-1-15 0,0-9 0,-6-10 0,-3-9 0,-2-6 0,-1-3 0,-4 4 0,-8 6 0,-3 13 0,-3 7 0,-1 17 0,-1 13 0,0 20 0,-2 16 0,4 18 0,1 19 0,4 11 0,7 16 0,0 9 0,7 13 0,0 4 0,0 8 0,6 5 0,-17-8-4000,8-3-773,-15-14-129,-1-6-387</inkml:trace>
        </inkml:traceGroup>
      </inkml:traceGroup>
    </inkml:traceGroup>
    <inkml:traceGroup>
      <inkml:annotationXML>
        <emma:emma xmlns:emma="http://www.w3.org/2003/04/emma" version="1.0">
          <emma:interpretation id="{0382CB77-B60C-4C72-9A2E-F455F3A4D5B6}" emma:medium="tactile" emma:mode="ink">
            <msink:context xmlns:msink="http://schemas.microsoft.com/ink/2010/main" type="paragraph" rotatedBoundingBox="7915,7203 24726,7255 24706,13548 7895,13496" alignmentLevel="2"/>
          </emma:interpretation>
        </emma:emma>
      </inkml:annotationXML>
      <inkml:traceGroup>
        <inkml:annotationXML>
          <emma:emma xmlns:emma="http://www.w3.org/2003/04/emma" version="1.0">
            <emma:interpretation id="{35ABDA57-DC0F-4D7B-8E3C-3128CBCB1097}" emma:medium="tactile" emma:mode="ink">
              <msink:context xmlns:msink="http://schemas.microsoft.com/ink/2010/main" type="inkBullet" rotatedBoundingBox="7919,7203 9185,7207 9179,9108 7913,9104"/>
            </emma:interpretation>
            <emma:one-of disjunction-type="recognition" id="oneOf12">
              <emma:interpretation id="interp60" emma:lang="en-US" emma:confidence="1">
                <emma:literal>h</emma:literal>
              </emma:interpretation>
              <emma:interpretation id="interp61" emma:lang="en-US" emma:confidence="0">
                <emma:literal>k</emma:literal>
              </emma:interpretation>
              <emma:interpretation id="interp62" emma:lang="en-US" emma:confidence="0">
                <emma:literal>1</emma:literal>
              </emma:interpretation>
              <emma:interpretation id="interp63" emma:lang="en-US" emma:confidence="0">
                <emma:literal>U</emma:literal>
              </emma:interpretation>
              <emma:interpretation id="interp64" emma:lang="en-US" emma:confidence="0">
                <emma:literal>L</emma:literal>
              </emma:interpretation>
            </emma:one-of>
          </emma:emma>
        </inkml:annotationXML>
        <inkml:trace contextRef="#ctx0" brushRef="#br1" timeOffset="59899.4261">6336 6561 4902,'-5'-53'4386,"1"28"0,-5-2 0,-1-3-1032,10 30-774,-18-37-645,18 37-516,0 0-387,-16-6-387,16 6-129,-11 23-129,6 4-129,3 16 0,-3 5 0,3 14 0,-3 7 0,-3 10 0,0 4-129,0 6 129,-2 4 0,1 5-129,-2 1 129,1 5-129,1-1 1,3 0-130,1-5 0,0-6 0,1-8 0,4-13 0,-2-10 0,2-13 0,0-9 0,0-11 0,0-5 0,0-7 0,0-16 0,6 27 0,-6-27 0,9 16 0,-9-16 0,23 5 0,0-5 0,18 0 0,16-7 0,17 0 0,15-2 0,11 6 0,10-3 0,4 6 0,-4 0 0,-7 4 0,-12 7 0,-13-2 0,-12 1 0,-11-1 0,-12 0 0,-9-4 0,-11-3 0,-23-2 0,16-5 0,-16-11 0,-14-6 0,-6-4 0,-1-5 0,-4-1-130,0 2 130,4 2-129,1 5 0,8 5 129,12 18 0,-11-18 0,11 18 0,0 0 129,20 2 0,-3 14 1,3 0-130,3 5 0,-2 6 0,-1 5 0,-9 3 0,-10 3 0,-1 12-1162,-14-9-3482,-5 1-258,-8-4 258,6-1-516</inkml:trace>
      </inkml:traceGroup>
      <inkml:traceGroup>
        <inkml:annotationXML>
          <emma:emma xmlns:emma="http://www.w3.org/2003/04/emma" version="1.0">
            <emma:interpretation id="{E0500736-A3EF-435E-92CD-3FE275E78708}" emma:medium="tactile" emma:mode="ink">
              <msink:context xmlns:msink="http://schemas.microsoft.com/ink/2010/main" type="line" rotatedBoundingBox="10158,7881 21918,7917 21912,9866 10152,9830"/>
            </emma:interpretation>
          </emma:emma>
        </inkml:annotationXML>
        <inkml:traceGroup>
          <inkml:annotationXML>
            <emma:emma xmlns:emma="http://www.w3.org/2003/04/emma" version="1.0">
              <emma:interpretation id="{EFC5239D-261C-43F5-ACBA-0D8D5FBC3922}" emma:medium="tactile" emma:mode="ink">
                <msink:context xmlns:msink="http://schemas.microsoft.com/ink/2010/main" type="inkWord" rotatedBoundingBox="10158,7986 17609,8008 17603,9853 10152,9830"/>
              </emma:interpretation>
              <emma:one-of disjunction-type="recognition" id="oneOf13">
                <emma:interpretation id="interp65" emma:lang="en-US" emma:confidence="0">
                  <emma:literal>Pie-defined</emma:literal>
                </emma:interpretation>
                <emma:interpretation id="interp66" emma:lang="en-US" emma:confidence="0">
                  <emma:literal>Pre-defined</emma:literal>
                </emma:interpretation>
                <emma:interpretation id="interp67" emma:lang="en-US" emma:confidence="0">
                  <emma:literal>pre-defined</emma:literal>
                </emma:interpretation>
                <emma:interpretation id="interp68" emma:lang="en-US" emma:confidence="0">
                  <emma:literal>pie-defined</emma:literal>
                </emma:interpretation>
                <emma:interpretation id="interp69" emma:lang="en-US" emma:confidence="0">
                  <emma:literal>Pee-defined</emma:literal>
                </emma:interpretation>
              </emma:one-of>
            </emma:emma>
          </inkml:annotationXML>
          <inkml:trace contextRef="#ctx0" brushRef="#br1" timeOffset="61132.4966">9221 7646 7998,'-9'-71'2838,"9"71"-1935,11-7-774,-11 7-1548,41 29-1806,-20-3-516</inkml:trace>
          <inkml:trace contextRef="#ctx0" brushRef="#br1" timeOffset="108723.2186">8399 7547 11868,'9'-25'4644,"22"2"-387,-8 10 258,14 12-2580,-8-17-516,24 12-387,-3-4-258,14 6-387,-2-1 0,6 5-258,-3 0 0,-2 2 0,-6 7 0,-9 5-129,-7 2 0,-11 5 129,-11 4-129,-10 5 129,-9 2-129,-2 2 129,-15 3 0,-10-3 0,-10 2 0,-6-4 0,-9-5-129,-3-4-129,-3-9 129,-5-5-258,5-7 0,-3-2-258,9 0-258,-1-22-774,19 10-2838,2-1-258,6 6-129,8 2-129</inkml:trace>
          <inkml:trace contextRef="#ctx0" brushRef="#br1" timeOffset="108260.1922">8407 7643 6837,'0'0'3870,"0"0"0,8-21-129,-8 21-1032,0 0-1032,0 0-387,6 14 0,-6-14-258,0 35-129,-2-10-129,2 14-129,-2 1-129,2 11 0,-5 1-129,1 6 0,-1 1-258,1 2 129,-1-6-129,3-2 129,-1-7-258,3-5 129,0-7 0,0-4-129,0-5 129,3-7-258,1 0 129,-4-18-258,7 23-129,-7-23-516,7 19-774,-7-19-1548,0 0-1290,0 0-129,0 0-129,0 0-258</inkml:trace>
          <inkml:trace contextRef="#ctx0" brushRef="#br1" timeOffset="109564.2667">9154 8358 10191,'23'0'4386,"-23"0"-129,21 0 0,-21 0-1806,16 0-1032,7 0 129,-23 0-516,31-9-129,-31 9-387,30-23 129,-18 5-387,2 0 0,-5-7-129,2-1-129,-6-6 0,1-2-129,-5 0 0,-1-3-258,0 5 129,-10-2-387,1 11 0,-9-2-129,18 25-129,-32-23-129,32 23 129,-27-4 129,27 4 0,0 0 129,-12 13 387,12-13 258,0 0 258,12 18 516,-12-18-129,31 3 258,-31-3 0,41 0 0,-25-5 0,10 5-129,-8-7-129,3 7-129,-5-7 0,6 7-129,-6-2-129,2 2 130,-2 0-388,3 5 0,-1 4 0,1 5 0,1 4 0,-2 3 0,-2 6 0,-6 1 0,5 12-904,-15-14-2063,0 10-1548,0-6-258,2-1-129,-2-5-387</inkml:trace>
          <inkml:trace contextRef="#ctx0" brushRef="#br1" timeOffset="109964.2896">9790 8237 16383,'66'-9'4386,"-25"4"387,-2-4-387,13 9-3096,-15-11-387,10 6-387,-14-9-386,1-1-130,-11-2 0,-5-5 0,-9 1 0,-9-2 0,-5 3 0,-19 2 0,-4 4 0,-9 5 0,-2 6 0,-6 3 0,2 3-130,2 12 1,9 6 0,4 2 129,8 7-129,12 4 129,8 2 0,3-1 0,17 3 129,8-5-129,11 1 258,6-5-128,5-3-130,-1-8-388,8 7-644,-14-11-3225,5-7-516,-7-5 258,-4-2-516</inkml:trace>
          <inkml:trace contextRef="#ctx0" brushRef="#br1" timeOffset="111092.3542">10659 8027 11610,'0'-19'4257,"0"19"129,0 0-387,0 0-1548,0 0-1290,0 0-258,0 0-387,0 0-387,17 7-645,-17-7-774,36 5-2064,-11 2-774,1-3-129,10 1-387,1-5-387</inkml:trace>
          <inkml:trace contextRef="#ctx0" brushRef="#br1" timeOffset="111707.3893">11452 8045 14190,'21'-9'4515,"-5"-14"-129,-16 23 0,-14-29-2709,14 29-774,-41-14-258,11 12-387,-6-1 0,-3 3-129,2 5 0,-1 8-129,3 6 129,6 4-129,6 6 0,7 3 0,9 5 0,7-3 0,5 2 0,13-3 0,5-2 0,6-5 0,3-4 129,3-6-129,-1-7 129,0-4 0,-6-5 0,-1-4 129,-7-12-129,-2-7 130,-4-11-259,-4-12 0,-4-13 0,-3-14 0,-1-14 0,-2-11 0,2-3 0,-2 0 0,0 5 0,-5 12 0,-3 11 0,0 16 0,0 18 0,0 14 0,-1 9 0,9 16 0,0 0 0,0 0 0,0 0 0,0 30 0,10 1 0,8 11 0,3 10 0,3 14 0,0 7 0,3 7 0,-2 2 0,-2-1 0,0 1 0,-3-9 0,-1-2 0,-6-19-1162,12 3-1934,-15-19-1677,1-8 258,-4-8-516,-7-20 0</inkml:trace>
          <inkml:trace contextRef="#ctx0" brushRef="#br1" timeOffset="112112.4123">11834 8098 14964,'47'-16'4902,"-17"9"-387,4 2 0,-11-9-2709,21 14-774,-8-11-258,3 6-515,-7-6-259,-2 2 0,-9-3 0,-21 12 0,18-31 0,-18 14 0,-14 0 0,-11 3 0,-5 2 0,-6 1 0,1 8 0,-3 3 0,5 3 0,2 13 0,8 5 0,7 4 0,6 4 0,6 6 0,4 1 0,2 0 0,12-1 0,7-3 0,8-3 0,3-4 0,5-4 0,2-7-259,11 2-644,-18-11-3225,13-3-516,-6-2 0,-7-3-258</inkml:trace>
          <inkml:trace contextRef="#ctx0" brushRef="#br1" timeOffset="112601.4404">12361 8034 17286,'78'-23'4773,"-37"9"-129,5 3 0,-10-7-3741,12 6-386,-9-11-517,0-2 0,-7-9 0,-5-5 0,-4-4 0,-5-7 0,-6-1 0,-6-6-130,-3 4-257,-3 3 129,-3 5 0,-6 8 0,0 9 258,0 6-129,2 6 129,7 16 129,0 0 0,0 0 0,-6 30 129,8 10 0,9 8 0,3 21 1,0 9-259,4 13 0,-4 3 0,2 13 0,-9 1 0,-3 3 0,-4-3 0,0-1 0,-5-2 0,-4-2 0,0-7 0,0-5 0,4-11 0,-2-18 0,5-3 0,-11-32-1678,6-3-2966,7-24-387,-18 2 129,4-12-387</inkml:trace>
          <inkml:trace contextRef="#ctx0" brushRef="#br1" timeOffset="113035.4653">12443 8194 14319,'48'-21'4128,"-20"16"0,8 3 129,14 2-3354,-13 3-258,13 8-258,-4-6-129,6 4-129,-1-5-129,1-4-258,5 0-258,-9-9-258,12-2-129,-17-14-129,10 9 0,-21-10 0,6 10 0,-21-7 516,-1 8 387,-16 15 387,4-19 387,-4 19 258,-9 0 258,7 14-129,2-14 0,-10 43-129,2-18-258,8 12 0,2-1-258,7 1-258,4-2-129,-5-6-516,12 3-387,-20-32-2451,12 21-903,-12-21-258,0 0 258,15-19-774</inkml:trace>
          <inkml:trace contextRef="#ctx0" brushRef="#br1" timeOffset="113214.4755">13227 7678 10836,'-11'-85'3612,"4"57"-387,7 28-774,13 0-4773,-13 0-774,10 23-387,-6-5-516</inkml:trace>
          <inkml:trace contextRef="#ctx0" brushRef="#br1" timeOffset="113616.4984">13764 7983 13674,'25'35'4515,"-12"-13"0,-1 4-129,-3 15-2451,-7-14-903,7 7-516,-9-4-129,1-2-258,-1-5-129,0-3 0,0-4 0,0-16 0,0 0-129,0 0 0,0 0 129,0-9 0,0-12 0,9-6 0,0-5 129,5-3 0,-1-3 129,1 4 0,2-3 0,7 9 0,-3 1 0,7 13 0,-1 7-128,3 7-130,-1 8 0,2 12 0,-3 8 0,-6 4 0,-1 6 0,-8-3-259,3 10-902,-15-10-3096,0 1-516,0-4 0,0-4-258</inkml:trace>
          <inkml:trace contextRef="#ctx0" brushRef="#br1" timeOffset="114608.5553">14888 8102 11223,'22'0'4128,"-22"0"258,25 0-258,0 5-2322,-25-5-387,41 4-258,-24-4-258,8 0-129,-25 0-258,32-2-129,-32 2-129,0 0 0,13-27-129,-13 27-129,-20-26 0,-5 13-129,-5 2 0,-7 1-129,-4 4 0,-7 3 129,0 3-129,-4 7 129,2 5 0,2 4 0,6 6 0,2 3 129,10 0-129,11 3 129,11 1 0,10-1 129,18-1 0,17-1 0,9-1 258,15 0-129,3-7 258,11-4-387,-1-5 258,5-5-129,-3-4-129,2-4 0,-5-12-129,-3-4 0,-8-6 0,-7-3 129,-10-1-129,-13 0 0,-15 0 0,-15 3 0,-5 4 0,-19 5-129,-4 7-129,-10 4 129,2 7-129,-1 0 129,3 14-129,3 2 0,8 6 129,5 1 0,7 2 0,5 0 0,4 0 129,11 0 129,5-6 0,9 1 0,0-8 0,7 1 129,-4-8 0,4-1 0,-5-4 0,1-8 0,-4-8 0,-1-7-129,-6-11 1,0-8-130,-5-12 0,-3-17 0,0-14 0,-6-13-130,1-9 1,-4-3-129,0 3 129,0 6 129,-4 10-129,-5 20 129,1 16-129,-1 18 258,-2 12-129,11 25 129,-23-8 0,23 8-129,-11 22 258,11 6-129,5 6 1,10 14-130,1 5 0,9 13 0,0 7 0,1 9 0,1 2 0,0 1 0,1 2 0,-8-12 0,12 9-2065,-13-20-2579,3-9-129,-5-14-129,1-9-387</inkml:trace>
        </inkml:traceGroup>
        <inkml:traceGroup>
          <inkml:annotationXML>
            <emma:emma xmlns:emma="http://www.w3.org/2003/04/emma" version="1.0">
              <emma:interpretation id="{E85EEF77-798D-43AE-915A-242B08D4A68C}" emma:medium="tactile" emma:mode="ink">
                <msink:context xmlns:msink="http://schemas.microsoft.com/ink/2010/main" type="inkWord" rotatedBoundingBox="18504,7907 21918,7917 21915,8984 18501,8974"/>
              </emma:interpretation>
              <emma:one-of disjunction-type="recognition" id="oneOf14">
                <emma:interpretation id="interp70" emma:lang="en-US" emma:confidence="1">
                  <emma:literal>levels</emma:literal>
                </emma:interpretation>
                <emma:interpretation id="interp71" emma:lang="en-US" emma:confidence="0">
                  <emma:literal>levers</emma:literal>
                </emma:interpretation>
                <emma:interpretation id="interp72" emma:lang="en-US" emma:confidence="0">
                  <emma:literal>Levels</emma:literal>
                </emma:interpretation>
                <emma:interpretation id="interp73" emma:lang="en-US" emma:confidence="0">
                  <emma:literal>revels</emma:literal>
                </emma:interpretation>
                <emma:interpretation id="interp74" emma:lang="en-US" emma:confidence="0">
                  <emma:literal>Kevels</emma:literal>
                </emma:interpretation>
              </emma:one-of>
            </emma:emma>
          </inkml:annotationXML>
          <inkml:trace contextRef="#ctx0" brushRef="#br1" timeOffset="117199.7035">16738 7344 11610,'2'-39'4773,"-2"39"-645,0-21 516,0 21-1935,0 0-1290,0 23-516,0 2-387,6 12 0,1 4-129,10 12 0,-4 2-129,5 8-129,-1 1-129,3-2 129,-4-2-129,0-1 0,0-6 0,-5-6-129,1-1-258,-7-12-129,8 1-387,-13-19-903,9 7-1935,-9-23-1032,3 22 129,-3-22-258,0 0-258</inkml:trace>
          <inkml:trace contextRef="#ctx0" brushRef="#br1" timeOffset="117632.7282">17050 7924 9417,'28'-11'4644,"-12"6"-258,4 5-129,5 0-1548,-9-2-774,17 2-516,-9-5-258,9 3-387,-2-9-258,2 2-129,-2-3-129,1-2-129,-7-2 129,-2-4-129,-6-1 0,-6 1 0,-7-3 1,-4 0-130,-7 3 0,-11 1 0,-5 5 0,-2 3 0,-2 7-130,0 4 130,1 4-129,-1 16 129,6 4-129,5 8 129,1 6 0,7 3 0,4 1 0,4 5 0,0-5-129,12-1 129,3-2 0,2-5 0,7-5 0,0-6-129,7 0-516,-5-19-1419,10 3-2193,1-7-516,4-2 129,4-12-645</inkml:trace>
          <inkml:trace contextRef="#ctx0" brushRef="#br1" timeOffset="117952.7464">17758 7817 13029,'-7'-26'4773,"7"26"-129,0 0 129,5 26-2322,-3-10-1419,15 18-129,-6-9-258,10 10-258,-3-1-257,4 0-130,-5-4 0,1-3 0,-2-6 0,-16-21 0,25 20 0,-25-20 0,25-13 0,-14-8 0,1-9 0,-1-6 0,-1-6 0,-1-3 0,4 4 0,-10-7 0,12 25-1033,-15-18-1031,24 27-1806,-11-4-1161,6 15 129,3-1-129,1 4-387</inkml:trace>
          <inkml:trace contextRef="#ctx0" brushRef="#br1" timeOffset="118328.7681">18275 7791 9933,'48'23'4902,"-23"-14"0,2-2-258,5 9-903,-9-20-1677,20 6-774,-15-4-516,6-3-257,-7-9-517,-2-2 0,-8-8 0,-4-2 0,-8-3 0,-5 1 0,-5 3 0,-13 0 0,-5 7 0,-6 6 0,1 6 0,-6 6 0,0 9 0,2 9 0,0 9 0,6 3 0,4 7-130,8 4 130,5 6-129,9 1 129,2-2 0,14-2 0,9 1-129,5-6 129,7-2 0,4-10 0,2-4-258,0-12 0,3-4-258,-10-11-645,13 1-1419,-15-19-2193,-4-6 258,-8-9-258,-4-8-258</inkml:trace>
          <inkml:trace contextRef="#ctx0" brushRef="#br1" timeOffset="118636.7857">18884 7113 13803,'0'-20'4515,"0"20"0,0 0 129,0 0-2967,-2 9-645,2 20-129,0-5-258,3 17 0,1 6-257,7 8-388,-2 9 0,5 14 0,2 6 0,3 3 0,4 4 0,2-4 0,2-2 0,3-10 0,6-6-130,-1-23-644,15 2-645,-14-24-2322,15-7-1032,3-9 0,8-8-258,4-4-258</inkml:trace>
          <inkml:trace contextRef="#ctx0" brushRef="#br1" timeOffset="119035.8085">19946 7751 10836,'-43'-58'4515,"16"33"0,0 9-258,-1 12-1548,-6-6-1548,15 10-258,-10 3-516,10 10 0,-3-1-387,6 6 129,6 1-129,4 3 0,6-1 0,2 2 0,14 0 0,9 0-129,9-1 129,8 6 129,6-6 0,11 2 129,-2-2-129,0 3 129,-7-7 0,-6 1 129,-13-1 0,-12 0-129,-19-2 0,-7 0 0,-25-4 0,-11 2-128,-12-3-130,-5 1 0,-10-3 0,1-3 0,3-1-130,-2-5-515,17 4-774,-13-4-2838,21 0-516,6-8 0,12 1-258</inkml:trace>
        </inkml:traceGroup>
      </inkml:traceGroup>
      <inkml:traceGroup>
        <inkml:annotationXML>
          <emma:emma xmlns:emma="http://www.w3.org/2003/04/emma" version="1.0">
            <emma:interpretation id="{EDB6A4BA-0577-43E8-A6CE-76AB6F6A7D03}" emma:medium="tactile" emma:mode="ink">
              <msink:context xmlns:msink="http://schemas.microsoft.com/ink/2010/main" type="line" rotatedBoundingBox="7909,8885 23352,8479 23430,11458 7987,11864"/>
            </emma:interpretation>
          </emma:emma>
        </inkml:annotationXML>
        <inkml:traceGroup>
          <inkml:annotationXML>
            <emma:emma xmlns:emma="http://www.w3.org/2003/04/emma" version="1.0">
              <emma:interpretation id="{B3B02DA3-3FBF-4429-9281-ABBE50985A71}" emma:medium="tactile" emma:mode="ink">
                <msink:context xmlns:msink="http://schemas.microsoft.com/ink/2010/main" type="inkWord" rotatedBoundingBox="7909,8885 10415,8819 10455,10332 7949,10398"/>
              </emma:interpretation>
              <emma:one-of disjunction-type="recognition" id="oneOf15">
                <emma:interpretation id="interp75" emma:lang="en-US" emma:confidence="0">
                  <emma:literal>GA</emma:literal>
                </emma:interpretation>
                <emma:interpretation id="interp76" emma:lang="en-US" emma:confidence="0">
                  <emma:literal>LA</emma:literal>
                </emma:interpretation>
                <emma:interpretation id="interp77" emma:lang="en-US" emma:confidence="0">
                  <emma:literal>IA</emma:literal>
                </emma:interpretation>
                <emma:interpretation id="interp78" emma:lang="en-US" emma:confidence="0">
                  <emma:literal>HA</emma:literal>
                </emma:interpretation>
                <emma:interpretation id="interp79" emma:lang="en-US" emma:confidence="0">
                  <emma:literal>hot</emma:literal>
                </emma:interpretation>
              </emma:one-of>
            </emma:emma>
          </inkml:annotationXML>
          <inkml:trace contextRef="#ctx0" brushRef="#br1" timeOffset="174988.0088">8335 8781 13287,'6'-26'4515,"-6"26"-258,0 0 129,0-18-2580,0 30-903,-2 8-258,0 17-258,-7 4 0,4 13-258,0 6 0,-2 6 129,1 0-258,1-2 129,0-7-129,-1-8 129,3-6-129,-1-7 0,1-11-129,-1-8 129,4-17 0,-7 22 0,7-22-129,0 0 129,0 0-129,-18-25 129,14-4 0,3-10-129,1-14 129,0-13-129,9-9 129,7-8 0,1-6 0,7 0 0,-1 5 0,0 8 0,0 8 129,-4 13-129,-1 12 0,-5 13 129,-6 9-129,-7 21 129,11-22-129,-11 22 129,0 0 0,0 0 0,8 16 0,-2 4 129,-3 1-129,3 10 129,-1 2 0,2 10-129,-3 5 1,3 7-130,-2 4 0,2 5 0,0 2 0,2 3 0,2 2 0,3-3 0,2-6 0,2-3 0,0-8 0,1-6 0,-1-8 0,-2-5 0,0-5 0,-9-8 0,2 3 0,-9-22 0,5 28-1807,-5-28-2579,-12 7-645,12-7 387,-30-8-387</inkml:trace>
          <inkml:trace contextRef="#ctx0" brushRef="#br1" timeOffset="175179.0197">8385 9148 9675,'9'-11'3999,"11"11"-129,-3 0-387,16 0-2064,-5 4-2580,0-3-1806,22 12-387,-7-13-258,14 9-387</inkml:trace>
          <inkml:trace contextRef="#ctx0" brushRef="#br1" timeOffset="173912.9473">6144 8080 7740,'9'-16'3999,"-9"16"129,0 0-129,0 0-1290,0 0-645,0 0-645,0 0-387,16 22-258,-13-4 0,10 12-129,-6 0-129,7 11 0,-7 2-129,4 8 0,-6 3 0,1 8-129,-3 4 0,1 8 0,-2 6-129,-1 4 0,1-2 0,0-2 1,-2-5-130,2-8 0,1-6 0,1-15 0,-2-9 0,-2-10 0,1-9 0,-1-18 0,2 19 0,-2-19 0,0 0 0,0 0 0,0 0 0,0 0 0,0 0 0,0 0 0,0 0 0,0 0 0,0 0 0,0 0 0,0 0 0,16 7 0,-16-7 0,25 0 0,-5 0 0,10 0 0,9 0 0,11 2 0,9 0 0,8 3 0,8 1 0,7 3 0,3 1 0,0 3 0,-3-3 0,-4 6 0,-6-1 0,-8-1 0,-9-2 0,-9 1 0,-9-4 0,-10-6 0,-6 1 0,-21-4 0,18-9-259,-18-11 1,-3-1-129,-12-7 129,1-1 0,-5-3-129,1 4 258,-2-1 0,3 8 0,1 5 129,16 16 0,-20-22 0,20 22 129,0 0 0,0 0 0,0 0 129,18 4 0,3 12 129,-1-4-129,8 12 129,-5-3-128,2 7-259,-7 1 0,-9 3 0,-9 3 0,-6-4-517,-2 8-3998,-21-4 0,-1 5-387,-6-3-129</inkml:trace>
        </inkml:traceGroup>
        <inkml:traceGroup>
          <inkml:annotationXML>
            <emma:emma xmlns:emma="http://www.w3.org/2003/04/emma" version="1.0">
              <emma:interpretation id="{0054DC0A-05F4-4408-ADF6-181131DC20A2}" emma:medium="tactile" emma:mode="ink">
                <msink:context xmlns:msink="http://schemas.microsoft.com/ink/2010/main" type="inkWord" rotatedBoundingBox="10970,9513 19129,9299 19189,11570 11030,11784"/>
              </emma:interpretation>
              <emma:one-of disjunction-type="recognition" id="oneOf16">
                <emma:interpretation id="interp80" emma:lang="en-US" emma:confidence="1">
                  <emma:literal>representative</emma:literal>
                </emma:interpretation>
                <emma:interpretation id="interp81" emma:lang="en-US" emma:confidence="0">
                  <emma:literal>Representative</emma:literal>
                </emma:interpretation>
                <emma:interpretation id="interp82" emma:lang="en-US" emma:confidence="0">
                  <emma:literal>representatives</emma:literal>
                </emma:interpretation>
                <emma:interpretation id="interp83" emma:lang="en-US" emma:confidence="0">
                  <emma:literal>Representatives</emma:literal>
                </emma:interpretation>
                <emma:interpretation id="interp84" emma:lang="en-US" emma:confidence="0">
                  <emma:literal>representation</emma:literal>
                </emma:interpretation>
              </emma:one-of>
            </emma:emma>
          </inkml:annotationXML>
          <inkml:trace contextRef="#ctx0" brushRef="#br1" timeOffset="178479.2085">12900 9530 16125,'76'-7'4773,"-40"4"-129,-2-3-129,7 6-3096,-17-5-774,7 1-129,-8-5-386,0 1-130,-7-5 0,-16 13 0,20-32 0,-20 12 0,0 1 0,-18-2 0,-2 5-130,-12 1-257,4 8 0,-10 2 0,6 5 0,-1 2 129,4 10 129,6 4 0,7 5 129,5 3 0,6 2 129,5 3 0,5-3 0,13 5 0,3-3 0,6 1 0,2-5-129,1-4-129,5 1-516,-10-17-1161,13-2-2580,-8-2 129,-2-2-516,1-12 129</inkml:trace>
          <inkml:trace contextRef="#ctx0" brushRef="#br1" timeOffset="178864.2305">13435 9415 14190,'25'0'4773,"-9"1"-258,2 15 258,-18-16-2580,39 34-645,-30-18-773,12 9-775,-10-4 0,-2 3 0,-6-3 0,-3-3 0,0-1 0,0-17 0,0 22-259,0-22 1,0 0-129,0-9 129,8-9 258,6-7 0,4-7 129,3 0 0,4-3 0,1 3 0,-1 0 129,4 7-129,-4 5 0,1 11 1,-1 6-130,-2 3 0,-1 14 0,-1 7 0,-3 6 0,0 7 0,-4 1 0,-5 3 0,5 10-1162,-14-7-3353,0-4-258,0-5 129,0-5-516</inkml:trace>
          <inkml:trace contextRef="#ctx0" brushRef="#br2" timeOffset="259951.8684">13698 10187 6321,'9'-31'3999,"-9"31"-258,0-16-129,0 16-774,0 0-1161,-17 0-258,17 16-258,0-16-387,-4 36 0,4-15-129,2 15 0,3-4-129,6 12 129,-4-3-258,4 7-387,-4 2 129,-2 0-645,7 9-516,-10-11-1161,9 3-2193,1 6 129,-4-2-387,2 6 129</inkml:trace>
          <inkml:trace contextRef="#ctx0" brushRef="#br1" timeOffset="179752.2813">14129 9308 12126,'23'-20'4515,"9"17"-129,13 1 0,15 2-2193,-3 0-645,21 0-645,-3 0-258,7 0-258,-6 0-129,2 0-129,-12-4 0,-7-1-129,-15-4 129,-8-2-129,-11-3 0,-25 14-129,11-25 129,-11 25-129,-16-17 0,-8 11 0,1 6 129,-3 0-129,1 4 0,2 6 129,3 3 0,4 1 0,5 2 0,3 0 0,4 4-129,4 1 129,0 0 0,4 3 0,6-1 0,3-2 0,1-3 0,0-2 0,2-4 0,2-6 129,0-6-129,1 0 129,-1-9 0,3-6 0,-1-2 0,5-1-129,-4-2 129,2 4-129,0 2 0,1 5 0,-1 7 0,2 2 129,-2 8-129,-2 6-129,0 5 0,-3-3-258,4 6-129,-22-22-645,30 26-1806,-30-26-1806,23 0 516,-23 0-645,27-35 129</inkml:trace>
          <inkml:trace contextRef="#ctx0" brushRef="#br1" timeOffset="179202.2498">14447 8671 15609,'18'-53'4515,"-18"53"258,0 0-645,0 0-2580,11 32-645,-11 14-258,9 18-129,-6 7-386,8 15-130,-2-1 0,1 4 0,-1-7 0,-2-8 0,-1-6 0,-6-16 0,2-4-646,-13-24-1418,-3 1-2451,-9-12-387,-1-8 129,-8-5-258</inkml:trace>
          <inkml:trace contextRef="#ctx0" brushRef="#br1" timeOffset="180300.3126">15442 9089 12513,'96'-23'4515,"-32"12"-258,7 2 129,7 6-2580,-16-15-645,13 11-387,-18-6-258,-5 6-129,-17-2 0,-6 8-129,-13-1 0,-16 2 0,19 12-129,-13 6 0,-1 3 0,0 8 0,-1 1 0,3 6-129,-2-2-258,-3-4-258,7 5-645,-9-17-2451,0 3-1032,0-21 0,-18 18-258,18-18-258</inkml:trace>
          <inkml:trace contextRef="#ctx0" brushRef="#br1" timeOffset="180001.2955">15659 8568 16641,'0'-25'4644,"-4"5"129,4 31-516,-11 5-2967,11 25-516,0 7-386,2 18-388,2 9 0,5 10 0,-2 4 0,2-2 0,0 0 0,-6-16 0,10 2-1420,-19-26-2063,3-8-1161,-8-16-387,11-23 129,-32 14-258</inkml:trace>
          <inkml:trace contextRef="#ctx0" brushRef="#br1" timeOffset="180441.3205">16029 8797 14577,'14'-135'4386,"-3"84"-258,-6 10-645,4 19-3870,-9 22-3483,21-7-129,-5 13-258,-5 11-516</inkml:trace>
          <inkml:trace contextRef="#ctx0" brushRef="#br1" timeOffset="180756.3387">16335 8988 14319,'42'62'4773,"-19"-26"-129,-3-3-129,10 14-2709,-17-14-903,6 8-387,-6-5-129,1-4-129,-7-5-129,2-6 129,-9-21-129,11 16 1,-11-16-130,17-21 0,-6-11 0,5-9 0,0-11 0,5-8 0,1-6 0,-3 0 0,1 9 0,-11-3-1033,17 24-2837,-22 6-903,-4 30-129,0 0-387,0 0 258</inkml:trace>
          <inkml:trace contextRef="#ctx0" brushRef="#br1" timeOffset="181148.3609">16952 9126 15996,'60'16'4773,"-26"-8"0,2-5-258,-15-3-3354,20 2-516,-7-2-258,0-7-129,-4-9-129,0-4 1,-7-6-130,-2-7 0,-6 1 0,-10-1 0,-5 2-130,-2 3-128,-14 8 129,-7 8-129,-4 8 129,-6 4-129,1 15 129,-4 6 0,4 9 129,4 8 0,3 2 129,7 3 0,5 3-129,12 1 258,1-5-129,9 1 0,12-6 0,9-1 0,8-8-258,1-8-387,10 3-2193,-8-12-1935,-2-8 129,-1-3-516,-4 0-129</inkml:trace>
          <inkml:trace contextRef="#ctx0" brushRef="#br1" timeOffset="175940.0632">9225 9459 11739,'34'0'4644,"-6"-12"-387,-28 12 387,21-27-2322,3 22-645,-17-17-387,16 10-387,-11-11-387,8 1 0,-4-4-257,0 1-259,-4-6 0,-3 3 0,-3 0 0,-6-1 0,0 6 0,-11-2-517,11 25 1,-34-30 0,16 25-129,-5-4-129,7 9 0,-3-2 129,19 2-129,-22 2 129,22-2 129,0 0 129,0 17 129,0-17 387,18 11 258,0-6 129,-2-5 258,10 0 0,-2 0 0,9 0 129,-8-7-258,9 6 0,-7-5-129,3 6-129,-5 0-129,0 0 1,-6 7-259,-1 11 0,-5 2 0,-3 8 0,-3 4 0,-7 2-130,6 9-515,-6-10-774,0 10-2967,0-7-129,2-4-129,3-7-258</inkml:trace>
          <inkml:trace contextRef="#ctx0" brushRef="#br1" timeOffset="176604.1012">10093 9361 14835,'51'-9'4644,"-24"6"-129,-2 1 0,14 2-2580,-21-4-774,14 4-387,-12-8-386,3 2-388,-7-4 0,0-3 0,-7-3 0,-6-2 0,-3 2 0,-9-2 0,-9 2 0,-14 0-388,2 8 1,-12 0-129,1 8 129,-6 2 0,6 12 129,2 6 0,7 5 129,9 2 0,9 3 0,9 0 129,5 0 258,12 1-129,9-7 129,13 3 0,0-5 0,9-3 0,-2-5 0,3-3-129,-1-6-129,-1-5-129,-2-1-129,-3-17-129,4-2-129,-7-14 129,5 1-129,-7-10 0,2 4 129,-8-4 258,-3 6 258,-5 6 129,-7 3 258,-11 28-129,11-21 258,-11 21 0,0 14-129,1 13 129,-1 3-258,0 11-128,0 3-259,2 10 0,0-1 0,1 6 0,-1-1 0,0 6 0,-2 0 0,0 4 0,0-2 0,0-9 0,0 0 0,-7-16 0,7 5-1033,-14-27-2966,14-19-645,0 0-258,-22-5 129,15-23-258</inkml:trace>
          <inkml:trace contextRef="#ctx0" brushRef="#br1" timeOffset="176855.1156">10570 9395 9288,'42'-100'4257,"-6"61"129,7 5-129,6 8-387,14 17-2193,-12-5-258,13 14-387,-12 3-258,1 15-258,-14-2-129,-5 9 0,-14-2-129,-17 4-129,-8-1 1,-18-2-130,-13-3-130,-10-3-128,0 1-516,-18-13-1032,12 2-2451,-5-4-387,6-4 258,4 0-516</inkml:trace>
          <inkml:trace contextRef="#ctx0" brushRef="#br1" timeOffset="177461.1502">11183 9525 12642,'73'7'4773,"-39"-5"-516,-6 0 387,1 3-2322,-29-5-1032,41-4-129,-41 4-645,30-23 129,-21 5-258,3-3-257,-4-4-130,-3-3 0,-3-3 0,-2-2 0,0 4 0,-6-3-517,-3 9-128,-12-4-387,21 27-129,-37-28-129,37 28-258,-38-9 129,38 9-129,-26 0 258,26 0 516,0 0 387,0 0 645,1 12 387,-1-12 516,34 4 258,-34-4 0,46 0 0,-29-2 0,16 2-129,-13 0-387,8 0-129,-6 0-129,3 2-386,-6 2-259,2 6 0,1 3 0,-4 4 0,-4 1 0,0 5 0,-5 4 0,-4-2 0,-1 9 0,-4-11-1291,-2 5-3224,-9-1-129,1 0-129,-3-8-258</inkml:trace>
          <inkml:trace contextRef="#ctx0" brushRef="#br1" timeOffset="178052.1839">11777 9504 16383,'75'-25'4515,"-36"14"0,-3-5 0,3 11-2967,-12-13-903,3 4-258,-9-4-128,-3 0-259,-13 0 0,-5-1 0,0 19-259,-30-29-128,5 22 0,-10 4 0,1 3-129,-7 7 129,9 10 0,2 3 0,7 7 258,3-1-129,11 3 258,9-1 129,0 1 129,13-3 0,1 1 129,9 2-129,0-8 0,4 2 0,-1-5-129,1-4 0,0-3-129,-2-8 0,3-3-129,4-7 129,2-11 0,1-5 129,5-7-258,4 0 258,1-6 129,4 4 0,-4 0 0,1 7 0,-3 2 0,1 9-128,-5 5-130,-1 9 0,-3 0 0,-4 11 0,-3 5 0,-1 3 0,-10 3 0,-2 1 0,-6 0 0,-9-2 0,-4 6 0,-16-9 0,3 12-1807,-17-11-2708,-2 1-387,-5-6 258,0 1-516</inkml:trace>
        </inkml:traceGroup>
        <inkml:traceGroup>
          <inkml:annotationXML>
            <emma:emma xmlns:emma="http://www.w3.org/2003/04/emma" version="1.0">
              <emma:interpretation id="{F8D70734-637F-4490-80E6-117B24F503AE}" emma:medium="tactile" emma:mode="ink">
                <msink:context xmlns:msink="http://schemas.microsoft.com/ink/2010/main" type="inkWord" rotatedBoundingBox="19450,8990 23363,8887 23397,10187 19484,10290"/>
              </emma:interpretation>
              <emma:one-of disjunction-type="recognition" id="oneOf17">
                <emma:interpretation id="interp85" emma:lang="en-US" emma:confidence="1">
                  <emma:literal>sample</emma:literal>
                </emma:interpretation>
                <emma:interpretation id="interp86" emma:lang="en-US" emma:confidence="0">
                  <emma:literal>Sample</emma:literal>
                </emma:interpretation>
                <emma:interpretation id="interp87" emma:lang="en-US" emma:confidence="0">
                  <emma:literal>•ample</emma:literal>
                </emma:interpretation>
                <emma:interpretation id="interp88" emma:lang="en-US" emma:confidence="0">
                  <emma:literal>Lampe</emma:literal>
                </emma:interpretation>
                <emma:interpretation id="interp89" emma:lang="en-US" emma:confidence="0">
                  <emma:literal>•amply</emma:literal>
                </emma:interpretation>
              </emma:one-of>
            </emma:emma>
          </inkml:annotationXML>
          <inkml:trace contextRef="#ctx0" brushRef="#br1" timeOffset="181913.4049">18106 8797 11223,'57'-37'3999,"-57"37"0,0-18-516,-19 16-2580,-12 4-645,-6 11-129,-6 1-387,2 9 0,-1-5 0,12 8-129,1-4 129,15-3 258,10 1 258,4-20 387,22 34-129,1-27 387,21 14-129,-3-12 129,18 12-129,-11-10 0,12 10-129,-10-3-258,-2 5-129,-11-3 0,-6 3-129,-12-5 0,-8 3 0,-11-3 0,-4 0 0,-17-4-129,-6 2 129,-6-4-129,-8-1 0,-7-4 0,-7-1 0,-1-3 0,-2-3-129,-1 0 129,4-7-129,3-5 129,8-3 0,6 1-129,8-4 0,12 8-387,1-8-387,17 18-774,0 0-2709,0 0 129,0 0-387,21-13 0</inkml:trace>
          <inkml:trace contextRef="#ctx0" brushRef="#br1" timeOffset="182423.4339">18763 8934 11610,'-38'-51'4773,"21"28"-258,-1 5 129,18 18-2193,-36-20-1032,36 20-516,-25-2-387,25 2-129,-23 9-258,16 7 0,0 2-129,5 0 129,0 3-129,2 4 0,0-2 0,0 2 129,6-2-129,-1 0-129,2-3 0,-2 1 129,4-1-129,-9-20-129,18 27 129,-18-27 129,25 10-129,-25-10 129,27-3 0,-11-10 129,2-6 0,-1-1-129,3-1 129,-1-1 0,-1 3 0,2 3-129,-2 7 129,1 4-129,-1 5 129,0 9-129,-2 8 0,-2 3-129,2 8-129,-9-6-387,14 10-903,-21-11-2451,0-21-774,24 18 0,-7-18-129</inkml:trace>
          <inkml:trace contextRef="#ctx0" brushRef="#br1" timeOffset="183228.4799">19165 8886 12900,'3'-19'4902,"-3"19"-258,22 0 129,1 23-2451,-23-23-1161,41 30-387,-22-12-129,6 9-387,-4-3-129,-5 1-129,-1 2-129,-8-4-129,0 0-129,-7-23 129,5 23 0,-5-23 0,0 0 0,18-5 0,-9-14 258,3-8 0,3-5 129,1-4-129,0 1 129,0-1 0,0 2-129,1 8 129,-2 2 0,4 12 0,-1 8 0,2 6 0,-1 11 0,2 10 0,-1 2 0,0 1 0,-3 1-129,-1-2 0,-1-4 0,-5-5 0,-10-16 0,0 0 0,22 15 0,-22-15 0,0 0 0,17-11 0,-17 11 0,13-21 0,-13 21 0,14-27 0,-14 27 0,18-25-129,-18 25 129,25-25 0,-9 13 0,5 1 0,2 4 0,6 0 0,-1 3 0,4 1 0,0 3 0,-3 0 129,-4 0-129,-4 0 0,-1 0 0,-4 0 129,-16 0 0,28-6-129,-28 6 129,30-26 0,-12 8 0,2 0 1,-3-2-130,3 6 0,-20 14 0,25-19 0,-25 19 0,19 7 0,-10 16 0,-3 9 0,3 9 0,-2 7 0,3 9 0,1 3 0,0 2 0,-2-1 0,-2-2 0,-2-8 0,-3-4 0,-2-8 0,0-4 0,-18-17-904,13 3-902,-26-21-2064,14-5-1032,-6-20 129,5-5-516,2-15-258</inkml:trace>
          <inkml:trace contextRef="#ctx0" brushRef="#br1" timeOffset="183440.4922">20232 8899 9933,'41'-112'4773,"-9"67"0,3 17-387,-1 1-1548,21 27-1161,-17 0-387,12 16-387,-15 2-258,4 9-258,-12 1 0,-6 0-258,-8-1 0,-8 0-129,-7-2 0,-17-11-387,-3 6-258,-20-20-1161,13-4-2451,-15-10-645,6-8 0,1-10-129</inkml:trace>
          <inkml:trace contextRef="#ctx0" brushRef="#br1" timeOffset="183665.5051">20730 8111 15222,'44'-23'4902,"-17"23"0,-4 3-387,11 26-2838,-13-4-774,15 14-387,-11 5-386,2 8-130,-10 5 0,-6 3 0,-4 6-130,-9-11-1418,2 7-3096,-5-7-258,0-5 0,-4-12-387</inkml:trace>
          <inkml:trace contextRef="#ctx0" brushRef="#br1" timeOffset="183972.5227">21159 8737 13803,'87'-25'4902,"-39"12"-258,0-1 129,11 12-2967,-22-17-645,13 8-387,-13-8-387,-1-1 0,-13-3-257,-5 0-130,-11-4 0,-7 4 0,-6 2 0,-13 5-130,-6 9 130,-9 7-129,-3 5 0,-4 18 129,-2 9-129,0 9 129,6 11-129,7 6 258,10 5-258,13 1 258,11 0-258,22-9 0,19 0-516,-2-14-3483,19-7-645,0-13 0,-1-10-258</inkml:trace>
        </inkml:traceGroup>
      </inkml:traceGroup>
      <inkml:traceGroup>
        <inkml:annotationXML>
          <emma:emma xmlns:emma="http://www.w3.org/2003/04/emma" version="1.0">
            <emma:interpretation id="{346A11AB-8FEC-488B-9371-C78B6D18BE86}" emma:medium="tactile" emma:mode="ink">
              <msink:context xmlns:msink="http://schemas.microsoft.com/ink/2010/main" type="line" rotatedBoundingBox="17516,10106 24717,10129 24712,11701 17511,11678"/>
            </emma:interpretation>
          </emma:emma>
        </inkml:annotationXML>
        <inkml:traceGroup>
          <inkml:annotationXML>
            <emma:emma xmlns:emma="http://www.w3.org/2003/04/emma" version="1.0">
              <emma:interpretation id="{2A114835-AEAD-42F8-A82E-8443F12627C6}" emma:medium="tactile" emma:mode="ink">
                <msink:context xmlns:msink="http://schemas.microsoft.com/ink/2010/main" type="inkWord" rotatedBoundingBox="17515,10259 18826,10263 18823,11270 17512,11266"/>
              </emma:interpretation>
              <emma:one-of disjunction-type="recognition" id="oneOf18">
                <emma:interpretation id="interp90" emma:lang="en-US" emma:confidence="0">
                  <emma:literal>of</emma:literal>
                </emma:interpretation>
                <emma:interpretation id="interp91" emma:lang="en-US" emma:confidence="0">
                  <emma:literal>Of</emma:literal>
                </emma:interpretation>
                <emma:interpretation id="interp92" emma:lang="en-US" emma:confidence="0">
                  <emma:literal>OF</emma:literal>
                </emma:interpretation>
                <emma:interpretation id="interp93" emma:lang="en-US" emma:confidence="0">
                  <emma:literal>off</emma:literal>
                </emma:interpretation>
                <emma:interpretation id="interp94" emma:lang="en-US" emma:confidence="0">
                  <emma:literal>Ot</emma:literal>
                </emma:interpretation>
              </emma:one-of>
            </emma:emma>
          </inkml:annotationXML>
          <inkml:trace contextRef="#ctx0" brushRef="#br1" timeOffset="185807.6276">16160 9774 12384,'91'-39'4386,"-47"17"-258,-8-2 129,-9-7-2451,10 10-903,-10-9-258,3 7-129,-9-6-258,-1 4 0,-8 0 0,1 6 0,-6-1 0,-7 20 0,7-25 0,-7 25 0,0 0 0,0 0 0,-5 9 129,3 13-129,-3 4 0,5 10 1,-2 3-259,2 9 0,0 4 0,2 6 0,5 4 0,0 8 0,-2 5 0,-1-1 0,-2-1 0,-2 0 0,0-3 0,-9-12 0,1-1 0,-9-21-259,10 3-1547,-17-21-2967,8-6-129,-5-12 0,3-2-129</inkml:trace>
          <inkml:trace contextRef="#ctx0" brushRef="#br1" timeOffset="186028.6403">16187 10025 11352,'-14'-23'4386,"14"1"0,0 22-258,28 0-1935,-1 0-1161,21 2-387,7 0-387,14 0-387,15-1-387,-4-4-516,18-1-516,-14-12-2322,3-9-258,-4 0-387,-12-12 129,1 3 0</inkml:trace>
          <inkml:trace contextRef="#ctx0" brushRef="#br1" timeOffset="185416.6053">15915 9770 8514,'-22'-16'3741,"-6"16"129,28 0-129,-25 15-1935,4-7-645,10 14 0,-8-4-129,8 12-258,-5-5 0,11 10-258,-3-3-129,8 4 0,-1-4 0,1 4 0,5-12-129,9 3 129,-14-27 0,27 29 129,-27-29 0,37 1 0,-21-10 0,9-8 129,-7-12-257,1 1-388,-3-10 0,-3 3 0,-4-4 0,-6 0 0,-3 3 0,-3 2 0,-6 9 0,-9-1-388,18 26-1547,-27-20-2709,27 20-258,-26-4 129,26 4-387</inkml:trace>
        </inkml:traceGroup>
        <inkml:traceGroup>
          <inkml:annotationXML>
            <emma:emma xmlns:emma="http://www.w3.org/2003/04/emma" version="1.0">
              <emma:interpretation id="{D4C85FE3-98F9-43B1-A9DD-78BF6047F878}" emma:medium="tactile" emma:mode="ink">
                <msink:context xmlns:msink="http://schemas.microsoft.com/ink/2010/main" type="inkWord" rotatedBoundingBox="18751,10366 20399,10371 20396,11102 18748,11096"/>
              </emma:interpretation>
              <emma:one-of disjunction-type="recognition" id="oneOf19">
                <emma:interpretation id="interp95" emma:lang="en-US" emma:confidence="1">
                  <emma:literal>the</emma:literal>
                </emma:interpretation>
                <emma:interpretation id="interp96" emma:lang="en-US" emma:confidence="0">
                  <emma:literal>The</emma:literal>
                </emma:interpretation>
                <emma:interpretation id="interp97" emma:lang="en-US" emma:confidence="0">
                  <emma:literal>•he</emma:literal>
                </emma:interpretation>
                <emma:interpretation id="interp98" emma:lang="en-US" emma:confidence="0">
                  <emma:literal>She</emma:literal>
                </emma:interpretation>
                <emma:interpretation id="interp99" emma:lang="en-US" emma:confidence="0">
                  <emma:literal>she</emma:literal>
                </emma:interpretation>
              </emma:one-of>
            </emma:emma>
          </inkml:annotationXML>
          <inkml:trace contextRef="#ctx0" brushRef="#br1" timeOffset="186236.6522">17238 9585 13545,'0'-19'4644,"-5"-1"-129,5 20 129,0 9-2580,0-9-774,0 37-516,0-8-258,9 14 0,-6 3-257,4 11-259,-3 7 0,0 3 0,-1 3 0,-3-8-130,4 7-902,-10-24-1935,3 3-1677,-6-16-129,2-12-258,7-20-129</inkml:trace>
          <inkml:trace contextRef="#ctx0" brushRef="#br1" timeOffset="187023.6972">16984 9962 11352,'60'-17'4257,"-17"4"-258,12 8-129,4 0-2580,-6-10-774,6 1-645,-4 5-1032,-10-12-1548,-5-4-1032,-4 4-258,-15-10-258,-5 3 1290,0 1 1548,-10 1 1161,-6-6 1161,3 12 2451,-3 4 1161,0 16-258,-3-23 0,3 23-1032,0 0-1032,0 0-774,-13 9-387,13 14-387,0-2-129,0 13-129,0 0-129,2 7 0,0 3-129,0 4 0,-2 4-129,0-2 0,3-2-129,-1-7 129,2-4-129,-3-7 0,3-9 0,-4-21 129,0 0-129,0 0 129,0 0 0,19-12 129,-11-8-129,0-3 0,1-3 0,4-1 0,-1 4 0,6 0 0,3 5 0,4 7 0,7 8 0,6 3 0,10 9 0,7 10 0,7-1 0,9 5 129,4-3-129,3-4 0,-1-9 129,-4-7 0,-8-4-129,-8-14 129,-10-8 0,-10-6-129,-12-7 0,-14 1 129,-10 1-129,-4 3-129,-15 4 129,-7 8 0,-3 10-129,-8 7 129,2 5-129,0 12 129,4 13 0,7 5-129,5 8 129,8 6 129,6 4-129,4 4 129,16-2-129,13 1 129,4-6-129,8-8-258,9 0-774,-9-17-3483,9-8-129,-2-8-129,-2-4-258</inkml:trace>
        </inkml:traceGroup>
        <inkml:traceGroup>
          <inkml:annotationXML>
            <emma:emma xmlns:emma="http://www.w3.org/2003/04/emma" version="1.0">
              <emma:interpretation id="{08E54965-C829-4937-8595-84E6CAF0DB83}" emma:medium="tactile" emma:mode="ink">
                <msink:context xmlns:msink="http://schemas.microsoft.com/ink/2010/main" type="inkWord" rotatedBoundingBox="21276,10118 24717,10129 24712,11701 21271,11690"/>
              </emma:interpretation>
              <emma:one-of disjunction-type="recognition" id="oneOf20">
                <emma:interpretation id="interp100" emma:lang="en-US" emma:confidence="1">
                  <emma:literal>analog</emma:literal>
                </emma:interpretation>
                <emma:interpretation id="interp101" emma:lang="en-US" emma:confidence="0">
                  <emma:literal>analogy</emma:literal>
                </emma:interpretation>
                <emma:interpretation id="interp102" emma:lang="en-US" emma:confidence="0">
                  <emma:literal>analogs</emma:literal>
                </emma:interpretation>
                <emma:interpretation id="interp103" emma:lang="en-US" emma:confidence="0">
                  <emma:literal>Analog</emma:literal>
                </emma:interpretation>
                <emma:interpretation id="interp104" emma:lang="en-US" emma:confidence="0">
                  <emma:literal>Analogy</emma:literal>
                </emma:interpretation>
              </emma:one-of>
            </emma:emma>
          </inkml:annotationXML>
          <inkml:trace contextRef="#ctx0" brushRef="#br1" timeOffset="188523.783">19800 9927 9288,'19'-37'4386,"-13"13"0,-5 3-129,5 5-1677,-15-18-903,3 18-387,-20-10-258,8 11-387,-14-2-129,4 11-129,-6 3-129,3 3 0,-2 12-129,6 6 0,2 7-129,6 7 129,3 7-129,5 0 0,4 2 0,5 2 0,2-1 0,2-2 129,7-5-129,3-5 0,2-5 0,2-5 0,0-8 0,2-6 0,-2-6 129,2-6-129,-2-12 129,-2-5 0,0-9 129,1 0 0,-5-2-129,3 6 0,-4 3 1,0 4-130,-9 21 0,19-20 0,-19 20 0,27 9 0,-13 14 0,-2 0-130,6 9-386,-7-7-387,12 16-774,-23-23-1806,12 7-1290,-12-25 129,20 11-387,-20-11-258</inkml:trace>
          <inkml:trace contextRef="#ctx0" brushRef="#br1" timeOffset="188960.808">19962 9906 11223,'5'-41'4773,"-5"41"-258,16-20 129,-16 20-1677,41 0-1419,-23 0-774,12 14-129,-5-1-258,3 5 0,-3-1-258,-4 5 0,-5-3-129,-7 4 0,-5 0-129,-4-7 0,0 4-129,0-4 129,0-16 0,0 0 0,0 0 129,0 0 0,0-21 0,5-4 129,6-7 0,3-2 0,0-2 129,2 4-129,-1 0 129,1 7-129,-4 6 0,4 5-129,-16 14 129,30-11-129,-12 11 130,2 9-130,1 10 0,0 6 0,2 7 0,1 4-130,-1 5 1,-4-2-258,3 7-387,-10-19-516,17 12-645,-29-39-1419,37 27-1290,-7-27-258,6-9 0,5-12-129</inkml:trace>
          <inkml:trace contextRef="#ctx0" brushRef="#br1" timeOffset="189355.8304">20920 9847 10836,'11'-62'4515,"-16"38"129,-11 8-258,-7-3-1548,23 19-1290,-38-2-387,38 2-516,-34 18-258,22 3 0,-2 1-258,5 4 0,3 1 0,3 0 0,3 1-129,0-1 0,0-1 0,2-1 0,5-2 0,0-5-129,0 0 129,-7-18 0,21 13-129,-21-13 129,27-11 129,-13-7 0,0-7 0,1 0 0,-1-5 129,2 3-129,-4 6 0,4 3-129,2 9 0,2 9 0,1 0 0,4 11-129,2 10-129,-2-3-129,7 11-387,-13-17-129,17 13-645,-36-25-774,44 0-1548,-24-14-645,-2-17-129,-1-4-129,-6-17 129</inkml:trace>
          <inkml:trace contextRef="#ctx0" brushRef="#br1" timeOffset="189912.8623">21344 9386 14190,'7'-66'4773,"-2"49"-258,-5 17-129,21 0-2709,-21 0-645,11 42-516,-9-10 0,7 11-258,-6 1 129,4 10-129,-3-3-129,0 4 1,-3 1-130,3-3-130,3-1 1,0-6 0,6-3 0,-3-11-129,8-4 0,3-14 129,4-10 0,4-4 0,1-14 129,-2-11-129,-1-11 258,-4 0-258,-3-6 258,-6 1-129,-5 2 129,-4 5-129,-5 6 0,0 4 0,0 24 129,-5-19-129,5 19 0,0 0 0,-16 25 0,16 0 0,0 3 0,0 6 0,2 3 0,10-1 129,2-1 0,4-4 0,2-6 129,1-6 0,-1-5 1,5-7-259,-6-7 0,2-12 0,-4-11 0,-1-6 0,-2-6 0,-5-6 0,-6-5 0,-3 1 0,0 3 0,-12 2 0,1 14 0,-12-5-775,23 31-2321,-29-12-1806,29 12 0,-28 2-129,28-2-258</inkml:trace>
          <inkml:trace contextRef="#ctx0" brushRef="#br1" timeOffset="190491.8953">22366 9528 15093,'24'-39'4902,"-24"39"-258,-29-26 0,11 26-3354,-19-6-516,14 8-129,-7 3-129,10 10-257,2-3-259,11 4 0,2 2 0,5 0 0,0-1 0,2-1 0,6 0 0,-8-16 0,25 22 0,-25-22 0,27 7 0,-27-7 0,27 0 0,-27 0 0,28-16 0,-28 16-130,22-14 1,-22 14 0,24 3 0,-11 15 129,3 14-129,-2 13 129,7 15 0,4 15 129,0 10-129,4 13 258,-1 3-258,2 4 129,-3-2 1,0-1-130,-8-8 0,-4-10 0,-8-8 0,-7-12 0,-4-10 0,-15-13 0,-10-11 0,-10-14 0,-7-14 0,-8-4 0,-4-21 0,-3-9 0,1-11 0,3-7 0,5-10 0,15-8 0,8-10 0,21-15 0,18-3 0,38-9-130,41 13-1160,13-8-2709,35 13-903,12 7 129,7 18-516,-6 19-129</inkml:trace>
        </inkml:traceGroup>
      </inkml:traceGroup>
      <inkml:traceGroup>
        <inkml:annotationXML>
          <emma:emma xmlns:emma="http://www.w3.org/2003/04/emma" version="1.0">
            <emma:interpretation id="{EA62E1DB-C936-4E66-92F7-4A3382307E9C}" emma:medium="tactile" emma:mode="ink">
              <msink:context xmlns:msink="http://schemas.microsoft.com/ink/2010/main" type="line" rotatedBoundingBox="20196,11336 23629,11231 23698,13497 20265,13602"/>
            </emma:interpretation>
          </emma:emma>
        </inkml:annotationXML>
        <inkml:traceGroup>
          <inkml:annotationXML>
            <emma:emma xmlns:emma="http://www.w3.org/2003/04/emma" version="1.0">
              <emma:interpretation id="{FB9F7BA7-D76A-462D-8037-2A84CEDA71CE}" emma:medium="tactile" emma:mode="ink">
                <msink:context xmlns:msink="http://schemas.microsoft.com/ink/2010/main" type="inkWord" rotatedBoundingBox="20196,11336 23629,11231 23698,13497 20265,13602"/>
              </emma:interpretation>
              <emma:one-of disjunction-type="recognition" id="oneOf21">
                <emma:interpretation id="interp105" emma:lang="en-US" emma:confidence="1">
                  <emma:literal>signal</emma:literal>
                </emma:interpretation>
                <emma:interpretation id="interp106" emma:lang="en-US" emma:confidence="0">
                  <emma:literal>Signal</emma:literal>
                </emma:interpretation>
                <emma:interpretation id="interp107" emma:lang="en-US" emma:confidence="0">
                  <emma:literal>signer'</emma:literal>
                </emma:interpretation>
                <emma:interpretation id="interp108" emma:lang="en-US" emma:confidence="0">
                  <emma:literal>signor'</emma:literal>
                </emma:interpretation>
                <emma:interpretation id="interp109" emma:lang="en-US" emma:confidence="0">
                  <emma:literal>signer</emma:literal>
                </emma:interpretation>
              </emma:one-of>
            </emma:emma>
          </inkml:annotationXML>
          <inkml:trace contextRef="#ctx0" brushRef="#br1" timeOffset="192384.0038">18896 10838 9030,'-7'-23'3999,"7"23"387,-32-16-516,0 3-1677,12 13-774,-15-4-387,8 4-258,-7 2-258,6 5-258,-2 1 0,6 2-129,3 1 0,21-11 0,-25 25-129,25-25 0,-3 25 129,3-25 0,10 28 0,10-12 0,5-2 129,9 4 0,3-2 0,11 4 0,2-2 0,5 3 0,-3-5-129,-1 3 129,-10 1-129,-7 3 129,-15-2-129,-13 3 0,-8-3 0,-19 0 0,-11 1 0,-9-6-129,-4-4 0,-5-7 0,-1-3 0,3-2 0,2-5 0,3-8 0,2-1 0,5-5 0,4 1 0,4 0 0,3 0-129,4 4-129,21 14 0,-31-23-645,31 23-387,-19-4-1290,19 4-2064,0 0 129,0 0-387,16 4 0</inkml:trace>
          <inkml:trace contextRef="#ctx0" brushRef="#br1" timeOffset="192778.0263">19241 10717 11094,'-2'-64'3225,"2"64"-903,11-23-2322,-11 23-2967,0 0-774,12 10-516</inkml:trace>
          <inkml:trace contextRef="#ctx0" brushRef="#br1" timeOffset="192606.0165">19277 10882 14835,'44'-11'4773,"-44"11"-129,29 0 0,-29 0-3225,12 22-645,-7-3-129,3 10-387,-7 5-258,-1-2-387,2 16-1161,-7-13-2967,-1-1-387,-4-9 129,-1-6-387</inkml:trace>
          <inkml:trace contextRef="#ctx0" brushRef="#br1" timeOffset="193444.0643">19887 10900 12384,'18'-46'4644,"-18"24"-258,0 1 129,-22-4-2967,22 25-516,-28-21-387,12 21-129,-6 0-258,3 5-129,1 11 0,0 5-129,2 6 0,2 5 0,5 0 0,2-2 0,5 4 0,2-5-129,0-1 129,11-5 0,1-5 0,4-11-129,4-7 129,3 0 0,0-18 0,4-7 0,-2-8 129,0-3-129,0-3 129,-4 3 0,-3 1-129,-4 10 129,-5 4-129,-9 21 129,16-17-129,-16 17 0,9 22 129,-2 13 0,-2 10 129,8 19 0,-3 11 0,8 14 129,-5 3 0,6 11 1,-5-1-388,6 4 0,-8-1 0,3-3 0,-6-8 0,-2-3 0,-6-9 0,1-11 0,-2-11 0,-5-15 0,-9-17 0,-9-15 0,-6-13 0,-7-16 0,-4-13 0,-3-10 0,-3-4 0,-2-8 0,5-4 0,4-4 0,7 0 0,3-1 0,12 5 0,2-6 0,14 11-1033,-3-8-515,20 18-2193,0-4-1161,9 3 129,3-2-258,8-1-516</inkml:trace>
          <inkml:trace contextRef="#ctx0" brushRef="#br1" timeOffset="194256.1108">20449 10827 12126,'36'-12'4773,"-19"12"-387,3 8 258,-1 19-2709,-8-7-774,12 17-258,-9-1-258,2 12-258,-7 0-129,-2 3-129,-3 1-129,-4-6-129,2-5 0,-2-11 0,0-7 0,0-23-129,0 0 258,0 0-129,0-37 258,0 1-129,2-8 129,5-2 0,-2-6 129,4 6-129,-2 1 129,4 12-129,-1 1 0,5 8 0,-1 7 0,4 6 0,-1 7-129,5 4 129,-1 9-129,2 11 129,0 8-258,0 6 129,4 7-129,-4 2-258,11 8-387,-9-15-387,21 12-645,-17-32-1032,24 5-1290,-5-15-387,4-6-258,-3-13-129,1-10 1548,-12-11 2064,-3-5 1419,-6 7 2064,-17-7 1548,-12 2 645,0 3 258,-11 7-387,-10-1-903,21 28-1419,-46-20-516,28 20-387,-10 2-387,10 14-258,0 0 0,6 5-258,-3 1 0,8 1-129,0 2 0,4-2-129,3 3 0,0-4-129,1 1 0,5-5 0,-6-18 129,21 21 0,-5-19 129,2-2 0,1-13 129,3-3 129,-3-9 0,8 2 0,-4 0 0,7 5-258,-3 4 129,3 9 0,-1 5-129,3 7 0,-4 14-129,-3 4 0,0 9-387,-13-13-387,12 17-903,-19-21-2709,-5-17-129,0 0-129,19-19 0</inkml:trace>
          <inkml:trace contextRef="#ctx0" brushRef="#br1" timeOffset="194453.1221">21783 10542 14190,'0'-85'5031,"0"58"-387,0 10 0,0 17-2322,0 8-1161,12 21-516,-4 6-515,6 13-130,-4 8 0,1 13 0,5 13 0,-14 5-4000,12 4-902,-7 1 0,0-8-774</inkml:trace>
          <inkml:trace contextRef="#ctx0" brushRef="#br2" timeOffset="263050.0456">20365 11853 8256,'7'-46'4644,"1"28"-129,-8 18-129,0 0-774,0 0-1548,24 25-1032,-24 13-645,2 20 0,-2 12-258,0 15 0,6 16-645,-5-3-774,21 14-2709,-3 2-258,3 0-387,3 2-258</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1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4502001F-C3CB-40DA-B5AF-EAFC8F5B7267}" emma:medium="tactile" emma:mode="ink">
          <msink:context xmlns:msink="http://schemas.microsoft.com/ink/2010/main" type="inkDrawing" rotatedBoundingBox="12277,8740 12500,13362 12442,13365 12220,8743" shapeName="Other"/>
        </emma:interpretation>
      </emma:emma>
    </inkml:annotationXML>
    <inkml:trace contextRef="#ctx0" brushRef="#br0">0 0 4902,'6'205'3225,"-6"-98"-129,5 17 258,-5-5-903,2 4-645,5 7-645,-4-5 129,6 6-516,-3-8 0,6 1 0,-3-3 0,3 13-129,-5-3-258,1 6 129,-5-5-129,1 14 129,-3 2-258,3 6 0,-2 5 129,3 2-258,0 3 387,8 9 0,-6 8 129,7 8 0,-7-17 0,6 6 129,-8-14-129,6-10-128,-6-18-517,1-17 0,-3-27 0,1-24 0,1-13-259,-5-30-644,11-7-1032,-11-18-2580,10-29 0,-1-13-129,2-17-129</inkml:trace>
  </inkml:traceGroup>
</inkml:ink>
</file>

<file path=ppt/ink/ink1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1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1F70FB6-9A32-4CD1-AA71-3E8F8BD29156}" emma:medium="tactile" emma:mode="ink">
          <msink:context xmlns:msink="http://schemas.microsoft.com/ink/2010/main" type="inkDrawing" rotatedBoundingBox="15690,6268 16057,12843 15923,12851 15556,6275" semanticType="callout" shapeName="Other"/>
        </emma:interpretation>
      </emma:emma>
    </inkml:annotationXML>
    <inkml:trace contextRef="#ctx0" brushRef="#br0">-1 0 10707,'0'90'4515,"0"-47"-129,0 2-258,6 11-1806,-6-9-903,1 18-387,-1 3-387,2 12-129,-2 2-387,4 5 0,1 0-258,2-7-129,6 6-129,-6-17-258,9 8-129,-13-22-645,13 14 0,-14-16-387,12 20-129,-14-12-258,7 21 129,-7-9 387,0 16 903,0-2 1032,0 3 258,0 8 1032,-5-12-129,5 13 774,-11-19 0,11 22-387,-3-22-387,3 18-645,0-9-129,5 15-387,0 7-129,6 8-129,2 7-516,-4-1-129,10 12-258,-10-9-1548,16 14-129,-9-17 258,14 17 129,-12-16 1032,9 11 903,-10-2 258,-2-3 774,2 9 1806,-17-10 258,9 20-258,-12-17 129,3 24-1290,-4-14-258,4 9 0,-3-12-387,3 5-129,0-20-129,0-3-129,0-18 0,1-13-128,-1-5-259,0-7 0,0-7 0,0-7 0,2-2 0,-2-12 0,2-1-388,-2-29-1418,0 1-2838,0-23-387,0 0 129,-20-13-387</inkml:trace>
  </inkml:traceGroup>
</inkml:ink>
</file>

<file path=ppt/ink/ink1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1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D856F856-ACE8-470A-BB60-6D1E73D09150}" emma:medium="tactile" emma:mode="ink">
          <msink:context xmlns:msink="http://schemas.microsoft.com/ink/2010/main" type="inkDrawing" rotatedBoundingBox="18985,7510 19011,11898 18788,11899 18763,7512" semanticType="verticalRange" shapeName="Other">
            <msink:sourceLink direction="with" ref="{05247F8F-581C-4259-91FF-8C5E6365B341}"/>
            <msink:sourceLink direction="with" ref="{442F79E6-029E-4B75-9764-97993DC17969}"/>
          </msink:context>
        </emma:interpretation>
      </emma:emma>
    </inkml:annotationXML>
    <inkml:trace contextRef="#ctx0" brushRef="#br0">175 0 10449,'-22'146'4644,"8"-75"-129,3 4-258,1 12-1935,-8-8-1419,14 17 0,-5-2-516,6 4 0,-1 0-258,3-2-258,1 2-129,0-10-129,0 1 0,-2-7 0,2 9-516,-9-9 129,5 14-129,-6-4 129,6 11 129,-5-3 129,7 7 258,-1 1 129,-2 3 774,5 10-129,-9-6 516,9 20-129,-13-8 258,13 19 0,-5-13-129,5 9-129,0-10-129,16 5-129,-2-13-129,9-1-129,0-4-129,0-8-387,2-1-129,-7-14-903,12 9-1548,-10-25-2193,-6-11-129,-1-21-258,-3-21-129</inkml:trace>
  </inkml:traceGroup>
</inkml:ink>
</file>

<file path=ppt/ink/ink1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44"/>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160FE7AD-8D1F-42A1-8A88-DF423C40EBFE}" emma:medium="tactile" emma:mode="ink">
          <msink:context xmlns:msink="http://schemas.microsoft.com/ink/2010/main" type="inkDrawing" rotatedBoundingBox="22307,8636 22517,11767 22282,11783 22072,8651" semanticType="verticalRange" shapeName="Other">
            <msink:sourceLink direction="with" ref="{442F79E6-029E-4B75-9764-97993DC17969}"/>
          </msink:context>
        </emma:interpretation>
      </emma:emma>
    </inkml:annotationXML>
    <inkml:trace contextRef="#ctx0" brushRef="#br0">163 0 10836,'-23'140'4773,"11"-69"-387,-1 4 258,-10-2-2580,14 21-516,-14-5-774,13 11 0,-8-4-516,5 2 0,4-6-129,4-6-387,5-10 129,0-8-387,9 3-516,-7-12-258,17 15-258,-17-19-1548,9 20-1419,-1 3-129,1 4-258,2 2 0,3 1 3354,-4-7 1032,2-5 1032,6 2 1935,-4-9 2064,-2-13 129,-1-1-129,-3-2-258,-10-8-1548,14 21-1161,-14-12-258,2 17-516,-2-2-129,2 7-387,0 7-129,0-2-129,3 5-516,-3-20-1161,5 6-2709,3-10-387,3-15 0,-1-12-516</inkml:trace>
  </inkml:traceGroup>
</inkml:ink>
</file>

<file path=ppt/ink/ink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3:29.03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-4 59 10449,'0'-48'4128,"-1"28"-258,1 20-258,0 0-2322,0 0-2193,0 9-2322,0-9-645,7 30-129,-7-14-129</inkml:trace>
</inkml:ink>
</file>

<file path=ppt/ink/ink2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45"/>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B18DBECB-7C2A-4F26-BDDD-4E14ABBCF634}" emma:medium="tactile" emma:mode="ink">
          <msink:context xmlns:msink="http://schemas.microsoft.com/ink/2010/main" type="inkDrawing" rotatedBoundingBox="5100,9706 24127,9801 24126,9932 5099,9838" shapeName="Other"/>
        </emma:interpretation>
      </emma:emma>
    </inkml:annotationXML>
    <inkml:trace contextRef="#ctx0" brushRef="#br0">-12 28 1677,'0'0'3225,"-7"-20"258,7 20-129,0 0-774,0 0-387,19-7-645,-19 7-129,27-2-258,-27 2-258,41 0 0,-22 0 0,13 0-258,-5 0 129,10 2-387,-5 0 0,7 3 0,-1-1-129,6 5 0,3-4 129,6 2-129,4-2 0,9 2 0,7-3 0,10 1 0,3-3 0,8 2 0,2-4-129,3 1 129,3-1-129,3 4 0,-4-4 129,9 2-129,6 0-129,9-1 129,3 1 0,5 0-129,2 0 129,4-1-129,2 1 129,3 0-129,0 0 129,5 0-129,2-2 129,4 1-129,2 1 129,1 0-129,6-2 129,6 2 0,1-1 0,0 3 0,1 0 0,3 1-129,4 0 129,8-1-258,3 1 258,-5-1-129,0-1 0,-1 1-129,1-1 258,3-3-258,3 2 129,-5 0 129,-2 1-129,-1 1 0,0-2 0,9 1 0,4 1 0,-2 0 0,1-3 0,5-1-258,6 0 129,7 0 129,8 0-129,-6-3 0,2-3 0,5 3 129,4-1-129,2 4 129,-4-5 0,-1 1-129,2 3 0,7-1 129,-5 0-129,-3 2 0,-5-2 0,2 0 129,3 2-129,-3 0 129,-8 2-129,-3 0 0,0 0 129,9-2 0,5 0-129,0 0 129,2 0-129,9-2 129,12-3-129,7-1 129,8 3-129,-3-1 129,8 4 0,4 0-129,-1 0 129,-3 2-129,-2 5 0,-2-2 0,-2 3 0,-8-7-129,-4 3 129,-2-4 0,-1 0 0,-11-7 0,-13 0-129,-16-6-387,1 10-903,-29-3-2709,-11-4 129,-21 6-516,-22-1-129</inkml:trace>
  </inkml:traceGroup>
</inkml:ink>
</file>

<file path=ppt/ink/ink2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54"/>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4B629F48-2687-4B57-BC14-2883057EAF6B}" emma:medium="tactile" emma:mode="ink">
          <msink:context xmlns:msink="http://schemas.microsoft.com/ink/2010/main" type="inkDrawing" rotatedBoundingBox="4318,7363 24213,6985 24219,7320 4324,7698" shapeName="Other">
            <msink:destinationLink direction="with" ref="{22BE4A69-75A2-43F5-A672-9B52DDD9266B}"/>
            <msink:destinationLink direction="with" ref="{EAD48EFA-5CC1-44EA-8B26-2B438F3744AB}"/>
            <msink:destinationLink direction="with" ref="{360CA1DC-94A0-4D2B-AD11-FA13AE022D6D}"/>
          </msink:context>
        </emma:interpretation>
      </emma:emma>
    </inkml:annotationXML>
    <inkml:trace contextRef="#ctx0" brushRef="#br0">113 447 129,'-64'-14'1677,"48"7"-516,-2-2-129,18 9 0,-16-9 129,16 9 387,0 0-258,0 0 0,0 0 0,23-5-387,-2 5-129,10 0 0,4 0-129,10 0-129,6-4 387,10-1-129,6 0 129,6-6 0,13 4 129,3-5-129,16 8 0,1-8 129,24 6-258,7-5 0,25 6-129,7-6-387,16 4 129,4-3-129,15-1 0,13-1-129,9-3 129,-4-2-129,8-1 129,6-4 0,17 3-129,3-8 129,9 4 0,4-2-129,12 2 129,3 2-129,8 3 0,3 2 0,1 3-129,-3 3 129,2 4-129,-1 5 0,-2 1 0,-1 0 0,-1 1 0,-2 5 0,1-1 0,-1 4 0,0-4 0,0-1 0,0-2 0,-1-1 0,3-1 129,0 0 0,0 0 0,1 0 0,6 0-129,-1-1 129,1 1 0,1 0-129,7 3 0,-1 6 0,0 4-129,5-5 0,8 3 129,0 0-129,3-6 129,14-3 0,4-2 0,4 0 0,12-5 0,7-4 0,-5-6 0,1 3 129,8 1-129,-15 1 129,-10 1-129,-4 2 0,-17 1-129,-13 5-129,-22-5-387,-6 8-645,-42-2-2322,-5 0-645,-24 0-387,-36 0-129,-29-4-258</inkml:trace>
  </inkml:traceGroup>
</inkml:ink>
</file>

<file path=ppt/ink/ink2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55"/>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E874BF6-293E-455C-A20F-F1AA4C89E8C3}" emma:medium="tactile" emma:mode="ink">
          <msink:context xmlns:msink="http://schemas.microsoft.com/ink/2010/main" type="inkDrawing" rotatedBoundingBox="5258,11134 25230,11359 25227,11601 5255,11376" shapeName="Other">
            <msink:destinationLink direction="with" ref="{DEA4EF9D-2590-46FB-A0FB-3DDA8265B62E}"/>
          </msink:context>
        </emma:interpretation>
      </emma:emma>
    </inkml:annotationXML>
    <inkml:trace contextRef="#ctx0" brushRef="#br0">0-2 2064,'0'0'2838,"0"0"387,0 0-1419,0 0 129,9 0-516,-9 0 129,35 5 129,-15-5-258,12 7-129,-7-7-129,16 7-129,-6-7 0,17 8 0,-4-8-258,16 5 129,5-5-258,17 5-129,3-3-129,12 3 0,0-3 0,11 5-129,-3-3 0,7 3 0,-6-3-129,5 3 0,5-2 129,8 4-129,3-4 0,8 4 0,2-2 129,4 2-129,5-2 0,5 4 0,-1-2 0,3 1 0,-2 3 0,-2 1 0,0 2 0,-2-2 0,0 1-129,-2-1 129,1 0 0,-1-3 0,2-2 0,2-2 0,4-2 0,7-1 0,6-1 0,3-1 0,-1 0 0,1-2-129,0 3 0,1-3 129,4 0-129,1 2 0,-1-2 129,0 2-129,0-2 0,5 0 0,9 0 0,9 0 0,2 0 0,2 0 0,3 0-129,11 0 129,8 2-129,6 3 0,-3-1 0,1 1 0,7 0 0,6 2 0,2-1 0,-1-3 0,9 4-129,8-5 129,8 0-129,10-2 129,11 0 0,10-7 0,12 1 0,16-4 0,5-4 0,4 1 0,15 1 129,6-3 0,2 1-129,9-2 129,7 0 0,-5 4 0,7 3 0,7 0 129,-9 7-129,2 2 0,-2 2-129,-13 9 129,-6 1-258,-6-1 0,-12 3-258,-25-10-258,1 10-516,-36-12-2838,-12-2-258,-22-2-258,-31-16 0</inkml:trace>
  </inkml:traceGroup>
</inkml:ink>
</file>

<file path=ppt/ink/ink2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7:03.132"/>
    </inkml:context>
    <inkml:brush xml:id="br0">
      <inkml:brushProperty name="width" value="0.06667" units="cm"/>
      <inkml:brushProperty name="height" value="0.06667" units="cm"/>
      <inkml:brushProperty name="fitToCurve" value="1"/>
    </inkml:brush>
  </inkml:definitions>
  <inkml:trace contextRef="#ctx0" brushRef="#br0">2 53 9159,'-4'-44'4257,"4"44"-258,-3-23-129,3 23-2709,0 0-1290,0 0-1806,0 19-1806,0-19-516,3 32 0,-3-32-387</inkml:trace>
</inkml:ink>
</file>

<file path=ppt/ink/ink2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53"/>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B63DF134-F67D-4E7A-91D7-C3FCBE34AE91}" emma:medium="tactile" emma:mode="ink">
          <msink:context xmlns:msink="http://schemas.microsoft.com/ink/2010/main" type="inkDrawing" rotatedBoundingBox="4852,5858 22914,5881 22913,6106 4851,6083" shapeName="Other">
            <msink:destinationLink direction="with" ref="{10514F96-7D8B-4779-BAF4-8511D5971207}"/>
          </msink:context>
        </emma:interpretation>
      </emma:emma>
    </inkml:annotationXML>
    <inkml:trace contextRef="#ctx0" brushRef="#br0">-12 101 6708,'-27'-56'3225,"27"56"129,0-37 129,0 37-2580,32-7-258,-7 7 258,21 5 0,-5 1 129,22 13 0,-6-10 129,21 11-258,-5-10 129,23 10-258,0-11-129,23 5 0,7-7-258,17 4 129,6-8-258,15 8 129,8-4-258,19 4 129,6-4-129,6 5 0,5-1-129,9 0 129,14-1-129,11-2 0,4-3 129,-1-2-129,9-3 0,8 0 0,-1 0 0,-1-3 129,-7-2-129,5 1 0,-2 0 0,-6 4 0,-6-1 0,3 1 0,6 0 0,1 0 0,4 1 0,4-1-129,6 2 129,5-2 0,4 0 0,-1 0-129,1 0 129,-1 0 0,-4-2 0,-5 1-129,0-3 129,0 2 0,-4-1 0,0-1-129,-1 1 129,3-1 0,-2 0-129,0 3 129,-7-3 0,2 2 0,-3-1-129,-6-1 129,-9 1 0,-6-3 0,7-1-129,-3-2 129,-3 0 0,-2-1 0,7 1 129,11 0-129,3 2 0,0 2 0,1 3 0,5 2 0,-3 0 0,-4 5 0,-7 4-129,-5-2 129,0-2-129,-8-3 0,-4 7-516,-17-9-1161,12 0-2451,-2-2-129,-8-5-387,-8 2 0</inkml:trace>
  </inkml:traceGroup>
</inkml:ink>
</file>

<file path=ppt/ink/ink2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30"/>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3160FE5D-8ECE-40CB-B229-A2D77461C2F1}" emma:medium="tactile" emma:mode="ink">
          <msink:context xmlns:msink="http://schemas.microsoft.com/ink/2010/main" type="writingRegion" rotatedBoundingBox="12088,4884 12296,4884 12296,8232 12088,8232">
            <msink:destinationLink direction="with" ref="{148C57DE-DF80-465B-8137-728E075F7EED}"/>
            <msink:destinationLink direction="with" ref="{FC738479-D704-4831-BA07-889E7F133E17}"/>
          </msink:context>
        </emma:interpretation>
      </emma:emma>
    </inkml:annotationXML>
    <inkml:traceGroup>
      <inkml:annotationXML>
        <emma:emma xmlns:emma="http://www.w3.org/2003/04/emma" version="1.0">
          <emma:interpretation id="{2C01992D-756F-433B-9869-1C852E194658}" emma:medium="tactile" emma:mode="ink">
            <msink:context xmlns:msink="http://schemas.microsoft.com/ink/2010/main" type="paragraph" rotatedBoundingBox="12088,4884 12296,4884 12296,8232 12088,8232" alignmentLevel="1"/>
          </emma:interpretation>
        </emma:emma>
      </inkml:annotationXML>
      <inkml:traceGroup>
        <inkml:annotationXML>
          <emma:emma xmlns:emma="http://www.w3.org/2003/04/emma" version="1.0">
            <emma:interpretation id="{80C7ABC0-B666-4482-81B9-61A6C3EC56EC}" emma:medium="tactile" emma:mode="ink">
              <msink:context xmlns:msink="http://schemas.microsoft.com/ink/2010/main" type="line" rotatedBoundingBox="12088,4884 12296,4884 12296,8232 12088,8232"/>
            </emma:interpretation>
          </emma:emma>
        </inkml:annotationXML>
        <inkml:traceGroup>
          <inkml:annotationXML>
            <emma:emma xmlns:emma="http://www.w3.org/2003/04/emma" version="1.0">
              <emma:interpretation id="{606FF6CC-8970-4CD9-906E-AA20003B01D0}" emma:medium="tactile" emma:mode="ink">
                <msink:context xmlns:msink="http://schemas.microsoft.com/ink/2010/main" type="inkWord" rotatedBoundingBox="12088,4884 12296,4884 12296,8232 12088,8232">
                  <msink:destinationLink direction="with" ref="{DEA4EF9D-2590-46FB-A0FB-3DDA8265B62E}"/>
                  <msink:destinationLink direction="with" ref="{B595C02B-4FED-4434-B5B2-66098360BA0D}"/>
                </msink:context>
              </emma:interpretation>
              <emma:one-of disjunction-type="recognition" id="oneOf0">
                <emma:interpretation id="interp0" emma:lang="en-US" emma:confidence="0">
                  <emma:literal>is</emma:literal>
                </emma:interpretation>
                <emma:interpretation id="interp1" emma:lang="en-US" emma:confidence="0">
                  <emma:literal>in</emma:literal>
                </emma:interpretation>
                <emma:interpretation id="interp2" emma:lang="en-US" emma:confidence="0">
                  <emma:literal>it</emma:literal>
                </emma:interpretation>
                <emma:interpretation id="interp3" emma:lang="en-US" emma:confidence="0">
                  <emma:literal>if</emma:literal>
                </emma:interpretation>
                <emma:interpretation id="interp4" emma:lang="en-US" emma:confidence="0">
                  <emma:literal>i</emma:literal>
                </emma:interpretation>
              </emma:one-of>
            </emma:emma>
          </inkml:annotationXML>
          <inkml:trace contextRef="#ctx0" brushRef="#br0">10957 4188 9159,'0'-29'3870,"7"4"258,-7 25-387,0 0-1290,4-16-645,-4 16-516,0 0-387,0 27-258,0-8-258,0 13-129,0 2 0,0 9-129,0 5-258,4 2-387,8 8-129,-7-1-774,13 15-1032,-4-1-1677,-1 0 0,-1 9-387,-3 2-258</inkml:trace>
          <inkml:trace contextRef="#ctx0" brushRef="#br0" timeOffset="1">11148 4259 387,'0'0'516,"0"0"-387,10-16-129,-10 16 0,0 0 0,0 0-129,0 0 0,0 0-644</inkml:trace>
          <inkml:trace contextRef="#ctx0" brushRef="#br0" timeOffset="2">11105 5735 6708,'-27'119'4128,"11"-56"-129,4 9 129,-2 7-1032,-2-3-1032,14 15-516,-9-7-516,11 8-387,-2-5-258,2-1-387,7-3-129,2-6-258,9 3-387,-7-7-387,10 14-516,-12-7-1290,0 12-903,0 10-258,-6-4 387,5 12-387</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0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48C57DE-DF80-465B-8137-728E075F7EED}" emma:medium="tactile" emma:mode="ink">
          <msink:context xmlns:msink="http://schemas.microsoft.com/ink/2010/main" type="inkDrawing" rotatedBoundingBox="5426,4561 23081,6189 22492,12578 4837,10951" semanticType="enclosure" shapeName="Other">
            <msink:sourceLink direction="with" ref="{3160FE5D-8ECE-40CB-B229-A2D77461C2F1}"/>
            <msink:sourceLink direction="with" ref="{AB5A17F4-EFEA-4679-B24B-25E82545CDA4}"/>
            <msink:sourceLink direction="with" ref="{7BE54A12-1FE3-4C70-A13E-F12E60988DA4}"/>
            <msink:sourceLink direction="with" ref="{442F79E6-029E-4B75-9764-97993DC17969}"/>
            <msink:destinationLink direction="with" ref="{360CA1DC-94A0-4D2B-AD11-FA13AE022D6D}"/>
          </msink:context>
        </emma:interpretation>
      </emma:emma>
    </inkml:annotationXML>
    <inkml:trace contextRef="#ctx0" brushRef="#br0">1318 112 1548,'0'0'3354,"0"0"258,0 0-129,0 0-774,0 0-387,0 0-387,0 0-516,16 10-387,-16-10-258,0 0-129,0 0 0,0 0-129,0 0-129,0 0 0,0 0-129,0 0 0,0 0 0,0 0-129,0 0 0,0 0 0,0 0 0,0 0 0,0 0 0,0 0 129,0 0 0,0 0 0,-5-10 0,5 10 0,0 0 0,0 0-129,-7-22 129,7 22-129,-4-17 0,4 17 0,-3-20 129,3 20-129,-2-25 129,2 9 0,0-5 0,0-4 0,0-7-129,7-6 0,0-6-129,2-6 129,2-9-129,1-10 0,3-6 0,1-5 0,0-3 0,3-6 0,-1-2 0,3 0 0,-1 1-129,3 2 258,0 1-258,-2 5 258,4 1-258,0-1 129,4-7 0,1 0-129,4 2 258,5-2-258,2 0 258,7-2-258,7 0 129,4 6 129,3 7-129,6 1 129,-1 4-129,1 4 0,-1 7 0,-1 5 129,-5 2-258,-3 5 0,-1 5 129,-3 1 0,1 3 0,0-2 0,2 4 0,5 0 0,2 2 0,5 3 0,1 2 0,1 5 0,0 6 0,-3 5 0,-2 5 0,-4 4 0,-2 5 0,-1 1-129,-4 1 258,4-2-129,-2-2 0,3 2 0,1-3 0,1 2 0,0-3 129,0 3-129,-1 1 0,1 2 0,-1 3 0,-1 6 129,6 4-129,0 5 0,-2-1 129,2 6-129,-1 2 129,1 2-129,-5 3 129,-1 4 0,-6 2-129,-5 3 129,-1 2-129,-5 1 129,-4 1 0,-3 3 0,-4 1 0,-2-3-129,-5 2 258,0 1-387,-2-1 258,-2 4-258,-1-1 258,-1 3-258,1 1 129,0 8 0,-1 1-129,3 7 258,-3 4-129,1 2 129,3 5 0,-2 2 0,2 2 0,0-1 0,4 1 0,3-2 1,1-2-130,2 3 0,-1 1 0,2 5 0,-2 7 0,0 9 0,-2 5 0,-5 6 0,-2 3 0,1 2 0,-3 3 0,0-1 0,-1-2 0,1 4 0,-1 4 0,3 5 0,0-1 0,2-1 0,0 0 0,1-4 0,1-4 0,-2-6 0,0-5 0,0-4 0,0-2 0,-4-4 0,2-7 0,0-2 0,2-8 0,0-8 0,0-11 0,4-8 0,1-7 0,2-4 0,2-4 0,3-1 0,2-4 0,4-3 0,7-1 0,3 2 0,4 1 0,5-1 0,2 2 0,4 0 0,1 4 0,2 3 0,2 1 0,2-6 0,3-2 0,6-2 0,7-3 0,8-6 0,10-5 0,4-7 0,3-5 0,3-6 0,-1-5 0,-4 0 0,-6-12 0,-7-8 0,-6-8 0,-5-9 0,-1-8 0,2-8 0,-4-6 0,2-5 0,-3-4 0,-3-1 0,-5-2 0,-6 0 0,-7 0 0,-6-6 0,-6-1 0,-5-9 0,-1-8 0,-3-4 0,1-6 0,3-7 0,0-2 0,7-2 0,0 1 0,4-1 0,-1 0 0,3-1 0,-2-2 0,-1 0 0,1 1 0,-6 1 0,1 3 0,-3 4 0,4 1 0,1 6 0,2 2 0,3-2 0,1-8 0,4-1 0,0 0 0,3-4 0,-1 6 0,1 0 0,-1 1 0,-3 3 0,-2 1 0,-5 2 0,1-6 0,-6-1 0,-1-2 0,-4 0 0,-2 0 0,-3 3 0,-2 6 0,0 3 0,-2 8 0,0 1 0,0 2 0,0 4 0,0 1 0,1 4 0,-1 2 0,2 7 0,-4 8 0,2 6 0,0 11 0,0 7 0,2 11 0,4 8 0,3 8 0,5 6 0,4 6 0,5 0 0,2 11 0,2 5 0,2 5 0,-1 4 0,-1 7 0,-4 4 0,1 6 0,-3 1 0,1 7 0,1-2 0,0 4 0,4 3 0,3-2 0,2-1 0,4-1 0,2 1 0,-3-1 0,-1 1 0,-3 0 0,-6-1 0,-4-1 0,-6 3 0,-6 3 0,-6 2 0,-3 1 0,-3 7 0,-2 1 0,-6 3 0,-3 3 0,-5 0 0,-4 1 0,-4-1 0,-3 4 0,-2-4 0,-5 1 0,0-1 0,0 2 0,1 0 0,1 3 0,3 2 0,0 4 0,2 3 0,1 0 0,1 4 0,0-1 0,-2 1 0,0 2 0,1-1 0,1-1 0,0 1 0,3 4 0,2 6-130,5-1 130,6 4 0,1-4-129,8-3 129,1-2 0,4-8 0,4-7 129,-1-8-258,4-7 258,2-5-129,0-4 130,0 1-260,3-3 260,-2 1-260,3-1 130,1 2 0,0 0 0,-1 1 0,1-3 0,-2-5 0,-1-4 0,1-6 0,-1-7 0,-1-6 0,-3-9 0,0-4 0,0-5 0,-2-2 130,2-3-130,2 1 0,-2 0 0,-1-1 0,1-1 0,-2 3 0,2-4 0,-2-2 0,0 0 0,-1-2 0,1-7 0,2-4 0,2-4 0,2-3 0,3-1 0,2-4 0,1-4 0,3-1 0,-1 0 0,6-6 0,-2 1 0,4-6 0,1-5 0,0-8 0,4-1 0,0-9 0,4-4 0,-3-3 0,1-3 0,-5-3 0,-3-1 0,-5 1 0,-5-1 0,-3 0 0,-8 1 0,-5 4 0,-6 2 0,-6 4 0,-2 1 0,-6 3 0,-5 7 0,-4 2 0,-3 4 0,-3 8 0,-3 1 0,-1 5 0,-2 8 0,0 1 0,3 11-130,-3-5-1418,13 14-3096,-13 7-387,0 0 0,16-11-516</inkml:trace>
    <inkml:trace contextRef="#ctx0" brushRef="#br0" timeOffset="-1">0-9 1,'23'-4'2579,"10"4"388,-33 0 516,51 0-1290,-17 0-645,9 5 387,10 4-129,2-5-258,16 8-129,4-6-129,25 4-129,8-4-258,24 4 0,10-4-258,20 3 129,14-6-516,29 6 129,8-5-129,11 5 0,4-4 129,23 2-129,12-5 0,16 5 129,6-7-129,17 2 129,8-2-129,12 0-129,12-6 129,4 1-129,-4 1 129,10 3-129,3-1-129,-11 2 129,0 0-129,7 2 0,-8 5 129,-5-2-258,10 0 129,-4 1-129,-1-3 0,3-1 129,3 0-129,-8-2 0,1 0-129,8 0 129,-6 0 0,-3 2 0,3-2 0,-3 0 129,-6 0-129,-2 0 0,4 0 129,-10 0-129,-6-6 129,-4 1 0,-3-2-129,-7 2 129,-9-1 0,-7 1 0,-11 1 0,-7 3-129,-10 1 129,-15 0 0,-16 3 0,-11 4 0,-5 7-258,-17-3-516,-10 12-1032,-23-7-2580,-24-7 0,-24 0-387,-32-9-645</inkml:trace>
  </inkml:traceGroup>
</inkml:ink>
</file>

<file path=ppt/ink/ink2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7:02.47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B9B0261D-8DF8-41F1-8C6B-1806D05E187C}" emma:medium="tactile" emma:mode="ink">
          <msink:context xmlns:msink="http://schemas.microsoft.com/ink/2010/main" type="writingRegion" rotatedBoundingBox="1131,391 24392,392 24391,4330 1130,4329"/>
        </emma:interpretation>
      </emma:emma>
    </inkml:annotationXML>
    <inkml:traceGroup>
      <inkml:annotationXML>
        <emma:emma xmlns:emma="http://www.w3.org/2003/04/emma" version="1.0">
          <emma:interpretation id="{A1509B24-976A-4FB9-A8CC-6710DF79A7CF}" emma:medium="tactile" emma:mode="ink">
            <msink:context xmlns:msink="http://schemas.microsoft.com/ink/2010/main" type="paragraph" rotatedBoundingBox="1131,391 24392,392 24391,2896 1130,2895" alignmentLevel="1"/>
          </emma:interpretation>
        </emma:emma>
      </inkml:annotationXML>
      <inkml:traceGroup>
        <inkml:annotationXML>
          <emma:emma xmlns:emma="http://www.w3.org/2003/04/emma" version="1.0">
            <emma:interpretation id="{A8532071-AAB6-426E-B328-58CECF4C3152}" emma:medium="tactile" emma:mode="ink">
              <msink:context xmlns:msink="http://schemas.microsoft.com/ink/2010/main" type="line" rotatedBoundingBox="1131,391 24392,392 24391,2896 1130,2895"/>
            </emma:interpretation>
          </emma:emma>
        </inkml:annotationXML>
        <inkml:traceGroup>
          <inkml:annotationXML>
            <emma:emma xmlns:emma="http://www.w3.org/2003/04/emma" version="1.0">
              <emma:interpretation id="{2D63521F-8F50-422E-B883-F3F49475FBC8}" emma:medium="tactile" emma:mode="ink">
                <msink:context xmlns:msink="http://schemas.microsoft.com/ink/2010/main" type="inkWord" rotatedBoundingBox="1131,584 5891,585 5890,2453 1130,2452"/>
              </emma:interpretation>
              <emma:one-of disjunction-type="recognition" id="oneOf0">
                <emma:interpretation id="interp0" emma:lang="en-US" emma:confidence="0">
                  <emma:literal>Digital</emma:literal>
                </emma:interpretation>
                <emma:interpretation id="interp1" emma:lang="en-US" emma:confidence="0">
                  <emma:literal>Digitals</emma:literal>
                </emma:interpretation>
                <emma:interpretation id="interp2" emma:lang="en-US" emma:confidence="0">
                  <emma:literal>Digitech</emma:literal>
                </emma:interpretation>
                <emma:interpretation id="interp3" emma:lang="en-US" emma:confidence="0">
                  <emma:literal>Digits</emma:literal>
                </emma:interpretation>
                <emma:interpretation id="interp4" emma:lang="en-US" emma:confidence="0">
                  <emma:literal>Dignitary</emma:literal>
                </emma:interpretation>
              </emma:one-of>
            </emma:emma>
          </inkml:annotationXML>
          <inkml:trace contextRef="#ctx0" brushRef="#br0">41 60 8256,'21'-18'4515,"-5"9"0,6 4-516,-1-11-1806,23 16-516,-6-11-645,22 11-258,-3-2-258,11 2-129,-1 4-129,3 8 0,-4 1 0,1 4-129,-10 5-129,-2 4 129,-5 1 0,-7 2-129,-6 1 129,-5 2-129,-7 2 129,-7-1-129,-6-1 129,-5 0 0,-7 2 0,-1 0 0,-14-4 0,-4 1 0,-8-5 0,-7 1-129,-5-4 129,-9-2-258,-5-3 129,-8-4 0,-6-1 0,-4-6-129,-1-3 129,-2-4 0,4 0 0,3-4-129,5-3 129,8-6-129,8 4-129,7-3-129,12 8-387,-1-12-774,28 16-2064,-20 0-903,20 0-387,0 0 0,0 0-387</inkml:trace>
          <inkml:trace contextRef="#ctx0" brushRef="#br0" timeOffset="-572.0327">349 108 4515,'9'-18'4386,"-9"18"-258,10-20 0,-10 20-1290,0 0-903,0 0-258,0 0-387,0 0-387,6 13-258,1 10 0,-7-4-129,1 12 0,-1-1-129,0 11-129,0-2 0,0 4 0,0 1 0,0 1-129,0-3 129,0 1-258,0-4 129,4-2-129,0-3 129,3-3-129,-2-5 0,-1-6-129,1-2 0,-5-18 0,7 21 0,-7-21-387,0 0-258,0 0-1032,0 0-2064,0 0-645,-3-21-258,-6 3-129,-2-5-516</inkml:trace>
          <inkml:trace contextRef="#ctx0" brushRef="#br0" timeOffset="482.0276">1345 350 2193,'0'0'3999,"0"0"0,0 0 0,0 0-1161,16 24-1032,-16-6-258,12 11-387,-6-3-129,4 5-516,-1-1-129,2-3-387,-2-3-258,-6-8-516,8 6-1032,-11-22-2064,0 0-258,0 0 0,0 0-387</inkml:trace>
          <inkml:trace contextRef="#ctx0" brushRef="#br0" timeOffset="1740.0995">2088 382 8385,'20'-48'4386,"-20"30"258,-2 0-645,2 18-1548,-25-25-774,25 25-645,-37-7-387,16 11-258,-8 8 0,2 9-258,1 6 0,1 7-129,3 3 129,5 2-129,6 2 129,4-3-258,7-1 258,0-5-258,11-5 129,5-4 0,1-5 0,5-10 0,-1-4 129,-1-4-129,1-7 0,-1-11 129,-3-9 0,1-1 129,-4-8-258,2 1 129,-5-1-129,0 6 129,-4 0-129,0 7 129,-2 5-258,-5 18 0,0 0 129,0 0 0,22 14 0,-14 15 0,3 11 0,2 14 0,1 10 129,2 12-258,-2 13 258,-3 7-129,-2 4 0,-4 3 129,-3-3 0,-2-2-129,0-8 129,-9-10 0,-4-12 129,-1-9-129,0-11 129,-2-11-129,-2-9 129,-1-8-129,-3-8 129,-1-10-129,-2-2 0,-1-10-129,-3-10 0,-3-7 0,-2-6-129,2-5 0,-2-5 0,4-1 0,4 0 0,1 1 0,5 4 0,6 1-129,7 10 0,1-2-387,6 14-387,2-15-774,25 19-2193,-2-9-516,9-3-516,8-2 129,6-6-387</inkml:trace>
          <inkml:trace contextRef="#ctx0" brushRef="#br0" timeOffset="2218.1267">2690 294 9159,'-2'-60'4386,"2"40"-387,0 1-129,-7 3-2580,7 16-645,0 0-258,9 7-387,5 14-903,-9-1-1548,6 3-1290,10 9-516,-3-9 129,7 2-516</inkml:trace>
          <inkml:trace contextRef="#ctx0" brushRef="#br0" timeOffset="2005.1147">2706 483 11094,'0'0'4773,"16"-4"-387,-13 13 129,13 20-2838,-16-4-774,14 16-258,-5-4-258,6 7-129,-5-1-258,3-4-129,1 4-516,-9-22-774,11 4-2838,-12-9-129,-4-16-387,0 0 0</inkml:trace>
          <inkml:trace contextRef="#ctx0" brushRef="#br0" timeOffset="3155.1805">3049 520 9417,'-11'-19'4386,"11"19"0,0 0-258,18-4-2451,-18 4-516,32 0-387,-9 0-129,14 11-129,6-6-129,14 2-129,11-3-129,8-1 129,8-3-129,7 0 129,1-7-258,-1-5 258,-8-6-258,-8 0 258,-16-3-258,-15 0 129,-19-3-129,-18 5 129,-10 1 0,-24 4-129,-12 3 129,-9 8-129,-6 3 0,1 0 0,2 12 0,2 6 0,10 1 129,9 6-258,9 0 258,10 4-258,9-3 258,2 1-258,11 0 258,7-1-258,3-1 129,2-1-129,4-1 129,-2-6-129,0-1 0,-4-5 0,0-4 0,-1-5 0,0-2 129,-1-7-129,-1-7 129,0-6 0,1-5 129,4 0-129,1-3 129,2 3 0,-1 0-129,4 7 129,-3 6-129,1 6 0,-2 6 0,-4 6-258,-1 12-129,-6 1-258,7 11-258,-14-10-774,17 16-1290,-14-13-1290,4-6-387,2-2 0,0-8-258</inkml:trace>
          <inkml:trace contextRef="#ctx0" brushRef="#br0" timeOffset="2516.1439">3236-140 13416,'5'-17'4644,"-5"17"-129,0 0-258,25 12-3096,-22 17-387,12 17-129,-6 4-258,5 12 0,0 4-258,0 7 0,-3-2 129,3 0-258,-1-2 0,-4-5-129,1 0-129,-4-12-258,2 5-516,-8-25-1935,0 2-1806,-5-11 129,-4-7-516,9-16-258</inkml:trace>
          <inkml:trace contextRef="#ctx0" brushRef="#br0" timeOffset="3448.1972">4630-100 14061,'6'-61'4773,"-6"61"-258,0-20 129,0 35-3483,0 4-516,0 22-129,0 2-129,1 16-129,5 5-129,4 9 129,3 1-258,3 1 0,3 1 0,-1-4-387,5 6-387,-19-19-1806,10 8-2193,-14-8-129,0-4-258,-5-7-129</inkml:trace>
        </inkml:traceGroup>
        <inkml:traceGroup>
          <inkml:annotationXML>
            <emma:emma xmlns:emma="http://www.w3.org/2003/04/emma" version="1.0">
              <emma:interpretation id="{EE8BA23B-B096-43A2-B951-56AD012E161B}" emma:medium="tactile" emma:mode="ink">
                <msink:context xmlns:msink="http://schemas.microsoft.com/ink/2010/main" type="inkWord" rotatedBoundingBox="6985,485 15582,486 15581,1631 6984,1630">
                  <msink:destinationLink direction="with" ref="{82CFF9FC-29CD-46C8-AD10-3EE4A824F8F9}"/>
                </msink:context>
              </emma:interpretation>
              <emma:one-of disjunction-type="recognition" id="oneOf1">
                <emma:interpretation id="interp5" emma:lang="en-US" emma:confidence="1">
                  <emma:literal>Presentation</emma:literal>
                </emma:interpretation>
                <emma:interpretation id="interp6" emma:lang="en-US" emma:confidence="0">
                  <emma:literal>presentation</emma:literal>
                </emma:interpretation>
                <emma:interpretation id="interp7" emma:lang="en-US" emma:confidence="0">
                  <emma:literal>Presentations</emma:literal>
                </emma:interpretation>
                <emma:interpretation id="interp8" emma:lang="en-US" emma:confidence="0">
                  <emma:literal>presentations</emma:literal>
                </emma:interpretation>
              </emma:one-of>
            </emma:emma>
          </inkml:annotationXML>
          <inkml:trace contextRef="#ctx0" brushRef="#br0" timeOffset="4159.2377">5854-4 11610,'16'-41'4773,"-16"41"-387,9-27 129,-9 27-2580,0 0-903,0 0-387,2 23-129,-1 9-129,-1 5-129,2 13 0,0 9-129,3 9 0,2 5 0,2 1-129,2-1 129,2-5-258,1-2 258,2-8-258,-2-1 258,-3-7-387,-1-6 0,-6-10-129,5 0-387,-9-34-387,0 37-1806,0-37-1806,-13 0 129,-1-21-258,0-11-387</inkml:trace>
          <inkml:trace contextRef="#ctx0" brushRef="#br0" timeOffset="4527.2589">5881-88 10707,'48'-60'4257,"-6"36"129,12-1-516,17 20-2064,-7-13-645,20 18-258,-13 0-258,7 11-129,-12 5-129,-4 12-129,-14 1 0,-9 10 0,-14 0-129,-11 2 129,-12-2-258,-2 2 129,-19-3 0,-10-6-129,-10-4-129,-7-7 129,-6-3-129,-8-7-129,-1-6 0,-6-5-129,4 0 0,-2-12-258,15 6-258,-9-15-2193,16 10-1161,11 2-387,7 2 0,25 7-387</inkml:trace>
          <inkml:trace contextRef="#ctx0" brushRef="#br0" timeOffset="5143.2942">6767 607 6837,'19'17'4257,"-19"-17"-129,18 10 129,-18-10-1677,18 7-1161,-18-7 0,16 0-387,-16 0-129,25-14-129,-13-2-129,8 4-258,-6-12 129,5 1-129,-4-7-387,-3 2 258,-7-6-258,-3 0 0,-2 4-258,-7-4 129,-5 9-387,-11-2-129,3 13 0,-7-4-129,8 15 0,-10-6-258,13 9 129,-5 0 0,21 0 129,-16 9 258,16-9 258,0 0 387,7 16 129,13-9 387,-3-7 258,17 0 258,-7-9-129,16 9 0,-10-12-129,10 8-129,-6-7-129,4 10-129,-5-3-129,-1 4-129,-3 2 0,0 10-129,-1 4-129,-5 7 129,-3 4-129,-3 3 0,-2 6 0,-7-2-645,1 12-258,-17-16-2580,3 6-1161,-9-6 0,2-2-258,0-10-903</inkml:trace>
          <inkml:trace contextRef="#ctx0" brushRef="#br0" timeOffset="5519.3157">7672 485 12255,'48'-6'4902,"-27"5"-387,4 1 129,-25 0-2709,41-9-774,-25-2-387,7 6-387,-7-8 0,0-1-129,-7-4-258,-5 0 129,-4-3-129,-6 2 0,6 19-258,-39-25 258,11 19-258,-10 6 129,5 4 0,-6 10 0,1 9 129,4 6-129,8 3 129,6 2-129,11 3 129,9 0-129,4 1 258,19-5-258,9 3 0,5-8 0,10 6-387,-8-18-774,19 11-2709,-13-9-387,-1-6-387,-3-3-258</inkml:trace>
          <inkml:trace contextRef="#ctx0" brushRef="#br0" timeOffset="6068.3471">8680 335 12255,'24'-37'4773,"-19"21"-387,-5 16 129,-7-27-2580,7 27-1032,-30-5-516,3 5-258,-5 4-129,-5 4 0,-1 5-129,3 1 129,4 0-129,8 1 0,7 2 129,11-1 0,5 0 0,16 2 0,12-2 129,8 4 0,3-4 129,7 3-129,-5-1 129,0 0-129,-3-2 129,-6 0-258,-13-2 258,-3 0-258,-16-14 129,2 27 0,-2-27 0,-23 21 0,-2-14 0,-7 1-129,-6-3 0,-4-5 0,-3 0 0,-1-4 0,0-3-129,0-3 0,8 4-258,-4-6-387,20 12-903,-13 0-2709,19 0-258,16 0-129,0 0-387</inkml:trace>
          <inkml:trace contextRef="#ctx0" brushRef="#br0" timeOffset="6497.3716">8983 535 13029,'62'-6'4773,"-32"-1"-129,8 4 129,-13-15-2838,16 14-903,-11-10-387,5 5-129,-6-3-387,-4 1 129,-6-5-129,-19 16-129,20-32 0,-20 14 0,-5 0-258,-13 1 258,-7 1-129,-7 1-129,-4 8 129,-5 4 0,2 3 0,-2 3 0,6 11 0,3 6 0,5 5 129,9 3-129,6 6 129,8 2-129,4 5 129,9 0 0,11 1 0,5-3-129,7 1-129,0-12-129,10 6-387,-11-25-1548,15 0-2322,-5-8 258,1-1-516,1-14 0</inkml:trace>
          <inkml:trace contextRef="#ctx0" brushRef="#br0" timeOffset="6916.3956">9621 447 11997,'0'0'4902,"0"0"-387,20 15 129,-20-15-2709,27 39-774,-20-18-129,11 8-516,-8-1-258,-1-1-258,-2-1-129,-3-4 0,-2-4 0,-2-18-129,0 17 0,0-17 0,0 0 0,-7-25 0,7 2 129,0-7 258,7-4-129,5-3 129,2-2-129,6 3 258,3 1-129,5 10 129,-1 2-129,5 12 0,-3 7-129,1 8 258,-2 14-129,1 8-129,-3 6 129,-2 6-258,-3 1 129,-5 0-258,2 4 0,-9-11-516,3 10-387,-12-22-1806,0 1-1677,0-21 129,-12 22-387,12-22-258</inkml:trace>
          <inkml:trace contextRef="#ctx0" brushRef="#br0" timeOffset="7205.4121">10626-200 15996,'16'-61'4902,"-12"42"-129,-4 19-258,0 0-3483,9 27-387,-9 6-258,7 17 0,-5 11-257,3 12-130,1 10 0,1 6 0,0 2 0,0-6 0,0-3 0,-3-9-259,6-2-128,-10-23-1032,9 0-2967,-9-14-645,-9-11 129,-10-14-258</inkml:trace>
          <inkml:trace contextRef="#ctx0" brushRef="#br0" timeOffset="7804.4464">10173 362 12126,'30'-25'4515,"4"22"-258,9-3-258,15 10-2322,-3-4-387,18 14-516,-1-7-258,9 7-258,1-3 0,7 0 0,0-4-129,0-4 0,-2-3 0,-3 0-129,-6-7 258,-10-2-129,-13-7 0,-14 2 129,-16-2-129,-25 16 0,0-27 0,-16 19-129,-13 2 129,-5 6-129,1 0-129,-3 7 129,4 9 0,7 2-129,7 5 129,8 0-129,2 0 258,7 1-258,1-3 129,0 0-129,7 1 0,-2-5-258,8 3 0,-13-20-258,21 32 0,-21-32 0,21 20 129,-21-20 129,25 0 258,-9-4 0,2-8 387,5-3 129,-3-4 0,8 5 129,-3-4-129,3 7 129,-1 2-387,3 7 0,-3 2 0,2 9-258,-1 7 0,-1 4-258,3 8-129,-11-6-516,15 11-903,-19-15-1935,6-3-516,0-10-129,-1-5-258,5-11 0</inkml:trace>
          <inkml:trace contextRef="#ctx0" brushRef="#br0" timeOffset="8052.4606">12226-108 16641,'5'-53'4515,"-5"53"129,0 0-258,3 11-3483,-1 17-387,5 17-129,1 3-129,4 12 0,0 6 1,8 5-259,-4 4 0,0-4 0,0 4-259,-9-15-773,9 11-2580,-16-21-1161,-3-5-129,-17-17-387,0-8 129</inkml:trace>
          <inkml:trace contextRef="#ctx0" brushRef="#br0" timeOffset="8368.4785">11916 348 11094,'66'-13'4515,"-16"13"0,8 0-387,19 2-1548,-13-2-1161,21 2-516,-10-2-258,3 0-129,-14 0-129,-7 0-129,-14 0 0,-11 2-129,-11 1 129,-21-3-129,15 22 0,-15-6 0,0 5 0,0 4-258,0 3 0,0 3-258,0 4-129,0-8-516,17 14-1032,-13-18-2580,5-2-129,-9-21 0,7 18-129</inkml:trace>
          <inkml:trace contextRef="#ctx0" brushRef="#br0" timeOffset="8524.4875">12677 127 11868,'8'-96'3483,"-8"59"0,0 37-1032,19-6-4515,-19 6-1419,14 29-258,-5-6-129,20 22-258</inkml:trace>
          <inkml:trace contextRef="#ctx0" brushRef="#br0" timeOffset="8899.509">13492 362 10965,'-39'-20'3741,"14"20"258,4 2-516,1 16-2064,-8-6-774,6 13 0,-1-3-258,9 8 0,2-3 0,6 3-258,6-2 129,2 1 0,7-6 258,9 2 0,-1-9 0,12 0 129,-6-11-129,9 2 129,-7-7-129,3-3 0,-6-10-258,-1-4-129,-7-1-258,-8-11-387,1 13-645,-16-19-2580,2 6-774,-6-6 0,6 4-387,0 1-129</inkml:trace>
          <inkml:trace contextRef="#ctx0" brushRef="#br0" timeOffset="9259.5296">13707 323 14319,'50'37'4902,"-25"-17"-387,5 5 0,-14-9-2451,23 19-1161,-12-10-129,3 7-516,-5-5 0,-5 1-258,-8-5 0,-5-3 0,-1-2 0,-6-18-129,3 19 0,-3-19 129,0 0-129,7-16 0,6-3 0,1-10 258,6-1-129,1-4 258,2 2-258,4 6 129,-2 3-129,3 7 258,-3 7-128,4 9-260,-1 9 260,0 10-260,-1 10 130,2 3-258,-3 8-387,-8-11-1161,9 14-2709,-13-8-258,0 1-129,-3-10-129</inkml:trace>
        </inkml:traceGroup>
        <inkml:traceGroup>
          <inkml:annotationXML>
            <emma:emma xmlns:emma="http://www.w3.org/2003/04/emma" version="1.0">
              <emma:interpretation id="{833F52A3-32EE-4DB2-9CD2-8DC1DFA2804D}" emma:medium="tactile" emma:mode="ink">
                <msink:context xmlns:msink="http://schemas.microsoft.com/ink/2010/main" type="inkWord" rotatedBoundingBox="16651,391 17919,392 17918,2195 16650,2194"/>
              </emma:interpretation>
              <emma:one-of disjunction-type="recognition" id="oneOf2">
                <emma:interpretation id="interp9" emma:lang="en-US" emma:confidence="1">
                  <emma:literal>of</emma:literal>
                </emma:interpretation>
                <emma:interpretation id="interp10" emma:lang="en-US" emma:confidence="0">
                  <emma:literal>oof</emma:literal>
                </emma:interpretation>
                <emma:interpretation id="interp11" emma:lang="en-US" emma:confidence="0">
                  <emma:literal>oy</emma:literal>
                </emma:interpretation>
                <emma:interpretation id="interp12" emma:lang="en-US" emma:confidence="0">
                  <emma:literal>Of</emma:literal>
                </emma:interpretation>
                <emma:interpretation id="interp13" emma:lang="en-US" emma:confidence="0">
                  <emma:literal>ot</emma:literal>
                </emma:interpretation>
              </emma:one-of>
            </emma:emma>
          </inkml:annotationXML>
          <inkml:trace contextRef="#ctx0" brushRef="#br0" timeOffset="9847.5632">15701 195 9675,'0'-43'3999,"-14"27"129,-2 16-387,-9 0-1419,-3 9-1161,6 16-516,-1 2-387,5 8 129,1 3-258,6 4 258,4-4-129,7 1 129,0-5 129,9-1-258,3-11 387,11 3-258,-3-13 387,8 2-387,-3-14 258,6 0-258,-8-2 129,5-10 129,-7-8-515,-1 1-130,-8-6 0,-3-5 0,-3 5-259,-8-16-1418,2 11-2838,-13-2-387,5 9 129,-7-2-645</inkml:trace>
          <inkml:trace contextRef="#ctx0" brushRef="#br0" timeOffset="10320.5903">16027 266 13545,'96'2'4515,"-45"-2"-258,-4-2 129,8 2-2838,-21-14-645,8 3-387,-11-12-129,-3-6-129,-5-6-129,-3-11-129,-4-4-258,-7-11-129,1 1-129,-10-6-129,4 9 129,-4 0-129,-5 13 129,-8 3 129,2 14 129,-1 9 129,12 18 258,-16-1 0,16 1 258,-2 41-129,2 3 129,16 18 129,-3 8 0,12 20 129,-6 1 0,8 16-129,-9-2 0,3 9-129,-10-4 129,-1 9-258,-4-3 0,1-1-129,-4-4 0,3-6-129,-1-8-129,-3-13 0,1-8-387,-3-26-516,0-2-2709,-7-19-1032,-5-11 129,-11-17-516,3-1 0</inkml:trace>
          <inkml:trace contextRef="#ctx0" brushRef="#br0" timeOffset="10526.6021">16185 545 10449,'96'-9'3612,"-23"9"-387,-2-1-2322,0-8-3870,27 9-387,-7-13-387,12 11-129</inkml:trace>
        </inkml:traceGroup>
        <inkml:traceGroup>
          <inkml:annotationXML>
            <emma:emma xmlns:emma="http://www.w3.org/2003/04/emma" version="1.0">
              <emma:interpretation id="{20E554B5-0C45-4803-946D-CC8ADD24B650}" emma:medium="tactile" emma:mode="ink">
                <msink:context xmlns:msink="http://schemas.microsoft.com/ink/2010/main" type="inkWord" rotatedBoundingBox="18865,926 20061,927 20061,1436 18864,1435"/>
              </emma:interpretation>
              <emma:one-of disjunction-type="recognition" id="oneOf3">
                <emma:interpretation id="interp14" emma:lang="en-US" emma:confidence="1">
                  <emma:literal>an</emma:literal>
                </emma:interpretation>
                <emma:interpretation id="interp15" emma:lang="en-US" emma:confidence="0">
                  <emma:literal>Gn</emma:literal>
                </emma:interpretation>
                <emma:interpretation id="interp16" emma:lang="en-US" emma:confidence="0">
                  <emma:literal>am</emma:literal>
                </emma:interpretation>
                <emma:interpretation id="interp17" emma:lang="en-US" emma:confidence="0">
                  <emma:literal>An</emma:literal>
                </emma:interpretation>
                <emma:interpretation id="interp18" emma:lang="en-US" emma:confidence="0">
                  <emma:literal>air</emma:literal>
                </emma:interpretation>
              </emma:one-of>
            </emma:emma>
          </inkml:annotationXML>
          <inkml:trace contextRef="#ctx0" brushRef="#br0" timeOffset="11167.6387">18053 293 12384,'30'-45'4515,"-28"22"-129,-2 0-129,0 23-2451,-36-30-903,11 24-258,-10 1-258,1 5-129,-5 11-129,0 8 0,1 6-129,5 7 0,6 2 0,6 3 0,5 1 129,8-1-258,8-1 129,0-4-129,11-4 129,3-3-129,2-4 258,0-6-258,-16-15 129,29 8 129,-29-8-129,27-12 387,-15-8-129,2-3 129,-1-7-258,3 2 258,-2-3-129,5 6 129,-3 6-387,2 5 129,2 8-258,1 6 258,1 9-258,-3 9 0,2 7 0,-1 2-516,5 10-129,-16-17-1677,12 8-2064,-7-10-387,2-4 129,-16-14-387</inkml:trace>
          <inkml:trace contextRef="#ctx0" brushRef="#br0" timeOffset="11527.6593">18343 385 14061,'16'0'4386,"-16"0"258,25 16-258,0 7-3483,-25-23 129,37 36-516,-23-17 0,0 3-387,-3-3 0,-6-3-258,-5-16 129,2 25-129,-2-25 129,0 0-129,0 0 129,0 0-129,18-9 258,-4-12 129,0-4-129,6-3 129,-2-4-129,3 5 129,-1 0-129,3 8 129,0 6-258,4 11 0,-1 4 0,3 16-258,1 12 258,-7 2-516,7 16-258,-17-14-1935,10 12-2064,-5-7 129,5-3-387,2-9 0</inkml:trace>
        </inkml:traceGroup>
        <inkml:traceGroup>
          <inkml:annotationXML>
            <emma:emma xmlns:emma="http://www.w3.org/2003/04/emma" version="1.0">
              <emma:interpretation id="{A32B1CD2-111B-46A8-AA67-FD86AA83D011}" emma:medium="tactile" emma:mode="ink">
                <msink:context xmlns:msink="http://schemas.microsoft.com/ink/2010/main" type="inkWord" rotatedBoundingBox="20872,399 24392,400 24391,2896 20871,2895"/>
              </emma:interpretation>
              <emma:one-of disjunction-type="recognition" id="oneOf4">
                <emma:interpretation id="interp19" emma:lang="en-US" emma:confidence="1">
                  <emma:literal>Analog</emma:literal>
                </emma:interpretation>
                <emma:interpretation id="interp20" emma:lang="en-US" emma:confidence="0">
                  <emma:literal>Ana by</emma:literal>
                </emma:interpretation>
                <emma:interpretation id="interp21" emma:lang="en-US" emma:confidence="0">
                  <emma:literal>Ana boy</emma:literal>
                </emma:interpretation>
                <emma:interpretation id="interp22" emma:lang="en-US" emma:confidence="0">
                  <emma:literal>Ana log</emma:literal>
                </emma:interpretation>
                <emma:interpretation id="interp23" emma:lang="en-US" emma:confidence="0">
                  <emma:literal>Ana hog</emma:literal>
                </emma:interpretation>
              </emma:one-of>
            </emma:emma>
          </inkml:annotationXML>
          <inkml:trace contextRef="#ctx0" brushRef="#br0" timeOffset="12251.7008">19899-3 14061,'27'-60'4644,"-22"42"-258,-5 18 0,0 0-3225,-5 29-516,-6 15-258,-5 6-258,0 10 0,-5 8-129,0 5 0,1-2 129,0-9-258,3-5 258,1-12-258,5-8 258,2-12-258,2-9 387,7-16-258,0 0 0,0-16 258,0-14-258,5-9 258,8-11-258,3-13 129,5-9-258,8-10 387,3-9-387,3 2 129,1 2 0,-1 5 0,-1 11 129,-5 14-129,-8 11 129,-3 17 0,-9 11 0,-9 18 0,0 0 0,10 15 129,-10 11-129,0 15 0,4 6-129,-1 9 129,3 10 0,-1 2 0,0 5-129,2-2 0,1-2 0,-1-3 0,0 0 0,2-4 0,0-1 0,0-10-258,1-1 258,-4-13-516,1-1 0,-7-36-774,7 32-3354,-7-32-129,-11 0-387,-7-11 129</inkml:trace>
          <inkml:trace contextRef="#ctx0" brushRef="#br0" timeOffset="12432.7111">19848 294 8127,'33'-10'3870,"-2"13"-516,-5-1 258,6 7-3096,8-2-2064,-8-5-1419,16 7-774,-13-9 258,11 0-774</inkml:trace>
          <inkml:trace contextRef="#ctx0" brushRef="#br0" timeOffset="13167.7531">20381 234 9804,'16'0'4515,"-16"0"-129,4 20-387,8 8-1806,-12-8-903,7 15-258,-5-8-129,9 8-387,-8-4 0,3 1-516,-3-4 129,-1-5-258,0-1 129,-2-22-129,0 21 0,0-21 0,0 0 0,0-14 258,3-9 0,5-4 0,2-7 0,6 0 129,-2-5-129,8 7 129,-3 0-129,6 7 129,0 6-258,4 8 129,-1 9 0,4 4-129,0 14 0,2 5 0,0 10 0,0-1-387,1 7 129,-3-7-516,11 10-129,-8-21-129,19 6 0,-8-21-645,20 8 0,-16-19 129,15-4 129,-18-15 516,1-1 387,-16-3 903,-13-4 0,-8 9 516,-15-9 258,4 34 258,-33-34 129,33 34-129,-43-3-516,25 6-258,-5 6-258,9 11 0,-2-2-129,7 5-129,0-2 129,5 2-387,1-1 387,3 1-387,0-2 129,0 0-129,3 1-129,3-6 0,-6-16 0,18 23 258,-18-23-129,26 0 129,-10-6 129,6-8 129,-3-9 129,8 4 129,-2-5-387,5 8 258,-2 6-387,3 6 129,-1 4 0,2 9-129,-2 12-129,-3 1-258,0 8 129,-8-10-387,4 10-387,-23-30-1032,27 12-2193,-27-12-129,21-16-387,-10-9-129</inkml:trace>
          <inkml:trace contextRef="#ctx0" brushRef="#br0" timeOffset="13715.7845">22020-81 12126,'7'-55'4773,"-7"55"-258,0 0 0,3 23-2709,-3 2-903,0 18-258,0 3-129,4 13 0,-1 1-129,6 8-129,-5 1 0,3 0-258,-2-3 129,4-2-258,2-5 0,1-11-129,3-5 129,-1-13-258,11-9 0,1-17-129,8-4 0,-2-14 0,9-9 0,-7-15 258,5-3-258,-11-5 258,1 3 0,-15 2 258,-7 4-129,-5 10 258,-2 8-258,0 19 258,-27 0-129,6 9 0,0 14 129,1 7-258,4 4 258,4 3-129,3 1 129,7-3-129,2-1 129,7-2 0,7-11 129,9 1 258,1-13-129,4-6 129,-5-6 0,9-12 0,-11-15 0,6-4 0,-9-8-129,-2-5-129,-7-1-258,-6-2-129,-1 11-387,-5-5-387,3 26-1548,-11-3-2451,11 21 129,-21-14-387,21 14 0</inkml:trace>
          <inkml:trace contextRef="#ctx0" brushRef="#br0" timeOffset="14279.8168">23021 325 11223,'20'-18'4515,"-19"-7"-129,-15 18-129,-4 7-2580,-19 0-903,12 9-258,-7 3-129,11 8 0,1-2-129,6 5-129,5 0 129,5-2-258,4 1 258,2-5-387,9 1 258,-11-18-258,34 23 129,-9-19-129,5-4 0,0-2 129,7-10-258,-3-4 387,4-4-258,-3 0 258,-1 6-258,-6 3 129,-3 11-129,-5 8 0,-8 18 258,-3 21-129,-3 15 129,-3 21 0,-3 13 129,0 17 0,0 6 0,0 5 0,0 3 0,0 1 0,0-6 129,-3 3-129,-3-6-129,-3-9 0,2-14 129,-2-12-129,-3-16 0,-9-17 0,-6-22-129,-5-26 129,-7-15-129,-9-22 129,-7-14-129,-9-11 0,-4-8 129,6-10-129,8-5-129,15-7-258,34 2-645,17-16-2322,67 16-1677,33 5 129,28 20-387,13 10-516</inkml:trace>
        </inkml:traceGroup>
      </inkml:traceGroup>
    </inkml:traceGroup>
    <inkml:traceGroup>
      <inkml:annotationXML>
        <emma:emma xmlns:emma="http://www.w3.org/2003/04/emma" version="1.0">
          <emma:interpretation id="{0F38398B-318F-4935-85B0-86D13EA419BA}" emma:medium="tactile" emma:mode="ink">
            <msink:context xmlns:msink="http://schemas.microsoft.com/ink/2010/main" type="paragraph" rotatedBoundingBox="1936,2143 5798,2103 5820,4309 1959,4348" alignmentLevel="1"/>
          </emma:interpretation>
        </emma:emma>
      </inkml:annotationXML>
      <inkml:traceGroup>
        <inkml:annotationXML>
          <emma:emma xmlns:emma="http://www.w3.org/2003/04/emma" version="1.0">
            <emma:interpretation id="{5C839C22-8B4B-4084-9C72-EC1491BFC6FA}" emma:medium="tactile" emma:mode="ink">
              <msink:context xmlns:msink="http://schemas.microsoft.com/ink/2010/main" type="line" rotatedBoundingBox="1936,2143 5798,2103 5820,4309 1959,4348"/>
            </emma:interpretation>
          </emma:emma>
        </inkml:annotationXML>
        <inkml:traceGroup>
          <inkml:annotationXML>
            <emma:emma xmlns:emma="http://www.w3.org/2003/04/emma" version="1.0">
              <emma:interpretation id="{CE1E6268-03CA-4CB7-8308-5AF4924F50AE}" emma:medium="tactile" emma:mode="ink">
                <msink:context xmlns:msink="http://schemas.microsoft.com/ink/2010/main" type="inkWord" rotatedBoundingBox="1936,2143 5798,2103 5820,4309 1959,4348"/>
              </emma:interpretation>
              <emma:one-of disjunction-type="recognition" id="oneOf5">
                <emma:interpretation id="interp24" emma:lang="en-US" emma:confidence="1">
                  <emma:literal>signal</emma:literal>
                </emma:interpretation>
                <emma:interpretation id="interp25" emma:lang="en-US" emma:confidence="0">
                  <emma:literal>si gnat</emma:literal>
                </emma:interpretation>
                <emma:interpretation id="interp26" emma:lang="en-US" emma:confidence="0">
                  <emma:literal>S; gnat</emma:literal>
                </emma:interpretation>
                <emma:interpretation id="interp27" emma:lang="en-US" emma:confidence="0">
                  <emma:literal>sin gnat</emma:literal>
                </emma:interpretation>
                <emma:interpretation id="interp28" emma:lang="en-US" emma:confidence="0">
                  <emma:literal>s; gnat</emma:literal>
                </emma:interpretation>
              </emma:one-of>
            </emma:emma>
          </inkml:annotationXML>
          <inkml:trace contextRef="#ctx0" brushRef="#br0" timeOffset="15570.8906">1210 1723 7482,'-7'-23'4128,"-33"14"-387,14 9 129,-10 10-2451,-12 1-516,7 9-387,-5-1-129,3 4-258,4 2 0,7-2-129,7 2 0,13-5 0,8 1 129,8-1 129,12-2 0,12 3 129,4-3 129,14 7 258,-5-8 0,13 12 0,-6-8-129,2 9-129,-8-5 0,1 7 129,-11-5-258,-5 5-129,-13-2 0,-9 4 0,-5-4 0,-9 1 0,-10-6-129,-8-1 0,-5-8 0,-4-5 0,-3-7-129,0-4 129,-2-6 0,2-8-129,4-4 129,3-3-129,1 0 129,6-3-129,6 5-129,3 1 0,16 18-258,-20-27-516,20 27-516,0 0-2193,0 0-1161,4-17-129,14 11-129,7-1-258</inkml:trace>
          <inkml:trace contextRef="#ctx0" brushRef="#br0" timeOffset="15934.9114">1599 1742 4902,'2'-65'1935,"0"47"-1806,-2 18-129,10-18-1935,8 27-903</inkml:trace>
          <inkml:trace contextRef="#ctx0" brushRef="#br0" timeOffset="15805.904">1605 1886 11739,'40'-17'4902,"-40"17"-387,25 0 129,-14 16-2064,-11-16-1677,12 44-387,-4-12-129,4 7-129,-5 4-129,0 0-258,2 5-387,-9-16-516,14 12-1806,-14-17-1806,0-9 0,0-18-258,0 0-258</inkml:trace>
          <inkml:trace contextRef="#ctx0" brushRef="#br0" timeOffset="16592.9491">2654 1876 9804,'-9'-39'4644,"-18"26"-258,-10 4-387,0-1-1806,5 17-1290,-11 5-258,11 15-258,-2 3-129,9 6-129,6 3 0,4 5 0,5-3-129,4 0 129,5-4-129,1-4 129,3-9-129,4-2 0,-7-22-129,25 12 129,-9-12 0,2-12-129,2-13 129,-1-7-129,4-4 129,-1-3 129,1 2-129,-4 3 129,-1 6-129,-4 8 129,-14 20-129,24 0 129,-16 25 0,3 19 0,-2 15 0,5 14 258,0 9-129,8 14 129,-6 2 258,3 10-129,-4-5 129,1 9-258,-9 2 129,-2 5-258,-5-5 130,0-3-388,-5-10 0,-2-14 0,-4-16 0,-3-16 0,-6-23 0,-3-19 0,-9-13 0,-5-18 0,-4-16 0,-7-10 0,-4-15 0,-1-8 0,3-6 0,2-6 0,9 5 0,7-3 0,10 13 0,5-3-1033,17 20-773,-4-8-1419,13 11-1806,9 1 129,12 0-258,4 1-387</inkml:trace>
          <inkml:trace contextRef="#ctx0" brushRef="#br0" timeOffset="17422.9965">2992 2093 12126,'39'-9'4902,"-23"12"-516,-2 13 258,15 18-3225,-20-12-387,10 19-258,-8-8-258,5 12-129,-7-4-129,-2 0-129,-2-2-258,-3-7 129,-2-6-129,0-6 129,0-20-129,0 0 0,0 0 0,9-18 129,-2-14 0,4-9 0,1-8 129,4-8-129,0-4 0,7 2 129,-1 2 0,1 9-129,-2 8 129,0 11-129,1 11 0,-1 18 129,1 9 0,-5 23-129,3 6 129,-1 8-129,3 4 0,3 1 0,-2 3-129,0-10 0,9-3-258,-4-13 0,13-3-258,-3-18-258,15 4-258,-12-22-516,19 3-129,-13-32 0,11 10 387,-20-23 387,1 5 645,-12-4 645,-19-3 516,1 18 516,-18-10 516,2 31-129,-21-8-129,8 24-258,-12 3-516,9 20-258,-2 2-258,6 9 129,4 0-258,8 3 0,4-1 0,3-1 0,0-3-129,10-2 129,3-3-258,-1-5 0,3-1 0,-15-21 0,23 25 0,-23-25 129,25 0 0,-25 0 0,25-29 0,-9 1 129,-2-10 129,5-2-258,-1 0 129,3 5 0,1 8-129,1 11 0,2 13 0,0 6 0,0 20 0,-2 9-258,2 6 129,-6-1-258,3 0-129,-12-10 129,8 0-387,-18-27-645,18 9-1032,-13-18-1806,1-23-258,4-15 129,1-17-516</inkml:trace>
          <inkml:trace contextRef="#ctx0" brushRef="#br0" timeOffset="17665.0104">4543 1515 10707,'18'-111'4644,"-11"72"129,-7 13-258,0 26-1677,0 0-1548,12 21-387,-8 11-387,3 16-129,0 7 0,6 16 0,-3 8-129,1 11-129,0 5 129,-4 4-258,0 1 0,0-4-129,0 0-387,-7-18-516,7 4-1419,-7-29-2322,0-14 0,0-14-258,0-25-129</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29"/>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2210867-0C94-44D1-A42F-AB2C750D46E4}" emma:medium="tactile" emma:mode="ink">
          <msink:context xmlns:msink="http://schemas.microsoft.com/ink/2010/main" type="writingRegion" rotatedBoundingBox="12638,12304 13042,12304 13042,12793 12638,12793"/>
        </emma:interpretation>
      </emma:emma>
    </inkml:annotationXML>
    <inkml:traceGroup>
      <inkml:annotationXML>
        <emma:emma xmlns:emma="http://www.w3.org/2003/04/emma" version="1.0">
          <emma:interpretation id="{52BD9489-F35C-462D-BC0D-BE60134B56A8}" emma:medium="tactile" emma:mode="ink">
            <msink:context xmlns:msink="http://schemas.microsoft.com/ink/2010/main" type="paragraph" rotatedBoundingBox="12638,12304 13042,12304 13042,12793 12638,12793" alignmentLevel="1"/>
          </emma:interpretation>
        </emma:emma>
      </inkml:annotationXML>
      <inkml:traceGroup>
        <inkml:annotationXML>
          <emma:emma xmlns:emma="http://www.w3.org/2003/04/emma" version="1.0">
            <emma:interpretation id="{30C20DC6-5530-4C7C-8AB0-8DED51605DCA}" emma:medium="tactile" emma:mode="ink">
              <msink:context xmlns:msink="http://schemas.microsoft.com/ink/2010/main" type="line" rotatedBoundingBox="12638,12304 13042,12304 13042,12793 12638,12793"/>
            </emma:interpretation>
          </emma:emma>
        </inkml:annotationXML>
        <inkml:traceGroup>
          <inkml:annotationXML>
            <emma:emma xmlns:emma="http://www.w3.org/2003/04/emma" version="1.0">
              <emma:interpretation id="{3FD8C494-E845-463B-A686-20FAD1A7B4E2}" emma:medium="tactile" emma:mode="ink">
                <msink:context xmlns:msink="http://schemas.microsoft.com/ink/2010/main" type="inkWord" rotatedBoundingBox="12638,12304 13042,12304 13042,12793 12638,12793"/>
              </emma:interpretation>
              <emma:one-of disjunction-type="recognition" id="oneOf0">
                <emma:interpretation id="interp0" emma:lang="en-US" emma:confidence="1">
                  <emma:literal>3</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Z</emma:literal>
                </emma:interpretation>
                <emma:interpretation id="interp4" emma:lang="en-US" emma:confidence="0">
                  <emma:literal>,</emma:literal>
                </emma:interpretation>
              </emma:one-of>
            </emma:emma>
          </inkml:annotationXML>
          <inkml:trace contextRef="#ctx0" brushRef="#br0">10010-1360 17286,'43'-27'4515,"-21"15"258,1 5-387,-23 7-2838,33-7-1289,-17 7-259,6 3 0,-22-3 0,26 30 0,-20-10 0,-4 1 0,-2 2 0,-4-3 0,-5 3 0,9-23 0,-25 32 0,7-25 0,18-7-388,-21 18 130,21-18-129,0 0 129,-16 9 0,16-9 129,0 0 0,0 0 129,11 7 129,5-5 0,0 0 0,5 3 129,0-3-129,3 1 129,-5-1 0,4 7 0,-7-2-129,-16-7 1,25 27-130,-14-8 0,-6 1 0,-1 3 0,-4 2 0,-2 3 0,-12-6 0,-2 1 0,-11-5 0,-3-1 0,-8-8 0,-1-2 0,-2-3 0,-3-4 0,10 2-1162,-3-4-3224,5-3-387,3-6 129,8 6-387</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21"/>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AB5A17F4-EFEA-4679-B24B-25E82545CDA4}" emma:medium="tactile" emma:mode="ink">
          <msink:context xmlns:msink="http://schemas.microsoft.com/ink/2010/main" type="writingRegion" rotatedBoundingBox="10318,4718 10518,13009 10322,13014 10122,4722">
            <msink:destinationLink direction="with" ref="{148C57DE-DF80-465B-8137-728E075F7EED}"/>
          </msink:context>
        </emma:interpretation>
      </emma:emma>
    </inkml:annotationXML>
    <inkml:traceGroup>
      <inkml:annotationXML>
        <emma:emma xmlns:emma="http://www.w3.org/2003/04/emma" version="1.0">
          <emma:interpretation id="{55D74952-248A-4BAD-899E-DADC881A9CEE}" emma:medium="tactile" emma:mode="ink">
            <msink:context xmlns:msink="http://schemas.microsoft.com/ink/2010/main" type="paragraph" rotatedBoundingBox="10318,4718 10518,13009 10322,13014 10122,4722" alignmentLevel="1"/>
          </emma:interpretation>
        </emma:emma>
      </inkml:annotationXML>
      <inkml:traceGroup>
        <inkml:annotationXML>
          <emma:emma xmlns:emma="http://www.w3.org/2003/04/emma" version="1.0">
            <emma:interpretation id="{41B1FB26-8747-4E29-B399-6AD034D314F1}" emma:medium="tactile" emma:mode="ink">
              <msink:context xmlns:msink="http://schemas.microsoft.com/ink/2010/main" type="line" rotatedBoundingBox="10318,4718 10518,13009 10322,13014 10122,4722"/>
            </emma:interpretation>
          </emma:emma>
        </inkml:annotationXML>
        <inkml:traceGroup>
          <inkml:annotationXML>
            <emma:emma xmlns:emma="http://www.w3.org/2003/04/emma" version="1.0">
              <emma:interpretation id="{CFB8395F-45BF-465B-AEAB-9A742C53F7FA}" emma:medium="tactile" emma:mode="ink">
                <msink:context xmlns:msink="http://schemas.microsoft.com/ink/2010/main" type="inkWord" rotatedBoundingBox="10318,4718 10518,13009 10322,13014 10122,4722">
                  <msink:destinationLink direction="with" ref="{10514F96-7D8B-4779-BAF4-8511D5971207}"/>
                  <msink:destinationLink direction="with" ref="{22BE4A69-75A2-43F5-A672-9B52DDD9266B}"/>
                </msink:context>
              </emma:interpretation>
              <emma:one-of disjunction-type="recognition" id="oneOf0">
                <emma:interpretation id="interp0" emma:lang="en-US" emma:confidence="0">
                  <emma:literal>i</emma:literal>
                </emma:interpretation>
                <emma:interpretation id="interp1" emma:lang="en-US" emma:confidence="0">
                  <emma:literal>j</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y</emma:literal>
                </emma:interpretation>
              </emma:one-of>
            </emma:emma>
          </inkml:annotationXML>
          <inkml:trace contextRef="#ctx0" brushRef="#br0">9024 3995 7740,'0'-17'4128,"0"17"129,0 0 0,3-22-774,-3 22-1032,0 0-645,0 0-387,0 0-387,13 9-258,-13-9-129,7 27-129,-5-8-257,1 12-259,-1 1 0,0 9 0,-2 1 0,3 5 0,-3 4 0,0 1 0,0-1 0,2 3 0,2-1 0,-3 0 0,10 3-388,-7-8-773,14 14-645,-15-16-1419,11 11-1677,-1 0 387,1 3-258,0-1 0</inkml:trace>
          <inkml:trace contextRef="#ctx0" brushRef="#br0" timeOffset="1">9211 5482 6063,'-9'81'3741,"9"-39"258,-4-8-258,4 2-903,2 3-1161,-2-7-387,7 7-774,-2-4-516,-1-1-1419,-2 0-2064,8 7-258,-8-5-258,5 12-258</inkml:trace>
          <inkml:trace contextRef="#ctx0" brushRef="#br0" timeOffset="2">9180 6877 12642,'-17'103'4902,"6"-53"-387,-2 3 0,3-6-2193,6 18-1161,-10 0-258,7 7-387,-2-2-258,4 3-129,-1 3-387,5-6 0,1 1-387,0-14-516,7 10-1419,-2-10-1935,2 2 129,-2 0-387,3-2 0</inkml:trace>
          <inkml:trace contextRef="#ctx0" brushRef="#br0" timeOffset="3">9141 8652 9030,'0'130'4386,"2"-71"-129,-2-6-258,2-6-387,5 9-2193,-7-13-387,0 9-516,2-4-258,-2-2-903,7 11-774,-4-4-2838,-3 2 258,6 2-129,-3 4-516</inkml:trace>
          <inkml:trace contextRef="#ctx0" brushRef="#br0" timeOffset="4">9193 10426 9933,'10'162'4644,"-1"-77"-129,-2-1-387,-3-2-1161,8 12-1419,-12-14-645,6 7-258,-1-7-1032,-5-9-387,14 7-1419,-10-13-1806,1-10-129,6 0-129,-6-4-129</inkml:trace>
          <inkml:trace contextRef="#ctx0" brushRef="#br0" timeOffset="5">9317 11963 7869,'9'114'3096,"2"-61"129,-11-23-774,12-1-2580,3 4-2193,-15-33-645,14 22-258,-14-22-258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3:39.23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-4 153 12126,'2'-100'4257,"0"66"-387,-2 2-387,0 32-3096,0 0-3612,0 0-387,0 22-645,0 3 0</inkml:trace>
</inkml:ink>
</file>

<file path=ppt/ink/ink3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1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7BE54A12-1FE3-4C70-A13E-F12E60988DA4}" emma:medium="tactile" emma:mode="ink">
          <msink:context xmlns:msink="http://schemas.microsoft.com/ink/2010/main" type="writingRegion" rotatedBoundingBox="7579,4957 7439,12773 6697,12760 6837,4944">
            <msink:destinationLink direction="with" ref="{148C57DE-DF80-465B-8137-728E075F7EED}"/>
            <msink:destinationLink direction="with" ref="{6148F4BC-3236-4889-9733-3C4762FA95F3}"/>
          </msink:context>
        </emma:interpretation>
      </emma:emma>
    </inkml:annotationXML>
    <inkml:traceGroup>
      <inkml:annotationXML>
        <emma:emma xmlns:emma="http://www.w3.org/2003/04/emma" version="1.0">
          <emma:interpretation id="{5EC0B610-4950-42CF-90EA-9F54A528E0D0}" emma:medium="tactile" emma:mode="ink">
            <msink:context xmlns:msink="http://schemas.microsoft.com/ink/2010/main" type="paragraph" rotatedBoundingBox="7579,4957 7439,12773 6697,12760 6837,4944" alignmentLevel="1"/>
          </emma:interpretation>
        </emma:emma>
      </inkml:annotationXML>
      <inkml:traceGroup>
        <inkml:annotationXML>
          <emma:emma xmlns:emma="http://www.w3.org/2003/04/emma" version="1.0">
            <emma:interpretation id="{EB0DDE1C-1D94-4187-9C2E-C577E4AE598A}" emma:medium="tactile" emma:mode="ink">
              <msink:context xmlns:msink="http://schemas.microsoft.com/ink/2010/main" type="line" rotatedBoundingBox="7579,4957 7439,12773 6697,12760 6837,4944"/>
            </emma:interpretation>
          </emma:emma>
        </inkml:annotationXML>
        <inkml:traceGroup>
          <inkml:annotationXML>
            <emma:emma xmlns:emma="http://www.w3.org/2003/04/emma" version="1.0">
              <emma:interpretation id="{38DFA503-A05D-4185-8624-003A0A85D3D4}" emma:medium="tactile" emma:mode="ink">
                <msink:context xmlns:msink="http://schemas.microsoft.com/ink/2010/main" type="inkWord" rotatedBoundingBox="7579,4957 7439,12773 6697,12760 6837,4944"/>
              </emma:interpretation>
              <emma:one-of disjunction-type="recognition" id="oneOf0">
                <emma:interpretation id="interp0" emma:lang="en-US" emma:confidence="0">
                  <emma:literal>in</emma:literal>
                </emma:interpretation>
                <emma:interpretation id="interp1" emma:lang="en-US" emma:confidence="0">
                  <emma:literal>"I,</emma:literal>
                </emma:interpretation>
                <emma:interpretation id="interp2" emma:lang="en-US" emma:confidence="0">
                  <emma:literal>!!!!</emma:literal>
                </emma:interpretation>
                <emma:interpretation id="interp3" emma:lang="en-US" emma:confidence="0">
                  <emma:literal>phi</emma:literal>
                </emma:interpretation>
                <emma:interpretation id="interp4" emma:lang="en-US" emma:confidence="0">
                  <emma:literal>i</emma:literal>
                </emma:interpretation>
              </emma:one-of>
            </emma:emma>
          </inkml:annotationXML>
          <inkml:trace contextRef="#ctx0" brushRef="#br0">6220 7590 9288,'-12'132'4773,"5"-68"-387,0-5-129,0-9-516,7 12-2580,-7-11-258,5 8-387,-5-4-387,5 2-129,2 9-645,-9-13-645,11 19-1290,1-12-1806,1-1 0,1 3-387,-1-3-258</inkml:trace>
          <inkml:trace contextRef="#ctx0" brushRef="#br0" timeOffset="1">6204 9170 8901,'0'107'4386,"0"-54"-258,0 9-129,0 4-1806,-5-5-903,5 12-387,-5-4-516,-1 2-387,5 4-774,-10-13-1548,7 0-1548,4 2-516,0-10-129,9 1-258</inkml:trace>
          <inkml:trace contextRef="#ctx0" brushRef="#br0" timeOffset="3">5589 10719 8127,'0'0'4644,"9"-7"0,-9 7-258,25 2-1161,-25-2-1548,35 0-387,-17-7-258,14 7-387,-3 0-129,8 3-258,0 1 0,8 1-129,-1-3 0,8 5-129,-1-3 0,3-1-129,1 6-387,-9-9-774,11 6-2064,-16-6-1419,-7 0 258,-9 0-516,-9 0-516</inkml:trace>
          <inkml:trace contextRef="#ctx0" brushRef="#br0" timeOffset="4">6032 10769 9933,'-16'14'4773,"16"-14"-129,-18 20-129,2-20-2064,16 28-903,-11-17-387,11 19-258,0-8-387,0 11-129,0-2 0,6 6-129,-1 2-129,6 0 0,-2-1-129,0-1 129,-1 0-258,1-1 129,-2 0-258,-5-12-258,9 10-645,-11-34-1806,-2 27-1806,2-27 0,0 16-129,0-16-516</inkml:trace>
          <inkml:trace contextRef="#ctx0" brushRef="#br0" timeOffset="2">6254 11198 10191,'-26'110'4386,"10"-58"0,5-2-258,6 5-1935,-11-16-903,14 11-387,-9-11-129,11 5-387,-7-1-129,5 3 0,-1 0-129,-4-3-516,7 12-1290,0-14-2838,-2-3 129,2-5-387,-2-10-258</inkml:trace>
          <inkml:trace contextRef="#ctx0" brushRef="#br0" timeOffset="-2">6245 5771 11223,'16'21'4515,"-5"9"-258,-9-14-258,-2-16-2322,2 39-645,-2-17-516,0 3-129,0 5-645,-6-9-516,6 15-1419,0-6-1806,-2-7-258,1 6-258,-6-4-258</inkml:trace>
          <inkml:trace contextRef="#ctx0" brushRef="#br0" timeOffset="-1">6236 6601 8385,'0'50'4257,"0"-28"-129,0-22-258,0 24-2193,4-4-258,-4-20-258,0 32-516,0-16-129,0 4-645,0 6-645,-9-3-2193,2 2-903,5 7-129,-7-5-516,9 7-129</inkml:trace>
          <inkml:trace contextRef="#ctx0" brushRef="#br0" timeOffset="-3">5984 4243 7998,'0'-38'3612,"7"17"129,-7 21 258,20 0-1935,-20 0-258,16 7-387,-16-7-258,19 27-129,-14-11-129,13 14-129,-11-3-129,9 12 129,-9 0-129,9 7-387,-10 0 129,5 6-258,-8 0 129,4 3-258,-3 0 0,1-2-129,0 2 0,-1-1 258,1-3-258,1 1 258,1 0-258,-2-4 0,0 1-129,-3-6-516,9 10-774,-11-8-2709,0-6-258,0-2-258,0-5 0</inkml:trace>
        </inkml:traceGroup>
      </inkml:traceGroup>
    </inkml:traceGroup>
  </inkml:traceGroup>
</inkml:ink>
</file>

<file path=ppt/ink/ink3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3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05247F8F-581C-4259-91FF-8C5E6365B341}" emma:medium="tactile" emma:mode="ink">
          <msink:context xmlns:msink="http://schemas.microsoft.com/ink/2010/main" type="writingRegion" rotatedBoundingBox="15975,11617 22853,11340 22895,12371 16016,12649">
            <msink:destinationLink direction="with" ref="{D856F856-ACE8-470A-BB60-6D1E73D09150}"/>
          </msink:context>
        </emma:interpretation>
      </emma:emma>
    </inkml:annotationXML>
    <inkml:traceGroup>
      <inkml:annotationXML>
        <emma:emma xmlns:emma="http://www.w3.org/2003/04/emma" version="1.0">
          <emma:interpretation id="{77BD7048-C090-411A-82EC-27C9858C1135}" emma:medium="tactile" emma:mode="ink">
            <msink:context xmlns:msink="http://schemas.microsoft.com/ink/2010/main" type="paragraph" rotatedBoundingBox="15975,11617 22853,11340 22895,12371 16016,12649" alignmentLevel="1"/>
          </emma:interpretation>
        </emma:emma>
      </inkml:annotationXML>
      <inkml:traceGroup>
        <inkml:annotationXML>
          <emma:emma xmlns:emma="http://www.w3.org/2003/04/emma" version="1.0">
            <emma:interpretation id="{7744DBBA-99E8-452B-88E9-FB3B03603C73}" emma:medium="tactile" emma:mode="ink">
              <msink:context xmlns:msink="http://schemas.microsoft.com/ink/2010/main" type="line" rotatedBoundingBox="15975,11617 22853,11340 22895,12371 16016,12649"/>
            </emma:interpretation>
          </emma:emma>
        </inkml:annotationXML>
        <inkml:traceGroup>
          <inkml:annotationXML>
            <emma:emma xmlns:emma="http://www.w3.org/2003/04/emma" version="1.0">
              <emma:interpretation id="{0348E5F3-3761-4C8C-B141-8490E485E528}" emma:medium="tactile" emma:mode="ink">
                <msink:context xmlns:msink="http://schemas.microsoft.com/ink/2010/main" type="inkWord" rotatedBoundingBox="15952,11729 19699,11404 19783,12379 16037,12705"/>
              </emma:interpretation>
              <emma:one-of disjunction-type="recognition" id="oneOf0">
                <emma:interpretation id="interp0" emma:lang="en-US" emma:confidence="0">
                  <emma:literal>445</emma:literal>
                </emma:interpretation>
                <emma:interpretation id="interp1" emma:lang="en-US" emma:confidence="0">
                  <emma:literal>4 T5</emma:literal>
                </emma:interpretation>
                <emma:interpretation id="interp2" emma:lang="en-US" emma:confidence="0">
                  <emma:literal>4 #5</emma:literal>
                </emma:interpretation>
                <emma:interpretation id="interp3" emma:lang="en-US" emma:confidence="0">
                  <emma:literal>455</emma:literal>
                </emma:interpretation>
                <emma:interpretation id="interp4" emma:lang="en-US" emma:confidence="0">
                  <emma:literal>4 55</emma:literal>
                </emma:interpretation>
              </emma:one-of>
            </emma:emma>
          </inkml:annotationXML>
          <inkml:trace contextRef="#ctx0" brushRef="#br0">2256-471 11352,'0'0'5031,"19"-7"-516,8 7 258,-2-16-2709,34 19-774,-1-6-387,24 3-258,0-4-258,7 4-258,-2-3-129,-10 1-258,-8 2-387,-21-7-645,-2 17-1548,-26-8-1935,-20-2 129,0 0-645,0 0 0</inkml:trace>
          <inkml:trace contextRef="#ctx0" brushRef="#br0" timeOffset="1">2754-482 12513,'-43'25'5031,"24"0"-387,4 9 129,-6-6-3096,21 29-516,-9-5-516,9 14-129,0-2-387,7 0-129,6 1-387,-3-11-387,15 13-1161,-9-20-2709,2-10-258,-2-9 0,0-6-258</inkml:trace>
          <inkml:trace contextRef="#ctx0" brushRef="#br0" timeOffset="2">3145-99 13545,'79'-32'4644,"-30"24"-387,5 7 0,3-5-3870,1-4-1806,8 3-2709,5-2-129,2-9-516,6-3 0</inkml:trace>
          <inkml:trace contextRef="#ctx0" brushRef="#br0" timeOffset="3">3240-78 7740,'-8'-16'4386,"8"16"387,0 0-516,9 0-1419,-9 0-774,0 0-774,0 0-258,0 0-258,9-13-258,-9 13-129,0 0 0,0 0-129,0 0-129,0 0 129,0 0-129,18 20 0,-14-4 0,1 9 0,0-2 0,2 7 0,-1 2 0,1 0-129,0-1 0,-2-6 129,2-4-258,-3-5 129,-4-16 129,7 18-129,-7-18 0,0 0 0,0 0 0,13-16 0,-13 16 0,14-29 0,-5 13-129,-9 16 129,26-25 0,-10 18 0,-16 7 0,31-3 129,-31 3-129,30 14 129,-16 2 129,0 5-129,-1 4 1,-1 2-130,-6 1 0,-3 2 0,-3-1 0,-3-2 0,-10-1 0,-14-11-775,10 20-1934,-15-28-2193,-2 2-129,-4-9-129,5 0-516</inkml:trace>
          <inkml:trace contextRef="#ctx0" brushRef="#br0" timeOffset="-2">233-3 14448,'27'0'4644,"-27"0"0,9 14-258,-7 14-3096,-15-8-387,-6 10-387,-11 0-129,-1 1-129,-4 1-129,-1-4-129,4-3 129,4-5-129,5-3 0,23-17-129,-24 20 129,24-20-129,0 0 0,11 5 129,9-5-129,8 0 129,9 0-129,6 0-258,14 6-903,-12-6-2967,8 0-516,-3 0 258,-8 0-516</inkml:trace>
          <inkml:trace contextRef="#ctx0" brushRef="#br0" timeOffset="-1">422 205 13803,'-27'0'4902,"2"21"-387,15-3 129,10 17-3096,-7-8-258,7 14-774,0 0-258,1-2-1032,15 14-3225,-10-8-645,3 3-129,-2-4-258</inkml:trace>
        </inkml:traceGroup>
        <inkml:traceGroup>
          <inkml:annotationXML>
            <emma:emma xmlns:emma="http://www.w3.org/2003/04/emma" version="1.0">
              <emma:interpretation id="{DA23B67C-0B7D-4530-954A-32796DD46240}" emma:medium="tactile" emma:mode="ink">
                <msink:context xmlns:msink="http://schemas.microsoft.com/ink/2010/main" type="inkWord" rotatedBoundingBox="21774,11456 22856,11412 22892,12304 21810,12347"/>
              </emma:interpretation>
              <emma:one-of disjunction-type="recognition" id="oneOf1">
                <emma:interpretation id="interp5" emma:lang="en-US" emma:confidence="0">
                  <emma:literal>the</emma:literal>
                </emma:interpretation>
                <emma:interpretation id="interp6" emma:lang="en-US" emma:confidence="0">
                  <emma:literal>The</emma:literal>
                </emma:interpretation>
                <emma:interpretation id="interp7" emma:lang="en-US" emma:confidence="0">
                  <emma:literal>T'6</emma:literal>
                </emma:interpretation>
                <emma:interpretation id="interp8" emma:lang="en-US" emma:confidence="0">
                  <emma:literal>t'6</emma:literal>
                </emma:interpretation>
                <emma:interpretation id="interp9" emma:lang="en-US" emma:confidence="0">
                  <emma:literal>Tie</emma:literal>
                </emma:interpretation>
              </emma:one-of>
            </emma:emma>
          </inkml:annotationXML>
          <inkml:trace contextRef="#ctx0" brushRef="#br0" timeOffset="4">5773-521 12255,'16'-14'5031,"12"3"-516,-3 9 258,-9-14-2967,34 16-516,-4-1-516,20 1-129,3-2-258,9 0-129,-1 2-129,-2-4-387,-6 4-129,-16-1-645,3 11-1677,-24-10-2064,-11 0 0,-21 0-387,0 0 129</inkml:trace>
          <inkml:trace contextRef="#ctx0" brushRef="#br0" timeOffset="5">6207-569 12513,'-18'32'5031,"11"-9"-387,3 13 129,-1-11-2967,5 28-774,-2-3-387,2 12-129,0-3-258,0 1-129,0-3-129,0-5 0,0-6-129,0-7-129,4-2-258,-4-17-516,12 12-1032,-12-32-2838,9 18 387,-9-18-645,25 0 258</inkml:trace>
          <inkml:trace contextRef="#ctx0" brushRef="#br0" timeOffset="6">6806-185 10320,'-12'-14'4515,"-6"12"0,-4 2-258,5 13-2064,-17-8-903,13 18-387,-11-5-129,7 12-258,-4-3-258,8 7 0,1-2 0,4 3-129,6-1 0,4 0-129,6 0 129,2-1 0,10-1 0,8-3-129,3-4 258,6-6-129,3-6 0,3-6 0,1-7 129,-1 0-129,-1-14 0,-2-4 129,-7-7-258,-4 2 258,-6-4-129,-6 4 130,-9 2-259,0 21 0,-24-22 0,-4 22 0,-6 6 0,-10 10-388,-1 19-515,-17-6-3741,12 10-387,-3-2 129,3 1-387</inkml:trace>
          <inkml:trace contextRef="#ctx0" brushRef="#br0" timeOffset="7">6486-178 12126,'16'2'4902,"-16"-2"-258,12 21 129,-12-21-2967,13 34-774,-13-16-258,5 9-387,-1-4-129,-3 0-129,1-3-129,-2-3 0,0-17 0,2 23-129,-2-23 129,0 0 0,0 0 0,0 0 0,0 0 0,7-8 129,-7 8-129,2-16 129,-2 16-129,0 0 129,2-16 0,-2 16 0,0 0-129,0 0 0,0 0-129,0 0-258,0 0-774,0 0-3096,0 0-387,0 0-258,0 0-129</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46"/>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C4C407CF-800D-432D-855B-56F8807061B0}" emma:medium="tactile" emma:mode="ink">
          <msink:context xmlns:msink="http://schemas.microsoft.com/ink/2010/main" type="writingRegion" rotatedBoundingBox="15317,11731 16082,11731 16082,12325 15317,12325"/>
        </emma:interpretation>
      </emma:emma>
    </inkml:annotationXML>
    <inkml:traceGroup>
      <inkml:annotationXML>
        <emma:emma xmlns:emma="http://www.w3.org/2003/04/emma" version="1.0">
          <emma:interpretation id="{875F6239-87F0-4D18-A3D1-456B6F41A97A}" emma:medium="tactile" emma:mode="ink">
            <msink:context xmlns:msink="http://schemas.microsoft.com/ink/2010/main" type="paragraph" rotatedBoundingBox="15317,11731 16082,11731 16082,12325 15317,12325" alignmentLevel="1"/>
          </emma:interpretation>
        </emma:emma>
      </inkml:annotationXML>
      <inkml:traceGroup>
        <inkml:annotationXML>
          <emma:emma xmlns:emma="http://www.w3.org/2003/04/emma" version="1.0">
            <emma:interpretation id="{0C212EDB-9FFE-4F84-9032-1CEA92353D93}" emma:medium="tactile" emma:mode="ink">
              <msink:context xmlns:msink="http://schemas.microsoft.com/ink/2010/main" type="line" rotatedBoundingBox="15317,11731 16082,11731 16082,12325 15317,12325"/>
            </emma:interpretation>
          </emma:emma>
        </inkml:annotationXML>
        <inkml:traceGroup>
          <inkml:annotationXML>
            <emma:emma xmlns:emma="http://www.w3.org/2003/04/emma" version="1.0">
              <emma:interpretation id="{BD1006A0-9393-4DFA-A1DB-07E970E167BD}" emma:medium="tactile" emma:mode="ink">
                <msink:context xmlns:msink="http://schemas.microsoft.com/ink/2010/main" type="inkWord" rotatedBoundingBox="15317,11731 16082,11731 16082,12325 15317,12325"/>
              </emma:interpretation>
              <emma:one-of disjunction-type="recognition" id="oneOf0">
                <emma:interpretation id="interp0" emma:lang="en-US" emma:confidence="1">
                  <emma:literal>T</emma:literal>
                </emma:interpretation>
                <emma:interpretation id="interp1" emma:lang="en-US" emma:confidence="0">
                  <emma:literal>J</emma:literal>
                </emma:interpretation>
                <emma:interpretation id="interp2" emma:lang="en-US" emma:confidence="0">
                  <emma:literal>t</emma:literal>
                </emma:interpretation>
                <emma:interpretation id="interp3" emma:lang="en-US" emma:confidence="0">
                  <emma:literal>#</emma:literal>
                </emma:interpretation>
                <emma:interpretation id="interp4" emma:lang="en-US" emma:confidence="0">
                  <emma:literal>I</emma:literal>
                </emma:interpretation>
              </emma:one-of>
            </emma:emma>
          </inkml:annotationXML>
          <inkml:trace contextRef="#ctx0" brushRef="#br0">-665-242 6708,'-21'-1'4257,"21"1"-129,0 0 258,0 0-1161,0 0-645,0 0-774,16 0-387,-16 0-387,51 0-129,-11 0-258,18 0-129,5-8-129,17 3-258,1 0 0,5-4-258,-4 5-258,-13-8-387,0 12-774,-30 0-2967,-8 0-258,-31 0-129,0 0-129</inkml:trace>
          <inkml:trace contextRef="#ctx0" brushRef="#br0" timeOffset="1">-270-247 13287,'-16'30'4902,"11"-12"-387,3 3 129,-9-3-2838,11 21-645,0-1-258,-2 11-387,-3-1-516,-2 0 0,5 2-258,-3-7-387,5 9-645,-4-24-1290,4 2-2064,4-10 0,-4-20-258,25 23 129</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27"/>
    </inkml:context>
    <inkml:brush xml:id="br0">
      <inkml:brushProperty name="width" value="0.04667" units="cm"/>
      <inkml:brushProperty name="height" value="0.04667" units="cm"/>
      <inkml:brushProperty name="fitToCurve" value="1"/>
    </inkml:brush>
    <inkml:brush xml:id="br1">
      <inkml:brushProperty name="width" value="0.04667" units="cm"/>
      <inkml:brushProperty name="height" value="0.04667" units="cm"/>
      <inkml:brushProperty name="color" value="#ED1C24"/>
      <inkml:brushProperty name="fitToCurve" value="1"/>
    </inkml:brush>
    <inkml:brush xml:id="br2">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BFCADD0F-D351-4ED7-B35B-F4F96EA74299}" emma:medium="tactile" emma:mode="ink">
          <msink:context xmlns:msink="http://schemas.microsoft.com/ink/2010/main" type="writingRegion" rotatedBoundingBox="2394,11815 22933,11801 22937,17415 2398,17428"/>
        </emma:interpretation>
      </emma:emma>
    </inkml:annotationXML>
    <inkml:traceGroup>
      <inkml:annotationXML>
        <emma:emma xmlns:emma="http://www.w3.org/2003/04/emma" version="1.0">
          <emma:interpretation id="{22D1A0D9-F3AC-4D99-A9CE-86B740435F25}" emma:medium="tactile" emma:mode="ink">
            <msink:context xmlns:msink="http://schemas.microsoft.com/ink/2010/main" type="paragraph" rotatedBoundingBox="7402,11710 12495,11892 12470,12584 7378,12403" alignmentLevel="3"/>
          </emma:interpretation>
        </emma:emma>
      </inkml:annotationXML>
      <inkml:traceGroup>
        <inkml:annotationXML>
          <emma:emma xmlns:emma="http://www.w3.org/2003/04/emma" version="1.0">
            <emma:interpretation id="{82F64720-6319-407C-A2BE-C5F65AFC231B}" emma:medium="tactile" emma:mode="ink">
              <msink:context xmlns:msink="http://schemas.microsoft.com/ink/2010/main" type="line" rotatedBoundingBox="7402,11710 12495,11892 12470,12584 7378,12403"/>
            </emma:interpretation>
          </emma:emma>
        </inkml:annotationXML>
        <inkml:traceGroup>
          <inkml:annotationXML>
            <emma:emma xmlns:emma="http://www.w3.org/2003/04/emma" version="1.0">
              <emma:interpretation id="{4C95AA72-671A-4ED4-B05B-D8D9B7A4ADB8}" emma:medium="tactile" emma:mode="ink">
                <msink:context xmlns:msink="http://schemas.microsoft.com/ink/2010/main" type="inkWord" rotatedBoundingBox="7394,11937 7485,11940 7474,12272 7382,12268"/>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l</emma:literal>
                </emma:interpretation>
                <emma:interpretation id="interp3" emma:lang="en-US" emma:confidence="0">
                  <emma:literal>1</emma:literal>
                </emma:interpretation>
                <emma:interpretation id="interp4" emma:lang="en-US" emma:confidence="0">
                  <emma:literal>\</emma:literal>
                </emma:interpretation>
              </emma:one-of>
            </emma:emma>
          </inkml:annotationXML>
          <inkml:trace contextRef="#ctx0" brushRef="#br0">4674-1760 12126,'0'0'5031,"18"-19"-387,-18 19 258,0 0-2064,0 0-1935,11 12-129,-6 8-258,-3 1-258,3 7 0,-1 3-258,1 2-129,4 8-516,-9-16-1806,3 13-2322,3-8 129,1 0-516,-2-5-129</inkml:trace>
        </inkml:traceGroup>
        <inkml:traceGroup>
          <inkml:annotationXML>
            <emma:emma xmlns:emma="http://www.w3.org/2003/04/emma" version="1.0">
              <emma:interpretation id="{F14FC991-5E3B-42BF-B1D4-32BE92BD35F8}" emma:medium="tactile" emma:mode="ink">
                <msink:context xmlns:msink="http://schemas.microsoft.com/ink/2010/main" type="inkWord" rotatedBoundingBox="9823,11796 10931,11836 10906,12529 9798,12489"/>
              </emma:interpretation>
              <emma:one-of disjunction-type="recognition" id="oneOf1">
                <emma:interpretation id="interp5" emma:lang="en-US" emma:confidence="0">
                  <emma:literal>X</emma:literal>
                </emma:interpretation>
                <emma:interpretation id="interp6" emma:lang="en-US" emma:confidence="0">
                  <emma:literal>x</emma:literal>
                </emma:interpretation>
                <emma:interpretation id="interp7" emma:lang="en-US" emma:confidence="0">
                  <emma:literal>*</emma:literal>
                </emma:interpretation>
                <emma:interpretation id="interp8" emma:lang="en-US" emma:confidence="0">
                  <emma:literal>7</emma:literal>
                </emma:interpretation>
                <emma:interpretation id="interp9" emma:lang="en-US" emma:confidence="0">
                  <emma:literal>+</emma:literal>
                </emma:interpretation>
              </emma:one-of>
            </emma:emma>
          </inkml:annotationXML>
          <inkml:trace contextRef="#ctx0" brushRef="#br0" timeOffset="1">7102-1890 10707,'0'0'3999,"0"0"387,0 0-387,0 0-1677,0 0-774,16 0-258,-16 0 0,25 0-258,-9-1-258,14 1-258,1 0 0,8 0-128,2 0-388,7 0 0,0 0 0,1 1 0,3 5 0,-9-6-646,10 7-1418,-16-7-2322,-5 0-387,-12 0 0,-4 0-129</inkml:trace>
          <inkml:trace contextRef="#ctx0" brushRef="#br0" timeOffset="21">7782-1438 14577,'0'0'4386,"0"0"-129,0 0-129,1-16-2838,-1 16-258,2-20-258,-2 20-129,11-26-258,-11 26 0,19-29 0,-3 19-129,-16 10 1,31-15-259,-14 15 0,1 0 0,0 9 0,-4 7 0,-1 6 0,-3 4 0,-8 1 0,-2 5 0,-7-2 0,-9 2 0,-5-2 0,-6-3 0,0 0 0,1-8 0,3 3 0,3-10 0,20-12 0,-25 20 0,25-20 0,0 0 0,0 0 0,0 0 0,21 0 0,6-6 0,5-3 0,7 1 0,8 2 0,-3-8 0,13 14-2710,-14-7-1676,-1 5-516,-4-1 129,-1 3-387</inkml:trace>
          <inkml:trace contextRef="#ctx0" brushRef="#br0" timeOffset="22">7476-1907 15867,'-16'0'4644,"16"17"0,0-17-258,3 48-2967,-3-23-516,9 14-129,-5-1-644,3 4-130,-4 3 0,5-1 0,-3 3 0,-2-5 0,3 1 0,-4-4 0,3 0 0,-5-10-259,9 12-1418,-9-16-2838,0-8-258,0-17 258,0 16-645</inkml:trace>
        </inkml:traceGroup>
        <inkml:traceGroup>
          <inkml:annotationXML>
            <emma:emma xmlns:emma="http://www.w3.org/2003/04/emma" version="1.0">
              <emma:interpretation id="{BE88B97C-4655-48D3-9565-EFA9BC9E53AC}" emma:medium="tactile" emma:mode="ink">
                <msink:context xmlns:msink="http://schemas.microsoft.com/ink/2010/main" type="inkWord" rotatedBoundingBox="11857,12026 12490,12049 12471,12554 11839,12532"/>
              </emma:interpretation>
              <emma:one-of disjunction-type="recognition" id="oneOf2">
                <emma:interpretation id="interp10" emma:lang="en-US" emma:confidence="1">
                  <emma:literal>T</emma:literal>
                </emma:interpretation>
                <emma:interpretation id="interp11" emma:lang="en-US" emma:confidence="0">
                  <emma:literal>7</emma:literal>
                </emma:interpretation>
                <emma:interpretation id="interp12" emma:lang="en-US" emma:confidence="0">
                  <emma:literal>☺</emma:literal>
                </emma:interpretation>
                <emma:interpretation id="interp13" emma:lang="en-US" emma:confidence="0">
                  <emma:literal>J</emma:literal>
                </emma:interpretation>
                <emma:interpretation id="interp14" emma:lang="en-US" emma:confidence="0">
                  <emma:literal>&gt;</emma:literal>
                </emma:interpretation>
              </emma:one-of>
            </emma:emma>
          </inkml:annotationXML>
          <inkml:trace contextRef="#ctx0" brushRef="#br0" timeOffset="23">9135-1623 10836,'13'-7'4515,"3"3"0,7 0-129,4-4-129,15 8-2580,-8-8-387,18 8-516,-4-3-257,10 1-517,-2 0 0,-1 1 0,-4 1 0,-8-8-904,3 10-902,-17-2-2580,-6 0-258,-23 0 129,19 0-387</inkml:trace>
          <inkml:trace contextRef="#ctx0" brushRef="#br0" timeOffset="24">9605-1654 14061,'-11'25'4386,"8"2"-258,3-7 258,0-4-2451,3 19-903,-3-6-129,9 10-516,-4 2 0,3-2-258,0 4-258,-4-10-516,8 15-645,-12-23-1935,0 5-1161,2-8 129,0-6-516,-2-16 129</inkml:trace>
        </inkml:traceGroup>
      </inkml:traceGroup>
    </inkml:traceGroup>
    <inkml:traceGroup>
      <inkml:annotationXML>
        <emma:emma xmlns:emma="http://www.w3.org/2003/04/emma" version="1.0">
          <emma:interpretation id="{F4E028F5-3696-4B25-A9E9-7257C8A07E9B}" emma:medium="tactile" emma:mode="ink">
            <msink:context xmlns:msink="http://schemas.microsoft.com/ink/2010/main" type="paragraph" rotatedBoundingBox="6827,12574 22934,12563 22935,13866 6828,13877" alignmentLevel="3"/>
          </emma:interpretation>
        </emma:emma>
      </inkml:annotationXML>
      <inkml:traceGroup>
        <inkml:annotationXML>
          <emma:emma xmlns:emma="http://www.w3.org/2003/04/emma" version="1.0">
            <emma:interpretation id="{40586E07-592E-42B9-A2F1-4FBF8143CA72}" emma:medium="tactile" emma:mode="ink">
              <msink:context xmlns:msink="http://schemas.microsoft.com/ink/2010/main" type="inkBullet" rotatedBoundingBox="6827,12712 7484,12711 7485,13471 6828,13471"/>
            </emma:interpretation>
            <emma:one-of disjunction-type="recognition" id="oneOf3">
              <emma:interpretation id="interp15" emma:lang="en-US" emma:confidence="0">
                <emma:literal>VI</emma:literal>
              </emma:interpretation>
              <emma:interpretation id="interp16" emma:lang="en-US" emma:confidence="0">
                <emma:literal>V,</emma:literal>
              </emma:interpretation>
              <emma:interpretation id="interp17" emma:lang="en-US" emma:confidence="0">
                <emma:literal>V</emma:literal>
              </emma:interpretation>
              <emma:interpretation id="interp18" emma:lang="en-US" emma:confidence="0">
                <emma:literal>N</emma:literal>
              </emma:interpretation>
              <emma:interpretation id="interp19" emma:lang="en-US" emma:confidence="0">
                <emma:literal>Vs</emma:literal>
              </emma:interpretation>
            </emma:one-of>
          </emma:emma>
        </inkml:annotationXML>
        <inkml:trace contextRef="#ctx0" brushRef="#br1" timeOffset="234454.4108">4139-644 8256,'-15'-55'4386,"12"32"129,-1 1-258,-5-8-1419,9 30-774,0-32-645,0 32-516,11-18-129,-11 18-258,20-7 0,-20 7-258,26 4 0,-10 12-129,4 0 0,0 5 0,1 7-129,2 6 129,-2 4-129,2 1 129,-3 0-129,0-4 129,-4-1-129,-2-4 0,-3-6 0,-3-5 258,-8-19-129,0 0 129,0 0 130,0 0-388,13-21 0,-13-4 0,0-18 0,0-7 0,0-8 0,0-5 0,5 1 0,2 0 0,6 10 0,1 3 0,4 15 0,-4 9 0,6 18 0,-20 7-904,39 7-2837,-29 11-1161,3 7-258,-8 3 0,6 6-258</inkml:trace>
        <inkml:trace contextRef="#ctx0" brushRef="#br1" timeOffset="234727.4263">4704-696 14319,'0'0'4902,"0"0"-258,11 23 0,-11-23-2967,0 43-774,0-16-129,4 8-387,-1 1-129,2 1-129,1 1 1,1-5-130,-2 1 0,1-7-130,3 5-644,-9-5-3741,0-4-387,1-4 0,3-3-258</inkml:trace>
      </inkml:traceGroup>
      <inkml:traceGroup>
        <inkml:annotationXML>
          <emma:emma xmlns:emma="http://www.w3.org/2003/04/emma" version="1.0">
            <emma:interpretation id="{869BEB5B-9836-4393-83F5-F7CBCC2CE044}" emma:medium="tactile" emma:mode="ink">
              <msink:context xmlns:msink="http://schemas.microsoft.com/ink/2010/main" type="line" rotatedBoundingBox="10022,12572 22934,12563 22935,13866 10023,13874"/>
            </emma:interpretation>
          </emma:emma>
        </inkml:annotationXML>
        <inkml:traceGroup>
          <inkml:annotationXML>
            <emma:emma xmlns:emma="http://www.w3.org/2003/04/emma" version="1.0">
              <emma:interpretation id="{E3152338-FA47-48C0-B95C-DD1AAB0B0C8E}" emma:medium="tactile" emma:mode="ink">
                <msink:context xmlns:msink="http://schemas.microsoft.com/ink/2010/main" type="inkWord" rotatedBoundingBox="10022,12770 10917,12769 10918,13398 10023,13398"/>
              </emma:interpretation>
              <emma:one-of disjunction-type="recognition" id="oneOf4">
                <emma:interpretation id="interp20" emma:lang="en-US" emma:confidence="0">
                  <emma:literal>vs</emma:literal>
                </emma:interpretation>
                <emma:interpretation id="interp21" emma:lang="en-US" emma:confidence="0">
                  <emma:literal>V</emma:literal>
                </emma:interpretation>
                <emma:interpretation id="interp22" emma:lang="en-US" emma:confidence="0">
                  <emma:literal>VI</emma:literal>
                </emma:interpretation>
                <emma:interpretation id="interp23" emma:lang="en-US" emma:confidence="0">
                  <emma:literal>V2</emma:literal>
                </emma:interpretation>
                <emma:interpretation id="interp24" emma:lang="en-US" emma:confidence="0">
                  <emma:literal>Vs</emma:literal>
                </emma:interpretation>
              </emma:one-of>
            </emma:emma>
          </inkml:annotationXML>
          <inkml:trace contextRef="#ctx0" brushRef="#br1" timeOffset="236849.5478">7305-797 10449,'0'-29'4386,"0"29"-129,0-23-129,-2 5-1548,2 18-1161,0 0-387,14-5-387,-14 5-129,16 4-129,-16-4-129,25 32 0,-10-7 0,1 5-129,-2 4 0,4 7 0,-4-2-129,2 2 129,-2-4-129,0 0 0,-1-3 0,-3-7 129,-1-8 0,0-1 0,-9-18 129,0 0 0,0 0 129,16 0-129,-16-21-128,2-8-130,0-10 0,1-9 0,-1-3 0,3-5 0,-1 3 0,1 5 0,1 4 0,-3 6 0,1 12 0,-2 4 0,-2 22 0,5-18 0,-5 18-904,0 0-773,28 9-2967,-28-9-258,22 31 0,-10-12 0</inkml:trace>
          <inkml:trace contextRef="#ctx0" brushRef="#br1" timeOffset="237337.5757">7805-569 12384,'25'-43'4644,"-16"25"-258,1-2 0,8 15-2322,-14-18-903,17 16-258,-12-11-387,9 11-129,-18 7-129,30-5-129,-14 5 0,0 1 0,-16-1 0,19 27 0,-15-7-129,-2 5 129,-2-1 0,-4 5 0,-6-2-129,-5 1 0,-2-1 0,-1-2 0,0-2 0,2-5-129,0-1 129,16-17 0,-23 29 0,23-29 0,-6 21 0,6-21 0,2 16 0,-2-16 0,27 11 0,-6-8 0,6 3-129,3-6-129,15 9-1032,-6-8-3096,9 3-129,0 0-129,0-3-387</inkml:trace>
        </inkml:traceGroup>
        <inkml:traceGroup>
          <inkml:annotationXML>
            <emma:emma xmlns:emma="http://www.w3.org/2003/04/emma" version="1.0">
              <emma:interpretation id="{B459E15F-23B1-4E13-9920-F3A855B493D4}" emma:medium="tactile" emma:mode="ink">
                <msink:context xmlns:msink="http://schemas.microsoft.com/ink/2010/main" type="inkWord" rotatedBoundingBox="12036,12952 13000,12951 13001,13872 12037,13873"/>
              </emma:interpretation>
              <emma:one-of disjunction-type="recognition" id="oneOf5">
                <emma:interpretation id="interp25" emma:lang="en-US" emma:confidence="0">
                  <emma:literal>V4</emma:literal>
                </emma:interpretation>
                <emma:interpretation id="interp26" emma:lang="en-US" emma:confidence="0">
                  <emma:literal>44</emma:literal>
                </emma:interpretation>
                <emma:interpretation id="interp27" emma:lang="en-US" emma:confidence="0">
                  <emma:literal>"4</emma:literal>
                </emma:interpretation>
                <emma:interpretation id="interp28" emma:lang="en-US" emma:confidence="0">
                  <emma:literal>#4</emma:literal>
                </emma:interpretation>
                <emma:interpretation id="interp29" emma:lang="en-US" emma:confidence="0">
                  <emma:literal>'4</emma:literal>
                </emma:interpretation>
              </emma:one-of>
            </emma:emma>
          </inkml:annotationXML>
          <inkml:trace contextRef="#ctx0" brushRef="#br1" timeOffset="240237.7416">9338-532 7869,'-9'-36'3999,"2"4"258,7 32-258,0 0-1290,-5-26-516,5 26-645,0 0-516,12 17-258,-6 1-258,10 14-129,-4 0 0,8 11 129,-3-2-258,5 5 0,-3-3-129,3-4 129,-5-5-129,-1-2 0,-1-11 0,-3-1 0,-12-20 129,18 25 0,-18-25 129,0 0-128,0 0-259,0 0 0,14-27 0,-12 4 0,-2-11 0,3-7 0,-3-9 0,6-7 0,1-7 0,0 4 0,4 3 0,-2 7 0,-1 6 0,0 8 0,0 13 0,-4 7 0,-4 16 0,0 0 0,0 0 0,2 16-130,7 18-1805,-9-11-2838,3 5-129,1 4 0,5 6-129</inkml:trace>
          <inkml:trace contextRef="#ctx0" brushRef="#br1" timeOffset="240646.765">10183-529 15093,'0'0'4773,"0"0"-387,0 0 129,0 0-3096,-16 36-774,-5-9-258,-1 8-129,-4 3 0,-5 1-129,-1-2-129,0-1 0,4-6 0,1-7 0,6-3 0,3-6 0,18-14 0,-21 16 0,21-16 0,0 0 0,0 0-129,0 0 129,25 2 129,-2-2-129,7 0 0,6 0 0,4 0-258,0 0-258,11 3-1032,-15-3-2838,3 0-129,-7 0-258,-5 0 0</inkml:trace>
          <inkml:trace contextRef="#ctx0" brushRef="#br1" timeOffset="240863.7774">10281-280 15222,'-16'-8'4902,"2"16"-258,12 12 0,-16-4-3096,18 18-645,-2-2-129,2 9-644,-2-2-130,2 4 0,0-1 0,-5-8-1033,5 5-3482,-2-5-258,-1-2 0,-4-2-387</inkml:trace>
        </inkml:traceGroup>
        <inkml:traceGroup>
          <inkml:annotationXML>
            <emma:emma xmlns:emma="http://www.w3.org/2003/04/emma" version="1.0">
              <emma:interpretation id="{4985332F-6497-4E3E-8EEE-AA35903422EE}" emma:medium="tactile" emma:mode="ink">
                <msink:context xmlns:msink="http://schemas.microsoft.com/ink/2010/main" type="inkWord" rotatedBoundingBox="15627,12639 16630,12638 16631,13468 15628,13469"/>
              </emma:interpretation>
              <emma:one-of disjunction-type="recognition" id="oneOf6">
                <emma:interpretation id="interp30" emma:lang="en-US" emma:confidence="0">
                  <emma:literal>V3</emma:literal>
                </emma:interpretation>
                <emma:interpretation id="interp31" emma:lang="en-US" emma:confidence="0">
                  <emma:literal>13</emma:literal>
                </emma:interpretation>
                <emma:interpretation id="interp32" emma:lang="en-US" emma:confidence="0">
                  <emma:literal>43</emma:literal>
                </emma:interpretation>
                <emma:interpretation id="interp33" emma:lang="en-US" emma:confidence="0">
                  <emma:literal>Vs</emma:literal>
                </emma:interpretation>
                <emma:interpretation id="interp34" emma:lang="en-US" emma:confidence="0">
                  <emma:literal>VT</emma:literal>
                </emma:interpretation>
              </emma:one-of>
            </emma:emma>
          </inkml:annotationXML>
          <inkml:trace contextRef="#ctx0" brushRef="#br1" timeOffset="245278.0299">12945-808 6966,'-16'-34'4386,"4"4"129,12 30-258,-4-18-1161,-1 1-774,5 17-903,0 0-387,21 17-258,-8 8-387,5 14 0,-2 8-129,3 11-129,-3 5 0,2 1 0,-4 1-129,1-4 129,-5-8-129,1-10 129,-4-11 0,2-7 129,-9-25 129,0 0 0,21 3 0,-10-15 0,-2-27 1,5-7-388,-2-17 0,8-8 0,1-11 0,10-5 0,4-2 0,-1 9 0,-2 11 0,-4 12 0,1 16 0,-6 11 0,7 30-1162,-30 0-2966,7 26-903,-5 3 129,4 8-387,-5 4-129</inkml:trace>
          <inkml:trace contextRef="#ctx0" brushRef="#br1" timeOffset="245858.0631">13573-639 14706,'63'-62'4902,"-33"35"-258,-2 9-129,-12-3-3096,15 21-645,-12 0-387,-1 11-129,-7 10-129,-8 8-129,-3 6-129,-3-1 0,-8 3-129,-9-5 0,4-3 0,-5-8 0,5-3 0,16-18 129,-25 11 0,25-11 0,0 0 129,-3-15 0,3 15 129,16-21 0,0 10 0,5 6 0,0 1 0,6 4 129,-2 6-129,2 12 0,-3 1 0,-2 8 0,-4-2 0,-6 5 0,-7-2 0,-5 3 0,0-6 0,-14-2 0,-7-4 0,-6-1-129,-5-6 0,-4-4 0,-1-3-129,-2-3-129,5-1-258,-7-2-516,24 1-2064,-7-4-1677,24 4 129,-25-12-516,25 12 129</inkml:trace>
        </inkml:traceGroup>
        <inkml:traceGroup>
          <inkml:annotationXML>
            <emma:emma xmlns:emma="http://www.w3.org/2003/04/emma" version="1.0">
              <emma:interpretation id="{3F6C1CFC-F1CB-4453-A882-5A6ADE7E1CBB}" emma:medium="tactile" emma:mode="ink">
                <msink:context xmlns:msink="http://schemas.microsoft.com/ink/2010/main" type="inkWord" rotatedBoundingBox="18537,12705 19871,12704 19872,13559 18538,13560"/>
              </emma:interpretation>
              <emma:one-of disjunction-type="recognition" id="oneOf7">
                <emma:interpretation id="interp35" emma:lang="en-US" emma:confidence="0">
                  <emma:literal>V2</emma:literal>
                </emma:interpretation>
                <emma:interpretation id="interp36" emma:lang="en-US" emma:confidence="0">
                  <emma:literal>Vr</emma:literal>
                </emma:interpretation>
                <emma:interpretation id="interp37" emma:lang="en-US" emma:confidence="0">
                  <emma:literal>Vs</emma:literal>
                </emma:interpretation>
                <emma:interpretation id="interp38" emma:lang="en-US" emma:confidence="0">
                  <emma:literal>vs</emma:literal>
                </emma:interpretation>
                <emma:interpretation id="interp39" emma:lang="en-US" emma:confidence="0">
                  <emma:literal>VI</emma:literal>
                </emma:interpretation>
              </emma:one-of>
            </emma:emma>
          </inkml:annotationXML>
          <inkml:trace contextRef="#ctx0" brushRef="#br1" timeOffset="247562.1605">15818-762 6966,'0'-25'4386,"11"-5"0,-8 12-516,-3 18-1032,0-21-387,0 21-774,0 0-387,0 0-258,15 5-258,-1 19-258,-2 2-129,10 13 0,-5 4-129,7 9-129,-5 1-129,-1 4 129,0-2-129,-2-5 0,-6-6 0,-1-8 129,-2-8-129,1-6 258,-8-22-129,0 0 129,17 3 0,-10-19 1,-1-19-259,3-12 0,3-17 0,6-8 0,1-9 0,3 0 0,-4 4 0,1 8 0,-1 12 0,-4 11 0,-1 17 0,-10 10 0,-3 19 0,0 0-775,9 10-515,-9-10-1032,0 30-2580,0-3 129,2 3-258,3 4-129</inkml:trace>
          <inkml:trace contextRef="#ctx0" brushRef="#br1" timeOffset="247989.1849">16419-408 10836,'38'-41'4773,"-20"20"0,-1-4-129,1-7-1677,9 22-1548,-13-12-516,11 19-258,-9-1-258,2 8-129,-8 15 0,1 11-129,-9 1-129,-2 4 129,0 4-129,-11-1 129,-5-1-129,0-3 129,-2-4-129,1-7 0,1 0 0,3-5 0,4-2-129,9-16 129,-5 20 0,5-20 0,0 0 0,14 12 0,-14-12 0,37 0 0,-6 0 129,8-2-258,14-1-129,4-10-516,21 13-774,-8-7-2967,13-3-258,5-6-387,2-2 129</inkml:trace>
        </inkml:traceGroup>
        <inkml:traceGroup>
          <inkml:annotationXML>
            <emma:emma xmlns:emma="http://www.w3.org/2003/04/emma" version="1.0">
              <emma:interpretation id="{CE7D3EF8-06B3-41AC-8FFC-BACA5098E0ED}" emma:medium="tactile" emma:mode="ink">
                <msink:context xmlns:msink="http://schemas.microsoft.com/ink/2010/main" type="inkWord" rotatedBoundingBox="21926,12564 22934,12563 22935,13547 21927,13548"/>
              </emma:interpretation>
              <emma:one-of disjunction-type="recognition" id="oneOf8">
                <emma:interpretation id="interp40" emma:lang="en-US" emma:confidence="0">
                  <emma:literal>V3</emma:literal>
                </emma:interpretation>
                <emma:interpretation id="interp41" emma:lang="en-US" emma:confidence="0">
                  <emma:literal>Vs</emma:literal>
                </emma:interpretation>
                <emma:interpretation id="interp42" emma:lang="en-US" emma:confidence="0">
                  <emma:literal>V,</emma:literal>
                </emma:interpretation>
                <emma:interpretation id="interp43" emma:lang="en-US" emma:confidence="0">
                  <emma:literal>V}</emma:literal>
                </emma:interpretation>
                <emma:interpretation id="interp44" emma:lang="en-US" emma:confidence="0">
                  <emma:literal>VI</emma:literal>
                </emma:interpretation>
              </emma:one-of>
            </emma:emma>
          </inkml:annotationXML>
          <inkml:trace contextRef="#ctx0" brushRef="#br1" timeOffset="250214.3122">19207-1032 6321,'21'-14'4644,"-21"14"-516,0 0 258,21 12-1290,-21-12-774,25 43-903,-19-13-645,15 13-129,-9 1-258,10 10 0,-8-1-258,4-1 258,-4-4-258,2-2 258,-5-14 0,1-2 129,-6-12 0,-6-18 0,0 0 129,19 0 1,-14-30-646,6-6 0,-4-10 0,6-7 0,-3-10 0,5-3 0,-5 1 0,3 4 0,-4 6 0,-2 7 0,0 9 0,-4 7 0,3 14 0,-6 18 0,0 0-1033,0 0-3740,9 14-258,-9 6 0,1 3-258</inkml:trace>
          <inkml:trace contextRef="#ctx0" brushRef="#br1" timeOffset="252122.4213">19892-776 10707,'30'-50'5031,"-12"25"-258,1 8 0,-1-6-1290,10 21-1677,-28 2-774,34-2-387,-34 2-258,27 20-257,-18 3-130,-7 7 0,-2 2 0,0 5 0,-11-1 0,-3-2 0,1-6 0,-1-1 0,2-6 0,12-21-130,-11 25 1,11-25 129,0 0 0,16-2 0,0-1 129,3 3-129,3-2 130,1 2-130,2 9 0,-4 12 0,1 6 0,-5 8 0,-1 3 0,-3-1 0,-10 1 0,-3 2 0,-1-4 0,-15-4 0,-9-4 0,-4-4 0,-6-7 0,-5-1 0,-2-3 0,-1-6 0,2-5 0,4-2 0,1 0 0,4-6 0,7-1 0,0-9-517,25 16-1805,-16-14-2451,16 14-129,-3-23-258,3 23-129</inkml:trace>
        </inkml:traceGroup>
      </inkml:traceGroup>
    </inkml:traceGroup>
    <inkml:traceGroup>
      <inkml:annotationXML>
        <emma:emma xmlns:emma="http://www.w3.org/2003/04/emma" version="1.0">
          <emma:interpretation id="{B0BF2020-F465-4208-9819-1106170AC84F}" emma:medium="tactile" emma:mode="ink">
            <msink:context xmlns:msink="http://schemas.microsoft.com/ink/2010/main" type="paragraph" rotatedBoundingBox="2390,13314 18082,13175 18096,14709 2403,14848" alignmentLevel="1"/>
          </emma:interpretation>
        </emma:emma>
      </inkml:annotationXML>
      <inkml:traceGroup>
        <inkml:annotationXML>
          <emma:emma xmlns:emma="http://www.w3.org/2003/04/emma" version="1.0">
            <emma:interpretation id="{96D85CA3-8EDD-4012-AF78-F7B930C2F105}" emma:medium="tactile" emma:mode="ink">
              <msink:context xmlns:msink="http://schemas.microsoft.com/ink/2010/main" type="line" rotatedBoundingBox="2390,13314 18082,13175 18096,14709 2403,14848"/>
            </emma:interpretation>
          </emma:emma>
        </inkml:annotationXML>
        <inkml:traceGroup>
          <inkml:annotationXML>
            <emma:emma xmlns:emma="http://www.w3.org/2003/04/emma" version="1.0">
              <emma:interpretation id="{A805B693-F1EC-40E8-8B5A-6F9243E6B36F}" emma:medium="tactile" emma:mode="ink">
                <msink:context xmlns:msink="http://schemas.microsoft.com/ink/2010/main" type="inkWord" rotatedBoundingBox="2393,13673 3088,13667 3094,14329 2399,14335"/>
              </emma:interpretation>
              <emma:one-of disjunction-type="recognition" id="oneOf9">
                <emma:interpretation id="interp45" emma:lang="en-US" emma:confidence="0">
                  <emma:literal>*</emma:literal>
                </emma:interpretation>
                <emma:interpretation id="interp46" emma:lang="en-US" emma:confidence="0">
                  <emma:literal>f</emma:literal>
                </emma:interpretation>
                <emma:interpretation id="interp47" emma:lang="en-US" emma:confidence="0">
                  <emma:literal>t</emma:literal>
                </emma:interpretation>
                <emma:interpretation id="interp48" emma:lang="en-US" emma:confidence="0">
                  <emma:literal>1</emma:literal>
                </emma:interpretation>
                <emma:interpretation id="interp49" emma:lang="en-US" emma:confidence="0">
                  <emma:literal>•</emma:literal>
                </emma:interpretation>
              </emma:one-of>
            </emma:emma>
          </inkml:annotationXML>
          <inkml:trace contextRef="#ctx0" brushRef="#br2" timeOffset="85166.872">167-1 9546,'-16'-9'4773,"16"9"-387,-18 11 0,9 12-1935,-7-7-903,14 18-645,-12-4 0,10 10-258,-4 3-258,6 5-129,-2 1-129,2 5 0,-1-3-129,-2-1 0,3-2-387,-9-11-258,11 7-516,-21-26-1548,12 1-1806,9-19 0,-21 11-258,21-11-129</inkml:trace>
          <inkml:trace contextRef="#ctx0" brushRef="#br2" timeOffset="84857.8544">-324 269 3999,'0'0'3999,"0"0"-129,0 0 129,0 0-903,18 0-1032,-2-2-258,23 2 0,-6-2-516,26 2-129,-7-5-258,15 3-258,-8-3-129,7 3-258,-9-2 0,-4 4-129,-7 0-258,-10 0 0,-2 7-387,-15-7-645,6 15-1032,-25-15-2193,16 5 0,-16-5-387,0 0-387</inkml:trace>
          <inkml:trace contextRef="#ctx0" brushRef="#br2" timeOffset="85450.8883">291-24 12255,'9'-25'4902,"-9"25"-516,0 0 129,-16 20-2193,-7-3-1290,7 17-387,-11 2-258,1 8 0,-8 0-129,0 2-129,2 0-129,-2-7-258,6 2-258,-4-16-129,16 9-774,-16-24-2064,14 1-1290,18-11 0,-27 0-129,27 0-129</inkml:trace>
          <inkml:trace contextRef="#ctx0" brushRef="#br2" timeOffset="85698.9023">-168 45 7869,'9'-19'4515,"-9"19"129,0 0-387,20-14-258,5 21-2193,-25-7-516,37 28-387,-16-9-258,15 13 0,-6-1-387,9 9 0,-1 1-387,-6-4-516,9 13-1161,-8-18-2838,1-6 129,2-8-387,-1-6-258</inkml:trace>
        </inkml:traceGroup>
        <inkml:traceGroup>
          <inkml:annotationXML>
            <emma:emma xmlns:emma="http://www.w3.org/2003/04/emma" version="1.0">
              <emma:interpretation id="{6F55CF39-014C-4330-BB16-38ECC9F45A0D}" emma:medium="tactile" emma:mode="ink">
                <msink:context xmlns:msink="http://schemas.microsoft.com/ink/2010/main" type="inkWord" rotatedBoundingBox="3711,13549 5555,13533 5562,14351 3719,14368"/>
              </emma:interpretation>
              <emma:one-of disjunction-type="recognition" id="oneOf10">
                <emma:interpretation id="interp50" emma:lang="en-US" emma:confidence="0">
                  <emma:literal>Two</emma:literal>
                </emma:interpretation>
                <emma:interpretation id="interp51" emma:lang="en-US" emma:confidence="0">
                  <emma:literal>two</emma:literal>
                </emma:interpretation>
                <emma:interpretation id="interp52" emma:lang="en-US" emma:confidence="0">
                  <emma:literal>TWO</emma:literal>
                </emma:interpretation>
                <emma:interpretation id="interp53" emma:lang="en-US" emma:confidence="0">
                  <emma:literal>too</emma:literal>
                </emma:interpretation>
                <emma:interpretation id="interp54" emma:lang="en-US" emma:confidence="0">
                  <emma:literal>Too</emma:literal>
                </emma:interpretation>
              </emma:one-of>
            </emma:emma>
          </inkml:annotationXML>
          <inkml:trace contextRef="#ctx0" brushRef="#br2" timeOffset="86280.9357">994-143 8514,'0'0'4257,"0"0"0,-2-16-258,2 16-1419,41 0-774,-13-7-516,29 7-258,-5-3 0,21 3-387,-9 0-129,9 0-258,-11 0-129,-7 0-387,-3 2-387,-24-2-1677,-1 0-2193,-27 0 0,18 5-129,-18-5-387</inkml:trace>
          <inkml:trace contextRef="#ctx0" brushRef="#br2" timeOffset="86600.9541">1350-136 12771,'0'0'4644,"-18"6"-129,18-6 0,0 33-2838,-13-17-645,13 16-258,-7-2-129,5 13-258,-1 1 0,3 6-258,0 3 129,0 2-129,0 2-129,2-1 0,3-1 0,-1-3-129,1-1-129,-5-12-258,9 5-645,-9-22-903,9 4-1935,-9-26-774,16 20 0,-16-20-258,26-6-129</inkml:trace>
          <inkml:trace contextRef="#ctx0" brushRef="#br2" timeOffset="87216.9893">1737 214 13416,'0'-27'4644,"0"27"-387,-16-9 0,15 20-2580,-15-2-774,10 14-258,-4-4-387,2 10 0,0-1-129,6 0-129,0 1 0,2-3 0,0 3 0,9-6-129,2 5-129,-1-9 0,4 3 0,-14-22 0,29 21 0,-29-21 0,27 0 0,-27 0 129,25-30 129,-15 9 0,-1-8 129,2 4 129,-4-1-129,0 5 129,-3-2 0,-4 23 0,5-27-129,-5 27 129,0 0-129,0 0 0,0 0 0,25 12 0,-15 10-129,5 2 258,2 3-129,5 5 0,-1-2 0,4 0 0,0-7 129,3-2-129,-1-6 0,2-5 0,-5-8 129,5-2-129,-4-18 129,0-5-128,-4-10-130,0-5 0,-8-6 0,-4-2 0,-7-2 0,-2 2 0,-13 5 0,-12 8 0,0 10-130,-16 0-773,15 23-1161,-17-4-2709,7 4-129,1 9-129,8 7-387</inkml:trace>
          <inkml:trace contextRef="#ctx0" brushRef="#br2" timeOffset="87662.0147">2766 240 10965,'0'-28'4386,"0"28"129,-24-14-258,1 7-1935,23 7-1290,-39 17-258,20 6-258,-6 4-258,5 7 0,1 3-129,6 2-129,4 3 0,7-1 129,2 0-129,6-2 0,8-7 129,7-6 0,4-8 129,5-6 0,-3-12 129,5 0 0,-5-23 0,1-5 0,-6-13 129,-3 1-258,-10-10-128,-2 2-130,-7-2 0,-5 6 0,-9 5 0,-8 4 0,3 15-775,-15-5-1160,11 18-2709,-7 5-258,6 4-258,1 12 0</inkml:trace>
        </inkml:traceGroup>
        <inkml:traceGroup>
          <inkml:annotationXML>
            <emma:emma xmlns:emma="http://www.w3.org/2003/04/emma" version="1.0">
              <emma:interpretation id="{B1F7B267-4EDB-4160-8597-6FBE32467871}" emma:medium="tactile" emma:mode="ink">
                <msink:context xmlns:msink="http://schemas.microsoft.com/ink/2010/main" type="inkWord" rotatedBoundingBox="6508,13540 8985,13518 8997,14790 6520,14812"/>
              </emma:interpretation>
              <emma:one-of disjunction-type="recognition" id="oneOf11">
                <emma:interpretation id="interp55" emma:lang="en-US" emma:confidence="1">
                  <emma:literal>step</emma:literal>
                </emma:interpretation>
                <emma:interpretation id="interp56" emma:lang="en-US" emma:confidence="0">
                  <emma:literal>steep</emma:literal>
                </emma:interpretation>
                <emma:interpretation id="interp57" emma:lang="en-US" emma:confidence="0">
                  <emma:literal>Step</emma:literal>
                </emma:interpretation>
                <emma:interpretation id="interp58" emma:lang="en-US" emma:confidence="0">
                  <emma:literal>steps</emma:literal>
                </emma:interpretation>
                <emma:interpretation id="interp59" emma:lang="en-US" emma:confidence="0">
                  <emma:literal>Steep</emma:literal>
                </emma:interpretation>
              </emma:one-of>
            </emma:emma>
          </inkml:annotationXML>
          <inkml:trace contextRef="#ctx0" brushRef="#br2" timeOffset="88410.0575">4057 228 10191,'11'-16'4515,"3"-7"-129,-14 23-645,0 0-1161,-13-20-1161,13 20-516,-35 0-387,13 0-258,-4 4-129,-1 5-129,0 3 0,4-1 0,5 1 0,18-12-129,-21 30 129,19-14 0,2 0 0,11 4 0,9-3 0,6 5 129,5-1 0,4-2 0,1 3 129,3-3-129,-5-1 0,-2-2 129,-7 2-129,-4-1 129,-9-1 0,-5 6 0,-7-5 0,-1 5 0,-15-3 0,-4 2 0,-5-7-129,-3-1 0,-4-6-129,-2-4 0,-2-3 129,1-1-129,1-10-129,2-3 0,5 0 0,-1-8-387,12 14-258,-7-21-1290,23 29-2580,-15-30 129,15 30-387,0-19-129</inkml:trace>
          <inkml:trace contextRef="#ctx0" brushRef="#br2" timeOffset="89035.0931">4598 322 10191,'0'-22'4257,"12"12"0,6 10-516,12 0-1548,-7 0-1290,20 3-258,3 1-645,6-4-903,10 0-2709,0 2-258,-8-2-258,1 0-258,-13 0-258</inkml:trace>
          <inkml:trace contextRef="#ctx0" brushRef="#br2" timeOffset="88830.0816">4742-121 12255,'0'-39'4644,"0"39"-258,0-25 129,0 25-2451,0 0-774,0 0-387,0 0-258,-4 28-129,4-3 0,6 11-258,4 5 129,6 12-258,-2 2 130,2 9-259,-1 2 0,-1 2 0,0 3 0,-3-5 0,-1-1 0,-1-10 0,2-3 0,-6-16-517,6-1-515,-11-35-2064,0 22-1548,0-22-129,-25 0-258,6-13-129</inkml:trace>
          <inkml:trace contextRef="#ctx0" brushRef="#br2" timeOffset="89454.1173">5174 334 12513,'12'5'4773,"6"-5"-387,5 0 129,-23 0-2451,52-8-774,-24-3-387,10 6-387,-4-8-129,-1 2 0,-4-3-129,-4-2 0,-8-3-129,-4 1 0,-11 0 0,-4 2-129,-16 2-129,-9 3 0,-5 6 0,-8 1 0,-3 4-129,-3 7 0,3 9 129,6 4 0,5 7 0,5 1 0,9 4 129,7 4 0,6 3-129,5 2 129,5 1 0,11-1 0,6 2 0,8-4 129,7-3-258,4-10 0,14 1-387,-5-25-774,25 3-2451,-11-8-774,4-17 129,-1-12-645,1-7-129</inkml:trace>
          <inkml:trace contextRef="#ctx0" brushRef="#br2" timeOffset="89982.1474">5889 366 9288,'7'-105'4386,"4"70"-129,7 10-129,5 14-774,-4-7-1548,19 18-645,-10 2-258,11 16-129,-5-2-129,5 11-258,-7-3 0,0 5-129,-9-6-129,-1 0 129,-10-3-129,-7-2 129,-5-18-129,-12 26-129,-11-13-258,-11-6-387,0 16-1161,-14-16-2709,-5-2-258,0-5-129,1 0-129</inkml:trace>
          <inkml:trace contextRef="#ctx0" brushRef="#br2" timeOffset="89702.1314">6019 185 15093,'-16'-16'4773,"-2"16"129,4 12-387,-9 1-2580,17 28-903,-4-2-515,6 18-517,-1 5 0,5 9 0,0 5 0,0 5 0,2 0 0,5-4 0,0-4 0,-2-9 0,1-9 0,-5-16 0,6 0-775,-7-39-1547,0 27-2451,0-27-129,0 0 129,-16-27-258</inkml:trace>
        </inkml:traceGroup>
        <inkml:traceGroup>
          <inkml:annotationXML>
            <emma:emma xmlns:emma="http://www.w3.org/2003/04/emma" version="1.0">
              <emma:interpretation id="{91D5E947-E659-4355-BFAD-50B02D395453}" emma:medium="tactile" emma:mode="ink">
                <msink:context xmlns:msink="http://schemas.microsoft.com/ink/2010/main" type="inkWord" rotatedBoundingBox="9868,13248 18082,13175 18093,14429 9879,14502"/>
              </emma:interpretation>
              <emma:one-of disjunction-type="recognition" id="oneOf12">
                <emma:interpretation id="interp60" emma:lang="en-US" emma:confidence="0">
                  <emma:literal>discretion</emma:literal>
                </emma:interpretation>
                <emma:interpretation id="interp61" emma:lang="en-US" emma:confidence="0">
                  <emma:literal>discretion. on</emma:literal>
                </emma:interpretation>
                <emma:interpretation id="interp62" emma:lang="en-US" emma:confidence="0">
                  <emma:literal>discretions. on</emma:literal>
                </emma:interpretation>
                <emma:interpretation id="interp63" emma:lang="en-US" emma:confidence="0">
                  <emma:literal>discretions</emma:literal>
                </emma:interpretation>
                <emma:interpretation id="interp64" emma:lang="en-US" emma:confidence="0">
                  <emma:literal>discretion). on</emma:literal>
                </emma:interpretation>
              </emma:one-of>
            </emma:emma>
          </inkml:annotationXML>
          <inkml:trace contextRef="#ctx0" brushRef="#br2" timeOffset="90865.198">7355 393 8256,'34'-29'4128,"-24"13"129,3-1-258,-13 17-1161,3-40-516,-3 40-774,-2-37-516,2 37-258,-30-30-258,11 21-129,-8 0-129,2 9-129,-2 0 0,1 7-129,1 9 0,3 6 0,5 8 0,1 4 0,3 5 0,6 2 0,5 5 0,2-2 0,2 1 0,9-6 0,5-3 0,2-6 0,5-11 129,3-8 129,-1-11 0,6-5 0,-3-22 129,4-9-129,-2-15 129,6-8-128,-6-10-259,2-4 0,-5-7 0,-6-4 0,-5-1 0,-3 3 0,-8 5 0,-5 8 0,0 9-130,-11 10 130,-1 12 0,-1 17-129,-3 14 129,0 9 0,2 16 0,3 8 129,2 8-129,6 7 130,1 3-130,2 8 0,5 1 0,10 3 0,1 0 0,5 7 0,2-3 0,2 4 0,0 0 0,0-5 0,2 1 0,-10-15-388,15 12-1676,-14-25-2451,2-5-258,-4-15 129,3-7-516</inkml:trace>
          <inkml:trace contextRef="#ctx0" brushRef="#br2" timeOffset="91229.2187">8036 62 11997,'-20'-73'3870,"17"52"-129,-4 5 0,7 16-2193,0 0-1677,0 0-2709,7 23-774,-4-4-129,12 13-387,-1-5-258</inkml:trace>
          <inkml:trace contextRef="#ctx0" brushRef="#br2" timeOffset="91078.2101">8068 259 12900,'0'0'4515,"7"22"-258,-2 3 129,1 1-2322,8 15-1161,-9-3-129,6 4-516,-4-3-258,-5-8-516,9 4-2064,-10-17-1806,-1-18 258,0 0-258,-7-18-387</inkml:trace>
          <inkml:trace contextRef="#ctx0" brushRef="#br2" timeOffset="91633.2417">8531 195 14061,'16'-19'4257,"-16"19"-387,-15-11 258,-1 13-2967,-7 5-774,5 6-129,-1 1-129,3 2 0,3 2-129,6-1 0,7 1 129,0 0-129,11-2 129,8 2 0,5 1 0,4 1 0,2 1 129,4 1-129,-2 2 129,0 1 0,-3-3 0,-4 1 0,-8-7 0,-4 5 129,-13-21 0,0 27-129,-13-22 0,-8 1-129,-9-6 0,-6 0-129,-5-2-129,-1-11-129,1 4-258,-4-12-387,15 19-1032,-7-16-2451,8 4 0,6 0-258,7 2 0</inkml:trace>
          <inkml:trace contextRef="#ctx0" brushRef="#br2" timeOffset="91993.2623">9326 300 13545,'-4'-26'4257,"-30"11"-129,9 15 0,2 4-2580,-12 7-774,3 12-258,-2 3-258,5 10 0,3 3-129,8 7 0,7 1 0,11 1 0,2-4-129,16-1 258,7-8-129,7-3 0,2-8-129,-1-8 129,3-4-258,-4-12-516,5 5-1935,-10-5-1806,-6-10 387,-1-5-645,-4-4-129</inkml:trace>
          <inkml:trace contextRef="#ctx0" brushRef="#br2" timeOffset="92582.296">9541 725 13803,'51'20'4644,"-26"-18"-387,2-2 387,-9-16-2580,17 7-774,-13-20-258,8 1-258,-9-11-515,4 0-259,-7-8 0,-4 3 0,-7-2 0,-7 0 0,0 3 0,-9 4 0,-5 8 0,-7 3 0,1 10-517,-6 0-128,6 15 129,-3-2-129,23 5 129,-32 0 129,32 0 0,-16 17 258,16-17 0,0 18 129,0-18 129,28 11 129,-10-11 129,7 3-129,-2-3 258,4 0-129,-4-3 0,2 1 129,-6-5-129,3 5 0,-4-1-128,3 3-259,-3 0 0,3 0 0,-1 0 0,3 7 0,-4 3 0,3 3 0,-5 3 0,-4 7 0,-6 4 0,-7 1 0,0 18-517,-21-8-3998,5 4-129,-7-4-129,3-3-258</inkml:trace>
          <inkml:trace contextRef="#ctx0" brushRef="#br2" timeOffset="93045.3227">10281 567 15222,'78'-27'4773,"-41"11"-129,1 11-129,-8-18-2451,4 23-1032,-13-11-515,2 8-517,-3-6 0,-2 0 0,-2-5 0,1-6 0,-2-1 0,-1-2 0,-3-4 0,-4 2 0,-5-3 0,-2 3 0,-13 3 0,-7 6 0,-6 8 0,-10 4 0,-3 4 0,-11 7 0,2 13 0,-2 5 0,6 8 0,5 5 0,9 6-130,8 4 130,17 0 0,8 2 0,21-2 0,13-3 0,11-8 0,9-7 130,7-7-130,2-8-130,0-5-128,-11-10-516,7 2-2451,-19-6-1290,-8-10-129,-13-7-258,-8-6-129</inkml:trace>
          <inkml:trace contextRef="#ctx0" brushRef="#br2" timeOffset="93746.3627">10966 158 9933,'3'-20'4386,"36"10"129,-5 4-516,5-4-1161,20 10-1032,-9-6-387,12 6-516,-7-3-258,4 3-129,-8-2-258,1 2 0,-13 0 0,-3 0-129,-13 2 0,-2 7 0,-5 3 0,-3 4-129,-4 6 129,-4 3-129,2 3 0,-3 2-129,1 9-387,-5-12-1032,4 5-2709,-4-5-387,0-6 0,0-21-258</inkml:trace>
          <inkml:trace contextRef="#ctx0" brushRef="#br2" timeOffset="93437.3451">11273-368 15351,'9'-56'4902,"-9"35"-387,0 21-129,0 0-2967,0 0-516,-3 27-258,3 15-258,-4 12-128,4 12-259,0 7 0,0 5 0,4-2 0,6-1 0,1-4 0,-2-9 0,0-3 0,-9-16-259,5 7-1547,-14-26-2838,-5-6-129,-11-14 0,2-4-387</inkml:trace>
          <inkml:trace contextRef="#ctx0" brushRef="#br2" timeOffset="93902.3717">11567-4 9933,'35'-101'3612,"-8"65"-258,-14 1-645,4 10-4515,1 23-1290,-18 2-258,9 9-129,-9-9-387</inkml:trace>
          <inkml:trace contextRef="#ctx0" brushRef="#br2" timeOffset="94969.4325">11812 238 10320,'11'-2'4515,"18"2"0,8 0-129,9 0-1419,23 7-1290,-3-7-516,23 9-516,2-9-129,10 2-258,3-2-129,-1-3-129,-4-3 129,-10-3-129,-12-1 0,-15-1 129,-19-1 0,-13-1 0,-18-3 0,-12 16 0,-3-25 0,-17 13-129,-6 5 129,-3 5-129,1 2-129,-1 2 129,2 14 0,6 1 0,2 5-129,6 3 258,2-2-258,6 0 258,2 0-258,3 0 258,0-3-129,0-1 0,3 1-129,2-4 129,3 0 0,-8-16-129,21 21 129,-21-21 0,27 7-129,-27-7 129,32-9 0,-13-5 0,1-4 0,1-3 129,0 0-129,3-1 0,-3 5 0,2 1 129,-2 5-129,-1 7 0,3 4 0,-2 2 0,1 14-129,-4 0-129,6 14-387,-13-12-645,18 18-2322,-15-15-903,-2-1-129,-12-20-258,16 10-258</inkml:trace>
          <inkml:trace contextRef="#ctx0" brushRef="#br2" timeOffset="94373.3986">11958 18 13545,'36'-6'4773,"-10"4"-387,3 1 258,15 1-2967,-13 0-387,15 3-387,-9-1-258,8 5-129,-10-2-128,-4 6-388,-8 0 0,-11 5 0,-8 3 0,-4 4 0,-20 4 0,-10 3 0,-6 4 0,-5 0 0,-1 3 0,-5-3-259,7 2 1,0-6 0,8 0 129,6-5 0,8 0 0,7-4 129,8-3 0,3 2 129,0-20 0,35 30 129,-8-18-129,9 3 129,1-5-129,6 1 1,-1-2-130,-3-6 0,1 1-517,-17-11-1031,9-4-2838,-18-7-387,-9-1 129,-5-10-516</inkml:trace>
          <inkml:trace contextRef="#ctx0" brushRef="#br2" timeOffset="95578.4674">13164 21 12126,'34'-2'4644,"3"2"-387,15 4 0,16 5-2580,-4-9-516,19 0-387,-3-2-387,4-3 0,-8-6-258,-6 2 129,-15 0-258,-11 4 129,-15 0 129,-11 5-129,-18 0 0,0 0-129,7 19 129,-7 1-129,0 3 129,0 7-258,0 6-129,-2-1-129,4 15-903,-2-13-2064,0 2-1290,0-7 258,0-3-516,0-10-387</inkml:trace>
          <inkml:trace contextRef="#ctx0" brushRef="#br2" timeOffset="95237.4478">13520-401 14835,'2'-83'4902,"0"58"-387,-2 9 129,0 16-3096,0 16-774,5 20-258,-2 8-129,3 15-129,-3 8 0,4 10-128,-1 5-130,-1 3 0,-1 0 0,-4-6-388,0 6-902,-16-17-2967,7-6-645,-9-18 129,4-6-387</inkml:trace>
          <inkml:trace contextRef="#ctx0" brushRef="#br2" timeOffset="95743.477">13954-146 10836,'25'-87'3999,"-20"49"-129,8 21-645,-13 17-2838,0 0-3483,0 0-774,-15 16 129,10 12-516</inkml:trace>
          <inkml:trace contextRef="#ctx0" brushRef="#br2" timeOffset="96102.4973">14461-9 10320,'-39'-5'4128,"18"5"129,-6 12-516,-5 2-2193,14 15-516,-9-3-258,13 6-258,-2-3-129,9 5-129,2-8 129,5 3-129,5-8 129,9-1 0,2-8 0,9 1 0,-2-10 0,7-3-129,-1-5 0,1-11 0,-3-7 0,-4-4-387,-2-1-645,-19-10-2709,3 3-1032,-5-1 0,-1 6-387,-6 3-387</inkml:trace>
          <inkml:trace contextRef="#ctx0" brushRef="#br2" timeOffset="96493.5199">14637-52 13545,'52'23'4644,"-20"-7"-258,-2 4 129,11 10-3096,-18-7-387,7 4-645,-12-4-129,0 0-129,-6-2-129,-8-4-258,1-1 0,-5-16 0,2 16 0,-2-16 0,0 0 0,19-15 0,-1-2 129,4-7 258,4-6 0,8-2 129,-2-3 0,4 6 129,-3 2-258,3 13 258,-6 3-129,2 11 0,-7 9 129,2 20-258,-8 6 129,1 13-129,-6 4 129,-3 7-258,0 8-516,-11-10-3225,5 4-1032,-2-10 0,3-13-387,3-17-258</inkml:trace>
        </inkml:traceGroup>
      </inkml:traceGroup>
    </inkml:traceGroup>
    <inkml:traceGroup>
      <inkml:annotationXML>
        <emma:emma xmlns:emma="http://www.w3.org/2003/04/emma" version="1.0">
          <emma:interpretation id="{491D177D-38B7-4914-B336-DF8636ED33C1}" emma:medium="tactile" emma:mode="ink">
            <msink:context xmlns:msink="http://schemas.microsoft.com/ink/2010/main" type="paragraph" rotatedBoundingBox="5713,14460 14672,14591 14652,15927 5694,15796" alignmentLevel="2"/>
          </emma:interpretation>
        </emma:emma>
      </inkml:annotationXML>
      <inkml:traceGroup>
        <inkml:annotationXML>
          <emma:emma xmlns:emma="http://www.w3.org/2003/04/emma" version="1.0">
            <emma:interpretation id="{588D3CB9-245D-4ADF-8EF9-C747968941F5}" emma:medium="tactile" emma:mode="ink">
              <msink:context xmlns:msink="http://schemas.microsoft.com/ink/2010/main" type="inkBullet" rotatedBoundingBox="5703,15183 6758,15199 6756,15298 5701,15282"/>
            </emma:interpretation>
            <emma:one-of disjunction-type="recognition" id="oneOf13">
              <emma:interpretation id="interp65" emma:lang="en-US" emma:confidence="0">
                <emma:literal>_</emma:literal>
              </emma:interpretation>
              <emma:interpretation id="interp66" emma:lang="en-US" emma:confidence="0">
                <emma:literal>-</emma:literal>
              </emma:interpretation>
              <emma:interpretation id="interp67" emma:lang="en-US" emma:confidence="0">
                <emma:literal>~</emma:literal>
              </emma:interpretation>
              <emma:interpretation id="interp68" emma:lang="en-US" emma:confidence="0">
                <emma:literal>•</emma:literal>
              </emma:interpretation>
              <emma:interpretation id="interp69" emma:lang="en-US" emma:confidence="0">
                <emma:literal>Z</emma:literal>
              </emma:interpretation>
            </emma:one-of>
          </emma:emma>
        </inkml:annotationXML>
        <inkml:trace contextRef="#ctx0" brushRef="#br2" timeOffset="104237.9626">2999 1467 7482,'-16'0'4257,"16"0"-129,0 0-516,0 0-1290,0 0-387,0 0-387,24 4-387,-24-4-387,29 5-129,-29-5-129,35 9-129,-15-5 0,5 1 0,2-3 0,8 3-129,6-3 0,9 1 129,3-1-129,10 2 0,1-2 0,3 3-129,-1 0 129,-2 1-129,-5-1 0,-6 4 0,-5-4 0,-5 2 0,-8-3-129,-4-1 130,-5-3-130,-4 0 0,-3 0 0,-3 0 0,-16 0 0,22 0-130,-22 0-257,0 0-516,17 4-2580,-17-4-1290,-9 7-129,9-7-387,-24 7 129</inkml:trace>
      </inkml:traceGroup>
      <inkml:traceGroup>
        <inkml:annotationXML>
          <emma:emma xmlns:emma="http://www.w3.org/2003/04/emma" version="1.0">
            <emma:interpretation id="{2A86283E-8F77-4BE2-9CD0-C7F53EC6FE60}" emma:medium="tactile" emma:mode="ink">
              <msink:context xmlns:msink="http://schemas.microsoft.com/ink/2010/main" type="line" rotatedBoundingBox="7145,14481 14672,14591 14652,15927 7125,15817"/>
            </emma:interpretation>
          </emma:emma>
        </inkml:annotationXML>
        <inkml:traceGroup>
          <inkml:annotationXML>
            <emma:emma xmlns:emma="http://www.w3.org/2003/04/emma" version="1.0">
              <emma:interpretation id="{2CDF884E-1C71-4082-ABBD-A9EFF699ED86}" emma:medium="tactile" emma:mode="ink">
                <msink:context xmlns:msink="http://schemas.microsoft.com/ink/2010/main" type="inkWord" rotatedBoundingBox="7138,14913 10099,14956 10086,15860 7125,15817"/>
              </emma:interpretation>
              <emma:one-of disjunction-type="recognition" id="oneOf14">
                <emma:interpretation id="interp70" emma:lang="en-US" emma:confidence="1">
                  <emma:literal>Time</emma:literal>
                </emma:interpretation>
                <emma:interpretation id="interp71" emma:lang="en-US" emma:confidence="1">
                  <emma:literal>Tim e</emma:literal>
                </emma:interpretation>
                <emma:interpretation id="interp72" emma:lang="en-US" emma:confidence="0">
                  <emma:literal>Time e</emma:literal>
                </emma:interpretation>
                <emma:interpretation id="interp73" emma:lang="en-US" emma:confidence="0">
                  <emma:literal>Trim e</emma:literal>
                </emma:interpretation>
                <emma:interpretation id="interp74" emma:lang="en-US" emma:confidence="0">
                  <emma:literal>trim e</emma:literal>
                </emma:interpretation>
              </emma:one-of>
            </emma:emma>
          </inkml:annotationXML>
          <inkml:trace contextRef="#ctx0" brushRef="#br2" timeOffset="106161.0728">4439 1248 6708,'-21'-7'4257,"21"7"-129,0 0 129,0 0-1548,0 0-516,4-16-516,20 16-645,-8 0-129,22 0-129,-8 0-129,18 0 0,-2 0-129,15 0 0,-1 0-129,10 2 0,1-2-129,5 0 0,3 0-129,1-2 0,-2 1 130,-3-3-259,-2 2 0,-9-1 0,-8 3 0,-9-2-259,-6 2-257,-22 0-387,6 5-903,-25-5-2580,0 0-516,-27 9 0,1-5-258</inkml:trace>
          <inkml:trace contextRef="#ctx0" brushRef="#br2" timeOffset="106510.0926">5062 1211 12900,'0'0'4773,"0"0"-129,-2 16 0,2-16-2838,-2 41-774,-1-13-387,3 15 129,0 2-387,3 10-129,1 2-129,1 3 0,1 1-129,-1-3 0,2-2 0,0-3 129,0-3-258,-1-11-129,1-2-129,-7-14-387,10 8-774,-10-14-2967,0-17-129,0 16-387,0-16 258</inkml:trace>
          <inkml:trace contextRef="#ctx0" brushRef="#br2" timeOffset="106762.1072">5419 1642 15738,'25'-11'4644,"-12"27"0,-10 2-387,8 21-3354,-11 0-387,9 11-129,-4-4-129,1 4-129,1-4-387,-4-10-387,13 5-903,-16-17-2709,0-6-258,0-18-129,0 0-258</inkml:trace>
          <inkml:trace contextRef="#ctx0" brushRef="#br2" timeOffset="106944.1176">5439 1505 12642,'0'-25'4128,"0"-9"-903,0 34-1419,16 0-4773,-16 0-903,0 0 0,0 0-387</inkml:trace>
          <inkml:trace contextRef="#ctx0" brushRef="#br2" timeOffset="107641.1575">5818 1549 14190,'39'34'4515,"-21"0"-387,-4 14 258,-5-7-3354,12 16-129,-10-6-516,5 4 0,-7-8-129,0-5-129,-4-10 0,-1-7-129,-4-7 0,0-18-129,0 0 0,0 0 129,0-29-129,0-3 0,0-7 129,1-5-129,5-4 129,1 2 0,0 1 0,2 6 0,0 7 129,1 11-129,-10 21 129,25-8-129,-25 8 129,27 31-129,-15 1 129,1 3-129,-1 4 129,1-1-129,-4-3 0,-4-4-129,0-6 0,-3-8 0,-2-17-129,6 16 129,-6-16 0,0 0 0,14-23 0,-5-2 129,3-7 129,4-5 129,2-11-129,3 3 129,1-3 129,1 7-129,-6 2 129,3 11-129,-4 5 129,0 14-129,-16 9 0,27 12-129,-15 13 0,2 11 0,-1 5 1,-1 7-130,1 3 0,-3 3 0,-1-3 0,-3-8-259,-1 0-257,-5-18-903,7 5-2838,-7-12-645,0-18 387,0 17-516</inkml:trace>
          <inkml:trace contextRef="#ctx0" brushRef="#br2" timeOffset="108086.183">6684 1882 12513,'52'-9'4773,"-26"9"-387,5 3 129,1-3-2193,16 11-903,-13-9-516,15 5-387,-7-5-129,5 0-129,-7-2-129,-2-6 0,-7-8 0,-4-2 0,-8-5 0,-4-8-129,-7 1 0,-9-4-129,0 1 129,-13 1-129,-6 5 0,-8 7 0,-1 6-129,-6 8 129,0 4 129,-2 15-129,4 4 0,2 10 129,7 5 0,4 3 0,6 4 0,6 3 129,7 1-129,5 1 0,11-2 129,11-3-129,5-5 0,7-6-129,6-5-258,-3-14-645,15-1-2838,-9-10-774,0 0 387,-3-5-774,-1-9 129</inkml:trace>
        </inkml:traceGroup>
        <inkml:traceGroup>
          <inkml:annotationXML>
            <emma:emma xmlns:emma="http://www.w3.org/2003/04/emma" version="1.0">
              <emma:interpretation id="{CC108297-00AC-4CBA-96D6-A01F45EE459E}" emma:medium="tactile" emma:mode="ink">
                <msink:context xmlns:msink="http://schemas.microsoft.com/ink/2010/main" type="inkWord" rotatedBoundingBox="10829,14759 11868,14775 11854,15723 10815,15708"/>
              </emma:interpretation>
              <emma:one-of disjunction-type="recognition" id="oneOf15">
                <emma:interpretation id="interp75" emma:lang="en-US" emma:confidence="1">
                  <emma:literal>do</emma:literal>
                </emma:interpretation>
                <emma:interpretation id="interp76" emma:lang="en-US" emma:confidence="0">
                  <emma:literal>do.</emma:literal>
                </emma:interpretation>
                <emma:interpretation id="interp77" emma:lang="en-US" emma:confidence="0">
                  <emma:literal>co</emma:literal>
                </emma:interpretation>
                <emma:interpretation id="interp78" emma:lang="en-US" emma:confidence="0">
                  <emma:literal>doh</emma:literal>
                </emma:interpretation>
                <emma:interpretation id="interp79" emma:lang="en-US" emma:confidence="0">
                  <emma:literal>doe</emma:literal>
                </emma:interpretation>
              </emma:one-of>
            </emma:emma>
          </inkml:annotationXML>
          <inkml:trace contextRef="#ctx0" brushRef="#br2" timeOffset="108730.2198">8335 1666 11223,'37'-39'4128,"-26"20"258,-11-3-387,-2-2-1548,2 24-1161,-27-27-387,10 25-258,-10-1-258,2 3-129,-5 5-129,1 7 0,1 4-129,3 4 129,0 3-129,6 0 0,3 4 0,5 1 0,9 1 0,4-1 0,16 2 0,8-1 0,12-4-129,6-2 0,8 0-387,1-12-258,9 3-516,-12-10-2580,0-4-258,-6-8-258,-10-9-129</inkml:trace>
          <inkml:trace contextRef="#ctx0" brushRef="#br2" timeOffset="109070.2392">8388 1099 14964,'2'-36'4644,"-2"36"-258,7-16 0,-7 16-2580,0 0-645,14 18-516,-10 2-129,5 10-257,0 9-259,3 13 0,-1 10 0,3 13 0,-1 7 0,-1 5 0,0 0 0,-3-5 0,2 0 0,-7-20-646,12 4-773,-16-33-1161,16-2-1806,-6-15-129,6-9-129,0-7-258</inkml:trace>
          <inkml:trace contextRef="#ctx0" brushRef="#br2" timeOffset="109414.2589">8845 1617 12771,'11'-57'4386,"-11"41"-258,0 16 0,-32-9-2064,18 21-903,-13 11-645,11 13-129,-2 3-258,8 9 0,3 2 0,7 0 0,3 0-129,13-2 129,5-11 0,8-3 258,1-11-129,11-7 129,-4-14 0,8-2 129,-6-18 1,2-7-517,-9-14 0,0-7 0,-9-10 0,-10 1 0,-8 0 0,-5 2 0,-14 7 0,-13 3 0,2 18 0,-19-3-2194,8 24-2321,-5 4-387,7 11 258,1 8-516</inkml:trace>
        </inkml:traceGroup>
        <inkml:traceGroup>
          <inkml:annotationXML>
            <emma:emma xmlns:emma="http://www.w3.org/2003/04/emma" version="1.0">
              <emma:interpretation id="{58DA76F8-D563-4FAB-9602-02D134CD580D}" emma:medium="tactile" emma:mode="ink">
                <msink:context xmlns:msink="http://schemas.microsoft.com/ink/2010/main" type="inkWord" rotatedBoundingBox="12248,14556 14672,14591 14653,15921 12229,15885"/>
              </emma:interpretation>
              <emma:one-of disjunction-type="recognition" id="oneOf16">
                <emma:interpretation id="interp80" emma:lang="en-US" emma:confidence="0">
                  <emma:literal>main</emma:literal>
                </emma:interpretation>
                <emma:interpretation id="interp81" emma:lang="en-US" emma:confidence="0">
                  <emma:literal>main'</emma:literal>
                </emma:interpretation>
                <emma:interpretation id="interp82" emma:lang="en-US" emma:confidence="0">
                  <emma:literal>main?</emma:literal>
                </emma:interpretation>
                <emma:interpretation id="interp83" emma:lang="en-US" emma:confidence="0">
                  <emma:literal>main)</emma:literal>
                </emma:interpretation>
                <emma:interpretation id="interp84" emma:lang="en-US" emma:confidence="0">
                  <emma:literal>main"</emma:literal>
                </emma:interpretation>
              </emma:one-of>
            </emma:emma>
          </inkml:annotationXML>
          <inkml:trace contextRef="#ctx0" brushRef="#br2" timeOffset="110113.2989">9518 1560 14448,'0'0'4644,"16"-7"-258,-16 7 129,10 14-2451,6 18-903,-8-4-387,4 15-258,-3 2-257,0 1-259,-6 0 0,-1-5 0,0-4 0,-2-10-130,0-7-128,0-20 0,0 0 0,0 0 129,3-32 0,3-2 129,3-7 0,-2-5-129,0-1 258,2 1 0,-2 7-129,-2 9 129,-1 5-129,-4 25 129,11-20 0,-11 20-129,16 14 129,-8 8-129,1 4 129,4 3 0,-4 5-129,0-4 0,-4 0 0,-2-3 0,1-4-129,-2-7 129,-2-16 0,2 18 0,-2-18-129,0 0 258,12-22-129,-1 1 129,-1-9 0,6-2 1,-1-4-130,2 6 0,-2 0 0,1 7 0,-2 1 0,-14 22 0,28-17 0,-28 17 0,27 5 0,-13 11 0,4 11 0,0 5 0,0 5 0,-2 4 0,8 7 0,-9-9-1291,20 13-902,-13-22-2322,11-2-129,3-13-258,10-5 129</inkml:trace>
          <inkml:trace contextRef="#ctx0" brushRef="#br2" timeOffset="110722.3337">10621 1684 13029,'5'-71'4515,"-18"44"-258,-8 15 129,-7-4-2193,8 23-1032,-10 2-387,10 18-129,-1-1-258,7 12 0,1-3-258,8 6 129,3-2-129,2-1 0,0-6-129,9-2 0,2-5-129,-2-9 0,-9-16 129,25 14-129,-25-14 0,24-12 0,-11-10 129,-1-6 0,-1-6 129,0-3-129,-1-1 129,-1 6-129,0 2 129,0 9-129,-9 21 0,21-15 0,-21 15 0,29 20 129,-13 3-129,3 4 0,1 0 129,3 1 0,-2-7 0,1 1 1,-3-12-130,3-3 0,-5-7 0,3-1 0,0-10 0,-1-1 0,1-6 0,1-5 0,-1-4 0,-1-3 0,-1 3 0,-4-1 0,-3 4 0,-4 3 0,-2 5 0,-5 16 0,0 0 0,0 0 0,6 32 0,-5-2 0,3 6 0,3 1 0,2 4 0,2-3 0,1-5 0,-1-9-259,5 0-386,-16-24-1161,21 4-2580,-21-4-387,13-20 0,-10-10-258</inkml:trace>
          <inkml:trace contextRef="#ctx0" brushRef="#br2" timeOffset="110885.3431">11115 1369 13674,'-21'-64'4644,"14"45"-387,7 19 258,0 0-2451,-16-20-1419,16 20-645,0 0-1161,5 14-3096,-5-14 0,11 20-129,-11-20-516</inkml:trace>
          <inkml:trace contextRef="#ctx0" brushRef="#br2" timeOffset="112793.4521">11273 1611 10965,'2'-17'4257,"9"-5"129,-11 22-258,0 0-1677,32 32-1032,-27-2-516,17 18-129,-12-1-129,8 11-258,-7-2-129,1 1-129,-5-9 0,0-8 0,-1-9-129,-5-8 129,-1-23-129,0 0 129,0 0 0,9-22-129,-3-13 129,3-10-129,3-8 129,6-6-129,1 2 129,8 2 0,0 7-129,3 9 258,-2 9-129,3 17 0,-1 12 129,0 15-128,-3 16-130,0 15 0,-3 4 0,1 8 0,-2 7 0,-1-1 0,3 6-388,-16-17-3224,12 3-1161,-7-9 0,0-3-387,-5-11-387</inkml:trace>
          <inkml:trace contextRef="#ctx0" brushRef="#br2" timeOffset="111135.3574">11410 893 17415,'88'-25'4515,"-46"27"258,-8 12-258,0 20-3483,-11 7-515,-7 15-517,-5 5 0,-4 8 0,-5 4 0,-2 0 0,0 20-388,0-17-4256,0 4-258,-8-9 0,3-1-387</inkml:trace>
        </inkml:traceGroup>
      </inkml:traceGroup>
    </inkml:traceGroup>
    <inkml:traceGroup>
      <inkml:annotationXML>
        <emma:emma xmlns:emma="http://www.w3.org/2003/04/emma" version="1.0">
          <emma:interpretation id="{928D24EC-8A8C-4820-B1B8-5092747CA9BC}" emma:medium="tactile" emma:mode="ink">
            <msink:context xmlns:msink="http://schemas.microsoft.com/ink/2010/main" type="paragraph" rotatedBoundingBox="5841,16290 17933,15893 17974,17148 5882,17545" alignmentLevel="2"/>
          </emma:interpretation>
        </emma:emma>
      </inkml:annotationXML>
      <inkml:traceGroup>
        <inkml:annotationXML>
          <emma:emma xmlns:emma="http://www.w3.org/2003/04/emma" version="1.0">
            <emma:interpretation id="{05F3AA02-ECCD-4E59-9F75-9609054E6D11}" emma:medium="tactile" emma:mode="ink">
              <msink:context xmlns:msink="http://schemas.microsoft.com/ink/2010/main" type="inkBullet" rotatedBoundingBox="5862,16929 6673,16902 6676,16967 5864,16993"/>
            </emma:interpretation>
            <emma:one-of disjunction-type="recognition" id="oneOf17">
              <emma:interpretation id="interp85" emma:lang="en-US" emma:confidence="0">
                <emma:literal>_</emma:literal>
              </emma:interpretation>
              <emma:interpretation id="interp86" emma:lang="en-US" emma:confidence="0">
                <emma:literal>-</emma:literal>
              </emma:interpretation>
              <emma:interpretation id="interp87" emma:lang="en-US" emma:confidence="0">
                <emma:literal>•</emma:literal>
              </emma:interpretation>
              <emma:interpretation id="interp88" emma:lang="en-US" emma:confidence="0">
                <emma:literal>.</emma:literal>
              </emma:interpretation>
              <emma:interpretation id="interp89" emma:lang="en-US" emma:confidence="0">
                <emma:literal>~</emma:literal>
              </emma:interpretation>
            </emma:one-of>
          </emma:emma>
        </inkml:annotationXML>
        <inkml:trace contextRef="#ctx0" brushRef="#br2" timeOffset="114401.5442">3191 3211 2451,'-29'8'4386,"10"-2"387,19-6-645,0 0-516,0 0-1032,0 0-258,0 0-516,0 0-516,0 0-387,0 0-258,21 2 0,7 1 0,1-3-129,14 2-129,5-2 129,12 3-258,4-3 0,5 2-129,1-2 129,-1 0-129,-3 0 1,-4 2-130,-8-2 0,-10 0 0,-7 4 0,-12-4-130,-1 7-644,-24-7-2064,0 0-1935,0 0-129,0 0-258,0 0-516</inkml:trace>
      </inkml:traceGroup>
      <inkml:traceGroup>
        <inkml:annotationXML>
          <emma:emma xmlns:emma="http://www.w3.org/2003/04/emma" version="1.0">
            <emma:interpretation id="{B1980545-2CB9-4894-ADD7-94CB93D8A80D}" emma:medium="tactile" emma:mode="ink">
              <msink:context xmlns:msink="http://schemas.microsoft.com/ink/2010/main" type="line" rotatedBoundingBox="7789,16226 17933,15893 17974,17148 7830,17481"/>
            </emma:interpretation>
          </emma:emma>
        </inkml:annotationXML>
        <inkml:traceGroup>
          <inkml:annotationXML>
            <emma:emma xmlns:emma="http://www.w3.org/2003/04/emma" version="1.0">
              <emma:interpretation id="{80A21C9C-840A-4183-A02A-F96295B20228}" emma:medium="tactile" emma:mode="ink">
                <msink:context xmlns:msink="http://schemas.microsoft.com/ink/2010/main" type="inkWord" rotatedBoundingBox="7789,16226 13273,16046 13314,17301 7830,17481"/>
              </emma:interpretation>
              <emma:one-of disjunction-type="recognition" id="oneOf18">
                <emma:interpretation id="interp90" emma:lang="en-US" emma:confidence="1">
                  <emma:literal>Amplitude</emma:literal>
                </emma:interpretation>
                <emma:interpretation id="interp91" emma:lang="en-US" emma:confidence="0">
                  <emma:literal>Amplitnd e</emma:literal>
                </emma:interpretation>
                <emma:interpretation id="interp92" emma:lang="en-US" emma:confidence="0">
                  <emma:literal>Amplitud e</emma:literal>
                </emma:interpretation>
                <emma:interpretation id="interp93" emma:lang="en-US" emma:confidence="0">
                  <emma:literal>Amplified e</emma:literal>
                </emma:interpretation>
                <emma:interpretation id="interp94" emma:lang="en-US" emma:confidence="0">
                  <emma:literal>Amsylitnd e</emma:literal>
                </emma:interpretation>
              </emma:one-of>
            </emma:emma>
          </inkml:annotationXML>
          <inkml:trace contextRef="#ctx0" brushRef="#br2" timeOffset="117072.697">5226 2727 1548,'8'-29'3612,"-8"29"516,6-21-129,-6 21-387,0 0-645,3-30-645,-3 30-258,0 0-387,0 0-516,0 0-258,0 0-129,0 19-129,0 17-129,-9 5-129,2 14 0,-3 5-129,-1 10 0,-3 1-258,1 0 129,-1-5 0,3-8 0,-1-8-129,3-11 0,0-7 129,4-8 0,-1-8-129,6-16 129,0 0-129,0 0 129,-16-9-129,16-16 0,0-5 129,0-13-129,2-7 0,9-14 0,5-4 129,5-8-129,2-1 0,4 3 0,-2 3 0,0 7 0,-4 8 0,-3 12 0,-2 5 0,-5 16 129,-4 5-129,-7 18 0,9-23 129,-9 23 1,0 0-130,0 0 0,14 16 0,-7 7 0,0 5 0,0 11 0,4 8 0,1 8 0,-1 4 0,3 6 0,-1 3 0,1 1 0,0-1 0,4-2 0,-4-6 0,4-6 0,-6-6 0,1-7 0,-1-6 0,-3-8 0,-2-6 0,-7-21 0,6 29 0,-6-29-517,0 0-773,-25 0-1935,25 0-1290,-36-11-516,15-1 129,-4-6-258</inkml:trace>
          <inkml:trace contextRef="#ctx0" brushRef="#br2" timeOffset="117250.7071">5165 3166 9675,'0'0'4128,"0"0"-258,16 0-387,14 5-2451,18 4-1032,20-3-1935,14 6-1419,-6-12-258,17 7-516,-10-7-129</inkml:trace>
          <inkml:trace contextRef="#ctx0" brushRef="#br2" timeOffset="118088.7551">5839 3059 8772,'0'0'3999,"0"0"387,16 13-387,-5 15-1161,-6-8-1290,17 15-258,-14-8-516,10 9-129,-9-8-387,4 2 0,-6-5-129,-2-3-258,-3-5 129,-2-17-129,0 0 0,0 0 0,0 0 129,0-19-129,2-8 129,-1-7 0,5-3 129,1-4-129,2 0 129,1 2 0,1 5 0,2 6 0,-1 6 0,4 13-129,-16 9 129,28 0 0,-28 0-129,29 41 129,-15-16-129,0 6 129,-1-1-129,-4-2 0,1-1-129,-4-6 129,-1 1-129,-5-22 0,5 25 129,-5-25-129,0 0 129,0 0 0,0 0 0,18-8 129,-11-9 0,2-1 0,0-5 129,4 3 0,-5-3-129,3 5 129,-2 2-129,-9 16 0,18-16 0,-18 16 0,18 0 0,-18 0-129,21 27 0,-10-8 129,3 5-129,-2 0 0,1 3 0,-1-2-129,1 2-129,-6-8-258,5 8-258,-12-27-516,18 36-1161,-18-36-1935,0 0 129,20 14-516,-20-14 258</inkml:trace>
          <inkml:trace contextRef="#ctx0" brushRef="#br2" timeOffset="118629.786">6757 3299 10320,'4'-112'4386,"10"63"-258,5 6-258,-4 2-1161,26 21-903,-18-1-516,19 21-387,-11-2-258,8 9-129,-7 9-129,0 9 0,-6 0-258,-1 2 129,-7-8-129,-2 1 129,-10-4-129,-5 0-129,-1-16 0,-21 21-129,-6-10-258,-14-7-516,8 13-1419,-21-15-2322,3 2 258,-6-4-516,5 0-129</inkml:trace>
          <inkml:trace contextRef="#ctx0" brushRef="#br2" timeOffset="118374.7714">6778 3066 14190,'16'-7'4644,"-8"25"-258,-3 11 129,-5-5-3096,5 21-387,-5-6-129,9 11-387,-5-4-129,5 6-129,-2-2 0,0-1-129,0-1-129,-5-1-258,3-3 129,-5-10-387,0 3-258,0-37-1032,-5 36-1806,5-36-1032,-22 0 129,10-20-258,1-8-129</inkml:trace>
          <inkml:trace contextRef="#ctx0" brushRef="#br2" timeOffset="118961.805">7275 2524 14061,'12'-18'4773,"6"0"-258,-18 18 0,14 11-2193,-12 5-1290,9 21-387,-6 8-129,7 15-128,-3 6-388,2 11 0,-2 3 0,2 0 0,-3-2 0,1-5 0,-2-6 0,-1-11 0,-1-5-259,-5-19-773,9 6-774,-9-21-2709,0-17 0,0 0-258,0 0 0</inkml:trace>
          <inkml:trace contextRef="#ctx0" brushRef="#br2" timeOffset="119152.8159">7600 3097 12384,'20'-4'4386,"5"13"-387,-16 11 129,1-3-2322,4 17-774,-6-5-387,1 1-774,3 2-645,-12-9-2451,0-5-645,0-18-387,0 16 129,0-16-645</inkml:trace>
          <inkml:trace contextRef="#ctx0" brushRef="#br2" timeOffset="119298.8243">7636 2928 12513,'-16'-100'4128,"14"63"-387,-7 6 0,6 15-2451,3 16-2322,0 0-2451,0 29-258,0-4-387,7 10 0</inkml:trace>
          <inkml:trace contextRef="#ctx0" brushRef="#br2" timeOffset="120684.9036">8048 3022 11223,'-8'-25'4386,"22"11"-129,9 10-129,5 4-1032,3 0-2064,18 6-387,-2-3-258,8 1-645,2 8-516,-7-12-1548,1 2-1806,-1 1 0,-9-1-129,-2-2-258</inkml:trace>
          <inkml:trace contextRef="#ctx0" brushRef="#br2" timeOffset="119665.8453">8196 2490 12513,'18'-34'4257,"-18"34"-387,21-10-258,-21 10-1935,20 5-1935,-13 18-1032,-5-3-1290,-2 5-1161,0 3-129,0 0-516,0 8 0</inkml:trace>
          <inkml:trace contextRef="#ctx0" brushRef="#br2" timeOffset="120453.8903">8251 2471 12771,'4'-18'4644,"-4"-7"-387,0 25 129,0-18-1677,0 18-1290,2 11-387,3 14-258,-5 3-258,7 20-257,-2 11-259,6 16 0,0 6 0,1 14 0,1 1 0,-1 0 0,-1 0 0,-1-9 0,-2-9 0,-5-14 0,2-7 0,-5-18 0,4-1 0,-4-38-1420,0 21-2966,0-21-258,-14-5-258,0-13-129</inkml:trace>
          <inkml:trace contextRef="#ctx0" brushRef="#br2" timeOffset="121581.9549">8660 2953 11094,'0'0'4515,"-16"7"0,16-7-258,0 44-903,-5-28-1806,7 23-387,-2-10-387,9 12-258,-4-8-129,2 3-258,0-4-129,0-3 129,1-6-129,-3-6 0,-5-17 0,0 0 129,21 8-129,-21-8 0,23-27 129,-7 2 1,0-7-130,4-4 0,-2-3 0,1 2 0,-1 1 0,0 4 0,-4 4 0,0 5 0,-14 23 0,29-23 0,-13 23 0,-16 0 0,32 16 0,-14 3 0,1 8 0,2 1 0,4 6-388,-5-7-644,14 10-516,-16-19-645,21 10-387,-14-22-516,15 8 645,-13-14-129,12 0 645,-8-18 1290,-1-1 903,2-3 1161,-14-10 516,5 7 387,-18-10 0,7 12 258,-12-11-774,0 34-387,-19-32-516,19 32-258,-37 0-258,17 9-129,-3 8-129,3 12 0,4 1-258,4 4 258,5 0-129,7 0 0,0-4 0,3 0 0,10-3 129,5-4 0,-1-7 0,6-2 258,-3-10-129,3-4 0,-3-6 129,-1-15-128,-1-11-259,0-12 0,-2-12 0,-4-15 0,-1-7 0,-4-11 0,-2-2 0,-3-1 0,-2 5 0,-3 7 0,-10 12 0,1 15 0,-4 13 0,2 16 0,14 24 0,-29-4 0,20 15 0,4 17 0,5 13 0,0 12 0,12 13 0,4 11 0,6 3 0,3 5 0,1 2 0,-1-5 0,2-4 0,-8-14 0,6-3-1291,-16-24-2708,7-5-645,-16-32 0,23 22-129,-23-22-258</inkml:trace>
          <inkml:trace contextRef="#ctx0" brushRef="#br2" timeOffset="121950.976">9907 3040 13803,'47'0'4515,"-17"0"-129,7 0-129,9 5-2064,-5-7-1161,13-5-387,-6-7-129,2-2-129,-10-9-129,-4 0-129,-11-3 0,-14-1-129,-11 4 129,-6 2-129,-15 7-129,-9 7 129,-2 9-258,-8 4 258,1 15-129,0 13 0,4 6 129,6 4 0,6 6-129,9-1 129,10 1 0,6-4 0,18-3 0,12-7 0,10-6 0,13-8-387,17 0-774,-3-13-2967,9-6-258,1-1-129,-3-5-258</inkml:trace>
        </inkml:traceGroup>
        <inkml:traceGroup>
          <inkml:annotationXML>
            <emma:emma xmlns:emma="http://www.w3.org/2003/04/emma" version="1.0">
              <emma:interpretation id="{B20FD594-9790-4CB4-A43A-ADD127FEEF83}" emma:medium="tactile" emma:mode="ink">
                <msink:context xmlns:msink="http://schemas.microsoft.com/ink/2010/main" type="inkWord" rotatedBoundingBox="14092,16025 17933,15899 17965,16851 14123,16976"/>
              </emma:interpretation>
              <emma:one-of disjunction-type="recognition" id="oneOf19">
                <emma:interpretation id="interp95" emma:lang="en-US" emma:confidence="1">
                  <emma:literal>domain</emma:literal>
                </emma:interpretation>
                <emma:interpretation id="interp96" emma:lang="en-US" emma:confidence="1">
                  <emma:literal>do main</emma:literal>
                </emma:interpretation>
                <emma:interpretation id="interp97" emma:lang="en-US" emma:confidence="0">
                  <emma:literal>do. main</emma:literal>
                </emma:interpretation>
                <emma:interpretation id="interp98" emma:lang="en-US" emma:confidence="0">
                  <emma:literal>de main</emma:literal>
                </emma:interpretation>
                <emma:interpretation id="interp99" emma:lang="en-US" emma:confidence="0">
                  <emma:literal>doh main</emma:literal>
                </emma:interpretation>
              </emma:one-of>
            </emma:emma>
          </inkml:annotationXML>
          <inkml:trace contextRef="#ctx0" brushRef="#br2" timeOffset="123746.0786">11679 3015 5418,'23'-11'4128,"-2"-5"-129,-21 16 0,15-19-903,-15 19-645,9-20-516,-9 20-516,3-23-516,-3 23-258,-5-23-129,5 23-258,-34-22 0,9 15-129,-5-2 0,-2 4-129,-4 5 0,1 0 0,3 0 0,0 5 129,5 6-129,4 7 0,5 1 0,4 6 0,7 2 0,3 3 0,4-1 0,2 3 129,9-4-129,5 1 0,0-6 129,7-2 0,-2-7 0,8-3 129,-6-7 129,5-4 0,-3-8 0,3-11-129,-3-11 129,6-9 0,-5-15-129,1-6-128,0-13-130,-4-4 0,-2-5 0,-3-1 0,-4 3 0,-5 5-130,-4 11 130,-5 11-129,0 10 129,-1 13-129,-10 10 0,11 20 129,-25-2-129,7 6 129,0 16 0,2 6 0,4 8 0,5 9 129,3 3-129,4 7 129,7 6 0,11 9-129,2 1 129,5 0-129,0-1 0,0-2-129,-2-4 0,-4-7 0,3-7-129,-6-14-258,5-6-129,-21-28-129,41 25-258,-25-28-516,21 1-258,-15-28-258,18 12 129,-15-26 258,14 13 387,-17-15 258,3 7 903,-7 2 516,-13-3 645,2 17 258,-11-2-129,4 25 129,-26-14 129,13 23-258,-10 5-516,9 18-258,-6-1-129,8 9 129,-1-2 0,12 3 0,-1-6-129,4 3 129,7-12-129,7 3 129,-16-29 0,35 28 129,-19-24-129,7-4 129,-3-6-129,5-10 0,-6-14 129,3-5-258,-6-10 0,-2-5-128,-5-1-130,-7-1 0,-2 8 0,-11-1-646,-2 22-386,-22-11-1419,10 25-2193,-3 6 0,3 3-258,1 7-258</inkml:trace>
          <inkml:trace contextRef="#ctx0" brushRef="#br2" timeOffset="124954.1477">12398 2814 12900,'69'21'4644,"-32"-1"-387,-5 5 129,13 12-2838,-26-10-516,15 10-387,-14-9-258,-1 5-129,-8-7-129,-2-3-129,-2-3 0,-7-20-129,5 18 0,-5-18 0,0 0 129,0-29-129,4 3 129,1-10-129,4-7 129,0-3 0,3 2 129,3 3 0,-3 3-129,2 12 129,1 10 0,1 14 0,-16 2 0,26 28 0,-15 3-129,0 6 129,-2 2 0,-1 2-129,-2-6 129,-3-2-129,-1-7 0,2-6 0,-4-20 129,0 0-129,0 0 129,0 0-129,17-11 129,-6-17 0,0-6-129,3-5 129,0-2 0,6 2-129,-4 0 129,2 5-129,-4 5 0,2 11 0,-16 18 0,30-5 0,-30 5 0,25 30 0,-11 2 0,-1 4-129,1 5-129,-2-2 129,6 2-258,2-14 0,8-2 0,6-20-129,14-3 0,4-13 129,10-10 0,-2-19 0,3 1 129,-10-9 258,-9 0 129,-13 4 0,-17 1 129,-12 11 0,-9 7 129,-15 13-129,-8 6 0,-2 6 0,2 9-129,1 9-129,4 5 0,6 4 0,5 1 0,5 3 129,5-3-129,4 2 0,0-1 129,4-1-129,5-3 0,-1-4 0,3-1-129,-11-20 0,20 23 0,-20-23 129,23 0 0,-7-3 0,-2-15 0,2 0 0,0-7 129,2 2 0,-2 0 0,3 7 0,-1 2 0,2 8 0,-1 6 0,4 6 0,-1 8 0,6 11 129,-3-2-129,5 4 129,-3-4-129,2 0 129,-3-5-129,-1-8 0,0-4 0,-4-6 0,1-6 0,-3-15-129,3-8 129,-3-4-129,1-5 0,-2-3 0,-2 2 129,0 0-129,-4 4 0,-1 10-129,-2 7 129,-6 2 0,-3 16 0,0 0 0,16-4 0,-9 13 0,0 13 0,4 4 0,2 6 129,1 6-129,-2-3 0,1 1 0,-3-6-129,-3-7 0,1 0-258,-8-23-387,12 25-2322,-12-25-1677,0 0-129,0-28-129,0-1-129</inkml:trace>
          <inkml:trace contextRef="#ctx0" brushRef="#br2" timeOffset="125115.157">14182 2403 13287,'-23'-39'4644,"23"39"-258,-11-25 0,11 25-2967,0 0-1935,0 0-3483,11-5-129,-11 5-516,14 16-258</inkml:trace>
          <inkml:trace contextRef="#ctx0" brushRef="#br2" timeOffset="125526.1805">14441 2503 12384,'75'44'4644,"-34"-14"-258,-5 6 129,-15-6-2967,9 16-516,-16-5-516,-1 4-129,-13-6-258,0-4 129,-4-3-258,-6-7 0,-1-7-129,11-18 129,0 0 129,0-14-129,5-15 129,17-10 0,1-7 0,7-4 129,2-5 0,4 9-129,-6 3 129,4 13 0,-8 5 0,3 18-129,-4 7 129,0 19-129,-2 21 0,-2 13 0,0 15-258,3 3-516,15 14-3225,-7-5-1161,5-7 258,8-9-645,-5-23-258</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61"/>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EBB06477-E96A-4589-B868-01CAE6759D53}" emma:medium="tactile" emma:mode="ink">
          <msink:context xmlns:msink="http://schemas.microsoft.com/ink/2010/main" type="writingRegion" rotatedBoundingBox="3519,5325 4658,11961 3624,12139 2485,5502"/>
        </emma:interpretation>
      </emma:emma>
    </inkml:annotationXML>
    <inkml:traceGroup>
      <inkml:annotationXML>
        <emma:emma xmlns:emma="http://www.w3.org/2003/04/emma" version="1.0">
          <emma:interpretation id="{61051544-588D-4269-BDED-FA797E4B4243}" emma:medium="tactile" emma:mode="ink">
            <msink:context xmlns:msink="http://schemas.microsoft.com/ink/2010/main" type="paragraph" rotatedBoundingBox="3519,5325 4658,11961 3624,12139 2485,5502" alignmentLevel="1"/>
          </emma:interpretation>
        </emma:emma>
      </inkml:annotationXML>
      <inkml:traceGroup>
        <inkml:annotationXML>
          <emma:emma xmlns:emma="http://www.w3.org/2003/04/emma" version="1.0">
            <emma:interpretation id="{0748B5A3-991F-481A-A378-369E4849302C}" emma:medium="tactile" emma:mode="ink">
              <msink:context xmlns:msink="http://schemas.microsoft.com/ink/2010/main" type="line" rotatedBoundingBox="3519,5325 4658,11961 3624,12139 2485,5502"/>
            </emma:interpretation>
          </emma:emma>
        </inkml:annotationXML>
        <inkml:traceGroup>
          <inkml:annotationXML>
            <emma:emma xmlns:emma="http://www.w3.org/2003/04/emma" version="1.0">
              <emma:interpretation id="{1649CEC5-97DB-41DA-B1DC-A929E1E9BA2E}" emma:medium="tactile" emma:mode="ink">
                <msink:context xmlns:msink="http://schemas.microsoft.com/ink/2010/main" type="inkWord" rotatedBoundingBox="3519,5325 4658,11961 3624,12139 2485,5502"/>
              </emma:interpretation>
              <emma:one-of disjunction-type="recognition" id="oneOf0">
                <emma:interpretation id="interp0" emma:lang="en-US" emma:confidence="0">
                  <emma:literal>in</emma:literal>
                </emma:interpretation>
                <emma:interpretation id="interp1" emma:lang="en-US" emma:confidence="0">
                  <emma:literal>is</emma:literal>
                </emma:interpretation>
                <emma:interpretation id="interp2" emma:lang="en-US" emma:confidence="0">
                  <emma:literal>in,</emma:literal>
                </emma:interpretation>
                <emma:interpretation id="interp3" emma:lang="en-US" emma:confidence="0">
                  <emma:literal>is,</emma:literal>
                </emma:interpretation>
                <emma:interpretation id="interp4" emma:lang="en-US" emma:confidence="0">
                  <emma:literal>ill,</emma:literal>
                </emma:interpretation>
              </emma:one-of>
            </emma:emma>
          </inkml:annotationXML>
          <inkml:trace contextRef="#ctx0" brushRef="#br0">2161 8748 7353,'0'-28'4644,"0"28"0,13 16-258,-4 18-1032,-8-11-1548,23 25-387,-14-13-258,17 14-516,-9-9-129,8 5-258,-8-4 129,3-6-387,-3-4 258,-4-6-258,-3-8 129,-11-17 0,14 20 0,-14-20 129,0 0-129,6-25 258,-6-3-129,5-10 129,-1-12-257,3-7-130,2-8 0,5-3 0,2-1 0,2 5 0,-1 7 0,-1 10 0,2 14 0,-4 8-130,4 21-386,-18 4-516,32 16-903,-30 4-2967,12 8 129,-7 2-387,4 8 0</inkml:trace>
          <inkml:trace contextRef="#ctx0" brushRef="#br0" timeOffset="1">2784 8928 14577,'60'-39'5031,"-29"25"-516,1 7 387,-11-1-3612,13 12-516,-11 5-258,-2 10-258,-8 5-129,-8 2-129,-5 3 0,-2-3-258,-8-1 129,-6-5-129,0-2 129,-2-6-258,18-12 258,-23 14-129,23-14 129,0 0 0,0 0 129,0 0-129,0 0 129,8 0 0,8 0 129,6 2 0,1 5 0,0 4 0,-2 0 0,3 6 129,-7-1-129,-1 8 129,-9-3-129,-5 4 129,-2-2-129,-14 4 129,-9-4-129,-6 0-129,-10-4 129,-3-1-129,-6-4 0,-6-5-258,4-3 129,-3-6-387,10 5-516,-14-5-3225,20-2-645,3-3 0,11 3-516</inkml:trace>
          <inkml:trace contextRef="#ctx0" brushRef="#br0" timeOffset="2">2369 10100 11739,'-14'-19'4773,"2"1"0,12 18 0,10 20-2709,-6-3-774,23 24-516,-6-2 0,15 15-387,-4 3 0,3 3-258,1 1 129,-1-3-258,-4-4 129,-7-12-129,-4-4 129,-4-10 0,-16-28 0,16 13 1,-16-13-130,5-31 0,-5-4 0,0-10 0,0-10 0,0-5 0,0-3 0,0 1 0,0 2 0,0 5 0,0 7 0,-1 3 0,1 17 0,-2 3-259,2 25-773,0-18-1548,0 18-2193,3 14-387,6 6-129,-2 5-129</inkml:trace>
          <inkml:trace contextRef="#ctx0" brushRef="#br0" timeOffset="3">3013 10284 11094,'36'-18'5289,"-18"14"-387,-18 4 0,30 4-1032,-30-4-2838,18 21-387,-18-21-129,12 36-129,-12-15-257,0 6-130,-11 3 0,-5 2 0,-3 2 0,-4 1 0,-4 3 0,0-5 0,1 1 0,1-3 0,5-5 0,4-4 0,6-6 0,10-16 0,0 17 0,0-17 0,19 6 0,2-5 0,6-1 0,3 0 0,4 0 0,0 2 0,0 0 0,-4-2 0,4 0-517,-13-5-644,13 12-1419,-14-11-2451,-1 1 0,-6-13-387,-13 16 258</inkml:trace>
          <inkml:trace contextRef="#ctx0" brushRef="#br0" timeOffset="4">3285 10552 13029,'-21'-2'5289,"21"2"-258,-23 11-129,23 17-2709,-11-10-903,11 21-387,-3 1-773,3 15-130,0 5 0,0 4 0,12 18-2710,-8-9-2192,5 5-387,0-5-258,5-5-645</inkml:trace>
          <inkml:trace contextRef="#ctx0" brushRef="#br0" timeOffset="-5">1809 4783 7740,'0'-30'4386,"-3"0"129,3 30-258,-11-18-1419,-5 0-645,16 18-645,0 0-387,0 0-258,-18-16-258,18 16-129,0 0-129,4 9-129,-4-9 129,17 36-129,-8-11-129,6 10 129,-1 4-129,4 9 0,-2 2-129,1 2 130,-1-2-130,0-2 0,2-4 0,-2-3 0,0-7 0,0-4 0,-2-7 0,1-7 0,-15-16 0,25 16 0,-25-16 0,17-3 0,-11-15 0,-1-7 0,-3-12 0,0-4 0,-2-9 0,0-3 0,0-6 0,-2 2 0,-2-2 0,-1 6 0,0 7 0,-1 3 0,4 11 0,-3 2-130,5 30-644,0-36-1419,0 36-2322,9-5-516,-9 5 0,16 12-258</inkml:trace>
          <inkml:trace contextRef="#ctx0" brushRef="#br0" timeOffset="-4">2382 5093 10320,'7'-18'4644,"-3"0"-129,-4 18-516,0 0-1548,0-21-645,0 21-516,0 0-258,0 0-258,0 0-129,0 0-129,0 0-129,0 0 1,0 0-388,0 0 0,-6-16 0,6 16 0,0 0 0,0 16 0,-2 0 0,1 9 0,-3 3 0,1 13 0,-3 7 0,1 4 0,-2 1 0,0 2 0,1-3 0,1-6 0,1-3 0,3-7 0,-1-6 0,2-7 0,0-5 0,0-18 0,0 26 0,0-26 0,9 23-1420,-9-23-3482,0 0-258,-11 24-129,11-24-387</inkml:trace>
          <inkml:trace contextRef="#ctx0" brushRef="#br0" timeOffset="-3">2460 5063 1548,'0'0'3225,"0"0"129,0 0-258,0 0-516,0 0-645,0 0-774,0 0-258,0 0-258,0 0-129,0 0-129,0 0-129,0 0 0,0 0 0,0 0 0,0 0-258,0 0 129,0 0-129,4-9 0,-4 9-258,0 0-516,0 0-903,0 0-1677,0 0-129,0 0-258,0 0 0</inkml:trace>
          <inkml:trace contextRef="#ctx0" brushRef="#br0" timeOffset="-2">1667 6557 12126,'9'-30'4773,"-9"30"-387,0 0 387,5-18-2709,15 30-774,-12 4-516,16 15-129,-7-1-129,10 13-129,-4-1 0,6 8-258,-6-4 0,0 4 0,-4-4 0,-3-1-129,-1-8 130,-5-3-130,-1-9 0,-2-4 0,-7-21 0,6 20 0,-6-20 0,5-13 0,-3-8 0,1-9 0,1-11 0,-1-11 0,5-5 0,-1-5 0,0-2 0,0 4 0,0 3 0,-3 7 0,3 12 0,-5 8 0,3 14 0,-5 16-130,0 0-1160,0 0-2709,0 0-1032,0 20 129,3-1-258,1 4-258</inkml:trace>
          <inkml:trace contextRef="#ctx0" brushRef="#br0" timeOffset="-1">2261 6907 10320,'16'-26'5031,"-9"10"-258,-2-2 0,-5 18-1806,11-30-1419,9 21-387,-12-7-387,12 9-258,-20 7-129,32-6-258,-32 6 259,29 14-388,-21 4 0,-2 7 0,-6 5 0,0 6 0,-13 1 0,-4 2 0,-3-3 0,-3-2 0,0-6 0,1-1 0,5-9 0,17-18 0,-25 23 0,25-23 0,0 0 0,0 0 0,0 0 0,0 0 0,12 0 0,11-7 0,6-2 0,12-2 0,8 1 0,10-6 0,12 16-904,-7-8-3740,2 7-516,-11 1 129,-3 9-387</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7:20.50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2CFF9FC-29CD-46C8-AD10-3EE4A824F8F9}" emma:medium="tactile" emma:mode="ink">
          <msink:context xmlns:msink="http://schemas.microsoft.com/ink/2010/main" type="inkDrawing" rotatedBoundingBox="6318,2817 8180,2878 8178,2952 6316,2892" semanticType="underline" shapeName="Other">
            <msink:sourceLink direction="with" ref="{EE8BA23B-B096-43A2-B951-56AD012E161B}"/>
          </msink:context>
        </emma:interpretation>
      </emma:emma>
    </inkml:annotationXML>
    <inkml:trace contextRef="#ctx0" brushRef="#br0">5187 2070 7998,'30'-4'4257,"-30"4"129,20 0-258,-4 5-2193,-16-5-258,19 11-129,-19-11-516,31 13-129,-14-12-129,17 10-258,0-7 0,18 8-129,6-10 0,22 7 0,18-6-129,20 4-129,11-1 129,14-3-129,3-1 129,3-2-129,-3 0-129,-7 0 129,-20 0-258,-21-11-774,-2 11-2967,-41 0-903,-20-7-129,-35 7-387,0-25-645</inkml:trace>
  </inkml:traceGroup>
</inkml:ink>
</file>

<file path=ppt/ink/ink3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19:45.424"/>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A0C37D7-C15F-4E9E-8658-B20E1B9E83F1}" emma:medium="tactile" emma:mode="ink">
          <msink:context xmlns:msink="http://schemas.microsoft.com/ink/2010/main" type="inkDrawing" rotatedBoundingBox="5493,8652 7517,8667 7516,8738 5492,8722" shapeName="Other"/>
        </emma:interpretation>
      </emma:emma>
    </inkml:annotationXML>
    <inkml:trace contextRef="#ctx0" brushRef="#br0">0 0 1935,'0'0'3225,"0"0"387,0 0-387,0 0-645,0 0-516,0 0-645,0 0 0,0 0-516,0 0 0,0 0-129,0 0-129,0 0 129,0 0-258,5 11 129,-5-11-129,20 7-129,-20-7 0,30 7 0,-14-3 0,7 1-129,-2-3 0,6 3 0,-2-3 0,3 2-129,1-3 129,1 3-129,2-4 0,4 4 0,3-4 0,5 0 0,4 0 0,2 0-129,0-2 129,3 0-129,-3-2 129,-2 1-129,-4-1 129,-3 3-129,-1-3 0,-5 0 0,-1 3 0,0-1 129,-2-2-129,-2 1 0,-2 3 0,-1 0 0,0 0 0,-4 0 0,0 0 0,-2 0 0,2 0 0,1 3 0,1-3 0,-2 0 0,0 0 0,2 0 0,-2 0 0,0 0 0,-2 0 0,2 0 0,1 0 0,-1 0 0,0 0 0,0 0 0,0 2 0,0 0 0,-2 0 0,3-1 0,1 1 129,-4 2-129,2-2 0,2-1 129,-2 1 0,2 2 0,0-4-129,1 1 129,-2-1 129,2 2-258,-6-2 129,1 2 0,-1-2 0,-1 2 0,-3 0 0,-16-2-129,27 1 0,-27-1 0,23 2 129,-23-2-129,20 4 0,-20-4 0,19 1 0,-19-1 0,16 2 0,-16-2 129,0 0-129,20 4 0,-20-4 129,0 0-129,0 0 129,0 0-129,0 0 129,0 0 0,0 0-129,0 0 0,0 0 129,0 0-129,0 0 129,0 0-129,0 0 129,0 0-129,0 0 129,0 0-129,0 0 0,0 0 0,0 0 0,0 0 0,0 0 0,0 0 0,0 0 0,0 0 0,0 0 0,0 0 0,0 0 129,0 0-129,0 0 0,0 0 0,0 0 0,0 0 0,0 0-129,0 0 129,0 0-258,0 0-129,0 0-258,-16 0-774,16 0-3096,0 0-387,-25 16-129,25-16-258</inkml:trace>
  </inkml:traceGroup>
</inkml:ink>
</file>

<file path=ppt/ink/ink3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19:49.519"/>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10514F96-7D8B-4779-BAF4-8511D5971207}" emma:medium="tactile" emma:mode="ink">
          <msink:context xmlns:msink="http://schemas.microsoft.com/ink/2010/main" type="inkDrawing" rotatedBoundingBox="7156,6043 10374,6106 10373,6182 7154,6118" semanticType="callout" shapeName="Other">
            <msink:sourceLink direction="with" ref="{CFB8395F-45BF-465B-AEAB-9A742C53F7FA}"/>
            <msink:sourceLink direction="with" ref="{B63DF134-F67D-4E7A-91D7-C3FCBE34AE91}"/>
          </msink:context>
        </emma:interpretation>
      </emma:emma>
    </inkml:annotationXML>
    <inkml:trace contextRef="#ctx0" brushRef="#br0">0 0 1,'12'14'2450,"-12"-14"259,16 4 129,-16-4-903,29 7 258,-6-4-516,-4-1 129,12 3-387,-8-5-129,11 8 0,-10-8-258,14 7-129,-10-7-258,10 5 0,-8-5 129,11 7-258,-4-5 129,8 3-129,-3-3-129,6 3 0,-1-3 0,2 4 0,-1-5 0,4 5 0,-2-6-129,3 1-129,2-1 129,4 0-129,-2 0 129,5 0-129,0 0 0,1-1 0,-5-3 0,3 4-129,-6-3 129,0 3-129,-7-2 129,0 2-129,-2 0 0,-3 0 0,0 0 0,0 0 129,-3-2-129,3 0 0,0 0 129,0 1 0,-1-3-129,1 2 129,-4 0 0,-2 1-129,-1 1 0,-2 0 129,-4 0-129,0 0 0,-1 0 0,-1 0 129,2 0-129,1 1 0,-3-1 129,2 0 0,1 0 0,-3 2-129,0-2 129,-1 0 0,-4 2-129,-1 0 129,-22-2-129,28 5 0,-28-5 129,20 6 0,-20-6-129,0 0 129,16 8-129,-16-8 129,0 0 0,23 9-129,-23-9 129,21 6-129,-21-6 0,25 1 129,-25-1-129,27 6 129,-27-6 0,26 3-129,-26-3 129,25 2-129,-25-2 0,23 0 129,-23 0-129,18 0 0,-18 0 0,0 0 0,22 2 0,-22-2 0,0 0 0,0 0 0,17 2 0,-17-2 0,0 0 129,20 1-129,-20-1 0,18 2 0,-18-2 0,21 0 0,-21 0 130,27 0-130,-27 0 0,30-3 0,-14 1 0,2 0 0,0 0 0,-1 2 0,-1-1 0,-16 1 0,27-2 0,-27 2 0,20-2 0,-20 2 0,0 0 0,0 0 0,0 0-130,17-4 260,-17 4-130,0 0 0,0 0 0,0 0 0,16-1 0,-16 1 0,0 0 0,0 0 0,20-2 0,-20 2 0,0 0 0,18 0 0,-18 0 0,0 0 0,21 0 0,-21 0 0,0 0 0,21-5 0,-21 5 0,0 0 0,22-4 0,-22 4 0,0 0 0,16 0 0,-16 0 0,0 0 0,0 0 0,0 0 0,0 0 0,0 0 0,0 0 0,0 0 0,0 0 0,0 0 0,0 0 0,0 0 0,0 0 0,18 5 0,-18-5 0,0 0 0,0 0 0,0 0 0,0 0 0,0 0 0,0 0 0,0 0 0,0 0-259,0 0 1,0 0-129,0 0 0,0 0-387,0 0-516,0 0-3225,0 0-129,0 0-258,-15 7 0</inkml:trace>
  </inkml:traceGroup>
</inkml:ink>
</file>

<file path=ppt/ink/ink3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19:47.800"/>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6148F4BC-3236-4889-9733-3C4762FA95F3}" emma:medium="tactile" emma:mode="ink">
          <msink:context xmlns:msink="http://schemas.microsoft.com/ink/2010/main" type="inkDrawing" rotatedBoundingBox="7228,5891 7449,8804 7379,8809 7157,5896" semanticType="strikethrough" shapeName="Other">
            <msink:sourceLink direction="with" ref="{7BE54A12-1FE3-4C70-A13E-F12E60988DA4}"/>
          </msink:context>
        </emma:interpretation>
      </emma:emma>
    </inkml:annotationXML>
    <inkml:trace contextRef="#ctx0" brushRef="#br0">199 2858 129,'14'18'1935,"-14"-18"516,0 0-129,0 0 129,2 17 0,-2-17-129,0 0-258,9 16-129,-9-16-129,0 0-258,0 0-258,0 0 0,0 0-129,0 0-258,0 0 0,18 0-129,-18 0 0,2-19-129,-2 1-129,0 2 0,0-7-258,0-2 0,0-5 0,-4-4-129,0-7 129,1 0-258,-2-5 129,1-2 0,-3-2 0,2 0-129,-4-1 129,2 1 0,-4 2-129,2-2 0,2 2 0,0-2 0,-2 0 0,4 1 0,1-3 0,0 2 0,1 2 129,-2-2-129,1 2 129,-1 0-129,-1 2 0,-1-2 0,0 2 129,0 1-129,0 1 129,0 3-129,1 0 0,1 4 0,3 1 0,1 4 0,1 2 0,0 1 0,0 1 0,0 1 0,1 1 0,1-3 0,0 2 0,0 1 129,-1-3-129,1 3 130,-2-1-130,0 2 0,0 0 0,0 0 0,0 2 0,0-2 0,-3-2 0,1-1 0,-2-2 0,3-4 0,-3-2 0,0-5 0,1-1 0,1-3 0,0 1 0,-1-1 0,1-3 0,0 0 0,-1 0 0,1 2 0,2 2 0,-2-1 0,0 1 0,-1 3 0,3 3 0,0 3 0,0 5 0,0 5 0,0 3 0,0 5 0,0 17 0,0-24 0,0 24 0,0 0 0,0 0 0,0 0 0,0 0 0,0 0 0,0 0 0,-13-10 0,13 10-517,0 0-773,0 0-1548,0 0-1935,-7 12-258,7-12-258,-16 22 0</inkml:trace>
  </inkml:traceGroup>
</inkml:ink>
</file>

<file path=ppt/ink/ink3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19:56.47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0735F292-5F8B-4C14-AA09-2806FC89F5DA}" emma:medium="tactile" emma:mode="ink">
          <msink:context xmlns:msink="http://schemas.microsoft.com/ink/2010/main" type="inkDrawing" rotatedBoundingBox="10266,7308 12246,7229 12250,7338 10271,7417" shapeName="Other"/>
        </emma:interpretation>
      </emma:emma>
    </inkml:annotationXML>
    <inkml:trace contextRef="#ctx0" brushRef="#br0">9 63 1032,'-16'0'3483,"16"0"258,0 0-129,0 0-774,0 0 0,0 0-516,0 0-774,0 0-258,0 0-129,0 0-258,0 0-387,0 0-129,0 0 0,0 0 0,0 0 0,0 0-129,12 7 129,-12-7-129,27 10 129,-7-2-129,-1-8 0,10 5 0,-5-5 0,9 0 0,0 0 0,3 0 0,-2 0 0,1 0 0,-3-4-129,2 4 129,-4-1 0,1 1-129,-3-4 0,-1 4 0,-4-2 0,0 2-129,-3 0 129,-1 0-129,-3 0 0,0 0 129,0 4-129,-16-4 129,29 5 0,-13-1-129,0-3 129,1 3-129,-1-4 129,2 0-129,0 0 129,2 0-129,-3 0 129,1 0-129,0 0 130,1 0-130,1 0 0,0 0 0,-1-2 0,4 2 0,0-2 0,2 1 0,2-3 0,3 4 0,0-3 0,6-1 0,3-1 0,2-1 0,4 1 0,4-2 0,5 2 0,1-3 0,2 3 0,0-2 0,1 0 0,-2 0 0,-1 1 0,-4 1 0,-4 0 0,-5 1 0,-3 2 0,-7 2 0,-3 0 0,-6 0 0,-5 0 0,-18 0 0,25 0 0,-25 0 0,0 0 0,16 0 0,-16 0 0,0 0 0,0 0 0,0 0 0,0 0 0,0 0 0,0 0 0,0 0 0,0 0 0,0 0 0,0 0 0,0 0 0,0 0 0,0 0 0,0 0 0,0 0 0,0 0 0,0 0 0,0 0 0,0 0 0,0 0 0,0 0 0,0 0 0,0 0 0,-13 29 0,-6-29-1936,8 18-2966,-10-2-129,1 3-129,-7-3-387</inkml:trace>
  </inkml:traceGroup>
</inkml:ink>
</file>

<file path=ppt/ink/ink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4:35.60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7EDE3F3-F946-4FBC-A7AC-52504DB8940B}" emma:medium="tactile" emma:mode="ink">
          <msink:context xmlns:msink="http://schemas.microsoft.com/ink/2010/main" type="inkDrawing" rotatedBoundingBox="6664,12269 11305,12266 11306,12615 6665,12618" semanticType="underline" shapeName="Other">
            <msink:sourceLink direction="with" ref="{083A9C3C-B82F-4732-AA9C-30DF4FE1A937}"/>
          </msink:context>
        </emma:interpretation>
      </emma:emma>
    </inkml:annotationXML>
    <inkml:trace contextRef="#ctx0" brushRef="#br0">0 90 1806,'0'0'2838,"0"0"516,0 0-258,0 0-903,16 0-645,-16 0 258,28 0-129,-5 2 129,1-2-645,15 6 0,0-6-129,16 7-258,7-7 129,15 7-258,1-4-129,11 3-129,2-3-129,5 3 0,3-3-129,8 1 129,2-2 0,15 1-129,9-3 129,15 0 0,9 0-129,8-2 0,8-3 129,12 1-129,7 1 0,-2-1-129,-3 3 129,-4 1 0,-5 0 0,2 0-129,-3 0 0,-8 0 129,-12-2 0,-8 2-129,-12-2 0,-9 0 129,-12 2-129,-13 0 129,-23 0 0,-14 0-129,-16 0 129,-13 6-129,-10-5 0,-9 3 0,-18-4 0,0 0 0,0 0-129,0 0-129,0 0-129,0 0-129,-13 2 0,-3-6-129,16 4-258,-32-14-129,32 14-129,-35-20-516,35 20 129,-38-18-129,22 15-129,-10-10 258,4 10-129,-6-6 387,5 2 258,-2-2 645,0 4 387,3-2 645,3-1 516,19 8-129,-27-12 387,27 12-129,0 0 129,0 0 129,0 0-258,0 12 129,0-12-516,30 27 258,-30-27-129,41 36-129,-23-22-129,5 6-129,-10-4-129,-4 5-129,-9-2-129,-13 1-774,-5 12-903,-26-2-2838,-9 0 0,-17 6-387,-13 0-129</inkml:trace>
  </inkml:traceGroup>
</inkml:ink>
</file>

<file path=ppt/ink/ink4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19:55.268"/>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22BE4A69-75A2-43F5-A672-9B52DDD9266B}" emma:medium="tactile" emma:mode="ink">
          <msink:context xmlns:msink="http://schemas.microsoft.com/ink/2010/main" type="inkDrawing" rotatedBoundingBox="10275,7583 10379,6221 10463,6228 10359,7590" semanticType="callout" shapeName="Other">
            <msink:sourceLink direction="with" ref="{4B629F48-2687-4B57-BC14-2883057EAF6B}"/>
            <msink:sourceLink direction="with" ref="{CFB8395F-45BF-465B-AEAB-9A742C53F7FA}"/>
          </msink:context>
        </emma:interpretation>
      </emma:emma>
    </inkml:annotationXML>
    <inkml:trace contextRef="#ctx0" brushRef="#br0">157 62 1290,'0'0'2193,"0"0"129,0 0 258,0 0-258,0 0-387,0 0 0,0 0 0,0 0-516,0 0 0,0 0-516,-9-15 0,9 15-258,0 0 0,0 0 0,-14-16-258,14 16 129,0 0 129,0 0-258,-14-16 129,14 16-129,0 0 129,0 0-129,0 0 0,0 0 129,0 0-129,0 0 129,-13-16-129,13 16 0,0 0 129,0 0-258,0 0 129,0 0-129,0 0 0,0 0 0,0 0 0,0 0-129,0 0 0,0 0 0,0 0 0,0 0-129,0 0 129,-5 13-129,5-13 0,-7 26 129,1-6-129,3 3 0,-3 6 0,-1 3 0,2-2 0,0 4 0,1-1 0,2 1 0,-1-2 0,1-1 0,0-3 129,0 0-129,1-3 0,1 0 129,0 0-129,0-2 0,0-3 0,0 1 130,-2-3-130,2 0 0,0-2 0,0 2 0,0-18 0,0 30 0,0-14 0,0 2 0,0-1 0,0 3 0,0 0 0,0-1-130,0 1 130,-2 1-129,0-1 129,1-1 129,-3-1-258,2 2 129,-1 1 129,1 0-129,-2 1 0,1 1 130,1 2-130,-2-1 0,1 3 0,-1 0 0,3-2 0,-1 3 0,0-5 0,2-1 0,-2-1 0,0-3 0,2-2 0,0-16 0,0 23 0,0-23 0,0 16 0,0-16 0,0 18 0,0-18 0,4 23 0,-4-23 0,5 27 0,-5-27 0,7 26-517,-7-26-515,9 22-516,-9-22-1806,0 0-1677,0 0 258,0 0-516,-10 5-258</inkml:trace>
  </inkml:traceGroup>
</inkml:ink>
</file>

<file path=ppt/ink/ink4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01.06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FC738479-D704-4831-BA07-889E7F133E17}" emma:medium="tactile" emma:mode="ink">
          <msink:context xmlns:msink="http://schemas.microsoft.com/ink/2010/main" type="inkDrawing" rotatedBoundingBox="12129,7185 12365,11612 12045,11629 11809,7202" semanticType="verticalRange" shapeName="Other">
            <msink:sourceLink direction="with" ref="{3160FE5D-8ECE-40CB-B229-A2D77461C2F1}"/>
          </msink:context>
        </emma:interpretation>
      </emma:emma>
    </inkml:annotationXML>
    <inkml:trace contextRef="#ctx0" brushRef="#br0">171 43 2451,'-19'-25'3354,"19"25"516,0 0-645,0 0-129,0 0-387,-13-20-645,13 20-258,0 0-129,0 0-258,0 0-387,0 0-387,0 0 0,0 0-258,-5 9 0,5-9-129,-2 25 0,2-5 0,0-1-129,0 6 129,0 2-129,0 3 129,0 2-129,2 2 129,-2 3-129,0 4 129,0 0-129,0 5 129,-6-1-129,-1 1 129,0-1-129,0 1 0,-2-3 0,4 1 0,0-5 0,1 2 0,0-4 1,3 3-130,-1-3 0,2 0 0,0 1 0,0-1 0,0 0 0,-2 3 0,0-3 0,1 6 0,-3-3 0,2 9 0,-1-1 0,-1 5 0,2 0 0,-1 4 0,-1 2 0,2 0 0,-1 1 0,-1-3 0,-1-4 0,0-1 0,-1-4 0,1-2 0,1-1 0,1-1 0,-1-1 0,1 0 0,-1-1 0,4 3 0,-2 1 0,2 2 0,0 0 0,0 5 0,0 4 0,4 0 0,1 4 0,1 1 0,1 0 0,0 0 0,0 3 0,4-5 0,-2-1 0,-1 1 0,3-1 0,-2 1 0,2-1 0,-1 0 0,1-1 0,0 1 0,-1 0 0,5 0 0,-3 5 0,2-2 0,0-2 0,1 3 0,-3-3 0,2 2 0,-1-1 0,-2-2 0,1-8 0,-1-1 0,1-2 0,1-5 0,-1-6 0,-1-3 0,-1-8 0,1-2 0,0-5 0,-2-3 0,-9-16 0,12 25 0,-12-25 0,7 20 0,-7-20 0,7 19 0,-7-19 0,0 0 0,7 20 0,-7-20 0,0 0 0,6 19 0,-6-19 0,0 0 0,7 23 0,-7-23 0,3 18 0,-3-18 0,4 18 0,-4-18 0,3 18 0,-3-18 0,6 19 0,-6-19-1678,0 0-3224,0 0-129,0 0-129,0 0-129</inkml:trace>
  </inkml:traceGroup>
</inkml:ink>
</file>

<file path=ppt/ink/ink4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07.566"/>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EA4EF9D-2590-46FB-A0FB-3DDA8265B62E}" emma:medium="tactile" emma:mode="ink">
          <msink:context xmlns:msink="http://schemas.microsoft.com/ink/2010/main" type="inkDrawing" rotatedBoundingBox="15583,8440 16115,11492 15984,11515 15451,8463" semanticType="callout" shapeName="Other">
            <msink:sourceLink direction="with" ref="{2E874BF6-293E-455C-A20F-F1AA4C89E8C3}"/>
            <msink:sourceLink direction="with" ref="{606FF6CC-8970-4CD9-906E-AA20003B01D0}"/>
          </msink:context>
        </emma:interpretation>
      </emma:emma>
    </inkml:annotationXML>
    <inkml:trace contextRef="#ctx0" brushRef="#br0">472 3066 2322,'0'0'3999,"0"0"129,0 0-129,0 0-1032,0 0-387,0 0-774,0 0-387,0 0-258,0 0-387,0 0 0,0 0-129,0 0-129,11-15 258,-11 15-129,3-17 0,-3 17-129,5-25 258,-5 25-258,4-32 0,0 16 0,-4-6-258,0 1 129,0-4-387,0 0 130,0-3-130,0-4 0,-6-4 0,1-1 0,-2-6 0,0 0 0,-2-6 0,0-1 0,0-2 0,2-1 0,2 1 0,1 1 0,0 1 0,3 0 0,-1 7 0,2 1 0,0 2 0,-2 3 0,0 2 0,-1 2 0,-3 1 0,-1 2 0,0 0 0,-2 2 0,2 1 0,-2 0 0,2 0 0,0 1 0,2 1 0,1-2 0,2 1 0,1-3 0,1 2 0,0-1 0,-2-1 0,0 1 0,-2 0 0,-1-3 0,2-1 0,-5 2 0,1-4 0,0 0 0,-2-3 0,0 2 0,1-3 0,-1 3 0,-2-3 0,0 4 0,2-1 0,1-1 0,-1 2 0,0 2 0,2 2 0,-1 0 0,3 2 0,0 1 0,-2 2 0,1 2 0,-1 1 0,0 1 0,0 0 0,0-1 0,-2 1 0,2 2 0,0-5 0,0 1 0,0 2 0,1 0 0,1-3 0,0 3 0,-1-2 0,3 2 0,-3-2 0,3 1 0,-1 1 0,-1-2 0,1-2 0,1-2 0,-1-3 0,1 1 0,-1-3 0,1 2 0,-1-2 0,2 0 0,0 4 0,1 3 0,-1 2 0,0 0 0,0 3 0,2 2 0,0 2 0,0 16 0,-1-25 0,1 25 0,-2-21 0,2 21 0,0-16 0,0 16 0,0 0 0,0-16 0,0 16 0,0 0 0,0 0 0,0 0 0,0 0 0,0 0 0,0 0 0,0 0 0,0 0 0,0 0 0,0 0 0,0 0 0,0 0 0,0 0 0,0 0 0,0 0 0,0 0 0,0 0 0,0 0 0,0 0 0,0 12-3871,0-12-1160,-11 25 0,11-25-258,-20 18-258</inkml:trace>
  </inkml:traceGroup>
</inkml:ink>
</file>

<file path=ppt/ink/ink4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04.55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F7AEB9D-7149-4BC9-8164-9D3819F398B9}" emma:medium="tactile" emma:mode="ink">
          <msink:context xmlns:msink="http://schemas.microsoft.com/ink/2010/main" type="inkDrawing" rotatedBoundingBox="12180,11493 15997,11406 15999,11482 12182,11569" shapeName="Other"/>
        </emma:interpretation>
      </emma:emma>
    </inkml:annotationXML>
    <inkml:trace contextRef="#ctx0" brushRef="#br0">0 83 1935,'16'-1'3096,"-16"1"903,0 0-645,23-6 0,-23 6-903,0 0-516,18 0-129,-18 0-258,0 0-129,0 0-516,30 4-129,-30-4-258,32 0 129,-16 0-258,9 2 0,-4-2-129,4 1 0,-2-1-129,0 2 0,-1-2 0,-3 4 0,1-4 0,-2 1 0,-2 1 0,0 0 0,0-2 0,0 4 0,-16-4 0,30 3 0,-30-3 0,28 0 0,-28 0-129,31 0 129,-31 0-129,25 0 129,-25 0-129,24 2 0,-24-2 0,22 5 0,-22-5 0,26 6 0,-26-6 0,34 5 0,-16-2 0,5-3 0,2 2 0,0 0 129,2 0-129,-1 0 129,1-2-129,2 0 129,-1 0-129,0 0 0,4 0 129,2 0-129,0 0 129,3-2-129,1-2 129,1 2-129,2-5 129,0 2-129,0 0 0,0 1 129,-1-3-129,3 3 0,2 1 0,1-1 129,0 3-129,4-1 0,5-2 0,0 2 0,4 1 0,0-1 129,-1-2-129,-1 1 0,-2 1 0,-3 0 0,-4-1 0,-4 3 0,-3-2 0,-2 2 0,1-2 0,-3 2 0,0 0 0,-1-2 0,-1 1 258,-1 1-258,0-2 0,0 0 0,-2 0 0,-2 2 0,-1-2 0,-3 2 0,3 0-129,-1 0 129,-5 0 0,0 0 0,2 4 0,-2 0 0,1-3 0,-1 3 0,0-2 0,0-1 0,2 1 0,2 0 129,-3-2-129,5 0 0,-2 0 130,3 0-130,2 0 0,2 0 0,1 0 0,4 0 0,0-2 0,1 0 0,1 1 0,-2-3 0,-2 2 0,0 1 0,-1-1 0,-2-2 0,-2 1 0,0-1 0,0-1 0,0 1 0,0-1 0,2 3 0,-2-1 0,0 3 0,0-2 0,-4 2 0,-3 0 0,-4 0 0,-3 0 0,-18 0 0,25 0 0,-25 0 0,0 0 0,0 0 0,0 0 0,0 0 0,0 0 0,0 0 0,16 0 0,-16 0 0,0 0 0,0 0 0,0 0 0,0 0 0,0 0 0,0 0 0,0 0 0,0 0 0,0 0 0,-11 0-2968,11 0-1934,-24 0-258,4-4-258,-5-8-129</inkml:trace>
  </inkml:traceGroup>
</inkml:ink>
</file>

<file path=ppt/ink/ink4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52"/>
    </inkml:context>
    <inkml:brush xml:id="br0">
      <inkml:brushProperty name="width" value="0.04667" units="cm"/>
      <inkml:brushProperty name="height" value="0.04667" units="cm"/>
      <inkml:brushProperty name="fitToCurve" value="1"/>
    </inkml:brush>
  </inkml:definitions>
  <inkml:traceGroup>
    <inkml:annotationXML>
      <emma:emma xmlns:emma="http://www.w3.org/2003/04/emma" version="1.0">
        <emma:interpretation id="{FE745816-4AF0-4C55-A8B2-6EF8F11FAE28}" emma:medium="tactile" emma:mode="ink">
          <msink:context xmlns:msink="http://schemas.microsoft.com/ink/2010/main" type="writingRegion" rotatedBoundingBox="18880,4991 18956,4991 18956,6263 18880,6263"/>
        </emma:interpretation>
      </emma:emma>
    </inkml:annotationXML>
    <inkml:traceGroup>
      <inkml:annotationXML>
        <emma:emma xmlns:emma="http://www.w3.org/2003/04/emma" version="1.0">
          <emma:interpretation id="{A2AD8336-7047-4619-AE3C-911F96B7CD0F}" emma:medium="tactile" emma:mode="ink">
            <msink:context xmlns:msink="http://schemas.microsoft.com/ink/2010/main" type="paragraph" rotatedBoundingBox="18880,4991 18956,4991 18956,6263 18880,6263" alignmentLevel="1"/>
          </emma:interpretation>
        </emma:emma>
      </inkml:annotationXML>
      <inkml:traceGroup>
        <inkml:annotationXML>
          <emma:emma xmlns:emma="http://www.w3.org/2003/04/emma" version="1.0">
            <emma:interpretation id="{2A994609-0E16-46D4-B8D0-A1C3DD31BF26}" emma:medium="tactile" emma:mode="ink">
              <msink:context xmlns:msink="http://schemas.microsoft.com/ink/2010/main" type="line" rotatedBoundingBox="18880,4991 18956,4991 18956,6263 18880,6263"/>
            </emma:interpretation>
          </emma:emma>
        </inkml:annotationXML>
        <inkml:traceGroup>
          <inkml:annotationXML>
            <emma:emma xmlns:emma="http://www.w3.org/2003/04/emma" version="1.0">
              <emma:interpretation id="{E36DB351-F09E-4482-B3C2-D948499EC4E8}" emma:medium="tactile" emma:mode="ink">
                <msink:context xmlns:msink="http://schemas.microsoft.com/ink/2010/main" type="inkWord" rotatedBoundingBox="18880,4991 18956,4991 18956,6263 18880,6263">
                  <msink:destinationLink direction="with" ref="{5369A44B-236E-450F-B281-3E221F30A9FA}"/>
                </msink:context>
              </emma:interpretation>
              <emma:one-of disjunction-type="recognition" id="oneOf0">
                <emma:interpretation id="interp0" emma:lang="en-US" emma:confidence="0">
                  <emma:literal>|</emma:literal>
                </emma:interpretation>
                <emma:interpretation id="interp1" emma:lang="en-US" emma:confidence="0">
                  <emma:literal>I</emma:literal>
                </emma:interpretation>
                <emma:interpretation id="interp2" emma:lang="en-US" emma:confidence="0">
                  <emma:literal>1</emma:literal>
                </emma:interpretation>
                <emma:interpretation id="interp3" emma:lang="en-US" emma:confidence="0">
                  <emma:literal>l</emma:literal>
                </emma:interpretation>
                <emma:interpretation id="interp4" emma:lang="en-US" emma:confidence="0">
                  <emma:literal>'</emma:literal>
                </emma:interpretation>
              </emma:one-of>
            </emma:emma>
          </inkml:annotationXML>
          <inkml:trace contextRef="#ctx0" brushRef="#br0">17190 10315 8127,'-7'-34'3741,"7"34"258,0 0-387,0 0-1290,-21 21-516,21 17-387,-11-1-387,8 20-258,-8 2 0,7 15-516,-3 5 0,4 11-387,1 17-258,-5-2-903,7 14-1935,5 4-903,-1-4-258,5 6-387,-4-6 0</inkml:trace>
        </inkml:traceGroup>
      </inkml:traceGroup>
    </inkml:traceGroup>
  </inkml:traceGroup>
</inkml:ink>
</file>

<file path=ppt/ink/ink4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10.386"/>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B595C02B-4FED-4434-B5B2-66098360BA0D}" emma:medium="tactile" emma:mode="ink">
          <msink:context xmlns:msink="http://schemas.microsoft.com/ink/2010/main" type="inkDrawing" rotatedBoundingBox="15328,8363 15457,8382 15454,8403 15325,8384" semanticType="callout" shapeName="Other">
            <msink:sourceLink direction="with" ref="{606FF6CC-8970-4CD9-906E-AA20003B01D0}"/>
          </msink:context>
        </emma:interpretation>
      </emma:emma>
    </inkml:annotationXML>
    <inkml:trace contextRef="#ctx0" brushRef="#br0">0 2 774,'0'0'1290,"0"0"129,0 0 129,0 0-258,0 0 387,9 0-387,-9 0-258,0 0 0,22-2 0,-22 2-387,16 0 129,-16 0 0,18 0-516,-18 0 0,16 2-129,-16-2 0,0 0 129,21 3-258,-21-3 0,0 0 129,0 0-129,18 6-387,-18-6-258,0 0-1032,7 19-645,-7-19-645,0 0-129,0 0 0</inkml:trace>
  </inkml:traceGroup>
</inkml:ink>
</file>

<file path=ppt/ink/ink4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15.206"/>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EAD48EFA-5CC1-44EA-8B26-2B438F3744AB}" emma:medium="tactile" emma:mode="ink">
          <msink:context xmlns:msink="http://schemas.microsoft.com/ink/2010/main" type="inkDrawing" rotatedBoundingBox="15416,7877 18972,7249 19172,8382 15616,9009" semanticType="callout" shapeName="Other">
            <msink:sourceLink direction="with" ref="{4B629F48-2687-4B57-BC14-2883057EAF6B}"/>
          </msink:context>
        </emma:interpretation>
      </emma:emma>
    </inkml:annotationXML>
    <inkml:trace contextRef="#ctx0" brushRef="#br0">-8 1247 1935,'0'0'2709,"0"0"129,0-20-645,0 20-516,0 0-387,0 0-129,0 0 0,16-7 0,-16 7-129,23 0-129,-4 2 258,-1-2-258,9 7 0,-6-5-129,9 5-129,-1-5 0,3 3-129,-4-5-258,6 5 129,-4-5 0,4 2-129,-2-2 129,4 0-129,-4 0 0,7 0 129,-2-2 0,4 1-129,4-7 129,6 7-129,1-6 0,8 3 129,1-3-258,6 3 129,-1-3 0,7 4-129,-5-3 0,5 3 129,-4-1-258,2 2 129,-1 1 0,6 1-129,4-2 129,6-2 0,2 1-129,5-3 129,-1 1 0,1 0-129,-4-2 129,-6 0 0,-10 1 0,-9 3 0,-10-1 129,-6 2-129,-11 2 0,-5 0 0,-9 0 129,0 0-129,-7 0 0,0 0 0,-16 0-129,27 0 129,-27 0 0,20 0-129,-20 0 129,0 0-129,19 2 0,-19-2 129,0 0-129,22 4 0,-22-4 0,26 0 129,-8 0-129,3 1 0,3-1 129,2 0-129,3 0 0,-1 0 130,2 0-130,4-1 0,-2-1 0,2 0 0,-2 0 0,-2 1 0,-1 1 0,-4-4 0,-4 4 0,-3 0 0,-18 0 0,25 0 0,-25 0 0,19 0 0,-19 0 0,23 0 0,-23 0 0,25 0 0,-25 0 0,29 0 0,-29 0 0,28 0 0,-28 0 0,29 0 0,-29 0 0,25 0 0,-25 0 0,23 0 0,-23 0 0,19 0 0,-19 0 0,0 0 0,16 0 0,-16 0 0,0 0 0,0 0 0,16 2 0,-16-2 0,0 0 0,0 0 0,18 2 0,-18-2 0,0 0 0,0 0 0,0 0 0,0 0 0,0 0 0,0 0 0,0 0 0,0 0 0,0 0 0,0 0 0,0 0 0,0 0 0,0 0 0,0 0 0,0 0 0,16 8 0,-16-8 0,0 0 0,0 0 0,18 8 0,-18-8 0,0 0 0,0 0 0,18 7 0,-18-7 0,0 0 0,0 0 0,0 0 0,0 0 0,0 0 0,0 0 0,0 0 0,0 0 0,0 0 0,0 0 0,0 0 0,0 0 0,0 0 0,0 0 0,0 0 0,0 0 0,0 0 0,0 0 0,0 0 0,0 0 0,0 0 0,0 0 0,5-16 0,-5 16 0,0-20 0,0 20 0,0-30 0,0 30 0,0-34 0,0 13 0,0-2 0,0-4 0,0-3 0,0-1 0,0-4 0,0-3 0,0 1 0,0-2 0,0-2 0,0 2 0,0 0 0,-2 1 0,-1 1 0,1 3 0,0 0 0,-1 2 0,3 2 0,-2 0 0,0 0 0,2-2 0,-2 0 0,2-6 0,0 1 0,0-4 0,0 4 0,2 1 0,3 4 0,-1 4 0,-2 3 0,1 5 0,-3 20 0,0-23 0,0 23 0,0 0 0,2-16 0,-2 16 0,0 0 0,0 0 0,0 0 0,0 0 0,0 0 0,0 0 0,0 0 0,0 0 0,0 0 0,0 0 0,0 0 0,0 0-3226,-11 4-2063,11-4 0,-25-4-645</inkml:trace>
  </inkml:traceGroup>
</inkml:ink>
</file>

<file path=ppt/ink/ink4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21.71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5369A44B-236E-450F-B281-3E221F30A9FA}" emma:medium="tactile" emma:mode="ink">
          <msink:context xmlns:msink="http://schemas.microsoft.com/ink/2010/main" type="inkDrawing" rotatedBoundingBox="18924,7267 22252,7437 22245,7574 18916,7404" semanticType="callout" shapeName="Other">
            <msink:sourceLink direction="with" ref="{E36DB351-F09E-4482-B3C2-D948499EC4E8}"/>
            <msink:sourceLink direction="with" ref="{916E4303-39C0-4A85-B5B5-398D4F2AB19A}"/>
          </msink:context>
        </emma:interpretation>
      </emma:emma>
    </inkml:annotationXML>
    <inkml:trace contextRef="#ctx0" brushRef="#br0">51 97 2193,'-25'-32'3483,"25"32"258,-18-29-258,18 29-645,-5-19-645,5 19-258,0 0-903,-4-18 0,4 18-387,0 0 129,16 5-129,-16-5 0,30 14 0,-10-5-258,8 2 0,-1-4 0,9 4 0,-2-2-129,8 1 0,1-3 129,8 2-129,1-2 129,9 4-129,3-4 129,9 4-129,3-4 0,8 5 0,-1-5 0,4 2-129,-1 0 0,-1-2 0,-1-1-129,-2 3 129,-2-4-129,5 2 129,2-3-129,9 5 129,2-8-129,3 6 129,3-3-129,-3 1 129,-1-1-129,-6 1 0,-9 1 129,-6-3-129,-12-1 129,-3 1-129,-5-1 129,-8 0-129,-1-2 129,0 0-129,-5 0 129,-1 0-129,-3 0 129,-4-2-129,1 0 129,-6-1-129,-6 1 129,-6 0-129,-4 2 129,-16 0-129,18 0 129,-18 0-129,0 0 129,0 0-129,0 0 0,0 0 129,0 0-129,17-1 0,-17 1 0,0 0 0,0 0 0,0 0 0,16-2 0,-16 2 0,0 0 130,0 0-130,0 0 0,0 0 0,0 0 0,0 0 0,16 0 0,-16 0 0,0 0 0,0 0 0,20-13 0,-20 13 0,23-16 0,-7 11 0,0-2 0,4 0 0,-2 1 0,1 1 0,1 2-130,-3-1 130,1 2-129,-18 2 129,27-3 0,-27 3 0,18-2-129,-18 2 129,0 0 0,0 0 0,17 0-129,-17 0 129,0 0-129,0 0 0,0 0 0,0 0 129,17 0-129,-17 0 129,0 0-129,0 0 129,0 0 0,0 0 0,0 0 0,0 0 0,0 0 0,0 0-129,0 0-258,0 0-129,0 0-387,0 0-258,0 16-645,-9-16-774,9 0-645,-16 19-645,16-19-774,-24 18 387,7-18-258,17 0 904</inkml:trace>
  </inkml:traceGroup>
</inkml:ink>
</file>

<file path=ppt/ink/ink4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06:09.63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42F79E6-029E-4B75-9764-97993DC17969}" emma:medium="tactile" emma:mode="ink">
          <msink:context xmlns:msink="http://schemas.microsoft.com/ink/2010/main" type="writingRegion" rotatedBoundingBox="21699,8828 23320,8828 23320,8838 21699,8838">
            <msink:destinationLink direction="with" ref="{148C57DE-DF80-465B-8137-728E075F7EED}"/>
            <msink:destinationLink direction="with" ref="{160FE7AD-8D1F-42A1-8A88-DF423C40EBFE}"/>
            <msink:destinationLink direction="with" ref="{D856F856-ACE8-470A-BB60-6D1E73D09150}"/>
          </msink:context>
        </emma:interpretation>
      </emma:emma>
    </inkml:annotationXML>
    <inkml:traceGroup>
      <inkml:annotationXML>
        <emma:emma xmlns:emma="http://www.w3.org/2003/04/emma" version="1.0">
          <emma:interpretation id="{6F93AFB4-80BC-40DB-8663-00607404708D}" emma:medium="tactile" emma:mode="ink">
            <msink:context xmlns:msink="http://schemas.microsoft.com/ink/2010/main" type="paragraph" rotatedBoundingBox="21699,8828 23320,8828 23320,8838 21699,8838" alignmentLevel="1"/>
          </emma:interpretation>
        </emma:emma>
      </inkml:annotationXML>
      <inkml:traceGroup>
        <inkml:annotationXML>
          <emma:emma xmlns:emma="http://www.w3.org/2003/04/emma" version="1.0">
            <emma:interpretation id="{40AF79CA-8EF1-4CC1-AAE7-B5B2D7861143}" emma:medium="tactile" emma:mode="ink">
              <msink:context xmlns:msink="http://schemas.microsoft.com/ink/2010/main" type="line" rotatedBoundingBox="21699,8828 23320,8828 23320,8838 21699,8838"/>
            </emma:interpretation>
          </emma:emma>
        </inkml:annotationXML>
        <inkml:traceGroup>
          <inkml:annotationXML>
            <emma:emma xmlns:emma="http://www.w3.org/2003/04/emma" version="1.0">
              <emma:interpretation id="{916E4303-39C0-4A85-B5B5-398D4F2AB19A}" emma:medium="tactile" emma:mode="ink">
                <msink:context xmlns:msink="http://schemas.microsoft.com/ink/2010/main" type="inkWord" rotatedBoundingBox="21699,8828 23320,8828 23320,8838 21699,8838">
                  <msink:destinationLink direction="with" ref="{5369A44B-236E-450F-B281-3E221F30A9FA}"/>
                </msink:context>
              </emma:interpretation>
              <emma:one-of disjunction-type="recognition" id="oneOf0">
                <emma:interpretation id="interp0" emma:lang="en-US" emma:confidence="1">
                  <emma:literal>_</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y</emma:literal>
                </emma:interpretation>
              </emma:one-of>
            </emma:emma>
          </inkml:annotationXML>
          <inkml:trace contextRef="#ctx0" brushRef="#br0">16655 103 6708,'105'2'4515,"-32"1"0,16-1-387,16-2-1161,30 0-645,-5 0-1032,28 0-387,-8 0-387,1 0-258,-14 3-387,-22-3-1032,-6 0-3225,-31 0 129,-23 0-516,-24-5-129</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25.205"/>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360CA1DC-94A0-4D2B-AD11-FA13AE022D6D}" emma:medium="tactile" emma:mode="ink">
          <msink:context xmlns:msink="http://schemas.microsoft.com/ink/2010/main" type="inkDrawing" rotatedBoundingBox="22332,7092 22466,9873 22291,9882 22157,7101" semanticType="callout" shapeName="Other">
            <msink:sourceLink direction="with" ref="{148C57DE-DF80-465B-8137-728E075F7EED}"/>
            <msink:sourceLink direction="with" ref="{4B629F48-2687-4B57-BC14-2883057EAF6B}"/>
          </msink:context>
        </emma:interpretation>
      </emma:emma>
    </inkml:annotationXML>
    <inkml:trace contextRef="#ctx0" brushRef="#br0">173 129 903,'-21'-16'1677,"21"16"516,-23-14-129,23 14 129,-23-14-516,23 14-129,-25-13-258,25 13-129,-21-14-258,21 14-129,-22-12 0,22 12-129,-16-13 0,16 13 258,0 0-258,-16-16 129,16 16-258,0 0 129,0 0-129,0 0 129,0 0-258,-7-18 129,7 18-129,0 0 258,0 0-129,0 0 0,0 0-129,0 0 129,0 0-129,0 0 0,0 0-129,0 0 129,0 0-129,0 0-129,0 0 0,0 0 0,0 0 0,0 0 0,0 0-129,0 0 129,0 0-129,0 0 129,9 9 0,-9-9 0,0 0 0,0 0 0,0 0 0,5 16 0,-5-16 0,0 0 0,2 22 0,-2-22 0,2 19-129,-2-19 129,3 20-129,-3-20 0,6 17 129,-6-17-129,3 16 0,-3-16 0,0 0 129,2 24-129,-2-24 129,4 21-129,-4-21 0,3 27 0,-1-10 129,-2-17-129,5 34 0,-3-18 0,0 4 0,1-1 0,1 3 0,0-1 129,1 2-129,0 4 0,-1 0 0,-1 1 0,1 2 129,-2-1-129,0 3 0,-2-2 0,0 2 129,0 0-129,1-2 0,-1 0 129,0 1-129,2-3 129,2 1 0,-1-1-129,3 4 0,-3-2 129,4 2-129,0 0 129,0 2-129,1 2 0,-1-1 0,0-1 129,2 0-129,-4 0 0,2 0 130,-2-2-130,1 1 0,-1 3 0,-1-2 0,-1-2 0,1 2 0,-1 1 0,1 1 0,-2-1 0,1 3 0,-1-5 0,0 5 0,1-3 0,-3-1 0,4 0 0,-2-4 0,-1-1 0,1-3 0,0 1 0,-2 0 0,0-2 0,0 0 0,0-1 0,-5 3 0,-1 0 0,1 1 0,1-1 0,1 3 0,-1-1 0,-1 1 0,3-2 0,-1 3 0,-1-3 0,2 0 0,-1 1 0,-1-1 0,1-1 0,-3 0 0,5-1 0,-3-2 0,0-1 0,1-2 0,1 0 0,-1-1 0,1 0 0,0-1 0,-2 4 0,3 2 0,-1 2 0,0 1 0,0-1 0,1 1 0,-1-1 0,0-2 0,2-5 0,0-4 0,0-16 0,0 16 0,0-16 0,0 0 0,0 0 0,0 0 0,0 0 0,0 0 0,0 0 0,0 0 0,0 0 0,0 0 0,0 0 0,0 0 0,0 16 0,0-16 0,0 0 0,0 0 0,0 0 0,0 0 0,0 0 0,0 0 0,0 0 0,0 0 0,0 0 0,0 0 0,0 0 0,0 0 0,0 0 0,0 0 0,0 0 0,0 0 0,0 0 0,0 0 0,0 0 0,0 0 0,0 0 0,0 0-259,0 0-257,0 0-258,0 0-516,0 0-3096,0 0-516,-4-11 0,4-7-387</inkml:trace>
  </inkml:traceGroup>
</inkml:ink>
</file>

<file path=ppt/ink/ink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4:55.34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ADF46C7-B254-4EAB-AB93-83A2333B05EE}" emma:medium="tactile" emma:mode="ink">
          <msink:context xmlns:msink="http://schemas.microsoft.com/ink/2010/main" type="inkDrawing" rotatedBoundingBox="11365,10932 16920,10260 17398,14215 11843,14887" hotPoints="16951,10531 17239,14118 11853,14549 11566,10962" semanticType="enclosure" shapeName="Rectangle">
            <msink:sourceLink direction="with" ref="{C5D210A7-380A-4B5D-A4C6-D23D3E54DDD8}"/>
          </msink:context>
        </emma:interpretation>
      </emma:emma>
    </inkml:annotationXML>
    <inkml:trace contextRef="#ctx0" brushRef="#br0">0 298 4257,'23'0'3096,"-23"0"387,27 0 0,-27 0-774,39 5-387,2 4-387,2-9-129,24 7-258,-2-7-516,20 0-129,-1 0-129,17 0-258,-7-4-129,11 1-129,0-6 0,12 0 0,3-7 0,10 2 0,1-6 0,10 4-129,1-3 0,6 4-129,3-1 129,2 4-129,0 1 0,0 4 129,1-2-129,1 2 0,2 0 0,1-5 0,0 1 0,-5-3 0,-1-1 0,-7 1 0,-6-4 0,-7 6 0,-11-2-129,-16 7 129,-16-1 0,-13 7 0,-14 1 0,-12 0-129,-11 1 0,-10 5 0,-8 1-129,-21-7-387,23 9-129,-23-9-774,0 0-2838,0 0 258,-10 5-258,10-5-129</inkml:trace>
    <inkml:trace contextRef="#ctx0" brushRef="#br0" timeOffset="-939.0537">25 543 2967,'7'-23'2322,"-3"7"387,-4 16-387,0 0-774,0 0-516,0 0 258,0 0-129,0 0 258,-5-21-258,5 21 387,-4-22 0,4 22 129,-4-26 0,4 26-258,-1-27-258,1 27-258,0-20-258,0 20 0,0 0-258,0 0-129,0-16 0,0 16-129,0 0 129,0 0-129,0 0 0,0 0-129,0 0 129,0 0-129,0 0 0,0 0 129,0 0-129,0 0 0,0 0 0,0 0 0,0 0 0,0 0 0,-11 20 0,9-1 129,2 6-129,0 7 129,0 6-129,6 6 258,-1 1-129,6 4-129,-3 3 258,5 3-129,-6 0 0,2 6-129,-2-3 129,-2 8 0,-3 4 0,2 10 130,-4 3-389,0 6 260,-2 4-130,-2 5 0,1-2 0,1 3 0,2-1 0,0-4 0,0-3 0,9 2 0,3 4 0,3 3 0,1 1 0,1 3 0,3-1 0,1 3 0,2-1 0,1-3 0,-5-4 0,3-2 0,-1-2 0,0-1 0,-3-3 0,-2-3 0,-2-5 0,-1-4 0,-3-8 0,-1-10 0,-3-5 0,-6-15 0,1-3 0,-4-17 0,3 6-1291,-23-26-1031,23 0-1548,-20 0-903,6-14 129,0-16-258,-1-18-258</inkml:trace>
    <inkml:trace contextRef="#ctx0" brushRef="#br0" timeOffset="2532.1447">312 3965 7482,'-16'-24'3225,"0"-3"258,16 27-258,0 0-1290,-15-21-645,15 21-129,0 0-387,0 0 129,0 0-258,0 0 0,0 0-129,0 0-129,0 0-129,27 0 129,-4 1 0,15 3 0,1-4-129,14 0 0,2 0 0,15-4 0,6-3-129,15 0-129,12 0 129,20 0-129,8-2 129,15-2-129,9 1 0,10-5 0,11 1 0,15-2 129,1-3-129,4-1 129,1-1-129,11 1 129,9-3-129,7 3 129,-1 6-129,-8 2 0,-5 1-129,1 0 129,-4-1 0,-13 3-129,-18 4 129,-16-2 0,-13-4-129,-13 4 129,-15 0 0,-18 1 0,-15 3 0,-17 1-129,-12-2 129,-12 4 0,-12-3 0,-10 1 0,-6 2 0,-17 0 0,16-2 0,-16 2 0,0 0 0,17 0 0,-17 0 0,0 0 0,20 0 0,-20 0 0,0 0 0,0 0 0,16 0 0,-16 0 0,0 0 0,16 2 0,-16-2 0,18 2 0,-18-2-258,21 2-516,2 10-1290,-7-10-2193,-16-2 0,25 0-387,-25 0-129</inkml:trace>
    <inkml:trace contextRef="#ctx0" brushRef="#br0" timeOffset="1311.075">4364 20 5418,'42'0'3870,"-20"0"-258,15 0 258,0-4-1290,4-8-516,13 8-387,-6-8-516,12 7-258,-6-6-258,6 7-129,-8-3-129,5 4-129,-9-1 0,1 2-129,-4-3 129,1 3-129,-3-5 0,0 4-129,-6-3 129,-3 1-129,-8 1 129,-4-1-129,-5 3 0,-17 2 0,18-1 0,-18 1 0,0 0 0,0 0 0,0 0 129,16 12-129,-16-12 129,13 27-129,-6-10 129,2 8 0,0 6-129,1 6 129,-1 9 0,2 9 0,0 4-129,-1 7 258,-1 5-129,2 7 129,-4-1 129,5 5-258,-3-2 129,4 5-129,-3 6 129,3 12-129,-1 7-129,2 11 129,-1 5-387,-1 10 387,-3 1 0,0 3-129,-3 2 0,-1-1 0,-3-2 129,-1-4-129,3-2 0,-2-3 129,0-4-129,1-3 129,-1-9 0,3-5-129,4-8-129,-4-9-516,15 8-645,-15-13-3225,10-7-258,-5-5-129,-1-7-129</inkml:trace>
  </inkml:traceGroup>
</inkml:ink>
</file>

<file path=ppt/ink/ink5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0:27.880"/>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628368BC-F471-4149-A719-CE9B0F3A3F16}" emma:medium="tactile" emma:mode="ink">
          <msink:context xmlns:msink="http://schemas.microsoft.com/ink/2010/main" type="inkDrawing" rotatedBoundingBox="22146,9857 23773,9822 23777,9999 22149,10034" shapeName="Other"/>
        </emma:interpretation>
      </emma:emma>
    </inkml:annotationXML>
    <inkml:trace contextRef="#ctx0" brushRef="#br0">78 186 1161,'5'-25'3354,"-5"25"129,0 0 129,0-16-774,0 16-516,0 0-387,-12-14-516,12 14-258,0 0-129,-27-22-129,27 22-129,0 0-129,-16-21-129,16 21-129,-5-20-129,5 20 129,-6-21-129,6 21 0,-7-18-129,7 18 129,0 0-129,-10-18 0,10 18 0,0 0-129,0 0 0,0 0 0,0 0 0,0 0 0,0 0 0,19 4 0,4 1 0,7 2 0,8 1 0,3 0 0,5 1 129,2-1-129,4-1 0,-3-2 129,5 0 0,-3-3 0,6 0 0,0-2 0,7 0 0,4-5 129,7 1-129,-1-5 0,6 2 0,0 0 0,2-2 0,-4 4 0,-1-1 0,-9 1-129,-6 1 129,-7 3-129,-5 1 129,-11 0-129,-5 0 0,-9 0 0,-8 0 0,-17 0 129,22 5-129,-22-5 0,0 0 0,0 0 0,0 0 0,0 0 0,0 0 0,0 0 0,14 18 0,-14-18 0,0 0 0,0 0-129,0 16-129,0-16-129,0 0-387,0 30-1290,0-30-2451,-16 14 129,16-14-516,-36 6 258</inkml:trace>
  </inkml:traceGroup>
</inkml:ink>
</file>

<file path=ppt/ink/ink5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7:58.653"/>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brush xml:id="br2">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BCCFDAB-ED71-4D35-A150-95BCFE9BAA2C}" emma:medium="tactile" emma:mode="ink">
          <msink:context xmlns:msink="http://schemas.microsoft.com/ink/2010/main" type="writingRegion" rotatedBoundingBox="202,905 24916,217 25321,14753 607,15441"/>
        </emma:interpretation>
      </emma:emma>
    </inkml:annotationXML>
    <inkml:traceGroup>
      <inkml:annotationXML>
        <emma:emma xmlns:emma="http://www.w3.org/2003/04/emma" version="1.0">
          <emma:interpretation id="{95ECE00E-BE0B-431D-90A2-7BD16784121C}" emma:medium="tactile" emma:mode="ink">
            <msink:context xmlns:msink="http://schemas.microsoft.com/ink/2010/main" type="paragraph" rotatedBoundingBox="1976,849 22150,321 22200,2232 2026,2760" alignmentLevel="2"/>
          </emma:interpretation>
        </emma:emma>
      </inkml:annotationXML>
      <inkml:traceGroup>
        <inkml:annotationXML>
          <emma:emma xmlns:emma="http://www.w3.org/2003/04/emma" version="1.0">
            <emma:interpretation id="{5C78AE00-63C1-4701-8F9B-B971BCC0A8A8}" emma:medium="tactile" emma:mode="ink">
              <msink:context xmlns:msink="http://schemas.microsoft.com/ink/2010/main" type="line" rotatedBoundingBox="1976,849 22150,321 22200,2232 2026,2760"/>
            </emma:interpretation>
          </emma:emma>
        </inkml:annotationXML>
        <inkml:traceGroup>
          <inkml:annotationXML>
            <emma:emma xmlns:emma="http://www.w3.org/2003/04/emma" version="1.0">
              <emma:interpretation id="{883801AC-7D06-4D25-83DE-1ABD45D0353F}" emma:medium="tactile" emma:mode="ink">
                <msink:context xmlns:msink="http://schemas.microsoft.com/ink/2010/main" type="inkWord" rotatedBoundingBox="1976,855 8734,678 8784,2583 2026,2760"/>
              </emma:interpretation>
              <emma:one-of disjunction-type="recognition" id="oneOf0">
                <emma:interpretation id="interp0" emma:lang="en-US" emma:confidence="1">
                  <emma:literal>Interface</emma:literal>
                </emma:interpretation>
                <emma:interpretation id="interp1" emma:lang="en-US" emma:confidence="0">
                  <emma:literal>Intestacy</emma:literal>
                </emma:interpretation>
                <emma:interpretation id="interp2" emma:lang="en-US" emma:confidence="0">
                  <emma:literal>Intestate</emma:literal>
                </emma:interpretation>
                <emma:interpretation id="interp3" emma:lang="en-US" emma:confidence="0">
                  <emma:literal>Interlace</emma:literal>
                </emma:interpretation>
                <emma:interpretation id="interp4" emma:lang="en-US" emma:confidence="0">
                  <emma:literal>Interframe</emma:literal>
                </emma:interpretation>
              </emma:one-of>
            </emma:emma>
          </inkml:annotationXML>
          <inkml:trace contextRef="#ctx0" brushRef="#br0">1 11 6063,'0'0'4773,"11"-16"-387,-11 16 0,0 0-1935,0 0-645,0 0-387,0 11-387,0-11-258,0 37-258,0-14 129,0 11-387,0 1 129,0 6-129,0 2 129,0 5-258,2 0 129,1 2-258,3 0 0,-3-1 129,6 3-129,-4 0 0,3-6 0,-1-4 0,0-4-129,-2-8 129,2-3 0,-3-10-129,-4-17-129,0 0-258,9 25-516,-15-35-1290,6 10-2322,-10-25 129,-1 5-387,-1-6-516</inkml:trace>
          <inkml:trace contextRef="#ctx0" brushRef="#br0" timeOffset="348.0199">-321-51 7482,'0'-32'4644,"0"12"129,0 20-516,0 0-1290,0 0-1290,0 0-516,0 0-258,16-14-258,6 3-258,17 2 0,7-5 0,20-2-129,7-2-129,14 2 0,0 2-129,-3 2-258,-1 10-387,-24-7-1290,0 11-2709,-24 14 0,-13 5-387,-22 4 0</inkml:trace>
          <inkml:trace contextRef="#ctx0" brushRef="#br0" timeOffset="673.0385">-267 681 6966,'-2'29'4386,"2"-29"258,0 0-387,14 34-2322,-14-34 0,23 17-387,-23-17-516,43 13-387,-11-8-258,11 2-258,8-1-387,3-6-774,22 7-1677,1-6-1677,-4-1-129,1-1-516,-4-8 0</inkml:trace>
          <inkml:trace contextRef="#ctx0" brushRef="#br0" timeOffset="1451.0828">626 475 10836,'-7'-28'4515,"7"28"0,0 0-258,0 0-2322,0 0-1032,10 23-258,-3 0-129,8 12-258,-5 3 129,8 8-258,-2 0 0,-4 0 0,-1-5-258,-2-7 0,-4-2 0,-1-12 0,-1-4-129,-3-16 0,0 0-129,0-9 0,0-14 129,0-15 129,0-3-129,2-12 129,7-4 258,4-3-129,3-1 258,3 10 0,-1-1 129,3 18 0,-3 2 0,2 18-129,-20 14 0,33-9 129,-33 9-258,31 14 129,-15 4-129,0 9-129,0 0 129,2 6-129,-4 5 0,0 1 0,0 2-129,-5-4 0,2 4-258,-8-11 0,4 6-516,-7-36-387,9 42-1032,-9-42-2193,0 0-129,0 0-129,7-19-258</inkml:trace>
          <inkml:trace contextRef="#ctx0" brushRef="#br0" timeOffset="1788.1021">1326 6 12642,'0'-73'4902,"0"46"-258,0 7 129,-16-1-3096,16 21-903,0 0-129,6 9-258,3 12-129,7 11-129,-2 7 129,7 13-129,-3 12 129,3 9-258,1 9 258,-3 8-258,-3 3 129,-1-1-129,1-1-129,-2-6 129,0-6 0,2-12-129,0-10 0,-4-16 0,3-9-258,-8-11 0,4-3-258,-11-18-903,0 0-2580,0 0-645,0-21-129,-9 1-258</inkml:trace>
          <inkml:trace contextRef="#ctx0" brushRef="#br0" timeOffset="1994.1139">1257 486 10191,'-12'-20'4386,"12"20"0,0 0-516,19-11-2322,20 13-903,6 4-387,12-3-387,10 11-1548,6-6-2193,-3-8-516,1 3 0,-11-3-645</inkml:trace>
          <inkml:trace contextRef="#ctx0" brushRef="#br0" timeOffset="2873.1643">2054 530 5031,'37'6'4515,"-37"-6"0,34 3-258,-14 4-903,-4-7-1290,19 4-516,-12-4-387,17 0-516,-10 0-129,7 0-129,-7-4 0,2 2-129,-7-5 0,-2 0 0,-5-3-129,-18 10 0,18-29 0,-18 13-129,0-2 0,-18 0-129,-3 6-129,-11 1 129,-2 6-129,-7 3-129,-2 4 129,-1 9 0,3 10 0,2 2 0,7 7 0,3 2 129,10 6 0,6-1 129,10 2 0,3-1 129,16-3 0,12 1 258,6-11-129,14 1 129,4-12 129,12-1-129,2-11 0,10-2 0,-5-6 0,6-11 0,-8-8-129,-1-6 0,-10-6 0,-6-4-129,-13-5 129,-9 0-258,-8-2 129,-12 3-129,-4 4-129,-6 2-129,-7 11 0,-9 1-129,0 11 0,-8 2-129,8 12 0,-5-3 0,21 5 129,-25 0-129,25 0 258,0 0 0,-3 12 129,3-12 129,12 7 129,6-5 129,0-2 0,7 0 129,-2 0 0,5 0 129,-7 0-129,6 0 0,-5-2 0,2 2-129,-4 0 0,0 4 0,-4 3 0,3 4-129,-3 1-129,0 8 129,0 3-129,0 5 129,-2 8-129,1 7 0,-1 3-129,-5 2-129,3 9-387,-10-15-774,12 10-3225,-14-4-258,2-2 0,-2-14-516</inkml:trace>
          <inkml:trace contextRef="#ctx0" brushRef="#br0" timeOffset="3464.1981">3875 436 10449,'36'-21'4644,"-20"12"-129,0 0-129,13 9-2709,-21-14-516,19 12-258,-27 2-258,37-22-258,-21 8 0,6 0-129,-6-7 0,3-2 0,-3-8-258,-1-1 129,-3-3-387,-3-6 129,0 2-258,-7-6 129,-2 8-129,0 0 129,-4 6-129,-7 5 258,2 4 0,9 22 0,-23-21 129,23 21 129,-16 4-129,13 13 258,1 10-129,2 12 129,4 7 258,6 17-258,1 2 258,3 21-129,-3 4 0,3 15 0,-3 4 0,-1 6-258,-4 1 0,-1 0 129,-3-6 0,0-7 0,-2-9-129,0-12 0,0-13-129,0-8-129,-2-11 129,-3-13-387,1 2-1032,-19-17-3096,23-22-516,-39 14 387,16-14-774</inkml:trace>
          <inkml:trace contextRef="#ctx0" brushRef="#br0" timeOffset="3720.2127">3621 872 10320,'2'-23'4773,"32"-6"-258,-8 17-258,21 12-2451,-12-15-903,24 14-129,0-8-258,15 7-387,3-2-387,-1-3-516,15 7-516,-13 0-2838,11-5-129,0-2-516,-2 0 129</inkml:trace>
          <inkml:trace contextRef="#ctx0" brushRef="#br0" timeOffset="4233.2421">5160 464 9804,'-23'-41'4515,"1"24"-129,-3 2-387,2 14-2064,-16-14-903,5 15-129,-8 0-387,4 9-258,-3 4 0,8 6-129,2 4-129,6 4 0,8 5 0,8-2 0,5 4 0,4 2 0,7-1-129,8-1 129,-1-4 0,4-1 0,-1-8 0,1-1 0,-18-20 129,29 12 129,-29-12-129,23-14 258,-13-11 0,3-2 0,-4-10-129,5 3 129,-3-3-129,5 7 0,-2 1-129,2 10 0,2 6-129,1 10 0,3 3 0,2 14 0,1 7-129,0 6 0,6 5-129,-7-4-129,10 10-516,-11-21-258,16 17-1032,-14-27-2322,13-7 0,-3-7-258,6-16-129</inkml:trace>
          <inkml:trace contextRef="#ctx0" brushRef="#br0" timeOffset="4472.2558">5684 361 9804,'4'-44'4773,"-4"44"-258,-14-23-129,14 23-1290,-38 0-1806,24 16-516,-7 1-387,1 12-258,1 3 0,3 7 0,3 6-129,6 3 129,5 1-129,2-2-129,13 1 0,6-8 0,8 1-387,-2-14-387,19 7-1806,-12-22-1806,4-3 0,-4-9-129,4 0-387</inkml:trace>
          <inkml:trace contextRef="#ctx0" brushRef="#br0" timeOffset="4857.2776">6065 557 9030,'20'-18'4773,"8"7"-129,-12 6 0,9 5-774,-9-7-2322,23 7-258,-10-9-516,12 0-258,-6-9-258,6 1-774,-9-10-258,-2 2 0,-12-3-258,-18 28 258,0 0 774,16-50-1032,-16 32 129,-16 0-258,-5 9 1032,-8 8 129,3 1-129,-5 3 0,-4 27 903,12 15 129,0-3-129,-107 26-903,133-20-129,35 18-258,-12-32-1806,29 17-1677,8-33-1419,6-7-258,4-11-387</inkml:trace>
        </inkml:traceGroup>
        <inkml:traceGroup>
          <inkml:annotationXML>
            <emma:emma xmlns:emma="http://www.w3.org/2003/04/emma" version="1.0">
              <emma:interpretation id="{D6D0EE94-E040-4E68-8AF2-A0F814D6B723}" emma:medium="tactile" emma:mode="ink">
                <msink:context xmlns:msink="http://schemas.microsoft.com/ink/2010/main" type="inkWord" rotatedBoundingBox="9667,684 10731,656 10756,1596 9692,1624"/>
              </emma:interpretation>
              <emma:one-of disjunction-type="recognition" id="oneOf1">
                <emma:interpretation id="interp5" emma:lang="en-US" emma:confidence="0">
                  <emma:literal>to</emma:literal>
                </emma:interpretation>
                <emma:interpretation id="interp6" emma:lang="en-US" emma:confidence="0">
                  <emma:literal>of</emma:literal>
                </emma:interpretation>
                <emma:interpretation id="interp7" emma:lang="en-US" emma:confidence="0">
                  <emma:literal>too</emma:literal>
                </emma:interpretation>
                <emma:interpretation id="interp8" emma:lang="en-US" emma:confidence="0">
                  <emma:literal>To</emma:literal>
                </emma:interpretation>
                <emma:interpretation id="interp9" emma:lang="en-US" emma:confidence="0">
                  <emma:literal>Ho</emma:literal>
                </emma:interpretation>
              </emma:one-of>
            </emma:emma>
          </inkml:annotationXML>
          <inkml:trace contextRef="#ctx0" brushRef="#br0" timeOffset="5876.3361">7381 187 6966,'77'-2'4128,"-22"2"-258,13 6 258,13 2-1935,0-8-645,18 2-258,-3-2-258,9 0-516,-11-5-129,-3 1 129,-16-5-258,-11 6 258,-20-4-129,-10 3 0,-34 4-129,0 0-129,0 0 0,-11-7-129,-13 7 0,-5 11-129,2 7-129,-5 1 0,9 8 129,2 1-129,7 4 129,5 0 0,7 2 0,2-4 129,5-1-129,10-4 258,1-8 0,3 1 258,-3-12 0,9-1 129,-25-5 129,37-14 0,-22-11 0,4 2 0,-6-13-129,-3 2-129,-6-5-258,-4 2-129,0 5-387,-21-7-1161,1 14-2967,-10 3-387,0 3-129,-8 1-129</inkml:trace>
          <inkml:trace contextRef="#ctx0" brushRef="#br0" timeOffset="5387.3081">7755-323 10449,'0'-63'4644,"0"47"0,0 16-387,-2 18-516,-5 3-2709,7 24-516,0-1-129,7 17 0,-1 1-129,2 9 0,0-1 0,2 2-129,-1-2 0,0-3-387,2 3 0,-8-13-645,13 16-1161,-14-24-2709,0-6 129,-2-16-129,-7-8-387</inkml:trace>
        </inkml:traceGroup>
        <inkml:traceGroup>
          <inkml:annotationXML>
            <emma:emma xmlns:emma="http://www.w3.org/2003/04/emma" version="1.0">
              <emma:interpretation id="{85EF740F-C156-4A30-AA62-21B7135F3AB6}" emma:medium="tactile" emma:mode="ink">
                <msink:context xmlns:msink="http://schemas.microsoft.com/ink/2010/main" type="inkWord" rotatedBoundingBox="11779,775 17017,638 17046,1730 11807,1867"/>
              </emma:interpretation>
              <emma:one-of disjunction-type="recognition" id="oneOf2">
                <emma:interpretation id="interp10" emma:lang="en-US" emma:confidence="1">
                  <emma:literal>External</emma:literal>
                </emma:interpretation>
                <emma:interpretation id="interp11" emma:lang="en-US" emma:confidence="0">
                  <emma:literal>Externals</emma:literal>
                </emma:interpretation>
                <emma:interpretation id="interp12" emma:lang="en-US" emma:confidence="0">
                  <emma:literal>•External</emma:literal>
                </emma:interpretation>
                <emma:interpretation id="interp13" emma:lang="en-US" emma:confidence="0">
                  <emma:literal>Extern</emma:literal>
                </emma:interpretation>
                <emma:interpretation id="interp14" emma:lang="en-US" emma:confidence="0">
                  <emma:literal>•Externals</emma:literal>
                </emma:interpretation>
              </emma:one-of>
            </emma:emma>
          </inkml:annotationXML>
          <inkml:trace contextRef="#ctx0" brushRef="#br0" timeOffset="7920.453">9491-58 9546,'4'-59'4644,"15"34"-387,10 0 0,1-7-1677,30 16-903,-6-11-516,22 11-387,-3-5-258,13 9-258,-3-3-129,-6 5-387,-3 10-645,-27-2-2451,-5 2-1032,-19 14 0,-14 4-387,-12 7-645</inkml:trace>
          <inkml:trace contextRef="#ctx0" brushRef="#br0" timeOffset="7708.4409">9511-137 14061,'23'-37'4644,"-23"37"-258,0 0 129,0 0-3354,18 4-516,-18 20-129,0 14-129,0 3-129,0 10 0,-6 6 0,6 4-258,-3 3 129,3 0-129,0 1 129,5 1-129,4-2 0,2-5-129,-1-7 0,-1-10 0,4-6-129,-10-17-129,6-3-258,-9-16-387,0 0-516,0-41-1677,-4 6-1161,-3-11-258,2-9-258,-2-4 0</inkml:trace>
          <inkml:trace contextRef="#ctx0" brushRef="#br0" timeOffset="8167.4671">9548 118 11997,'14'19'5031,"15"-19"-645,10 2 387,3-2-2064,19 0-1677,-6 0-129,13 4-387,-4 1-258,0 0-258,-4 4-387,-13-9-516,2 20-1032,-22-13-2709,-15 9 0,-12-16-258,-12 32-258</inkml:trace>
          <inkml:trace contextRef="#ctx0" brushRef="#br0" timeOffset="8378.4792">9518 607 9546,'-16'10'4644,"16"12"-129,19-12-387,26 10-1935,-13-20-774,28 18-258,-3-15-387,16 8-387,2-6-258,3-3-387,7 5-774,-17-7-2838,5-3-387,-9-8-387,-7-5 0</inkml:trace>
          <inkml:trace contextRef="#ctx0" brushRef="#br0" timeOffset="8597.4917">10398 402 11868,'20'-5'4902,"6"7"-387,5 10 129,6 18-2580,-5-12-774,18 16-516,-11-6-387,6 6-258,-6 2-258,-6-10-387,3 8-645,-36-34-2064,34 25-1419,-34-25 129,26 2-516,-26-2-258</inkml:trace>
          <inkml:trace contextRef="#ctx0" brushRef="#br0" timeOffset="8801.5034">10843 363 14835,'-18'-37'4644,"18"37"-258,-21 0-129,1 0-3225,11 16-645,-7 7-129,4 9 0,-6 3-258,0 8 0,2 7-387,-5-6-387,12 13-903,-16-12-2838,7-6 129,-1-7-387,3-11 0</inkml:trace>
          <inkml:trace contextRef="#ctx0" brushRef="#br0" timeOffset="9265.5299">11152 319 11868,'68'0'3741,"-15"10"-1032,-1-6-2709,3-4-3225,22 0-258,-1 0-774</inkml:trace>
          <inkml:trace contextRef="#ctx0" brushRef="#br0" timeOffset="9084.5196">11240-213 12384,'7'-20'5031,"-7"20"-387,0 0 129,23 20-1032,-21 7-2967,12 17 0,-5 4-387,7 16-128,-2 4-259,2 6 0,0 5 0,0 1 0,0-2-388,-5-14-386,10 11-1290,-14-31-2580,2-5-258,-9-19-129,0-20-258</inkml:trace>
          <inkml:trace contextRef="#ctx0" brushRef="#br0" timeOffset="10239.5854">11853 418 9804,'45'-19'4902,"-26"15"-258,3 2-129,4 4-903,-8-4-2451,21 2-129,-10 0-387,8 0-129,-5-2-129,4-3-258,-6-4 129,0-3 0,-5-4-129,-2-2 0,-9-5 0,-5 2 0,-7-1-129,-4 1-129,-14 3 129,-10 4-129,-8 7-129,-9 3 0,-1 4 129,-6 11-129,5 8 0,4 5 129,9 8-129,9 1 129,11 5 0,10 1 129,7 2 0,17 0 0,8-4 0,9 0 129,4-6 0,5-5 129,2-6 129,7-8-129,-4-8 0,7-4 0,-3-18 0,4-7 0,-2-9 1,-3-7-259,-4-3 0,-6-2 0,-8-2 0,-13 1 0,-9 8 0,-16 4 0,-2 6-259,-23 1 130,-2 10-387,-12 2 258,7 11-258,-5-2 258,8 7-129,4-2 0,8 2 129,17 0 0,0 0 129,0 0 129,0 14 0,0-14 0,19 7 258,1-3-129,-1-4 129,6 2 0,-4-2 129,8 0-129,-4 0 129,7 1 0,0-1-258,3 6 129,3 1-129,1 0 0,-2 4-129,1 1 129,-5 2-129,-2 4 0,-6 3-129,-6 1 129,-3 6-387,-10-5-516,8 20-1548,-14-16-2193,0 1-129,-14-8-129,-1-3-387</inkml:trace>
          <inkml:trace contextRef="#ctx0" brushRef="#br0" timeOffset="10691.6115">13025 217 13287,'43'-19'4773,"-16"19"-387,0 0 258,1 16-3096,-8-7-645,10 14-387,-11 0 0,1 7-387,-8 2 0,-4 2-258,-5 5-129,-3-9 129,0 2-129,0-9 0,-2-1 0,2-22 0,0 0 129,0 0 129,0 0 129,6-23 0,3-6 258,3-1-129,2-8 0,4 5 129,-2-5 0,4 12-129,-3-5 129,3 12-129,-2-1 0,1 11-129,1 6 129,1 3-258,1 11 130,-1 6-130,0 8 0,2 4 0,0 8-130,-3-3 1,3 5-387,-9-11-387,13 19-774,-20-22-2451,15 1-774,-3-10 129,6-5-387</inkml:trace>
          <inkml:trace contextRef="#ctx0" brushRef="#br0" timeOffset="11127.6364">14079 327 13803,'-13'-60'4902,"-12"37"-387,-9 3 0,15 15-3096,-22-7-387,12 12-387,-3 0-258,9 8-129,2 5-129,7 3 0,5 5-129,3 1 0,6 4-129,0 1 0,2 3 0,5-1-129,6 1 0,-2-7 129,5 0-129,-16-23 129,32 20 129,-15-20 129,1-7 0,3-9 258,-3-11-129,7 2 0,-4-7 129,6 9-258,0 0 0,0 7 0,1 3 0,2 10-129,0 3 0,1 12-129,-3 11 129,-1 0-129,-2 8-258,-6-5 0,4 6-129,-12-12-258,5 8-516,-16-28-387,20 4-1806,-20-4-1032,14-30-129,-3-6-129,3-12 0</inkml:trace>
          <inkml:trace contextRef="#ctx0" brushRef="#br0" timeOffset="11336.6484">14676-315 17157,'4'-60'4644,"-4"60"258,0 0-387,-9 20-3612,5 10-387,4 16-386,0 6-130,7 12 0,2 3 0,4 10 0,-1 3 0,-1-4 0,3 15-1162,-14-16-3482,2-3-258,-2-9-129,0-6-129</inkml:trace>
        </inkml:traceGroup>
        <inkml:traceGroup>
          <inkml:annotationXML>
            <emma:emma xmlns:emma="http://www.w3.org/2003/04/emma" version="1.0">
              <emma:interpretation id="{85F71A72-D78A-45C4-A27B-EE3816FC0747}" emma:medium="tactile" emma:mode="ink">
                <msink:context xmlns:msink="http://schemas.microsoft.com/ink/2010/main" type="inkWord" rotatedBoundingBox="18084,428 22150,321 22182,1520 18116,1626"/>
              </emma:interpretation>
              <emma:one-of disjunction-type="recognition" id="oneOf3">
                <emma:interpretation id="interp15" emma:lang="en-US" emma:confidence="1">
                  <emma:literal>World</emma:literal>
                </emma:interpretation>
                <emma:interpretation id="interp16" emma:lang="en-US" emma:confidence="0">
                  <emma:literal>Would</emma:literal>
                </emma:interpretation>
                <emma:interpretation id="interp17" emma:lang="en-US" emma:confidence="0">
                  <emma:literal>world</emma:literal>
                </emma:interpretation>
                <emma:interpretation id="interp18" emma:lang="en-US" emma:confidence="0">
                  <emma:literal>Woold</emma:literal>
                </emma:interpretation>
                <emma:interpretation id="interp19" emma:lang="en-US" emma:confidence="0">
                  <emma:literal>would</emma:literal>
                </emma:interpretation>
              </emma:one-of>
            </emma:emma>
          </inkml:annotationXML>
          <inkml:trace contextRef="#ctx0" brushRef="#br0" timeOffset="12360.707">15793-263 14319,'22'-46'4644,"-22"46"-387,0 0 129,0 0-3354,17 18-387,-15 8-129,9 15 0,-4-2 0,7 11-129,-3-2-258,3 4 129,-3-6 0,1 0-387,-1-3 258,0-2-129,-4-6 129,0-4-387,-2-5 387,-1-4-258,-3-5 129,-1-17 0,0 0 0,0 0 0,16-7 0,-8-16 129,2-7 0,3-6 0,3-6-129,3-1 129,3 0-129,-1 6 258,4 3-387,0 9 258,1 7-258,3 13 258,1 5-129,2 13 129,0 8-129,4 9 130,1 6-130,4 5 0,0 1 0,0 1 0,-2 1 0,0-4 0,-5-3 0,-4-5-130,-5-7 260,-5-6-130,-20-19 0,25 16 0,-25-16 0,10-23 0,-8-9 0,2-9 0,-4-14 0,1-12 0,1-13 0,0-8 0,1-2 0,-3 3 0,2 1 0,-2 12 0,2 11 0,-2 12 0,0 26 0,0 2-1033,0 23-2837,4 19-1161,4 13 258,1 6-516,9 13 0</inkml:trace>
          <inkml:trace contextRef="#ctx0" brushRef="#br0" timeOffset="12728.728">17432 14 13029,'-65'-8'4515,"30"8"-129,-4 7-129,14 16-2838,-14-4-516,14 13-516,0-1 0,11 6-258,3 0 0,9 4-258,2-2 258,11-1-129,9-6 129,4-2 0,3-9 258,5-7-129,-3-10 129,3-4 0,-8-12-129,3-10 129,-7-12-129,-6-6 0,-5-5-129,-7-6-258,-2 3-387,-7-9-645,7 14-3225,-13 0-387,-1 15 0,-6 6-387</inkml:trace>
          <inkml:trace contextRef="#ctx0" brushRef="#br0" timeOffset="13267.7588">17576 256 14964,'81'7'5031,"-47"-7"0,0 0-516,-13-8-3096,11 4-516,-7-10-258,2 1-386,-4-8-259,-2 0 0,-5-6 0,-1-3 0,-5-1 0,-6-1 0,-4 2 0,-4 2 0,-8 5 0,-8 0 0,3 7-259,-7 1-128,3 10 0,-4-2 0,7 7 0,1 0 0,17 0 0,-27 7 0,27-7 0,-16 18 129,16-18 0,-4 18 0,4-18 129,0 17 129,0-17 129,16 11 0,-16-11 129,34 0 129,-14 0 129,10 0 0,-2-7 0,10 5-129,-6-3 0,5 5-129,-5 0 0,2 3-129,-4 6 0,-3 7-129,-2 4 129,-6 1-258,1 8 129,-8-3-387,3 6 0,-10-5-387,9 12-774,-16-19-2580,2 3-645,0-23-129,0 16-387,0-16 129</inkml:trace>
          <inkml:trace contextRef="#ctx0" brushRef="#br0" timeOffset="13547.7749">18415-501 13416,'16'-57'4773,"-16"57"-129,0 0 129,16 0-3096,-2 43-774,-10 3-258,10 18-129,-3 7 0,8 11-258,-1 5 0,2 2-129,1 0 0,1-6-258,1-4 129,-2-10-258,2-5 0,-2-16-516,10 7-774,-12-28-3096,10-4-258,-4-16-129,5-3-387</inkml:trace>
          <inkml:trace contextRef="#ctx0" brushRef="#br0" timeOffset="14755.844">19523 183 5160,'29'-3'4773,"-29"3"129,18-21-129,-18 21-1032,-2-38-1161,2 38-774,-25-46-645,7 25-516,-16-6-258,4 7-129,-9-1-129,2 10 0,-4 4 0,3 7 0,1 4 0,3 12-129,2 7 0,2 5-129,3 8 258,8-1-258,4 5 258,10-1-258,5-2 129,5-3-129,13-2 387,7-7-258,4-6 129,4-4 129,1-10 0,5-5 129,-1-9-129,1-11 129,-4-12-128,3-7-259,-6-14 0,-2-7 0,-3-13 0,1-16 0,-1-13 0,-6-3 0,-3 2 0,-7 2 0,-6 8 0,-3 8 0,-2 17 0,-6 22 0,-6 23 0,-8 20 0,20 3 0,-21 35 0,21 15 0,2 17 0,16 10 0,7 10 0,3 6 0,8 3 0,1 1 0,-3-4 0,-4-8 0,-3-7 0,-6-3 0,-10-14-775,12 3-3611,-21-18-774,1-3 129,-3-13-387</inkml:trace>
        </inkml:traceGroup>
      </inkml:traceGroup>
    </inkml:traceGroup>
    <inkml:traceGroup>
      <inkml:annotationXML>
        <emma:emma xmlns:emma="http://www.w3.org/2003/04/emma" version="1.0">
          <emma:interpretation id="{79A5274C-64F9-402D-83EA-B45DE34B429A}" emma:medium="tactile" emma:mode="ink">
            <msink:context xmlns:msink="http://schemas.microsoft.com/ink/2010/main" type="paragraph" rotatedBoundingBox="2098,3460 23845,2318 23938,4103 2192,5244" alignmentLevel="2"/>
          </emma:interpretation>
        </emma:emma>
      </inkml:annotationXML>
      <inkml:traceGroup>
        <inkml:annotationXML>
          <emma:emma xmlns:emma="http://www.w3.org/2003/04/emma" version="1.0">
            <emma:interpretation id="{035AF4D6-C709-4A43-84FB-D61604BAF807}" emma:medium="tactile" emma:mode="ink">
              <msink:context xmlns:msink="http://schemas.microsoft.com/ink/2010/main" type="line" rotatedBoundingBox="2098,3460 23845,2318 23938,4103 2192,5244"/>
            </emma:interpretation>
          </emma:emma>
        </inkml:annotationXML>
        <inkml:traceGroup>
          <inkml:annotationXML>
            <emma:emma xmlns:emma="http://www.w3.org/2003/04/emma" version="1.0">
              <emma:interpretation id="{B6AB8EF8-0B14-4C52-8BEC-D98B911E7102}" emma:medium="tactile" emma:mode="ink">
                <msink:context xmlns:msink="http://schemas.microsoft.com/ink/2010/main" type="inkWord" rotatedBoundingBox="2106,3609 6838,3361 6889,4332 2157,4580"/>
              </emma:interpretation>
              <emma:one-of disjunction-type="recognition" id="oneOf4">
                <emma:interpretation id="interp20" emma:lang="en-US" emma:confidence="0">
                  <emma:literal>*Needs</emma:literal>
                </emma:interpretation>
                <emma:interpretation id="interp21" emma:lang="en-US" emma:confidence="0">
                  <emma:literal>Needs x</emma:literal>
                </emma:interpretation>
                <emma:interpretation id="interp22" emma:lang="en-US" emma:confidence="0">
                  <emma:literal>Need x</emma:literal>
                </emma:interpretation>
                <emma:interpretation id="interp23" emma:lang="en-US" emma:confidence="0">
                  <emma:literal>*Need</emma:literal>
                </emma:interpretation>
                <emma:interpretation id="interp24" emma:lang="en-US" emma:confidence="0">
                  <emma:literal>INeeds x</emma:literal>
                </emma:interpretation>
              </emma:one-of>
            </emma:emma>
          </inkml:annotationXML>
          <inkml:trace contextRef="#ctx0" brushRef="#br1" timeOffset="28740.6438">1136 2707 10707,'-2'-18'4515,"2"18"129,0 0-258,0 0-2193,0 0-774,0 0-516,-7 11-258,7 14-258,-3 5-129,1 7-129,0 8 0,2 4 0,-2 5 0,2-3 0,0-1-129,0-2 129,0-7-129,0-4 0,0-8 0,0-6 129,0-5-129,0-18 0,0 21 0,0-21 0,0 0 0,-1-12-129,-1-10 129,-4-11 0,3-7 0,-4-11 0,1-6 0,-1-3-129,2-1 258,-2 6-129,2 3 0,-1 10 0,1 4 0,1 13 0,1 6 0,3 19 0,-2-21 129,2 21-129,0 0 0,14 0 129,2 7-129,6 9 258,6 5-129,8 9 0,5 8 0,5 4 0,2 6 0,3 4 0,-3 3-129,2-2 129,-4 1-129,-3-5 0,-6-6 0,-8-9 129,-4-7 0,-6-8 130,-19-19-259,25 7 0,-19-16 0,-1-16 0,-3-17 0,1-10 0,-3-17 0,2-9 0,0-11 0,0-2 0,-2 4 0,0 3 0,1 15 0,-1 10 0,0 20 0,0 5-1033,0 34-1547,0 0-2322,0 0 0,4 25-129,3 4-387</inkml:trace>
          <inkml:trace contextRef="#ctx0" brushRef="#br1" timeOffset="29315.6767">1976 3055 9675,'0'0'4644,"25"-7"0,-25 7-129,33 4-2193,-33-4-645,40 2-258,-19-2-516,11 0-258,-4 0-258,8 0 0,-4-4-258,2-3 129,-2-2-129,-4-3-129,-1-3 129,-6 1-129,-7-2 0,-5-2 0,-7 1-129,-2 17 0,-16-29 0,-11 19 0,-5 2-129,-7 7 129,0 1-129,-5 9 129,3 7 0,2 7 0,5 5 129,5 4 0,6 4-129,11-1 258,3-3-129,9 2 0,2-6 129,16-1-129,5-6 129,5 1 0,4-4-129,4-6-129,5 4-516,-9-16-1161,14 2-2580,-7-2-258,-2 0-129,2-4-387</inkml:trace>
          <inkml:trace contextRef="#ctx0" brushRef="#br1" timeOffset="29768.7026">2655 3125 13416,'43'-9'4902,"-15"7"-129,1-1-129,14 4-2838,-19-1-645,17 0-516,-9-7-129,2 4-129,-4-8-129,-1-1-129,-6-4 1,-3-4-130,-8 0 0,-3-3 0,-7 4 0,-2-4-130,0 23 1,-36-31 0,9 24-129,-8 6 129,-4 1-129,-4 5 129,0 9 0,1 4 0,4 1 0,4 6 0,8 0 0,4 2 129,12 0 0,8 1 0,2 0 0,12 3 0,12-3 129,4 1-129,4-3 0,4-1 0,3-3 0,-2-6-258,6 0-258,-8-13-258,15 6-645,-12-13-1548,10-6-1677,7-6-129,5-7 0,6-4-516</inkml:trace>
          <inkml:trace contextRef="#ctx0" brushRef="#br1" timeOffset="30247.73">3552 3036 9546,'-22'-39'4515,"-4"26"-129,-3 10-387,8 5-1806,-18-2-774,17 16-516,-8-4-258,14 13-387,0-2 0,9 5-129,3-3 0,4 6 0,9-8 129,9 3 0,3-8 0,6 0 0,0-9 129,5 0 0,-7-9 0,3 0-129,-3-11 129,0-10-129,-5-10-129,-1-11 129,-6-12-129,-1-11-129,-3-8 0,-5-11-129,-3-3 0,-1 0-129,-3 5 0,-11 6 129,-1 12-129,-2 12 129,-1 11-129,0 16 129,0 13 129,2 12 0,16 0 129,-19 26-129,17 3 258,2 10 0,5 9 0,11 7-129,4 6 0,6 10 0,5-2-129,2 2 0,5-1-129,-3-6-129,6 0-516,-12-20-645,19 4-2709,-9-16-645,4-7-129,-1-9-129</inkml:trace>
          <inkml:trace contextRef="#ctx0" brushRef="#br1" timeOffset="30616.7511">4461 2833 14061,'-29'-34'4386,"4"24"0,0 8 0,6 5-3483,-10 5-258,8 8-387,-2 3-129,7 2-129,5 3 0,9 1-129,2-1 129,9 1 0,13 2 0,3-2 0,7 0 0,3-2 0,1 2 129,3 0 0,-4-4 0,-1 0 0,-9-5 129,-5 2 129,-20-18-129,12 25 129,-12-25-129,-25 18 0,-5-11-129,-6-4-129,-6 3-258,-10-6-516,11 11-1419,-5-11-2451,5 0 0,6 0-258,6 0-258</inkml:trace>
          <inkml:trace contextRef="#ctx0" brushRef="#br1" timeOffset="27399.5671">-175 2927 12900,'0'-17'4773,"13"8"-258,4 9 129,12 14-3096,-8-10-516,22 19-129,-2-9-258,19 7-258,3-3-129,8 0-129,2 0-516,-8-18-1419,5 3-2580,-4-3-516,-9 0 0,-11-7-258</inkml:trace>
          <inkml:trace contextRef="#ctx0" brushRef="#br1" timeOffset="26771.5311">330 2828 5805,'29'-32'4644,"-13"19"-129,-7-4 0,1-1-903,6 14-1290,-16-15-645,0 19-387,0 0-258,0 0-387,0 0 0,0 0-258,-10 28 0,-12 6-129,-6 5-129,-6 13 129,-7 3-258,-3 7 129,-6 2-129,2-2 129,2-5-258,5-7 129,3-4-258,5-10 129,8-1-258,2-15-129,10 3-129,13-23-129,-18 23-516,18-23-387,0 0-1032,0 0-1677,-5-11-129,5 11-129,4-33-129</inkml:trace>
          <inkml:trace contextRef="#ctx0" brushRef="#br0" timeOffset="24340.3921">-114 2767 7353,'0'0'4386,"0"0"-129,0 0 0,12 25-1677,-12-25-516,29 13-516,-29-13-258,42 25-387,-20-11-258,10 11-129,-2 0-258,5 5 0,-1 2-129,2 2 0,-1-1-129,-1 1 0,0-5 0,-2-4-129,0-2-129,-9-9-129,4 2-258,-27-16-516,37 9-1032,-37-9-2322,16 0 129,-16 0-387,0-20 0</inkml:trace>
          <inkml:trace contextRef="#ctx0" brushRef="#br1" timeOffset="27107.5504">110 2716 13287,'0'0'4644,"0"0"-129,0 0 0,0 0-2967,5 18-645,-5 5-129,7 16-258,-3 3 0,5 12-258,-4-1-129,4 2 0,2 2-129,-1-7-129,4 0-129,-5-11-258,9 4-645,-18-22-1677,2 2-1806,2-5-129,-4-18-129,0 19-129</inkml:trace>
        </inkml:traceGroup>
        <inkml:traceGroup>
          <inkml:annotationXML>
            <emma:emma xmlns:emma="http://www.w3.org/2003/04/emma" version="1.0">
              <emma:interpretation id="{99F1A04A-F746-4054-827F-25CB949862B2}" emma:medium="tactile" emma:mode="ink">
                <msink:context xmlns:msink="http://schemas.microsoft.com/ink/2010/main" type="inkWord" rotatedBoundingBox="8051,3711 8716,3676 8742,4162 8076,4196"/>
              </emma:interpretation>
              <emma:one-of disjunction-type="recognition" id="oneOf5">
                <emma:interpretation id="interp25" emma:lang="en-US" emma:confidence="1">
                  <emma:literal>a</emma:literal>
                </emma:interpretation>
                <emma:interpretation id="interp26" emma:lang="en-US" emma:confidence="0">
                  <emma:literal>A</emma:literal>
                </emma:interpretation>
                <emma:interpretation id="interp27" emma:lang="en-US" emma:confidence="0">
                  <emma:literal>or</emma:literal>
                </emma:interpretation>
                <emma:interpretation id="interp28" emma:lang="en-US" emma:confidence="0">
                  <emma:literal>on</emma:literal>
                </emma:interpretation>
                <emma:interpretation id="interp29" emma:lang="en-US" emma:confidence="0">
                  <emma:literal>Or</emma:literal>
                </emma:interpretation>
              </emma:one-of>
            </emma:emma>
          </inkml:annotationXML>
          <inkml:trace contextRef="#ctx0" brushRef="#br1" timeOffset="32675.8689">6127 2812 6966,'20'-34'4644,"-13"18"-258,-7-5-129,-5-6-903,5 27-1161,-32-41-645,16 30-387,-20-8-387,4 12-258,-7-2-129,2 9-129,-3 0-129,5 14 0,3 4 0,3 9-129,6 6 0,7 5 0,6 3 0,3 5 0,7-2 0,0-1 0,7-2 0,9-4-129,0-5 129,5-3 0,-1-12 129,1-2-129,0-8 0,2-5 129,0-2 0,1-13 0,-3-10 0,2-5 0,0-6 0,0-4 129,-3-2-129,1 2 129,-5-1-129,-2 9 0,-3 3 130,0 9-259,-11 18 0,16-16 0,-16 16 0,18 6 0,-18-6 0,25 30 0,-9-5 0,3 1 0,2 5 0,1 1 0,3 5-517,-8-14-773,16 18-1677,-10-16-1806,0-4-129,-4-6-129,4-8-129</inkml:trace>
        </inkml:traceGroup>
        <inkml:traceGroup>
          <inkml:annotationXML>
            <emma:emma xmlns:emma="http://www.w3.org/2003/04/emma" version="1.0">
              <emma:interpretation id="{2FF0D4A6-F1F3-41FA-BD01-0CF3E0291457}" emma:medium="tactile" emma:mode="ink">
                <msink:context xmlns:msink="http://schemas.microsoft.com/ink/2010/main" type="inkWord" rotatedBoundingBox="9445,3666 12186,3522 12217,4107 9475,4250"/>
              </emma:interpretation>
              <emma:one-of disjunction-type="recognition" id="oneOf6">
                <emma:interpretation id="interp30" emma:lang="en-US" emma:confidence="1">
                  <emma:literal>mean</emma:literal>
                </emma:interpretation>
                <emma:interpretation id="interp31" emma:lang="en-US" emma:confidence="0">
                  <emma:literal>moan</emma:literal>
                </emma:interpretation>
                <emma:interpretation id="interp32" emma:lang="en-US" emma:confidence="0">
                  <emma:literal>Mean</emma:literal>
                </emma:interpretation>
                <emma:interpretation id="interp33" emma:lang="en-US" emma:confidence="0">
                  <emma:literal>man</emma:literal>
                </emma:interpretation>
                <emma:interpretation id="interp34" emma:lang="en-US" emma:confidence="0">
                  <emma:literal>means</emma:literal>
                </emma:interpretation>
              </emma:one-of>
            </emma:emma>
          </inkml:annotationXML>
          <inkml:trace contextRef="#ctx0" brushRef="#br1" timeOffset="33335.9067">7143 2590 14706,'0'0'4773,"0"0"-129,20 17 0,-20-17-3354,21 45-516,-9-19-129,12 14-258,-7 0-129,3 7-129,-4-3-129,-5-5-129,-1-3-129,-4-11 129,-1 0 0,-5-25-129,0 0 129,0 0 0,20-29 129,-12-1 0,1-9 0,2-4 129,0-7 0,3 6 0,0 1 0,0 9 0,1 4 0,1 11 0,-16 19 0,28-7 0,-10 12 0,-2 16-129,0 8 129,0 6-129,0 3 0,-2 4 0,0-1-129,-1-7 129,-4-4-129,-2-5 129,-2-7-129,-5-18 0,0 0 129,0 0-129,11-9 129,-8-14 129,4-6-129,2-6 0,2-3 129,1 1-129,3 2 258,1 4-129,0 1 0,2 9 1,-1 5-130,3 9 0,-1 7 0,5 1 0,-3 14 0,0 8 0,1 7 0,-3 4 0,-1 5 0,-4 2 0,0 3 0,-8-8-388,8 14-1805,-12-17-2322,-2-4-516,0-8 129,0-21-387</inkml:trace>
          <inkml:trace contextRef="#ctx0" brushRef="#br1" timeOffset="33787.9325">8102 2748 14706,'25'-18'4773,"-7"13"0,6 5-129,-6-7-2967,25 7-645,-8 0-258,12 0-386,-6 0-388,1 0 0,-3-6 0,-5-1 0,-7-7 0,-7 0 0,-6-2 0,-9 0 0,-5 0 0,0 16 0,-16-27 0,-5 16 0,-2 8 0,-9 1-130,0 2 1,-4 7-129,2 7 129,-1 4 129,3 5-129,3 4 0,8 3 0,5 2 129,9 5 0,7 3 0,9-3 129,14 4-129,7-4 0,7 1 129,4-6-129,4-4 129,3-3-258,-2-9 0,6 2-387,-10-18-516,13 10-1548,-5-10-1935,0-7-258,0-11 0,0-8-129</inkml:trace>
          <inkml:trace contextRef="#ctx0" brushRef="#br1" timeOffset="34179.9549">9112 2677 15093,'-44'-41'4902,"13"28"-129,-2 3-258,10 10-3096,-18 0-387,14 7-387,-5 3-257,7 10-388,4 1 0,5 6 0,3-2 0,8 3 0,3 6 0,2-2 0,2 4 0,5-8 0,7-1-130,-1-11 1,3-2-129,0-12 129,0-2 129,2-16 129,-4-9 0,4-4 0,-4-4 130,2 2-259,-2-1 0,4 9 0,-2 4 0,5 10 0,0 9 0,4 3 0,0 15 0,0 11 0,2 8 0,-6-5-517,11 18-1805,-14-22-2322,3-3-129,-3-14-129,7-11-387</inkml:trace>
          <inkml:trace contextRef="#ctx0" brushRef="#br1" timeOffset="34547.976">9480 2622 17157,'-1'-22'4773,"1"22"129,0 0-258,19 11-3741,-19-11-515,20 35-388,-11-11 0,1 8 0,-3 1 0,-3 1 0,1 0 0,-5-7 0,0-4 0,0-23 0,2 19 0,-2-19-130,13-16 1,-3-9 258,3-8 1,4-1-130,-1-5 0,6 3 0,-4-1 0,1 10 0,3 2 0,-1 9 0,2 11 0,0 5 0,0 11 0,2 13 0,0 14 0,-4 3 0,1 17 0,-15-13-2194,4 15-2579,-8-5-129,-1 1-129,-2-7-129</inkml:trace>
        </inkml:traceGroup>
        <inkml:traceGroup>
          <inkml:annotationXML>
            <emma:emma xmlns:emma="http://www.w3.org/2003/04/emma" version="1.0">
              <emma:interpretation id="{C997044C-D9F6-4204-87DB-913D976DF5C9}" emma:medium="tactile" emma:mode="ink">
                <msink:context xmlns:msink="http://schemas.microsoft.com/ink/2010/main" type="inkWord" rotatedBoundingBox="12824,2975 14055,2910 14098,3727 12866,3792"/>
              </emma:interpretation>
              <emma:one-of disjunction-type="recognition" id="oneOf7">
                <emma:interpretation id="interp35" emma:lang="en-US" emma:confidence="0">
                  <emma:literal>to</emma:literal>
                </emma:interpretation>
                <emma:interpretation id="interp36" emma:lang="en-US" emma:confidence="0">
                  <emma:literal>To</emma:literal>
                </emma:interpretation>
                <emma:interpretation id="interp37" emma:lang="en-US" emma:confidence="0">
                  <emma:literal>too</emma:literal>
                </emma:interpretation>
                <emma:interpretation id="interp38" emma:lang="en-US" emma:confidence="0">
                  <emma:literal>it</emma:literal>
                </emma:interpretation>
                <emma:interpretation id="interp39" emma:lang="en-US" emma:confidence="0">
                  <emma:literal>Ho</emma:literal>
                </emma:interpretation>
              </emma:one-of>
            </emma:emma>
          </inkml:annotationXML>
          <inkml:trace contextRef="#ctx0" brushRef="#br1" timeOffset="35661.0395">10549 2412 13287,'0'0'4644,"27"-9"-129,12 9 258,27 12-3096,-14-6-516,24 10-258,-6-8-258,10 3-258,-2-4-129,5-5-129,-1-2 0,-3 0 0,-7-7-129,-6-7 130,-11-1-260,-8 1 260,-15-2-260,-13 4 130,-19 12-129,4-23 129,-4 23-129,-25-11 0,4 11 0,-3 0 129,3 9-129,0 7 0,5 3 258,3 5-129,8 4 0,1 2 0,4 0 129,2 2-258,11-1 258,6-3-129,6-5 0,4-3 129,1-9 0,5-4 129,-1-7-128,2-7-130,-4-17 0,2 0 0,-8-12 0,-3-1 0,-10-6 0,-6 0 0,-7 4 0,-14 2 0,-9 14-130,-29-6-3869,9 17-903,-8 5 0,3 7-387,0 1-129</inkml:trace>
          <inkml:trace contextRef="#ctx0" brushRef="#br1" timeOffset="35134.0095">10861 1944 15093,'19'-48'4902,"-10"32"-129,-9 16-258,23 0-2967,-23 0-645,11 46-258,-4-10-257,6 14-388,-3 5 0,4 10 0,-3 7 0,2 2 0,-1-1 0,-3-3 0,0-1 0,-6-9 0,4-1 0,-8-27-2194,1-2-2450,-7-14-258,7-16-129,-22 6-129</inkml:trace>
        </inkml:traceGroup>
        <inkml:traceGroup>
          <inkml:annotationXML>
            <emma:emma xmlns:emma="http://www.w3.org/2003/04/emma" version="1.0">
              <emma:interpretation id="{F72F0BB2-57B2-49FD-A1C8-74791C6D7402}" emma:medium="tactile" emma:mode="ink">
                <msink:context xmlns:msink="http://schemas.microsoft.com/ink/2010/main" type="inkWord" rotatedBoundingBox="14961,2784 20636,2487 20729,4271 15055,4569"/>
              </emma:interpretation>
              <emma:one-of disjunction-type="recognition" id="oneOf8">
                <emma:interpretation id="interp40" emma:lang="en-US" emma:confidence="1">
                  <emma:literal>interface</emma:literal>
                </emma:interpretation>
                <emma:interpretation id="interp41" emma:lang="en-US" emma:confidence="0">
                  <emma:literal>interfere</emma:literal>
                </emma:interpretation>
                <emma:interpretation id="interp42" emma:lang="en-US" emma:confidence="0">
                  <emma:literal>intenfee</emma:literal>
                </emma:interpretation>
                <emma:interpretation id="interp43" emma:lang="en-US" emma:confidence="0">
                  <emma:literal>interfile</emma:literal>
                </emma:interpretation>
                <emma:interpretation id="interp44" emma:lang="en-US" emma:confidence="0">
                  <emma:literal>intenfae</emma:literal>
                </emma:interpretation>
              </emma:one-of>
            </emma:emma>
          </inkml:annotationXML>
          <inkml:trace contextRef="#ctx0" brushRef="#br1" timeOffset="36161.0683">12689 2268 13416,'20'-6'4644,"-20"6"-129,18 4 0,3 15-2967,-21-19-516,14 36-129,-8-16-387,1 6-129,-4-1-129,-1 4-129,0 1-387,-6-9-774,4 13-1677,-7-16-1806,-7-2 0,-4-11-516,2-5 0</inkml:trace>
          <inkml:trace contextRef="#ctx0" brushRef="#br1" timeOffset="36336.0783">12711 2145 11997,'1'-62'4644,"-2"39"-387,-5 3 129,-3 0-2580,9 20-1032,0 0-1032,0 0-2322,0 0-1548,8 9-129,2 7-516,6 6-258</inkml:trace>
          <inkml:trace contextRef="#ctx0" brushRef="#br1" timeOffset="36768.1029">13049 2196 12642,'37'20'4773,"-17"-6"-258,-3 2 0,8 11-2838,-18-9-387,11 10-516,-13-5-129,3 4-258,-7-2-129,1-6-129,-2 1 0,0-20-129,0 21 129,0-21-258,0 0 0,0 0 0,7-19-129,6-3 258,3-4-129,3-4 258,1-4-258,3 4 258,0-1 0,4 6 129,-6 6-129,4 8 129,-4 6 0,2 5-129,-1 12 0,-1 8 0,1 5-129,-5 7 130,3 2-130,-4 3 0,-2 0 0,-3-3-259,1 0 1,-6-9-387,4 3-258,-10-28-1935,0 0-1935,0 0 129,0 0-129,6-27-129</inkml:trace>
          <inkml:trace contextRef="#ctx0" brushRef="#br1" timeOffset="37214.1285">13790 2184 12771,'40'-11'4644,"-3"11"-516,6 0-129,1 0-3870,13 9-3483,3-9-258,10 6-774,-6-6-129</inkml:trace>
          <inkml:trace contextRef="#ctx0" brushRef="#br1" timeOffset="37040.1185">13970 1679 16641,'4'-39'4644,"-4"39"258,0 0-387,7 12-3483,-7 13-387,9 14-257,-2 6-388,7 13 0,-2 7 0,4 6 0,2 2 0,0-1 0,-2 1 0,0-5 0,0 0 0,-5-13 0,1-2 0,-12-21-1033,14 0-3740,-14-16-129,0-16 0,-14 9-129</inkml:trace>
          <inkml:trace contextRef="#ctx0" brushRef="#br1" timeOffset="37868.1657">14634 2218 11223,'-15'18'4773,"15"-18"-387,15 10 258,-15-10-2709,33 6-387,-17-6-258,15 1-516,-5-1-258,8 0-129,-2-3-129,4-6 0,-4-2 0,0-1-129,-6-4 0,-1 0-129,-7-2 129,-11-2-258,-7 3 0,0 17 0,-27-25 0,-3 16-129,-5 5 0,-8 4 0,0 6-129,-3 8 129,5 9 129,4-2-129,7 6 129,6 2 0,12-1 129,7 2 0,5-3 129,10 1 129,12-5 129,8 4-129,2-7 258,7 1-129,0-9 0,4 1 1,-2-8-388,3-1 0,-1-4 0,3-6 0,-1-8 0,1 0 0,-2-4 0,-1 0 0,-2 1 0,-5 1 0,-8 3 0,-5 3 0,-7 1 0,-16 9 0,18-11 0,-18 11 0,0 0 0,0 0 0,0 0-130,0 0-386,0 0-516,-23 0-1161,23 0-2451,0 0-129,-23 9 0,23-9-387</inkml:trace>
          <inkml:trace contextRef="#ctx0" brushRef="#br1" timeOffset="38604.208">15381 2328 9804,'23'0'4773,"-23"0"-258,19 0 0,-19 0-2064,16-5-516,-16 5-645,20-18-258,-20 18-387,25-27-129,-13 6 0,4 1-258,-7-4 0,0 0-129,-5-1-129,-4 1-258,-4 2 129,-12 1-258,0 8-129,-11-1 0,6 12-129,-9-3 0,10 5-129,-7 0 129,27 0 129,-32 11 0,32-11 258,0 0 258,-3 16 0,3-16 258,19 3 129,5 1 129,-5-4 129,11 0 0,-5-7 0,9 3 0,-7-5-129,3 4 0,-3-4 0,1 6-129,-6-1-128,2 4-259,-2 0 0,-1 5 0,-3 8 0,0 5 0,-2 5 0,-4 2 0,2 3 0,-7 0 0,6 10-904,-13-17-1676,2 8-2064,-2-8-387,0-1 0,0-20-387</inkml:trace>
          <inkml:trace contextRef="#ctx0" brushRef="#br1" timeOffset="39334.2498">15969 2381 14319,'61'-8'4386,"-22"6"0,9 2-387,11 0-3612,5 0-645,0-2-903,19 2-1161,-4 0-1935,1-9-258,3 0-129,-4-9-258</inkml:trace>
          <inkml:trace contextRef="#ctx0" brushRef="#br1" timeOffset="39084.2353">16112 2175 14577,'64'-18'5031,"-36"8"-387,6 3 129,-6-13-3096,12 13-903,-10-11-129,4-1-387,-6-6 0,1-6-258,-6-2 0,-7-12-258,-4 3-129,-12-10-129,0 6-129,-16-6 129,0 9 0,-9 3 0,6 9 258,-6 8 0,3 11 258,6 12 129,16 0 258,-16 35 0,13 1 0,5 19 258,3 4-129,13 17 129,-6 2-129,8 13-128,-6 2-388,4 8 0,-4 2 0,-3 9 0,-10 2 0,1 3 0,-2-3 0,0-4 0,-5-12 0,-4-11 0,2-10 0,0-22 0,1-12 0,-4-17 0,3-4 0,-13-22-259,20 0-4643,-25 0-387,6-15 387,-10-8-516</inkml:trace>
          <inkml:trace contextRef="#ctx0" brushRef="#br1" timeOffset="39948.2849">17131 2052 6837,'-53'-39'4257,"19"27"258,4 7-387,-3 6-1419,-4-1-774,19 15-516,-10-7-516,12 12-129,-4-2-258,10 5-258,1-4 0,5 5 0,2-3-129,2 0 0,0 1-129,2-3 0,4-1-129,-6-18 129,16 27 0,-16-27 0,17 17 0,-17-17 0,23 4 129,-23-4 0,29-5 129,-11-4-129,-2-5 129,5-1 0,-1-1-129,3 2 0,0 2 0,2 1 0,0 4-129,1 5 0,3 2 0,3 2 0,2 8 0,3 1 0,4 0 0,0 0 0,0-6 0,1-5 129,3 0-129,-4-13 0,-4-6 0,-3-4-129,-6-4 129,-4-1 0,-8 1 0,-8 4 0,-8 3 0,-1 4 0,1 16 0,-36-3 0,9 6 0,1 13-129,-3 9 129,3 4 0,4 4 0,4 6 0,8 1-129,8-1 129,2-2 0,9-3-129,9-2 129,1-11-516,15 8-774,-13-15-3225,8-7 258,-4-7-645,3-4-129</inkml:trace>
          <inkml:trace contextRef="#ctx0" brushRef="#br1" timeOffset="40345.3076">17976 2145 13029,'27'0'5031,"-10"-2"-387,8 2 129,-9-5-3096,25 5-387,-12-2-516,12-3-387,-9-8 0,1 1-258,-4-6 129,-6-2-258,-9-1 0,-10 0 0,-4 1-129,-9 2 0,-9 2-129,-9 6 129,-1 6 0,-6 4-129,-2 9 129,3 11 0,1 6 0,3 8 129,4 5-129,9 2 0,6 2 129,10-4 0,3 0-129,15-5 129,7-2 0,9-5 0,3-4 0,0-6-387,6 3-387,-14-20-2193,6 4-1548,-1-4-129,3-8-258,6-11-516</inkml:trace>
        </inkml:traceGroup>
        <inkml:traceGroup>
          <inkml:annotationXML>
            <emma:emma xmlns:emma="http://www.w3.org/2003/04/emma" version="1.0">
              <emma:interpretation id="{E072F480-D1F4-499C-BD10-B07A71EACD0C}" emma:medium="tactile" emma:mode="ink">
                <msink:context xmlns:msink="http://schemas.microsoft.com/ink/2010/main" type="inkWord" rotatedBoundingBox="21337,2491 23847,2359 23912,3589 21402,3720"/>
              </emma:interpretation>
              <emma:one-of disjunction-type="recognition" id="oneOf9">
                <emma:interpretation id="interp45" emma:lang="en-US" emma:confidence="0">
                  <emma:literal>twit</emma:literal>
                </emma:interpretation>
                <emma:interpretation id="interp46" emma:lang="en-US" emma:confidence="0">
                  <emma:literal>trite</emma:literal>
                </emma:interpretation>
                <emma:interpretation id="interp47" emma:lang="en-US" emma:confidence="0">
                  <emma:literal>twits</emma:literal>
                </emma:interpretation>
                <emma:interpretation id="interp48" emma:lang="en-US" emma:confidence="0">
                  <emma:literal>trait</emma:literal>
                </emma:interpretation>
                <emma:interpretation id="interp49" emma:lang="en-US" emma:confidence="0">
                  <emma:literal>tacit</emma:literal>
                </emma:interpretation>
              </emma:one-of>
            </emma:emma>
          </inkml:annotationXML>
          <inkml:trace contextRef="#ctx0" brushRef="#br1" timeOffset="41104.351">19064 1956 9546,'0'-17'5031,"27"17"-129,0 0-387,14 16-1548,0-16-1419,30 16-258,-4-15-645,21 7-258,-1-8-129,5 0-129,1 0 0,-10-8 0,-12-2-129,-10-3 129,-18-1-129,-17 0 129,-26 14-129,9-21 129,-9 21-129,-23-13 0,4 13 0,-1 0-129,2 0 129,2 7 0,16-7-129,-14 20 129,14-20 0,0 21 0,0-21 0,7 18 0,-7-18 0,16 14 129,-16-14-129,16 11 129,-16-11 0,0 0 0,0 0-129,20 3 129,-20-3-129,0 0 129,0 0-129,0 0-129,0 0 0,16-3-129,-16 3-129,0 0-645,0 0-774,0 0-2967,0 0 0,0 0-258,0 0-258</inkml:trace>
          <inkml:trace contextRef="#ctx0" brushRef="#br1" timeOffset="42328.4209">19447 2122 4902,'5'-23'4386,"-5"23"0,0 0-516,-9-25-774,9 25-645,-19-16-387,19 16-516,-25-9-516,25 9-258,-34 0-258,14 9-129,-4 5-129,0 7-129,1 4 0,0 5-129,4 1 0,3 1 129,3 0-129,8 0 0,3-2 0,2-2 0,11-3 129,7-2 0,3-5 0,6-4-129,3-5 258,2-7-258,5-2 258,-3-5-258,0-9 0,-2-4 129,-2-2-258,-5-3 258,-4 0-258,-1 2 258,-8 1-258,-12 20 129,27-25 0,-27 25 0,21-3-129,-21 3 129,27 14 0,-9 2 0,0 3 0,6 5 129,3-3 129,5 0 0,2-3 0,3-4 0,-1-5 129,3-2-129,-3-7-128,-3 0-130,-4-10 0,-4-6 0,-4-8 0,-5-2 0,-5-4 0,-8-6 0,-3 0 0,-1-1 0,-10 5 0,-7-2 0,0 13-775,-12-6-902,30 27-2838,-37-16-516,15 16 0,1 0-387</inkml:trace>
          <inkml:trace contextRef="#ctx0" brushRef="#br1" timeOffset="40615.3229">19264 1457 15609,'14'-54'4902,"-14"54"258,0 0-387,0 0-3483,3 23-645,-3 15-257,4 17-388,0 11 0,3 12 0,2 6 0,3-1 0,-1 3 0,-1-10 0,3-1 0,-6-18 0,4-2-1162,-17-23-2966,5-2-903,-14-12 0,15-18-258,-32 9-516</inkml:trace>
          <inkml:trace contextRef="#ctx0" brushRef="#br1" timeOffset="42556.4341">20228 2090 12642,'34'5'4902,"-34"-5"-387,24 27 258,-24-27-3354,24 42-516,-16-18-387,3 2-516,3 5-645,-14-14-1677,6 6-2193,-1-5-129,-5-18-258,0 22-387</inkml:trace>
          <inkml:trace contextRef="#ctx0" brushRef="#br1" timeOffset="42711.4429">20288 1757 9417,'7'-90'3354,"4"72"-774,-11 2-2580,-7 0-2967,7 16-645,0 0-516</inkml:trace>
          <inkml:trace contextRef="#ctx0" brushRef="#br1" timeOffset="43178.4695">20632 2271 8127,'0'0'4386,"8"-5"0,12 5-387,1-2-2193,22 4-516,-6-2-129,15 2-516,-6-2-258,4-4-258,-4-7-258,-5-10-516,4 3-1032,-15-12-2322,-7-13-129,-2-5-516,-12-9-129</inkml:trace>
          <inkml:trace contextRef="#ctx0" brushRef="#br1" timeOffset="42995.4592">20674 1531 11739,'22'-7'4902,"-3"6"-258,-19 1 129,13 21-2064,1 20-1677,-11 1-387,13 21 129,-7 2-258,9 12-129,-2-1-129,0 6 0,-2-5-258,1-6 0,-3-7-129,-3-11 0,2-8-129,-8-13-129,2-4-258,-5-28-516,-3 27-1032,-22-27-2322,9 0-258,-7-7-258,-2-4 0</inkml:trace>
          <inkml:trace contextRef="#ctx0" brushRef="#br1" timeOffset="43516.489">21119 1718 12255,'-20'-85'4773,"11"58"-129,9 27 0,-19-3-2580,22 31-903,-3 11-387,13 18-258,-2 5-129,10 9 0,-1 2-129,3-2 0,0-3-129,0-9 0,-4-11 0,-4-6-129,-3-8-129,-7-9 129,1-5-129,-6-20 0,3 17 129,-3-17-129,0 0 0,16-19 129,-5-1 129,3 1 0,0-4 0,3 3 0,0 4 0,5 7 0,-3 9-129,4 5 130,0 15-130,2 10 0,4 11-130,-11-5-2450,10 12-2193,-3 2-129,0-2-387,-9-4-258</inkml:trace>
        </inkml:traceGroup>
      </inkml:traceGroup>
    </inkml:traceGroup>
    <inkml:traceGroup>
      <inkml:annotationXML>
        <emma:emma xmlns:emma="http://www.w3.org/2003/04/emma" version="1.0">
          <emma:interpretation id="{2641CBFB-9187-4F7E-B161-BA8E968E3EBE}" emma:medium="tactile" emma:mode="ink">
            <msink:context xmlns:msink="http://schemas.microsoft.com/ink/2010/main" type="paragraph" rotatedBoundingBox="3518,4747 12369,4552 12396,5754 3544,5949" alignmentLevel="3"/>
          </emma:interpretation>
        </emma:emma>
      </inkml:annotationXML>
      <inkml:traceGroup>
        <inkml:annotationXML>
          <emma:emma xmlns:emma="http://www.w3.org/2003/04/emma" version="1.0">
            <emma:interpretation id="{DD97F24D-D7D7-4416-AADA-5E0003F04DAA}" emma:medium="tactile" emma:mode="ink">
              <msink:context xmlns:msink="http://schemas.microsoft.com/ink/2010/main" type="line" rotatedBoundingBox="3518,4747 12369,4552 12396,5754 3544,5949"/>
            </emma:interpretation>
          </emma:emma>
        </inkml:annotationXML>
        <inkml:traceGroup>
          <inkml:annotationXML>
            <emma:emma xmlns:emma="http://www.w3.org/2003/04/emma" version="1.0">
              <emma:interpretation id="{BF0CD652-848C-4002-B44F-847B1DE8FCA7}" emma:medium="tactile" emma:mode="ink">
                <msink:context xmlns:msink="http://schemas.microsoft.com/ink/2010/main" type="inkWord" rotatedBoundingBox="3519,4829 8301,4723 8326,5843 3544,5949"/>
              </emma:interpretation>
              <emma:one-of disjunction-type="recognition" id="oneOf10">
                <emma:interpretation id="interp50" emma:lang="en-US" emma:confidence="1">
                  <emma:literal>external</emma:literal>
                </emma:interpretation>
                <emma:interpretation id="interp51" emma:lang="en-US" emma:confidence="0">
                  <emma:literal>External</emma:literal>
                </emma:interpretation>
                <emma:interpretation id="interp52" emma:lang="en-US" emma:confidence="0">
                  <emma:literal>•External</emma:literal>
                </emma:interpretation>
                <emma:interpretation id="interp53" emma:lang="en-US" emma:confidence="0">
                  <emma:literal>externals</emma:literal>
                </emma:interpretation>
                <emma:interpretation id="interp54" emma:lang="en-US" emma:confidence="0">
                  <emma:literal>exedra</emma:literal>
                </emma:interpretation>
              </emma:one-of>
            </emma:emma>
          </inkml:annotationXML>
          <inkml:trace contextRef="#ctx0" brushRef="#br1" timeOffset="44791.5617">1280 4432 9417,'48'-7'4644,"-19"1"-258,6 3-258,12 3-1419,-14-11-1032,19 11-387,-17-9-387,10 6-387,-13-8-129,0 0-129,-11-5 0,1 0-129,-10-1-129,-7-5-129,-5-1 0,0 0 0,-10 3-129,-12 1-129,-1 8 129,-12 1 0,-1 10 0,-10 0 0,-2 16 129,-2 5 129,2 7-129,4 3 258,1 2-129,9 3 0,6-2 129,12 1 0,5-6 129,11 1 0,2-5 129,19 2-129,8-6 129,11 2 0,5-5-129,8 1 0,4-6 0,4-1-258,-3-3 0,-1-9-387,2 4-516,-18-11-1161,7-8-2451,-5-2-258,-4-10 0,-2 0-387</inkml:trace>
          <inkml:trace contextRef="#ctx0" brushRef="#br1" timeOffset="45010.5744">2034 4336 9417,'0'0'4902,"18"2"-129,-18-2-258,30 17-1290,2 12-1290,-16-11-516,18 14-516,-9-6-258,9 10-387,-4-4-129,0 2-129,2-1-516,-7-9-387,13 9-1161,-20-13-2580,5-11 0,-7-9-387,-16 0 0</inkml:trace>
          <inkml:trace contextRef="#ctx0" brushRef="#br1" timeOffset="45232.587">2315 4331 14190,'-14'-16'4644,"-7"12"-129,21 4 0,-14 28-3483,-4-8-258,9 10-258,-12 2-129,5 6-129,-4 2-129,2-4-387,2 5-129,-3-11-516,12 13-903,-11-15-2193,9-3-516,5-3-258,4-22-129</inkml:trace>
          <inkml:trace contextRef="#ctx0" brushRef="#br1" timeOffset="45735.6159">2605 4430 9288,'41'-3'4128,"-18"-1"0,13 4-387,7 4-2580,-2-1-1677,14 6-2580,-16-9-645,11 0-258,-17 0-258</inkml:trace>
          <inkml:trace contextRef="#ctx0" brushRef="#br1" timeOffset="45548.6052">2639 3895 15093,'11'-43'4902,"-11"43"-258,0 0 0,0 0-3483,0 0-387,16 34-129,-11-4-258,11 16 0,-3 8-257,4 13-130,1 6 0,2 4 0,-4 1 0,0 0 0,0-3 0,-5-9 0,1-6 0,-7-17-517,10 7-1289,-12-25-2967,-3-9-129,0-16-129,-11 1-258</inkml:trace>
          <inkml:trace contextRef="#ctx0" brushRef="#br1" timeOffset="46471.658">3157 4469 14319,'62'0'4902,"-26"-2"-387,-1 1 129,-8-12-3225,14 13-387,-13-10-516,3 1-129,-8-4-129,-7-1-258,-9-2 0,-7 0-129,0 16-129,-23-25 0,0 22-129,-9-3-129,3 6 129,-7 4 0,10 12 0,-3 2 129,10 6 0,6 3 129,8 5 0,5 2 129,2 0 0,12 5 258,4-7 0,7 3 129,1-6 0,12 1 129,-3-9 0,15-3 0,-2-9-129,14-5 129,1-4-258,6-11 1,-1-10-259,1-8 0,-5-6 0,-7-3 0,-7-6 0,-15-1 0,-8 3 0,-15-1 0,-6 7-130,-12 3-257,-8 11-129,-14 1 0,3 12 0,-7 0 129,5 9 0,-1 0 129,8 0 0,2 2 129,18-2 0,0 0 129,0 0 0,0 18 129,0-18 129,29 2 0,-29-2 0,37 0 129,-19 0 0,5 0 0,-3 0 0,3 0 0,-2 0 0,6 0-129,-4 0-128,2 7-130,0-2 0,0 6 0,0-1 0,-4 6 0,-2 4 0,-3 1 0,-1 8 0,-10-3 0,6 13-1033,-11-15-1547,0 8-1935,1-6-516,10-6 0,-11-20-258</inkml:trace>
          <inkml:trace contextRef="#ctx0" brushRef="#br1" timeOffset="46899.6825">4461 4400 14964,'0'0'4902,"0"0"-387,16-5 129,-16 5-3483,21 26-516,-10-3 0,5 9-129,-7 0-258,-2 4-129,-2 1-258,-5-7 0,0 1-258,0-10 129,0-1-129,0-20 129,0 0 0,0 0 129,4-9 129,8-14 129,1-8 129,6-2 0,1-8 0,6 2 129,-1-1-129,7 7 129,-5 2-129,5 10-128,-4 5-130,4 11 0,-3 5 0,1 12 0,-3 11 0,-2 6 0,-2 5 0,-2 3 0,1 2 0,-6-3 0,3 4-517,-12-16-902,22 6-2322,-10-14-1290,6-7 258,2-9-387,8-2 0</inkml:trace>
          <inkml:trace contextRef="#ctx0" brushRef="#br1" timeOffset="47315.7063">5448 4450 13029,'3'-52'4773,"-10"33"-258,-9 4 0,-7 15-2064,-9-9-1419,9 9-516,-4 4-129,4 8-258,2 3 0,3 1 0,7 3-129,4 1 129,4-1-129,3 1 0,0 1 0,3 1-129,6 1 0,-3-2-258,4 0 129,-1-5 0,-9-16 0,20 20 129,-20-20 0,25 0 258,-25 0 0,25-21 258,-13-3 0,2 7 0,-3-3 0,5 4-129,-16 16 0,28-18-129,-12 18-129,4 4 129,-1 14-129,3 3 130,1 6-260,0-1 130,0 3-129,-3-4-129,3 1-387,-23-26-1032,28 13-2580,-28-13-645,18-13 129,-14-10-258</inkml:trace>
          <inkml:trace contextRef="#ctx0" brushRef="#br1" timeOffset="47555.7198">5763 3777 17286,'0'-94'4773,"0"64"258,0 30-387,0 0-3611,0 0-1033,16 25 0,0 21 0,-2 9 0,6 20 0,-3 12 0,3 9 0,-1 9 0,-6 0 0,6 11 0,-15-24-1678,16 9-3353,1-21 0,7-7-258,6-14-129</inkml:trace>
        </inkml:traceGroup>
        <inkml:traceGroup>
          <inkml:annotationXML>
            <emma:emma xmlns:emma="http://www.w3.org/2003/04/emma" version="1.0">
              <emma:interpretation id="{1A0A7BE8-DDDA-4CFC-80F6-AD806F21176B}" emma:medium="tactile" emma:mode="ink">
                <msink:context xmlns:msink="http://schemas.microsoft.com/ink/2010/main" type="inkWord" rotatedBoundingBox="9101,4624 12369,4552 12395,5723 9126,5795"/>
              </emma:interpretation>
              <emma:one-of disjunction-type="recognition" id="oneOf11">
                <emma:interpretation id="interp55" emma:lang="en-US" emma:confidence="1">
                  <emma:literal>world</emma:literal>
                </emma:interpretation>
                <emma:interpretation id="interp56" emma:lang="en-US" emma:confidence="0">
                  <emma:literal>w old</emma:literal>
                </emma:interpretation>
                <emma:interpretation id="interp57" emma:lang="en-US" emma:confidence="0">
                  <emma:literal>w odd</emma:literal>
                </emma:interpretation>
                <emma:interpretation id="interp58" emma:lang="en-US" emma:confidence="0">
                  <emma:literal>w auld</emma:literal>
                </emma:interpretation>
                <emma:interpretation id="interp59" emma:lang="en-US" emma:confidence="0">
                  <emma:literal>w Gold</emma:literal>
                </emma:interpretation>
              </emma:one-of>
            </emma:emma>
          </inkml:annotationXML>
          <inkml:trace contextRef="#ctx0" brushRef="#br1" timeOffset="48379.7669">6940 4352 12126,'-16'-45'4644,"16"45"-387,-30-25 129,16 9-2193,14 16-1032,-29 8-387,20 9-387,-3 3-129,7 8-129,-1 4-129,6 6 0,0 3-129,2-2 0,9 5-387,-2-8 129,8 5-387,-8-13 0,13 2 0,-12-12 258,8 0 0,-18-18 387,25 4 129,-25-4 387,23-15 129,-9-1 129,-10-12 129,8 5-258,-6-9 129,6 5-129,-5-1-129,4 3-129,-2 2-129,5 7 0,-14 16 0,30-16-129,-14 16 129,4 7-129,1 12 129,4 6-129,0 4 129,4 3 129,-5-2-129,5 2 129,-4-9-129,0 0 258,-4-9-129,0-3 1,-5-11-259,2 0 0,-2-18 0,2-7 0,-6-9 0,3-6 0,-5-12 0,-1-1 0,-2-4 0,-7 2 0,0 7 0,-3 0 0,1 24-517,-21-6-3224,23 30-1032,-30-7-129,30 7-258,-27 27-129</inkml:trace>
          <inkml:trace contextRef="#ctx0" brushRef="#br1" timeOffset="48764.7892">7949 4263 9933,'0'-20'4515,"-23"1"-129,5 17-516,-3 6-1032,-8-4-1290,15 19-258,-11-6-387,11 17-129,-6-5-258,11 12-129,-3-1 0,10 6-129,2-3-129,0 2 129,13-3 0,3-3-129,3-1 0,2-5 0,1-8 1,1-3-130,-5-9 0,3-8 0,-5-2 0,0-17 0,-5-9 0,-2-7 0,-2-8 0,-7-8 0,2 4 0,-8-11-904,6 19-2708,-16 1-1161,4 9 0,-6 8-387,18 20 129</inkml:trace>
          <inkml:trace contextRef="#ctx0" brushRef="#br1" timeOffset="49295.8195">8054 4601 16125,'76'25'4773,"-40"-16"129,5 1-516,-16-10-2709,21 0-773,-14-5-904,9-4 0,-9-12 0,2-1 0,-8-10 0,-4-1 0,-3-5 0,-8-1 0,-6 0 0,-5 2 0,-2 3 0,-14 2 0,4 10 0,-11-1-517,23 23-386,-41-25-129,41 25 0,-36-7 0,36 7 0,-19 0 129,19 0 0,0 0 258,0 0 0,0 9 258,0-9 258,9 11 258,-9-11 258,19 16 387,-19-16 129,31 12 0,-31-12 258,37 9-258,-21-9 129,18 2 0,-8-2-258,12 0-258,-4 0-129,3 2-128,-5 3-259,0 4 0,-4 4 0,-3 4 0,-3 5 0,-8 3 0,-3 7 0,-8-2-775,8 9-515,-13-12-1806,0 1-1677,-1-5 129,-3-7-129,6-16-258</inkml:trace>
          <inkml:trace contextRef="#ctx0" brushRef="#br1" timeOffset="49599.8369">9148 3582 15351,'-7'-20'4773,"7"20"0,-2 9-129,2-9-3354,0 50-387,0-9 0,3 19-773,1 10-130,3 11 0,-2 7 0,1 4 0,-3 4 0,-3-2 0,0-5 0,0-12 0,0-1-517,-9-26-2192,9 0-1806,0-13-387,0-10-129,6-8-129</inkml:trace>
          <inkml:trace contextRef="#ctx0" brushRef="#br1" timeOffset="50208.8716">9815 4284 12900,'0'-41'4644,"-7"24"-258,7 17 129,-23-16-2580,-2 3-645,9 13-516,-9 0-258,3 16-129,-4 4-129,3 6-129,-1 5 0,1 4-129,6 3 129,8 1 0,3 0 0,6-2 129,11-3-129,12 1 1,4-6-130,10-4 0,-1-6 0,1-4 0,-3-10 0,1-5 0,-6-7 0,-4-13 0,-6-10 0,-3-11 0,-7-12 0,-2-15 0,-3-12 0,-4-16 0,0-9 0,0-9 0,-4 2 0,-4 4 0,-3 12 0,-2 11 0,3 19 0,-3 18 0,1 19 0,12 29 0,-22 0 0,17 18 0,5 18 0,2 15 0,9 11 0,6 17 0,3 10 0,5 8 0,2 1 0,1 4 0,0-8 0,-3-5 0,0-7 0,-9-20 0,11 2-1807,-15-25-2966,-3-9-129,-9-10 0,0-20-516</inkml:trace>
        </inkml:traceGroup>
      </inkml:traceGroup>
    </inkml:traceGroup>
    <inkml:traceGroup>
      <inkml:annotationXML>
        <emma:emma xmlns:emma="http://www.w3.org/2003/04/emma" version="1.0">
          <emma:interpretation id="{CC9F4B3A-5F67-4CE8-800A-3AE485999BC0}" emma:medium="tactile" emma:mode="ink">
            <msink:context xmlns:msink="http://schemas.microsoft.com/ink/2010/main" type="paragraph" rotatedBoundingBox="443,6716 25082,6077 25199,10607 561,11246" alignmentLevel="1"/>
          </emma:interpretation>
        </emma:emma>
      </inkml:annotationXML>
      <inkml:traceGroup>
        <inkml:annotationXML>
          <emma:emma xmlns:emma="http://www.w3.org/2003/04/emma" version="1.0">
            <emma:interpretation id="{107085C2-2E4E-4A1A-B6F0-3095F872480D}" emma:medium="tactile" emma:mode="ink">
              <msink:context xmlns:msink="http://schemas.microsoft.com/ink/2010/main" type="inkBullet" rotatedBoundingBox="466,7583 1311,7561 1312,7593 466,7615"/>
            </emma:interpretation>
            <emma:one-of disjunction-type="recognition" id="oneOf12">
              <emma:interpretation id="interp60" emma:lang="en-US" emma:confidence="0">
                <emma:literal>_</emma:literal>
              </emma:interpretation>
              <emma:interpretation id="interp61" emma:lang="en-US" emma:confidence="0">
                <emma:literal>~</emma:literal>
              </emma:interpretation>
              <emma:interpretation id="interp62" emma:lang="en-US" emma:confidence="0">
                <emma:literal>-</emma:literal>
              </emma:interpretation>
              <emma:interpretation id="interp63" emma:lang="en-US" emma:confidence="0">
                <emma:literal>r</emma:literal>
              </emma:interpretation>
              <emma:interpretation id="interp64" emma:lang="en-US" emma:confidence="0">
                <emma:literal>•</emma:literal>
              </emma:interpretation>
            </emma:one-of>
          </emma:emma>
        </inkml:annotationXML>
        <inkml:trace contextRef="#ctx0" brushRef="#br2" timeOffset="1.45451E6">-1747 6529 6192,'-32'-7'4515,"32"7"-387,-25-8 129,9 1-1677,16 7-645,0 0-387,0 0-387,-16 0-129,16 0-258,9 0-129,10 2 0,-1-2-129,14 0 0,2 0 0,10 2-258,3-2 129,6 0-129,0 2-129,2-2 129,1 0-129,-3 0 0,-5 0 0,0 0 1,-4-2-130,-1 0 0,-4-1 0,-8 1 0,-5 0 0,-4 2 0,-3 0 0,-19 0 0,27 0-259,-27 0-773,26 0-3483,-26 0-516,0 0 129,0 16-774</inkml:trace>
      </inkml:traceGroup>
      <inkml:traceGroup>
        <inkml:annotationXML>
          <emma:emma xmlns:emma="http://www.w3.org/2003/04/emma" version="1.0">
            <emma:interpretation id="{707B1257-764A-4EF6-A844-F8A71B9DDB8C}" emma:medium="tactile" emma:mode="ink">
              <msink:context xmlns:msink="http://schemas.microsoft.com/ink/2010/main" type="line" rotatedBoundingBox="2018,6675 25082,6077 25144,8461 2080,9060"/>
            </emma:interpretation>
          </emma:emma>
        </inkml:annotationXML>
        <inkml:traceGroup>
          <inkml:annotationXML>
            <emma:emma xmlns:emma="http://www.w3.org/2003/04/emma" version="1.0">
              <emma:interpretation id="{BD69686C-9E0B-4F84-81E9-E766DD5FFEB5}" emma:medium="tactile" emma:mode="ink">
                <msink:context xmlns:msink="http://schemas.microsoft.com/ink/2010/main" type="inkWord" rotatedBoundingBox="2025,6925 7267,6789 7322,8924 2080,9060"/>
              </emma:interpretation>
              <emma:one-of disjunction-type="recognition" id="oneOf13">
                <emma:interpretation id="interp65" emma:lang="en-US" emma:confidence="0">
                  <emma:literal>Converting</emma:literal>
                </emma:interpretation>
                <emma:interpretation id="interp66" emma:lang="en-US" emma:confidence="0">
                  <emma:literal>C Inverting</emma:literal>
                </emma:interpretation>
                <emma:interpretation id="interp67" emma:lang="en-US" emma:confidence="0">
                  <emma:literal>C converting</emma:literal>
                </emma:interpretation>
                <emma:interpretation id="interp68" emma:lang="en-US" emma:confidence="0">
                  <emma:literal>converting</emma:literal>
                </emma:interpretation>
                <emma:interpretation id="interp69" emma:lang="en-US" emma:confidence="0">
                  <emma:literal>C Inventing</emma:literal>
                </emma:interpretation>
              </emma:one-of>
            </emma:emma>
          </inkml:annotationXML>
          <inkml:trace contextRef="#ctx0" brushRef="#br2" timeOffset="1.40189E6">32 6066 10191,'0'-51'4644,"-11"31"-129,11 20-129,-13-20-2064,-6 3-1032,19 17-387,-25-9-129,25 9-258,-30 2-258,14 10 0,-4 4 0,1 9-129,-3 5-129,1 8 129,1 8-129,1 7 129,3 4-129,0 3 0,5 1 0,2-1 0,6-3 0,3-5 0,0-6 0,10-9 0,6-3-129,4-5 129,5-6-129,1-5-129,8-1-129,-4-9-258,15 2-258,-10-10-387,22 0-645,-16-9-1419,16-7-903,2-5-387,-4-9 129,4-1-129</inkml:trace>
          <inkml:trace contextRef="#ctx0" brushRef="#br2" timeOffset="1.40224E6">476 6433 6966,'0'-72'4386,"-9"42"0,-5 12-258,-2 13-1419,-12-7-516,12 20-774,-15 0-516,12 22-258,-6-4-129,7 15-258,4-1 0,5 6-129,4-2-129,5 1 129,3-4-129,11-6 129,4-6-129,5-6 129,0-5 0,6-6 0,-6-10 129,7-2 0,-3-9 129,1-9-129,-3-9 129,4-5-129,-11-9 0,1-3 0,-5-2-129,-3-4 0,-7 4 0,-4 3-129,0 6 0,-11 6-129,-2 14-258,-8 1-516,21 16-774,-43 14-3096,22 5 0,3 5-258,2 2-129</inkml:trace>
          <inkml:trace contextRef="#ctx0" brushRef="#br2" timeOffset="1.40275E6">834 6352 11223,'0'0'4515,"0"0"-258,0 0 0,0 0-2838,7 34-645,-5-12-129,7 13 0,-4-5-387,4 10 0,-4-7-129,0 3-129,1-4-129,-3-4 129,1-5-129,-4-3 0,0-20 0,2 21 129,-2-21 0,0 0 0,12-17 129,-7-3 0,3-8 129,0-3-129,1-8 0,4 0 0,-4 2 129,1 5-129,-3 2 0,2 6 0,-3 8 0,-6 16 0,16-3 0,-16 3-129,19 23 0,-4 2 129,-1 2-129,2 5-129,5 5 0,-7-5-516,11 11-516,-18-10-2580,6 1-645,-3-2-387,-1-2 0,0 1-387</inkml:trace>
          <inkml:trace contextRef="#ctx0" brushRef="#br2" timeOffset="1.40348E6">1318 6433 9675,'-4'-23'4515,"-1"-4"-258,5 27-129,0 0-1806,0 0-1032,9 19-387,-4-3-258,9 16-129,0-5-258,6 14 129,-1-4-129,5 4-129,-5-3 0,4-3 0,-5-5-129,0-1 129,-6-8-129,1-3 129,-13-18 0,16 18 129,-16-18-129,0 0 258,14-25-129,-5-2 0,-4-8 0,6-10 0,-4-8 0,4-2-258,-2 1 129,-2 5-387,0 11 129,-5-1-645,-2 39-387,7-37-1806,-7 37-1935,0 0 258,23 12-516,-12 6-129</inkml:trace>
          <inkml:trace contextRef="#ctx0" brushRef="#br2" timeOffset="1.4043E6">1892 6513 11223,'34'-6'4515,"-11"6"-129,-3-5-129,-3-6-2709,17 11-516,-9-12-258,5 3-387,-8-5 0,1 1-129,-7-4 0,-2-3-129,-9-1 0,-3 1 0,-4 0-129,-12 4 0,-4 6 0,-7 1 0,1 7 0,-3 2-129,0 7 129,2 11 0,6 5-129,1 6 129,5 3-129,6 3 129,4 3 0,3 2 0,2-4 0,12 1 129,2-5-129,7-1 129,2-6 129,3-4-129,4-7 129,4-1 0,1-10 0,4-3 0,-2-2 0,6-12-129,-3-7 129,3-6 0,-4-3-129,-2-7-129,-7-3 129,-7-4-129,-7 3 0,-11-2-129,-7 6 0,-6 0-129,-8 6 0,-11 5-129,2 11 0,-5 3-129,8 8 129,-5 1 0,25 3-129,-28 3 129,28-3 129,-4 18 129,4-18 0,18 16 129,2-12 129,8-1 258,2-3-129,6 0 129,-6-9 0,4 6 0,-9-8 0,2 6-129,-8-6 129,1 9-258,-4-1 129,1 3-129,-1 0-129,2 5 129,0 6-129,2 7 129,-3 5-129,3 3 0,0 8 0,-4 2-129,1 5-129,-4-2-129,3 7-387,-9-12-258,12 9-1161,-13-10-2580,3-6 129,1-7-387,-10-20 129</inkml:trace>
          <inkml:trace contextRef="#ctx0" brushRef="#br2" timeOffset="1.40463E6">3098 6038 12384,'18'-119'4902,"-9"71"-258,0 8 129,5 19-2709,-14-7-1161,0 28-258,14-22-258,-14 22 0,13 14 0,-8 17-387,-1 4 129,3 13 0,-2 13 0,0 10-129,1 7 129,1 9-129,-4 1 0,4 0 0,1-2-129,-1-4 129,5-8-258,-3-11-129,9-6-258,-8-20-258,12 2-645,-20-16-3096,-2-23 0,10 22-387,-10-22 129</inkml:trace>
          <inkml:trace contextRef="#ctx0" brushRef="#br2" timeOffset="1.40499E6">3169 6514 8772,'20'-5'4128,"21"-11"258,-20 7-387,4-1-2064,12 10-903,-3-4-129,11 4-387,-6-4-258,2 3 0,-2-3-129,-5 1 0,-6-1 129,-5 2 0,-23 2 0,27-5 0,-27 5 0,0 0 0,0 0 0,18 21 0,-15-3 0,4 7-258,4 2 129,1 5-129,3-2 0,-1-2-258,2 3-129,-7-12-387,9 8-645,-18-27-2064,0 16-903,0-16-258,0 0 0,-8-14-387</inkml:trace>
          <inkml:trace contextRef="#ctx0" brushRef="#br2" timeOffset="1.40513E6">3680 6356 8256,'-6'-130'4128,"6"72"0,0 13-903,2 17-1548,-2 3-903,0 25-1032,0 0-2064,23-4-1419,-23 4-258,16 23-387,-9-3-258</inkml:trace>
          <inkml:trace contextRef="#ctx0" brushRef="#br2" timeOffset="1.40624E6">3996 6381 11223,'16'-27'4644,"-16"27"-129,24 0-129,-5 16-2838,-19-16-774,20 40-258,-11-19 0,7 11-129,-6-4-129,1 3-129,0-5 0,-4 3-129,-2-8-129,0-5 129,-5-16-129,6 23 129,-6-23 0,0 0-129,0 0 129,0 0 0,18-21 0,-11 3 0,0-1 0,2-6 0,1 1 129,-1 0-258,2 2 258,-2 4-129,-9 18 0,19-19-129,-19 19 129,25-2 0,-9 2 0,4 13 0,5-1-129,3 6 129,6 0 0,3 1 0,4-1 0,2-6 0,0-1 0,-1-6 0,1-5 129,-4-1-129,0-15 129,-3-4-129,-4-5 129,-7-5 0,-6-6 0,-6-1 0,-10 1 0,-3 4 0,-10 7 0,-10 8 0,-5 8 0,-1 9-129,-7 10 0,3 15 0,2 6 0,3 4 0,4 1-129,6 3 129,6-5 0,4-1-129,5-2 0,0-3 129,5-3-258,8-5 129,1-3 0,2-8 0,4-3 0,-1-6 129,6-9-129,0-13 129,2-4 129,-1-8-129,1 0 129,-4 0-129,-3 4 129,-4 3-129,-6 10 0,-10 17 0,16-6 0,-16 6 0,8 34 0,-5 3 0,1 10 0,3 6 0,-2 9 0,2 8 129,0 3 129,2 7-129,0 2 129,2 6 0,-2 5 0,0 7-129,-4-3 129,0 1-129,-3-5-129,-2-8 129,0-12-129,0-12 258,-5-17-129,-4-12 0,-5-16 129,-6-11-129,-7-6 0,-6-15 129,-8-13-129,-6-8 0,-6-13 0,-4-11-129,0-4 0,4-12 0,7-3 130,10 0-260,9 2 1,17 0-129,11 14-516,21-1-387,38 25-1935,1 4-1935,10 9 258,5 11-387,3 6-258</inkml:trace>
        </inkml:traceGroup>
        <inkml:traceGroup>
          <inkml:annotationXML>
            <emma:emma xmlns:emma="http://www.w3.org/2003/04/emma" version="1.0">
              <emma:interpretation id="{4D4A51A7-81CE-4FC7-B003-9504F7A833C5}" emma:medium="tactile" emma:mode="ink">
                <msink:context xmlns:msink="http://schemas.microsoft.com/ink/2010/main" type="inkWord" rotatedBoundingBox="7805,6841 12215,6727 12242,7753 7831,7867"/>
              </emma:interpretation>
              <emma:one-of disjunction-type="recognition" id="oneOf14">
                <emma:interpretation id="interp70" emma:lang="en-US" emma:confidence="1">
                  <emma:literal>external</emma:literal>
                </emma:interpretation>
                <emma:interpretation id="interp71" emma:lang="en-US" emma:confidence="0">
                  <emma:literal>ext anal</emma:literal>
                </emma:interpretation>
                <emma:interpretation id="interp72" emma:lang="en-US" emma:confidence="0">
                  <emma:literal>ext final</emma:literal>
                </emma:interpretation>
                <emma:interpretation id="interp73" emma:lang="en-US" emma:confidence="0">
                  <emma:literal>ext annal</emma:literal>
                </emma:interpretation>
                <emma:interpretation id="interp74" emma:lang="en-US" emma:confidence="0">
                  <emma:literal>ext Final</emma:literal>
                </emma:interpretation>
              </emma:one-of>
            </emma:emma>
          </inkml:annotationXML>
          <inkml:trace contextRef="#ctx0" brushRef="#br2" timeOffset="1.40699E6">5544 6491 10836,'23'-16'4386,"7"6"258,-14 6-387,-16 4-2451,34-9-774,-16 2-258,9 7-129,-8-9-129,4 7-258,-5-5 129,2 0-258,-20 7 129,28-23-129,-23 7 0,1-2 0,-6-1-129,0-1-129,-11-1 129,-5 5-129,-5 2 0,-2 3 0,-4 11 0,-2 0 0,1 14 0,1 7 129,2 6-129,2 5 129,4 4 0,3 3 0,3-2 0,6 1 0,5-5 0,2-1 129,15-1-129,6-6 0,7-4 129,10-3 0,4-4-129,6-5 0,8 0-387,-7-9-645,19 0-2322,-15-2-1290,-3-11 0,-2-3-258,-5-7-516</inkml:trace>
          <inkml:trace contextRef="#ctx0" brushRef="#br2" timeOffset="1.40744E6">6501 6426 10191,'-7'-47'4773,"7"47"-129,-6-19-129,6 19-1677,0 0-1548,-14 10-387,7 15-387,-11-2-129,2 11-129,-7 0 0,-2 7-129,0 0-258,-3-2 0,5-2-387,-4-8-258,13 8-774,-15-14-2967,15-3-129,14-20-258,-21 21-129</inkml:trace>
          <inkml:trace contextRef="#ctx0" brushRef="#br2" timeOffset="1.40722E6">6231 6349 11739,'0'0'4902,"17"20"-387,-2-3 129,15 17-2838,-16-14-645,16 15-258,-8-8-516,4 5 0,-3-2-258,1-5-258,-3 4-387,-21-29-645,35 39-1290,-35-39-2322,24 12 258,-24-12-516,0 0-129</inkml:trace>
          <inkml:trace contextRef="#ctx0" brushRef="#br2" timeOffset="1.40799E6">6673 6433 9030,'11'-22'4386,"9"22"-129,3-7-258,12-3-1806,10 10-1419,5 0-516,1 0-1290,17 5-1161,-2 0-1677,-6-5-258,1 2-258,-13-2-258</inkml:trace>
          <inkml:trace contextRef="#ctx0" brushRef="#br2" timeOffset="1.40779E6">6784 5830 14706,'7'-16'4902,"2"-4"-387,-9 20 0,0 0-3225,9 14-516,-4 17-387,-5 2 0,2 17-258,0 7 129,-1 14-129,1 7 0,2 3-258,1 0 129,0-6 0,4-2-258,0-13-129,5-3-258,-8-21-387,11 7-1032,-11-22-2838,-6-21 258,0 23-387,0-23 129</inkml:trace>
          <inkml:trace contextRef="#ctx0" brushRef="#br2" timeOffset="1.40892E6">7228 6495 11739,'24'-13'4644,"-24"13"-258,26-3 129,-26 3-2838,30-9-774,-13-2 0,11 8-387,-7-8 0,8 0-258,-3-6 0,3 1 0,-2-7-129,-3 1 129,-2-5-129,-6 4 0,-5-2-129,-8 6 0,-3 1 0,0 18-129,-32-16 0,4 16 0,-4 11 0,-6 8-129,4 13 0,-1 2 129,5 5 0,5 4 129,9 0-129,9-1 129,7-4 0,5-1 129,13-7 0,8-1 0,5-8 0,6-1 129,0-10 0,8-3-129,-2-7 129,3 0 0,-2-12 0,2-6-129,-3-7 0,-2-5 0,-2-7 0,-5-4-129,-6-4 0,-6-4-129,-4 4 0,-11-3-129,-4 9-129,-3 2-129,-5 12 129,-9 0-258,14 25 129,-27-22 0,27 22 129,-20-7 0,20 7 0,0 0 258,0 0 0,-7 9 129,7-9 129,0 0 129,15 20 0,-15-20 258,26 12-129,-4-5 129,-5-7 0,8 2-129,-2-2 129,4 0-129,-2 0-129,0 0-129,0 4 0,-2 3 0,-2 2-129,-1 5 129,-4 2-129,0 7-129,-4 5 0,-3 1-129,5 8-387,-14-8-387,20 15-1677,-15-14-2064,6-1 129,0-10-387,-11-19 129</inkml:trace>
          <inkml:trace contextRef="#ctx0" brushRef="#br2" timeOffset="1.40936E6">8417 6294 15093,'5'-20'4773,"11"3"-258,-4 25-387,-12-8-3225,25 27-258,-12-7-258,5 8-129,-6 1 0,2 4-129,-5-2-258,-2 1 0,-1-2-129,-6-7 129,1-2-129,-1-5 0,0-16 129,0 0 0,0 0 0,0 0 129,13-23 129,-4-3 0,1-6 129,5-8-129,-3 0 129,6 4 0,-6 0 0,4 10-129,0 3 129,-16 23-129,31-18-129,-31 18 0,30 16 129,-16 7-129,2 7 0,0 2-129,0 4 0,0-1-129,5 3-129,-3-10-387,18 8-516,-11-24-1806,14 4-1548,7-7 129,6-7-516,5-2 0</inkml:trace>
          <inkml:trace contextRef="#ctx0" brushRef="#br2" timeOffset="1.40975E6">9365 6378 9546,'-52'-40'4644,"18"30"0,2 1-258,0-2-1290,32 11-1677,-44 5-387,31 15-129,-4-8-387,8 12-129,0-5-129,4 6-129,1 0-129,2 0 0,2 0 0,0-4-258,0 4 0,2-9-129,7 2 129,-9-18 0,18 16 0,-18-16 129,28 0 0,-8-14 258,1-8 0,4-3 129,2-1 0,3 1-129,-2 0 0,3 9 0,-3 7 0,0 9-129,-1 7 0,-2 14 0,-4 4-129,-3 2 0,0 5-258,-7-9-258,8 4-516,-19-27-1161,0 0-2193,23 7 129,-12-16-387,3-12-129</inkml:trace>
          <inkml:trace contextRef="#ctx0" brushRef="#br2" timeOffset="1.41E6">9733 5734 14061,'28'-66'4644,"-8"53"0,-2 12-129,8 13-2580,-11 6-774,10 21-387,-9-2-129,1 17-257,-6-1-388,-2 13 0,-4 5 0,-5 0-517,2 9-3998,-5 0-516,-8 0 129,-5-7-516</inkml:trace>
        </inkml:traceGroup>
        <inkml:traceGroup>
          <inkml:annotationXML>
            <emma:emma xmlns:emma="http://www.w3.org/2003/04/emma" version="1.0">
              <emma:interpretation id="{E53DB230-D988-4793-9ED2-576E43D641FB}" emma:medium="tactile" emma:mode="ink">
                <msink:context xmlns:msink="http://schemas.microsoft.com/ink/2010/main" type="inkWord" rotatedBoundingBox="12988,6555 15705,6485 15736,7672 13019,7743"/>
              </emma:interpretation>
              <emma:one-of disjunction-type="recognition" id="oneOf15">
                <emma:interpretation id="interp75" emma:lang="en-US" emma:confidence="1">
                  <emma:literal>world</emma:literal>
                </emma:interpretation>
                <emma:interpretation id="interp76" emma:lang="en-US" emma:confidence="0">
                  <emma:literal>wold</emma:literal>
                </emma:interpretation>
                <emma:interpretation id="interp77" emma:lang="en-US" emma:confidence="0">
                  <emma:literal>word</emma:literal>
                </emma:interpretation>
                <emma:interpretation id="interp78" emma:lang="en-US" emma:confidence="0">
                  <emma:literal>would</emma:literal>
                </emma:interpretation>
                <emma:interpretation id="interp79" emma:lang="en-US" emma:confidence="0">
                  <emma:literal>worlds</emma:literal>
                </emma:interpretation>
              </emma:one-of>
            </emma:emma>
          </inkml:annotationXML>
          <inkml:trace contextRef="#ctx0" brushRef="#br2" timeOffset="1.41144E6">10862 6260 12126,'-8'-51'4515,"-1"35"-129,-4 0 0,-10 1-2322,23 15-1032,-32 11-387,18 12-129,-4 6-387,4 6 0,3 4-129,4 6 129,5 1-258,2-2 129,2-1 0,7-6-129,7-5-129,-2-7 129,6-1-129,-4-12 0,2-5 129,-2-7 0,0-5 129,-16 5 129,24-38 129,-13 13-129,-2-5 129,0 0 0,-4-4 129,4 6-258,-5-1 129,3 6-129,-2 5 0,-5 18-129,18-16 129,-18 16-129,27 11 0,-13 9 0,2 1 0,2 4 129,-2-2 0,1 4-129,-2-8 129,-3-1-129,-12-18 0,20 21 129,-20-21 0,0 0 0,19 0 0,-19 0 0,9-32 0,-5 6 0,-4-8 0,0-7-258,0 0-129,-6-5-129,1 14-516,-13-13-1161,11 19-2580,-3 6 129,10 20-387,0 0-129</inkml:trace>
          <inkml:trace contextRef="#ctx0" brushRef="#br2" timeOffset="1.41182E6">11739 6198 12771,'-3'-45'4773,"-18"28"-516,-3 8 258,24 9-3096,-49 0-516,27 17-258,-10 3-129,9 12-129,-4 7-129,11 7-129,2 4 0,7 2 0,7 1-129,0-3 129,9-4-129,9-7 0,5-8 129,0-10 0,4-7 0,1-8 129,-3-6 0,2-11-129,-4-14 129,-2-5 0,-5-9-258,-3-9-129,-1 0-387,-12-13-387,9 22-1032,-9-7-2709,0 8 0,-5 10-387,1 10-129</inkml:trace>
          <inkml:trace contextRef="#ctx0" brushRef="#br2" timeOffset="1.4123E6">11860 6532 12642,'80'7'4902,"-37"-7"-387,-2-10 258,-9-13-2580,14 7-1032,-17-15-258,5 1-258,-10-7-258,-4-1-129,-9-4-129,-4 4-129,-7-3 0,0 4-129,-9 7 0,-5 3-258,1 8 129,-5 1-129,18 18-129,-26-20 129,26 20-129,-22-3 0,22 3 129,0 0 0,0 0 0,-17 5 129,17-5 0,0 0 258,0 18 129,0-18 258,14 7 0,-14-7 0,25 5 258,-6-1-129,-3-4 0,9 0-129,-3 0 0,3 3-129,-2 1-129,0 3-129,0 4 129,-2 5-129,-1 5-129,-6 4 129,2 9-387,-11-4-387,8 18-774,-13-9-2838,0-5-258,0-4-258,-4-8 0</inkml:trace>
          <inkml:trace contextRef="#ctx0" brushRef="#br2" timeOffset="1.4126E6">12488 5835 10449,'23'-94'4515,"-7"58"-129,-3 8-129,-4 1-2064,7 23-774,-16 4-387,19 6-258,-15 12-129,5 15-258,-7 5 0,5 13-129,-6 4 0,5 13-129,-4 3-258,1 0-258,8 8-387,-6-15-258,18 12-903,-16-21-1806,15-5-645,6-7-258,4-13-258,7-7 129</inkml:trace>
          <inkml:trace contextRef="#ctx0" brushRef="#br2" timeOffset="1.41307E6">13113 6255 10836,'7'-75'4386,"-11"45"129,-6 5-258,-6 2-1806,16 23-1161,-27-7-387,27 7-387,-34 19-258,20 6-129,3 7-129,2 6 0,6 2 0,3 7 0,1-5 0,12-1 0,1-7 0,6-4 0,-1-14 129,4-5 0,-1-11 129,4-18 129,-2-16-129,4-6 129,-7-17-129,2-6 0,-5-11 0,0-6 0,-4-8-258,-3-1 129,-4 1-129,-7-1 129,0 7-129,0 5 129,-5 11-129,-4 13 0,-2 14 129,-1 19-129,12 20 130,-20 6-130,17 22 0,3 17 0,3 10 0,8 11 0,3 8 0,4 5 0,7 4-388,-6-8-644,13 19-1935,-10-17-1806,-3-3 0,-3-8-387,-2-5-129</inkml:trace>
        </inkml:traceGroup>
        <inkml:traceGroup>
          <inkml:annotationXML>
            <emma:emma xmlns:emma="http://www.w3.org/2003/04/emma" version="1.0">
              <emma:interpretation id="{01E8E6F6-87B6-4217-AC29-D0097DA47929}" emma:medium="tactile" emma:mode="ink">
                <msink:context xmlns:msink="http://schemas.microsoft.com/ink/2010/main" type="inkWord" rotatedBoundingBox="16465,6300 19918,6211 19969,8202 16517,8291"/>
              </emma:interpretation>
              <emma:one-of disjunction-type="recognition" id="oneOf16">
                <emma:interpretation id="interp80" emma:lang="en-US" emma:confidence="1">
                  <emma:literal>signal</emma:literal>
                </emma:interpretation>
                <emma:interpretation id="interp81" emma:lang="en-US" emma:confidence="0">
                  <emma:literal>si gnat</emma:literal>
                </emma:interpretation>
                <emma:interpretation id="interp82" emma:lang="en-US" emma:confidence="0">
                  <emma:literal>Sis gnat</emma:literal>
                </emma:interpretation>
                <emma:interpretation id="interp83" emma:lang="en-US" emma:confidence="0">
                  <emma:literal>Si gnat</emma:literal>
                </emma:interpretation>
                <emma:interpretation id="interp84" emma:lang="en-US" emma:confidence="0">
                  <emma:literal>S)' gnat</emma:literal>
                </emma:interpretation>
              </emma:one-of>
            </emma:emma>
          </inkml:annotationXML>
          <inkml:trace contextRef="#ctx0" brushRef="#br2" timeOffset="1.41366E6">14466 5892 13545,'6'-25'4386,"-6"7"-129,0 18 129,-20 0-3096,-8 0-645,1 9-516,-5 4 0,-2 3-258,2 1 129,2 1-129,9 0 129,6-2 0,10 0 0,5-16 0,11 27 129,12-11 0,5-4 129,10 6-129,1-2 129,5 3-129,-1 5 0,0-1 0,-6 0 0,-3 2-129,-9-2 129,-8 4-129,-8-3 0,-9 0 129,-7-7-129,-11 1 129,-8-5-129,-5-3 0,-4-4 0,-4-6 0,-2 0-129,0-8 129,2-4-129,1-2 129,6-4-129,4 0-258,8 6-258,-5-10-1161,20 5-2580,5 17 0,-5-23-258,5 23 0</inkml:trace>
          <inkml:trace contextRef="#ctx0" brushRef="#br2" timeOffset="1.41389E6">14712 6018 9675,'26'-5'4515,"-2"8"0,-24-3-516,26 25-645,-4 7-2322,-12-7-258,8 11-516,0 5-516,-11-9-1419,4 7-2709,-1 2 258,-6-11-516,1-3 0</inkml:trace>
          <inkml:trace contextRef="#ctx0" brushRef="#br2" timeOffset="1.41641E6">14872 5755 9675,'-11'-71'2838,"11"71"-1290,0-16-1806,0 16-2451,0 12-903,0-12 0</inkml:trace>
          <inkml:trace contextRef="#ctx0" brushRef="#br2" timeOffset="1.41642E6">15502 5908 13287,'-27'-29'4773,"2"21"-258,-5 6 0,-11 0-2838,14 13-903,-7 3-129,9 13-387,-1-1 129,8 6-387,6 6 0,8-3 0,4 3 0,7-6-258,13 0 129,1-7-129,6-6 0,-1-14 0,3-5 129,-1-8-129,1-16 129,-4-9 129,-2-8 0,-4-6 129,-3-1-258,-1 7 387,-7 2-387,0 9 387,-7 11-129,-1 19-129,0 0 129,-1 17-258,-5 19 258,3 12-258,1 14 258,2 11-258,0 11 129,2 5 0,7 1 0,3 5 0,4-3 0,0 4 129,2-9 129,0-1-258,-2-12 258,1-4-129,-4-11 129,-1-10 0,-5-11 129,-1-8-258,-6-12 129,0-18 0,-13 14 0,-3-14 0,-9-2 1,-1-8-259,-8-6 0,-3-6 0,-3-1 0,1-4 0,2 1 0,1-6 0,6 0 0,5-4 0,7 4-259,6-2 1,8 6-387,-1-6-258,9 18-774,-4-5-2967,3 3 129,4 2-387,2 0-129</inkml:trace>
          <inkml:trace contextRef="#ctx0" brushRef="#br2" timeOffset="1.41642E6">15904 6011 13416,'7'-25'4644,"-7"25"-258,17 0 129,-11 25-2838,-6-7-1161,9 12 0,-8 0-258,5 9-129,-6 6-129,0-6-258,0 4-129,0-11 0,0 0-129,0-32 258,3 25-129,-3-25 258,15-22 129,-5-8 258,1-13 129,3-3 0,-1-9 129,4 7 0,-4-2 0,1 11-129,-3 3-129,5 17 0,-16 19 0,34-9-129,-13 16 0,2 18-129,4 11 0,-1 3-258,8 12-258,-5-4-129,12 11-516,-13-26-1161,20 7-2064,0-12-258,7-13-129,7-12 0</inkml:trace>
          <inkml:trace contextRef="#ctx0" brushRef="#br2" timeOffset="1.41643E6">16862 6114 9804,'-46'-41'4386,"18"32"-129,-6 2 0,4-2-1419,12 15-1290,-9-6-387,18 16-258,-7-7-129,11 7-258,5-16-129,-4 33-129,4-15-129,2 2 0,7 1-258,0-1 129,3-1-258,-1-3 129,-11-16 0,27 18 0,-27-18 0,28 0 0,-10-12 129,0-6 0,0-2 129,1 1-129,2 1 129,1 5-129,3 8 0,0 5-129,-1 4 129,3 6-129,3 8-129,-6-4-129,6 8-387,-12-17-258,14 11-645,-32-16-1419,26-14-1290,-12-2-129,-5-14-258,2-2 258</inkml:trace>
          <inkml:trace contextRef="#ctx0" brushRef="#br2" timeOffset="1.41643E6">17400 5273 10965,'49'-89'4644,"-34"60"-258,-3 13 258,-12 16-1935,5 9-903,4 32-774,-9 2-258,4 21-129,-2 5-258,8 19 129,-3 2-257,2 6-518,11 7-386,-11-17-1290,19 6-2580,-6-4-387,1-5 129,-4-10-645</inkml:trace>
        </inkml:traceGroup>
        <inkml:traceGroup>
          <inkml:annotationXML>
            <emma:emma xmlns:emma="http://www.w3.org/2003/04/emma" version="1.0">
              <emma:interpretation id="{9F6346FB-AF6F-4BB3-9BB5-87B64C643ACA}" emma:medium="tactile" emma:mode="ink">
                <msink:context xmlns:msink="http://schemas.microsoft.com/ink/2010/main" type="inkWord" rotatedBoundingBox="20388,6262 25083,6140 25125,7741 20430,7863"/>
              </emma:interpretation>
              <emma:one-of disjunction-type="recognition" id="oneOf17">
                <emma:interpretation id="interp85" emma:lang="en-US" emma:confidence="0">
                  <emma:literal>(Pressure,</emma:literal>
                </emma:interpretation>
                <emma:interpretation id="interp86" emma:lang="en-US" emma:confidence="0">
                  <emma:literal>(Press me,</emma:literal>
                </emma:interpretation>
                <emma:interpretation id="interp87" emma:lang="en-US" emma:confidence="0">
                  <emma:literal>(press me,</emma:literal>
                </emma:interpretation>
                <emma:interpretation id="interp88" emma:lang="en-US" emma:confidence="0">
                  <emma:literal>(pressure,</emma:literal>
                </emma:interpretation>
                <emma:interpretation id="interp89" emma:lang="en-US" emma:confidence="0">
                  <emma:literal>(pres me,</emma:literal>
                </emma:interpretation>
              </emma:one-of>
            </emma:emma>
          </inkml:annotationXML>
          <inkml:trace contextRef="#ctx0" brushRef="#br2" timeOffset="1.4322E6">18348 5196 9804,'0'-16'4515,"0"16"-387,-15 15 0,-4 1-1677,12 26-1032,-20-4-516,11 22 0,-12-5-129,6 18-129,-4-3-258,4 8-129,1-2 129,5 6-129,3 0-129,8 3 0,5 1 0,0-4-258,7-1 258,7-8-258,6-5 0,1-9 0,6-8-129,0-10-129,6-7-129,-6-18-645,19 5-1548,-6-12-1935,-5-9 387,1 0-645,-4-7 129</inkml:trace>
          <inkml:trace contextRef="#ctx0" brushRef="#br2" timeOffset="1.43254E6">18694 5767 12900,'-3'-25'4773,"3"25"-387,0 0 258,0 0-2709,-2 16-903,-7 8-258,9 13-387,-9 0 258,8 15-387,-5 3 0,3 2-129,1 2 0,2-1-129,0-1-129,0-9 0,0-1-258,0-17-129,5 4-258,-5-34-516,9 26-1935,-9-26-1419,2-14 129,0-9-258,-2-14-129</inkml:trace>
          <inkml:trace contextRef="#ctx0" brushRef="#br2" timeOffset="1.43284E6">18668 5803 7740,'16'-53'4128,"-4"31"129,11 12-258,8 6-1419,-10-8-387,23 12-645,-12 0-387,16 1-387,-10 5-258,8 8-129,-7 0-129,-1 6 0,-10-1-129,-5 4 0,-9-1 258,-8 1-387,-6 0 258,-7 0-129,-13-3 0,-8-3-258,-6-1 0,-11-7-516,6 4 0,-14-13-645,17 9-1161,-6-9-1935,1 0-129,9-4-129,1-3-129</inkml:trace>
          <inkml:trace contextRef="#ctx0" brushRef="#br2" timeOffset="1.43345E6">19274 6105 10449,'38'16'4515,"-22"-10"0,1-3-129,5 8-1806,-22-11-903,34 0-645,-34 0-129,35-21-258,-21 3-129,4 0-258,-7-7 0,-4-2-129,-2-5-129,-5 0 0,0 0-387,-7 0 129,0 7-387,-12-3 129,19 28-258,-32-34 0,32 34 129,-34-16-129,34 16 129,-29 0 129,29 0 0,-18 4 258,18-4 129,-3 16 258,3-16 0,7 18 258,-7-18 258,29 16 0,-13-15 258,10 8-129,-6-9 0,10 6-129,-7-6 0,6 3-258,-8-1 0,4 1-129,-7-1 0,5 5-258,-5 0 129,-1 4-129,1 0 258,0 3-387,-2 4 258,-2 3-258,0 6 129,-7 0-258,4 10-387,-11-12-1032,0 12-2838,0-1-129,-3-4-258,-5-4-258</inkml:trace>
          <inkml:trace contextRef="#ctx0" brushRef="#br2" timeOffset="1.43427E6">19991 6088 11739,'18'-9'4386,"2"5"129,-20 4 0,16-11-2451,5 11-774,-21 0-258,32-5-258,-16-7-387,3 1 0,1-7 0,0 0-258,-4-5 129,-4 4-129,-5-3-387,-5 3 129,-2 19-129,-9-25 0,9 25 0,-37 0-258,14 3 129,-4 8 0,4 10 129,0-1-129,7 8 258,0-1-258,9 3 258,3-1 0,4 1 129,4 0 129,8 1-129,6-5 129,0-1 0,3-7 0,0-6 0,4-6 129,-3-6-129,2-9 0,-2-16 129,4-3-129,-2-10 258,0 3-258,-2-8 258,1 11-258,-5 0 129,0 10-129,-18 22 0,26-19 0,-26 19-129,23 7 0,-12 13 0,0 3 129,1 5-129,-1 2 0,-1 4 0,-2-4-258,-1 2 0,-6-5 0,3-4 0,-4-23 0,2 22 0,-2-22 0,7-11 0,0-12 258,5-7 0,3-6 129,3-7 129,5 2-129,0 1 129,3 6 129,-1 3-129,2 10 0,-4 3 0,6 11 0,-6 4 0,2 3 0,-2 9-129,0 7-129,-2 0 129,1 5 0,-3 0-129,-5 2 0,-1 1 0,-10 0 0,-3 5-387,-7-8-258,2 20-1290,-22-16-2580,-3 2-258,-2-8-258,4 1 0</inkml:trace>
          <inkml:trace contextRef="#ctx0" brushRef="#br2" timeOffset="1.43498E6">21158 5988 12513,'0'0'4773,"0"0"-387,18 16 258,-2 9-2967,-16-25-387,14 41-516,-12-22-258,5 6-258,-2-2-129,-1-1-129,1-3-129,-1-3 0,-4-16 0,9 18 0,-9-18 0,0 0 0,19-14 129,-10-9-129,0-2 129,0-4 129,-2-3-129,0 6 0,2 1 129,-2 5-129,-7 20 129,20-14 129,-20 14-129,25 11 129,-9 10 0,5 7 0,-3-1 0,3 7 0,-3-6-129,1 3 0,-3-10 0,-1-3 130,-15-18-259,23 16 0,-23-16 0,18-4 0,-18 4 0,14-35 0,-7 12 0,-5-8 0,1-1-259,-3-2-128,0 6 0,-3-4-129,-3 11 129,-4-3 0,4 8 0,6 16 129,-12-19 129,12 19 0,0 0 0,0 0 258,0 0 0,0-16 0,0 16 258,18-4 0,-18 4 0,35-3 0,-17 1 129,9 2-129,-4 0 0,4 11-257,-3-1-130,1 8 0,-5 3 0,0 4 0,-6 7 0,-9-3 0,9 12-1162,-15-13-2966,1 6-774,1-9 129,10-4-516,-11-21 0</inkml:trace>
          <inkml:trace contextRef="#ctx0" brushRef="#br2" timeOffset="1.43532E6">22044 6134 14964,'67'-36'4902,"-31"13"0,5 5-387,-16-14-2967,18 15-516,-17-12-387,5 6-386,-12-2-259,-5 2 0,-10 2 0,-4 3 0,-9 2 0,-9 7 0,-5 5 0,-5 4 0,-3 7 0,-2 17 0,2 4 0,3 9 0,7 10 0,6 6 0,6 7 0,9 3 0,9-1 0,13-3 0,11-6 0,8-12 0,11-2-259,-9-16-4385,21-12-129,-2-11-258,4-13-387</inkml:trace>
          <inkml:trace contextRef="#ctx0" brushRef="#br2" timeOffset="1.43605E6">22816 6376 13029,'-14'-29'5031,"3"8"-258,11 21 0,0 0-2322,-30 0-1290,23 14-516,-8 2-129,1 13-128,-7 3-388,1 5-130,4 15-2450,-10-10-2064,2 1-258,-9 0-258,-1-4-258</inkml:trace>
        </inkml:traceGroup>
      </inkml:traceGroup>
      <inkml:traceGroup>
        <inkml:annotationXML>
          <emma:emma xmlns:emma="http://www.w3.org/2003/04/emma" version="1.0">
            <emma:interpretation id="{49D9B927-26E1-4E40-AAB9-BAF67605CCFA}" emma:medium="tactile" emma:mode="ink">
              <msink:context xmlns:msink="http://schemas.microsoft.com/ink/2010/main" type="line" rotatedBoundingBox="2103,8184 22424,7618 22461,8936 2139,9502"/>
            </emma:interpretation>
          </emma:emma>
        </inkml:annotationXML>
        <inkml:traceGroup>
          <inkml:annotationXML>
            <emma:emma xmlns:emma="http://www.w3.org/2003/04/emma" version="1.0">
              <emma:interpretation id="{FD15B794-4727-4192-BB06-13B7BDD2C692}" emma:medium="tactile" emma:mode="ink">
                <msink:context xmlns:msink="http://schemas.microsoft.com/ink/2010/main" type="inkWord" rotatedBoundingBox="2103,8197 10466,7964 10502,9250 2139,9483"/>
              </emma:interpretation>
              <emma:one-of disjunction-type="recognition" id="oneOf18">
                <emma:interpretation id="interp90" emma:lang="en-US" emma:confidence="0">
                  <emma:literal>temp-vibration,</emma:literal>
                </emma:interpretation>
                <emma:interpretation id="interp91" emma:lang="en-US" emma:confidence="0">
                  <emma:literal>temp-vibration.</emma:literal>
                </emma:interpretation>
                <emma:interpretation id="interp92" emma:lang="en-US" emma:confidence="0">
                  <emma:literal>temporization,</emma:literal>
                </emma:interpretation>
                <emma:interpretation id="interp93" emma:lang="en-US" emma:confidence="0">
                  <emma:literal>temp-vibration</emma:literal>
                </emma:interpretation>
                <emma:interpretation id="interp94" emma:lang="en-US" emma:confidence="0">
                  <emma:literal>temp-vibrations</emma:literal>
                </emma:interpretation>
              </emma:one-of>
            </emma:emma>
          </inkml:annotationXML>
          <inkml:trace contextRef="#ctx0" brushRef="#br2" timeOffset="1.43991E6">2833 7568 11610,'0'0'4515,"-18"-2"0,18 2 0,-10 12-2451,20 24-774,-3-10-516,15 17 0,-6-5-258,9 4-129,-2-1-258,3-2 129,-2-3-258,-1-6 129,-2-5-129,-5-5 0,0-6 0,-16-14 129,27 3 0,-27-3-129,25-25 129,-13-3 0,1-9 0,3-10 0,-4-6 0,2 1-129,-5 1 0,0 5 0,-4 6 0,-1 7-129,1 13-258,-5 20-258,0 0-516,0 0-1419,4 13-2322,3 11 258,0 5-387,6 3 0</inkml:trace>
          <inkml:trace contextRef="#ctx0" brushRef="#br2" timeOffset="1.4401E6">3429 7777 10449,'16'-5'4644,"0"5"0,-16 0-258,18 11-2064,-4 10-1161,-9-5-516,6 4-645,1 8-1161,-8-3-3225,0-7 129,1 0-387,-5-18 0</inkml:trace>
          <inkml:trace contextRef="#ctx0" brushRef="#br2" timeOffset="1.44026E6">3529 7361 8901,'-15'-67'3096,"15"67"-1032,0 0-2709,-32-16-1806,32 24-774,0-8-645</inkml:trace>
          <inkml:trace contextRef="#ctx0" brushRef="#br2" timeOffset="1.44081E6">3845 7071 11868,'13'-23'4644,"-13"23"-258,0 0 129,1 16-2838,12 20-645,-11 1-258,12 22 0,-11 5-258,10 14-129,-6 2-258,2 4 129,-2 1-258,0-5 0,0-7-129,-1-12 0,1-13 129,0-16-129,4-13 0,-11-19 129,21 4-129,-21-4 129,27-25 129,-11-2-129,-2-3 0,4-2 0,-2 3 0,3-1 129,-3 5-129,5 4 129,-1 3 0,3 9-129,-1 7 129,2 2-129,0 15 129,-1 4 0,-2 8-129,-1 3 129,-4 4-129,-6 3 129,-4-3-129,-5-2 129,-1-7 0,-10-2 0,-12-5-129,-3-6 129,-7-6-129,-1-4 0,-3-2-129,-3-9-258,7 0-129,-4-13-387,17 15-774,-10-14-2451,15 3-516,7 2-258,7 16-129</inkml:trace>
          <inkml:trace contextRef="#ctx0" brushRef="#br2" timeOffset="1.44138E6">4454 7920 9159,'44'12'4644,"-24"-8"258,1-1-516,-3 6-774,-18-9-1935,39 0-516,-21-7-258,8 2-387,-4-9 0,4-1-258,-4-6 0,-1-4-129,-5-3 0,-3-4-258,-6 0 129,-7-2-258,0 5 129,-7-3-258,-2 11 0,-9-2 0,18 23 0,-29-22-129,29 22 0,-26-1 129,26 1 0,-13 9 129,13-9 0,0 24 129,0-24 129,6 25 129,-6-25 129,21 20 0,-21-20 129,32 9 0,-32-9 129,36 0 0,-19 0-129,8 0 129,-2-6-129,6 5-129,-4-1 0,3 0-129,1 2 0,-1 0 0,1 5 0,-3 6-129,1 2 129,-4 3-129,0 5-129,-3 2 0,-1 6-129,-3-3-258,7 10-387,-10-15-1032,17 6-2709,-3-4-129,3-2-129,6-5-258</inkml:trace>
          <inkml:trace contextRef="#ctx0" brushRef="#br2" timeOffset="1.4418E6">5590 7790 11997,'-48'-36'4902,"23"26"-387,0 4 129,-5-4-2451,30 10-903,-32 7-387,32-7-387,-19 28-129,13-10-129,1 2-129,5-1 0,0 2 0,0-1 0,5 1-258,2-1 129,2-2-129,-2-2 0,-7-16 0,20 26 0,-20-26 0,23 8 129,-23-8 0,30-11 0,-14-9 0,2-3 0,2-5 129,-3-1 0,1 3-129,-2 6 0,0 4 0,0 12 0,0 4 0,-16 0-129,29 27 0,-19-7-258,6 6-258,-7-8-129,13 7-516,-22-25-1161,30 5-2064,-11-6 0,3-19-387,4-5-129</inkml:trace>
          <inkml:trace contextRef="#ctx0" brushRef="#br2" timeOffset="1.44203E6">6003 7324 14319,'14'-107'4902,"-5"72"-258,-2 4 129,23 26-3096,-30 5-645,34 5-258,-14 18-258,5 22-386,-6 5-130,4 16 0,-1 6 0,-3 7 0,-5 4 0,-3-4 0,-2-1 0,-9-18-259,5 6-1676,-8-25-2967,-1-9-129,-6-16 0,10-16-387</inkml:trace>
          <inkml:trace contextRef="#ctx0" brushRef="#br2" timeOffset="1.44232E6">6040 7630 8385,'45'-20'4644,"-6"13"129,5 0-258,3-9-774,17 16-1935,-24-14-516,16 10-387,-17-10-387,2 10-129,-15-3 0,-3 7-258,-23 0 0,24 18 0,-21 3 0,-3 8-129,0 5 0,0 1 0,0 8-258,0-6-258,7 10-516,-7-19-2709,0 2-1032,4-10 129,3-2-387,-7-18-516</inkml:trace>
          <inkml:trace contextRef="#ctx0" brushRef="#br2" timeOffset="1.44247E6">6588 7445 10191,'-18'-112'4128,"8"64"-387,8 28-516,2 20-3999,-21-7-2451,21 21-774,0 6-129,10 14-258</inkml:trace>
          <inkml:trace contextRef="#ctx0" brushRef="#br2" timeOffset="1.44275E6">6848 7632 8901,'-32'21'4128,"12"-7"258,6 7-387,9 10-1806,-15-13-774,18 14-387,-5-11-387,7 9-129,0-9-129,13 4 0,-1-9 0,4 2-129,-16-18 129,29 14-129,-29-14-258,26-3-516,-4-1-1935,-6-13-2064,-4-10 258,9-3-645,6-4 129</inkml:trace>
          <inkml:trace contextRef="#ctx0" brushRef="#br2" timeOffset="1.43736E6">-31 7160 12771,'0'-19'4902,"6"-5"-516,-6 24 129,0 0-2580,0 0-1032,0 25-258,0-3-129,0 15-129,0 6 0,5 15-129,-2 7 0,5 7-129,-3 5-129,2-2 129,2 1-387,-2-10 0,4 0-387,-11-24-516,16 8-1290,-16-18-2451,0-12 387,0-20-387,0 18 129</inkml:trace>
          <inkml:trace contextRef="#ctx0" brushRef="#br2" timeOffset="1.43784E6">-177 7658 8127,'-7'-21'4128,"7"21"258,0 0-387,15-5-1161,-15 5-1161,30 0-645,-12 0-129,17 7-258,-1-6-258,12 5 0,6-4-258,10-2 129,4 0-258,3-6 129,-1-4 0,-6-3-129,-9 1 258,-6-1-258,-15-1 129,-11 0 0,-16-2-129,-5 0 0,0 16 129,-32-27-129,7 18 0,-7-2-129,-1 8 129,-1 3 0,2 5 0,3 15 0,4 1 0,8 11 0,6 0 0,7 9 0,4 0 0,13 2 0,8-2 0,8-2 0,4-4 0,5-4-129,5-3-129,-6-12-387,9 7-1161,-7-14-2709,-5-9 258,0 0-387,-9-7 0</inkml:trace>
          <inkml:trace contextRef="#ctx0" brushRef="#br2" timeOffset="1.4387E6">814 7592 11739,'0'0'4644,"13"20"-129,-6 0 0,5 13-2580,-12-15-516,14 14-645,-8-7-387,-1 0-258,2 0-258,-3-7-129,-1-2 0,-3-16 0,0 0 0,0 0 129,0 0-129,0 0 258,18-25 0,-14 3-129,1-2 258,2-1-129,0-2 129,0 4 0,0 0 0,-7 23 0,20-25 129,-20 25-129,27 0 0,-27 0 0,28 19 0,-10 1-129,-4 1 129,4 2 0,-6-3-129,3-2 0,-15-18 0,23 25 0,-23-25 0,0 0 0,18 19 0,-18-19 0,0 0 129,0 0-129,17-12 129,-17 12-129,11-29 129,-2 10 0,-2-3-129,2 1 129,0 1-129,0 4 129,-9 16-129,25-16 129,-9 15-129,1 1 0,5 9 129,-1 5-129,4-2 0,0 4 129,-2-5-129,0 0 129,0-8-129,0-3 129,-3-2-129,1-8 129,1-8-129,-3-2 129,1-3 129,-1 2-129,-6-2 0,1 5 0,-3 2 0,-11 16 0,10-18 1,-10 18-130,0 0 0,11 23 0,-7 2 0,3 7 0,0 6 0,0 6 0,0 6 0,-2 3 0,1-1 0,-3-1 0,-1 1 0,-2-2 0,0-2 0,0-4 0,0 1 0,0-10 0,0-1-130,-2-13-386,2 3-387,0-24-645,0 17-1161,0-17-1935,-1-8-129,1-14 0,-4-5 0</inkml:trace>
          <inkml:trace contextRef="#ctx0" brushRef="#br2" timeOffset="1.43896E6">1668 7648 7353,'-2'-88'4257,"4"56"0,14 15 0,9 13-1290,-9-8-645,25 21-645,-16-8-387,17 21-129,-13-12-258,6 15-258,-10-7-129,2 5-258,-13-5 0,-1 0 0,-13-18-129,0 30 0,0-30-129,-36 25-387,9-7-516,-22-13-2451,4 7-1290,-6-3-258,3 2-129,5-2-258</inkml:trace>
          <inkml:trace contextRef="#ctx0" brushRef="#br2" timeOffset="1.43917E6">2358 7849 13674,'16'14'4773,"-12"16"-387,-8-10 258,-15-1-3483,4 8-1161,3 1-3612,-8 4-645,-6-5 0,3 2-645</inkml:trace>
          <inkml:trace contextRef="#ctx0" brushRef="#br2" timeOffset="1.4431E6">7332 7626 14448,'19'48'5031,"-6"-23"-258,4 9 0,-11-14-2967,17 15-774,-12-8-516,1 5-258,-3-2-258,-6-3-258,1-4-129,-4-5 129,0-18-129,0 0 0,0 0 129,0 0 0,16-18 387,-2-12 129,0-10 129,8 0-129,-1 0 129,4 7 0,-4 4 0,4 15-257,-2 12-130,1 8 0,-5 20 0,-1 13 0,-4 6 0,-3-1 0,5 17-2452,-13-13-2192,1-2-387,0-12 0,4-9-774</inkml:trace>
          <inkml:trace contextRef="#ctx0" brushRef="#br2" timeOffset="1.44613E6">8162 7916 11997,'9'-16'4644,"7"-3"-258,-16 19 129,0 0-2322,0 0-1032,0 0-258,0 0-258,6 14-129,-6 4-129,-2 8-258,-5 5 129,-4 1-645,0 10-516,-17-4-3354,5-3-387,-4-3 129,2-3-516</inkml:trace>
        </inkml:traceGroup>
        <inkml:traceGroup>
          <inkml:annotationXML>
            <emma:emma xmlns:emma="http://www.w3.org/2003/04/emma" version="1.0">
              <emma:interpretation id="{36C78616-DBD5-4B38-BA21-3CD2FEFB7BC5}" emma:medium="tactile" emma:mode="ink">
                <msink:context xmlns:msink="http://schemas.microsoft.com/ink/2010/main" type="inkWord" rotatedBoundingBox="10864,8349 11915,8320 11929,8833 10878,8862"/>
              </emma:interpretation>
              <emma:one-of disjunction-type="recognition" id="oneOf19">
                <emma:interpretation id="interp95" emma:lang="en-US" emma:confidence="1">
                  <emma:literal>mo</emma:literal>
                </emma:interpretation>
                <emma:interpretation id="interp96" emma:lang="en-US" emma:confidence="0">
                  <emma:literal>mot</emma:literal>
                </emma:interpretation>
                <emma:interpretation id="interp97" emma:lang="en-US" emma:confidence="0">
                  <emma:literal>mo.</emma:literal>
                </emma:interpretation>
                <emma:interpretation id="interp98" emma:lang="en-US" emma:confidence="0">
                  <emma:literal>mow</emma:literal>
                </emma:interpretation>
                <emma:interpretation id="interp99" emma:lang="en-US" emma:confidence="0">
                  <emma:literal>moa</emma:literal>
                </emma:interpretation>
              </emma:one-of>
            </emma:emma>
          </inkml:annotationXML>
          <inkml:trace contextRef="#ctx0" brushRef="#br2" timeOffset="1.44683E6">8568 7473 13416,'30'-9'4515,"0"27"-129,-17 4 0,-11-3-3354,12 17-258,-9-10-387,6 6 0,-4-7-258,-2-3-129,2-3-129,-7-19-258,11 25 129,-11-25-129,0 0-129,0 0 129,0 0-129,13-20 129,-10-3 129,-1-9 129,0-5 129,3 0 129,-3-1 0,5 6 129,-4 4 129,5 10-129,-8 18 258,17-7-129,-17 7 0,23 19 0,-12 3-129,3 6 129,-1 1-258,-1 1 129,-1 0-258,-2-1 0,0-4-129,-4-4-129,0-2 129,-5-19-129,13 20 0,-13-20 129,16-2 0,-7-16 129,1-8 129,3-8 129,-2-5 0,5 2 0,-4-4 129,2 9-129,-1 1 0,1 12 0,-14 19-129,27-7 0,-11 12-129,1 16 129,1 8-129,0 5-129,3 7-129,-6-8-387,11 15-903,-17-21-1548,9 0-1419,5-11 0,4-9-258,5-7-516</inkml:trace>
          <inkml:trace contextRef="#ctx0" brushRef="#br2" timeOffset="1.44715E6">9520 7495 8772,'-22'-47'4257,"3"35"258,-12 5-387,5 0-774,8 17-1677,-14-1-516,19 20-129,-8-3-387,19 10-129,-5-6 0,7 9-258,9-7 0,9 2 0,1-7-129,8-2 0,0-7 0,3-2 0,0-9 0,1-7 0,-5-2 0,-1-14 0,-4-13 129,-5-6-128,-7-11-130,-5-8 0,-4-1 0,-11-4-130,-5 10-515,-16-8-645,16 18-3096,-18 5-387,4 12 0,0 8-387</inkml:trace>
        </inkml:traceGroup>
        <inkml:traceGroup>
          <inkml:annotationXML>
            <emma:emma xmlns:emma="http://www.w3.org/2003/04/emma" version="1.0">
              <emma:interpretation id="{97D695E5-2F5D-4DE5-8E1C-CA2CB38724E2}" emma:medium="tactile" emma:mode="ink">
                <msink:context xmlns:msink="http://schemas.microsoft.com/ink/2010/main" type="inkWord" rotatedBoundingBox="12402,7897 14126,7849 14153,8839 12429,8887"/>
              </emma:interpretation>
              <emma:one-of disjunction-type="recognition" id="oneOf20">
                <emma:interpretation id="interp100" emma:lang="en-US" emma:confidence="0">
                  <emma:literal>lion</emma:literal>
                </emma:interpretation>
                <emma:interpretation id="interp101" emma:lang="en-US" emma:confidence="0">
                  <emma:literal>Hon</emma:literal>
                </emma:interpretation>
                <emma:interpretation id="interp102" emma:lang="en-US" emma:confidence="0">
                  <emma:literal>tin</emma:literal>
                </emma:interpretation>
                <emma:interpretation id="interp103" emma:lang="en-US" emma:confidence="0">
                  <emma:literal>Pion</emma:literal>
                </emma:interpretation>
                <emma:interpretation id="interp104" emma:lang="en-US" emma:confidence="0">
                  <emma:literal>Zion</emma:literal>
                </emma:interpretation>
              </emma:one-of>
            </emma:emma>
          </inkml:annotationXML>
          <inkml:trace contextRef="#ctx0" brushRef="#br2" timeOffset="1.44772E6">10117 7418 9159,'75'-11'4386,"-25"6"0,0 0-258,8-11-1032,8 16-1548,-14-13-387,8 10-258,-17-6-258,1 9-129,-12 0-258,-5 3 129,-9 13-129,-4 13-129,-5 5 0,-2 8 0,0 5-258,-3 1-258,5 7-516,-11-13-1935,0-1-1677,-3-5 0,-2-11-387,-4-6 129</inkml:trace>
          <inkml:trace contextRef="#ctx0" brushRef="#br2" timeOffset="1.44743E6">10171 6835 15996,'17'-16'4773,"-17"16"0,0 0 0,0 0-3741,6 28-258,-6 6-128,3 14-646,-3 9 0,6 14 0,-1 9 0,2 11 0,2 3 0,0 0 0,0 2 0,-6-16-130,11 4-1289,-14-27-2580,0-9-903,0-21 0,0-27-129,0 0-129</inkml:trace>
          <inkml:trace contextRef="#ctx0" brushRef="#br2" timeOffset="1.44787E6">10606 7242 11094,'-3'-112'3612,"3"83"-129,-6 1-1290,1 12-4773,5 16-645,0 12-516,7 13-387</inkml:trace>
          <inkml:trace contextRef="#ctx0" brushRef="#br2" timeOffset="1.4482E6">11206 7263 6708,'-36'13'4257,"13"1"-258,9 16 258,-6 6-1419,1-4-774,13 14-516,-6-9-387,12 13-387,0-11-258,2 6-129,5-11-129,9 1 129,-4-12 0,6 1-129,-18-24 129,30 12-129,-30-12 0,23-18 0,-15-7-129,-3-12-258,0 1-387,-5-19-1032,4 13-1806,-4-10-1290,0 4 129,2 3-258,5 5-645</inkml:trace>
          <inkml:trace contextRef="#ctx0" brushRef="#br2" timeOffset="1.44854E6">11206 7263 12255,'115'18'4773,"-107"5"-258,2 6 0,-10-11-2064,20 22-1032,-13-13-387,9 9-258,-9-6-258,4 4-258,-4-6 1,-2-3-259,-1-2-130,-3-7 130,-1-16-129,0 0 0,0 0 0,18-14 0,-7-16 0,3-8 129,2-4 129,4-1-129,1 2 129,-1 6-129,1 6 129,-1 17 0,1 12-129,2 7 129,0 19 1,-1 12-130,1 6 0,-4 6-388,11 16-902,-10-9-3225,7-6-129,3-6-129,5-13-258</inkml:trace>
        </inkml:traceGroup>
        <inkml:traceGroup>
          <inkml:annotationXML>
            <emma:emma xmlns:emma="http://www.w3.org/2003/04/emma" version="1.0">
              <emma:interpretation id="{C8523721-C8D1-4B21-BFF8-08414892F715}" emma:medium="tactile" emma:mode="ink">
                <msink:context xmlns:msink="http://schemas.microsoft.com/ink/2010/main" type="inkWord" rotatedBoundingBox="14642,7977 18685,7865 18713,8860 14669,8973"/>
              </emma:interpretation>
              <emma:one-of disjunction-type="recognition" id="oneOf21">
                <emma:interpretation id="interp105" emma:lang="en-US" emma:confidence="0">
                  <emma:literal>elect.</emma:literal>
                </emma:interpretation>
                <emma:interpretation id="interp106" emma:lang="en-US" emma:confidence="0">
                  <emma:literal>erect.</emma:literal>
                </emma:interpretation>
                <emma:interpretation id="interp107" emma:lang="en-US" emma:confidence="0">
                  <emma:literal>exegete.</emma:literal>
                </emma:interpretation>
                <emma:interpretation id="interp108" emma:lang="en-US" emma:confidence="0">
                  <emma:literal>eterne.</emma:literal>
                </emma:interpretation>
                <emma:interpretation id="interp109" emma:lang="en-US" emma:confidence="0">
                  <emma:literal>eely.</emma:literal>
                </emma:interpretation>
              </emma:one-of>
            </emma:emma>
          </inkml:annotationXML>
          <inkml:trace contextRef="#ctx0" brushRef="#br2" timeOffset="1.45004E6">14269 7365 11868,'0'0'4515,"0"0"-645,21 3-774,-21-3-5160,0 18-1419,0 0-516,0-18-387</inkml:trace>
          <inkml:trace contextRef="#ctx0" brushRef="#br2" timeOffset="1.45072E6">14867 7528 3483,'-27'-14'2709,"27"14"129,-23-16-129,23 16-1161,-16-11-258,16 11-129,-16-10 0,16 10 129,0 0 387,-23-22-129,23 22 258,0 0-129,0 0-387,0 0-258,0 0-129,12-10-129,8 10 0,-20 0-258,39 0 0,-18 0-258,6 0 129,-4 0-129,0-4-129,-3-5 129,-4-5-258,-4-4 129,-7-5-129,-5 2 0,0-2-129,-12 1 129,-8 1-258,-5 7 0,-5 1 129,-2 10-129,-5 3 129,3 3-129,2 10 258,4 8-129,3 4 129,7 4-129,5 3 129,8 5 0,5 0 0,9 1 0,11-3 0,4 1 0,8-8 0,6-5 0,-1-8-129,6-7-258,-8-8-387,15-3-645,-20-31-1290,15 0-1677,-9-8-129,-3-10-258,-2-3 129</inkml:trace>
          <inkml:trace contextRef="#ctx0" brushRef="#br2" timeOffset="1.45129E6">15174 7468 7740,'14'-46'3999,"1"30"129,15 14-129,13 2-1677,-6-11-516,25 11-258,-7-5-516,18 5-387,-7-9 0,7 4-258,-11-8 0,-3 8-129,-13-8 0,-12 6-129,-13-2-129,-21 9 129,0 0-129,0 0 0,-23-1 0,2 2 0,-2 15 0,0 6 0,1 6 0,6 4 0,4 4 0,7 5 0,3 1 0,2 3 0,3-2 0,12-4 129,-1-4-129,4-4 0,3-5-258,-1-8-129,4 0-387,-6-18-1032,11 0-2580,-4 0 129,-1-13-387,3 3-129</inkml:trace>
          <inkml:trace contextRef="#ctx0" brushRef="#br2" timeOffset="1.45092E6">15197 7100 9933,'-5'-103'4773,"0"65"-129,-2 10-258,7 28-903,-6-18-1548,13 30-774,-3 15-258,12 18-258,-5 4-258,5 17 0,-4 7-257,1 11-130,-3 1 0,-6-5-130,5 6-902,-13-24-1290,4 5-1548,0-24-903,-2-11-129,2-32-129,-17 11-516</inkml:trace>
          <inkml:trace contextRef="#ctx0" brushRef="#br2" timeOffset="1.45159E6">16339 7674 12513,'0'0'4773,"16"11"-387,-16-11 258,23 14-2967,-23-14-387,0 0-258,0 0-258,18 6-258,-18-6 0,0 0-129,0 0-128,0 0-259,0 0 0,0 0 0,0 0 0,0 0-1162,0 0-3224,13-9-645,-13 9 258,0 0-387</inkml:trace>
          <inkml:trace contextRef="#ctx0" brushRef="#br2" timeOffset="1.44925E6">12385 7457 11094,'27'-7'4257,"-27"7"258,26-5-258,-6 7-1935,-20-2-903,34 0-387,-18-2-129,9 2-387,-6-6 0,8 3-129,-4-6-129,0 0-129,-1-5 129,-3 0-129,-6-2 0,-4-2-129,-9 0 129,0 2-129,-16 0 0,-9 5-129,-6 4 129,-6 4-129,-2 3 0,0 3 0,1 11 129,5 8-129,6 3 0,6 7 0,6 3 129,8 3-129,5 4 129,2 1 0,11-2 0,9 0 0,3-4 0,7-7 0,7-5 0,3-5 0,2-11-129,1-9-258,10 0-387,-17-21-1548,7-6-2193,-6-9 129,-2-8-516,-3-10 129</inkml:trace>
          <inkml:trace contextRef="#ctx0" brushRef="#br2" timeOffset="1.4495E6">13022 6968 13803,'0'-68'4644,"0"51"0,0 17-129,0 0-2193,-11 16-1032,11 16-516,0 2 1,7 14-775,-3 7 0,7 9 0,-1 5 0,3 6 0,3 3 0,-4-7 0,4 0 0,-7-15 0,7-1-775,-16-32-1160,11 7-1935,-11-30-1032,0 0 258,-11-18-387,-1-10-258</inkml:trace>
          <inkml:trace contextRef="#ctx0" brushRef="#br2" timeOffset="1.44987E6">12972 7349 8127,'-14'-43'4257,"14"43"258,3-21-387,15 10-774,20 11-1161,-12-2-903,24 2-387,-5 0 0,15 0-387,-1 0-129,7-2 0,-2-5-258,-2 0 129,-9 0-129,-5-4-129,-10 1 0,-12-1 0,-26 11 0,14-23 0,-14 23-129,-19-12 129,-2 10-129,-6 2 0,0 3 0,-1 12 0,-1 4 129,4 8 0,6 3-129,3 6 129,7 6 0,5 1 0,4 5 0,7-4 129,9-1-258,4-4 258,3-1-258,2-12-258,7 1-774,-5-16-3096,-1-8-258,5-3-129,-1-9-258</inkml:trace>
        </inkml:traceGroup>
        <inkml:traceGroup>
          <inkml:annotationXML>
            <emma:emma xmlns:emma="http://www.w3.org/2003/04/emma" version="1.0">
              <emma:interpretation id="{5FA3DE82-A139-4249-B173-A50280A45C79}" emma:medium="tactile" emma:mode="ink">
                <msink:context xmlns:msink="http://schemas.microsoft.com/ink/2010/main" type="inkWord" rotatedBoundingBox="19046,7778 19363,7769 19398,9021 19081,9030"/>
              </emma:interpretation>
              <emma:one-of disjunction-type="recognition" id="oneOf22">
                <emma:interpretation id="interp110" emma:lang="en-US" emma:confidence="1">
                  <emma:literal>)</emma:literal>
                </emma:interpretation>
                <emma:interpretation id="interp111" emma:lang="en-US" emma:confidence="0">
                  <emma:literal>]</emma:literal>
                </emma:interpretation>
                <emma:interpretation id="interp112" emma:lang="en-US" emma:confidence="0">
                  <emma:literal>}</emma:literal>
                </emma:interpretation>
                <emma:interpretation id="interp113" emma:lang="en-US" emma:confidence="0">
                  <emma:literal>,</emma:literal>
                </emma:interpretation>
                <emma:interpretation id="interp114" emma:lang="en-US" emma:confidence="0">
                  <emma:literal>'</emma:literal>
                </emma:interpretation>
              </emma:one-of>
            </emma:emma>
          </inkml:annotationXML>
          <inkml:trace contextRef="#ctx0" brushRef="#br2" timeOffset="1.45229E6">16745 6715 9675,'18'-1'4515,"10"-12"-387,-12 13 129,-16 0-1935,45 14-774,-22 2-258,18 24 0,-11-1-387,9 21-258,-10 2 0,1 20-258,-11 9-129,-6 10-129,-13 10 0,-4-1-516,-12 13-1161,-12-11-2967,-13-2-258,-14-9-129,-18-22-645</inkml:trace>
        </inkml:traceGroup>
        <inkml:traceGroup>
          <inkml:annotationXML>
            <emma:emma xmlns:emma="http://www.w3.org/2003/04/emma" version="1.0">
              <emma:interpretation id="{6A091AEA-64A7-4285-B785-24ABA6CF0628}" emma:medium="tactile" emma:mode="ink">
                <msink:context xmlns:msink="http://schemas.microsoft.com/ink/2010/main" type="inkWord" rotatedBoundingBox="20245,7878 22429,7817 22452,8630 20268,8691"/>
              </emma:interpretation>
              <emma:one-of disjunction-type="recognition" id="oneOf23">
                <emma:interpretation id="interp115" emma:lang="en-US" emma:confidence="1">
                  <emma:literal>into</emma:literal>
                </emma:interpretation>
                <emma:interpretation id="interp116" emma:lang="en-US" emma:confidence="1">
                  <emma:literal>in to</emma:literal>
                </emma:interpretation>
                <emma:interpretation id="interp117" emma:lang="en-US" emma:confidence="0">
                  <emma:literal>ion to</emma:literal>
                </emma:interpretation>
                <emma:interpretation id="interp118" emma:lang="en-US" emma:confidence="0">
                  <emma:literal>in. to</emma:literal>
                </emma:interpretation>
                <emma:interpretation id="interp119" emma:lang="en-US" emma:confidence="0">
                  <emma:literal>ink to</emma:literal>
                </emma:interpretation>
              </emma:one-of>
            </emma:emma>
          </inkml:annotationXML>
          <inkml:trace contextRef="#ctx0" brushRef="#br2" timeOffset="1.45656E6">17951 7071 10965,'0'-34'3741,"0"34"0,12-17-1161,-12 17-4515,27 0-1419,-27 0-387,21 9-258</inkml:trace>
          <inkml:trace contextRef="#ctx0" brushRef="#br2" timeOffset="1.45639E6">17997 7278 7740,'16'-13'4386,"-16"13"129,0 0-387,0 0-1032,0 0-903,0 0-645,0 0-516,6 13-258,-6-13-129,0 39-129,0-14-258,0 5 129,0 4-258,0 1 0,0-1-129,0-2 0,1 0-129,-1-9-516,6 7-903,-6-14-2838,0-16-387,0 0-129,-16 6 0</inkml:trace>
          <inkml:trace contextRef="#ctx0" brushRef="#br2" timeOffset="1.457E6">18147 7182 9675,'33'40'4773,"-20"-15"-258,-1 2-258,-8 0-1677,14 17-1032,-17-12-645,10 9-258,-7-5-258,-1-6-258,-1-5 0,0-6 0,-2-19-129,0 0 129,0 0-129,21-1 129,-8-22-129,6-1 129,2-8 129,8 0-129,-1-5 129,4 3-129,-3 4 129,3 7 0,-5 0 0,-1 7-129,-3 5 129,2 11-129,-3 0 0,-1 9-129,-1 7 129,-1 7-129,1 6 0,-4 3 0,0 3-129,-6-1-129,3 5-129,-11-12-387,8 12-516,-10-39-1032,2 28-2451,-2-28 129,16 0-387,0-9 258</inkml:trace>
          <inkml:trace contextRef="#ctx0" brushRef="#br2" timeOffset="1.45774E6">19022 7132 12642,'42'-18'4773,"-10"18"-387,4 0 129,16 12-2967,-10-8-516,17 8-258,-2-8-258,14 1 0,0-5-258,9 0 0,-3-7 0,-3-2 0,-8-3-129,-7 3 129,-13-2 0,-16 4-129,-14 2-129,-16 5 129,0 0-129,-19 7 0,-1 5 0,1 8 0,-1 1-129,2 4 129,4 5 0,7 2 0,4 4 0,3 0 0,3-1 0,11 1 129,2-6-129,7-2 130,6-8-130,3-6 0,2-12 0,1-2 0,-1-18 0,2-8 0,-8-10 0,-3-5 0,-11-5 0,-8-6 0,-6 6 0,-11 0 0,-7 16 0,-28-3-4129,1 17-902,-11 8-258,-5 8-258</inkml:trace>
          <inkml:trace contextRef="#ctx0" brushRef="#br2" timeOffset="1.45725E6">19294 6906 10707,'21'-78'5031,"-17"51"-258,-4 6 0,0 21-1290,-9-16-1806,9 16-516,0 12-258,7 11-644,-3 4-259,6 12 0,-3 7 0,6 8 0,-1 2 0,-1 5 0,0-1 0,-8-4 0,8 4-388,-15-26-2192,1 5-2193,-10-14-258,1-6-258,-10-11 0</inkml:trace>
        </inkml:traceGroup>
      </inkml:traceGroup>
      <inkml:traceGroup>
        <inkml:annotationXML>
          <emma:emma xmlns:emma="http://www.w3.org/2003/04/emma" version="1.0">
            <emma:interpretation id="{48931836-6F31-4F3C-988D-A32394228772}" emma:medium="tactile" emma:mode="ink">
              <msink:context xmlns:msink="http://schemas.microsoft.com/ink/2010/main" type="line" rotatedBoundingBox="2322,9134 11368,9199 11355,11032 2309,10967"/>
            </emma:interpretation>
          </emma:emma>
        </inkml:annotationXML>
        <inkml:traceGroup>
          <inkml:annotationXML>
            <emma:emma xmlns:emma="http://www.w3.org/2003/04/emma" version="1.0">
              <emma:interpretation id="{E07C23FF-7CE9-4E6F-9C4D-5093443C9A33}" emma:medium="tactile" emma:mode="ink">
                <msink:context xmlns:msink="http://schemas.microsoft.com/ink/2010/main" type="inkWord" rotatedBoundingBox="2322,9237 7513,9275 7505,10331 2314,10294"/>
              </emma:interpretation>
              <emma:one-of disjunction-type="recognition" id="oneOf24">
                <emma:interpretation id="interp120" emma:lang="en-US" emma:confidence="1">
                  <emma:literal>electrical</emma:literal>
                </emma:interpretation>
                <emma:interpretation id="interp121" emma:lang="en-US" emma:confidence="0">
                  <emma:literal>Electrical</emma:literal>
                </emma:interpretation>
                <emma:interpretation id="interp122" emma:lang="en-US" emma:confidence="0">
                  <emma:literal>ethical</emma:literal>
                </emma:interpretation>
                <emma:interpretation id="interp123" emma:lang="en-US" emma:confidence="0">
                  <emma:literal>electrics</emma:literal>
                </emma:interpretation>
                <emma:interpretation id="interp124" emma:lang="en-US" emma:confidence="0">
                  <emma:literal>electrician</emma:literal>
                </emma:interpretation>
              </emma:one-of>
            </emma:emma>
          </inkml:annotationXML>
          <inkml:trace contextRef="#ctx0" brushRef="#br2" timeOffset="1.45901E6">14 9003 5418,'28'0'4386,"13"-12"-129,-41 12-129,41-8-774,-13 10-1161,-8-2-645,16 2-258,-11-2-387,14 0-129,-11-4-258,9-1 0,-6-4-258,-1 0 129,-7-5-129,-3 0-129,-11-2-129,-4-2 129,-5 0-258,-7 2 129,-13 2-129,-8 2-129,-6 5 129,-9 3-129,-1 4 129,-1 0 0,1 11 0,1 3 129,6 2 0,8 3 0,6 1 0,7 1 0,7 4 0,8 2 0,1 0 0,5 1 129,9 1 0,6-3-129,6 1 129,5-4-129,6-3 129,0-6-129,6-2 129,1-6-387,1-5 0,-4-1-258,5-3-903,-12-13-2193,-2-7-774,3-2-129,-6-11-129,1-3-258</inkml:trace>
          <inkml:trace contextRef="#ctx0" brushRef="#br2" timeOffset="1.45927E6">695 8348 11997,'-21'-53'4902,"12"35"-516,9 18 387,0 0-2322,-22-9-1032,22 22-516,0 10-258,0 16-258,0 13-129,4 15 0,1 13-129,4 7 130,2 4-389,0-2 130,5-2 0,-2-10-258,4-8-258,-8-19-516,13 3-1677,-7-17-2064,-5-11 129,-2-7-387,-9-18-258</inkml:trace>
          <inkml:trace contextRef="#ctx0" brushRef="#br2" timeOffset="1.45992E6">900 8987 9417,'37'-12'4257,"-21"12"129,9 0-387,0 8-1161,-2-8-1419,18 6-387,-6-6-129,10 0-387,-8-11 0,4 2-129,-9-7-129,-3-2 0,-12 1 0,-8-1-129,-9 2 0,0 16-129,-35-18 129,3 18-129,-4 0 0,0 13-129,1 6 129,3 4 0,3 4-129,10 3 0,8-1 129,6-1 0,5 1-129,5-6 129,13-4 0,9-3 0,5-2 129,7-3 0,7-6 0,7-3 0,4-2-129,4 0 129,1-9-258,0-5 258,-5-4-258,-2-5 258,-7-3-258,-8-6 129,-12-1 0,-7 3-129,-12 0 129,-9 2-129,0 6 129,-12 4-129,-8 10 0,-3 6 129,2 2 0,-4 12-129,5 8 129,3 5 0,4 1-129,6 5 129,5 1 0,2-2 0,11 0 0,5-3-129,7-4 129,0-4-258,7-1 129,-3-5-387,7-1 258,-8-10-516,7 3-387,-12-5-1290,4-10-1806,3 1 129,-6-13-258,6 1-258</inkml:trace>
          <inkml:trace contextRef="#ctx0" brushRef="#br2" timeOffset="1.4604E6">2065 8852 9546,'25'-23'4128,"-25"23"-129,44-4-387,-16 4-2064,3 2-516,6 3-903,11 2-1290,4 4-2322,-6-11-258,14 5-258,-6-6-129</inkml:trace>
          <inkml:trace contextRef="#ctx0" brushRef="#br2" timeOffset="1.4602E6">2243 8249 12900,'1'-54'4773,"-1"54"-387,0 0 387,6 16-2709,-6 4-903,1 21-387,-1 3-258,9 17 129,-7 8-387,7 10 129,-4 2-257,2 5-130,2-1 0,-2-7 0,4-1-130,-4-15-128,7-7-258,-10-19-516,12 3-1161,-9-16-2580,-7-23 129,0 16-387,0-16 129</inkml:trace>
          <inkml:trace contextRef="#ctx0" brushRef="#br2" timeOffset="1.46123E6">2693 9099 11868,'64'5'4515,"-36"-5"-129,4-1 129,9 1-2322,-21-16-774,13 5-387,-13-12-129,5 2-387,-11-8-129,2 1-129,-7-6-258,-4-2 0,-1 1-129,-4-3-129,0 6 0,-9 0-129,0 11 0,-7-4-129,16 25-129,-32-20 0,32 20 129,-32 0-129,32 0 0,-23 20 258,19-4 0,4-16 0,-1 25 129,1-25 258,8 23 0,8-14 258,0-4 129,8 2 0,-5-7 129,8 4 129,-6-4 129,8 0-129,-8-4 129,6 4-258,-8-5 0,6 3 0,-7-3-129,3 3 0,-3-1-258,0 1 129,-18 2-258,30 2 130,-30-2-130,25 24 0,-13-4 0,-1 1 0,2 6 0,-5 3-130,3 2-257,-7-7-387,10 11-645,-14-17-2193,2-1-1161,-2-18 129,12 20-387,-12-20-129</inkml:trace>
          <inkml:trace contextRef="#ctx0" brushRef="#br2" timeOffset="1.46144E6">3623 8770 11094,'3'-23'4515,"13"9"0,-16 14-258,11 26-1677,-11-26-1419,7 48-387,-5-19-129,9 8-129,-4 1-516,-4-5-387,10 8-1032,-13-11-2580,0-8-258,2-4-516,-2-18 258</inkml:trace>
          <inkml:trace contextRef="#ctx0" brushRef="#br2" timeOffset="1.46162E6">3644 8551 9933,'2'-101'4515,"9"67"-516,-11 6-129,12 10-1419,-12 18-1935,18 10-1419,-15 8-1677,1 5-1290,17 11-258,-5-2-129,15 13-258</inkml:trace>
          <inkml:trace contextRef="#ctx0" brushRef="#br2" timeOffset="1.46234E6">4240 8726 11094,'11'-47'4515,"-11"24"-258,0 23-129,0 0-1935,-32-25-1032,32 25-387,-39 9-129,17 16-129,-3 0-258,2 12 0,2 1 0,3 4-129,6-1 0,6 2 0,5-2-129,2-2 129,14-7-129,8-3 129,3-6-129,10-6 129,3-4 0,4-6 0,3-5 0,4-2-129,-2-11 258,0-5-258,-2-7 129,-5-4-129,-5-3 129,-8-7-258,-8-1 129,-13 1 0,-7 1-129,-9 3 129,-9 6 0,-5 6-129,-4 8 129,2 10 0,0 3 0,4 12 0,5 6 0,5 8 129,6 3-129,3 3 0,2 0 129,0 0-129,9-5 129,2 1-129,0-1 0,1-4 129,2-3-258,0-4 129,-14-16 0,29 19 0,-29-19 0,30 0 0,-14-3 0,0-12 129,2-2-129,2-7 0,-1 1 129,-1 0-129,1 5 0,1 4 0,3 3 0,-2 11 0,1 0 0,-1 15-258,4 6 0,-5 0-129,8 4-258,-10-7-258,12 9-516,-30-27-1806,34 9-1290,-11-9-129,0-16 0,6-7-258</inkml:trace>
          <inkml:trace contextRef="#ctx0" brushRef="#br2" timeOffset="1.46258E6">5211 8276 15867,'-14'-61'4644,"7"45"258,7 16-258,0 0-3225,-5 11-516,5 14-515,1 16-388,3 8 0,1 21 0,-3 6 0,0 11 0,0 6 0,-2-4 0,3 7-130,-5-23-2837,2 3-1677,0-13-387,0-10 0,0-9-258</inkml:trace>
        </inkml:traceGroup>
        <inkml:traceGroup>
          <inkml:annotationXML>
            <emma:emma xmlns:emma="http://www.w3.org/2003/04/emma" version="1.0">
              <emma:interpretation id="{2B657892-E0FA-4492-9508-4D8F8A0C4463}" emma:medium="tactile" emma:mode="ink">
                <msink:context xmlns:msink="http://schemas.microsoft.com/ink/2010/main" type="inkWord" rotatedBoundingBox="8048,9175 11368,9199 11355,11032 8035,11008"/>
              </emma:interpretation>
              <emma:one-of disjunction-type="recognition" id="oneOf25">
                <emma:interpretation id="interp125" emma:lang="en-US" emma:confidence="0">
                  <emma:literal>signal</emma:literal>
                </emma:interpretation>
                <emma:interpretation id="interp126" emma:lang="en-US" emma:confidence="0">
                  <emma:literal>signor |</emma:literal>
                </emma:interpretation>
                <emma:interpretation id="interp127" emma:lang="en-US" emma:confidence="0">
                  <emma:literal>signor l</emma:literal>
                </emma:interpretation>
                <emma:interpretation id="interp128" emma:lang="en-US" emma:confidence="0">
                  <emma:literal>Signal</emma:literal>
                </emma:interpretation>
                <emma:interpretation id="interp129" emma:lang="en-US" emma:confidence="0">
                  <emma:literal>signor 1</emma:literal>
                </emma:interpretation>
              </emma:one-of>
            </emma:emma>
          </inkml:annotationXML>
          <inkml:trace contextRef="#ctx0" brushRef="#br2" timeOffset="1.46329E6">5980 8729 12513,'37'-43'4386,"-37"27"-258,0 16 0,-12 0-2580,-20 0-1032,7 6-129,-9 4-129,5 6-129,1 0-129,7 2 0,5 0 0,10 0 0,6-2 0,7 2 129,15-4 0,6 5 0,8-6 129,7 6 0,-1-6 0,6 3 129,-5-2-129,3 2 0,-10-3 0,-2 3-129,-8-2 129,-6 0-129,-20-14 0,16 28 129,-16-28-129,-9 27 0,-12-14 129,-6-3-129,-9-1 0,-1-2-129,-8-3 0,-1-4 0,0 0 0,2-2 0,3-5-129,0-4 0,9 2-129,0-7-129,12 8-258,-3-9-258,23 17-903,-21-12-1935,21 12-516,0 0-516,1-18 129,17 16-387</inkml:trace>
          <inkml:trace contextRef="#ctx0" brushRef="#br2" timeOffset="1.46354E6">6449 8749 12513,'39'-29'4386,"-39"29"0,18-7 0,-5 18-2580,-13-11-645,5 32-387,-5-13-129,5 15-129,-3-4-129,2 6-129,1-2-258,-3-2-387,5 2-258,-7-15-774,7 10-774,-7-29-2451,0 19 258,0-19-516,0 0 258</inkml:trace>
          <inkml:trace contextRef="#ctx0" brushRef="#br2" timeOffset="1.46371E6">6565 8496 9417,'-4'-87'3999,"4"66"-129,-3 3-387,3 18-1806,0 0-1677,0 21-1419,0 11-1935,0-2-516,12 17 0,-1-5-387</inkml:trace>
          <inkml:trace contextRef="#ctx0" brushRef="#br2" timeOffset="1.4644E6">6974 8790 10965,'2'-38'4386,"-2"38"0,-18-18-129,18 18-1806,-23 8-1290,2 6-516,5 12-387,-4-1 0,6 9-129,1-4-129,4 2 129,8-5-129,1 0 0,0-6 0,12-3-129,-12-18 129,34 19-129,-11-15 129,2-4-129,3-11 129,1-8 0,-1-6 0,-3-7 0,0-2 0,-5-1 0,-6-1 129,-3 6 0,-4 5-129,-4 7 129,-3 18 0,0 0 0,0 9-129,-5 21 129,3 8 0,0 8 0,-1 5 0,3 6 0,0 2 129,0 1-129,2-1 129,5 3 0,-4-1-129,1 1 129,-2 2 0,-2 2-129,0 0 0,0 1 0,-6-1 129,-1-5-129,-2-6 129,4-7-129,-4-13 1,4-3-130,-4-12 0,9-20 0,-16 14 0,16-14 0,-29-9 0,12-10 0,-7-11 0,-2-6 0,-3-7 0,1-3 0,1-2 0,0-4 0,4 4 0,0 4 0,4 8 0,-1 3 0,8 9-259,-6 0-773,18 24-1161,-9-22-2322,9 22-387,0-32 129,14 9-387</inkml:trace>
          <inkml:trace contextRef="#ctx0" brushRef="#br2" timeOffset="1.46494E6">7485 8825 11739,'17'-28'4644,"-17"28"-258,16 0 0,-14 28-1290,-2-8-2193,4 15-258,-2-3-129,8 9 0,-4-5-258,4-1-129,-1-3-129,0-7 0,0-3 0,-2-6-129,-7-16 0,0 0 0,0 0 0,16-9 0,-12-11 129,-1-5-129,4-7 129,-1-5-129,2 0 129,3-3 129,0 3-129,3 5 129,-2 5 0,4 6 0,-16 21 0,31-16 0,-15 16 0,3 12 0,-3 6 0,2 5 0,0 2 0,0 6 0,-2-3 0,-2 2-129,0-3 129,-1 0-129,-3-1-129,-1-3-129,2 2-258,-6-9-516,13 13-774,-18-29-2322,12 26-258,-12-26-387,32 13 0,-8-13-258</inkml:trace>
          <inkml:trace contextRef="#ctx0" brushRef="#br2" timeOffset="1.46536E6">8301 8916 10965,'-41'-48'4386,"13"30"258,1 4-387,-1 14-1032,-10-9-1806,20 14-387,-10 1-387,12 15-129,-4-3-129,10 8-258,3 1 0,3 2 0,4-3 0,0-1-129,9-2 0,2-1 0,3-6 0,-14-16-129,30 21 129,-14-19-129,2-2 129,0-6 0,1-10 0,3-5 0,-1-7 129,2-4 0,0-4 0,2 0-129,0 4 129,-2 6-129,-2 4 0,3 14 0,-1 8 0,-4 12 0,1 15 0,-6 5-258,2 9-129,-5-8-258,6 8-516,-15-19-1032,14-1-2322,-16-21-129,31 12 0,-10-13-129</inkml:trace>
          <inkml:trace contextRef="#ctx0" brushRef="#br2" timeOffset="1.46561E6">8975 8183 15093,'2'-60'4902,"-2"60"0,0 0-258,0 0-2838,7 17-774,-2 21-644,10 20-388,-8 10 0,5 21 0,-5 9 0,4 7 0,-6 1 0,-1-4 0,3 5 0,-7-22-3742,2-7-1160,-2-17-129,0-17-645</inkml:trace>
        </inkml:traceGroup>
      </inkml:traceGroup>
    </inkml:traceGroup>
    <inkml:traceGroup>
      <inkml:annotationXML>
        <emma:emma xmlns:emma="http://www.w3.org/2003/04/emma" version="1.0">
          <emma:interpretation id="{6F56FDB7-C004-410A-A171-CAE514D2865D}" emma:medium="tactile" emma:mode="ink">
            <msink:context xmlns:msink="http://schemas.microsoft.com/ink/2010/main" type="paragraph" rotatedBoundingBox="4759,10659 11064,10737 11055,11445 4750,11367" alignmentLevel="4"/>
          </emma:interpretation>
        </emma:emma>
      </inkml:annotationXML>
      <inkml:traceGroup>
        <inkml:annotationXML>
          <emma:emma xmlns:emma="http://www.w3.org/2003/04/emma" version="1.0">
            <emma:interpretation id="{B72D9B51-55E1-4FFB-8DA8-CA7D0592366A}" emma:medium="tactile" emma:mode="ink">
              <msink:context xmlns:msink="http://schemas.microsoft.com/ink/2010/main" type="inkBullet" rotatedBoundingBox="4753,11167 5430,11175 5429,11210 4752,11201"/>
            </emma:interpretation>
            <emma:one-of disjunction-type="recognition" id="oneOf26">
              <emma:interpretation id="interp130" emma:lang="en-US" emma:confidence="0">
                <emma:literal>_</emma:literal>
              </emma:interpretation>
              <emma:interpretation id="interp131" emma:lang="en-US" emma:confidence="0">
                <emma:literal>-</emma:literal>
              </emma:interpretation>
              <emma:interpretation id="interp132" emma:lang="en-US" emma:confidence="0">
                <emma:literal>~</emma:literal>
              </emma:interpretation>
              <emma:interpretation id="interp133" emma:lang="en-US" emma:confidence="0">
                <emma:literal>=</emma:literal>
              </emma:interpretation>
              <emma:interpretation id="interp134" emma:lang="en-US" emma:confidence="0">
                <emma:literal>z</emma:literal>
              </emma:interpretation>
            </emma:one-of>
          </emma:emma>
        </inkml:annotationXML>
        <inkml:trace contextRef="#ctx0" brushRef="#br1" timeOffset="1.4741E6">2451 10097 4902,'0'0'4257,"0"0"-387,0 0 387,0 0-903,9 0-1161,-9 0-258,0 0-387,19-5-387,6 5-258,-5 0 0,17 1-258,-3-1 0,14 2-129,-4-2-129,11 4 0,-7-4 0,4 2-129,-4-1 1,-2-1-259,-5 0 0,-3 0 0,-6 0 0,-6 0 0,-4 0 0,-6-1 0,0 1-130,-16 0-902,0 0-2451,0 0-1290,1 14 129,-1-14-645,-23 19 129</inkml:trace>
      </inkml:traceGroup>
      <inkml:traceGroup>
        <inkml:annotationXML>
          <emma:emma xmlns:emma="http://www.w3.org/2003/04/emma" version="1.0">
            <emma:interpretation id="{1A8ECCA5-7681-4168-B1DC-F4F63E90357B}" emma:medium="tactile" emma:mode="ink">
              <msink:context xmlns:msink="http://schemas.microsoft.com/ink/2010/main" type="line" rotatedBoundingBox="6290,10678 11064,10737 11055,11445 6281,11386"/>
            </emma:interpretation>
          </emma:emma>
        </inkml:annotationXML>
        <inkml:traceGroup>
          <inkml:annotationXML>
            <emma:emma xmlns:emma="http://www.w3.org/2003/04/emma" version="1.0">
              <emma:interpretation id="{2E3AC8E5-7E68-424A-94BA-7237231D1A4B}" emma:medium="tactile" emma:mode="ink">
                <msink:context xmlns:msink="http://schemas.microsoft.com/ink/2010/main" type="inkWord" rotatedBoundingBox="6290,10678 11064,10737 11055,11445 6281,11386"/>
              </emma:interpretation>
              <emma:one-of disjunction-type="recognition" id="oneOf27">
                <emma:interpretation id="interp135" emma:lang="en-US" emma:confidence="0">
                  <emma:literal>sensors</emma:literal>
                </emma:interpretation>
                <emma:interpretation id="interp136" emma:lang="en-US" emma:confidence="0">
                  <emma:literal>sens ons</emma:literal>
                </emma:interpretation>
                <emma:interpretation id="interp137" emma:lang="en-US" emma:confidence="0">
                  <emma:literal>Seen sons</emma:literal>
                </emma:interpretation>
                <emma:interpretation id="interp138" emma:lang="en-US" emma:confidence="0">
                  <emma:literal>bens ons</emma:literal>
                </emma:interpretation>
                <emma:interpretation id="interp139" emma:lang="en-US" emma:confidence="0">
                  <emma:literal>seen sons</emma:literal>
                </emma:interpretation>
              </emma:one-of>
            </emma:emma>
          </inkml:annotationXML>
          <inkml:trace contextRef="#ctx0" brushRef="#br1" timeOffset="1.47645E6">6352 10013 14061,'0'-21'4257,"-13"2"-129,13 19 0,-20 0-2709,3 0-1032,17 0-129,-29 16-258,29-16 129,-21 21-129,21-21 0,-4 19 129,4-19 0,13 18-129,6-5 258,3-3-129,4 6 129,1-3 0,7 3 0,-6 0 0,3 2 0,-7-2 0,1 0 0,-5-4 0,-4 1 0,-16-13 0,20 21 0,-20-21-129,0 19 129,0-19-128,-29 18-130,4-9 0,-5-2 0,-2 0 0,-9-7-646,7 9-515,-14-11-1935,11-1-1419,5-2-129,3-3-258,4 1 0</inkml:trace>
          <inkml:trace contextRef="#ctx0" brushRef="#br1" timeOffset="1.47694E6">6837 10088 13287,'7'-27'4386,"-7"4"-129,0 23 129,0 0-2580,-28-7-774,28 7-387,-20 11-129,13 5-129,-5 2-129,6 8 0,-1-3-129,7 8 0,0-5 0,0 5-129,4-6 258,6 1-387,3-4 258,3-3-258,2-3 258,1-7-258,3-4 258,2-5 129,0-3-258,-1-13 387,-5-7-258,1-8 1,-8-4-130,-4-6 0,-5-4 0,-2-1 0,-9 7 0,-13-7-904,10 25-1676,-11-8-1935,0 13-258,-2 5-129,3 10-258</inkml:trace>
          <inkml:trace contextRef="#ctx0" brushRef="#br1" timeOffset="1.4775E6">7141 10222 15222,'77'16'4644,"-45"-13"-258,0-1 129,-14-2-3225,14 0-516,-11-9-129,6-3-129,-8-8-258,-1-7 129,-4-3-257,-5-6-130,-5-3 0,-4 0-130,0 2-128,-13-1 0,-1 10-129,-4 1 0,4 11 0,-7 4-258,21 12 129,-31-2 129,31 2-129,-21 7 129,21-7 0,-5 23 129,5-23 129,0 22 129,0-22 0,19 10 258,-19-10 129,34 4 0,-18-4 129,9 0 129,-7-4 0,7 4-129,-8-5 129,7 5-129,-7 0 1,5 0-517,-4 0 0,3 4 0,0 3 0,1 7 0,-1 0 0,-2 8 0,-1 2 0,-2 5 0,-3 3 0,-3 0 0,-3 3 0,-1-4 0,1 6 0,-7-16-388,11 8-4256,-8-10-387,8-1 258,-11-18-516</inkml:trace>
          <inkml:trace contextRef="#ctx0" brushRef="#br1" timeOffset="1.47792E6">8557 9873 15738,'-34'-30'4515,"9"23"0,-1 7-516,-12 0-2967,15 10-258,-9-1-258,11 7-129,-2 0-129,12 5-258,6-3 129,5 2-129,12-2 0,11 1 129,8-1-129,8 2 0,3-3 0,5 3 0,-1 1 129,0 2-129,-5 0 129,-4-1-129,-6 1 129,-8 0 0,-11-5 0,-6 0 1,-6-18-130,-18 25 0,-11-18 0,-10 0 0,-9-2 0,-9-3 0,-5 1 0,-6-3 0,3 2 0,-7-4-1291,21 1-3095,-4-5-516,9 3 387,5-3-645</inkml:trace>
          <inkml:trace contextRef="#ctx0" brushRef="#br1" timeOffset="1.47503E6">4295 9697 9030,'16'-41'4515,"-10"20"0,-6 21-258,0-16-645,-16 3-2193,16 13-516,-40 4-387,14 10-258,-6 2-258,-2 5 129,2 2-258,0 0 129,5 1 0,4-5 0,7-1-129,4 0 129,12-18 0,-9 25 0,9-25 0,2 21 0,-2-21 0,26 23 0,-8-10 129,5-1-129,2 4 129,5 2 0,1-2 0,2 2 0,1-1 0,3-1-129,-1 0 129,0 0 0,-4-3 0,0 1 0,-6-3 0,-3 3 129,-7-2-129,-3 6 129,-10-2 0,-3 6 0,-5-3-129,-11 4 0,-7-3 0,-4-1 0,-5-1-129,-2-5 129,-1-4-129,-2-8 0,-1-1 0,1 0-129,0-9 129,-1-5 0,4 0 0,2-4-129,6 2 0,1 0-387,25 16-387,-36-25-903,36 25-2064,0 0-774,0 0 0,0 0-387,0 0 0</inkml:trace>
          <inkml:trace contextRef="#ctx0" brushRef="#br1" timeOffset="1.47558E6">4829 10085 10965,'78'-4'4257,"-42"-1"129,5 3-258,-6 2-1677,-10-11-1290,16 8-258,-14-13-258,5 7 0,-13-9-258,3 4 0,-12-4-129,-10 18-129,2-27 0,-2 27 0,-19-26-129,-6 17 0,-4 3 0,-6 3 0,-1 3 0,0 0-129,1 2 129,3 8 0,3 4 0,4 8 129,6-3-129,5 6 0,7 4 0,3 1 129,4 0-129,0 2 129,7-1-129,9-3 0,4-1 0,5-2 0,3-6 258,6-3-258,1-5 0,6-4 0,0-5-129,-2-2-258,6 0-258,-13-13-2064,2 3-1806,-1-5-129,-6-4 0,0 1-129</inkml:trace>
          <inkml:trace contextRef="#ctx0" brushRef="#br1" timeOffset="1.476E6">5435 9973 12642,'0'0'4644,"0"0"-258,11 10 129,-11-10-2580,9 48-774,-5-23-129,8 12-387,-5-5-258,6 2 0,-5-2-258,3-3-129,0-4 129,-4-8-258,-7-17 0,12 20 0,-12-20-129,0 0 0,15-9 0,-12-12 0,3-4 129,1-7 0,2 0 0,1-4 129,1 1 129,1 1 0,-1 5 129,1 6 0,-1 4 0,-11 19 0,25-11 0,-25 11 0,27 13 0,-13 6-129,2 4 0,2 6 0,0 1-129,-2 2 0,1 2 0,-4-4-258,6 6-258,-13-13-774,13 3-3096,-15-1-387,-1-3 258,1-6-645</inkml:trace>
        </inkml:traceGroup>
      </inkml:traceGroup>
    </inkml:traceGroup>
    <inkml:traceGroup>
      <inkml:annotationXML>
        <emma:emma xmlns:emma="http://www.w3.org/2003/04/emma" version="1.0">
          <emma:interpretation id="{C35B0FB8-5CAF-46C0-BBFD-665A13479294}" emma:medium="tactile" emma:mode="ink">
            <msink:context xmlns:msink="http://schemas.microsoft.com/ink/2010/main" type="paragraph" rotatedBoundingBox="472,11977 23277,10311 23435,12473 630,14139" alignmentLevel="1"/>
          </emma:interpretation>
        </emma:emma>
      </inkml:annotationXML>
      <inkml:traceGroup>
        <inkml:annotationXML>
          <emma:emma xmlns:emma="http://www.w3.org/2003/04/emma" version="1.0">
            <emma:interpretation id="{20715EEA-519D-4DA6-9E05-1514D0F0C619}" emma:medium="tactile" emma:mode="ink">
              <msink:context xmlns:msink="http://schemas.microsoft.com/ink/2010/main" type="inkBullet" rotatedBoundingBox="534,12815 1341,12756 1354,12938 547,12996"/>
            </emma:interpretation>
            <emma:one-of disjunction-type="recognition" id="oneOf28">
              <emma:interpretation id="interp140" emma:lang="en-US" emma:confidence="0">
                <emma:literal>-</emma:literal>
              </emma:interpretation>
            </emma:one-of>
          </emma:emma>
        </inkml:annotationXML>
        <inkml:trace contextRef="#ctx0" brushRef="#br2" timeOffset="1.49419E6">-1767 11753 3870,'0'0'3870,"0"0"-258,0 0 129,0 0-1161,4-14-387,-4 14-516,0 0-129,25 0-516,-25 0 0,23 2-258,-23-2-258,35 7 0,-12-7 0,15 9 0,-3-6-129,12 6 0,-1-5-129,9 3 0,0-2 0,6 0-129,-3-1 0,-1 3 0,-3-5 0,-6 1-129,-4-1 129,-8 0-129,-6 0 129,-7 0-387,-5 6-129,-18-8-1161,0 0-2838,3 18 0,-3-18-387,-12 23-258</inkml:trace>
      </inkml:traceGroup>
      <inkml:traceGroup>
        <inkml:annotationXML>
          <emma:emma xmlns:emma="http://www.w3.org/2003/04/emma" version="1.0">
            <emma:interpretation id="{5A663FD9-F6F9-47B4-B923-F7E35C72CB69}" emma:medium="tactile" emma:mode="ink">
              <msink:context xmlns:msink="http://schemas.microsoft.com/ink/2010/main" type="line" rotatedBoundingBox="2262,11846 23277,10311 23435,12473 2420,14009"/>
            </emma:interpretation>
          </emma:emma>
        </inkml:annotationXML>
        <inkml:traceGroup>
          <inkml:annotationXML>
            <emma:emma xmlns:emma="http://www.w3.org/2003/04/emma" version="1.0">
              <emma:interpretation id="{27E5A954-E995-40AE-8306-7D56CB28A0BA}" emma:medium="tactile" emma:mode="ink">
                <msink:context xmlns:msink="http://schemas.microsoft.com/ink/2010/main" type="inkWord" rotatedBoundingBox="2321,11683 8089,11781 8058,13599 2290,13501"/>
              </emma:interpretation>
              <emma:one-of disjunction-type="recognition" id="oneOf29">
                <emma:interpretation id="interp141" emma:lang="en-US" emma:confidence="0">
                  <emma:literal>converting</emma:literal>
                </emma:interpretation>
                <emma:interpretation id="interp142" emma:lang="en-US" emma:confidence="0">
                  <emma:literal>Conver ting</emma:literal>
                </emma:interpretation>
                <emma:interpretation id="interp143" emma:lang="en-US" emma:confidence="0">
                  <emma:literal>Convey ting</emma:literal>
                </emma:interpretation>
                <emma:interpretation id="interp144" emma:lang="en-US" emma:confidence="0">
                  <emma:literal>Converting</emma:literal>
                </emma:interpretation>
                <emma:interpretation id="interp145" emma:lang="en-US" emma:confidence="0">
                  <emma:literal>convey ting</emma:literal>
                </emma:interpretation>
              </emma:one-of>
            </emma:emma>
          </inkml:annotationXML>
          <inkml:trace contextRef="#ctx0" brushRef="#br2" timeOffset="1.4975E6">3776 11278 9675,'18'0'4515,"21"-12"-387,-13 5-129,1-2-2064,21 9-516,-10-2-516,13 2-387,-5-4-129,4 4-258,-4-3 129,1-1-129,-10 1 0,-3-1 129,-9-1-129,-6 3 258,-19 2-129,22-4 0,-22 4 0,0 0 0,1 13 0,-1 5 0,0-1-258,0 7 129,0-1-129,0 2-258,6 3-129,-6-12-645,10 7-2064,-10-23-1548,0 22 258,0-22-516,0 0-129</inkml:trace>
          <inkml:trace contextRef="#ctx0" brushRef="#br2" timeOffset="1.49717E6">3849 10739 14835,'21'-62'5031,"-21"62"-258,27-4-129,-27 4-3096,18 50-774,-10-2-129,5 20-128,-6 3-517,4 7 0,-4 4 0,0-2 0,-2-3 0,1-12 0,-1-2 0,-5-19-517,5 4-515,-14-19-3354,2-6-645,7-23 129,-26 19-387</inkml:trace>
          <inkml:trace contextRef="#ctx0" brushRef="#br2" timeOffset="1.49765E6">4325 10912 10320,'9'-73'3483,"-9"46"-1161,0 27-2322,0 9-2709,0-9-903,0 46-516</inkml:trace>
          <inkml:trace contextRef="#ctx0" brushRef="#br2" timeOffset="1.4982E6">4706 11166 12642,'20'4'4773,"-20"-4"-129,19 28-129,-6 2-2580,-11-14-903,14 15-258,-11-10-258,4 4-258,-4-2-129,0-2 0,-1-1-129,-2-2-129,1-2 129,-3-16-129,7 19-129,-7-19 129,0 0-129,24 0 129,-24 0 129,24-21-129,-11 3 0,1-1 129,2-5 129,-2 1-129,-1 0 129,-1 2-129,-1 3 129,1 2 0,-12 16 0,27-21-129,-27 21 129,29-7 0,-13 7-129,3 5 129,1 4 0,3 5 0,-2 2 0,2 4-129,-1 1 129,-1 0 0,-3 2-129,0-3 129,-4 0 0,-4-4-258,1 0 129,-11-16-258,14 26 129,-14-26-516,11 18-258,-11-18-2580,0 0-1290,0 0 129,-9 4-387,9-4 0</inkml:trace>
          <inkml:trace contextRef="#ctx0" brushRef="#br2" timeOffset="1.49898E6">5699 11303 14190,'3'-60'4515,"-8"31"-387,-13 6 129,0 12-3225,-14 2-516,4 9-129,-8 0-129,4 13 0,-2 5-129,8 5-129,4 2 129,6 1 0,4-2-129,8 0 0,4-2 129,0-1 0,8-5-129,4 0 0,4-5 0,0-4 0,5-5 0,-1-2-129,3-6 129,-3-8 0,3-5-129,-4-8 129,3-2 0,-5-4 0,1 2 0,-5 3 0,-1 1 0,-3 6 0,-9 21 0,16-18 0,-16 18 0,9 18 129,-7 10 0,-1 13-258,-1 7 387,4 15-129,-4 1 0,0 10 0,2 5 0,0 9-129,-2 5 129,3 5 129,-1-2-258,1 2 129,3-6-129,-1-5 129,-1-8 0,1-15 0,-3-13 0,1-13 0,-3-10 0,0-10 129,0-18-129,-25 12 0,1-12-129,-7-9 130,-6-8-130,-7-6 0,-4-9-130,-4-15 130,2-8-129,0-16 0,6-6 129,8-10-129,11-3 129,11-3-258,14 1 129,4 3-387,28 17-258,2 1-1032,24 20-2838,12 6 129,13 10-387,15 6-258</inkml:trace>
          <inkml:trace contextRef="#ctx0" brushRef="#br2" timeOffset="1.49535E6">407 11120 4257,'-13'-30'4128,"-24"-1"0,12 19 129,-7 5-1032,-9-9-645,13 16-258,-19-6-774,19 15-387,-13-2-387,16 22-129,-3-2-129,10 12-129,0 2-258,9 7 129,0 0 0,8 3-258,1 1 129,1-2-258,8-4 258,6 0-387,2-7 387,6 0-258,6-7-129,3-5 387,7-6-258,2-6 129,5-6-129,2-9 258,4 0-129,3-11-129,-2-7 258,2-7-129,-3-3 0,-2-6 129,-7-2-129,-8-1 129,-6 1-258,-12 4 387,-10 2-387,-7 7 258,-5 7-129,-11 7-129,-3 9 129,-3 0-129,1 9 258,1 9-129,8 3 0,3 6-129,7 0 129,2 1-258,4-1 258,6-1-129,8-1 129,0-2-258,5-3 258,0-4 0,2-5 129,2-2 0,-4-8 0,4-1 129,-4-3-129,-2-10 129,-3-6 0,-2-4 129,-7-8-258,-4 1 129,-5-4-258,0 1 258,-5 1-387,-8 3 258,3 8-516,-10 1-258,20 20-645,-37-7-2064,21 7-1290,16 0 0,-27 20-258,20-4-387</inkml:trace>
          <inkml:trace contextRef="#ctx0" brushRef="#br2" timeOffset="1.49579E6">1097 11316 9417,'53'-9'4902,"-31"10"-258,-3 12 0,-1-6-903,9 25-2451,-15-7-258,10 12-645,-10-5 0,2 4-258,-1-1 0,-6-1-387,3-2 129,-6-7-129,3-2-258,-7-23 258,11 25 0,-11-25-129,0 0 258,19-21 0,-8-2 258,0-8 258,-2-6-258,5 0 387,-2-4-258,6 7 129,-5 2-129,8 9 129,-3 2-258,7 12 0,-2 9-129,3 1 129,-1 15 0,2 8-258,-2 6 0,-6 0-645,8 15-387,-20-12-2838,9 1-645,-3-4-129,-3-5-516</inkml:trace>
          <inkml:trace contextRef="#ctx0" brushRef="#br2" timeOffset="1.49613E6">1935 11328 12900,'2'-20'4773,"-2"20"-258,19-3 0,-5 21-2709,-8-2-774,10 14-516,-7-3 258,5 8-645,-3-1 258,1-2-387,-3-2 129,3-1-258,-3-4 0,2-6 258,-11-19-258,19 16 129,-19-16 0,24-19 129,-12-10-129,2-12 129,-3-9-258,0-1 129,-1 3-516,-8-4-258,12 22-2193,-12 3-1806,-2 8 258,0 19-516,0 0 129</inkml:trace>
          <inkml:trace contextRef="#ctx0" brushRef="#br2" timeOffset="1.49686E6">2476 11447 12513,'56'7'4773,"-25"-5"-387,-6-2 129,-25 0-3096,48-5-516,-27-6-387,7 2 0,-10-5-387,-2-2 129,-5-4-258,-6-1 129,-5 0-129,-9 1 0,-10 2 0,-11 8-129,-2 6 0,-8 4 0,1 5-129,0 13 129,2 7 129,5 2-129,7 7 129,9-1-258,11 1 258,5 0-258,7-4 387,14 0-129,11-3 0,11-2 129,3-5 0,13-3 129,-4-8 0,7-2 129,-7-7 0,2 0-129,-9-12 129,0-4-129,-9-9 0,-3-3 129,-9-4-387,-6-6 258,-7 1-387,-5-4 258,-7 2-258,-2 0 0,-7 5-129,-9 2 0,0 7 129,-4 4-258,20 21 258,-32-24-129,32 24 0,-21-5 0,21 5 129,0 0 0,0 0 0,2 11 129,-2-11 0,33 12 129,-13-8 129,5 3-129,0-4 129,3 3 129,-3-4-129,3 1 129,-4-3-129,2 2 0,-3-2-129,2 3 0,-2 1 0,1 3 0,-5 2-129,1 5 0,-4 8 0,-4-1-129,1 9-129,-12-5-645,12 18-1419,-11-11-2451,-1-2 0,-1-3-258,0-9-129</inkml:trace>
        </inkml:traceGroup>
        <inkml:traceGroup>
          <inkml:annotationXML>
            <emma:emma xmlns:emma="http://www.w3.org/2003/04/emma" version="1.0">
              <emma:interpretation id="{085AA902-27C0-48C6-919F-F5D00C03C416}" emma:medium="tactile" emma:mode="ink">
                <msink:context xmlns:msink="http://schemas.microsoft.com/ink/2010/main" type="inkWord" rotatedBoundingBox="8784,11644 14120,11281 14190,12309 8854,12673"/>
              </emma:interpretation>
              <emma:one-of disjunction-type="recognition" id="oneOf30">
                <emma:interpretation id="interp146" emma:lang="en-US" emma:confidence="1">
                  <emma:literal>electrical</emma:literal>
                </emma:interpretation>
                <emma:interpretation id="interp147" emma:lang="en-US" emma:confidence="0">
                  <emma:literal>electrics)</emma:literal>
                </emma:interpretation>
                <emma:interpretation id="interp148" emma:lang="en-US" emma:confidence="0">
                  <emma:literal>eleetrial</emma:literal>
                </emma:interpretation>
                <emma:interpretation id="interp149" emma:lang="en-US" emma:confidence="0">
                  <emma:literal>eke-laical</emma:literal>
                </emma:interpretation>
                <emma:interpretation id="interp150" emma:lang="en-US" emma:confidence="0">
                  <emma:literal>electrics/</emma:literal>
                </emma:interpretation>
              </emma:one-of>
            </emma:emma>
          </inkml:annotationXML>
          <inkml:trace contextRef="#ctx0" brushRef="#br2" timeOffset="1.50447E6">6533 11314 6063,'0'0'4128,"21"-13"-129,-21 13-129,0 0-1290,20 0-387,-20 0-258,16 0-516,-16 0-387,23 0-129,-23 0-258,27-1 0,-27 1-258,35-2 0,-15 0-129,5 2 0,-2-4 0,4 1-129,1-3 0,-1 1 0,-1-2 0,-1-4-129,-3-1 129,-5-1 0,-17 13-129,24-32 0,-24 13 0,0-2 0,-11 1 0,-9 2 0,-3 2-129,-5 0 129,-3 7-129,-2 4 129,-1 3-129,2 2 129,3 11 0,4 7 0,2 3-129,2 6 129,7 1 0,1 4 129,4 0-129,8 2 129,1 0-129,1-4-129,15-2 129,9-1 129,6-4 0,8-5-258,7 0 129,4-8-387,8-1-129,-8-9-258,16 8-1677,-11-8-2193,-5-8 129,-4-4-129,-5-8-387</inkml:trace>
          <inkml:trace contextRef="#ctx0" brushRef="#br2" timeOffset="1.50477E6">7348 10581 13416,'-31'-21'4644,"15"19"0,16 2 0,-35 7-2580,29 27-903,-8 1-387,9 20-129,-4 9-258,5 11 1,3 5-388,1 2 0,1 0 0,8-7 0,6-6 0,1-12-130,3-6-386,-5-19-516,15 8-1548,-11-23-2064,-1-2 129,1-12-516,-2-3 129</inkml:trace>
          <inkml:trace contextRef="#ctx0" brushRef="#br2" timeOffset="1.50539E6">7536 11267 11352,'36'-8'4515,"-17"6"-129,6 2-258,0 2-1677,-4-2-1290,15 0-258,-6-6-387,8 3-129,-3-8 0,3-1-129,-5-4-129,-1-2 129,-7-4-129,-5 3-129,-11-4 129,-9 3 0,-6 1-129,-11 4 129,-8 5-129,-6 6 0,-1 4 0,0 5 0,2 11 0,2 6 0,5 5 0,7 5 0,5 0-129,6 3 258,5-3-129,1 0 0,14-3 0,6-4 0,4-4 0,7-5 0,3-5 0,5-6 0,4-5 0,4 0 0,4-14 0,3-8-129,2-3 129,-2-7 0,-4-3 0,-6-3-129,-6 1 129,-16 2-129,-7 6 129,-16 8-129,0 21 129,-19-18 0,-4 18 0,-1 11 0,1 8 0,5 8 0,6 1 0,7 4 129,5 0-129,12 0 0,9-1 0,8-6 0,7-2 0,3-6-129,5-2-129,-3-10-129,5 0-258,-14-10-1161,7-7-2322,-8-8-387,-5-8 129,-3-10-516</inkml:trace>
          <inkml:trace contextRef="#ctx0" brushRef="#br2" timeOffset="1.50584E6">8619 11106 11997,'29'-24'3999,"5"21"-129,0-4-258,3 5-3225,11 2-3225,-2 0-516,13 0-645,-8-4 0,13 4-516</inkml:trace>
          <inkml:trace contextRef="#ctx0" brushRef="#br2" timeOffset="1.50565E6">8813 10435 16125,'0'-25'4644,"0"25"129,0 0-258,-12 14-3096,12 29-387,0 5-773,5 20-259,-3 10 0,3 11 0,1 3 0,-1 3 0,4-1 0,-2-9 0,2-5 0,-4-16 0,6-7-388,-11-28-1160,9 1-2451,-9-30-903,-4 16 258,4-16-387,-26-16 0</inkml:trace>
          <inkml:trace contextRef="#ctx0" brushRef="#br2" timeOffset="1.50645E6">9247 11212 8772,'0'16'4128,"0"-16"258,7 16-258,-7-16-1290,16 16-645,-16-16-645,0 0-258,18 0-387,2 0 0,-20 0-258,39-17-129,-19-5-129,4-1-257,-4-7-130,-2 0 0,-4-4 0,-9-2 0,-5 1 0,-3 1 0,-11 5 0,-8 3-259,3 8-128,-8 0 0,6 13 0,-2-2-129,7 7 129,-1 0 0,17 0 129,-12 19 129,12-19-129,0 20 258,0-20 0,21 14 129,1-12 0,8 3 129,0-5 0,9 0 0,-1-5 129,6 3 0,-1-5 129,0 5-129,-8-3 0,1 5-128,-6 0-259,-2 0 0,-1 9 0,-4 7 0,-1 2 0,-1 3 0,-2 4 0,-1 5 0,-2 2 0,-2-2 0,-3 6 0,-7-11-775,8 12-2063,-10-16-1935,0 1 258,-2-22-516,5 16-129</inkml:trace>
          <inkml:trace contextRef="#ctx0" brushRef="#br2" timeOffset="1.50665E6">10082 10981 12384,'9'-28'4644,"3"8"-258,-12 20 129,11 29-1935,-11-10-1419,7 18-387,-5-3-258,5 5-258,0 1-516,-7-10-516,12 7-1419,-10-16-2322,-2-21 258,0 20-645,0-20 0</inkml:trace>
          <inkml:trace contextRef="#ctx0" brushRef="#br2" timeOffset="1.50679E6">10151 10682 11739,'0'-74'3483,"0"74"-258,0-29-1032,0 29-4644,0 0-903,0 9-387,16 18-129</inkml:trace>
          <inkml:trace contextRef="#ctx0" brushRef="#br2" timeOffset="1.50749E6">10850 10849 13287,'-4'-23'4515,"4"23"-258,-32-12 129,32 12-2709,-44 3-645,21 13-387,-11 0-129,4 9-129,-2 2-129,3 5 0,3 0-258,6 4 129,4-1-129,9 3 0,7-5 0,5 3 0,15-4 0,8-2 0,10-5 0,6-5 129,6-8-129,5-7 0,2-5 129,2-5-129,-1-16 0,-1-8 0,-5-12 0,-4-8 0,-7-5 0,-9-4-129,-9 1 129,-9 3 0,-7 10 0,-7 5-129,0 16 129,0 23-129,-26-11 129,10 14 0,1 19 0,3 4-129,1 6 129,2 4 0,2 1 0,4-1 0,3-2 0,0-2 0,0-4-129,0-3 129,3-5-129,4-4 129,-7-16-129,22 14 129,-22-14-129,28-4 129,-10-12 0,2-5 129,-1-6-129,3-3 129,-1 0 0,-2 3-129,-1 6 129,0 7-129,-2 7 0,0 7 0,-16 0 0,27 30 0,-13-5 0,0 3 0,0 1-129,1-6 0,-1 0-258,-14-23-129,27 23-516,-27-23-1935,12-18-1548,0-7 129,1-9-258,1-10-258</inkml:trace>
          <inkml:trace contextRef="#ctx0" brushRef="#br2" timeOffset="1.50771E6">11722 10355 16770,'1'-62'4773,"-1"62"129,0 0-387,0 0-3096,20 19-1031,-9 13-388,8 18 0,-5 5 0,6 20 0,-4 5 0,-2 12 0,-1 3 0,-4-5 0,3 10 0,-10-20-4387,1-3-644,-3-22-258,-1-14-129</inkml:trace>
        </inkml:traceGroup>
        <inkml:traceGroup>
          <inkml:annotationXML>
            <emma:emma xmlns:emma="http://www.w3.org/2003/04/emma" version="1.0">
              <emma:interpretation id="{90F9C35A-F370-414A-B78C-248D53AFA7D9}" emma:medium="tactile" emma:mode="ink">
                <msink:context xmlns:msink="http://schemas.microsoft.com/ink/2010/main" type="inkWord" rotatedBoundingBox="15100,11440 18170,11132 18321,12634 15251,12942"/>
              </emma:interpretation>
              <emma:one-of disjunction-type="recognition" id="oneOf31">
                <emma:interpretation id="interp151" emma:lang="en-US" emma:confidence="1">
                  <emma:literal>signal</emma:literal>
                </emma:interpretation>
                <emma:interpretation id="interp152" emma:lang="en-US" emma:confidence="0">
                  <emma:literal>signor</emma:literal>
                </emma:interpretation>
                <emma:interpretation id="interp153" emma:lang="en-US" emma:confidence="0">
                  <emma:literal>signori</emma:literal>
                </emma:interpretation>
                <emma:interpretation id="interp154" emma:lang="en-US" emma:confidence="0">
                  <emma:literal>Signal</emma:literal>
                </emma:interpretation>
                <emma:interpretation id="interp155" emma:lang="en-US" emma:confidence="0">
                  <emma:literal>signer</emma:literal>
                </emma:interpretation>
              </emma:one-of>
            </emma:emma>
          </inkml:annotationXML>
          <inkml:trace contextRef="#ctx0" brushRef="#br2" timeOffset="1.50921E6">12986 10595 5160,'31'-3'4257,"2"-15"129,-33 18-258,15-20-903,-15 20-774,0 0-774,0 0-516,-18 0-516,-2 2-258,-6 7-129,-1 2-129,-3 1-129,-2 0 0,3 1 0,6-2 0,5-3 0,18-8 0,-12 16 0,12-16 0,16 15 0,11-6 129,5-1-129,10 3 129,3 2 129,6-1-129,-3 2 0,2 4 0,-7 2 0,-2 1 129,-9-1-129,-2 4 129,-12 0-129,-2 0 0,-11 0 129,-3-3-129,-4-1 129,-10-3-129,-8-2 0,-5-5 0,-7-4 0,-2-1 0,-5-5-129,-2 0 0,0-4 0,1-5 0,0-3 0,3-4-129,5 0 129,0-5-387,11 8-129,-2-8-387,23 21-1032,-8-18-2709,8 18 258,9-25-258,9 16-129</inkml:trace>
          <inkml:trace contextRef="#ctx0" brushRef="#br2" timeOffset="1.50959E6">13518 10426 8385,'2'-84'3870,"-2"49"-129,9 19-129,-9 16-1806,0 0-2193,21 0-1806,-21 0-1419,30 30 129,-14-9-387,16 15-387</inkml:trace>
          <inkml:trace contextRef="#ctx0" brushRef="#br2" timeOffset="1.50941E6">13545 10583 11997,'55'-18'4515,"-37"18"-258,-18 0 0,0 0-2451,10 34-903,-10-11-258,0 9-258,0 2-516,-1-6-903,1 6-3096,0-2-129,-9-5-387,2-4-129</inkml:trace>
          <inkml:trace contextRef="#ctx0" brushRef="#br2" timeOffset="1.51024E6">14164 10597 12513,'27'-37'4773,"-27"17"-387,0 2 129,0 18-2838,-24-25-774,7 23-258,-12 1-258,3 1-129,-5 10-129,3 6 0,1 4-129,6 5 0,3 2-129,6-3 129,4 3 0,8-2 0,8-2 0,9-2-129,6-3 129,6-5 0,1-6-129,6-7 129,-2-2 0,-2-17 0,-4-5 0,-1-8 0,-6-3 0,-1-1 0,-8 4 0,-3 6 0,-4 2 0,-5 24 0,0 0 0,0 0 129,4 18-258,-2 18 258,1 12-258,4 12 258,0 11-258,4 9 258,0 4 0,3 7 0,-2-2 0,3 1-129,-3-6 258,1 0-258,-5-11 258,0-6-258,-7-8 129,1-8-258,-2-10 258,-7-9 0,-7-8-129,-2-7 129,-7-10 0,-2-7 0,-5-1 0,1-15-129,-5-6 129,2-4-129,-2-6 129,1-4 0,2-1-258,1-6 0,9 2-387,-4-5 0,16 8-645,-12-15-903,21 12-2838,0-3 258,5 1-129,7-1-258</inkml:trace>
          <inkml:trace contextRef="#ctx0" brushRef="#br2" timeOffset="1.51074E6">14497 10593 8901,'37'-17'4644,"-19"8"-258,5 3 0,-2 6-774,-21 0-1935,41 4-645,-25 3-387,7 13 0,-7-3-258,0 12 0,-5-1-258,0 8 129,-8-2-258,1-1 129,-4-2-129,0-3 0,0-5 0,0-23 0,-4 22-129,4-22 129,0 0 0,-3-27 0,3 2 0,0-7 0,1-4 0,5-1 129,1 0-129,2 5 129,0 0 0,1 7-129,1 5 129,-11 20 0,25-16-129,-7 16 129,-1 2-129,5 14 0,1 5 0,2 8 0,1 5-258,-2-1-129,8 12-387,-9-15-258,19 18-1290,-11-23-2322,10-7 0,3-11-258,6-7 0</inkml:trace>
          <inkml:trace contextRef="#ctx0" brushRef="#br2" timeOffset="1.51112E6">15539 10533 12126,'-52'-32'4773,"24"25"-387,-2 3 387,10 8-2838,-14-4-645,18 16-387,-9-6-258,11 12 0,-2-3-387,9 3 0,0 1-129,5 0 0,2 2-129,0 0-129,7-2 129,4 0-129,3 2-129,0-6 129,4-3-129,-18-16 129,32 11-129,-32-11 258,30-9-129,-15-10 0,-1-8 258,0-2-129,0 3 129,1 1-129,-1 4 0,-14 21 0,28-24 0,-12 23 0,0 2-258,-16-1-258,29 32-387,-29-32-1419,14 27-2322,-9-11 258,-5-16-516,4 16 0</inkml:trace>
          <inkml:trace contextRef="#ctx0" brushRef="#br2" timeOffset="1.51139E6">15683 10177 13029,'41'-71'4773,"-22"46"-387,-1 11 387,-18 14-2709,29-2-774,-29 2-387,25 27-129,-16-1-129,3 15-515,-1 4-130,1 6 0,-1 6 0,-1 4 0,3 3 0,-4-9-259,7 13-1031,-16-19-3225,7-2-645,-4-8 258,5-7-387</inkml:trace>
        </inkml:traceGroup>
        <inkml:traceGroup>
          <inkml:annotationXML>
            <emma:emma xmlns:emma="http://www.w3.org/2003/04/emma" version="1.0">
              <emma:interpretation id="{FFF2E946-F2F3-4646-9D1C-92AD8AA72964}" emma:medium="tactile" emma:mode="ink">
                <msink:context xmlns:msink="http://schemas.microsoft.com/ink/2010/main" type="inkWord" rotatedBoundingBox="19041,10770 21509,10689 21541,11666 19072,11746"/>
              </emma:interpretation>
              <emma:one-of disjunction-type="recognition" id="oneOf32">
                <emma:interpretation id="interp156" emma:lang="en-US" emma:confidence="0">
                  <emma:literal>back</emma:literal>
                </emma:interpretation>
                <emma:interpretation id="interp157" emma:lang="en-US" emma:confidence="0">
                  <emma:literal>bank</emma:literal>
                </emma:interpretation>
                <emma:interpretation id="interp158" emma:lang="en-US" emma:confidence="0">
                  <emma:literal>bark</emma:literal>
                </emma:interpretation>
                <emma:interpretation id="interp159" emma:lang="en-US" emma:confidence="0">
                  <emma:literal>barn</emma:literal>
                </emma:interpretation>
                <emma:interpretation id="interp160" emma:lang="en-US" emma:confidence="0">
                  <emma:literal>bask</emma:literal>
                </emma:interpretation>
              </emma:one-of>
            </emma:emma>
          </inkml:annotationXML>
          <inkml:trace contextRef="#ctx0" brushRef="#br2" timeOffset="1.5128E6">16811 9796 12126,'18'-60'4644,"-11"40"-516,-7 20 387,0-25-2580,7 36-645,-7-11-387,2 53-129,-2-13-129,1 18-258,1 5 0,3 10 0,-1 3-129,0 0-129,1-4 130,-2-5-389,1-6 130,-2-13-129,1-9 129,-1-11-258,2-10 0,-4-18 129,0 0-129,16-3 258,-6-17 129,1-5-129,3-3 0,0-4 129,2 0-129,2 3 0,4 2 0,-1 6 0,2 3-129,4 9 0,3 8 129,0 1 129,2 12-129,2 8 0,-4 3 258,-1 5-258,-6 2 129,-7 4-129,-9-2 0,-7 0 0,-4-1 0,-15-3 129,-10-3-258,-8-4 129,-4-3 129,-3-7-129,-6-4 0,0-5 0,2-2-129,4-7 129,1-4-129,7-5 0,4 0 0,6-4-258,10 6-129,0-6-258,16 20-387,-8-21-1935,8 21-1419,16-9 0,6 9-516,5 0 129</inkml:trace>
          <inkml:trace contextRef="#ctx0" brushRef="#br2" timeOffset="1.51355E6">17786 10330 11223,'5'-37'3999,"-7"19"387,-10 2-387,12 16-1935,-40-27-903,24 20-129,-10-5-258,8 8-129,-9-1-258,8 5 0,-3 5 0,5 9-258,1 2 258,1 7-516,3 2 387,3 2-387,2 0 258,5 1-258,2-3 129,0-2-129,7 2-129,0-5 129,4-3-129,-11-17 129,29 25 129,-13-21-129,0-4 129,3-2 0,1-12 129,3-6 0,0-6 0,4-3 258,-4-5-258,3 4 258,-4 2-129,-3 5 0,-3 3-129,-16 20 0,27-11-129,-27 11-129,21 16 129,-14 6-387,6 4-129,-2-1-129,8 7-129,-6-12-129,13 3 129,-4-16 0,13-2 129,-3-8 129,9-11 387,-4-9 129,3-6 0,-5-1 129,-8-6 258,-4 8 129,-14-4-258,-2 10 387,-9 1-258,2 21 129,-26-14 0,10 16-129,-4 8-129,2 12-129,2 3 258,6 5-387,-3 2 0,9 2 0,4 1 129,0 1-258,15-1 129,6-4 0,6-1-387,5-9 129,12 1-258,-5-19-387,18 6-645,-18-11-2838,9-19 0,-3-8-129,1-15 0</inkml:trace>
          <inkml:trace contextRef="#ctx0" brushRef="#br2" timeOffset="1.51404E6">18791 9674 13803,'-6'-29'4902,"6"29"-387,-7 32 129,-4 6-3096,15 26-516,-4-2-129,5 18-258,-5-4-129,4 6-257,-4-7-259,0-7 0,-5-10 0,-4-10 0,0-7 0,2-16 0,7-25 0,0 0 0,14 0 0,11-27 0,12-14 0,6-12 0,7-7 0,1-6 0,4 9 0,-8 0-517,-3 18-386,-17-4-387,7 36-903,-34 7-1677,0 0-774,7 18-258,-11 10 0,-12 8 129,0 3 1935,-9 2 1935,2-7 1935,7 5 2322,0 0 1677,4-3-516,1-1 258,7 1-258,-3-10-1548,13 14-1032,-5-12-1161,15 8-129,-1-6-645,4-2-258,8 3-645,-11-17-1290,11 2-2451,-3-6 129,3-4-258,0-6-258</inkml:trace>
        </inkml:traceGroup>
        <inkml:traceGroup>
          <inkml:annotationXML>
            <emma:emma xmlns:emma="http://www.w3.org/2003/04/emma" version="1.0">
              <emma:interpretation id="{8B93266C-2F17-4558-BC8C-0722B425E834}" emma:medium="tactile" emma:mode="ink">
                <msink:context xmlns:msink="http://schemas.microsoft.com/ink/2010/main" type="inkWord" rotatedBoundingBox="22153,10393 23277,10311 23354,11368 22230,11450"/>
              </emma:interpretation>
              <emma:one-of disjunction-type="recognition" id="oneOf33">
                <emma:interpretation id="interp161" emma:lang="en-US" emma:confidence="1">
                  <emma:literal>to</emma:literal>
                </emma:interpretation>
                <emma:interpretation id="interp162" emma:lang="en-US" emma:confidence="0">
                  <emma:literal>To</emma:literal>
                </emma:interpretation>
                <emma:interpretation id="interp163" emma:lang="en-US" emma:confidence="0">
                  <emma:literal>Ho</emma:literal>
                </emma:interpretation>
                <emma:interpretation id="interp164" emma:lang="en-US" emma:confidence="0">
                  <emma:literal>do</emma:literal>
                </emma:interpretation>
                <emma:interpretation id="interp165" emma:lang="en-US" emma:confidence="0">
                  <emma:literal>too</emma:literal>
                </emma:interpretation>
              </emma:one-of>
            </emma:emma>
          </inkml:annotationXML>
          <inkml:trace contextRef="#ctx0" brushRef="#br2" timeOffset="1.51513E6">19913 9939 10965,'-18'-20'4644,"32"15"-129,8 5 129,15 7-2451,-7-7-774,22 9-387,-4-7-258,12 3-258,3-3-129,8-1-129,4-1-129,8-3 0,4-6 0,2-2-129,-7-3 129,-5 0-129,-13-2 0,-13 2 129,-17-1-129,-18 3 0,-16 12 129,-14-12-129,-18 12 0,-7 0 0,-1 8 0,-2 10-129,3 7 129,5 5 0,7 8 0,9 4 0,11 3 0,7 3 0,2 2 0,16-2 0,8-7 258,7-6-258,4-8 258,6-8-258,-1-10 129,3-9 1,-4-10-130,-6-15 0,-8-9 0,-8-9 0,-10-1-259,-9-13-257,0 14-516,-33-7-3612,2 8-129,-10 6 0,-5 11-387</inkml:trace>
          <inkml:trace contextRef="#ctx0" brushRef="#br2" timeOffset="1.51489E6">20098 9327 14061,'16'-29'4902,"-16"29"-258,18 0 0,-6 32-2838,-12 2-903,7 27-129,-3 8-258,3 20 1,0 5-517,0 8 0,4-3 0,-2-6 0,3-3 0,-3-18-259,4-8-257,-10-29-774,13-3-2838,-16-16-903,0-16 387,0 0-516</inkml:trace>
        </inkml:traceGroup>
      </inkml:traceGroup>
    </inkml:traceGroup>
    <inkml:traceGroup>
      <inkml:annotationXML>
        <emma:emma xmlns:emma="http://www.w3.org/2003/04/emma" version="1.0">
          <emma:interpretation id="{926CFB29-6EFA-4EF7-A4D2-464A911E8690}" emma:medium="tactile" emma:mode="ink">
            <msink:context xmlns:msink="http://schemas.microsoft.com/ink/2010/main" type="paragraph" rotatedBoundingBox="2519,13066 14420,12634 14486,14446 2585,14878" alignmentLevel="2"/>
          </emma:interpretation>
        </emma:emma>
      </inkml:annotationXML>
      <inkml:traceGroup>
        <inkml:annotationXML>
          <emma:emma xmlns:emma="http://www.w3.org/2003/04/emma" version="1.0">
            <emma:interpretation id="{CF5770BC-85EF-4EC5-A757-CCA4BB082CC8}" emma:medium="tactile" emma:mode="ink">
              <msink:context xmlns:msink="http://schemas.microsoft.com/ink/2010/main" type="line" rotatedBoundingBox="2519,13066 14420,12634 14486,14446 2585,14878"/>
            </emma:interpretation>
          </emma:emma>
        </inkml:annotationXML>
        <inkml:traceGroup>
          <inkml:annotationXML>
            <emma:emma xmlns:emma="http://www.w3.org/2003/04/emma" version="1.0">
              <emma:interpretation id="{EE785857-2725-46ED-93FA-F053FCE55078}" emma:medium="tactile" emma:mode="ink">
                <msink:context xmlns:msink="http://schemas.microsoft.com/ink/2010/main" type="inkWord" rotatedBoundingBox="2522,13141 6840,12985 6874,13927 2556,14084"/>
              </emma:interpretation>
              <emma:one-of disjunction-type="recognition" id="oneOf34">
                <emma:interpretation id="interp166" emma:lang="en-US" emma:confidence="1">
                  <emma:literal>external</emma:literal>
                </emma:interpretation>
                <emma:interpretation id="interp167" emma:lang="en-US" emma:confidence="0">
                  <emma:literal>External</emma:literal>
                </emma:interpretation>
                <emma:interpretation id="interp168" emma:lang="en-US" emma:confidence="0">
                  <emma:literal>externals</emma:literal>
                </emma:interpretation>
                <emma:interpretation id="interp169" emma:lang="en-US" emma:confidence="0">
                  <emma:literal>extend</emma:literal>
                </emma:interpretation>
                <emma:interpretation id="interp170" emma:lang="en-US" emma:confidence="0">
                  <emma:literal>Externals</emma:literal>
                </emma:interpretation>
              </emma:one-of>
            </emma:emma>
          </inkml:annotationXML>
          <inkml:trace contextRef="#ctx0" brushRef="#br2" timeOffset="1.5176E6">297 12726 8256,'-16'0'4515,"-2"0"129,18 0-387,-11-16-645,11 16-1677,0 0-774,29-2-516,-10-3-129,15 5-129,1-5 0,10 1-129,-4-3 0,2 0-129,-3-4 0,-2-1-129,-10 1 0,-6-1 0,-6-3-129,-16 15 129,7-26-258,-7 26 129,-20-23-258,-8 15 258,-3 5-129,-6 1 0,0 2 0,-8 0 129,4 9 0,0 2 0,6 1 129,5 6-129,7 0 258,5 5-258,5 4 258,8 5-258,5 1 258,5 3 0,11 0 0,9-3-129,5 1 0,6-4 129,3-1-129,2-10-129,5 3-387,-7-19-516,13 10-1806,-7-13-1548,-8-6-129,2-8-258,-7-11-516</inkml:trace>
          <inkml:trace contextRef="#ctx0" brushRef="#br2" timeOffset="1.51783E6">871 12610 12771,'5'-16'5031,"15"18"-516,-20-2 258,39 38-3096,-39-38-387,46 42-516,-22-19-129,8 8-387,-4-3-129,0 2 0,1 1-387,-8-8-129,4 7-516,-25-30-1032,29 25-2709,-29-25-129,16 7-129,-16-7-258</inkml:trace>
          <inkml:trace contextRef="#ctx0" brushRef="#br2" timeOffset="1.51806E6">1222 12602 11352,'-6'-24'4644,"-1"8"-258,7 16 0,-2 16-2451,-14-3-774,11 14-516,-9-2 0,3 7-258,-5 1 0,2 1-387,-2 0 0,0-4-387,3 8-258,-8-15-645,16 9-2064,-10-9-1032,-1-4-387,16-19 0,-24 22-387</inkml:trace>
          <inkml:trace contextRef="#ctx0" brushRef="#br2" timeOffset="1.51858E6">1421 12522 11352,'9'-13'4644,"17"13"-387,5-2 129,2-1-2709,28 3-1032,-2 3-774,6-3-1290,6 0-2709,2 4-129,-7-4-129,0 2-387</inkml:trace>
          <inkml:trace contextRef="#ctx0" brushRef="#br2" timeOffset="1.51842E6">1632 12146 12900,'9'-42'4902,"-9"42"-258,0-16 129,-12 12-2838,12 24-774,0 6-387,0 19-129,0 3-258,0 9-129,3 7-129,5 1 0,-1 0 1,3-1-130,3-8 0,-1-6-130,4-5 130,-5-10-387,3-3-129,-12-14-645,12 7-2193,-14-25-1548,0 0 129,-12 7-387,-4-7 0</inkml:trace>
          <inkml:trace contextRef="#ctx0" brushRef="#br2" timeOffset="1.51939E6">2065 12653 11352,'62'16'4515,"-34"-10"0,-1-5-129,-6-1-2451,19 0-774,-14-10-387,10 1-129,-10-9-258,3 2 0,-10-7-129,-1 3-129,-12-1-129,-6 3 129,0 18-387,-31-21 129,3 19-129,-8 2 0,-3 4 0,-3 6 0,4 10 129,1 1-258,10 2 387,4 2-258,9 4 258,10-4 0,4 3 0,11 0 129,8-4 0,12 0 129,4-6 0,10-2 0,3-7 129,10-2-129,3-7 129,7 0 0,-4-12 0,3-4-258,-5-7 129,-3 0-129,-11-8 0,-7 1 129,-12-4-258,-10 1 0,-8 0-129,-11 1 129,0 6-258,-14-1 0,-4 9 0,-5 1-129,1 8 0,-3 2 129,6 7-129,-3-2 0,22 2 129,-23 3 129,23-3 0,-1 16 129,1-16-129,14 16 129,2-7 0,7-3 129,0-3 0,6 1 0,-5-4 129,5 0 0,-2 0 0,3 0 129,-5-4 0,5 2 0,-7-3 0,6 5-129,-6 0 0,0 0 0,-4 2-129,1 8 0,-4 3-129,-2 5 0,-1 1 129,-3 4-129,-1 4-129,-2-2-258,2 9-258,-9-15-1161,6 6-2838,-6-5-129,1-2-387,-1-18-129</inkml:trace>
          <inkml:trace contextRef="#ctx0" brushRef="#br2" timeOffset="1.51984E6">3310 12541 11352,'46'-12'4644,"-28"12"129,0 10-129,-1 10-2064,-17-20-1419,25 41-387,-16-18-258,0 2-258,-5 0 0,-4-4-516,1 2-129,-1-7-129,0 0-129,0-16 0,0 0 0,0 0 129,0 0 0,9-18 129,4-5 258,-1-3 258,2-6 0,6 1 258,-2-2 0,7 6 0,-4 0 129,8 11 0,-6 2 0,9 14-129,-7 0 129,5 18-258,-7 3 129,0 8-129,-5 1 0,0 5-258,-4 1 129,-5-4-387,3 4-258,-10-12-387,18 14-1161,-15-19-2193,13-1-516,1-7-129,4-6 0</inkml:trace>
          <inkml:trace contextRef="#ctx0" brushRef="#br2" timeOffset="1.52026E6">4267 12596 9933,'-25'-37'4644,"2"28"-129,-7 4-129,-10-1-1935,19 12-1032,-11-1-258,12 13-387,-3-6 0,14 10-387,-1-5 0,8 5-258,2-4 0,0-1-129,7 3 0,6-4 0,-1 0-258,-12-16 0,28 23 0,-28-23-129,29 9 129,-29-9 0,32-4 0,-16-8 129,0-4 258,2-2 0,-4-5 129,4 7 0,-4 0 0,6 5 0,-4 2 0,1 9-129,1 0 0,3 9 0,-3 7-129,0 2 0,-2 3-129,-5-5-387,3 6 0,-14-22-645,16 25-1032,-16-25-2322,0 0 0,0-20-387,-4-7 258</inkml:trace>
          <inkml:trace contextRef="#ctx0" brushRef="#br2" timeOffset="1.5205E6">4441 12073 10320,'23'-94'4773,"-14"62"0,0 14-258,-7 0-1548,12 27-1290,-14-9-645,7 55-129,-7-12-258,7 19-129,-5 6-129,3 12-128,-1 2-259,-1 0 0,3 0 0,-3-10-388,10 7-1160,-10-21-3096,6-4-258,-5-12 0,3-4-516</inkml:trace>
        </inkml:traceGroup>
        <inkml:traceGroup>
          <inkml:annotationXML>
            <emma:emma xmlns:emma="http://www.w3.org/2003/04/emma" version="1.0">
              <emma:interpretation id="{706E6A92-59C7-4B3D-BA50-BF8F2C2F289C}" emma:medium="tactile" emma:mode="ink">
                <msink:context xmlns:msink="http://schemas.microsoft.com/ink/2010/main" type="inkWord" rotatedBoundingBox="7490,12886 10687,12770 10723,13739 7525,13856"/>
              </emma:interpretation>
              <emma:one-of disjunction-type="recognition" id="oneOf35">
                <emma:interpretation id="interp171" emma:lang="en-US" emma:confidence="1">
                  <emma:literal>world</emma:literal>
                </emma:interpretation>
                <emma:interpretation id="interp172" emma:lang="en-US" emma:confidence="0">
                  <emma:literal>work d</emma:literal>
                </emma:interpretation>
                <emma:interpretation id="interp173" emma:lang="en-US" emma:confidence="0">
                  <emma:literal>won d</emma:literal>
                </emma:interpretation>
                <emma:interpretation id="interp174" emma:lang="en-US" emma:confidence="0">
                  <emma:literal>wool d</emma:literal>
                </emma:interpretation>
                <emma:interpretation id="interp175" emma:lang="en-US" emma:confidence="0">
                  <emma:literal>word d</emma:literal>
                </emma:interpretation>
              </emma:one-of>
            </emma:emma>
          </inkml:annotationXML>
          <inkml:trace contextRef="#ctx0" brushRef="#br2" timeOffset="1.52137E6">5330 12465 7353,'-5'-16'3741,"-20"16"129,15 14-129,-8 5-1806,-2-1-645,10 11-387,-5-6 0,12 5-387,-3-5 129,6 4-387,2-4 0,11-1 0,-3-3-258,5-3 0,1-3 0,-16-13 129,28 14-258,-28-14 258,25 0-129,-25 0 0,20-16 0,-13 0 129,-2-4 0,2-1 0,-2-6 0,3 4 129,-3-2-129,2 7 258,0 1-258,-7 17 258,18-13-129,-18 13 0,25 9 129,-9 11-129,-2 1 129,6 6-129,-3-4 129,6 3-258,-1-2 129,3-3 0,0-5-129,1-5 0,1-8 129,1-3-129,-4 0 129,0-14 0,-2-7-258,-3-8 258,-4-6-258,-6-5 129,-6-4-258,-3-2 0,0-1-129,-12 1-129,3 14-129,-11-2-516,20 34-1419,-25-17-2322,25 17 258,-28 5-387,19 14 129</inkml:trace>
          <inkml:trace contextRef="#ctx0" brushRef="#br2" timeOffset="1.52175E6">6113 12422 11223,'22'-27'4128,"-22"27"0,0 0-129,-25-12-2580,9 17-645,-9 2-129,3 15-129,-4-3-129,6 8-129,1 0 129,6 3-258,4 0 129,9 2-129,0-2 129,9 1-129,9-3 129,10-3-129,3-4 0,8-5 129,-4-7 0,6-5 0,-5-6 129,1-9-129,-8-10 0,-6-4 0,-9-5-258,-7-4-129,-3 2-387,-6-11-258,0 17-1161,-18-8-2580,4 4 0,-1 3-516,-1 7 258</inkml:trace>
          <inkml:trace contextRef="#ctx0" brushRef="#br2" timeOffset="1.52226E6">6400 12568 13287,'55'21'4644,"-27"-14"-258,-1-1 258,8 2-2838,-15-8-903,10-1-129,-7-14-387,4-2 0,-6-6-258,-3-6 0,-4-3-258,-7-5 0,-5 3-129,-2-3-129,-10 10-129,-14 0 0,5 11-258,-10 0 0,8 16 129,-7-3-129,10 4 129,-2 3 0,20-4 258,-19 16 129,19-16-129,0 0 516,1 16 129,-1-16 0,22 7 258,-4-2 0,-18-5 129,33 2 0,-33-2 0,38 0 129,-20-2-258,6 2 129,-2-7-129,8 6 0,-5-5-129,7 4-129,-4 2 0,3 0 0,-5 9-129,1 6 0,-4 4-129,-1 8 129,-3 1-258,-6 3-129,1 8-516,-14-13-903,10 6-2709,-10-7-387,2-2 129,-2-23-387</inkml:trace>
          <inkml:trace contextRef="#ctx0" brushRef="#br2" timeOffset="1.52258E6">7385 11753 15093,'12'-23'4644,"-12"23"0,0 0-129,-10 20-3354,4 15-387,-4 2 0,8 15-129,-3 1-128,5 8-517,5 3 0,9 5 0,2 1 0,2-3 0,0 1 0,-2-8 0,0-1 0,-7-13 0,5 2-130,-14-21-2966,2 3-1548,-2-10-258,0-2-129,0-18-258</inkml:trace>
          <inkml:trace contextRef="#ctx0" brushRef="#br2" timeOffset="1.5233E6">8022 12491 6708,'66'0'3483,"-43"-9"129,11 8-129,-18-6-1290,-16 7-903,24-24-516,-24 24-129,0-28-129,-12 10 129,0 2-258,-13-5 258,5 7 129,-12-6-258,9 9 0,-9 1 0,7 10-129,-7 0 0,5 9 0,-1 7-129,5 7-129,0 3 0,3 8 0,6-4 0,7 4 129,3-2 0,4 0 0,7-3 129,9-1 0,2-8 0,9-2 0,-2-10 129,5-2-258,0-6 0,4-11 0,0-12 0,1-7-129,-3-13 1,0-9-130,-5-10 0,-6-13-130,-6-10 130,-8-4-129,-7-3 129,-4 4-258,-8 7 258,-10 9-129,1 14 129,-4 13 0,4 17-129,1 17 129,2 11 0,18 0 129,-25 32-129,22 4 0,3 10 129,2 13-129,12 8 129,9 8 0,4 2-129,7 3 129,5-2-258,0-3-129,5-3-258,-14-15-903,15-3-2838,-17-8-516,1-9 258,-8-6-516</inkml:trace>
        </inkml:traceGroup>
        <inkml:traceGroup>
          <inkml:annotationXML>
            <emma:emma xmlns:emma="http://www.w3.org/2003/04/emma" version="1.0">
              <emma:interpretation id="{1BB4340F-4867-49C3-8663-4907687BB747}" emma:medium="tactile" emma:mode="ink">
                <msink:context xmlns:msink="http://schemas.microsoft.com/ink/2010/main" type="inkWord" rotatedBoundingBox="11198,12809 14422,12692 14486,14446 11261,14563"/>
              </emma:interpretation>
              <emma:one-of disjunction-type="recognition" id="oneOf36">
                <emma:interpretation id="interp176" emma:lang="en-US" emma:confidence="1">
                  <emma:literal>signal</emma:literal>
                </emma:interpretation>
                <emma:interpretation id="interp177" emma:lang="en-US" emma:confidence="0">
                  <emma:literal>Signal</emma:literal>
                </emma:interpretation>
                <emma:interpretation id="interp178" emma:lang="en-US" emma:confidence="0">
                  <emma:literal>•signal</emma:literal>
                </emma:interpretation>
                <emma:interpretation id="interp179" emma:lang="en-US" emma:confidence="0">
                  <emma:literal>sigma</emma:literal>
                </emma:interpretation>
                <emma:interpretation id="interp180" emma:lang="en-US" emma:confidence="0">
                  <emma:literal>signors</emma:literal>
                </emma:interpretation>
              </emma:one-of>
            </emma:emma>
          </inkml:annotationXML>
          <inkml:trace contextRef="#ctx0" brushRef="#br2" timeOffset="1.5239E6">9194 12169 10836,'30'-26'3999,"-30"26"-129,2-16-387,-2 16-1806,-23 0-903,3 5-516,-5 4-258,1 3 0,-1 3 0,0 2-129,5-2 0,6 1-129,14-16 258,-9 26-129,9-26 258,12 27 129,6-16 0,9 1 0,3-3 129,8 5 0,1-1-129,5 3 258,-1-4-258,1 4 129,-5-3-129,-3 4 0,-9-2 0,-6 2 0,-21-17 0,4 31 0,-13-19-129,-16 2 129,-13-5-129,-2 0 0,-10-4-129,0-1 0,-2-4 0,1 0 0,5-5 0,3-2 0,5-2-129,6 0 129,8-2-129,2 0-129,22 11-129,-21-17-387,21 17-516,0 0-2193,0 0-516,11-16-516,-11 16 258,33-2-645</inkml:trace>
          <inkml:trace contextRef="#ctx0" brushRef="#br2" timeOffset="1.52415E6">9697 12260 11739,'40'-7'4386,"-40"7"-387,23 11 129,-23-11-2064,17 41-1161,-13-18-516,3 9-129,-2-6-258,1-1-129,3 0-387,-9-25-774,14 32-2193,-14-32-645,9 18 129,-9-18-645,0 0 258</inkml:trace>
          <inkml:trace contextRef="#ctx0" brushRef="#br2" timeOffset="1.52436E6">9774 11965 7998,'2'-84'3354,"3"63"0,-5 1-645,0 20-2838,11 9-2451,-11-9-774,3 48 0,-3-21-258</inkml:trace>
          <inkml:trace contextRef="#ctx0" brushRef="#br2" timeOffset="1.52502E6">10320 12052 11223,'11'-59'4128,"-11"38"0,0 21-258,-31-27-2064,31 27-645,-35 13-516,17 10-258,-5 5-258,3 8 129,1 1-258,5 4 129,3-4-129,4 1 0,3-8 0,4-1 0,0-8-129,11-5 129,-11-16-129,32 14 129,-11-14-129,1-7 129,2-11-129,-2-8 129,-3-1 0,-1-9 0,-5 2 0,-3 2-129,-3 6 129,-5 1 0,-2 25 0,4-18 129,-4 18-129,0 23 0,0 11 129,2 10-129,-1 8 0,3 10 129,1 2 0,2 6 0,0-3 0,2 6 0,2-2 129,0 6-129,1 1 129,2 8-129,-3 2 0,0 1 129,-2-1-129,1-8 0,-4-11 129,1-9 0,-5-13 0,3-12 0,-5-19 129,0-16 0,0 0 0,-20-1-129,-3-21 0,-4-1 0,-8-11-129,-6-5-258,-3-4 129,-5-1-129,3 1 129,0 1-258,5 2 0,0 0 0,9 8-258,2-6-129,12 10-129,-1-11-903,19 3-2193,0-7-387,3-5-387,17-2 129,6-8-645</inkml:trace>
          <inkml:trace contextRef="#ctx0" brushRef="#br2" timeOffset="1.5255E6">10589 12023 12255,'33'0'4386,"-15"13"-129,3 12 0,8 21-2580,-17-7-645,15 18-387,-13-5-258,4 6 0,-9-10-258,0-1-129,-4-10-129,-3-8 129,0-8-129,-2-21 0,0 0 0,0 0 0,18-11 129,-10-12 0,3-9 0,3-5 0,1-4 0,1-2 0,-2 0 129,2 6-129,-2 1 129,-1 8-129,-1 8 129,-12 20-129,27-14 129,-27 14 0,26 16-129,-13 4 0,-1 1 0,2 8 129,-1-1-129,1 2 0,-1 1-129,-3-3-129,6 4-129,-5-9-516,12 11-1032,-10-9-2451,6-6 387,1-4-645,3-6 129</inkml:trace>
          <inkml:trace contextRef="#ctx0" brushRef="#br2" timeOffset="1.52593E6">11451 12326 8385,'29'-78'4257,"-27"40"0,-2 3-129,-11 1-1032,11 34-1161,-38-30-774,22 30-258,-12 1-258,8 17-129,-4 4-129,6 8-129,-2 0-129,8 4 0,1-4 0,8 2-129,-1-3 0,4-3 0,0-1 0,7-4-129,2-3 0,-9-18 0,25 25 0,-25-25 0,32 0 0,-11-3 129,2-13-129,4-9 129,1-6 129,3-1-129,-1 0 129,0 4 0,0 5-129,-1 10 129,-4 10-129,-4 5 0,1 15 0,-8 10-129,0 5 0,-5-2-258,0 4-258,-9-11-258,10 6-258,-10-29-645,0 0-2193,16 12-258,-16-12-129,16-21 0</inkml:trace>
          <inkml:trace contextRef="#ctx0" brushRef="#br2" timeOffset="1.52617E6">11869 11737 12255,'39'-76'4644,"-17"54"-258,-3 6 258,8 16-2451,-27 0-903,41 2-258,-25 14-387,7 20-129,-7 6 0,4 22-129,-4 9-128,-4 14-259,-3 8 0,-7-3-775,10 4-3611,-12-7-516,0-7 129,-3-18-516</inkml:trace>
        </inkml:traceGroup>
      </inkml:traceGroup>
    </inkml:traceGroup>
    <inkml:traceGroup>
      <inkml:annotationXML>
        <emma:emma xmlns:emma="http://www.w3.org/2003/04/emma" version="1.0">
          <emma:interpretation id="{505E2751-C882-451F-B6C9-8894DCF8F1B8}" emma:medium="tactile" emma:mode="ink">
            <msink:context xmlns:msink="http://schemas.microsoft.com/ink/2010/main" type="paragraph" rotatedBoundingBox="5237,14166 12453,14084 12465,15147 5249,15229" alignmentLevel="4"/>
          </emma:interpretation>
        </emma:emma>
      </inkml:annotationXML>
      <inkml:traceGroup>
        <inkml:annotationXML>
          <emma:emma xmlns:emma="http://www.w3.org/2003/04/emma" version="1.0">
            <emma:interpretation id="{9C85EFA6-9C0A-4EF8-8B5B-E7583F2EC613}" emma:medium="tactile" emma:mode="ink">
              <msink:context xmlns:msink="http://schemas.microsoft.com/ink/2010/main" type="inkBullet" rotatedBoundingBox="5246,14939 5984,14930 5985,14965 5247,14974"/>
            </emma:interpretation>
            <emma:one-of disjunction-type="recognition" id="oneOf37">
              <emma:interpretation id="interp181" emma:lang="en-US" emma:confidence="0">
                <emma:literal>-</emma:literal>
              </emma:interpretation>
            </emma:one-of>
          </emma:emma>
        </inkml:annotationXML>
        <inkml:trace contextRef="#ctx0" brushRef="#br1" timeOffset="1.53736E6">2945 13898 8385,'0'0'4386,"0"-19"0,0 19-129,0 0-1935,0 0-516,18 0-645,-18 0-129,37 0-258,-10-6 0,16 6-129,-1-3-129,15 1-129,2-1 0,5 1-129,0-2-129,0 4 129,-3-2-258,-8 2 129,-3 0-129,-15 0-258,1 2-387,-36-2-903,28 6-3096,-28-6-129,0 0-387,-12 19-129</inkml:trace>
      </inkml:traceGroup>
      <inkml:traceGroup>
        <inkml:annotationXML>
          <emma:emma xmlns:emma="http://www.w3.org/2003/04/emma" version="1.0">
            <emma:interpretation id="{88AA8D69-0CFE-4111-AAEC-90C3BB09601E}" emma:medium="tactile" emma:mode="ink">
              <msink:context xmlns:msink="http://schemas.microsoft.com/ink/2010/main" type="line" rotatedBoundingBox="6719,14149 12453,14084 12465,15147 6731,15212"/>
            </emma:interpretation>
          </emma:emma>
        </inkml:annotationXML>
        <inkml:traceGroup>
          <inkml:annotationXML>
            <emma:emma xmlns:emma="http://www.w3.org/2003/04/emma" version="1.0">
              <emma:interpretation id="{76601A6B-474E-4BFB-97AA-A320A97A812C}" emma:medium="tactile" emma:mode="ink">
                <msink:context xmlns:msink="http://schemas.microsoft.com/ink/2010/main" type="inkWord" rotatedBoundingBox="6719,14149 12453,14084 12465,15147 6731,15212"/>
              </emma:interpretation>
              <emma:one-of disjunction-type="recognition" id="oneOf38">
                <emma:interpretation id="interp182" emma:lang="en-US" emma:confidence="1">
                  <emma:literal>Actuators</emma:literal>
                </emma:interpretation>
                <emma:interpretation id="interp183" emma:lang="en-US" emma:confidence="0">
                  <emma:literal>Act ha tons</emma:literal>
                </emma:interpretation>
                <emma:interpretation id="interp184" emma:lang="en-US" emma:confidence="0">
                  <emma:literal>Aetna tons</emma:literal>
                </emma:interpretation>
                <emma:interpretation id="interp185" emma:lang="en-US" emma:confidence="0">
                  <emma:literal>Act nations</emma:literal>
                </emma:interpretation>
                <emma:interpretation id="interp186" emma:lang="en-US" emma:confidence="0">
                  <emma:literal>Act ha tars</emma:literal>
                </emma:interpretation>
              </emma:one-of>
            </emma:emma>
          </inkml:annotationXML>
          <inkml:trace contextRef="#ctx0" brushRef="#br1" timeOffset="1.5384E6">4507 13505 7482,'0'-18'4257,"5"2"-129,-5 16-129,0 0-1548,0 0-645,0 20-387,0-20-516,-14 44-258,5-12-258,7 11-129,-5 2 129,5 8-258,-1 2 0,1 0-129,-1 0 0,1-3-129,-2 0 129,-1-8 0,0-7-129,-1-6 0,1-6 0,1-9 129,4-16 0,0 0 0,0 0-129,0 0 129,-10-18 129,10-11-129,0-8 0,5-7 0,6-12 129,3-2 0,5-8-129,5-2 0,2 1 129,1-1-129,1 2 0,3 8 129,-6 6 0,-2 13 0,-7 7 129,-2 10 0,-5 6 0,-9 16-129,0 0 129,0 0 0,0 0 0,0 0-129,12 11 0,-6 10 129,1 4-129,2 9 129,-1 4 0,5 8-129,-1 0 129,3 4-258,-3 0 129,1 3-129,-3-1 0,1-3 0,0-1 0,-1-3-129,3-4 129,-1-6 0,1-3 0,-1-5-129,0-2 0,-4-7 0,2 0-258,-10-18-258,4 28-903,-13-23-3096,9-5 0,-30 0-258,7-5-258</inkml:trace>
          <inkml:trace contextRef="#ctx0" brushRef="#br1" timeOffset="1.53863E6">4475 13802 9288,'0'-16'4128,"0"16"129,25-1-516,-2 1-1806,13 5-1290,6 7-645,3-3-1548,10 0-2064,9 5-387,-4-8-129,10 3-516</inkml:trace>
          <inkml:trace contextRef="#ctx0" brushRef="#br1" timeOffset="1.5389E6">5412 13804 11868,'6'-21'4515,"-17"3"-129,-5 11 129,-9-6-2451,25 13-903,-39 0-516,19 6 0,-3 4-387,4 10 0,-1 0-129,6 4 0,3 5-258,4 1 129,7 0-129,0-1 0,7 1-258,9-7 129,9 0-129,2-10-129,8 3-129,-3-16-645,15 5-2064,-8-5-903,-2-9-129,0-1-129,-3-10-387</inkml:trace>
          <inkml:trace contextRef="#ctx0" brushRef="#br1" timeOffset="1.53995E6">5745 13738 11739,'55'-18'4386,"-26"15"-258,11 3 0,12 9-2709,-6-6-903,11 3-645,7 4-1419,-3-4-2451,-3-6 0,6 0-387,-12-9 0</inkml:trace>
          <inkml:trace contextRef="#ctx0" brushRef="#br1" timeOffset="1.53974E6">6044 13160 15222,'3'-43'4773,"-3"43"0,0 0-258,-14 16-3225,14 27-387,-2 5-258,2 14-129,0 6-386,4 7-130,1 1 0,4-1 0,0-4 0,-2-5 0,4-4 0,-2-8 0,0-6 0,-6-13-130,6 1-773,-9-36-903,0 28-2838,0-28-129,-18 7-129,-3-7-258</inkml:trace>
          <inkml:trace contextRef="#ctx0" brushRef="#br1" timeOffset="1.5404E6">6531 13601 13029,'-11'-1'4644,"-8"8"-258,19-7 129,-9 39-2451,-2-23-1032,11 14-258,-3-5-129,3 9-258,0-6-129,0 2-258,2-1 129,3-4-129,0-4 0,2-1 0,-7-20 0,16 19-129,-16-19 129,22 0 0,-22 0 0,25-16 0,-13 0 129,2-7 0,1 0-129,1 0 129,0-4-129,-2 4 129,-2 2-129,1 3 129,-13 18-129,21-25 0,-21 25 0,21-2-129,-21 2 129,20 16 0,-11 4 0,0 7-129,3-1 129,-1 4-258,5 4 0,-4-7-258,10 3-129,-3-12-258,19 7-258,-10-22-645,29 12-1032,-9-15-1290,11-6-258,3-6 129,-3-6-387</inkml:trace>
          <inkml:trace contextRef="#ctx0" brushRef="#br1" timeOffset="1.54078E6">7408 13829 9546,'18'-44'4644,"-18"24"-129,-11 2-129,-12-1-1032,23 19-1290,-50-18-645,29 18-387,-9 0-387,7 9-129,-4 1-258,9 8 0,0 2-128,8 3-130,3 0 0,5 0 0,2-2 0,0 1 0,9-3-130,1-1 1,6-4 0,-16-14 0,31 20-129,-31-20 129,32 2 0,-15-4 0,1-11 0,0-4 129,2-6 129,-3-1-129,-1 3 129,2 3-129,-2 6 129,0 5-129,0 5 0,0 2 0,2 11-129,-2 6-129,5 7-387,-6-8-258,9 16-1290,-6-16-2193,-2-2-129,0-9-129,0-5-387</inkml:trace>
          <inkml:trace contextRef="#ctx0" brushRef="#br1" timeOffset="1.5415E6">7759 13573 9030,'0'0'3999,"12"-7"129,-12 7-129,23-4-1548,6 11-516,-10-7-387,20 13-516,-5-11-129,16 8-258,0-4 0,10 1-258,2-2-129,4-1 0,-5-4-129,-3 0 0,-8 0 0,-7 0-129,-15-2 129,-12 0-129,-16 2 0,0 0 0,-28 4 0,-2 6 129,-2 6-258,-4 6 129,6 2 0,3 3-129,9 2 129,11 3 0,7-2 0,7 0-129,11-1 258,9-3 0,1-4 0,4-5 129,0-6 0,2-6-129,-7-5 130,-1-3-259,-4-13 0,-8-11-259,2 4-902,-16-14-3225,0 1-129,0-1-129,0 3-258</inkml:trace>
          <inkml:trace contextRef="#ctx0" brushRef="#br1" timeOffset="1.54103E6">7929 13133 17157,'-1'-83'4644,"1"83"258,-11-16-387,11 37-3354,-7 15-773,7 17-388,0 9 0,0 13 0,2 3 0,8 6 0,1 0 0,1-8 0,6-3 0,-9-14 0,11 3-1033,-20-19-3611,3-6-258,-3-16 129,0-21-387</inkml:trace>
          <inkml:trace contextRef="#ctx0" brushRef="#br1" timeOffset="1.54242E6">8648 13898 13674,'66'22'4773,"-34"-13"-129,-2-2-129,-5-7-1677,5 7-1935,-12-7-129,5 0-258,-7-11-386,2-5-130,-4-5 0,-1-4 0,-5-7 0,-4-4 0,0 1 0,-4-4-388,-6 10-257,-12-5-129,6 15-258,-11-6 0,23 25 129,-32-23 0,32 23 258,-20-7 258,20 7 129,0 0 387,0 0 258,0 0 129,11-7 129,8 7 129,-19 0 129,40-6-129,-23-3 129,10 9-258,-6-5 0,6 5-129,-2 0-386,2 0-130,-4 2 0,4 3 0,-4 4 0,3 0 0,-1 3 0,0 1 0,0 3 0,0 2 0,-4 1 0,2 4 0,-3 2 0,-4 0 0,2 5 0,-9-5 0,8 5-259,-9-14-1031,18 11 0,-26-27-516,57 20-387,-25-24-258,25 2 0,-5-21 516,13 4 0,-2-13 645,-1-2 774,-3-2 1290,-17-6 645,3 11 516,-24-11 129,2 17 387,-23-11-129,0 36-387,-1-34-516,1 34-516,-32-5-129,12 5-387,-3 9-129,3 5-129,2 4 0,2 2 0,8-1-129,6 2 0,2-3 0,10 2 129,10-2-129,5-1 0,5 3 0,6 1 0,-1 1 0,1 3 0,-2-1 0,-4 5 0,-3-1 0,-10 4 129,-6-5 1,-7 0-130,-4-2 0,-16-6 0,-11-1 0,-10-6 0,-10-3 0,-8-7 0,-3 3-130,-15-8-2063,7-1-2322,-4-1-258,10 1 129,5 1-516</inkml:trace>
        </inkml:traceGroup>
      </inkml:traceGroup>
    </inkml:traceGroup>
  </inkml:traceGroup>
</inkml:ink>
</file>

<file path=ppt/ink/ink5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4:36.848"/>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brush xml:id="br2">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BD9F6FA-A741-4215-92CC-491B0FFC311A}" emma:medium="tactile" emma:mode="ink">
          <msink:context xmlns:msink="http://schemas.microsoft.com/ink/2010/main" type="writingRegion" rotatedBoundingBox="703,725 24318,-408 25108,16060 1493,17194"/>
        </emma:interpretation>
      </emma:emma>
    </inkml:annotationXML>
    <inkml:traceGroup>
      <inkml:annotationXML>
        <emma:emma xmlns:emma="http://www.w3.org/2003/04/emma" version="1.0">
          <emma:interpretation id="{93C77EA4-800C-44AE-AF3D-D219C4277DDA}" emma:medium="tactile" emma:mode="ink">
            <msink:context xmlns:msink="http://schemas.microsoft.com/ink/2010/main" type="paragraph" rotatedBoundingBox="1306,410 21310,369 21317,4113 1313,4154" alignmentLevel="1"/>
          </emma:interpretation>
        </emma:emma>
      </inkml:annotationXML>
      <inkml:traceGroup>
        <inkml:annotationXML>
          <emma:emma xmlns:emma="http://www.w3.org/2003/04/emma" version="1.0">
            <emma:interpretation id="{E9BF1410-3433-4689-B36D-82EB0BD05E8E}" emma:medium="tactile" emma:mode="ink">
              <msink:context xmlns:msink="http://schemas.microsoft.com/ink/2010/main" type="line" rotatedBoundingBox="1306,410 21310,369 21315,2857 1311,2897"/>
            </emma:interpretation>
          </emma:emma>
        </inkml:annotationXML>
        <inkml:traceGroup>
          <inkml:annotationXML>
            <emma:emma xmlns:emma="http://www.w3.org/2003/04/emma" version="1.0">
              <emma:interpretation id="{C22DD741-873D-4875-B101-347F8F921E9B}" emma:medium="tactile" emma:mode="ink">
                <msink:context xmlns:msink="http://schemas.microsoft.com/ink/2010/main" type="inkWord" rotatedBoundingBox="1306,672 7113,660 7117,2849 1311,2861"/>
              </emma:interpretation>
              <emma:one-of disjunction-type="recognition" id="oneOf0">
                <emma:interpretation id="interp0" emma:lang="en-US" emma:confidence="1">
                  <emma:literal>Marriage</emma:literal>
                </emma:interpretation>
                <emma:interpretation id="interp1" emma:lang="en-US" emma:confidence="0">
                  <emma:literal>Marriages</emma:literal>
                </emma:interpretation>
                <emma:interpretation id="interp2" emma:lang="en-US" emma:confidence="0">
                  <emma:literal>marriage</emma:literal>
                </emma:interpretation>
                <emma:interpretation id="interp3" emma:lang="en-US" emma:confidence="0">
                  <emma:literal>Marring</emma:literal>
                </emma:interpretation>
                <emma:interpretation id="interp4" emma:lang="en-US" emma:confidence="0">
                  <emma:literal>Manning</emma:literal>
                </emma:interpretation>
              </emma:one-of>
            </emma:emma>
          </inkml:annotationXML>
          <inkml:trace contextRef="#ctx0" brushRef="#br0">27 226 8127,'-16'-27'4515,"4"4"129,12 23-387,0 0-2064,0 0-774,0 21-516,-2-3-258,7 16 0,1 1-258,4 10 0,-1 3 0,6 5-258,-1 0 129,4 1-258,-4-3 258,0-4-258,-3-5 258,3-6-387,-3-6 258,-4-8-129,0-5 0,-7-17 0,0 0 0,0 0 0,0 0-129,-14-21 129,3-7 0,0-12 0,-3-6-258,2-7 258,-1-6-129,3-3 129,2 1-129,0 3 258,-1 4-387,0 6 258,2 9 0,-1 7 0,1 9 0,4 7 0,3 16 0,0 0 0,0 0 0,0 0 0,9 20 0,7 4 0,7 7 0,2 2 0,3 7 0,2-1 0,1 0 0,1-2 129,-6-3-129,1-4 0,-6-7 129,-5-5-129,-16-18 0,27 14 129,-27-14-129,21-12 0,-12-11 0,4-9 129,-3-9-258,6-11 258,0-5-258,2 0 129,-2 1 129,2 2-129,-4 6 258,-1 9-129,-3 7 0,-1 11-129,-9 21 129,0 0 0,18-2-129,-11 13 129,0 17-129,2 8 129,0 6-129,2 10 129,1 5 0,-1 1-129,1 1 129,1-2-129,-2-4 129,-1-5-258,1 1 258,-4-10-516,4 0 0,-8-14-645,11 14-1032,-12-16-2838,4-2 129,-6-21-258,8 29-387</inkml:trace>
          <inkml:trace contextRef="#ctx0" brushRef="#br0" timeOffset="1624.0927">1404 572 3483,'22'-21'4386,"-21"5"-129,-1 16-258,11-16-1677,-16-4-258,5 20-258,-20-30-387,20 30-258,-30-26-387,14 18-258,-11-2-129,6 6 0,-2 4-129,0 2-129,-1 10 0,7 8 0,-1 5 129,4 2-387,1 6 387,4 3-387,6 0 258,3-3-129,0 1 129,3-2-258,10-3 129,-1-6-129,8-4 0,-2-8 129,1-4-129,-1-7 129,3-7-129,-1-13 129,-4-6 0,3-4 258,-4-8-258,-1 1 258,-4-2-258,1 7 258,-5 0-129,1 5 0,-4 9-129,-3 18 0,0 0 0,23-5 0,-5 14 129,2 12-129,5 8 0,1 4 0,4 3 129,4-1-129,-3 3 129,-3-6-258,-1-5 258,-2-3-129,-2-6 0,-4-5 129,-1-8 0,-2-5 0,-16 0 0,32-21 0,-19-6 129,-1-5-258,-3-5 0,-2-8 129,-2-1-387,-3 0 129,-2 3-129,-2 2 0,-5 9-258,-3 0 129,1 11-129,-4 1-129,13 20 129,-16-18-129,16 18 0,0 0 129,0 0-258,-16 15 258,16-15 0,0 21 129,0-21 258,7 21 129,-7-21 258,20 14 0,-20-14 258,23 6 0,-23-6-129,23 3 258,-23-3-129,23 6-129,-23-6-258,23 12 129,-23-12-129,22 20 0,-22-20-129,25 28 129,-11-12 129,0 2-258,0 2 129,1 1 0,1-2 0,0 5 0,0-3 0,1 0-129,-2-3 129,2 0-129,-17-18 129,32 27-129,-32-27 129,31 12 0,-15-12 129,1 0-129,3-11 129,0-3-129,1-6 129,2-3-129,-2-3 0,2-3 0,-3-1-258,-8 0 129,-1 3-258,-9-1 0,0 8-258,-4-3 129,2 23-129,-18-27 0,18 27 129,-21-16 0,21 16 0,0 0 129,0 0 129,0 0 129,0 0 129,0 0 0,0 0 129,26-10 129,-4 4 129,13 6 0,-4-3 0,6 1-129,-5 0 0,4 2 0,-8 0-129,-1 7 0,-6 4-129,-1 5 0,-4 3 0,1 5 0,-2 2 0,-1 3-129,-2 5 0,-1-2-258,1 7 0,-6-9-516,10 16-645,-16-14-3225,9-3 0,0-8-387,-9-21 0</inkml:trace>
          <inkml:trace contextRef="#ctx0" brushRef="#br0" timeOffset="1993.1139">3165 229 9675,'-19'-89'4515,"17"62"-387,-4 3-387,6 8-2322,0 16-2838,0 0-2322,11 28-387,-2-3-387,11 18-129</inkml:trace>
          <inkml:trace contextRef="#ctx0" brushRef="#br0" timeOffset="1835.105">3142 476 9675,'5'-17'4773,"-5"17"0,0 8-387,0 16-2064,-1-5-1548,1 15 0,0-4-129,5 6-387,2 1-258,-2-8-645,11 10-774,-12-14-3096,7-9 0,-11-16-258,16 0-387</inkml:trace>
          <inkml:trace contextRef="#ctx0" brushRef="#br0" timeOffset="3057.1749">3989 480 11094,'-20'-48'4773,"4"27"-516,-3 6 0,-12 1-2967,15 14-645,-9 0-129,8 7-129,-3 6-258,4 4-129,2 3 129,3 3-129,4-2 129,2 3-129,1-1 129,4 2-129,0 0 129,0-2-387,0 5 258,0-7-387,4 4 0,-4-7 129,5-2 0,-5-16 0,0 0 129,18 9 258,-18-9 0,18-18 0,-9-3 258,3 1 0,-3-5-129,5 6 0,-3-1-129,1 4 0,-12 16 0,32-16 0,-10 16 0,4 4-129,1 8 129,7 6-129,-2 2 258,7 1-129,-4-5 129,6 0 0,-1-7-129,2-4 129,-1-5-129,2-7 0,0-11 0,3-3 129,-2-6-258,-1-3 129,-8-2-129,-4-2 129,-6 0-258,-13 1 258,-8 2-258,-4 5 129,-13 4-129,-10 5 0,-4 8 0,-1 7 0,-2 2 0,-1 11 0,3 8 0,1 6 0,6 4-129,1 1 129,4 4 129,6-2-387,6 3 258,1-3-258,3 0 129,5-7-129,9-2 129,-14-23-129,32 25 258,-12-25 0,1-2 129,2-14 258,-1-10 0,1-5 0,-6-4 0,5 3 129,-10 0-258,1 7 129,-4 5-258,-9 20 0,0 0 0,12 9-129,-12 25 258,0 12-258,2 18 258,3 22-129,2 13 129,4 13 0,5 9 0,4 6 129,-1-1 0,6 0 0,-2-5 129,2-10-258,-4-10 129,-5-10-129,-3-10 129,-8-9-129,-5-14 0,-2-10-129,-17-12 0,-11-11 0,-8-16 0,-6-9 0,-6-13 0,-5-15-129,1-11 129,3-11-129,5-9 129,5-10-387,9 3-129,5-12-645,22 8-3483,-2 1-129,7 3-258,5 4-258</inkml:trace>
          <inkml:trace contextRef="#ctx0" brushRef="#br0" timeOffset="3553.2032">5159 725 10836,'25'-3'4773,"9"-1"-129,-9-1 0,-6-11-2838,17 16-774,-13-14-129,11 5-387,-11-7-129,4 2 0,-8-6-129,-1 0 0,-7-1-258,-4-2 129,-7 0-258,0 0 129,-11 3-129,-7 2 0,-1 8-129,-10 3 129,-1 7-129,-2 3 129,0 13 129,-2 7-129,6 9 0,-1 6 0,8 4 129,5 3-258,11 5 258,5-4-129,7 2 0,14-7 129,13-2-129,7-9 129,10-3 0,6-9-258,11-1-258,-4-17-903,18 0-3096,-8 0 129,1-3-516,0-8 0</inkml:trace>
        </inkml:traceGroup>
        <inkml:traceGroup>
          <inkml:annotationXML>
            <emma:emma xmlns:emma="http://www.w3.org/2003/04/emma" version="1.0">
              <emma:interpretation id="{EE2FC3C3-8D83-46DF-B58D-FD928FF34AAE}" emma:medium="tactile" emma:mode="ink">
                <msink:context xmlns:msink="http://schemas.microsoft.com/ink/2010/main" type="inkWord" rotatedBoundingBox="7695,693 8716,691 8719,2459 7699,2461"/>
              </emma:interpretation>
              <emma:one-of disjunction-type="recognition" id="oneOf1">
                <emma:interpretation id="interp5" emma:lang="en-US" emma:confidence="1">
                  <emma:literal>of</emma:literal>
                </emma:interpretation>
                <emma:interpretation id="interp6" emma:lang="en-US" emma:confidence="0">
                  <emma:literal>off</emma:literal>
                </emma:interpretation>
                <emma:interpretation id="interp7" emma:lang="en-US" emma:confidence="0">
                  <emma:literal>oft</emma:literal>
                </emma:interpretation>
                <emma:interpretation id="interp8" emma:lang="en-US" emma:confidence="0">
                  <emma:literal>oof</emma:literal>
                </emma:interpretation>
                <emma:interpretation id="interp9" emma:lang="en-US" emma:confidence="0">
                  <emma:literal>oaf</emma:literal>
                </emma:interpretation>
              </emma:one-of>
            </emma:emma>
          </inkml:annotationXML>
          <inkml:trace contextRef="#ctx0" brushRef="#br0" timeOffset="3884.2222">6518 564 10191,'0'-24'4515,"0"24"-387,-27 0-129,1 0-2838,12 18-774,-10 2 387,12 8-516,-6 2 129,13 4-129,0-2 129,5 4-129,3-8 129,13 4 129,0-10 0,7 1 0,0-16 129,6 2-129,-8-9-129,6-2 0,-8-16 0,1-3-129,-8-8-258,-3-4-129,-2 1-387,-7-18-1032,0 9-3096,-5 0-129,-2 9-387,-5 2-129</inkml:trace>
          <inkml:trace contextRef="#ctx0" brushRef="#br0" timeOffset="4388.251">6664 540 11739,'27'16'4773,"-8"-8"-258,3-5 129,15 11-3096,-14-14-387,20 0-387,-8-3-258,13-8-129,-3-10-129,3-6 0,-2-7-258,-1-8 129,-8-6-387,-7-8 129,-5-1-129,-9-1 0,-5 6 0,-9 2 0,-1 11 129,-1 4-129,0 15 129,0 20 0,-19-9 0,19 9 129,-22 32 129,15 7 0,0 9 0,7 13 258,0 5-129,2 10 0,5 2 258,6 13-258,1 0 129,0 14-129,-3 2 129,-2 6-258,-4-2 129,2 1-129,-3-2 0,-1-7 0,-1-10 0,0-13 130,-1-14-259,-1-13 0,0-9 0,0-12 0,0-5-130,0-27-644,-17 30-1032,-1-30-2967,2-3-258,-9-13-258,5-6 0</inkml:trace>
          <inkml:trace contextRef="#ctx0" brushRef="#br0" timeOffset="4596.2629">6851 910 11352,'39'-28'4644,"-12"23"-258,6 5 0,19 0-3483,-6 0-774,13 0-645,12-2-2967,4-5-645,-2-9-258,9 0-387</inkml:trace>
        </inkml:traceGroup>
        <inkml:traceGroup>
          <inkml:annotationXML>
            <emma:emma xmlns:emma="http://www.w3.org/2003/04/emma" version="1.0">
              <emma:interpretation id="{2BA304F6-AFE4-49CC-AF88-008DD266AD62}" emma:medium="tactile" emma:mode="ink">
                <msink:context xmlns:msink="http://schemas.microsoft.com/ink/2010/main" type="inkWord" rotatedBoundingBox="9965,472 13581,465 13586,2872 9970,2880"/>
              </emma:interpretation>
              <emma:one-of disjunction-type="recognition" id="oneOf2">
                <emma:interpretation id="interp10" emma:lang="en-US" emma:confidence="1">
                  <emma:literal>Analog</emma:literal>
                </emma:interpretation>
                <emma:interpretation id="interp11" emma:lang="en-US" emma:confidence="0">
                  <emma:literal>Analogs</emma:literal>
                </emma:interpretation>
                <emma:interpretation id="interp12" emma:lang="en-US" emma:confidence="0">
                  <emma:literal>Analogy</emma:literal>
                </emma:interpretation>
                <emma:interpretation id="interp13" emma:lang="en-US" emma:confidence="0">
                  <emma:literal>Analogue</emma:literal>
                </emma:interpretation>
                <emma:interpretation id="interp14" emma:lang="en-US" emma:confidence="0">
                  <emma:literal>Anatomy</emma:literal>
                </emma:interpretation>
              </emma:one-of>
            </emma:emma>
          </inkml:annotationXML>
          <inkml:trace contextRef="#ctx0" brushRef="#br0" timeOffset="5861.3353">8831 21 11610,'12'-59'4515,"-8"38"0,-3 5-129,-1 16-2967,0 0-516,0 16-129,-3 7-258,-6 22-258,-4 3 0,1 12-129,-4 9 0,2 13-129,-6 5 258,2 1-258,1-7 129,1-4-258,1-8 258,3-12-129,1-7 129,2-13-129,6-14 0,3-23 129,0 0 0,0 0 0,-2-16-129,2-14 129,0-14 0,2-10 0,3-10-258,0-7 258,3-5-258,-1-3 129,2-1-129,-1 4 258,1 3-258,0 5 129,-2 8 129,-1 10 0,-1 7 0,0 10-129,-1 8 258,-2 9-129,-2 16 0,3-18-129,-3 18 129,0 0 0,11 23 0,0 5-129,1 8 129,4 9 0,0 10-129,4 9 129,1 5-129,0 0 0,1 1 0,-4-4 0,-1-1 129,3-6-258,-2-4 258,1-5-258,1-7 129,-1-8-258,3-1 0,-8-12-516,7 4-516,-21-26-3225,9 22-387,-9-22-129,0 0-387</inkml:trace>
          <inkml:trace contextRef="#ctx0" brushRef="#br0" timeOffset="6066.347">8793 464 8514,'-2'-16'4257,"26"16"258,2 0-516,3 14-1677,1-7-1161,14 7-774,8 4-774,-6-11-2064,11 1-1419,5 0-258,-5-8-387,4 2-129</inkml:trace>
          <inkml:trace contextRef="#ctx0" brushRef="#br0" timeOffset="6484.3709">9510 444 11223,'0'0'4515,"14"0"0,-14 0-129,25 31-2967,-25-31 0,25 44-516,-16-19-129,5 7-516,-3-2 129,0-3-387,-6-4 129,0-3-129,-5-20-129,7 21 129,-7-21 0,0 0 0,15-13 0,-7-6 129,1-6 0,2-2 0,0-3-129,1 0 258,-1 0-258,0 6 258,-1 3-258,1 5 129,-11 16-129,23-12 0,-23 12 129,32 7-129,-14 9 258,0 5-387,3 4 129,-2 4-129,3 3 0,-4-2-387,5 5 129,-9-12-645,14 13-387,-28-36-1806,43 32-1419,-9-23 0,7-7-387,9-2 129</inkml:trace>
          <inkml:trace contextRef="#ctx0" brushRef="#br0" timeOffset="6868.3929">10383 640 7482,'13'-41'4644,"-27"22"-129,-6-1-129,-5-3-1161,25 23-1419,-44-21-516,28 21-258,-15-4-258,14 4-258,-6 5-129,5 10-258,0 1 0,4 3-129,3 1 129,4 3-129,2-2 0,5 2-129,0 2 129,1-4-129,8 4-129,0-5 0,5 0-129,-14-20 129,27 23 129,-11-23 0,2 0 129,3-13 129,-1-10 129,7-2 0,-4-3 129,7 3-258,-2 2 129,3 7-258,-3 7 129,2 9-258,1 2-129,-7 10-129,3 11-387,-27-23-774,41 37-1677,-41-37-1290,28 17-258,-28-17-129,24-13-129</inkml:trace>
          <inkml:trace contextRef="#ctx0" brushRef="#br0" timeOffset="7129.4076">10812-43 14448,'9'-103'4773,"-4"69"-258,-3 9 0,-2 25-3225,0 0-516,20 21-129,-19 10-129,5 17 0,-4 5-258,6 16 129,0 8-257,-1 3-130,3 4 0,-1-4-130,2-4-128,-6-14-387,11 2-258,-14-24-1290,14 2-2580,-7-15-129,7-6 0,2-10-258</inkml:trace>
          <inkml:trace contextRef="#ctx0" brushRef="#br0" timeOffset="7467.4271">11235 373 11868,'-24'-14'4257,"8"16"-129,0 14-129,-8 3-2838,17 17-516,-7-2 0,12 7-258,-1-4 129,3 4-387,10-4 258,6-3-258,2-7 129,9-4 0,0-12 129,6-3 0,-1-9 129,8-8 0,-7-18 0,5-1 0,-6-12-258,-2-4 129,-10-4-258,-8-4 0,-8 4-258,-4 2 0,-8 11-645,-16-5-516,24 40-1806,-38-25-1806,17 25 129,-2 6-258,8 13 0</inkml:trace>
          <inkml:trace contextRef="#ctx0" brushRef="#br0" timeOffset="8084.4624">12152 448 15093,'33'-41'4644,"-33"23"-129,-10 2-129,10 16-3483,-41-10-387,19 10-129,-6 8-129,5 10-258,-2 4 0,5 4 129,4 3-129,4 3-129,5 0 129,3-4-387,4-1 258,0-6-129,11-5 129,-11-16-129,32 11 129,-13-16 129,5-11-129,1-9 258,-2-6 0,2-2 0,-6-3-129,-1 4 258,-4 5-258,-3 11-129,-11 16 129,0 0 0,9 16 0,-9 25-129,0 16 0,0 20 0,0 19 129,0 18 0,0 12 129,7 7-129,0 6 129,2 5 129,0-3 0,1-4 0,-1-13 0,0-12 0,-3-14 129,-3-14-129,-3-19 129,-2-18-129,-12-19 0,-6-19 1,-8-13-259,-6-22 0,-8-13 0,-5-15 0,-4-10 0,-3-10 0,1-10 0,3-5 0,6-5 0,8-4 0,17 4-517,11-11-386,26 21-2451,20-10-1548,26 7-129,16 7-129,21 10 0</inkml:trace>
        </inkml:traceGroup>
        <inkml:traceGroup>
          <inkml:annotationXML>
            <emma:emma xmlns:emma="http://www.w3.org/2003/04/emma" version="1.0">
              <emma:interpretation id="{9EEE2B51-682E-425E-9876-F88F01759EE7}" emma:medium="tactile" emma:mode="ink">
                <msink:context xmlns:msink="http://schemas.microsoft.com/ink/2010/main" type="inkWord" rotatedBoundingBox="14560,383 17879,376 17882,1596 14563,1602"/>
              </emma:interpretation>
              <emma:one-of disjunction-type="recognition" id="oneOf3">
                <emma:interpretation id="interp15" emma:lang="en-US" emma:confidence="1">
                  <emma:literal>world</emma:literal>
                </emma:interpretation>
                <emma:interpretation id="interp16" emma:lang="en-US" emma:confidence="0">
                  <emma:literal>wold</emma:literal>
                </emma:interpretation>
                <emma:interpretation id="interp17" emma:lang="en-US" emma:confidence="0">
                  <emma:literal>would</emma:literal>
                </emma:interpretation>
                <emma:interpretation id="interp18" emma:lang="en-US" emma:confidence="0">
                  <emma:literal>worlds</emma:literal>
                </emma:interpretation>
                <emma:interpretation id="interp19" emma:lang="en-US" emma:confidence="0">
                  <emma:literal>word</emma:literal>
                </emma:interpretation>
              </emma:one-of>
            </emma:emma>
          </inkml:annotationXML>
          <inkml:trace contextRef="#ctx0" brushRef="#br0" timeOffset="8888.5084">13398 508 12642,'2'-37'4644,"-2"37"-774,-18-20 516,-3 15-2838,21 5-774,-35 20-258,19 3-387,-4 4 129,6 5-258,0 1 129,6 5-258,7 1 258,1-2-129,3-1 129,10-6-129,1 0 129,4-7-129,-2-5 129,3-9-129,-1-9 0,2 0 129,-4-16 0,1-5 0,-2-10 0,-1-1 0,-2-3 129,-1 1 0,-2 2 129,0 5-258,-4 8 0,-5 19 129,14-16-258,-14 16-129,22 12 0,-8 11 0,4 8 0,1 2 0,4 3 0,2 3 0,0-5 258,4 0 129,-6-9-129,2-4 258,-6-16-129,6-1 129,-7-10-129,1-13 129,-4-11-257,-1-9-130,-5-11 0,-2-5 0,-2-6 0,-5-1 0,0 7 0,-7 0 0,4 15-130,-17-2-1418,20 20-3096,-20 6-387,20 16 387,-28 2-516</inkml:trace>
          <inkml:trace contextRef="#ctx0" brushRef="#br0" timeOffset="9240.5285">14322 489 14448,'25'-7'4644,"-25"7"-516,0 0 258,-11-15-3225,-5 21-645,-5 6 0,1 10-387,-1 1 129,1 7-129,4 2 129,5 4-258,4-1 129,7 1-129,0-1 0,4-3 129,8-1 0,8-7 0,-1-8 129,5-5-129,-3-7 129,2-4 0,-2-15-129,1-8 0,-8-9 0,-3-9-129,-3-3-129,-8-11-387,8 12-774,-12-7-3096,2 9-387,-5 6 129,4 12-387</inkml:trace>
          <inkml:trace contextRef="#ctx0" brushRef="#br0" timeOffset="9704.5549">14528 775 13416,'75'20'4902,"-34"-20"0,3 0-129,-5-22-2322,7 14-1419,-12-17-387,4 2 1,-12-10-646,-3-2 0,-10-2 0,-8-6 0,-5 4 0,-2 0 0,-8 7 0,-12-2-388,6 12-128,-5 5 0,5 8 0,-4 2 129,20 7 0,-24 0 0,24 0 129,0 0 129,-9 12 129,9-12 129,0 0 0,17 16 129,-17-16 129,36 7 0,-16-5 129,8 5-129,-1-3 129,5 5-258,-2-4 0,4 6 1,-4 3-259,0 4 0,-3 3 0,-2 4 0,-2 7-259,-9-4-386,4 11 0,-13-17-903,15 13-1935,-18-17-1548,-2-18 387,10 16-516,-10-16-129</inkml:trace>
          <inkml:trace contextRef="#ctx0" brushRef="#br0" timeOffset="9960.5697">15453-116 15609,'11'-69'4644,"-11"69"0,0 0-258,3 25-3483,6 24-258,-5 5-129,6 13 0,-1 6-129,5 11 0,-1-1-387,3 1 0,-2-2-129,0-7-387,2-1-129,-7-17-774,13 11-1548,-13-25-2064,7-4 387,-6-18-387,12-5-258</inkml:trace>
          <inkml:trace contextRef="#ctx0" brushRef="#br0" timeOffset="10464.5986">16216 473 14319,'7'-54'4515,"-23"38"-129,-12 6-258,8 10-3096,-21 2-516,7 14-129,-3 1-129,5 10 0,2 3-129,8 8-129,8-1 129,7 6-258,7-1 258,4-1-258,12 0 129,7-5 0,4-6 0,8-7 129,-1-9 0,3-8 129,-1-6 0,3-16 0,-7-15 0,-2-9 129,-5-12-129,-5-10 0,-6-13-258,-7-14 129,-3-9-258,-4-9 258,0-1-258,-6-1 0,-1 12 129,0 8-129,0 18 258,0 15-129,1 24 0,6 32 0,0 0 0,-16 41 129,13 14-258,3 18 129,0 11 0,5 14 129,8 5-258,3 0-129,9 4 0,-4-13-645,13 9-516,-15-21-2580,15 2-774,2-13-258,12-4 0,7-13-258</inkml:trace>
        </inkml:traceGroup>
        <inkml:traceGroup>
          <inkml:annotationXML>
            <emma:emma xmlns:emma="http://www.w3.org/2003/04/emma" version="1.0">
              <emma:interpretation id="{4F8E4BFB-4883-484B-A44D-2AA63F7088B7}" emma:medium="tactile" emma:mode="ink">
                <msink:context xmlns:msink="http://schemas.microsoft.com/ink/2010/main" type="inkWord" rotatedBoundingBox="18810,456 21310,451 21313,1728 18812,1734"/>
              </emma:interpretation>
              <emma:one-of disjunction-type="recognition" id="oneOf4">
                <emma:interpretation id="interp20" emma:lang="en-US" emma:confidence="1">
                  <emma:literal>and</emma:literal>
                </emma:interpretation>
                <emma:interpretation id="interp21" emma:lang="en-US" emma:confidence="0">
                  <emma:literal>ard</emma:literal>
                </emma:interpretation>
                <emma:interpretation id="interp22" emma:lang="en-US" emma:confidence="0">
                  <emma:literal>avd</emma:literal>
                </emma:interpretation>
                <emma:interpretation id="interp23" emma:lang="en-US" emma:confidence="0">
                  <emma:literal>And</emma:literal>
                </emma:interpretation>
                <emma:interpretation id="interp24" emma:lang="en-US" emma:confidence="0">
                  <emma:literal>amel</emma:literal>
                </emma:interpretation>
              </emma:one-of>
            </emma:emma>
          </inkml:annotationXML>
          <inkml:trace contextRef="#ctx0" brushRef="#br0" timeOffset="11096.6347">17732 569 11223,'33'-52'4515,"-27"24"0,-6-1-129,0 12-2451,-23-10-903,5 14-387,-11 1 0,4 12-258,-7 0-258,4 12 0,0 8-129,3 7 0,1 3 0,7 2-129,4 2 129,8 0-129,3-1 258,2-1-258,5-3 129,10-4-129,-1-4 129,2-3 0,0-7 129,4-6-129,-3-5 129,3-9 129,-2-11 129,3-5 0,-3-7 0,3 0 129,-3-1-387,1 2 258,-3 5-258,0 6 129,1 10-387,-1 10 129,3 3-129,-1 17-129,0 8 129,-2 4-516,3 13-129,-15-13-2322,10 9-1548,-9-9-258,4-6-258,-9-26 129</inkml:trace>
          <inkml:trace contextRef="#ctx0" brushRef="#br0" timeOffset="11908.6812">18208 524 14319,'36'-12'4902,"-17"12"-516,8 7 0,-11 4-3225,14 14-645,-7-6 129,6 10-516,-6-4 129,-5-1-387,-6 1 0,-5-3-129,-1-3 129,-6-19-129,3 29 129,-3-29-129,0 0 129,0 0 129,11-9-129,-4-12 258,2-8 0,3-3 129,1-4-387,1 3 387,0-3-258,1 9 258,-3 4-387,4 9 258,0 7-258,2 7 129,3 3 0,6 13-129,7 8 129,5-1-129,9 2 129,5-2-258,9-4 258,6-4-258,5-7 129,2-8 129,-1 0-129,-4-16 129,-10-3-129,-10-6 129,-14-5 0,-13 0 258,-18-1-258,-5 8 129,-16 0 0,-9 11 0,-5 3 0,0 9 0,-2 1-129,5 17 0,4 7 129,3 7-258,4 4 129,7 5-129,6 3 129,3 2-129,7-3 258,9-4-258,7-7 129,7-7 129,4-11 0,5-12 0,2-7 129,4-22-129,-4-16 129,-1-10 129,-6-15-387,-2-10 129,-7-13 0,-5-12 0,-4-7-258,-4 1 258,-3 10-258,-4 12 129,1 12 129,-3 20-129,1 21 129,-4 34-129,12 27 258,1 30-129,3 19 0,9 17 129,1 13 0,8 15-129,4 4 0,1-6-258,0 2-387,-12-27-3096,3 8-1290,-16-15-258,-7-5-258,-7-15-258</inkml:trace>
        </inkml:traceGroup>
      </inkml:traceGroup>
      <inkml:traceGroup>
        <inkml:annotationXML>
          <emma:emma xmlns:emma="http://www.w3.org/2003/04/emma" version="1.0">
            <emma:interpretation id="{DC16E916-418D-4BE4-B1E9-2A26B8589235}" emma:medium="tactile" emma:mode="ink">
              <msink:context xmlns:msink="http://schemas.microsoft.com/ink/2010/main" type="line" rotatedBoundingBox="1373,2257 12249,2141 12269,4056 1393,4172"/>
            </emma:interpretation>
          </emma:emma>
        </inkml:annotationXML>
        <inkml:traceGroup>
          <inkml:annotationXML>
            <emma:emma xmlns:emma="http://www.w3.org/2003/04/emma" version="1.0">
              <emma:interpretation id="{D3E4FF41-D2FF-42AE-A72D-6C47B999DB7C}" emma:medium="tactile" emma:mode="ink">
                <msink:context xmlns:msink="http://schemas.microsoft.com/ink/2010/main" type="inkWord" rotatedBoundingBox="1373,2257 5554,2212 5575,4127 1393,4172"/>
              </emma:interpretation>
              <emma:one-of disjunction-type="recognition" id="oneOf5">
                <emma:interpretation id="interp25" emma:lang="en-US" emma:confidence="1">
                  <emma:literal>Digital</emma:literal>
                </emma:interpretation>
                <emma:interpretation id="interp26" emma:lang="en-US" emma:confidence="0">
                  <emma:literal>Digitals</emma:literal>
                </emma:interpretation>
                <emma:interpretation id="interp27" emma:lang="en-US" emma:confidence="0">
                  <emma:literal>Digitech</emma:literal>
                </emma:interpretation>
                <emma:interpretation id="interp28" emma:lang="en-US" emma:confidence="0">
                  <emma:literal>Dignitary</emma:literal>
                </emma:interpretation>
                <emma:interpretation id="interp29" emma:lang="en-US" emma:confidence="0">
                  <emma:literal>Digit</emma:literal>
                </emma:interpretation>
              </emma:one-of>
            </emma:emma>
          </inkml:annotationXML>
          <inkml:trace contextRef="#ctx0" brushRef="#br0" timeOffset="13645.7805">1209 1784 5547,'-15'-62'3354,"15"62"-903,0-20-1290,0 20-3354,15 0-1161,-15 0-258,21 34 259</inkml:trace>
          <inkml:trace contextRef="#ctx0" brushRef="#br0" timeOffset="13498.7721">1232 1985 8901,'17'19'4515,"-17"-19"-258,18 41-258,0-9-2580,-14-1-516,8 4-516,-3 2-645,-9-8-1548,0-4-2064,5 3-258,-5-28-387,0 22-258</inkml:trace>
          <inkml:trace contextRef="#ctx0" brushRef="#br0" timeOffset="14352.8209">1861 2010 6708,'0'-25'4515,"-9"-4"-387,9 29 0,-32-5-2064,7 1-903,8 12-258,-6 6-387,5 12-258,2 5 0,5 3-129,4 3-129,5 0 129,2 2 0,0-3 0,11-6 0,3-1 129,2-8-129,5-3 129,-1-9 0,7-6 0,-6-5 0,6-12 0,-6-12-129,2-6 129,-5-9 0,0-2-129,-6 0 0,-3 6 0,-2 1 0,-3 11-129,-4 25 0,0 0 0,0 0-129,5 22 129,-3 20-129,1 14 129,3 8 0,3 14 129,1 4 0,6 8 258,-1 3 0,6 5 0,-1-4 129,4 6-129,-2-3 129,-1 7-258,-3-8 129,-2-7-258,-5-13 129,-2-12-129,-9-12 129,0-15-129,-15-19 129,-6-13-129,-8-5 1,-3-18-130,-8-8 0,-5-10 0,-1-7 0,0-5 0,1-7 0,2-5 0,6-4-130,3-4 1,8 4-129,4 0-129,10 9-129,-1 2 0,13 12-258,-5-2-258,7 20-903,-2-7-1419,3 7-1290,12 3-258,-1-3 0,12-4-387</inkml:trace>
          <inkml:trace contextRef="#ctx0" brushRef="#br0" timeOffset="13248.7578">191 1602 8127,'50'-1'4644,"-11"1"0,7 3-387,-1 4-2064,28 15-645,-11-6-387,14 12-516,-8 1 0,1 6-258,-5 4 0,-8 6-129,-12-1-129,-8 6 129,-12 2-129,-8 1 0,-14-3 0,-4 0 129,-19-4-258,-9-5 129,-9-4-129,-7-7 0,-8-5 0,-5-5 0,-3-6 0,0-7-129,0-3 129,3-4 0,2-7-129,-2-8 129,6-2-129,1-7 0,10 3-129,-1-6-258,15 15-258,-6-15-1032,34 27-1290,-27-9-1290,27 9-516,0 0 258,0 0-516</inkml:trace>
          <inkml:trace contextRef="#ctx0" brushRef="#br0" timeOffset="12797.732">477 1755 10965,'0'-16'4773,"0"16"-387,0 20 129,4 12-3354,-4-2-387,4 15 129,-4 3-258,3 10-258,-1 1-129,3 2-129,-1-6-129,1-4 129,2-4-387,-1-12 0,4-1-258,-8-15-129,10 6-1032,-12-25-2838,0 0 0,0 0-258,0-26-258</inkml:trace>
          <inkml:trace contextRef="#ctx0" brushRef="#br0" timeOffset="14587.8344">2399 2095 11610,'23'-2'4902,"3"17"-258,-13 9 129,-13 0-3225,21 22-645,-10-5 0,10 14-258,-5-5-258,0 3-258,-2-8-129,-5-6-258,4-6-387,-13-15-387,10 5-1935,-10-23-1935,0 0 129,-10-16-258,1-16-387</inkml:trace>
          <inkml:trace contextRef="#ctx0" brushRef="#br0" timeOffset="14715.8417">2528 1743 129,'20'-2'129,"-4"4"0</inkml:trace>
          <inkml:trace contextRef="#ctx0" brushRef="#br0" timeOffset="15716.899">2900 2148 4257,'11'-16'4128,"-11"16"0,0 0 0,0 0-1419,0 0-903,30 4-387,-30-4-129,37 14-387,-12-7-258,14 9 0,4-7-258,12 5-129,8-6-129,6-1 0,6-7-129,5 0 0,0-4-129,-6-8 129,-2-3-129,-16-2 129,-11-3-129,-17 1 0,-15 1 129,-13 0 0,-13 2 129,-10 5 0,-3 4 0,-5 7-129,-2 0 129,2 14 0,3 4 0,5 9-129,3 1 0,6 1 129,1 1-129,8 0 0,5-1 0,0-3 129,5-1-129,6-3 0,3-3 0,-1-3-129,3 0 0,-16-16 129,28 18-129,-12-18 129,0 0 0,2-12 0,2-8 129,3-3 0,-4-7 0,6-1-129,-2 3 129,2 5 0,-2 7-129,2 9 0,0 7 0,-2 5-129,4 15 0,-4 3-129,4 7-258,-8-7-258,6 6-258,-25-29-1419,25 17-1806,-25-17-129,18-9-258,-11-14 0</inkml:trace>
          <inkml:trace contextRef="#ctx0" brushRef="#br0" timeOffset="15004.8582">2996 1613 12255,'16'-39'4773,"-16"39"-129,7-21-129,9 22-2838,-16-1-774,4 36-258,-4-4 0,5 14-258,-1 4 0,5 14-129,0 9 0,-1 3-129,3 1 0,0-1-129,3-3-258,-3-7 0,3 0-258,-9-20-387,9 4-774,-14-20-2709,0-7-387,0-23-258,-1 20 0</inkml:trace>
          <inkml:trace contextRef="#ctx0" brushRef="#br0" timeOffset="15931.9113">4124 1641 12384,'7'-74'4644,"-5"52"0,-2 22-258,19-1-3096,-19 1-516,15 39-387,-8 0 129,3 16-129,-2 11 0,2 17-129,-3 12-387,-7-3-903,16 10-3225,-10-3-516,3-1-258,5-7-129</inkml:trace>
        </inkml:traceGroup>
        <inkml:traceGroup>
          <inkml:annotationXML>
            <emma:emma xmlns:emma="http://www.w3.org/2003/04/emma" version="1.0">
              <emma:interpretation id="{82E5B142-050F-4F64-A5D8-E5923533C500}" emma:medium="tactile" emma:mode="ink">
                <msink:context xmlns:msink="http://schemas.microsoft.com/ink/2010/main" type="inkWord" rotatedBoundingBox="6890,2198 12249,2141 12261,3269 6902,3326"/>
              </emma:interpretation>
              <emma:one-of disjunction-type="recognition" id="oneOf6">
                <emma:interpretation id="interp30" emma:lang="en-US" emma:confidence="0">
                  <emma:literal>world</emma:literal>
                </emma:interpretation>
                <emma:interpretation id="interp31" emma:lang="en-US" emma:confidence="0">
                  <emma:literal>world _</emma:literal>
                </emma:interpretation>
                <emma:interpretation id="interp32" emma:lang="en-US" emma:confidence="0">
                  <emma:literal>world -</emma:literal>
                </emma:interpretation>
                <emma:interpretation id="interp33" emma:lang="en-US" emma:confidence="0">
                  <emma:literal>world.</emma:literal>
                </emma:interpretation>
                <emma:interpretation id="interp34" emma:lang="en-US" emma:confidence="0">
                  <emma:literal>world •</emma:literal>
                </emma:interpretation>
              </emma:one-of>
            </emma:emma>
          </inkml:annotationXML>
          <inkml:trace contextRef="#ctx0" brushRef="#br0" timeOffset="16937.9688">5801 2229 2838,'0'-25'4128,"-5"-2"129,5 27-129,-12-21-516,-4-1-1290,16 22-387,-25-19-516,25 19-645,-31-4 0,31 4-387,-35 20 0,17 6-258,-2 5 0,4 6 0,-1 4-129,8 5 0,2-3 0,7 1 129,0-3-129,7-5 0,9-2 0,3-4-129,8-5 129,-2-8-129,7-6 129,0-7 0,2-4 0,-2-7 129,-2-13 0,2-3 258,-9-11-129,4 2 129,-11-3-129,0 3 0,-7 1 0,0 6 0,-4 6-129,-5 19-129,0 0 0,0 0 0,21 7 0,-10 18 0,3 5 0,6 6 0,-1 3 0,8 0 129,-2-2-129,3-5 129,-3-9 0,-2-1 129,-3-10 0,0-6-129,-20-6 129,28-9 0,-19-16 0,0-6-129,-2-11 129,-2-8-129,-3-7-129,0-3 0,-2-3-129,0 5-129,-6 8 0,-4 2-516,8 25-774,-16-8-1935,18 31-1290,0 0-129,-18 0-129,13 11-516</inkml:trace>
          <inkml:trace contextRef="#ctx0" brushRef="#br0" timeOffset="17271.9879">6607 2252 8901,'13'-16'3741,"-13"16"258,0 0-516,0 10-2580,-18 3-516,4 12 0,-4-2 0,2 11-129,0-2-129,7 3 129,2-3 0,5 2-129,2-9 258,3 2 129,5-11 258,8 0-129,-16-16 129,32 10 0,-32-10 0,32-10 0,-22-12-258,3-1-258,-6-11 0,-4-7-387,-3-3-129,0-17-516,-1 21-903,-12-8-2967,3 3 129,-3 8-387,1 10 0</inkml:trace>
          <inkml:trace contextRef="#ctx0" brushRef="#br0" timeOffset="17777.0168">6749 2467 9933,'93'35'4902,"-43"-24"-129,1-2-258,-1-9-1806,9 0-1290,-18-5-387,7-6-387,-11-12-258,-3 0-129,-9-9 0,-6-6-258,-6 1-129,-11-7-129,-2 6-258,-8-4-129,-2 13 0,-15-10-258,9 19 0,-13-6-129,29 26 129,-35-23 0,35 23 129,-21-11 0,21 11 516,0 0 129,0 0 258,12 0 258,-12 0 387,30 0-129,-30 0 258,34 0 129,-34 0-129,37 0 0,-37 0 0,43-9-258,-22 0 0,10 9-258,-5-3 129,6 3-258,-3 3-129,1 10 0,0 4 0,-3 8-129,-2 7-129,-4 0 0,1 9-258,-10-5-258,9 10-516,-17-16-1032,15 2-2580,-10-3 129,4-11-258,-13-18-258</inkml:trace>
          <inkml:trace contextRef="#ctx0" brushRef="#br0" timeOffset="18069.0334">8116 1577 12255,'0'0'4515,"-17"0"129,1 6 0,13 26-3354,-11-4-258,12 20-129,-7-1 0,9 15-258,0 4-129,11 10-258,5 4-129,1 0-258,8 2-129,-5-13-258,12 6-387,-12-23-645,20 5-1806,-9-18-1419,1-13-129,2-4 0,1-13-258</inkml:trace>
          <inkml:trace contextRef="#ctx0" brushRef="#br0" timeOffset="18597.0637">8855 2268 8772,'0'-73'4128,"-10"34"129,-8 14-258,-9 9-1806,-5-2-1290,7 18-258,-5 0 0,7 14-129,-4 7-258,10 13 0,1 2-258,7 5 129,3 0 0,6 1 0,0-6 0,4-1 129,7-8 129,8 0 0,-3-13 0,11 0 129,-2-14 0,7-1-129,-2-21 129,6-8-258,-3-20 129,-1-10-258,0-15 0,-5-12-129,-6-6 0,-6-5-129,-6-1-129,-8 6 0,-1 10 129,-5 13-129,-7 13 129,-4 18 0,-2 14 0,2 18 258,0 7-129,3 16 129,4 15 258,8 11-129,1 6 0,5 13 0,9 3 129,8 7-129,1 5 129,7 6-129,-2-2-258,-1-1-129,0-5-129,-11-10-516,10 7-1806,-13-19-2193,-1-11-129,-6-11-129,3-7-258</inkml:trace>
          <inkml:trace contextRef="#ctx0" brushRef="#br0" timeOffset="19044.0893">10097 2063 12900,'21'-7'4902,"6"7"-258,-4 0 129,-23 0-3096,57 9-387,-14-7-387,17 7-129,4-6-258,15 2-128,-1-3-388,7 0 0,-5-2 0,-9 0 0,-5 0-259,-25-7-2837,-3 5-1548,-22-5-387,-16 7-387,-11-30-387</inkml:trace>
        </inkml:traceGroup>
      </inkml:traceGroup>
    </inkml:traceGroup>
    <inkml:traceGroup>
      <inkml:annotationXML>
        <emma:emma xmlns:emma="http://www.w3.org/2003/04/emma" version="1.0">
          <emma:interpretation id="{01437C81-95D1-414C-98A1-4E3AD795484D}" emma:medium="tactile" emma:mode="ink">
            <msink:context xmlns:msink="http://schemas.microsoft.com/ink/2010/main" type="paragraph" rotatedBoundingBox="1152,4521 24513,3545 24665,7192 1305,8168" alignmentLevel="1"/>
          </emma:interpretation>
        </emma:emma>
      </inkml:annotationXML>
      <inkml:traceGroup>
        <inkml:annotationXML>
          <emma:emma xmlns:emma="http://www.w3.org/2003/04/emma" version="1.0">
            <emma:interpretation id="{6EDAB4D0-64B6-41D7-9176-5610F6D77CCC}" emma:medium="tactile" emma:mode="ink">
              <msink:context xmlns:msink="http://schemas.microsoft.com/ink/2010/main" type="inkBullet" rotatedBoundingBox="1191,5459 2111,5421 2113,5485 1194,5524"/>
            </emma:interpretation>
            <emma:one-of disjunction-type="recognition" id="oneOf7">
              <emma:interpretation id="interp35" emma:lang="en-US" emma:confidence="0">
                <emma:literal>_</emma:literal>
              </emma:interpretation>
              <emma:interpretation id="interp36" emma:lang="en-US" emma:confidence="0">
                <emma:literal>-</emma:literal>
              </emma:interpretation>
              <emma:interpretation id="interp37" emma:lang="en-US" emma:confidence="0">
                <emma:literal>=</emma:literal>
              </emma:interpretation>
              <emma:interpretation id="interp38" emma:lang="en-US" emma:confidence="0">
                <emma:literal>~</emma:literal>
              </emma:interpretation>
              <emma:interpretation id="interp39" emma:lang="en-US" emma:confidence="0">
                <emma:literal>.</emma:literal>
              </emma:interpretation>
            </emma:one-of>
          </emma:emma>
        </inkml:annotationXML>
        <inkml:trace contextRef="#ctx0" brushRef="#br1" timeOffset="26496.5154">-83 4799 9417,'-19'-5'4386,"19"5"258,-16-6-387,16 6-1677,0 0-1161,0 0-258,0 0-129,12 0-387,-12 0-129,41-2-129,-9-1 0,14 3-129,4 0 0,12 0 129,0 0-258,8 0 129,-1 0-129,2 0 0,-5 0 0,-4 0 0,-6 0-129,-5 0 130,-8 0-130,-8 0 0,-4 0 0,-8 2 0,-7 1-130,-16-3-257,23 7-516,-23-7-2193,0 0-1677,0 0-258,0 0-129,-5 18-258</inkml:trace>
      </inkml:traceGroup>
      <inkml:traceGroup>
        <inkml:annotationXML>
          <emma:emma xmlns:emma="http://www.w3.org/2003/04/emma" version="1.0">
            <emma:interpretation id="{CBFE67A1-42F2-40B6-965A-DA60B0B46184}" emma:medium="tactile" emma:mode="ink">
              <msink:context xmlns:msink="http://schemas.microsoft.com/ink/2010/main" type="line" rotatedBoundingBox="2782,4453 24513,3545 24621,6140 2890,7049"/>
            </emma:interpretation>
          </emma:emma>
        </inkml:annotationXML>
        <inkml:traceGroup>
          <inkml:annotationXML>
            <emma:emma xmlns:emma="http://www.w3.org/2003/04/emma" version="1.0">
              <emma:interpretation id="{F461B559-B003-4C93-A4EA-7527CCB8E5EC}" emma:medium="tactile" emma:mode="ink">
                <msink:context xmlns:msink="http://schemas.microsoft.com/ink/2010/main" type="inkWord" rotatedBoundingBox="2788,4603 9356,4329 9458,6774 2890,7049"/>
              </emma:interpretation>
              <emma:one-of disjunction-type="recognition" id="oneOf8">
                <emma:interpretation id="interp40" emma:lang="en-US" emma:confidence="0">
                  <emma:literal>converting</emma:literal>
                </emma:interpretation>
                <emma:interpretation id="interp41" emma:lang="en-US" emma:confidence="0">
                  <emma:literal>convex ting</emma:literal>
                </emma:interpretation>
                <emma:interpretation id="interp42" emma:lang="en-US" emma:confidence="0">
                  <emma:literal>Convex ting</emma:literal>
                </emma:interpretation>
                <emma:interpretation id="interp43" emma:lang="en-US" emma:confidence="0">
                  <emma:literal>Converting</emma:literal>
                </emma:interpretation>
                <emma:interpretation id="interp44" emma:lang="en-US" emma:confidence="0">
                  <emma:literal>convey ting</emma:literal>
                </emma:interpretation>
              </emma:one-of>
            </emma:emma>
          </inkml:annotationXML>
          <inkml:trace contextRef="#ctx0" brushRef="#br1" timeOffset="27576.5773">1890 4203 6192,'0'-37'4515,"-13"3"-387,13 34 258,-33-20-1548,1 4-903,12 16-645,-14-3-258,7 4-387,-6 7 0,4 9-258,-1 5-129,2 10 0,1 7-129,4 11 129,3 5-258,4 9 129,4 5 0,5 2-129,7 2 0,3-3 0,13-6-129,5-7 0,8-9 0,5-13 0,5-6-129,0-13 129,5-6 0,1-10 0,1-1 129,0-15 0,1-4 0,-3-5 0,-3-3 0,-4-6 129,-6-3-129,-8-3 0,-9-2 0,-5-3 0,-7 4 129,-2 2-129,-7 7 129,-8 7-129,-1 11 129,0 10-129,0 6 0,0 20-129,2 4 0,3 8 129,3 3-129,2 1 0,6 1 0,0-5 129,7-4 0,9-3 129,2-6-129,5-3 258,-1-8 0,6-1 129,-3-9 0,3 0 129,-6-9 0,4-3-129,-8-11 129,5 0-129,-8-11 0,-3 2-129,-5-7 0,-7 0-129,0 0-129,-7-1 0,-5 8-258,-8 2-129,2 19-258,-10-6-774,28 17-3096,-36 9-387,17 8 0,1 8-258</inkml:trace>
          <inkml:trace contextRef="#ctx0" brushRef="#br1" timeOffset="28088.6066">2735 4354 9933,'0'0'4644,"10"22"-258,-8-1-129,-2 2-2709,14 21-129,-12-11-258,14 13-258,-11-9-387,8 8-129,-4-6-129,-2-2-129,-2-1-129,-1-6-129,-1-5 0,-3-7 0,0-18 0,0 16 0,0-16 129,0-11 129,2-12 0,4-6 0,-3-6 129,4-6 0,0-4 0,4 3 0,-2-1 0,2 7-129,-1 4 0,4 9 0,-1 7 0,3 7-129,2 9 0,1 9 0,3 9 0,-1 7-129,2 11-129,-3-1-129,5 13-387,-15-11-1419,6 8-2451,-5-2 129,-4-4-258,-2-2-387</inkml:trace>
          <inkml:trace contextRef="#ctx0" brushRef="#br1" timeOffset="28508.6304">3428 4436 10449,'0'0'4515,"6"14"-129,-1 15-258,6 6-2709,-11-8-258,12 16-258,-5-13-258,6 11-258,-1-9-129,2-2-129,1-7 0,1-1 0,-16-22 129,28 17 0,-28-17 129,32-5-129,-18-20 129,6-3 0,-6-15-129,4-7 0,-6-1-129,-4-6-516,2 12-258,-10-10-1935,0 21-2193,-3 9 129,3 25-258,0 0-129</inkml:trace>
          <inkml:trace contextRef="#ctx0" brushRef="#br1" timeOffset="29276.6745">4039 4568 11739,'48'9'4644,"-25"-9"-129,2 3 0,7 6-2580,-15-11-774,14 0-258,-12-14-387,6 2-129,-7-12 0,0-1-129,-6-5-258,-7 0 0,-3 0-129,-4 0-129,-8 10 0,-13 3-129,0 15 0,-9 3-129,1 8 129,-1 9 0,4 14 129,1 5-129,8 6 258,4 2 0,10-2 129,5 3 129,7-4 129,14 0 129,4-9 0,13 3 0,-1-13 129,9 2 0,1-11 0,8-1-129,-5-11 0,6 0 0,-4-11-129,3-8 0,-3-10 129,-4-4-258,-9-5 1,-9-6-130,-9-2 0,-12-2-130,-9 3 1,-7 2-258,-14 11 129,-11 0-258,0 15 0,-7-1 0,10 14-129,-3-1 129,11 5-129,0 0 258,21 0 0,0 0 129,0 0 129,10 14 0,12-14 258,6 2 129,1-2 129,6 0 0,-5 0 129,6 0-129,-9-7 129,5 7-129,-9-6 0,5 6-129,-5 0 129,4 0-129,0 4-129,1 7 0,-1 1 0,0 8-129,1 3 129,0 5-129,-3 2-129,-3 3 0,-1 4-258,-10-3-129,5 12-774,-16-18-2064,0 4-1419,0-5 129,0-7-258,0-20-645</inkml:trace>
          <inkml:trace contextRef="#ctx0" brushRef="#br1" timeOffset="29584.6922">5711 3872 10836,'48'-80'4773,"-36"55"0,-5 9-258,-7 16-1161,0 0-2193,0 13-387,-7 6-129,7 13-129,-5 4 129,5 12-258,-2 7 1,2 7-388,0 6 0,7 3 0,2 5 0,2 3 0,1 1 0,-3-9 0,3 2-259,-12-18-1031,20 2-2709,-20-18-1032,0-9 129,0-30-258,-28 16-258</inkml:trace>
          <inkml:trace contextRef="#ctx0" brushRef="#br1" timeOffset="29928.7118">5565 4340 10965,'87'-2'4644,"-32"2"0,4-2-129,-4-12-2064,20 14-1032,-17-12-387,12 8-387,-17-8-258,-1 5 0,-13-2-129,-7 2-129,-11 3 0,-3 4 0,-18 0 0,18 9-129,-13 7 0,0 5 129,2 6-129,1 3-129,2 6 0,-4-2-387,6 8-387,-12-17-645,12 13-387,-12-17-2838,0-5 258,0-16-516,0 0 258</inkml:trace>
          <inkml:trace contextRef="#ctx0" brushRef="#br1" timeOffset="30066.7197">6235 4295 8514,'-7'-117'4257,"7"73"129,0-1-516,0 11-1032,2 15-1806,-2 19-1677,0 0-2580,-11-2-774,10 11-258,1-9-129</inkml:trace>
          <inkml:trace contextRef="#ctx0" brushRef="#br1" timeOffset="31152.7819">6652 4256 14190,'28'4'4644,"-3"17"-129,-25-21-129,0 23-3225,9 1-387,-9-8-258,5 1-129,-5 1-258,4 0 0,-3 0-129,1-1-129,0 3 0,-2-4-129,4 2 0,-4-18 0,3 30-129,-3-30 258,0 0 0,0 0 0,0 0 129,22-16 129,-15-11 129,7 1 0,-2-8 0,4 2 0,-1-2-129,1 7 0,-2 1 129,4 10-129,-1 5-129,5 6 129,1 3-129,7 2 129,2 9-129,9 5 129,2 2 0,3 5-129,0-1 0,4 3 129,-4-2 0,2-3-129,-5-2 129,-2-5 0,-4-9-129,2-2 129,-3-15-129,0-8 129,-3-9 0,-1-5-129,-3-8 129,-8 3-258,-5-1 258,-11 2-129,-5 7 0,-8 9-129,-12 11 129,-5 11 0,-3 3-129,-1 12 129,-1 9 0,5 6 0,2 5-129,7 4 129,3 1-129,8 0 258,5-1-258,0-2 258,9-2-129,5-7 0,4-4 0,2-7 129,-1-10-129,3-4 0,-1-9 129,-2-12-129,1-6 0,-2-3 0,-2-4 0,0 2 0,-2 5 0,0 6 0,-14 21 0,29-7-129,-13 17 129,0 31 129,2 20-129,1 19 129,4 12 0,6 17 130,-1 8-259,8 11 0,-2 4 0,5 9 0,-2-3 0,0 3 0,-8-8 0,-4-6 0,-9-12 0,-6-15 0,-10-18 0,-7-22 0,-16-23 0,-7-15 0,-9-19 0,-7-8 0,-8-20 0,-3-12 0,-3-11 0,-4-11 0,5-14 0,2-12 0,7-11 0,11-6 0,13-4 0,17-8 0,19 5-259,21-10-1934,31 19-2451,16 10-258,18 11 0,7 10-516</inkml:trace>
        </inkml:traceGroup>
        <inkml:traceGroup>
          <inkml:annotationXML>
            <emma:emma xmlns:emma="http://www.w3.org/2003/04/emma" version="1.0">
              <emma:interpretation id="{0AF09318-574F-42BE-959F-746FC475FB2A}" emma:medium="tactile" emma:mode="ink">
                <msink:context xmlns:msink="http://schemas.microsoft.com/ink/2010/main" type="inkWord" rotatedBoundingBox="10171,4255 13859,4101 13950,6292 10263,6446"/>
              </emma:interpretation>
              <emma:one-of disjunction-type="recognition" id="oneOf9">
                <emma:interpretation id="interp45" emma:lang="en-US" emma:confidence="1">
                  <emma:literal>analog</emma:literal>
                </emma:interpretation>
                <emma:interpretation id="interp46" emma:lang="en-US" emma:confidence="0">
                  <emma:literal>analogy</emma:literal>
                </emma:interpretation>
                <emma:interpretation id="interp47" emma:lang="en-US" emma:confidence="0">
                  <emma:literal>analogs</emma:literal>
                </emma:interpretation>
                <emma:interpretation id="interp48" emma:lang="en-US" emma:confidence="0">
                  <emma:literal>antilog</emma:literal>
                </emma:interpretation>
                <emma:interpretation id="interp49" emma:lang="en-US" emma:confidence="0">
                  <emma:literal>antilogy</emma:literal>
                </emma:interpretation>
              </emma:one-of>
            </emma:emma>
          </inkml:annotationXML>
          <inkml:trace contextRef="#ctx0" brushRef="#br1" timeOffset="32144.8386">9309 4176 6966,'9'-23'4128,"-9"23"129,0-25-258,-14 6-1290,14 19-645,-41-27-258,21 22-774,-15-6-258,4 11-387,-9 0-129,4 5 0,-3 11-129,5 7 0,-2 2-129,10 7 129,-1 4-258,8 0 258,3 3-129,8-4 0,7 3 0,1-3 129,9-1 0,7-2 0,5-4 0,4-1 0,0-4 0,3-7 0,1-7 0,-3-7-129,3-4 129,-4-16 0,-4-12 0,-1-5 129,-3-10 0,-2 2-129,-5-5 129,-1 7-129,-5 4 129,1 10-129,-3 8-129,-2 19 129,0 0-129,0 0 0,26 5 0,-11 20-129,4 5 129,1 2-129,5 11-258,-4-7-258,8 10-516,-19-16-2451,6-5-1032,-2-5 129,-14-20-387,25 5-129</inkml:trace>
          <inkml:trace contextRef="#ctx0" brushRef="#br1" timeOffset="32580.8635">9643 4089 14448,'0'0'4515,"20"-11"-129,-20 11 0,12 13-3225,6 10-258,-9-5-129,11 9-129,-8-3-258,4 7-129,-3-1-129,-4-2-129,-2 3-129,-4-6-129,-1-1 0,-2-6 129,0-18-129,0 18 0,0-18 0,0 0 258,0-32 129,2 4 0,3-10 129,2 3 0,0-8 0,6 7 0,-4 1 0,3 8 0,1 4 0,-13 23-129,28-23 1,-10 23-130,3 0 0,2 12 0,2 8 0,2 5 0,3 7 0,-3 0 0,3 9-259,-5-8-515,9 19-516,-15-25-1677,10 7-1806,3-8 258,5-4-387,8-10-129</inkml:trace>
          <inkml:trace contextRef="#ctx0" brushRef="#br1" timeOffset="33000.8876">10720 4237 12255,'-6'-50'4644,"-6"25"-387,-2 6 258,-4 10-2322,-9-11-1161,11 16-258,-11-3-258,6 7-129,-6 6-129,3 10-129,0 2 0,7 8-129,1 1 129,7 5-129,5 2 129,4-2-129,2 3 129,10-3-129,3 2 0,1-7 0,1-1-129,1-6 129,2-6 0,-1-8 0,1-6 0,1-8 0,2-15 129,2-5 0,-2-9 129,4-3-129,-2-2 0,2 8 129,-2 2-258,-2 9 129,-2 9-129,0 10 0,-3 6-258,-18-2-258,30 44-387,-26-26-1161,5 10-2580,-2-3 129,-3 0-387,-1-9-129</inkml:trace>
          <inkml:trace contextRef="#ctx0" brushRef="#br1" timeOffset="33604.922">11052 3554 11223,'-2'-63'4644,"2"63"-258,0 0 0,-5 13-1806,7 33-1548,-2-3-258,7 23 0,-3-4-129,6 14-129,-1-1-129,5 3-258,1 2 0,-1-7-258,7-1-129,-3-14 0,9 3-258,-6-24-258,16 4-258,-10-29-129,21 4-129,-12-23-258,19-2-258,-14-24 516,16 1 258,-15-11 387,3-3 645,-11 5 387,-15-9 516,3 20 387,-22-8 258,0 38-129,-22-30-258,3 30-129,-13 4-387,5 17-129,-3 4-258,5 9-129,3 1 129,8 4-129,5 2 0,9-2 129,2 1-129,16-7 129,0-6 0,10-2 129,-1-14 0,8-4 0,-4-9 0,6-12 129,-7-15-386,0-3-130,-6-10 0,-5-5 0,-8 1 0,-8-5 0,-3 8 0,-7 0 0,-2 16-1033,-17-5-1031,26 32-2580,-31-21-129,15 21-258,16 0 129</inkml:trace>
          <inkml:trace contextRef="#ctx0" brushRef="#br1" timeOffset="34231.958">12253 4078 13674,'107'-32'4773,"-74"16"-387,-11 0 258,-22 16-2838,5-19-774,-5 19-258,-16-4-387,-2 4 0,-5 11-258,0 5 0,2 5-129,1 4 0,4 2 0,4 1 129,3 1-258,4-2 129,5 1 0,0-5-129,0 0-129,8-7 129,-8-16-129,29 13 0,-8-13 0,-1-9 0,5-11 129,-2-6 0,2-6 129,-4-2-129,-1 0 129,-6 5 0,-3 6 0,-6 7 0,-5 16 0,0 0 0,0 20 0,0 17 129,0 15-129,0 17 258,0 13 0,11 14 0,1 4-129,9 6 258,1 3-258,3 1 258,-6-5-129,1 0-129,-8-5 0,-8-2 1,-4-6-130,-11-8 0,-12-13 0,-6-11 0,-6-15 0,-4-19 0,-4-20 0,-1-13 0,1-29 0,0-12 0,1-14 0,2-13 0,5-14 0,5-7 0,6-3 0,7-8 0,17 9-130,0-7-1160,30 16-2967,7 7-645,20 8 129,14 11-387</inkml:trace>
        </inkml:traceGroup>
        <inkml:traceGroup>
          <inkml:annotationXML>
            <emma:emma xmlns:emma="http://www.w3.org/2003/04/emma" version="1.0">
              <emma:interpretation id="{6BA0AE5A-0636-42A9-84A7-D49FD24569BD}" emma:medium="tactile" emma:mode="ink">
                <msink:context xmlns:msink="http://schemas.microsoft.com/ink/2010/main" type="inkWord" rotatedBoundingBox="14805,4071 18315,3924 18411,6224 14901,6371"/>
              </emma:interpretation>
              <emma:one-of disjunction-type="recognition" id="oneOf10">
                <emma:interpretation id="interp50" emma:lang="en-US" emma:confidence="1">
                  <emma:literal>signal</emma:literal>
                </emma:interpretation>
                <emma:interpretation id="interp51" emma:lang="en-US" emma:confidence="0">
                  <emma:literal>Signal</emma:literal>
                </emma:interpretation>
                <emma:interpretation id="interp52" emma:lang="en-US" emma:confidence="0">
                  <emma:literal>sigma</emma:literal>
                </emma:interpretation>
                <emma:interpretation id="interp53" emma:lang="en-US" emma:confidence="0">
                  <emma:literal>signals</emma:literal>
                </emma:interpretation>
                <emma:interpretation id="interp54" emma:lang="en-US" emma:confidence="0">
                  <emma:literal>signage</emma:literal>
                </emma:interpretation>
              </emma:one-of>
            </emma:emma>
          </inkml:annotationXML>
          <inkml:trace contextRef="#ctx0" brushRef="#br1" timeOffset="34888.9955">13969 3979 12771,'32'-36'4128,"-32"36"-258,-12-30 0,-18 16-3096,0 12-258,-10 2-387,1 0 0,-3 5 129,2 6-258,5 3 258,6 2-258,8 2 129,10 0 0,10 1 0,1-1-129,17 0 258,12 0 0,5 0 0,10 1 0,-3-1 129,7 3 0,-9-3 0,4 3 0,-13-1 0,0 1-129,-14-5 129,-5 7 0,-11-5-129,-3 2 0,-17-6 0,-5 0 0,-7-5-129,-7-2 0,-4-5-129,-1-2 0,-1-3 0,1-10 0,3 1-129,-2-8-129,9 2 0,1-5-258,8 9-129,-4-9-516,29 23-1290,-21-16-2064,21 16 0,-4-18-129,4 18-129</inkml:trace>
          <inkml:trace contextRef="#ctx0" brushRef="#br1" timeOffset="35249.0161">14302 3977 13029,'20'-2'4773,"-20"2"-129,19 11 129,-19-11-2709,16 37-1161,-10-14 0,6 15-258,-7-1-258,2 2-258,1 2-387,-5-12-387,4 6-258,-7-35-516,4 38-903,-4-38-903,0 0-645,-4-25-387,4-2 129,-3-9 258,1-6 516,-2-8 1935,4-9 2193,0 2 1161,0-1 1290,0-1 387,0 11-129,0 2-258,2 8-903,-2 13-1290,0 25-1806,0 0-2580,-18-1-258,15 15-516,-10 2-129</inkml:trace>
          <inkml:trace contextRef="#ctx0" brushRef="#br1" timeOffset="35908.0538">15099 3963 11094,'7'-34'4257,"-16"20"129,-23 3-258,-3 0-1806,1 15-1290,-14 5 0,10 14-387,-6 0 0,8 11-387,4 0 129,9 3-129,5-3 0,10 0-258,4-2 0,4-7 129,4-2 0,-4-23-129,33 23 129,-8-21-129,0-2 129,5-18-129,1-7 0,2-7 0,1-7-129,-2-6 129,-3 3-129,-4 3 129,-8 5-129,-1 5 0,-3 11 0,-13 18 0,16 0 387,-9 15-258,-2 20 258,1 15-258,3 12 129,1 18 129,-1 11 0,4 16 129,-3 3-258,6 9 258,2 1-128,3 4-259,-1 1 0,3 1 0,-2-7 0,1-5 0,-4-13 0,-2-15 0,-8-21 0,-4-18 0,-4-28 0,0-19 0,-36-25 0,4-21 0,-10-13 0,-12-5 0,-6-5 0,-6-4 0,-2 5 0,-1-3 0,5 7 0,2 0 0,10 7 0,6 0 0,18 9 0,1-3-1033,27 17-1289,0-9-2322,5-1-129,17-8-258,10-5-258</inkml:trace>
          <inkml:trace contextRef="#ctx0" brushRef="#br1" timeOffset="36345.0788">15513 3959 12384,'43'32'4902,"-27"-7"-387,0 2 129,-14-6-2709,18 20-774,-17-9-516,6 7-258,-5-7-387,-4-3 0,0-4-129,0-25 0,0 25 0,0-25 0,0 0 0,1-24 0,3 0 129,3-5 0,0-6 129,2-3 0,2-1 129,1 5-129,1 0 0,3 8 129,-2 3 0,5 10-129,-1 3 129,5 10-129,0 5-129,4 13 129,2 7 129,3 5-387,5 5-129,-2 1 0,8 7-258,-9-13-516,19 13-1548,-8-17-1935,5-4-129,-2-10-129,-2-8-129</inkml:trace>
          <inkml:trace contextRef="#ctx0" brushRef="#br1" timeOffset="36789.1042">16645 4050 9288,'-14'-48'4257,"-4"28"129,-5 4-387,-2-1-903,3 17-1548,-11 0-645,9 5-129,-4 7-258,7 12-129,-1-3 0,8 9-129,2-3 0,8 5-258,4-2 129,0 0-129,9-3 129,5-2-129,2-4 0,2-5 0,0-7 0,3-7 0,-1-2 0,1-11 129,-1-8 0,1-6 129,-3-7 0,1 2-129,-3-1 0,-1 5 0,-5 4 0,3 6 0,-13 16-129,19-2 0,-19 2 0,22 25 0,-12 2-129,4 3 129,2 4-258,-3-5 0,5 4-387,-9-15-129,10 5-645,-19-23-1161,20 0-2064,-20 0 258,19-35-387,-12 6 129</inkml:trace>
          <inkml:trace contextRef="#ctx0" brushRef="#br1" timeOffset="37037.1184">16922 3399 14190,'9'-91'4773,"-9"65"-129,0 26 0,0-27-3096,5 39-774,-5 11-129,11 18-258,-4 6-129,6 15 129,-3 7-129,3 10-129,-1 4 1,-3-3-260,2 4 1,-11-13-645,14 14-1290,-14-21-2580,2-3-129,-2-10-258,0-4-258</inkml:trace>
        </inkml:traceGroup>
        <inkml:traceGroup>
          <inkml:annotationXML>
            <emma:emma xmlns:emma="http://www.w3.org/2003/04/emma" version="1.0">
              <emma:interpretation id="{6F0E694C-A2BF-4427-A8A0-AF40FF91BCCE}" emma:medium="tactile" emma:mode="ink">
                <msink:context xmlns:msink="http://schemas.microsoft.com/ink/2010/main" type="inkWord" rotatedBoundingBox="19075,3907 20406,3851 20444,4775 19114,4831"/>
              </emma:interpretation>
              <emma:one-of disjunction-type="recognition" id="oneOf11">
                <emma:interpretation id="interp55" emma:lang="en-US" emma:confidence="1">
                  <emma:literal>to</emma:literal>
                </emma:interpretation>
                <emma:interpretation id="interp56" emma:lang="en-US" emma:confidence="0">
                  <emma:literal>Io</emma:literal>
                </emma:interpretation>
                <emma:interpretation id="interp57" emma:lang="en-US" emma:confidence="0">
                  <emma:literal>ho</emma:literal>
                </emma:interpretation>
                <emma:interpretation id="interp58" emma:lang="en-US" emma:confidence="0">
                  <emma:literal>too</emma:literal>
                </emma:interpretation>
                <emma:interpretation id="interp59" emma:lang="en-US" emma:confidence="0">
                  <emma:literal>To</emma:literal>
                </emma:interpretation>
              </emma:one-of>
            </emma:emma>
          </inkml:annotationXML>
          <inkml:trace contextRef="#ctx0" brushRef="#br1" timeOffset="38124.1806">17789 3797 10320,'32'-7'4644,"-8"7"-258,7 0 0,-1 4-2580,23 12-645,4-9-387,27 9-258,7-9-129,13 2-129,5-7 0,7-2 0,-6 0-129,-7-2 129,-18-7 0,-17 2 0,-24-2 0,-15 2 0,-29 7-129,0 0 129,0 0-129,-18-2-129,-3 2 0,-1 9 0,3 5 0,1 8 0,4 1 258,7 3-258,3 5 129,4 1 0,4 0 129,8 0-129,6-6 0,5-2 0,4-8-129,1-9 258,4-7-129,0-6 1,0-17-130,-1-7 0,-8-9 0,-6-6 0,-8-4 0,-9-3-388,-1 9-386,-26-6-1419,-5 20-2451,-9 8-387,0 10-129,-7 9-387</inkml:trace>
          <inkml:trace contextRef="#ctx0" brushRef="#br1" timeOffset="37613.1513">18107 3260 13803,'18'-41'4644,"-18"41"129,0 0-258,0 0-3354,10 27-258,-10 16-387,11 15 129,-4 8-258,6 12 0,-3 3-129,6 2-129,-3-3 129,1-10-129,2-6-129,-5-11-258,5 0-387,-15-22-774,21-1-3225,-22-11-129,0-19-258,-7 22-258</inkml:trace>
        </inkml:traceGroup>
        <inkml:traceGroup>
          <inkml:annotationXML>
            <emma:emma xmlns:emma="http://www.w3.org/2003/04/emma" version="1.0">
              <emma:interpretation id="{EA5A4BDB-BDC3-48BF-AF37-51642CCF45A5}" emma:medium="tactile" emma:mode="ink">
                <msink:context xmlns:msink="http://schemas.microsoft.com/ink/2010/main" type="inkWord" rotatedBoundingBox="21182,3684 24513,3545 24602,5692 21272,5831"/>
              </emma:interpretation>
              <emma:one-of disjunction-type="recognition" id="oneOf12">
                <emma:interpretation id="interp60" emma:lang="en-US" emma:confidence="1">
                  <emma:literal>digital</emma:literal>
                </emma:interpretation>
                <emma:interpretation id="interp61" emma:lang="en-US" emma:confidence="1">
                  <emma:literal>dig ital</emma:literal>
                </emma:interpretation>
                <emma:interpretation id="interp62" emma:lang="en-US" emma:confidence="0">
                  <emma:literal>dig; tat</emma:literal>
                </emma:interpretation>
                <emma:interpretation id="interp63" emma:lang="en-US" emma:confidence="0">
                  <emma:literal>dig; tent</emma:literal>
                </emma:interpretation>
                <emma:interpretation id="interp64" emma:lang="en-US" emma:confidence="0">
                  <emma:literal>dig; Tel</emma:literal>
                </emma:interpretation>
              </emma:one-of>
            </emma:emma>
          </inkml:annotationXML>
          <inkml:trace contextRef="#ctx0" brushRef="#br1" timeOffset="40600.3222">20161 3851 4515,'24'-13'4644,"-12"-8"-387,-12 5 258,-4-4-1161,4 20-645,-30-39-774,30 39-645,-41-34-387,22 26-258,-12-1-129,7 9-129,-3 0-129,2 12-258,2 8 129,2 8-129,4 4-129,3 2 258,7 2 0,4 1 0,3-1 0,5-3-129,7-2 129,6-5 0,2-3 0,-1-3 0,3-8-129,1-5 129,-4-7 0,3-3 129,-8-13-258,4-9 129,-9-11 0,1-6 0,-4-10-258,-5-10 258,-1-11-258,0-7 129,-5-9 0,-4-4 0,2 1 129,-2 8-129,-2 6 0,4 14 0,0 14 0,0 18 0,7 32 0,0 0 0,-16 25 0,16 20 0,0 13-129,2 10 129,9 8 0,3 4 0,4-3 0,5-1 0,2-8 0,1-9 0,5-8 258,2-8-258,1-9 0,2-6 0,-3-6 129,0-10-129,-1-7 0,-2-5 0,-4-3-129,-2-10 129,-5-4 0,-5-7-129,1 0 129,-8-3 0,0 2 0,-2 4 0,-3 1 0,-2 4-129,0 16 129,0 0-129,0 0 129,18 0-129,-6 16 0,-1 2-258,10 9-129,-8-8-387,17 15-1419,-12-15-2451,-2-1 129,-16-18-387,19 20 129</inkml:trace>
          <inkml:trace contextRef="#ctx0" brushRef="#br1" timeOffset="40747.3306">20658 3598 10707,'-39'-101'4128,"17"53"0,13 21-645,-1 4-3354,10 23-3225,-18 0-774,18 0-387,-13 36-387</inkml:trace>
          <inkml:trace contextRef="#ctx0" brushRef="#br1" timeOffset="41344.3648">21063 3723 8385,'6'-29'4515,"-6"29"-129,-27-19-129,4 12-1419,0 8-1677,-9 5-258,10 11-258,-3-2 0,9 8-258,2-2-129,7 2 0,2 0-129,5-1 0,1-3 0,10 1 0,5-6-129,2-1 0,3-8 0,1-5 0,-1 0 129,2-16-258,-3-4 258,-4-8-129,-4-2 0,1-2 129,-8 0-129,0 5 0,-3 4 0,-2 23-129,0-16 129,0 16 0,0 30-129,2 7 0,5 15 129,-2 12 0,4 13 129,4 13 129,1 10-129,2 12 129,0 4 0,2 4 0,-4-2 0,0-2 0,-3-10-129,-4-10 129,-4-19 0,-1-17 129,-2-19-129,-10-16 0,-6-21 0,-2-8-128,-9-23-130,0-10 0,-8-13 0,-4-8 0,0-8 0,-2-7-130,5 5-257,-3-12-516,14 18-129,-7-16-1161,23 17-2451,0 2-129,9 6-258,4 3-129</inkml:trace>
          <inkml:trace contextRef="#ctx0" brushRef="#br1" timeOffset="41544.3762">21351 3805 12900,'18'0'4902,"5"33"-516,-14-6 387,-7 0-3612,14 14-258,-9-4-258,6 6-258,-6-2-387,-4-9-645,11 10-1032,-10-15-2838,-4-11 0,0-16-387,0 0-129</inkml:trace>
          <inkml:trace contextRef="#ctx0" brushRef="#br1" timeOffset="41698.385">21430 3447 9933,'0'-78'3096,"0"78"-516,0-22-2193,-15 12-3612,17 19-516,-2-9-516</inkml:trace>
          <inkml:trace contextRef="#ctx0" brushRef="#br1" timeOffset="42516.4318">21789 3700 7869,'-30'-34'4386,"30"34"129,0 0-258,5-18-1161,27 22-1290,-12-3-645,21 14-129,-11-10-258,20 13 0,-11-8-129,7 6-258,-3-3 0,5-2-129,0-6-129,2-2 0,-1-3 0,3 0 0,-6-10 0,0-5 0,-6-2-129,-8-1 129,-11-2 0,-9 1-129,-12 1 0,0 18 0,-23-20-129,-3 17 129,-5 3-129,1 11 0,2 12 129,1 2-129,7 7 0,6-2 129,9 5 0,5-1 0,0-2 0,9-2 0,5-3 0,4-2 129,1 0 0,3-5-129,-3-4 129,1-6 0,-1-4-129,1-6 0,-1 0 129,-1-13-129,0-3 0,3-5 0,-1-1-129,0 1 129,-1 0 0,1 6-129,-1 5 0,1 3-129,1 7-258,-21 0-258,34 16-516,-34-16-2193,18 19-1161,-18-19-258,25 16 0,-25-16-516</inkml:trace>
          <inkml:trace contextRef="#ctx0" brushRef="#br1" timeOffset="41936.3986">21947 3034 14061,'0'0'4902,"0"0"-258,4 16 129,14 31-3741,-9 2-258,10 23-129,-3 2-129,5 13-129,-3 1-258,2-1-129,-1-2-387,-8-16-387,10 6-774,-21-20-3225,4-7 0,-4-14-129,-2-9-258</inkml:trace>
          <inkml:trace contextRef="#ctx0" brushRef="#br1" timeOffset="42756.4455">23077 3054 13287,'-7'-121'4902,"3"84"0,4 19-258,0 18-2193,16 16-1677,-5 23-129,8 23-258,-3 11 0,8 18 1,-7 5-388,3 5 0,-4 4 0,-7-12-388,12-1-4256,-17-10-258,-3-7-129,-1-13-258</inkml:trace>
        </inkml:traceGroup>
      </inkml:traceGroup>
      <inkml:traceGroup>
        <inkml:annotationXML>
          <emma:emma xmlns:emma="http://www.w3.org/2003/04/emma" version="1.0">
            <emma:interpretation id="{AB118C79-37FE-4964-95D3-A3942A076669}" emma:medium="tactile" emma:mode="ink">
              <msink:context xmlns:msink="http://schemas.microsoft.com/ink/2010/main" type="line" rotatedBoundingBox="3013,6099 6291,5872 6431,7901 3153,8128"/>
            </emma:interpretation>
          </emma:emma>
        </inkml:annotationXML>
        <inkml:traceGroup>
          <inkml:annotationXML>
            <emma:emma xmlns:emma="http://www.w3.org/2003/04/emma" version="1.0">
              <emma:interpretation id="{BDC1F9BF-537A-4E64-ABDB-10531FB6FB87}" emma:medium="tactile" emma:mode="ink">
                <msink:context xmlns:msink="http://schemas.microsoft.com/ink/2010/main" type="inkWord" rotatedBoundingBox="3013,6099 6291,5872 6431,7901 3153,8128"/>
              </emma:interpretation>
              <emma:one-of disjunction-type="recognition" id="oneOf13">
                <emma:interpretation id="interp65" emma:lang="en-US" emma:confidence="1">
                  <emma:literal>signal</emma:literal>
                </emma:interpretation>
                <emma:interpretation id="interp66" emma:lang="en-US" emma:confidence="1">
                  <emma:literal>signer I</emma:literal>
                </emma:interpretation>
                <emma:interpretation id="interp67" emma:lang="en-US" emma:confidence="0">
                  <emma:literal>signers I</emma:literal>
                </emma:interpretation>
                <emma:interpretation id="interp68" emma:lang="en-US" emma:confidence="0">
                  <emma:literal>Signer I</emma:literal>
                </emma:interpretation>
                <emma:interpretation id="interp69" emma:lang="en-US" emma:confidence="0">
                  <emma:literal>signor I</emma:literal>
                </emma:interpretation>
              </emma:one-of>
            </emma:emma>
          </inkml:annotationXML>
          <inkml:trace contextRef="#ctx0" brushRef="#br1" timeOffset="44324.5352">2052 5848 10707,'0'-16'4128,"0"16"129,-23-3-516,-4 1-2451,5 7-645,-6 4-258,3 4-258,-3-1 0,5 2 0,1 1-129,22-15 129,-21 26 0,21-26 129,0 25-129,0-25 129,16 27-129,3-11 129,3-4 0,6 6 0,1-5 0,4 3 0,0-4 0,0 4 0,-1-2 0,0 6 0,-7-4 0,0 5 0,-9-3-129,-5 3 129,-8 1 0,-3-1 0,-7-3 0,-9 0-129,-10-4 0,-1 0-129,-9-5 258,1-5-258,-4-3 0,-1-1 0,3-1-129,2-8 258,1-4-258,5-1 129,4 2-258,4-6 0,21 18-516,-25-25-258,25 25-903,0 0-2064,0-23-516,0 23-387,23-16 0,0 12-129</inkml:trace>
          <inkml:trace contextRef="#ctx0" brushRef="#br1" timeOffset="44559.5487">2438 5928 10707,'17'-12'4644,"-17"12"0,0 0 0,0 0-2322,29 5-1161,-29-5-129,16 36-258,-11-13-258,8 9-258,-4 4-258,-4-6-516,9 13-774,-14-8-3225,0-8 0,0-4-516,0-23 0</inkml:trace>
          <inkml:trace contextRef="#ctx0" brushRef="#br1" timeOffset="44744.5593">2434 5628 10836,'-14'-96'3999,"7"60"-129,7 36-516,0 0-2967,14 6-903,-3 13-903,10 4-2193,15 25-387,-13-9 129,25 24-516</inkml:trace>
          <inkml:trace contextRef="#ctx0" brushRef="#br1" timeOffset="45428.5983">3098 5914 8514,'-31'-30'4386,"12"26"0,-10-1-129,6 5-1677,4 14-1290,-10 4-516,15 12-258,-6-3-129,10 9 0,-1-4-258,6 1-129,3-1 129,2-5-129,2-2 0,7-4 129,1-5 0,-10-16 0,30 16-129,-10-16 129,0-3-129,3-13 129,-2-7-129,-1-9 0,-1-7 129,-1-6-258,-4-7 258,-1 6-129,-8 4 129,0 4-129,-3 12 0,-2 26 0,0 0 0,0 0 0,-7 37 0,3 13 0,3 10 129,-1 13-129,2 7 129,0 11 0,7 5 0,5 9 0,3 3 129,4 4 0,-1-3 0,3 1 0,-6-8-129,-1-6 129,-5-14-129,-4-15 129,-5-14 129,0-10-258,-11-16 258,-3-9-129,-5-15-129,-3-3 129,-4-12-128,-3-11-130,-1-9 0,-2-6 0,0-6 0,0-8 0,0-3 0,5-9 0,4-4 0,3 1 0,4-1 0,4 2-388,5 11-128,-4-5-516,11 22-1290,0-2-2451,7 6 0,6 0-387,5-2-129</inkml:trace>
          <inkml:trace contextRef="#ctx0" brushRef="#br1" timeOffset="46329.6498">3395 5968 12900,'21'7'4902,"7"28"-516,-6-1-129,-8-13-2838,20 19-258,-15-12-387,8 9-258,-11-5-129,0 0-387,-5-5 129,-6-4-258,-3-1 129,-2-22-258,0 23 129,0-23 0,0 0 0,-13-7 129,12-9-129,-1-6 129,0-3-129,2-5 258,0-2-129,5 0 129,3 0-129,0 4 129,0 3-129,2 7 0,-10 18 129,23-20-129,-7 19 0,0 1-129,6 12 129,-1 6 0,7 7 0,3 5 0,1 4 129,2 1-258,1 3 129,1-5-258,1-1 258,0-5-129,1-6 0,-3-6 0,-1-5 0,-4-6 0,-1-4 129,-2-4 0,-4-8 0,-4-8 129,-1-6-129,-2-5 0,-4-4 0,-1-4 129,-4-4-129,-3 4 129,-4 2-129,-2 3 129,-9 7 0,-3 11-129,-5 7 129,-1 9-129,-1 5 129,1 13-129,2 5 0,4 4 129,2 3-129,4-1 0,7-1 0,1-3 0,0-2 129,7-3-258,3-1 258,3-3-258,3-3 129,0-2-258,2-4 258,0-7 0,-1 0 0,3-9 129,-2-9-129,-1-2 258,1-4-258,-2-1 258,2 0-258,0 5 129,0 6-129,3 7 0,0 7 0,4 0-129,0 12 129,0 4-258,3 2 0,-8-6-258,9 3-129,-12-15 0,15 3-258,-12-15-387,15-2-645,-17-22-1290,5-7-1032,9-3-129,-12-16 0,10 1-129,-14-10 1290</inkml:trace>
          <inkml:trace contextRef="#ctx0" brushRef="#br1" timeOffset="46548.6622">4866 5699 903,'37'-171'4128,"-26"88"516,5 11 129,-6 10-258,-3 7-903,11 30-903,-18-5-774,0 30-516,0 0-387,9 32-258,-9 2-387,0 17 0,0 12 0,4 15-129,-2 7 0,6 10 0,1 1-258,0 3 258,2-1-258,-2-5-258,3-5-258,-8-20-1032,8 0-3096,-8-11-387,-4-8 0,0-4-645</inkml:trace>
        </inkml:traceGroup>
      </inkml:traceGroup>
    </inkml:traceGroup>
    <inkml:traceGroup>
      <inkml:annotationXML>
        <emma:emma xmlns:emma="http://www.w3.org/2003/04/emma" version="1.0">
          <emma:interpretation id="{99DEB18A-B5EC-44C1-8269-876F0199499F}" emma:medium="tactile" emma:mode="ink">
            <msink:context xmlns:msink="http://schemas.microsoft.com/ink/2010/main" type="paragraph" rotatedBoundingBox="5185,7347 22662,6223 22862,9336 5385,10460" alignmentLevel="2"/>
          </emma:interpretation>
        </emma:emma>
      </inkml:annotationXML>
      <inkml:traceGroup>
        <inkml:annotationXML>
          <emma:emma xmlns:emma="http://www.w3.org/2003/04/emma" version="1.0">
            <emma:interpretation id="{DBBB18BB-3D2C-41A0-A375-E80028140D03}" emma:medium="tactile" emma:mode="ink">
              <msink:context xmlns:msink="http://schemas.microsoft.com/ink/2010/main" type="inkBullet" rotatedBoundingBox="5225,7967 6093,7911 6100,8018 5232,8074"/>
            </emma:interpretation>
            <emma:one-of disjunction-type="recognition" id="oneOf14">
              <emma:interpretation id="interp70" emma:lang="en-US" emma:confidence="0">
                <emma:literal>_</emma:literal>
              </emma:interpretation>
              <emma:interpretation id="interp71" emma:lang="en-US" emma:confidence="0">
                <emma:literal>-</emma:literal>
              </emma:interpretation>
              <emma:interpretation id="interp72" emma:lang="en-US" emma:confidence="0">
                <emma:literal>=</emma:literal>
              </emma:interpretation>
              <emma:interpretation id="interp73" emma:lang="en-US" emma:confidence="0">
                <emma:literal>~</emma:literal>
              </emma:interpretation>
              <emma:interpretation id="interp74" emma:lang="en-US" emma:confidence="0">
                <emma:literal>Z</emma:literal>
              </emma:interpretation>
            </emma:one-of>
          </emma:emma>
        </inkml:annotationXML>
        <inkml:trace contextRef="#ctx0" brushRef="#br2" timeOffset="49824.8498">3932 7312 8256,'-16'-9'4644,"16"9"258,0 0-516,0 0-387,0 0-2193,0 0-774,18-10-129,14 10-258,0 0-129,16 7-129,1-4 0,12 5-129,1-5 0,9 2 0,0-1-128,2-2-130,-3 0 0,-3-2 0,-6 0 0,-11 0 0,-9 0 0,-13 0 0,-5 0 0,-23 0-775,16 1-1418,-16-1-2709,-18 13-129,-3-6-258,21-7 0</inkml:trace>
      </inkml:traceGroup>
      <inkml:traceGroup>
        <inkml:annotationXML>
          <emma:emma xmlns:emma="http://www.w3.org/2003/04/emma" version="1.0">
            <emma:interpretation id="{CA10DDED-F1FC-4CBA-8BC6-055DA6C10640}" emma:medium="tactile" emma:mode="ink">
              <msink:context xmlns:msink="http://schemas.microsoft.com/ink/2010/main" type="line" rotatedBoundingBox="6687,7251 22662,6223 22802,8407 6828,9435"/>
            </emma:interpretation>
          </emma:emma>
        </inkml:annotationXML>
        <inkml:traceGroup>
          <inkml:annotationXML>
            <emma:emma xmlns:emma="http://www.w3.org/2003/04/emma" version="1.0">
              <emma:interpretation id="{175C7415-E39C-41FC-BB1D-E590CA8957F8}" emma:medium="tactile" emma:mode="ink">
                <msink:context xmlns:msink="http://schemas.microsoft.com/ink/2010/main" type="inkWord" rotatedBoundingBox="6687,7251 10549,7002 10689,9186 6828,9435"/>
              </emma:interpretation>
              <emma:one-of disjunction-type="recognition" id="oneOf15">
                <emma:interpretation id="interp75" emma:lang="en-US" emma:confidence="1">
                  <emma:literal>Analog</emma:literal>
                </emma:interpretation>
                <emma:interpretation id="interp76" emma:lang="en-US" emma:confidence="0">
                  <emma:literal>Aaanlog</emma:literal>
                </emma:interpretation>
                <emma:interpretation id="interp77" emma:lang="en-US" emma:confidence="0">
                  <emma:literal>Aaantog</emma:literal>
                </emma:interpretation>
                <emma:interpretation id="interp78" emma:lang="en-US" emma:confidence="0">
                  <emma:literal>Aaanhog</emma:literal>
                </emma:interpretation>
                <emma:interpretation id="interp79" emma:lang="en-US" emma:confidence="0">
                  <emma:literal>Aaan\og</emma:literal>
                </emma:interpretation>
              </emma:one-of>
            </emma:emma>
          </inkml:annotationXML>
          <inkml:trace contextRef="#ctx0" brushRef="#br2" timeOffset="50888.9107">5650 6877 10320,'9'-29'4644,"-9"29"0,5-19-258,-5 19-2193,0 0-1032,-12 1-258,10 26-387,-10 0 0,5 12-258,-6 5 0,1 10-129,-3 1 0,3 5 129,-2-1-129,-2-2 0,0-4 0,1-5-129,-1-5 258,2-7-258,0-8 129,2-5-129,12-23 0,-18 16 0,18-16 0,-7-9 0,5-10 0,2-8 0,2-9-129,7-10 258,5-9-258,4-9 129,3-5-129,7-13 129,3-2 129,1 2-129,-4 6 0,-1 7 129,-8 6 0,-1 15-129,-4 7 258,-7 20-129,-5 5 0,-2 16 0,0 0 0,0 0 0,13 14-129,-3 9 129,3 8 0,5 8 0,-1 7 0,7 6 1,-1 4-130,2 3 0,-1 2 0,0 1 0,-1-2 0,-2-1 0,-3-4 0,0-3 0,-2-6 0,-2-7 0,-2-3 0,-1-8 0,0-5 0,-11-23 0,14 29-388,-14-29-773,0 0-2193,0 0-1677,0 0 129,0 0-129,-18-13-129</inkml:trace>
          <inkml:trace contextRef="#ctx0" brushRef="#br2" timeOffset="51086.922">5668 7199 8772,'-21'-18'4644,"21"18"-258,0 0 0,12-9-1032,22 12-2451,0 3-645,12 1-645,16 5-2064,6 1-1677,-1-8-258,13 4-258,-7-9-387</inkml:trace>
          <inkml:trace contextRef="#ctx0" brushRef="#br2" timeOffset="53341.0509">6264 6994 9933,'-11'-20'4773,"11"20"-129,0 0-129,0 0-1806,20 32-1548,-10-7-387,12 16 0,-5-3-258,8 10 0,-3-2-387,1 2 129,-4-5 0,-1-3-129,-2-4 129,-2-7-258,-3-8 129,-4-3-129,-7-18 258,0 0-258,16 1-258,-10-9 387,1-14-387,0-6 387,2-4-387,1-4 258,3 1-129,-1 1 129,3 2 129,-1 3-129,0 6 129,0 7-129,2 7 129,2 6 0,0 3 0,1 3 0,1 10 0,1 6 0,1 4-129,1 2 129,2 6 0,-2 1-129,0 1-129,-9-2-387,11 13-903,-20-12-3225,4 0-258,-9-5-129,2-2-258</inkml:trace>
          <inkml:trace contextRef="#ctx0" brushRef="#br2" timeOffset="51784.9618">6764 7247 5031,'21'-20'4257,"-21"4"-129,0 16 0,0-18-1290,-11-1-1161,11 19 0,-30-32-387,30 32-258,-43-32 0,20 21-387,-11-2 0,8 12-129,-8-3-129,6 4 0,-1 7-258,6 9 0,2 0 0,5 6-129,3-3 0,6 6 129,5-4-129,2 3 0,2-1 0,9-2 129,3-1-129,0-1 0,4-1 129,0-4-129,0-1 0,-2-6 0,0-4 0,0-3 0,-16 0 129,26-12-129,-13-4 0,1-2 129,-3-2-129,3 1 129,2 1 0,2 6 0,-1 3 0,5 3-129,-1 6 0,4 0 0,2 13-129,-2 1-129,7 7-258,-15-8-903,21 6-3225,-13-1 0,0-2-258,-2-3-387</inkml:trace>
          <inkml:trace contextRef="#ctx0" brushRef="#br2" timeOffset="52445.9998">7420 7167 9675,'18'-4'4644,"-18"4"129,18-25-516,-18 25-1806,0-23-774,0 23-516,-6-27-387,6 27-258,-30-21-129,7 17-129,-4 1-129,-1 3-129,-3 3 129,1 10-129,4 3 0,1 3 0,5 3 0,6 1 0,5 0-129,4 0 129,3 0 0,2 0 0,3-3 129,6 1-129,2-1 0,1-4 0,1 0 129,-13-16 0,21 23 0,-21-23-129,25 7 129,-25-7-129,29-5 0,-13-6 129,0-5-129,3-2 129,1-3-129,1 0 129,-5-3 0,2 3 0,-6 2 129,1 3-258,-13 16 129,12-22 0,-12 22 0,0 0-129,0 0 0,20 2 130,-20-2-130,19 27 0,-6-11 0,3 1 0,0 3 0,0-2 0,0 0 0,-16-18-388,32 30-257,-32-30-1161,25 12-2838,-25-12-387,0 0 0,16 6-387</inkml:trace>
          <inkml:trace contextRef="#ctx0" brushRef="#br2" timeOffset="53961.0864">7900 6492 12126,'-16'-37'4902,"16"37"-387,-16-23 0,-3 10-2709,19 13-645,-11 16-387,11 16-129,-5 4-258,5 17-129,0 11-129,3 9 258,6 7-258,4 0-129,-1 0 0,4-5-258,4-5-129,-8-17-258,13 0-645,-16-22-1161,14-1-2193,-3-11-129,3-8-129,5-6-129</inkml:trace>
          <inkml:trace contextRef="#ctx0" brushRef="#br2" timeOffset="54317.1068">8404 7102 8127,'10'-55'4386,"-11"32"129,1 23-387,-29-9-1032,4 8-1677,13 11-387,-6 6-516,11 11-129,-2-2-258,7 7 129,2-4-258,0 3 258,6-5-258,10-3 258,1-3-129,3-2 129,-2-8 0,5-1 0,-7-9 129,7 0 0,-7-3 0,2-10 0,-6-10 129,2 0-258,-6-9 0,-1 0 0,-7-5-129,0 1-258,-4 4 0,-8 2-387,-1 12-258,-12-3-645,25 21-1806,-32 1-1677,16 14 258,0 2-645,6 5 0</inkml:trace>
          <inkml:trace contextRef="#ctx0" brushRef="#br2" timeOffset="54993.1453">8877 7111 12771,'67'-49'4773,"-52"24"-258,-10 0 129,-5 25-3096,-4-38-516,4 38-387,-26-21-129,10 21-258,-4 2 0,4 10-129,2 10-129,-2 1 0,3 3 0,5 3 0,2-1 0,4-1 129,2-2-129,0-5 0,9-3-129,7-1 129,2-5 0,2-4 0,3-5-129,0-2 129,4-5 0,-4-11-129,0-2 129,-4-9 0,-1-3 129,-5-2-258,-3 0 129,-4 3 0,-1 4 0,-3 6-129,-2 19 129,0 0-129,0 0 129,9 23 0,-4 16-129,4 11 258,5 9 129,6 12-129,1 7 129,8 11 0,-1 7 0,4 11 0,-5 3 129,3 6-258,-9 1 0,-1 0 1,-8-4-130,-3-14 0,-5-15 0,-4-18 0,0-17 0,-14-17 0,-10-17 0,-6-15 0,-7-11 0,-6-14 0,-7-12 0,-3-8 0,0-13 0,-1-12 0,4-10 0,4-9 0,7 0 0,3-1 0,12 6 0,8 0-517,16 15 1,0 0-387,28 28-516,-1-2-3096,23 4-258,6 1-129,16-1-129</inkml:trace>
        </inkml:traceGroup>
        <inkml:traceGroup>
          <inkml:annotationXML>
            <emma:emma xmlns:emma="http://www.w3.org/2003/04/emma" version="1.0">
              <emma:interpretation id="{3541D227-25B4-4215-BF58-F1E8804BE2BC}" emma:medium="tactile" emma:mode="ink">
                <msink:context xmlns:msink="http://schemas.microsoft.com/ink/2010/main" type="inkWord" rotatedBoundingBox="11007,7024 12031,6958 12088,7832 11064,7898"/>
              </emma:interpretation>
              <emma:one-of disjunction-type="recognition" id="oneOf16">
                <emma:interpretation id="interp80" emma:lang="en-US" emma:confidence="1">
                  <emma:literal>to</emma:literal>
                </emma:interpretation>
                <emma:interpretation id="interp81" emma:lang="en-US" emma:confidence="0">
                  <emma:literal>To</emma:literal>
                </emma:interpretation>
                <emma:interpretation id="interp82" emma:lang="en-US" emma:confidence="0">
                  <emma:literal>•o</emma:literal>
                </emma:interpretation>
                <emma:interpretation id="interp83" emma:lang="en-US" emma:confidence="0">
                  <emma:literal>co</emma:literal>
                </emma:interpretation>
                <emma:interpretation id="interp84" emma:lang="en-US" emma:confidence="0">
                  <emma:literal>too</emma:literal>
                </emma:interpretation>
              </emma:one-of>
            </emma:emma>
          </inkml:annotationXML>
          <inkml:trace contextRef="#ctx0" brushRef="#br2" timeOffset="55397.1686">9827 6443 8772,'17'-63'4515,"-9"40"0,-3 7-258,-5 16-1032,0 0-1290,0 0-516,27 36-645,-22 1-129,9 16-258,-1 8 0,4 10-129,-2 4-129,2 1 0,-1-3-129,0-5 0,-1-2-258,-3-13-129,6-3-387,-15-18-387,15 3-2193,-18-15-1290,0-20 0,-7 16-387,-9-16 0</inkml:trace>
          <inkml:trace contextRef="#ctx0" brushRef="#br2" timeOffset="55869.1955">9732 6880 10191,'0'0'4386,"20"-12"129,0 12-258,4-4-2193,21 9-774,-2-5-258,22 4-258,5-4-258,15 0 0,6-12-258,1-3 0,-4-2 0,-8 1 129,-15-4-129,-11 4 0,-24 0 129,-30 16-258,0 0 129,-11-4-129,-15 8 0,-5 14-129,1 7 0,2 7 0,5 3 0,7 4 0,8 4-129,8 0 258,0-4-129,13-2 0,6-5 129,6-3 0,4-10 0,5-4 1,-2-12-130,5-3 0,-3-7 0,0-13 0,-6-6 0,-3-5 0,-9-4 0,-9-6 0,-5 2 0,-7-6 0,-8 15-130,-21-16-2579,8 19-2064,-3 4-258,10 9-129,19 14-129</inkml:trace>
        </inkml:traceGroup>
        <inkml:traceGroup>
          <inkml:annotationXML>
            <emma:emma xmlns:emma="http://www.w3.org/2003/04/emma" version="1.0">
              <emma:interpretation id="{166A6865-364D-44A9-914B-0EA426EF5AFD}" emma:medium="tactile" emma:mode="ink">
                <msink:context xmlns:msink="http://schemas.microsoft.com/ink/2010/main" type="inkWord" rotatedBoundingBox="12460,6933 16457,6676 16580,8581 12582,8838"/>
              </emma:interpretation>
              <emma:one-of disjunction-type="recognition" id="oneOf17">
                <emma:interpretation id="interp85" emma:lang="en-US" emma:confidence="1">
                  <emma:literal>Digital</emma:literal>
                </emma:interpretation>
                <emma:interpretation id="interp86" emma:lang="en-US" emma:confidence="0">
                  <emma:literal>Digit,</emma:literal>
                </emma:interpretation>
                <emma:interpretation id="interp87" emma:lang="en-US" emma:confidence="0">
                  <emma:literal>Digits</emma:literal>
                </emma:interpretation>
                <emma:interpretation id="interp88" emma:lang="en-US" emma:confidence="0">
                  <emma:literal>Digit'</emma:literal>
                </emma:interpretation>
                <emma:interpretation id="interp89" emma:lang="en-US" emma:confidence="0">
                  <emma:literal>Digit</emma:literal>
                </emma:interpretation>
              </emma:one-of>
            </emma:emma>
          </inkml:annotationXML>
          <inkml:trace contextRef="#ctx0" brushRef="#br2" timeOffset="56713.2438">11243 6293 12255,'7'-19'4773,"19"19"-387,14 0 129,4 0-2709,29 21-774,-2-3-129,18 14-258,-4 0-258,6 7-129,-7 4 0,-8 3 0,-14 2-129,-8 3 0,-17 3 0,-10 3 129,-15-6-258,-12 1 129,-9-4 0,-15-5-129,-14-8 129,-10-3-129,-11-9 0,-8-7 0,-10-3 0,-6-6-129,-1-5 129,1-2-129,4-7 129,8-9-129,9-2 0,9-4 0,15 5-129,8-8-258,30 25-129,-25-38-903,25 38-2580,11-21-516,-11 21-258,33-7 0</inkml:trace>
          <inkml:trace contextRef="#ctx0" brushRef="#br2" timeOffset="56313.2208">11577 6361 12642,'-2'-45'4773,"2"45"-516,0 0 387,0 0-2451,0 0-1032,0 32-516,0 0-129,13 16 0,-1 7-129,8 11-129,-1 2 0,4 1 0,-3 1-258,-2-8 0,-2-3-129,-7-15-387,1-5-129,-10-23-774,2 2-2064,-2-18-1290,-18-9 129,-5-16-387,-2-12 0</inkml:trace>
          <inkml:trace contextRef="#ctx0" brushRef="#br2" timeOffset="56930.2562">12290 6690 13674,'38'-2'4515,"-38"2"-129,23 23 129,-21-7-3354,10 20-516,-3-1-387,-4-1-774,11 9-1419,-10-8-2451,-3-10 129,-3-3-387,0-22-258</inkml:trace>
          <inkml:trace contextRef="#ctx0" brushRef="#br2" timeOffset="57073.2643">12354 6446 11094,'-5'-87'2709,"0"57"-1548,5 12-1161,0 18-2709,0 0-1161,12 21-258</inkml:trace>
          <inkml:trace contextRef="#ctx0" brushRef="#br2" timeOffset="57756.3035">13071 6640 10320,'-9'-28'4257,"9"28"0,-37-22-387,5 13-1806,9 13-1032,-11 5-129,7 16-387,-5 1 0,7 12-129,-1 1-129,10 5 129,0-3-129,10 2 0,3-8-129,3-3 129,5-5 0,11-4-129,0-8 0,7-7 0,2-8-129,4 0 0,-3-17 129,5-7-129,-5-8 0,-1-5 0,-2-2 0,-5 2 0,-4 3 0,-3 4-129,-4 10 129,-7 20 0,0 0-129,7 12 129,-5 20 0,0 11 0,1 7 0,1 12 129,-1 4 129,5 9 0,-3-1 129,2 10 0,-3 0 0,1 8-129,-5 8 129,0 3-257,0-3-130,-4-6 0,-1-12 0,0-11 0,-6-16 0,2-18 0,-7-24 0,-3-13 0,-5-22 0,-4-10 0,-8-10 0,-5-10 0,-3-3 0,-4-5 0,2 1 0,-1-2 0,7 10 0,0-4 0,15 10-388,1-3-257,20 13-387,-5-10-516,27 15-1548,5-6-1548,9-3 0,13-2-258,4-7 0</inkml:trace>
          <inkml:trace contextRef="#ctx0" brushRef="#br2" timeOffset="57968.3156">13308 6713 14319,'26'-16'4644,"-26"16"0,20 18 0,-4 21-3225,-11-7-645,11 18 129,-7-4-387,4 9-129,-4-7-258,-2-2-129,0-3-387,-5-18-258,7 5-1032,-9-30-2838,0 0-258,0 0-258,-9-19 129</inkml:trace>
          <inkml:trace contextRef="#ctx0" brushRef="#br2" timeOffset="58109.3236">13400 6491 9933,'-14'-84'4257,"2"52"-1032,12 32-774,0 0-3354,-18-21-2322,18 21-516,16-2-387,12 2-387</inkml:trace>
          <inkml:trace contextRef="#ctx0" brushRef="#br2" timeOffset="58870.3672">13649 6688 12513,'-18'-28'4515,"18"28"-258,29-2 258,8 12-3096,-5-4-516,22 13 0,1-12-258,18 6-258,5-6 0,13-3-129,1-4-129,6-6 0,-5-8 0,-8 0 0,-12-4 0,-14 0 0,-22-1 129,-19 6-129,-18 13 0,-13-19-129,-15 17 129,-6 2-129,-2 2 0,1 10 0,3 6 0,7 1 0,5 6 0,10 2 0,4-2 0,3 5 0,3-1-129,0 1 0,5 2-129,0-5-129,8 1 0,-6-8 129,7-1-129,-14-19 129,31 14 129,-12-14 0,2-3 129,4-8 258,-2-5 0,6 0-129,-1 4 129,1 3-258,-2 5 129,-1 4-129,1 2-258,-8 7-516,10 16-1032,-15-6-2709,-14-19 129,14 29-387,-14-29-258</inkml:trace>
          <inkml:trace contextRef="#ctx0" brushRef="#br2" timeOffset="58351.3375">14007 6099 15351,'10'-23'4902,"-10"23"-129,0 0-258,13 18-2838,-13 3-774,14 20-257,-5 4-646,9 17 0,-4 7 0,4 15 0,-4 3 0,0 4 0,1 1 0,-14-12 0,8 4-1420,-16-27-2063,2-6-1290,-11-17-258,0-12-129,-9-15 129</inkml:trace>
          <inkml:trace contextRef="#ctx0" brushRef="#br2" timeOffset="59127.3819">15044 6154 14706,'14'-55'4902,"-14"55"-387,0 0 258,2 14-2967,9 29-1032,-8 2-129,11 15-129,-3 8-386,9 12-130,-1 9 0,-3-4-388,14 9-4127,-19-7-258,-4-3-129,-7-11-387</inkml:trace>
        </inkml:traceGroup>
        <inkml:traceGroup>
          <inkml:annotationXML>
            <emma:emma xmlns:emma="http://www.w3.org/2003/04/emma" version="1.0">
              <emma:interpretation id="{C163E04D-BD38-4AB3-AFC9-AC25F1CC8FF7}" emma:medium="tactile" emma:mode="ink">
                <msink:context xmlns:msink="http://schemas.microsoft.com/ink/2010/main" type="inkWord" rotatedBoundingBox="17405,6581 22663,6243 22739,7416 17480,7754"/>
              </emma:interpretation>
              <emma:one-of disjunction-type="recognition" id="oneOf18">
                <emma:interpretation id="interp90" emma:lang="en-US" emma:confidence="1">
                  <emma:literal>converter</emma:literal>
                </emma:interpretation>
                <emma:interpretation id="interp91" emma:lang="en-US" emma:confidence="1">
                  <emma:literal>convex ten</emma:literal>
                </emma:interpretation>
                <emma:interpretation id="interp92" emma:lang="en-US" emma:confidence="0">
                  <emma:literal>convey ten</emma:literal>
                </emma:interpretation>
                <emma:interpretation id="interp93" emma:lang="en-US" emma:confidence="0">
                  <emma:literal>Convex ten</emma:literal>
                </emma:interpretation>
                <emma:interpretation id="interp94" emma:lang="en-US" emma:confidence="0">
                  <emma:literal>coherer ten</emma:literal>
                </emma:interpretation>
              </emma:one-of>
            </emma:emma>
          </inkml:annotationXML>
          <inkml:trace contextRef="#ctx0" brushRef="#br2" timeOffset="60145.4401">16422 6451 6708,'16'-12'4128,"-16"12"-129,0 0 129,0 0-2064,-26-27-258,26 27 0,-47-3-645,23 5-387,-10 5-258,2 12-129,0 4-129,2 9-129,3 6 0,5 6-129,8 2 129,11 2 0,3-3 0,10-1 129,10-8 0,14-2 129,0-15 0,12-1 129,-5-16 0,5-2-129,-3-13 0,3-10-129,-7-10 0,-3-7 0,-10-6-129,-1-4-129,-9 2 129,-3 4 0,-8 5-129,-3 7 130,-2 9-130,0 23 0,0 0 0,-16-4 0,7 16-130,2 15 130,1 7-129,3 0 129,1 5-129,2 2 129,5-4 0,10-1 0,1-3 0,5-4 129,0-8-129,8-1 129,-4-15 1,3-5-130,-1-3 0,0-13 0,-6-15 0,0-4 0,-8-11 0,-4-2 0,-8 0 0,-1-2 0,-3 5 0,-13 3 0,7 20 0,-21-3-4774,14 11-386,-2 3 258,18 11-516</inkml:trace>
          <inkml:trace contextRef="#ctx0" brushRef="#br2" timeOffset="60536.4625">16988 6370 14706,'39'30'4902,"-14"-7"-129,0-2-129,11 17-2967,-17-13-645,11 14-387,-8-5-257,-3 5-388,-6-4 0,-4-3 0,-4-3 0,-3-6 0,-2-5 0,0-18 0,0 0 0,0-13-130,0-14 130,7-8 0,4-8 130,3-3-130,2-4 0,3 6 0,1 5 0,1 7 0,1 8 0,-1 14 0,2 8 0,2 7 0,-2 15 0,2 10 0,0 7 0,2 8 0,-1 7 0,-3-4-646,6 14-902,-17-12-2967,6-2-387,-4-9 129,-1-4-516</inkml:trace>
          <inkml:trace contextRef="#ctx0" brushRef="#br2" timeOffset="60881.4822">17911 6508 11352,'6'-16'5031,"-6"16"-387,0 0 129,21 0-1032,-7 36-2580,-7-6-387,11 15 0,-7-4-257,5 3-517,-4-5 0,2-3 0,-5-10 0,2-2 0,-11-24 0,0 0 0,20 0 0,-13-16 0,2-20 0,-1-10 0,3-6 0,0-12 0,5 5 0,-11-6-1033,20 22-2450,-12 0-1290,4 13-258,-1 10 0,2 13-258</inkml:trace>
          <inkml:trace contextRef="#ctx0" brushRef="#br2" timeOffset="61542.52">18324 6471 9804,'46'23'5031,"-12"-12"-387,3-2 0,6 5-774,-11-14-2322,21 0-387,-13-9-516,6-3-129,-11-12-129,-1-2-129,-9-6-129,-7-4 1,-9 2-260,-9 2 1,-9 7 0,-18 8 0,-5 8 0,-11 9-129,3 5 0,-7 15 0,8 8 129,2 4-129,12 7 129,11 2 0,10 0 129,4 2 129,18-4 129,12 2-129,6-7 258,10-1-129,0-8 129,8-5 0,-6-11-257,7-9-130,-5-4 0,3-14 0,-7-12 0,-1-7 0,-4-8 0,-8-4 0,-4-1 0,-10 0 0,-6 6 0,-11-1 0,-2 11 0,-8 2-388,-4 13-128,-8 1 0,20 18 0,-30-18 129,30 18 129,-21 0 0,21 0 129,0 0 129,0 0-129,0 0 258,0 13 129,0-13 0,19 7 0,-1 0 129,0-4 0,3 4-129,2 1 258,6 4-516,-2 2 258,3 6-258,-2 1 258,3 6-258,1 1 0,-4 3-129,2 1-129,-8-4-387,10 13-774,-23-14-3096,12-10-387,-2-6 129,3-11-387</inkml:trace>
          <inkml:trace contextRef="#ctx0" brushRef="#br2" timeOffset="62232.5595">19734 6302 14190,'24'-28'4515,"8"24"-129,9 4-387,8 5-3612,1 2-1032,4 1-3483,1-8 129,2 1-516,-6-1-258</inkml:trace>
          <inkml:trace contextRef="#ctx0" brushRef="#br2" timeOffset="61821.536">19975 5759 15351,'10'-85'4902,"-6"69"0,-4 16-258,7 18-3225,-7 5-387,0 23-515,-2 2-517,2 16 0,0 6 0,2 6 0,3-1 0,10 7 0,-3-2 0,-1-2 0,3 2 0,-9-12 0,8 5 0,-15-29-4000,2-3-1031,-13-21 0,13-20-387,-30 3 129</inkml:trace>
          <inkml:trace contextRef="#ctx0" brushRef="#br2" timeOffset="62624.5819">20359 6259 14577,'43'0'4902,"-13"0"-387,5 0-258,-6-9-2709,17 8-516,-14-10-387,4 2-129,-15-5-258,-3 1-129,-18 13 0,0-25-258,-22 18 0,-11 2 0,-5 5-258,-6 4 129,1 12 129,0 3-258,8 8 258,10 3-129,11 7 258,8 3 0,6-1 258,24 3-129,6-2 129,12-1 129,5-6 0,10-1 0,0-10 1,7-4-388,-4-15 0,2-3 0,-1-7 0,-4-12 0,-2-14 0,-4-6 0,-1-10 0,-4-7 0,-6-2 0,-8-3 0,-9 6 0,-11 2 0,-6 10 0,-8 4-130,-11 16-386,-10 5 0,4 13-129,-6-1 129,5 6 129,2 4 0,18-4 258,-14 16 0,14-16 258,9 18 0,-9-18 129,36 12 129,-15-10 129,7 5 0,-4-5-129,4 5 129,-7-2 1,4 9-517,-5 2 0,3 11 0,-3 5 0,-1 7 0,-3 8 0,0 8 0,-2 16 0,-14 4-3484,-1 6-1418,-17 3-129,-4 7-645</inkml:trace>
        </inkml:traceGroup>
      </inkml:traceGroup>
      <inkml:traceGroup>
        <inkml:annotationXML>
          <emma:emma xmlns:emma="http://www.w3.org/2003/04/emma" version="1.0">
            <emma:interpretation id="{35D8D4F3-4CB0-4B02-8219-567206FA50A6}" emma:medium="tactile" emma:mode="ink">
              <msink:context xmlns:msink="http://schemas.microsoft.com/ink/2010/main" type="line" rotatedBoundingBox="6687,8346 17180,7947 17247,9714 6754,10113"/>
            </emma:interpretation>
          </emma:emma>
        </inkml:annotationXML>
        <inkml:traceGroup>
          <inkml:annotationXML>
            <emma:emma xmlns:emma="http://www.w3.org/2003/04/emma" version="1.0">
              <emma:interpretation id="{10A72DFE-3D69-484E-9D53-2D3BEFBE8950}" emma:medium="tactile" emma:mode="ink">
                <msink:context xmlns:msink="http://schemas.microsoft.com/ink/2010/main" type="inkWord" rotatedBoundingBox="6687,8346 9842,8226 9907,9940 6752,10060"/>
              </emma:interpretation>
              <emma:one-of disjunction-type="recognition" id="oneOf19">
                <emma:interpretation id="interp95" emma:lang="en-US" emma:confidence="0">
                  <emma:literal>(AID</emma:literal>
                </emma:interpretation>
                <emma:interpretation id="interp96" emma:lang="en-US" emma:confidence="0">
                  <emma:literal>(A/D</emma:literal>
                </emma:interpretation>
                <emma:interpretation id="interp97" emma:lang="en-US" emma:confidence="0">
                  <emma:literal>(HD</emma:literal>
                </emma:interpretation>
                <emma:interpretation id="interp98" emma:lang="en-US" emma:confidence="0">
                  <emma:literal>(AD</emma:literal>
                </emma:interpretation>
                <emma:interpretation id="interp99" emma:lang="en-US" emma:confidence="0">
                  <emma:literal>[HD</emma:literal>
                </emma:interpretation>
              </emma:one-of>
            </emma:emma>
          </inkml:annotationXML>
          <inkml:trace contextRef="#ctx0" brushRef="#br2" timeOffset="63548.6348">5707 8001 9417,'-11'-18'4644,"-31"27"-387,11 12 129,5 24-2064,-22-10-1032,17 29 0,-11-5-258,17 18-129,0-1-258,14 13-258,8 0 0,5 0-387,15 5 0,10-9-258,10 3-129,6-15-129,16-4 0,1-21-129,17-4-258,-11-24-774,15-13-2709,-1-2 258,-7-12-387,0-9 0</inkml:trace>
          <inkml:trace contextRef="#ctx0" brushRef="#br2" timeOffset="64095.6661">6621 8152 11610,'-39'4'4902,"25"19"-645,-4 5 387,4 2-2967,5 24-774,-11-8 129,12 9-387,-8-2-129,3 3-258,-1-7 0,3-2-129,2-8 129,4-9-258,0-7 0,5-23 0,0 0 0,0 0 0,0 0 0,0-30 0,0-7-129,1-10 0,7-8 0,0-9 0,3-5 129,-2-2 0,0-2 0,0 9 129,-2 5 129,-2 13-129,-1 7 129,-1 15 0,-3 24 0,0 0 0,0 0-129,22 24 129,-12 6 1,8 9-259,-2 7 0,7 8 0,0 1 0,2 5 0,-2-1 0,2-2 0,-3 2 0,-1-3 0,-1-2 0,-3-6 0,-2 0 0,-5-14 0,5 1 0,-14-17-130,10 5-2063,-11-23-2580,-9 0-258,-9-12 0,-1-13-258</inkml:trace>
          <inkml:trace contextRef="#ctx0" brushRef="#br2" timeOffset="64293.6773">6483 8499 9417,'-18'-23'4128,"37"12"-129,15 11-258,7 0-2580,2-5-387,14 1-258,5-7-258,7-5-258,8-1-516,-4-14-774,9-1-1290,1-5-1290,-13-16-129,4-1-258,-19-15-129</inkml:trace>
          <inkml:trace contextRef="#ctx0" brushRef="#br2" timeOffset="64548.692">7464 7780 11739,'6'-107'4773,"-6"74"-258,-6 10 129,-11 1-2193,17 22-1032,-15 16-516,10 22-258,-7 8-387,1 20 129,-5 12-258,-4 16 129,-4 8-129,-7 8 129,-4 5 1,-8 6-259,-7 4 0,-1 1 0,-3-1 0,4-4 0,8-7 0,1-17 0,16-4-904,-4-33-515,29 3-1419,0-37-2064,0-26 258,27 0-516,5-28 258</inkml:trace>
          <inkml:trace contextRef="#ctx0" brushRef="#br2" timeOffset="65148.7263">7868 8266 14577,'9'-16'4902,"-9"16"-387,0 0 129,-12 23-3612,12 13-258,0 3-129,0 12 0,0 3-129,3 6-258,1 1-129,3 1 1,-2-2-130,1-5 0,1-1-388,-6-17 1,7 2-387,-8-39-516,1 25-258,-8-39-387,7-2-258,-12-30-774,6 1-516,-11-15-258,2-8 129,-1-1 903,-3-1 1032,1 6 1677,-1 0 903,6 16 1548,-3 2 645,11 12 774,-1 6-387,6 28-129,11-29-903,23 29-774,-9 0-387,25 15-516,1-3 0,17 11-258,1-2-129,8 10 0,-1-3-258,2 8 129,-5 1 0,-5 6-129,-9 3 129,-13 4-129,-14 0 1,-14 3-130,-15 2 0,-8-1 0,-20-3 0,-12-5 0,-13-3 0,-11-9 0,-8-4 0,-11-9 0,0-6 0,-7-12 0,5-1-517,-4-9-386,17 7-516,-7-13-3096,22 1-258,12 1 0,10 1-258</inkml:trace>
        </inkml:traceGroup>
        <inkml:traceGroup>
          <inkml:annotationXML>
            <emma:emma xmlns:emma="http://www.w3.org/2003/04/emma" version="1.0">
              <emma:interpretation id="{8A94BB74-9A13-4ECB-93FD-E563E7B1FCCC}" emma:medium="tactile" emma:mode="ink">
                <msink:context xmlns:msink="http://schemas.microsoft.com/ink/2010/main" type="inkWord" rotatedBoundingBox="11151,8322 17185,8092 17247,9714 11213,9944"/>
              </emma:interpretation>
              <emma:one-of disjunction-type="recognition" id="oneOf20">
                <emma:interpretation id="interp100" emma:lang="en-US" emma:confidence="1">
                  <emma:literal>converter)</emma:literal>
                </emma:interpretation>
                <emma:interpretation id="interp101" emma:lang="en-US" emma:confidence="0">
                  <emma:literal>converser)</emma:literal>
                </emma:interpretation>
                <emma:interpretation id="interp102" emma:lang="en-US" emma:confidence="0">
                  <emma:literal>Converter)</emma:literal>
                </emma:interpretation>
                <emma:interpretation id="interp103" emma:lang="en-US" emma:confidence="0">
                  <emma:literal>converted)</emma:literal>
                </emma:interpretation>
                <emma:interpretation id="interp104" emma:lang="en-US" emma:confidence="0">
                  <emma:literal>converter</emma:literal>
                </emma:interpretation>
              </emma:one-of>
            </emma:emma>
          </inkml:annotationXML>
          <inkml:trace contextRef="#ctx0" brushRef="#br2" timeOffset="67197.8434">10142 8260 7740,'-2'-39'3870,"-28"7"129,8 29-258,-5 3-1806,-10 0-645,9 18-258,-8 3-516,9 13 0,3 3-387,6 8 129,3-1-129,12 2-129,3-1 129,3-4 0,14-4 129,6-3-129,2-8 258,10-1 0,-1-10 258,9-3 0,-4-12 0,11 0 129,-10-9-129,10-5 0,-7-13 0,0 2-258,-6-10-129,-3 1 0,-11-5-258,-4 3 129,-8 2-258,-6 4 258,-5 4-258,0 6 129,0 20-129,-14-20 129,14 20 0,-19 8 0,10 9 0,3 5 0,5 4 0,1 3 0,0 1 129,9 0-129,5-1 129,2-4-129,3-4 129,3-3 0,1-6-129,2-1 259,0-9-259,3-2 0,-1-4 0,3-7 0,-5-8 0,0-4 0,-6-7 0,-4-2 0,-6-1 0,-9 0 0,0 4 0,-16-3-130,16 32-1160,-45-41-2193,24 31-1161,-4 3-387,9 5 129,16 2-258</inkml:trace>
          <inkml:trace contextRef="#ctx0" brushRef="#br2" timeOffset="67572.865">10883 8259 12642,'22'21'4644,"-17"-3"-129,-3 1 129,12 15-2709,-14-14-387,7 17-516,-5-8-258,7 6-258,-4-5-129,2 2-257,2-3-130,-2-2 0,0-3 0,0-6 0,1-2 0,-8-16 0,0 0-130,19 2 1,-19-2 129,16-28 0,-5-3 0,1-2 0,1-5 0,3 3 129,0 1-258,0 5 258,2 8-258,1 7 258,-1 12-129,5 4 0,0 17 0,-2 6-129,4 9-258,-7-4-774,20 9-2838,-19-7-774,6-1 258,-2-12-516</inkml:trace>
          <inkml:trace contextRef="#ctx0" brushRef="#br2" timeOffset="67880.8826">11538 8369 14061,'0'-21'4386,"18"22"258,-2 14-129,19 13-3096,-21-8-258,18 13-387,-12-4 129,9 7-516,-10-8 130,2 0-517,-3-4 0,-4-7 0,-14-17 0,25 9 0,-25-9 0,22-23 0,-12-5 0,1-11 0,0-2 0,-1-9 0,8 11-1033,-12-13-773,18 24-1677,-9-1-1419,1 10 258,-16 19-387,26-15 0</inkml:trace>
          <inkml:trace contextRef="#ctx0" brushRef="#br2" timeOffset="68612.9244">12011 8360 11739,'25'34'4644,"-6"-20"-258,8-3 129,12 5-2064,-10-16-903,19 2-516,-7-4-258,12-9-258,-3-12-129,5-2-258,-7-5 0,-3-4 0,-12 2-258,-13-2 0,-11 8 0,-9 1-129,-16 12 0,-14 6 0,-6 7 129,-3 11-129,1 10 129,5 6 0,4 5 129,8 5 0,7 2 0,8 2 129,6-2 129,2 2-129,12-3 258,8 1-129,3-7 258,8 2-258,3-11 1,7-4-259,1-8 0,6-6 0,-2-5 0,5-10 0,-5-12 0,-1-6 0,-8-6 0,-6-7 0,-8-3 0,-7-4 0,-9-2 0,-9 2 0,0 5 0,-9 0 0,-1 8 0,-8 5 0,5 10-130,-5 6-257,18 14 129,-30-4-129,30 4 0,-30 16-129,21 6 0,-9-5 129,11 6-129,-3-3 258,8 0-129,2-20 387,2 25 0,14-18 258,1-7 0,14 1 258,-5-1 0,13-1 129,-5-8-129,9 7 0,-6 0 0,2 2-258,-5 0-128,0 9-130,-4 4 0,0 4 0,-5 6 0,-2 2 0,-1 4 0,-4 1 0,-1 4 0,-2-2 0,2 3-388,-6-13-1289,18 3-2580,-10-11-645,6-7 258,5-7-258</inkml:trace>
          <inkml:trace contextRef="#ctx0" brushRef="#br2" timeOffset="69700.9865">13544 8253 12900,'0'-16'4644,"0"16"-387,32 0 258,-7 0-2967,22 7-645,-3-3 0,20 7-258,-2-10-129,15 5-129,-1-6 0,6 0-258,0-9 129,3-4-129,-3-4-129,-5-1 0,-10-2 0,-12 1 0,-10-3-129,-17 1 129,-12 3 0,-16 2 0,0 16 0,-30-23 0,2 20-129,-8 3 129,2 0 0,2 14 0,4 9 0,3 5 0,5 6 0,8 5 129,3 6-129,9 1 129,0 0 0,12 2 0,8-7 129,8-2-128,8-8-130,7-8 0,5-11 0,9-6 0,1-8 0,12-14 0,-5-11 0,5-9 0,-8-8 0,-5-6 0,-11-3 0,-14-4 0,-12 2 0,-18 0 0,-4 7 0,-23 3 0,-2 13 0,-7 4 0,2 13 0,-1 7-259,6 8 1,2 0 0,9 5 129,16-5 0,-12 23 0,12-23 0,0 21 129,0-21 0,16 20 0,-16-20 129,26 11 0,-10-6 0,-16-5 129,32 2-129,-14-2 129,3 0-129,3 0 1,0 0-130,3 0 0,2 0 0,-3 0 0,-1 0 0,-2 9 0,-1 3 0,-3 6 0,-3 3 0,-2 8 0,-1 3 0,-2 5 0,-1 2 0,-1 2 0,-3-4 0,4 8-388,-10-18-902,14 10-1290,-10-19-2193,-4-18 129,0 0-387,18 7 0</inkml:trace>
          <inkml:trace contextRef="#ctx0" brushRef="#br2" timeOffset="68880.9397">13891 7723 15609,'6'-85'4773,"-6"85"0,0 0-129,21 14-3225,-21 22-516,0 21-257,0 1-646,2 17 0,-2 0 0,3 3 0,1-3 0,1-4 0,0-5 0,1-8 0,-3-4 0,-3-10 0,0 2 0,-17-21-1162,9 4-3611,-13-15-387,2-5 258,-10-9-516</inkml:trace>
          <inkml:trace contextRef="#ctx0" brushRef="#br2" timeOffset="69965.0018">15560 7458 14964,'51'-28'4902,"-19"28"-387,0 19 258,11 26-3612,-13 3-129,13 27-258,-9 6-258,-2 21-386,-7 5-130,-8 10 0,-13 6 0,-9 3 0,-22 11 0,-37-9-2323,-16 16-2321,-34-7-387,-26-9-129,-22-10-774</inkml:trace>
        </inkml:traceGroup>
      </inkml:traceGroup>
    </inkml:traceGroup>
    <inkml:traceGroup>
      <inkml:annotationXML>
        <emma:emma xmlns:emma="http://www.w3.org/2003/04/emma" version="1.0">
          <emma:interpretation id="{9687E735-6C73-4DC6-A592-F904DF268AFE}" emma:medium="tactile" emma:mode="ink">
            <msink:context xmlns:msink="http://schemas.microsoft.com/ink/2010/main" type="paragraph" rotatedBoundingBox="1173,10817 24454,9387 24679,13053 1398,14484" alignmentLevel="1"/>
          </emma:interpretation>
        </emma:emma>
      </inkml:annotationXML>
      <inkml:traceGroup>
        <inkml:annotationXML>
          <emma:emma xmlns:emma="http://www.w3.org/2003/04/emma" version="1.0">
            <emma:interpretation id="{9C947427-5D05-4C5C-A2CA-47F4E0A68A74}" emma:medium="tactile" emma:mode="ink">
              <msink:context xmlns:msink="http://schemas.microsoft.com/ink/2010/main" type="inkBullet" rotatedBoundingBox="1238,11865 2111,11811 2118,11913 1244,11966"/>
            </emma:interpretation>
            <emma:one-of disjunction-type="recognition" id="oneOf21">
              <emma:interpretation id="interp105" emma:lang="en-US" emma:confidence="0">
                <emma:literal>-</emma:literal>
              </emma:interpretation>
            </emma:one-of>
          </emma:emma>
        </inkml:annotationXML>
        <inkml:trace contextRef="#ctx0" brushRef="#br1" timeOffset="73308.193">54 11210 7353,'-62'-4'4515,"40"4"-258,1-2 0,21 2-1290,0 0-903,-21-12-645,21 12-516,10 0-258,12 0 0,-3 0-129,17 0 0,5 0 0,14 0-129,4 0 0,10 0 0,0 0-129,8 0-129,-4 2 129,-2 1-258,-7 4-129,-11-5-258,1 12-387,-22-14-1161,5 4-2580,-14 3-387,-7 2-129,-16-9-258</inkml:trace>
      </inkml:traceGroup>
      <inkml:traceGroup>
        <inkml:annotationXML>
          <emma:emma xmlns:emma="http://www.w3.org/2003/04/emma" version="1.0">
            <emma:interpretation id="{8115F2A4-4ECB-4325-A801-7E1BDAF5CA60}" emma:medium="tactile" emma:mode="ink">
              <msink:context xmlns:msink="http://schemas.microsoft.com/ink/2010/main" type="line" rotatedBoundingBox="3352,10683 24454,9387 24601,11773 3499,13070"/>
            </emma:interpretation>
          </emma:emma>
        </inkml:annotationXML>
        <inkml:traceGroup>
          <inkml:annotationXML>
            <emma:emma xmlns:emma="http://www.w3.org/2003/04/emma" version="1.0">
              <emma:interpretation id="{C62AFE75-C64B-470B-B656-A042607F993E}" emma:medium="tactile" emma:mode="ink">
                <msink:context xmlns:msink="http://schemas.microsoft.com/ink/2010/main" type="inkWord" rotatedBoundingBox="3373,11017 9036,10669 9157,12642 3494,12990"/>
              </emma:interpretation>
              <emma:one-of disjunction-type="recognition" id="oneOf22">
                <emma:interpretation id="interp106" emma:lang="en-US" emma:confidence="0.5">
                  <emma:literal>converting</emma:literal>
                </emma:interpretation>
                <emma:interpretation id="interp107" emma:lang="en-US" emma:confidence="0">
                  <emma:literal>conversing</emma:literal>
                </emma:interpretation>
                <emma:interpretation id="interp108" emma:lang="en-US" emma:confidence="0">
                  <emma:literal>convening</emma:literal>
                </emma:interpretation>
                <emma:interpretation id="interp109" emma:lang="en-US" emma:confidence="0">
                  <emma:literal>converging</emma:literal>
                </emma:interpretation>
                <emma:interpretation id="interp110" emma:lang="en-US" emma:confidence="0">
                  <emma:literal>Converting</emma:literal>
                </emma:interpretation>
              </emma:one-of>
            </emma:emma>
          </inkml:annotationXML>
          <inkml:trace contextRef="#ctx0" brushRef="#br1" timeOffset="74296.2494">2391 10537 8256,'-1'-28'3999,"-21"-4"387,4 21-516,1 11-1548,-19-3-387,20 12-516,-18 1-516,17 17-129,-12 1 0,13 13-516,-7 6 129,5 8-258,0 3 0,6 5-129,1 1 129,11-2-258,0 0 0,11-7 129,10-5-129,11-11 129,9-8 0,5-12 129,6-10 0,5-9 0,0-9 129,2-9 0,-8-10 0,-1-4 0,-9-7 0,-6 0-129,-10-6 129,-9 4-129,-12-2 129,-4 6-258,-9 7 258,-7 5-258,-5 7 129,-4 13-129,2 5 0,-2 9-129,3 12 0,5 6 0,4 5-129,4 3 258,6 3-258,3-3 258,3-3-129,11-3 129,4-3 0,5-4 129,2-6-129,6-2 129,-5-9 129,4 1 0,-1-6 0,1-7 0,-5-11 130,2-4-388,-6-10 0,2-3 0,-7-10 0,-5-1 0,-9 2 0,-2 1 0,-4 4 0,-8 3 0,-8 11 0,-5 8 0,-2 11 0,-3 3 0,9 10-517,-15-5-2321,15 14-1806,1-2-516,20-14 0,-19 25 0</inkml:trace>
          <inkml:trace contextRef="#ctx0" brushRef="#br1" timeOffset="74780.2772">2950 10740 13545,'32'32'4644,"-16"-10"-129,4-3-258,6 17-2322,-13-15-903,8 15-387,-9-4-387,-1 3 0,-6-1-258,-1-2-258,0-2 129,-4-8-129,0-1 0,0-21 129,0 0 0,0 0 129,14-21 129,-4-8 129,-1-8 0,4-1 0,-3-6 129,3 7-129,-4 1 129,0 6-258,0 7 129,0 7-129,-9 16 129,24-6-258,-8 8 130,4 18-130,3 3-130,4 5 260,1 6-389,3 2 388,1 1-258,-4 2 129,0-3 0,-3-4 0,-5-4 0,-4-3 0,-4-4-129,-6-5-129,-3 4-258,-3-20-1032,-10 7-2967,10-7-387,-31 2 129,31-2-387</inkml:trace>
          <inkml:trace contextRef="#ctx0" brushRef="#br1" timeOffset="75160.2989">3683 10785 11868,'0'0'4902,"26"7"-387,-15 12 129,3-1-1548,8 23-2193,-10-5-258,10 10 0,-6-3-516,1-1 258,-1-4-258,0-5 0,-1-4 0,-3-8 0,-12-21 0,23 14 0,-23-14 0,27-21 1,-17-9-130,3-9 0,-2-9 0,-1-6 0,1 3 0,-9-3-517,8 19-773,-10-1-3225,0 6-387,2 9 258,-2 21-516</inkml:trace>
          <inkml:trace contextRef="#ctx0" brushRef="#br1" timeOffset="75884.3404">4170 10850 12642,'50'13'4773,"-23"-11"-129,1 1 129,-7-6-2580,19 3-903,-14-4-516,8-1-129,-7-9-258,-2-1-129,-8-4 0,-4-4-128,-8 0-130,-5-2 0,-7 1 0,-14 8 0,-6 6 0,-7 6 0,0 4 0,-5 9-130,4 12 130,3 6-258,7 5 129,7 2-129,9 2 258,7-1-258,2-1 129,18 0 258,5-2-129,9-2 129,2-3 129,9-4-129,3-5 129,7-6-129,4-7 1,6-5-130,-1-9 0,2-12 0,-2-7 0,-1-8 0,-6-7 0,-13-1 0,-8-1 0,-12 1 0,-12 5 0,-10 5 0,-9 7 0,-16 4 0,-1 11 0,-6 3 0,2 7 0,-2 2-130,7 0 1,2 2 0,23-2 129,-18 9 0,18-9 129,0 0-129,21 7 129,2-5 1,2-2-130,5 0 0,1-2 0,1-2 0,-4-1 0,1 1 0,-5 1 0,1 3 0,-2 0 0,1 3 0,-1 10 0,0 1 0,0 7 0,-2 4 0,-1 6 0,-1 2 0,1 8 0,-6-7-130,8 16-1934,-12-11-2580,3-7-387,-1-7 129,4-9-387</inkml:trace>
          <inkml:trace contextRef="#ctx0" brushRef="#br1" timeOffset="76500.3756">5563 10685 10449,'11'-34'4644,"14"27"-258,1 0 0,15 2-1548,14 6-1548,-5-1-258,19 8-258,-5-8-129,9 3-258,-5-3 0,1 0 0,-13 0-129,-5 0 0,-15-3 0,-8 3 0,-8 0-128,-20 0-130,17 16 0,-15 1 0,-2 5 0,0 3 0,2 3-130,-2-1-644,5 10-387,-5-17-1161,4 8-1419,0-10-1032,-4-18-258,1 21 0,-1-21-129</inkml:trace>
          <inkml:trace contextRef="#ctx0" brushRef="#br1" timeOffset="76178.3572">5730 10164 16641,'0'-45'4644,"0"45"258,0 11-387,-2 9-3354,8 24-387,-3 4-644,12 14-130,-5 6 0,6 3 0,0 2 0,2 0 0,0-4 0,-2-5 0,0 0 0,-9-10 0,9-1-904,-20-23-1934,-1 2-2193,-6-14 129,11-18-387,-33 9 0</inkml:trace>
          <inkml:trace contextRef="#ctx0" brushRef="#br1" timeOffset="76633.3832">6258 10562 8385,'-5'-114'3870,"5"75"-258,0-12-774,0 20-3354,0 31-2064,0-24-645,0 24-645,0 10 0</inkml:trace>
          <inkml:trace contextRef="#ctx0" brushRef="#br1" timeOffset="77632.4401">6778 10543 10191,'18'37'4644,"-6"-10"-258,-5-4-258,4 0-774,3 13-2322,-12-8-258,7 2-516,-7-5-129,1-3-258,1-3-129,-4-19 0,7 27-129,-7-27 258,0 0-258,16 0 129,-16 0 387,16-20-129,-7-1 129,0 0 129,1-8 0,3 2 0,-4-5 129,8 4 129,-1-2-258,9 7 129,-5-1 0,8 10 0,-3 4 0,7 10 0,-3 0 0,5 19-129,-2 2 129,1 10-387,-2-3 258,4 4-258,-1-3 0,3-6 0,-1-5 129,3-10-258,-2-6 258,3-2 1,0-12-130,0-10 0,-3-3 0,-3-7 0,-4-3 0,-5-2 0,-9 1 0,-9 4 0,-7 5 0,-4 9 0,-12 10 0,-9 8 0,-5 8 0,0 12 0,-2 7 0,5 3-130,4 0 130,5 0-258,8 1 258,4-6-129,6-2 129,0-6-129,0-17 258,22 22-387,-6-17 387,2-5-129,-2-2-129,1-12 258,-1-4-258,0-3 387,-3-2-387,-1 0 258,-3 1-258,-2 6 258,-7 16 0,0 0-129,18 0 129,-14 15-258,1 20 258,0 11-387,1 13 258,3 11-129,-2 11 129,5 14 0,-1 4-129,-2 6 258,-2 2-129,-2 0 129,-5-2 129,0-6-258,-12-6 0,-8-17 0,-3-12 0,-4-14 0,-5-14 129,0-17-258,-2-13 129,2-12 259,-3-20-259,-1-15 0,1-13 0,-3-12 0,5-12 0,1-14 0,7-1 0,5-8-388,20 10-515,0-7-2838,32 11-1161,13 7 129,15 11-387,17 12 0</inkml:trace>
        </inkml:traceGroup>
        <inkml:traceGroup>
          <inkml:annotationXML>
            <emma:emma xmlns:emma="http://www.w3.org/2003/04/emma" version="1.0">
              <emma:interpretation id="{816AB096-0071-497B-8F0A-D470999D5E44}" emma:medium="tactile" emma:mode="ink">
                <msink:context xmlns:msink="http://schemas.microsoft.com/ink/2010/main" type="inkWord" rotatedBoundingBox="10025,10273 13742,10045 13881,12308 10164,12536"/>
              </emma:interpretation>
              <emma:one-of disjunction-type="recognition" id="oneOf23">
                <emma:interpretation id="interp111" emma:lang="en-US" emma:confidence="1">
                  <emma:literal>digital</emma:literal>
                </emma:interpretation>
                <emma:interpretation id="interp112" emma:lang="en-US" emma:confidence="0">
                  <emma:literal>digit-al</emma:literal>
                </emma:interpretation>
                <emma:interpretation id="interp113" emma:lang="en-US" emma:confidence="0">
                  <emma:literal>digitat</emma:literal>
                </emma:interpretation>
                <emma:interpretation id="interp114" emma:lang="en-US" emma:confidence="0">
                  <emma:literal>digit-at</emma:literal>
                </emma:interpretation>
                <emma:interpretation id="interp115" emma:lang="en-US" emma:confidence="0">
                  <emma:literal>dig-ital</emma:literal>
                </emma:interpretation>
              </emma:one-of>
            </emma:emma>
          </inkml:annotationXML>
          <inkml:trace contextRef="#ctx0" brushRef="#br1" timeOffset="78648.4984">9056 10587 14448,'24'-34'4515,"-23"13"-129,-1 0-258,0 21-2451,-19-36-774,-1 25-387,-8 3-129,-1 8-258,-3 0 0,0 17-129,0 8 0,2 5 0,5 6 129,6 1-387,3 3 387,7-5-387,5 2 129,4-6 0,2-3 129,14-5 0,0-5 0,7-4 387,0-10-258,7-2 387,-3-6-129,5-8 129,-3-13-386,1-5-130,-4-13 0,3-9 0,-6-14 0,-2-12 0,-3-14 0,-2-8 0,-3-5 0,-6 0 0,-4 7 0,-3 11 0,0 14 0,-9 20 0,-3 19 0,-6 20 0,2 14 0,-2 18 0,6 14 0,1 16 0,9 14 0,2 11 0,4 7 0,14 7 0,5-3 0,5 1 0,4-3 0,4-9 0,-2-7 0,-2-11 0,-2-9 0,-1-12 0,-6-8 0,-2-10 0,-1-12 0,-3-4 0,1-16 0,2-9 0,-3-9 0,-1-3 0,2-2 0,-3 1 0,-5 5 0,-3 8 0,-1 5 0,-6 20 0,0 0 0,0 0 0,14 27 0,-11 0 0,5 3 0,-1 0 0,5 4 0,-7-11-646,15 7-1676,-20-30-2193,14 25-129,-14-25-258,0 0 0</inkml:trace>
          <inkml:trace contextRef="#ctx0" brushRef="#br1" timeOffset="78851.5101">9515 10150 12255,'-23'-107'4386,"23"75"-387,-3 10-258,3 22-1419,0 0-2709,16 24-1806,-4 8-1677,-3 0 0,12 12-516,-3-1 129</inkml:trace>
          <inkml:trace contextRef="#ctx0" brushRef="#br1" timeOffset="79420.5424">10022 10349 11997,'7'-23'4386,"-7"-8"-387,0 31 258,-17 0-2451,-12 0-774,10 16-258,-10 6-258,8 13-129,-2-1-129,8 7-129,3 2 0,8-4 0,4-5 0,2-4 0,12-5-129,6-9 129,3-7 0,6-9 0,1-4-129,0-12 129,0-9 0,1-5 0,-6-4 0,-2 0 0,-7 2 0,-4 4 0,-5 5 0,-7 23-129,11-20 129,-11 20-129,7 20 129,0 14-129,4 12 129,1 13-129,4 8 129,4 15 0,-1 7 0,4 11 0,1 6 0,1 5 130,-4 1-259,0 0 0,-5-7 0,-3-9 0,-4-18 0,-4-12 0,-5-20 0,-13-14 0,-8-18 0,-7-10 0,-6-8 0,-7-13 0,-4-8 0,-6-11 0,1-10 0,0-13 0,4-7 0,3-10 0,6-1 0,5-5 0,12 8-259,6-8-773,14 18-516,4-5-2322,22 10-774,8 5 129,11 3-387,6-1-129</inkml:trace>
          <inkml:trace contextRef="#ctx0" brushRef="#br1" timeOffset="79792.5637">10656 10171 7998,'-24'-82'3612,"8"50"-129,16 32-258,-7-16-1935,7 16-2580,0 0-1419,0 0-774,13 13-129,-13-13-258</inkml:trace>
          <inkml:trace contextRef="#ctx0" brushRef="#br1" timeOffset="79642.5553">10641 10361 14964,'20'16'4644,"-15"9"-129,-1 7-129,5 13-2967,-7-10-516,12 13-258,-5-9 0,3 2-387,-3-9-129,-2-7-387,4-3-258,-11-22-903,0 0-1548,18 1-1806,-18-11 258,0-19-129,-6-6-387</inkml:trace>
          <inkml:trace contextRef="#ctx0" brushRef="#br1" timeOffset="80600.6101">10990 10327 9417,'-20'-21'4128,"20"21"387,0 0-387,4 11-645,12-8-1935,21 19-258,-1-13-258,21 8-129,7-15-258,21 2-258,6-6-129,10-9 0,-5-7 0,-1 1 0,-13-5 1,-10 3-259,-22-3 0,-23 8 0,-27 14 0,-2-21 0,-25 17 0,-5 4 0,-3 2 0,-4 12 0,1 6 0,8 7 0,3 3 0,11 5 0,4 1 0,8 3 0,3-2 0,1-1 0,7 0 0,2-6 0,3-2 0,2-6 0,6-5 0,0-6 0,1-7 0,2-4 0,2-4 0,0-12 0,0-3 0,0-8 0,-2 0 0,-2 0 0,0 3 0,-1 2 0,1 6 0,-1 7 0,1 8 0,-1 1 0,1 14 0,-3 2 0,0 9 0,-6-4-259,4 4-515,-16-25-387,18 39-1032,-18-39-2451,0 0 258,0 0-387,0 0 0</inkml:trace>
          <inkml:trace contextRef="#ctx0" brushRef="#br1" timeOffset="80036.5778">11148 9659 14319,'0'-22'4902,"0"22"-387,0 0 129,2 36-2580,-2-8-903,14 26-258,-7 6-644,9 22-259,-3 9 0,3 7 0,0 3 0,-4-1 0,3-4 0,-10-15 0,9-8-1162,-14-30-1031,0-7-2322,0-19-387,0-17 129,-21 0-129</inkml:trace>
          <inkml:trace contextRef="#ctx0" brushRef="#br1" timeOffset="80864.6252">12258 9557 15351,'2'-110'5031,"0"74"-258,-2 8-129,0 28-2838,0 0-774,16 21-902,-7 11-130,7 20 0,0 8 0,5 15 0,2 10 0,0 13 0,-1 7 0,-6 0 0,5 5 0,-16-15-130,17 4-4514,-15-13-258,7-8-129,-3-21-258</inkml:trace>
        </inkml:traceGroup>
        <inkml:traceGroup>
          <inkml:annotationXML>
            <emma:emma xmlns:emma="http://www.w3.org/2003/04/emma" version="1.0">
              <emma:interpretation id="{FE2B60BE-C711-4E60-8C64-B0AEE5258B2E}" emma:medium="tactile" emma:mode="ink">
                <msink:context xmlns:msink="http://schemas.microsoft.com/ink/2010/main" type="inkWord" rotatedBoundingBox="14600,10144 17830,9946 17954,11968 14725,12166"/>
              </emma:interpretation>
              <emma:one-of disjunction-type="recognition" id="oneOf24">
                <emma:interpretation id="interp116" emma:lang="en-US" emma:confidence="1">
                  <emma:literal>signal</emma:literal>
                </emma:interpretation>
                <emma:interpretation id="interp117" emma:lang="en-US" emma:confidence="0">
                  <emma:literal>Signal</emma:literal>
                </emma:interpretation>
                <emma:interpretation id="interp118" emma:lang="en-US" emma:confidence="0">
                  <emma:literal>•signal</emma:literal>
                </emma:interpretation>
                <emma:interpretation id="interp119" emma:lang="en-US" emma:confidence="0">
                  <emma:literal>signals</emma:literal>
                </emma:interpretation>
                <emma:interpretation id="interp120" emma:lang="en-US" emma:confidence="0">
                  <emma:literal>sigma</emma:literal>
                </emma:interpretation>
              </emma:one-of>
            </emma:emma>
          </inkml:annotationXML>
          <inkml:trace contextRef="#ctx0" brushRef="#br1" timeOffset="81524.663">13701 9920 15351,'16'-48'4386,"-21"32"-258,-19 14-258,-16-3-3096,7 5-516,-9 12-129,1 4 0,2 4-258,7 1 129,5 2 0,9 1-129,9-1 129,9-2 129,4-1-129,15 3 129,8 0 129,11 2 0,-1-2 0,7 5 0,-1-3 0,2 4 0,-6-3 0,-6 1 0,-8-6 0,-5 3 0,-13-5 0,-7 2 0,-5-3-129,-13 0 129,-11-7 1,-4 1-259,-5-5 0,-1-3 0,-4-4 0,3 0 0,0-7-130,1-6-128,7 3-129,0-10-258,13 13-258,-8-18-774,27 25-2709,-12-28-129,12 28-129,0-24 129</inkml:trace>
          <inkml:trace contextRef="#ctx0" brushRef="#br1" timeOffset="81750.6759">14000 9925 15867,'39'-1'4773,"-27"13"-129,1 8-258,6 17-3354,-10-1-129,11 13-387,-10 1-129,3 2-387,-1 3-387,-10-16-903,12 4-2967,-14-9-516,0-9 258,0-25-516</inkml:trace>
          <inkml:trace contextRef="#ctx0" brushRef="#br1" timeOffset="81886.6837">14114 9771 2322,'3'-63'0,"-3"63"129,0 0-129,16-1-1161</inkml:trace>
          <inkml:trace contextRef="#ctx0" brushRef="#br1" timeOffset="82523.7201">14843 9888 10836,'-2'-23'4128,"-21"23"258,-11 0-258,-1-4-1935,8 15-1032,-14 2-129,18 13-258,-7-3-129,14 11-129,0-4-129,7 8-129,2-6-129,7 0 0,0-2-129,3-5-129,10-6 129,-13-19-129,33 13 129,-11-15-129,3-12 0,0-6 129,-1-6 0,3-3 0,-4 1 0,-3 3 0,-4 5 0,-16 20-129,25-17 129,-25 17 0,16 23 0,-9 16 0,0 16 0,0 14 129,2 10 129,3 13 129,-3 4 129,6 11-258,-8-4 0,3 4 0,-6-8 0,3 3-129,-7-8 0,0-9-129,0-10-129,-9-11 388,-3-14-259,-3-14 0,-8-17 0,-3-14 0,-6-8 0,-6-17 0,-3-8 0,-3-10 0,-1-6 0,3-4 0,3-5 0,5-8 0,7-1 0,6-4 0,7 2 0,3-2-388,11 11-386,-4-9-387,13 20-1161,0-6-2322,5 7 129,2 0-387,6 1 0</inkml:trace>
          <inkml:trace contextRef="#ctx0" brushRef="#br1" timeOffset="82944.7441">15095 9922 13545,'24'0'4773,"-24"0"-258,28 28 129,-14 13-2580,-5-9-1161,12 16 0,-10-3-387,3 5-258,-5-6 0,-2-3-129,-1-7-129,-3-9 129,-1-8-129,-2-17 0,0 0 0,0 0 0,11-16 0,-6-12 0,0-2 0,3-9 0,0-2 0,1-2 0,0 2 130,2 6-130,1 3 0,3 8 0,1 10 0,1 9 0,1 5 0,2 18 0,-1 8 0,-1 8 0,2 7 0,-6-2-259,7 7-515,-8-14-258,19 11-1290,-7-23-2322,12-8 0,6-12-258,10-7-129</inkml:trace>
          <inkml:trace contextRef="#ctx0" brushRef="#br1" timeOffset="83321.7657">15994 9988 12126,'-32'-52'4644,"0"36"-387,0 9 387,10 7-2580,-17 0-774,21 18-387,-7-2-387,11 9 0,0-2-258,7 5 0,3-1-129,4 0 0,0-1-129,7-1 0,6 0 0,-1-4 0,4-4-129,2-3 0,0-12 129,2-2 0,1-11 129,-2-11-129,3-6 129,-1-2 0,-1-4 0,1 2 0,-1 9 0,1 7-129,2 12 0,0 4 0,0 18-129,0 9 0,2 10-129,-5-7-387,7 13-258,-17-18-387,17 11-1161,-27-36-2193,25 10 129,-25-10-387,25-37 258</inkml:trace>
          <inkml:trace contextRef="#ctx0" brushRef="#br1" timeOffset="83576.7803">16517 9418 15351,'3'-94'5031,"-3"64"-129,0 9-387,0 21-2838,0 0-774,0 17-515,0 12-388,0 14 0,0 6 0,0 14 0,0 8 0,4 5 0,-1 6 0,1 0 0,1 5 0,-3-9 0,7 10-130,-9-21-4643,0-5-387,0-14 0,0-8-258</inkml:trace>
        </inkml:traceGroup>
        <inkml:traceGroup>
          <inkml:annotationXML>
            <emma:emma xmlns:emma="http://www.w3.org/2003/04/emma" version="1.0">
              <emma:interpretation id="{3A9B35CB-504D-427F-BACE-3D3DDF3F086D}" emma:medium="tactile" emma:mode="ink">
                <msink:context xmlns:msink="http://schemas.microsoft.com/ink/2010/main" type="inkWord" rotatedBoundingBox="18445,10102 19527,10035 19580,10906 18499,10973"/>
              </emma:interpretation>
              <emma:one-of disjunction-type="recognition" id="oneOf25">
                <emma:interpretation id="interp121" emma:lang="en-US" emma:confidence="1">
                  <emma:literal>to</emma:literal>
                </emma:interpretation>
                <emma:interpretation id="interp122" emma:lang="en-US" emma:confidence="0">
                  <emma:literal>tv</emma:literal>
                </emma:interpretation>
                <emma:interpretation id="interp123" emma:lang="en-US" emma:confidence="0">
                  <emma:literal>To</emma:literal>
                </emma:interpretation>
                <emma:interpretation id="interp124" emma:lang="en-US" emma:confidence="0">
                  <emma:literal>tu</emma:literal>
                </emma:interpretation>
                <emma:interpretation id="interp125" emma:lang="en-US" emma:confidence="0">
                  <emma:literal>+0</emma:literal>
                </emma:interpretation>
              </emma:one-of>
            </emma:emma>
          </inkml:annotationXML>
          <inkml:trace contextRef="#ctx0" brushRef="#br1" timeOffset="84500.8331">17159 9812 13029,'19'-6'4773,"22"6"-258,11 4 129,15 10-2967,-8-14-387,25 9-516,-8-9-129,8 0-387,-4 0 129,2-7-258,-9-6 129,-6 3-129,-12-3 0,-12 3 1,-13 2-130,-30 8 0,0 0 0,0 0 0,-9 24 0,-14-3 0,0 6-130,0 5 130,3 7-129,6 0 0,5 4 0,9-1 129,0 3 0,9-4 0,5-2 0,6-2 0,1-12 129,8-7 129,-1-16-128,6-8-130,-2-22 0,0-11 0,-3-13 0,-6-10 0,-5-4 0,-11-3 0,-6 10 0,-6 0-1033,5 20-3611,-19 4-258,3 13 0,16 22-258</inkml:trace>
          <inkml:trace contextRef="#ctx0" brushRef="#br1" timeOffset="84267.8199">17577 9483 14448,'2'-61'4902,"-2"41"-258,0 20-129,0 0-2838,0 0-645,-6 22-258,6 13-258,2 17-257,5 5-259,6 14 0,-1 6 0,4 6 0,-2 4 0,-1-3 0,-3-2 0,-8-20-517,5 9-1547,-7-28-2580,-9-11-387,-7-23 129,-1-9-387</inkml:trace>
        </inkml:traceGroup>
        <inkml:traceGroup>
          <inkml:annotationXML>
            <emma:emma xmlns:emma="http://www.w3.org/2003/04/emma" version="1.0">
              <emma:interpretation id="{48656938-B6DF-449F-A55E-B8F3A9399E97}" emma:medium="tactile" emma:mode="ink">
                <msink:context xmlns:msink="http://schemas.microsoft.com/ink/2010/main" type="inkWord" rotatedBoundingBox="20228,9890 24469,9629 24601,11773 20359,12034"/>
              </emma:interpretation>
              <emma:one-of disjunction-type="recognition" id="oneOf26">
                <emma:interpretation id="interp126" emma:lang="en-US" emma:confidence="1">
                  <emma:literal>analog</emma:literal>
                </emma:interpretation>
                <emma:interpretation id="interp127" emma:lang="en-US" emma:confidence="0">
                  <emma:literal>an along</emma:literal>
                </emma:interpretation>
                <emma:interpretation id="interp128" emma:lang="en-US" emma:confidence="0">
                  <emma:literal>an among</emma:literal>
                </emma:interpretation>
                <emma:interpretation id="interp129" emma:lang="en-US" emma:confidence="0">
                  <emma:literal>an ahoy</emma:literal>
                </emma:interpretation>
                <emma:interpretation id="interp130" emma:lang="en-US" emma:confidence="0">
                  <emma:literal>an ally</emma:literal>
                </emma:interpretation>
              </emma:one-of>
            </emma:emma>
          </inkml:annotationXML>
          <inkml:trace contextRef="#ctx0" brushRef="#br1" timeOffset="85197.8731">19286 9988 1806,'32'-25'2709,"-5"19"258,-22-13 258,10 3-1290,-3 0-129,-7-5 129,2 3-258,-8-9 258,1 9-258,-16-12 0,12 9-258,-21-10-258,14 14 0,-19-10-129,14 15-258,-14-4 0,5 12-387,-9 4 0,2 4-129,-3 12-129,-1 7-129,1 3 0,4 8 129,5 0-129,4 3 129,10 1 0,7 1 0,5-5 0,5 1 0,9-3-129,4-3 129,1-3-129,3-6 129,-3-8-129,1-8 0,-1-4 129,3-11 0,-1-12-129,2-7 129,-1-7 129,1-1-129,-2 1 1,0 3-130,-1 4 0,-2 8 0,0 10 0,-1 10 0,-1 2 0,2 16 0,0 6 0,0 4 0,1 4 0,-4 1 0,1 2-388,-11-11-386,13 8-516,-18-30-2967,0 20-645,0-20 129,14-9-387</inkml:trace>
          <inkml:trace contextRef="#ctx0" brushRef="#br1" timeOffset="85613.8967">19583 9721 14061,'0'0'4644,"25"0"0,-7 5-129,-18-5-2967,41 34-645,-23-14-129,10 6-258,-7-3-258,1 4 0,-4 0-258,-6-4 0,-3-2-129,-5-5 0,-4-16-129,3 23 129,-3-23 0,0 0-129,5-12 258,3-11 0,-1-6 0,3-3 129,3-3 0,3-1-129,-2 2 129,2 6 0,0 3 0,0 7-129,-16 18 129,30-19-129,-30 19 129,32 0-129,-14 5 0,3 7 129,1 4-258,1 4 0,2 3-129,-4-3-258,8 8-645,-19-12-1806,10 6-1806,-6-3 129,4-3-387,-18-16 0</inkml:trace>
          <inkml:trace contextRef="#ctx0" brushRef="#br1" timeOffset="86116.9256">20804 9685 9933,'5'-28'4773,"-5"28"-258,-5-25-258,-6 9-774,11 16-2322,-36-5-258,17 5-387,-12 9-129,5 7 0,-6 1 0,5 8-129,2 2 0,6 5-129,4-2-129,7 2 0,6-2 129,2 2-129,12-1 0,4-5 0,4-3 0,5-7 0,0-7 0,1-9 0,1-3 0,0-15 0,-1-9 129,1-5 0,-2-7 0,0 2 129,-2-2-129,-2 7 129,-1 3-129,1 8 1,-1 8-130,1 10 0,0 5 0,1 15 0,1 8 0,-2 6 0,1 6-130,-3 0-128,6 4-258,-9-14-516,13 10-774,-29-37-2838,39 22-129,-14-22-129,1-18-258</inkml:trace>
          <inkml:trace contextRef="#ctx0" brushRef="#br1" timeOffset="86684.9581">21503 9209 14061,'0'-105'4773,"0"76"-258,-8 13 0,8 25-2967,-16 9-645,9 25-258,-5 3-258,1 18 0,1 3-129,4 8 129,1-2-129,5 4-128,7-5-130,7-2 0,6-4 0,6-9 0,5-9 0,6-13 0,8-12 0,4-17 0,3-6 0,1-20 0,-3-10 0,-4-11 0,-7-4 0,-10 1 0,-11 3 0,-11 6-130,-7 6 1,-5 9 129,-13 13 0,-5 7-129,-4 7 0,2 11 129,4 7 129,-1 7-258,8 4 258,2 3-129,8 0-129,4-2 129,7-3-129,7-2 129,6-3 0,5-10 129,3-10 0,6-7 0,0-4 130,3-16-259,-3-7 0,0-10 0,-6-8 0,-3-5 0,-9 2 0,-5 0 0,-7 8 0,-4 3 0,0 12-904,-17-1-386,17 24-1806,0 0-1935,-19 0 258,19 0-258,0 20 129</inkml:trace>
          <inkml:trace contextRef="#ctx0" brushRef="#br1" timeOffset="87292.9927">22666 9575 8772,'5'-30'4257,"-5"30"258,-21-20-129,-4 11-1548,9 11-1161,-21 3-387,19 15-516,-9-4 129,11 12-516,0-1-129,7 2 0,4-1-129,5-1 0,3-4-129,10-4 0,5-4-129,5-10 129,5-5-129,1-5 129,5-11 0,-1-11-129,5-5 0,-4-2 129,-4-1 0,-7 4 0,-7 6-129,-4 9 129,-12 16 0,0 0 129,0 20 0,-7 21 0,-5 11 129,-1 19-129,1 12 258,3 19-129,2 6 0,3 11 0,4 2 0,0 2-129,0 0 0,0-6-129,-1-7 129,-7-10-129,-2-13 0,-1-14 129,-3-16-258,-2-11 258,-4-14 1,-3-16-130,-4-16 0,-3-7 0,-5-19 0,-6-8 0,-4-11 0,1-10 0,1-9 0,6-7 0,14-11 0,14-14 0,14-11 0,40-12 0,45 7-775,24-7-1031,44 19-2709,4 10-516,7 18 129,-9 23-516</inkml:trace>
        </inkml:traceGroup>
      </inkml:traceGroup>
      <inkml:traceGroup>
        <inkml:annotationXML>
          <emma:emma xmlns:emma="http://www.w3.org/2003/04/emma" version="1.0">
            <emma:interpretation id="{AACC6156-3BCC-4966-8F5B-306F66CB7B5F}" emma:medium="tactile" emma:mode="ink">
              <msink:context xmlns:msink="http://schemas.microsoft.com/ink/2010/main" type="line" rotatedBoundingBox="3508,12671 6895,12360 7053,14082 3665,14392"/>
            </emma:interpretation>
          </emma:emma>
        </inkml:annotationXML>
        <inkml:traceGroup>
          <inkml:annotationXML>
            <emma:emma xmlns:emma="http://www.w3.org/2003/04/emma" version="1.0">
              <emma:interpretation id="{7A70BE49-0B45-4D29-AC71-8092BFE8149F}" emma:medium="tactile" emma:mode="ink">
                <msink:context xmlns:msink="http://schemas.microsoft.com/ink/2010/main" type="inkWord" rotatedBoundingBox="3508,12671 6895,12360 7053,14082 3665,14392"/>
              </emma:interpretation>
              <emma:one-of disjunction-type="recognition" id="oneOf27">
                <emma:interpretation id="interp131" emma:lang="en-US" emma:confidence="1">
                  <emma:literal>signal</emma:literal>
                </emma:interpretation>
                <emma:interpretation id="interp132" emma:lang="en-US" emma:confidence="0">
                  <emma:literal>Signal</emma:literal>
                </emma:interpretation>
                <emma:interpretation id="interp133" emma:lang="en-US" emma:confidence="0">
                  <emma:literal>•signal</emma:literal>
                </emma:interpretation>
                <emma:interpretation id="interp134" emma:lang="en-US" emma:confidence="0">
                  <emma:literal>signals</emma:literal>
                </emma:interpretation>
                <emma:interpretation id="interp135" emma:lang="en-US" emma:confidence="0">
                  <emma:literal>signors</emma:literal>
                </emma:interpretation>
              </emma:one-of>
            </emma:emma>
          </inkml:annotationXML>
          <inkml:trace contextRef="#ctx0" brushRef="#br1" timeOffset="88520.0631">2765 12092 7740,'0'0'3999,"0"0"-129,-32-5 0,3 5-1677,-8 14-1032,-11 2-258,2 7-258,-4-2 0,7 4 0,-1-5-258,15 1 129,3-3-258,15 0 0,11-18 129,-2 28-129,2-28 129,36 27-129,-6-11 129,15 4-129,-3-4 129,10 7-258,-4-4 129,3 6-129,-8 0-129,-2 2 129,-5-4 0,-10 5 0,-4-3 0,-8 4-129,-7-4 129,-5-1 0,-2 0 0,-11-3 0,-5-1 0,-7-4 0,-4-2-129,-5-5 129,-5-4-129,-6-3 0,-3-2 129,-4-4-258,-1-6 129,-3-6-129,6 5-129,2-5-258,12 11-258,-7-17-1677,16 15-2322,25 7 258,-21-12-516,21 12 129</inkml:trace>
          <inkml:trace contextRef="#ctx0" brushRef="#br1" timeOffset="88744.0759">3058 12286 12642,'34'-18'4644,"-34"18"-258,18 13 0,-9 15-3225,-7-1-645,8 12 0,-4 0-516,-3-3-516,10 13-1935,-8-9-1935,-5-12 129,0 0-387,-2-12-387</inkml:trace>
          <inkml:trace contextRef="#ctx0" brushRef="#br1" timeOffset="89545.1217">3564 12055 10320,'5'-16'4386,"-5"16"-129,-21-6-387,3 12-2064,-14 3-903,7 14-387,-5 3-258,7 10 0,1 3-129,10 2 0,3 2-129,9-6 129,0 0 0,12-6 129,8-8-129,7-5 129,5-11 0,5-7 0,0-6 129,4-10-129,-3-12 129,-1-2-129,-9-8 0,-3 3-129,-11-3 129,-1 8-258,-8 5 129,-3 9-129,-2 16 129,0 0-129,0 0 0,-2 39 0,2 15 0,2 13 129,5 12-129,9 13 258,0 6 0,7 5 0,2 0 0,4 2 129,-3-9-129,3 0 0,-6-7 1,-2 0-259,-5-9 0,-5-9 0,-6-12 0,-5-9 0,-3-15 0,-13-17 0,-7-14 0,-9-13 0,-6-18 0,-4-5 0,-8-10 0,-4-8 0,3-7 0,-3-4 0,8-3 0,5 2 0,9 2 0,6-6-775,20 12-386,-4-11-1548,18 13-2193,21 2 0,6 4 0,10-2-387</inkml:trace>
          <inkml:trace contextRef="#ctx0" brushRef="#br1" timeOffset="90024.1491">4115 12158 12384,'21'-18'4773,"6"18"-258,-11 13 129,-16-13-2967,30 48-774,-19-16-129,7 10-258,-9 3-258,1 1 0,-6-2-258,-2-4 0,-1-5-129,-1-8 129,0-6-129,0-21 0,0 0 0,0 0 0,0-9 129,0-17 0,2-10 0,4-3 0,-3-6 129,4 5 0,-1-3-129,1 7 129,-2 4 0,2 11 0,0 5-129,-7 16 129,20-4-129,-20 4 0,30 20 0,-9 7 129,4 5-129,4 9 0,1 1-129,0 3 129,0-1 0,-1-5-258,3 6-258,-11-17-258,13 6-387,-34-34-645,52 32-774,-33-32-903,8 0-1032,5 0-258,-7-16 0,10-2 516</inkml:trace>
          <inkml:trace contextRef="#ctx0" brushRef="#br1" timeOffset="90428.1722">4985 12325 10191,'0'-68'4644,"-7"42"-129,-6 3-387,13 23-1677,-37-13-903,37 13-387,-39 16-387,25 9-258,-4 2-258,9 7 0,2 3-129,5 0 0,2-1 0,4-2-129,6-4 0,6-3 129,0-2-258,0-9 129,2-8-129,-2-6 129,2-2-129,-2-14 129,0-9 0,0-7 0,-2-10 129,2 0-129,-3-1 129,-1 3 0,0 5 0,1 8-129,-2 9 129,-11 16-129,28 0 0,-12 23 129,0 11-129,2 5-129,0 5 0,-2 1 0,3-1-129,-5-10-387,6 1-258,-20-35-1161,20 13-2580,-20-13 0,23-7-129,-13-15-129</inkml:trace>
          <inkml:trace contextRef="#ctx0" brushRef="#br1" timeOffset="90652.185">5465 11797 13674,'13'-82'4773,"-5"64"129,-8 18-387,27 14-2709,-23 11-516,10 23-645,-5 2 0,10 16-258,-6 0-257,5 10-130,-2 6 0,-4-4-259,11 10-4385,-21-5-129,-2-1-258,-7-6-387</inkml:trace>
        </inkml:traceGroup>
      </inkml:traceGroup>
    </inkml:traceGroup>
    <inkml:traceGroup>
      <inkml:annotationXML>
        <emma:emma xmlns:emma="http://www.w3.org/2003/04/emma" version="1.0">
          <emma:interpretation id="{32096C28-88A6-4650-BFD3-36392680D3C2}" emma:medium="tactile" emma:mode="ink">
            <msink:context xmlns:msink="http://schemas.microsoft.com/ink/2010/main" type="paragraph" rotatedBoundingBox="5771,13619 23669,12582 23866,15980 5968,17017" alignmentLevel="2"/>
          </emma:interpretation>
        </emma:emma>
      </inkml:annotationXML>
      <inkml:traceGroup>
        <inkml:annotationXML>
          <emma:emma xmlns:emma="http://www.w3.org/2003/04/emma" version="1.0">
            <emma:interpretation id="{294DB10F-1B27-4725-A8CC-C22FDE970D05}" emma:medium="tactile" emma:mode="ink">
              <msink:context xmlns:msink="http://schemas.microsoft.com/ink/2010/main" type="inkBullet" rotatedBoundingBox="5823,14501 6728,14448 6731,14507 5826,14559"/>
            </emma:interpretation>
            <emma:one-of disjunction-type="recognition" id="oneOf28">
              <emma:interpretation id="interp136" emma:lang="en-US" emma:confidence="0">
                <emma:literal>-</emma:literal>
              </emma:interpretation>
            </emma:one-of>
          </emma:emma>
        </inkml:annotationXML>
        <inkml:trace contextRef="#ctx0" brushRef="#br2" timeOffset="94983.4326">4592 13857 8127,'-30'-11'4386,"6"0"258,24 11-516,0 0-1161,-25-7-903,25 7-516,0 0-258,0 0-258,0 0-258,31 0-129,-6 0-129,17 4 0,5-2-386,13 1-130,8-1 0,5 0 0,5-2 0,-2 0 0,-1 0 0,-6 0 0,-6 0 0,-8-2 0,-11 0 0,-8-1 0,-8 3 0,-28 0-130,39 0-4514,-39 0-516,0 0 129,0 0-387</inkml:trace>
      </inkml:traceGroup>
      <inkml:traceGroup>
        <inkml:annotationXML>
          <emma:emma xmlns:emma="http://www.w3.org/2003/04/emma" version="1.0">
            <emma:interpretation id="{10BD96E2-A65B-459F-909E-DD487E4DF461}" emma:medium="tactile" emma:mode="ink">
              <msink:context xmlns:msink="http://schemas.microsoft.com/ink/2010/main" type="line" rotatedBoundingBox="7147,13539 23669,12582 23816,15123 7294,16080"/>
            </emma:interpretation>
          </emma:emma>
        </inkml:annotationXML>
        <inkml:traceGroup>
          <inkml:annotationXML>
            <emma:emma xmlns:emma="http://www.w3.org/2003/04/emma" version="1.0">
              <emma:interpretation id="{D9BB2288-8DE5-4703-B909-7DDD3280C088}" emma:medium="tactile" emma:mode="ink">
                <msink:context xmlns:msink="http://schemas.microsoft.com/ink/2010/main" type="inkWord" rotatedBoundingBox="7148,13558 10846,13344 10992,15866 7294,16080"/>
              </emma:interpretation>
              <emma:one-of disjunction-type="recognition" id="oneOf29">
                <emma:interpretation id="interp137" emma:lang="en-US" emma:confidence="1">
                  <emma:literal>Digital</emma:literal>
                </emma:interpretation>
                <emma:interpretation id="interp138" emma:lang="en-US" emma:confidence="0">
                  <emma:literal>Digitals</emma:literal>
                </emma:interpretation>
                <emma:interpretation id="interp139" emma:lang="en-US" emma:confidence="0">
                  <emma:literal>Digitech</emma:literal>
                </emma:interpretation>
                <emma:interpretation id="interp140" emma:lang="en-US" emma:confidence="0">
                  <emma:literal>Digitize</emma:literal>
                </emma:interpretation>
                <emma:interpretation id="interp141" emma:lang="en-US" emma:confidence="0">
                  <emma:literal>Digits</emma:literal>
                </emma:interpretation>
              </emma:one-of>
            </emma:emma>
          </inkml:annotationXML>
          <inkml:trace contextRef="#ctx0" brushRef="#br2" timeOffset="96012.4914">5928 13124 11868,'12'-23'4773,"18"16"-129,13 3 0,0-3-2193,24 14-1032,-13 0-516,15 16-129,-10 2-387,-1 12 0,-8 3-258,-2 6 129,-9 2-128,-5 5-130,-9 1 0,-5 1 0,-8-5 0,-5-2 0,-7-7 0,-2-4 0,-12-3 0,-9-8 0,-5-6 0,-6-8 0,-5-3 0,-6-7 0,-1-2 0,-7 0 0,1-11-259,-3-3 1,2 3-129,-6-5 0,5 6-129,1-6 0,16 14-387,-6-14-387,43 16-1290,-25 0-2064,25 0 258,13-5-387,13-1-129</inkml:trace>
          <inkml:trace contextRef="#ctx0" brushRef="#br2" timeOffset="95584.4671">6260 13206 13545,'7'-50'4902,"-5"32"-258,-2 18 129,0 0-2709,0 0-774,0 9-387,0 16-387,0 10-386,2 6-130,1 11 0,1 3 0,1 7 0,1 2 0,3 0 0,-1-1 0,1-5 0,2-3 0,-4-12 0,0-2-130,-7-23-1289,6-2-2967,-6-16-645,-13-2 258,-1-21-387</inkml:trace>
          <inkml:trace contextRef="#ctx0" brushRef="#br2" timeOffset="96422.5151">6781 13118 13803,'-7'-65'4386,"7"47"-516,0 18 129,27 0-3870,-4 27-2322,4 1-1677,-6 6-258,13 8-129,0 3-516</inkml:trace>
          <inkml:trace contextRef="#ctx0" brushRef="#br2" timeOffset="96245.5049">6847 13385 15222,'0'0'4902,"23"23"-258,-16 2-258,9 16-3225,-12-2-516,5 9-387,0 6-774,-9-15-2451,0 5-1548,0-12 0,-6-7-516,6-25-129</inkml:trace>
          <inkml:trace contextRef="#ctx0" brushRef="#br2" timeOffset="97040.5504">7450 13403 12513,'16'-41'4515,"-16"22"-129,-9 1-129,-8-2-2322,1 20-1032,-11 0-387,6 11-129,-6 10-129,4 11-129,0 4 0,7 7-129,5 1 0,4 0 129,5-3-129,2-5 0,5-8 0,8-8 0,5-11 0,3-9 0,2-5 0,0-15 0,0-8 129,-1-6-129,-3-5 0,-3-1 0,-3 3 129,-4 3-129,-4 6 0,-2 8 0,-3 20-129,0 0 129,0 0 0,2 27 0,0 23 0,2 16 129,3 12 0,3 18 258,3 9 0,5 10 0,1 5 0,6 8 0,-4 2 1,4 5-388,-3 0 0,-3-3 0,-6-4 0,-4-7 0,-6-11 0,-3-18 0,-3-20 0,-8-23 0,-9-20 0,-5-20 0,-5-13 0,-4-24 0,-3-15 0,-7-12 0,-4-13 0,-2-8 0,-2-8 0,4-3 0,2 3 0,3-1 0,8 7 0,3-4-259,19 16-773,-5-12-1419,22 17-2193,10-3-129,13 4-129,7 1-129</inkml:trace>
          <inkml:trace contextRef="#ctx0" brushRef="#br2" timeOffset="97285.5644">7843 13328 14964,'0'0'4773,"18"0"-129,-11 15 0,-7 2-3225,13 24-645,-6 0 0,5 11-387,-1-2-258,-2-4-258,3 5-387,-12-19-903,13 0-2967,-13-14-387,0-18 129,0 0-387</inkml:trace>
          <inkml:trace contextRef="#ctx0" brushRef="#br2" timeOffset="97458.5743">7884 13108 11997,'-12'-43'4128,"12"43"-258,0 0-129,0 0-2709,0 0-2064,5 13-2451,-5-13-258,20 33-516,-20-33 0</inkml:trace>
          <inkml:trace contextRef="#ctx0" brushRef="#br2" timeOffset="98304.6227">8137 13346 12771,'0'0'4644,"16"-14"-387,11 14-129,17 9-2451,-14-6-258,24 12-516,-10-8-258,11 5-258,-3-8-129,8 1 129,1-5-258,5 0 129,-2-9-129,1-3 0,-6-1 0,-6-3 0,-12 2 0,-14 0 0,-27 14 1,11-25-130,-20 16 0,-18 5 0,-5 3 0,-3 1 0,-1 3 0,4 8 0,4 7 0,6 1 0,6 4 0,7 6 0,8-3 0,1 7 0,0 0 0,10 3 0,1 1-130,3-3 1,4 2 0,0-11 129,1-2-129,1-11 0,3-8 129,0-4 129,2-18 0,2-7 0,-2-7 130,1 0-259,-4-4 0,2 8 0,-2 1 0,-3 11 0,-1 7 0,0 9 0,0 15 0,-4 9 0,4 16 0,-9-5-388,10 15-902,-19-18-1806,7 5-1548,-1-14 0,-6-23-258,19 9 0</inkml:trace>
          <inkml:trace contextRef="#ctx0" brushRef="#br2" timeOffset="97725.5896">8373 12852 14319,'8'-22'4902,"-8"22"-516,0 0 129,0 0-3096,12 43-516,-8-4 0,8 16-258,-5 4-129,6 12-257,-3 2-259,1 9 0,1 3 0,-3-1 0,4 1-388,-12-19-773,14 7-1161,-15-29-2322,0-6 0,0-38-258,-9 18-129</inkml:trace>
          <inkml:trace contextRef="#ctx0" brushRef="#br2" timeOffset="98567.6378">9530 12887 13416,'-31'-112'4644,"15"71"0,-3 7-129,19 34-2451,-30-23-645,28 32-516,-5 11-129,7 21-386,0 8-388,9 16 0,-1 6 0,7 10 0,1 3 0,0 1 0,3 4 0,-3-9 0,7 11 0,-14-20-4387,9-3-515,-7-18-129,-1-6-387</inkml:trace>
        </inkml:traceGroup>
        <inkml:traceGroup>
          <inkml:annotationXML>
            <emma:emma xmlns:emma="http://www.w3.org/2003/04/emma" version="1.0">
              <emma:interpretation id="{433E2C17-A0F1-4D7B-A572-53479C60D476}" emma:medium="tactile" emma:mode="ink">
                <msink:context xmlns:msink="http://schemas.microsoft.com/ink/2010/main" type="inkWord" rotatedBoundingBox="11674,13463 12756,13400 12815,14410 11733,14472"/>
              </emma:interpretation>
              <emma:one-of disjunction-type="recognition" id="oneOf30">
                <emma:interpretation id="interp142" emma:lang="en-US" emma:confidence="1">
                  <emma:literal>to</emma:literal>
                </emma:interpretation>
                <emma:interpretation id="interp143" emma:lang="en-US" emma:confidence="0">
                  <emma:literal>fo</emma:literal>
                </emma:interpretation>
                <emma:interpretation id="interp144" emma:lang="en-US" emma:confidence="0">
                  <emma:literal>To</emma:literal>
                </emma:interpretation>
                <emma:interpretation id="interp145" emma:lang="en-US" emma:confidence="0">
                  <emma:literal>70</emma:literal>
                </emma:interpretation>
                <emma:interpretation id="interp146" emma:lang="en-US" emma:confidence="0">
                  <emma:literal>t0</emma:literal>
                </emma:interpretation>
              </emma:one-of>
            </emma:emma>
          </inkml:annotationXML>
          <inkml:trace contextRef="#ctx0" brushRef="#br2" timeOffset="99560.6946">10389 13207 12642,'35'-14'4515,"1"12"-258,7 2 0,6 0-2193,14 11-1161,-12-4-129,17 0-258,-6-5-129,9-2-129,-1-2 0,4-8 0,-6-5 0,-4-1 0,-11 0 0,-12 4-129,-19 1 0,-22 11 0,0 0-129,-15 0 129,-13 11-258,-2 8 129,-1 12-129,5 4 129,6 6 0,8 5-129,10 6 129,2 3-129,9 0 129,12-3 129,4-6-129,7-7 258,4-8-129,8-12 259,-1-17-388,3-4 0,-5-25 0,0-6 0,-13-15 0,-8-4 0,-15-7 0,-6-1 0,-19 1 0,-16 4 0,3 19-775,-15-1-3998,3 14-387,-3 5 258,9 16-387</inkml:trace>
          <inkml:trace contextRef="#ctx0" brushRef="#br2" timeOffset="99072.6666">10698 12852 14448,'31'-54'4773,"-21"35"-258,-10 19 0,16-11-2709,-5 31-903,-9 13-129,5 19-258,-4 8 1,4 19-517,1 6 0,0 13 0,3 0 0,2 0 0,1-2 0,-2-11 0,4-7 0,-10-24-1162,8-6-3353,-14-27-258,0-21 129,-13 0-387</inkml:trace>
        </inkml:traceGroup>
        <inkml:traceGroup>
          <inkml:annotationXML>
            <emma:emma xmlns:emma="http://www.w3.org/2003/04/emma" version="1.0">
              <emma:interpretation id="{DA6E1B26-630B-4BD0-BA5C-2B580140BD39}" emma:medium="tactile" emma:mode="ink">
                <msink:context xmlns:msink="http://schemas.microsoft.com/ink/2010/main" type="inkWord" rotatedBoundingBox="13807,13154 17149,12960 17291,15403 13948,15596"/>
              </emma:interpretation>
              <emma:one-of disjunction-type="recognition" id="oneOf31">
                <emma:interpretation id="interp147" emma:lang="en-US" emma:confidence="1">
                  <emma:literal>Analog</emma:literal>
                </emma:interpretation>
                <emma:interpretation id="interp148" emma:lang="en-US" emma:confidence="0">
                  <emma:literal>Anally</emma:literal>
                </emma:interpretation>
                <emma:interpretation id="interp149" emma:lang="en-US" emma:confidence="0">
                  <emma:literal>analog</emma:literal>
                </emma:interpretation>
                <emma:interpretation id="interp150" emma:lang="en-US" emma:confidence="0">
                  <emma:literal>Araby</emma:literal>
                </emma:interpretation>
                <emma:interpretation id="interp151" emma:lang="en-US" emma:confidence="0">
                  <emma:literal>Analeg</emma:literal>
                </emma:interpretation>
              </emma:one-of>
            </emma:emma>
          </inkml:annotationXML>
          <inkml:trace contextRef="#ctx0" brushRef="#br2" timeOffset="100554.7514">12532 13085 14706,'9'-18'4644,"18"13"-129,14 5-258,0-4-2967,23 6-645,-2 3-258,9 2-516,2 2-258,-7-7-645,7 9-2064,-11-10-1290,-3-1-129,-8 0-258,-6 0-387</inkml:trace>
          <inkml:trace contextRef="#ctx0" brushRef="#br2" timeOffset="100324.7383">12678 12825 10449,'41'-52'4644,"-27"33"0,-14 19-387,0 0-774,0 0-2064,0 0-516,-5 34-387,-8 10 0,-4 4-129,1 11-129,-4 1 0,2 6-129,0-2 129,6-3-258,0-8 129,4-3 0,0-8-258,2-8 129,1-7 0,5-27 0,-13 18 0,13-18 0,-10-23 0,6-13-129,4-8 129,0-15 0,4-9-129,8-8 0,8-6 129,5-2 0,3-1-129,8-2 129,-1 7-129,1 12 258,-6 9 0,-1 15 0,-8 10 0,-2 15 0,-2 13 129,-5 15 1,-1 18-259,5 10 0,0 8 0,3 12 0,1 7 0,3 9 0,-2 0 0,1 1 0,-5-3 0,1 2 0,-4-2 0,-1 1 0,-2-7 0,-3-1 0,1-5 0,-5-5 0,1-6 0,-5-16 0,7 7-1291,-7-39-3482,0 0-258,-19-2 129,5-19-258</inkml:trace>
          <inkml:trace contextRef="#ctx0" brushRef="#br2" timeOffset="100985.7761">13372 13003 13803,'28'5'4902,"-28"-5"-516,27 34 129,-22-16-3096,11 16-645,-10-4-129,4 5-258,-6-1-129,1 2-129,-3-4-129,-2-4 0,0-5-129,0-7 129,0-16-129,0 0 129,0 0-129,0 0 129,0-30 0,7 3 0,-2-5 129,4 0 0,-2-1 0,1 2 0,-1 1 0,0 7 0,-2 3-129,-5 20 0,18-23 129,-18 23 0,25 0-129,-6 7 0,3 13 129,1 3-387,4 6 129,-3-1-645,16 11-258,-14-14-903,26 12-1290,-9-12-1419,12-5-258,2-6 258,3-7-387</inkml:trace>
          <inkml:trace contextRef="#ctx0" brushRef="#br2" timeOffset="101369.798">14325 13241 6708,'14'-50'4257,"-15"24"129,-12-1-129,-5-7-774,18 34-1161,-42-35-645,26 33-645,-11-5-129,9 7-387,-1 10-129,3 8-129,1 2-129,7 3 129,0 0-258,7 2 129,1-4 0,0 1 0,3-3 0,8-1-129,-11-18 0,25 28 129,-25-28-129,28 18 0,-12-16 129,2-2 0,0-5 0,3-10 0,1 1-129,1-4 129,2 2 0,-1 0-129,3 8 0,-2 6 0,2 2 0,-2 10-129,0 12-258,-6-3-129,6 12-516,-16-14-1419,7 6-2322,-16-23 258,23 25-645,-23-25 258</inkml:trace>
          <inkml:trace contextRef="#ctx0" brushRef="#br2" timeOffset="101973.8326">14740 12471 12513,'-4'-82'4773,"2"63"-387,2 19 258,0 0-2967,-5 24-645,5 23-129,0 4-387,0 17 0,-2 7-258,2 8 129,0 4-129,0-3-258,11-2-129,0-9-258,10-4 0,-3-16-258,16-1 0,-4-20-129,18-3-129,-9-22-258,16 0-258,-10-18-258,11-3 129,-15-20 129,4 2 129,-19-14-129,-1 3 516,-17-1 516,-8-3 774,-2 15 516,-18 0 258,2 18 0,-8 2 0,6 13 129,-7 10 129,15 18-258,-6-3-387,15 15-258,-1-3 0,6 6 0,5-7-129,13 4 0,-3-7-129,8-4 129,-2-8-129,4-6 129,-6-11 0,6-5 129,-9-14-129,1-9 0,-8-13 0,0-5-129,-8-10-129,-1-1-129,-2 0-129,-3 4-129,-1 11-516,-12 0-516,16 21-2322,0 16-1290,-18-9 258,18 9-645,-2 18 0</inkml:trace>
          <inkml:trace contextRef="#ctx0" brushRef="#br2" timeOffset="102555.8659">15700 12981 9159,'14'-32'4644,"-14"32"-258,-12-17-129,-6 10-1419,2 10-1419,-14 4-516,10 16-129,-6-1-129,8 8-258,0 0 0,9 8-258,2-5 129,7 3-258,0-4 129,11-4-129,5-6 0,5-10-129,4-6 129,5-8 0,4-16 0,2-9 0,1-12-129,-1-2 129,-4-1-129,-6 2 129,-4 7-129,-8 8 129,-14 25-129,0 0 0,0 0 387,-7 33-387,-4 16 258,-1 13-129,3 18 129,3 16 0,3 12 129,3 12-129,0 2 129,3 8-129,3 0 0,3 2 0,-6-4 0,1-7 0,-4-13-129,0-12 129,0-10 0,-4-17 0,-10-17 129,-4-20 0,-5-25 0,-4-13 1,-6-27-259,-5-10 0,-4-18 0,-3-8 0,2-9 0,1-8 0,4 1 0,6-7 0,18 10-775,3-21-1289,22 21-2580,19-4-387,20 10-129,19 3-258</inkml:trace>
        </inkml:traceGroup>
        <inkml:traceGroup>
          <inkml:annotationXML>
            <emma:emma xmlns:emma="http://www.w3.org/2003/04/emma" version="1.0">
              <emma:interpretation id="{F56FFA0F-EE10-4C21-AC7B-EE9DBFD0B7E0}" emma:medium="tactile" emma:mode="ink">
                <msink:context xmlns:msink="http://schemas.microsoft.com/ink/2010/main" type="inkWord" rotatedBoundingBox="17900,12931 23670,12597 23745,13900 17976,14235"/>
              </emma:interpretation>
              <emma:one-of disjunction-type="recognition" id="oneOf32">
                <emma:interpretation id="interp152" emma:lang="en-US" emma:confidence="1">
                  <emma:literal>converter</emma:literal>
                </emma:interpretation>
                <emma:interpretation id="interp153" emma:lang="en-US" emma:confidence="0">
                  <emma:literal>con vertex</emma:literal>
                </emma:interpretation>
                <emma:interpretation id="interp154" emma:lang="en-US" emma:confidence="0">
                  <emma:literal>con renter</emma:literal>
                </emma:interpretation>
                <emma:interpretation id="interp155" emma:lang="en-US" emma:confidence="0">
                  <emma:literal>con votes</emma:literal>
                </emma:interpretation>
                <emma:interpretation id="interp156" emma:lang="en-US" emma:confidence="0">
                  <emma:literal>con Venter</emma:literal>
                </emma:interpretation>
              </emma:one-of>
            </emma:emma>
          </inkml:annotationXML>
          <inkml:trace contextRef="#ctx0" brushRef="#br2" timeOffset="103405.9144">16808 12834 10836,'8'-36'4257,"-8"36"0,-13-19-258,-14 12-2709,11 10-387,-12 6-258,8 14-129,-5 0 0,8 13-258,1 1 129,7 6-258,2-2 129,7 3-129,0-3 0,14-2-129,4-5 258,7-5-129,3-8-129,8-7 258,-1-10 0,8-4 0,-2-7 129,5-13-129,-5-8-129,0-6 129,-6-5-129,-6 1 129,-8-3-258,-7 6 129,-6 1-258,-8 6 258,0 10 0,0 18-258,-27-7 129,11 12 0,-2 16-129,4 4 129,1 7 0,3 4 0,6-1 0,4-1 0,4-2 0,10-3 0,4-4 0,5-6 0,5-3 0,3-3 129,2-8-129,3-5 129,-4-2 129,5-10-129,-6-11-129,1-6 258,-8-6-129,-2-5 0,-6 0 0,-7-1-129,-6 3-129,-3 3 0,0 8-129,-14 2-516,14 25-645,-39-14-3225,21 12-129,-1 0-387,19 2 0</inkml:trace>
          <inkml:trace contextRef="#ctx0" brushRef="#br2" timeOffset="103803.9371">17515 12786 12513,'30'32'4902,"-9"-9"-387,1 5 0,13 15-2967,-14-9-387,11 14-516,-8-7 0,-1 3-387,-6-5 0,-4 1-258,-4-5-129,-6-10 0,-3-2-129,0-23 129,0 18 0,0-18-129,-3-9 129,3-10 0,0-8 258,3-3 129,8-8-258,2 3 258,1-3-258,2 6 258,-2 2-258,4 7 258,-2 5-258,2 9 0,-1 6 0,3 3 129,-1 12-129,1 8 0,1 5-129,-3 0-387,7 7-129,-9-11-903,16 7-2967,-11-6-129,3-6-258,4-7-129</inkml:trace>
          <inkml:trace contextRef="#ctx0" brushRef="#br2" timeOffset="104120.9554">18516 12853 11352,'12'-7'4773,"-4"16"0,-3 13-258,4 13-1935,-9-5-1548,12 17-129,-6-6-258,4 3-387,-3-7 0,2-3-129,0-5 0,-2-8 0,-7-21 0,18 18 0,-18-18 0,21-16-129,-8-9 0,3-9 129,3-7-387,1-9-129,7 6-387,-10-13-774,17 16-2580,-11 2-774,2 7 129,-5 9-516</inkml:trace>
          <inkml:trace contextRef="#ctx0" brushRef="#br2" timeOffset="104848.9968">18870 12933 11094,'23'13'4773,"4"-11"-129,5-2-129,14 0-2064,-9-9-1161,17 0-387,-6-12-387,3-1-129,-8-4-129,-4-5 0,-9-3-258,-10-1 0,-13 1 129,-7 4-258,-18 5 129,-10 9-129,-4 11 0,-7 5 0,0 16 0,-1 9 0,8 10-129,4 6 129,8 3 0,6 1 0,11-1 258,3-1-258,10-4 258,12-1 0,6-8 129,8-2-258,1-8 258,8-2 0,-3-9-129,10-6 129,-2-3 0,7-12 129,-1-8-129,3-7 0,-2-6-129,0-7 130,-5-2-259,-10-4 0,-6 1-259,-17 1 1,-8 8-129,-11-1-129,-11 12 129,-15 3-258,1 14 129,-11 0 0,10 8 0,-3 0 129,11 6 129,18-6 258,-16 16-129,16-16 387,9 12-129,11-8 258,-1-4 0,10 0 129,-4 0-129,8-2 129,-4-7-129,5 6 0,-4-5 0,6 8-129,-4 0 0,1 2 0,-1 9 1,0 5-259,-3 5 0,-1 6 0,-3 7 0,-2 1 0,-3 3 0,-2 1 0,-2 0 0,-6-2-130,6 1-386,-8-10-516,11 6-516,-17-18-2838,14-4-645,-16-12 129,30 0-387</inkml:trace>
          <inkml:trace contextRef="#ctx0" brushRef="#br2" timeOffset="105338.025">20611 12772 12384,'2'-20'4902,"18"15"-387,14 3 129,5-7-2193,21 9-1548,4 0-387,16 0-645,11 7-516,-4-7-1548,13 0-2451,-6 0 129,-1-2-129,-13-1-516</inkml:trace>
          <inkml:trace contextRef="#ctx0" brushRef="#br2" timeOffset="105149.0141">20683 12241 9417,'48'-129'4902,"-34"86"-129,-3 16-258,-4 2-645,12 25-2193,-19 0-516,11 29-387,-8 1-258,8 18 0,-6 9-129,4 18-128,-5 7-259,1 8 0,-1 3 0,-1 1 0,3-1 0,-3-5 0,4-6 0,-3-16 0,3-7 0,-7-20-904,11 2-773,-15-23-3096,4-18-258,0 0 0,-18-7 0</inkml:trace>
          <inkml:trace contextRef="#ctx0" brushRef="#br2" timeOffset="106014.0637">21469 12724 10836,'0'0'4902,"0"0"-387,26 16 129,-2-16-1290,15 3-2193,-7-3-387,12 0-387,-3-11 0,-5-3-258,-6-5 0,-12-6 0,-13 3-129,-7-1 0,-19 7 0,-15 6-129,-3 10-129,-5 1 129,3 19-129,0 8 0,9 8 129,5 3 0,13 6 0,7-1 129,7-1 258,7-1-129,13-4 129,13-4 0,7-6 129,13-3 0,2-11 0,7-1-129,-1-12 0,6-1 1,-3-10-259,0-12 0,-5-10 0,-4-9 0,-3-10 0,-8-10 0,-6-1 0,-8-2 0,-11 2 0,-8 5 0,-11 11 0,-3 8 0,-13 17 0,-9 10-388,2 11 130,-8 0 0,8 11 0,0 3 129,7 4 0,5-2 0,11-16 0,0 27 258,0-27 0,22 19 0,-1-15 129,6-1 0,-1-3 0,6 4 129,-3-4-257,-2 7-130,-4 4 0,-2 8 0,-3 6 0,-4 11 0,-1 6 0,-3 6 0,-3 6 0,-5 5 0,0 1 0,-4-7 0,-1 8-4387,-17-10-644,-3 6-258,-14 2-387</inkml:trace>
        </inkml:traceGroup>
      </inkml:traceGroup>
      <inkml:traceGroup>
        <inkml:annotationXML>
          <emma:emma xmlns:emma="http://www.w3.org/2003/04/emma" version="1.0">
            <emma:interpretation id="{9D49AB78-4805-4DE4-846C-8CFED845F0CE}" emma:medium="tactile" emma:mode="ink">
              <msink:context xmlns:msink="http://schemas.microsoft.com/ink/2010/main" type="line" rotatedBoundingBox="7064,15135 16503,14682 16589,16469 7150,16922"/>
            </emma:interpretation>
          </emma:emma>
        </inkml:annotationXML>
        <inkml:traceGroup>
          <inkml:annotationXML>
            <emma:emma xmlns:emma="http://www.w3.org/2003/04/emma" version="1.0">
              <emma:interpretation id="{8A56382B-73C0-48C0-876B-9D68D8BEEBC3}" emma:medium="tactile" emma:mode="ink">
                <msink:context xmlns:msink="http://schemas.microsoft.com/ink/2010/main" type="inkWord" rotatedBoundingBox="7064,15135 9967,14995 10053,16783 7150,16922"/>
              </emma:interpretation>
            </emma:emma>
          </inkml:annotationXML>
          <inkml:trace contextRef="#ctx0" brushRef="#br2" timeOffset="106800.1086">6209 14696 9933,'-31'-96'4644,"3"62"-129,-2 10-129,5 24-1806,-20-4-1032,13 29-258,-12 7-258,10 30-129,-9 7-258,15 20-129,-2 7-129,8 9-258,6 2 130,11 0-259,5-4 0,11-5 0,14-6-130,10-8-128,13-6 0,4-10 129,8-9-129,4-17-129,6-3-258,-8-30-516,11 9-1290,-13-25-2193,-3-18 129,-7-12-516,-4-11 258</inkml:trace>
          <inkml:trace contextRef="#ctx0" brushRef="#br2" timeOffset="107324.1386">6463 14958 8256,'-2'-16'4644,"16"5"0,11 15-129,9 8-1032,18 27-1290,-10-16-645,21 27-516,-8-11-129,7 9-516,-10-3 0,-1-1-129,-8-3 0,-9-2-258,-15-5 129,-12-4 1,-10-5-130,-24-3 0,-12-8 0,-14-2 0,-10-5-130,-6-3-257,3 1-258,-7-5-516,18 2-903,-2-2-2709,15 0 0,8-9 0,12 4-516</inkml:trace>
          <inkml:trace contextRef="#ctx0" brushRef="#br2" timeOffset="107043.1225">6726 15000 14706,'-35'-46'4902,"12"43"-387,5 13-129,-9 5-2838,24 24-516,-6-2-387,9 15-258,0 1 129,1 6-386,8-2-130,4-4 0,1-5-259,-3-9-386,5 0-258,-16-39-903,19 29-1806,-19-29-1161,0-16-129,-10-15 0,-6-8-387</inkml:trace>
          <inkml:trace contextRef="#ctx0" brushRef="#br2" timeOffset="108271.1928">7633 14469 16512,'18'-79'4773,"-12"60"0,-6 19-258,0 0-3483,-9 12-387,-2 33-258,-9 12-257,-1 23-130,-6 12 0,-3 15 0,-5 8 0,-3 10 0,-3 5 0,-3 1 0,-6 5 0,-3-5 0,-2-4 0,-1-8 0,7-7-130,-3-20-386,13-4-387,-4-33-387,33-4-2064,-10-31-1548,20-20 258,0 0-387,0-16 0</inkml:trace>
          <inkml:trace contextRef="#ctx0" brushRef="#br2" timeOffset="108275.193">7907 15009 15609,'9'-19'4644,"-9"19"0,0 0-258,-2 12-3225,-1 33-516,-6 1-129,4 14-258,-6 3 0,4 8-258,0-4 129,0-4-258,5-8 129,2-11-129,0-10 0,0-13 0,0-21-129,0 0 0,16-16 129,-7-19 0,3-11-129,1-11 258,5-9-129,3-7 129,2-4 0,0-1 0,2 0 129,2 5 0,-2 7 129,-1 15 0,-7 6 129,0 24-129,-17 21 258,20 0-257,-17 25-259,3 21 0,-6 7 0,5 11 0,2 6 0,4 3 0,3-4 0,6-1 0,3-4 0,2-2 0,3-5 0,-3-4 0,5-7 0,-8-10 0,-1-2 0,-21-34-259,25 28-1418,-25-28-2451,-9-18-774,-5-8 258,-4-3-387,-9-6-129</inkml:trace>
          <inkml:trace contextRef="#ctx0" brushRef="#br2" timeOffset="108377.1988">8043 15321 11997,'-52'-15'4386,"52"15"-258,11 0 129,31 4-2322,5 0-1419,22-4-774,18 3-1806,18-3-1935,4-3 0,12-8-387,1-5-129</inkml:trace>
        </inkml:traceGroup>
        <inkml:traceGroup>
          <inkml:annotationXML>
            <emma:emma xmlns:emma="http://www.w3.org/2003/04/emma" version="1.0">
              <emma:interpretation id="{DE33E02B-D023-46B4-A96D-23F24C004033}" emma:medium="tactile" emma:mode="ink">
                <msink:context xmlns:msink="http://schemas.microsoft.com/ink/2010/main" type="inkWord" rotatedBoundingBox="10824,15022 16506,14749 16586,16409 10904,16682"/>
              </emma:interpretation>
            </emma:emma>
          </inkml:annotationXML>
          <inkml:trace contextRef="#ctx0" brushRef="#br2" timeOffset="109137.2421">9711 14901 13545,'36'-86'4386,"-26"44"-258,-6 10 129,-4 12-2709,-13 1-774,-4 19-387,-10 5 0,-2 23-129,-1 10-129,2 13 0,1 8-129,8 7 0,6 1 0,8 3 0,5-4 0,5-2-129,13-7 258,7-4-129,3-10 129,8-10-129,-1-8 387,6-9-258,-2-12 258,4-4-129,-4-14 129,-1-11 0,-6-11-258,-4-3 129,-7-5-129,-6-3 0,-6 3-129,-8 3 0,-1 7-129,-3 7 129,3 27-129,-25-16 129,25 16-129,-30 24 0,17 4 0,-1 4 0,7 4 129,2 1-129,5-1 129,1-3 0,10-2 129,5-6-129,4-4 258,3-3 0,2-6 0,3-3-128,-3-7-130,5-2 0,-5-6 0,2-4 0,-6-12 0,-1-1 0,-8-5 0,-1-1 0,-8-1 0,-3 0 0,0 5 0,-10 0 0,10 25 0,-32-34-646,32 34-773,-36-12-2064,20 12-1161,0 0 0,16 0-258,-16 0 129</inkml:trace>
          <inkml:trace contextRef="#ctx0" brushRef="#br2" timeOffset="109616.2697">10389 15089 15351,'42'0'4773,"-22"7"-129,7 8-258,-27-15-2967,35 37-516,-22-14-387,5 7-258,-10 1 0,1 1-258,-2-2 0,-5-2-129,0-3 0,0-3-129,0-5 258,-2-17-258,0 0 258,17 6 0,-17-6-258,20-27 516,-8-1-129,3-4 258,-3-8-258,4 3 259,-5-2-388,3 5 0,-2 2 0,1 5 0,1 8 0,4 5 0,0 5 0,1 9 0,4 0 0,0 16 0,1 7 0,-3 7 0,0 4 0,-1 5 0,-4 4 0,0-1 0,-4 3 0,-1-6 0,1 4 0,-6-20-1033,12 5-3482,-10-10-258,3-2 0,-11-16-258</inkml:trace>
          <inkml:trace contextRef="#ctx0" brushRef="#br2" timeOffset="109973.2901">11175 15057 14577,'44'-1'4515,"-20"9"-258,-5 12 129,-8 0-3096,10 19-387,-7-7-258,4 5-258,-7-3 129,1-2-387,-5-5 258,2-4-258,-9-23 129,13 21-129,-13-21 130,18-3-259,-8-17 0,8-9 0,2-8 0,3-9 0,3-4 0,-2-7-646,8 16-1031,-13-7-2838,6 7-129,-5 6 0,1 10-387</inkml:trace>
          <inkml:trace contextRef="#ctx0" brushRef="#br2" timeOffset="110694.3314">11767 15130 10707,'64'41'4515,"-35"-32"-258,-1-2 129,1-7-1161,6 2-1935,-13-6-387,6-6-387,-12-13-129,2-2 0,-9-6-258,-4-2 0,-5 2 0,-3 3-258,-10 8 129,-5 8-129,-3 12-129,-6 7 0,4 18-129,-3 9 0,4 8 0,3 1 258,10 5-129,7 0 129,2-3 387,14-3 0,8-6 387,11-2-258,5-9 258,11-6-258,0-12 258,11-3-258,-3-8-129,7-15 130,-5-11-388,1-10 0,-8-6 0,-8-5 0,-10-6 0,-11 0 0,-10 5 0,-13 1-388,-4 10 1,-19 3-258,2 17 0,-11 1 0,7 17 0,-4 1 129,10 2 0,-1 7 129,20-7 129,-14 25 258,14-25 129,3 18 129,-3-18 129,34 7 0,-13-7 129,11-2 129,-3-8-129,5 6 0,-6-5 0,6 6-129,-7-1 0,1 4-258,-5 5 130,0 10-259,-3 2 0,1 6 0,-1 6 0,1 1 0,1 6 0,-3-1 0,4 3 0,-5-1-388,3 4-128,-13-14-774,18 8-1806,-19-15-1677,-7-20 129,25 14-516,-25-14 387</inkml:trace>
          <inkml:trace contextRef="#ctx0" brushRef="#br2" timeOffset="111737.391">13066 14995 12126,'0'-16'4773,"0"16"-645,34 0 387,-13-2-2838,22 6-645,-4-4-387,18 7-129,3-7-129,11 0-258,6-4 0,8-8 0,-1-6-129,-4 0 129,-7-5-129,-16-2 129,-16-1-129,-20 1 0,-21 2 0,-14 5 0,-20 4 0,-12 7-129,-2 7 129,-4 7-129,4 14 0,4 9 129,12 11-129,7 5 129,10 6-129,12 1 129,3 2 0,16-3 0,14-6 129,11-3 0,7-11 129,13-7-129,1-11 387,7-7-258,1-7 0,1-14 129,-5-13-258,-4-8 258,-11-11-258,-3-11-129,-10-2 0,-10-7-129,-8 6 129,-11 1-129,-9 7-129,-4 8-129,-12 14 0,-14 10-129,5 15-129,-11 5 0,10 3-129,-6 6 129,14 11 0,2-6 129,12 2 258,4-16 129,9 21 387,14-12 129,0-9 129,13 0 258,-7-5-129,8 1 0,-9-8 0,4 7-258,-7-3 0,0 3-258,-7 2 129,0 1-258,-18 2 129,30 3-129,-14 10 0,0 3 0,0 5-129,2 9 129,0 6 0,-2 1-258,1 10-129,-6-7-258,5 10-129,-14-16-1161,16 11-516,-18-22-1290,3-4-774,-3-19-387,0 0 258,16 0-258</inkml:trace>
          <inkml:trace contextRef="#ctx0" brushRef="#br2" timeOffset="110961.3466">13226 14490 13545,'21'-112'4644,"-14"83"0,-3 12 129,-4 17-2580,0 0-903,9 32-516,-9-2-129,5 16-386,-5 11-259,6 16 0,-3 7 0,1 5 0,-1 6 0,4 0 0,0-2 0,-1-7 0,3-8 0,-9-15 0,7-6-904,-11-17-3740,2-11-258,2-25 0,0 0-258</inkml:trace>
          <inkml:trace contextRef="#ctx0" brushRef="#br2" timeOffset="111984.4052">14697 14118 13029,'82'-21'4902,"-31"28"-129,10 23 0,-1 9-2967,10 31-774,-12 8-129,3 29-387,-17 8 0,-8 17 1,-24 8-517,-17 12 0,-43 15 0,-52 9-4645,-31-2 1,-61-19-516,-59-20-258</inkml:trace>
        </inkml:traceGroup>
      </inkml:traceGroup>
    </inkml:traceGroup>
  </inkml:traceGroup>
</inkml:ink>
</file>

<file path=ppt/ink/ink5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6:05.77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-1 91 7353,'-3'-77'3870,"-4"47"-258,7 30-387,0 0-1548,0 0-3096,0 0-1806,0 0-645,0 20 387,0-20-774</inkml:trace>
</inkml:ink>
</file>

<file path=ppt/ink/ink54.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1-08-03T01:29:41.011"/>
    </inkml:context>
    <inkml:brush xml:id="br0">
      <inkml:brushProperty name="width" value="0.06667" units="cm"/>
      <inkml:brushProperty name="height" value="0.06667" units="cm"/>
      <inkml:brushProperty name="color" value="#177D36"/>
      <inkml:brushProperty name="fitToCurve" value="1"/>
    </inkml:brush>
    <inkml:context xml:id="ctx1">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1" timeString="2011-08-03T01:26:45.272"/>
    </inkml:context>
    <inkml:brush xml:id="br1">
      <inkml:brushProperty name="width" value="0.06667" units="cm"/>
      <inkml:brushProperty name="height" value="0.06667" units="cm"/>
      <inkml:brushProperty name="fitToCurve" value="1"/>
    </inkml:brush>
    <inkml:brush xml:id="br2">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A06ECA5-52C8-4567-BE53-0140B0470DA6}" emma:medium="tactile" emma:mode="ink">
          <msink:context xmlns:msink="http://schemas.microsoft.com/ink/2010/main" type="writingRegion" rotatedBoundingBox="-1625,539 23357,124 23483,7702 -1499,8117"/>
        </emma:interpretation>
      </emma:emma>
    </inkml:annotationXML>
    <inkml:traceGroup>
      <inkml:annotationXML>
        <emma:emma xmlns:emma="http://www.w3.org/2003/04/emma" version="1.0">
          <emma:interpretation id="{E72F2687-8EE1-4A35-AB94-45E7915B627B}" emma:medium="tactile" emma:mode="ink">
            <msink:context xmlns:msink="http://schemas.microsoft.com/ink/2010/main" type="paragraph" rotatedBoundingBox="-1625,539 21739,151 21778,2523 -1585,2911" alignmentLevel="1"/>
          </emma:interpretation>
        </emma:emma>
      </inkml:annotationXML>
      <inkml:traceGroup>
        <inkml:annotationXML>
          <emma:emma xmlns:emma="http://www.w3.org/2003/04/emma" version="1.0">
            <emma:interpretation id="{93CAFEE8-471E-4F84-80C6-6E7A6C809368}" emma:medium="tactile" emma:mode="ink">
              <msink:context xmlns:msink="http://schemas.microsoft.com/ink/2010/main" type="inkBullet" rotatedBoundingBox="-1602,1927 -1587,1926 -1586,1941 -1601,1942"/>
            </emma:interpretation>
            <emma:one-of disjunction-type="recognition" id="oneOf0">
              <emma:interpretation id="interp0" emma:lang="en-US" emma:confidence="0">
                <emma:literal>-</emma:literal>
              </emma:interpretation>
            </emma:one-of>
          </emma:emma>
        </inkml:annotationXML>
        <inkml:trace contextRef="#ctx0" brushRef="#br0">-3179 1183</inkml:trace>
      </inkml:traceGroup>
      <inkml:traceGroup>
        <inkml:annotationXML>
          <emma:emma xmlns:emma="http://www.w3.org/2003/04/emma" version="1.0">
            <emma:interpretation id="{D9A6D92C-3880-45BF-8484-1120F07C8C50}" emma:medium="tactile" emma:mode="ink">
              <msink:context xmlns:msink="http://schemas.microsoft.com/ink/2010/main" type="line" rotatedBoundingBox="-1503,537 21739,151 21778,2523 -1464,2909"/>
            </emma:interpretation>
          </emma:emma>
        </inkml:annotationXML>
        <inkml:traceGroup>
          <inkml:annotationXML>
            <emma:emma xmlns:emma="http://www.w3.org/2003/04/emma" version="1.0">
              <emma:interpretation id="{5A65DC15-47A3-48E9-9B59-168B4086118D}" emma:medium="tactile" emma:mode="ink">
                <msink:context xmlns:msink="http://schemas.microsoft.com/ink/2010/main" type="inkWord" rotatedBoundingBox="-1479,2015 -1339,2013 -1337,2152 -1476,2155"/>
              </emma:interpretation>
              <emma:one-of disjunction-type="recognition" id="oneOf1">
                <emma:interpretation id="interp1" emma:lang="en-US" emma:confidence="0">
                  <emma:literal>....</emma:literal>
                </emma:interpretation>
                <emma:interpretation id="interp2" emma:lang="en-US" emma:confidence="0">
                  <emma:literal>...</emma:literal>
                </emma:interpretation>
                <emma:interpretation id="interp3" emma:lang="en-US" emma:confidence="0">
                  <emma:literal>is</emma:literal>
                </emma:interpretation>
                <emma:interpretation id="interp4" emma:lang="en-US" emma:confidence="0">
                  <emma:literal>:</emma:literal>
                </emma:interpretation>
                <emma:interpretation id="interp5" emma:lang="en-US" emma:confidence="0">
                  <emma:literal>..</emma:literal>
                </emma:interpretation>
              </emma:one-of>
            </emma:emma>
          </inkml:annotationXML>
          <inkml:trace contextRef="#ctx0" brushRef="#br0" timeOffset="-6.0004">-3054 1396</inkml:trace>
          <inkml:trace contextRef="#ctx0" brushRef="#br0" timeOffset="-3.0002">-3001 1271</inkml:trace>
          <inkml:trace contextRef="#ctx0" brushRef="#br0" timeOffset="-2.0001">-3001 1271</inkml:trace>
          <inkml:trace contextRef="#ctx0" brushRef="#br0" timeOffset="-5.0003">-2930 1378</inkml:trace>
        </inkml:traceGroup>
        <inkml:traceGroup>
          <inkml:annotationXML>
            <emma:emma xmlns:emma="http://www.w3.org/2003/04/emma" version="1.0">
              <emma:interpretation id="{3CA42FA1-7441-4A2F-94F5-12A1A0AC9DE8}" emma:medium="tactile" emma:mode="ink">
                <msink:context xmlns:msink="http://schemas.microsoft.com/ink/2010/main" type="inkWord" rotatedBoundingBox="1576,549 6868,554 6866,2813 1574,2808"/>
              </emma:interpretation>
              <emma:one-of disjunction-type="recognition" id="oneOf2">
                <emma:interpretation id="interp6" emma:lang="en-US" emma:confidence="1">
                  <emma:literal>Digital</emma:literal>
                </emma:interpretation>
                <emma:interpretation id="interp7" emma:lang="en-US" emma:confidence="0">
                  <emma:literal>Digitals</emma:literal>
                </emma:interpretation>
                <emma:interpretation id="interp8" emma:lang="en-US" emma:confidence="0">
                  <emma:literal>Digitech</emma:literal>
                </emma:interpretation>
                <emma:interpretation id="interp9" emma:lang="en-US" emma:confidence="0">
                  <emma:literal>Digits</emma:literal>
                </emma:interpretation>
                <emma:interpretation id="interp10" emma:lang="en-US" emma:confidence="0">
                  <emma:literal>Digit</emma:literal>
                </emma:interpretation>
              </emma:one-of>
            </emma:emma>
          </inkml:annotationXML>
          <inkml:trace contextRef="#ctx1" brushRef="#br1">2478 359 9933,'7'-41'4773,"-14"25"-387,-9 4-258,-9-1-2709,7 13-645,-5 4-387,3 14 0,-1 5-258,3 5-129,4 6 129,5 0-129,4 1 0,5-1 0,1-2 129,12-3-258,6-8 258,5-3-129,2-9 0,4-6 129,1-3-129,2-9 258,-2-10-258,1-8 258,-7-5-258,0-2 129,-6 1-129,-3 2 129,-7 5-258,-2 4 129,-7 22-129,7-18 129,-7 18 0,4 24-129,-2 11 258,1 13-129,6 18 258,3 19-258,3 15 387,6 14-258,0 7 129,6 7 129,-2 0-258,2 5 258,-4-5-129,0-5 0,-5-13 0,-2-10 0,-6-15-129,-2-12 129,-7-17 0,-1-16-129,-7-22 0,-9-14 0,-9-11 0,-7-20 0,-3-10 0,-8-10-129,-3-4 0,-2-6-129,0-5 0,0-2 0,1 0-258,1-2 129,5 5-129,0-1-258,11 12-129,-2-7-387,21 22-774,-10-12-1935,21 10-645,2 0-516,16-4 129,14-4-387</inkml:trace>
          <inkml:trace contextRef="#ctx1" brushRef="#br1" timeOffset="447.0255">3189 227 3612,'9'-44'3741,"7"39"-387,-16 5 0,23-9-1290,-23 9-2193,27 19-1419,-4 12-1806,-14-12 258,16 17-516,-18-17 129</inkml:trace>
          <inkml:trace contextRef="#ctx1" brushRef="#br1" timeOffset="265.015">3210 398 9030,'11'-18'5031,"-11"18"-645,0 0 258,0 0-1935,11 34-1806,-11-7 0,2 14-516,-1 0 129,3 7-387,1-2 129,-1-5-516,3 2 0,-7-18-645,14 12-903,-14-19-2709,0-18 0,0 0-258,0 0-387</inkml:trace>
          <inkml:trace contextRef="#ctx1" brushRef="#br1" timeOffset="1404.0801">3531 505 5676,'-23'-30'4644,"23"7"-258,0 23-129,17-9-1419,-17 9-1419,38-7-387,-17 3-129,16 4-258,-1 4-258,12 6-129,5-3 0,11 4-129,6-2 129,10-4-129,9-1-129,9-2 0,3-2 129,-3-2-129,-6-7-129,-10 0 129,-13-3-129,-17-1 129,-24-1 0,-28 14 0,0-23 0,-28 16 129,-13 3-129,-9 4 129,-1 0-129,1 4 0,4 8 0,7 4 0,7 4 129,10 3-129,10 2 0,10 1 0,2 3 129,11-1-258,6 1 258,7-3-129,2-2 0,4-5 129,2-5-129,2-5 0,-2-7 129,0-2 0,-1-7 0,1-9 0,-6-5 0,4-4 129,-3-4-129,-2 4 0,-2 2-129,0 4 129,-3 3-129,1 7 0,-1 7 0,-2 2-129,-2 12 0,1 8 0,1 7-129,-4-2-129,4 8-129,-5-8-129,6 9-258,-19-34-387,27 43-1032,-27-43-2064,21 14-129,-21-14 129,20-11-258</inkml:trace>
          <inkml:trace contextRef="#ctx1" brushRef="#br1" timeOffset="761.0435">3742 101 7869,'41'-107'4773,"-25"54"129,-3 10-387,-8-3-774,9 27-2193,-14-5-645,0 24-129,18 6-258,-9 29-129,-2 13-258,4 15 0,-1 8 0,3 11 0,-2 5 0,-1 0-129,-1 0 0,0-9-258,0-3 0,-7-16-258,7 1-258,-9-24-516,8 10-1935,-8-23-1419,0-23-258,-16 20-129,-1-20 0</inkml:trace>
          <inkml:trace contextRef="#ctx1" brushRef="#br1" timeOffset="1628.0929">5203 26 12126,'16'-119'4902,"-13"77"-387,-3 10 0,0 32-2967,0 0-645,16 26-387,-12 13-258,5 20 0,-2 9-129,2 14 0,0 6-258,-6 3-387,10 9-516,-13-11-3096,0 0-387,0-2-516,0-4-129</inkml:trace>
          <inkml:trace contextRef="#ctx1" brushRef="#br1" timeOffset="-1720.0984">564 112 7224,'-13'-45'4515,"4"26"129,9 19-645,0 0-1806,-12-23-516,12 23-516,0 9-516,0 12 0,0-1-129,7 13 0,-5 1-129,7 12 129,-6 1-258,6 8 0,-2 0 129,2 4-387,-4-2 258,4-2-258,-2-2 129,2-7-258,0-3 0,-5-9-258,5 0-258,-9-34-387,12 40-774,-12-40-2967,0 16 129,0-16-387,0 0-258</inkml:trace>
          <inkml:trace contextRef="#ctx1" brushRef="#br1" timeOffset="-1164.0666">0 62 3096,'23'-36'4386,"-23"36"129,34-16-129,-8 16-1161,1-8-1419,26 11-387,-6-3 0,24 11-387,-2-4-258,17 12-258,-3 1-258,10 9 129,1 3-258,-3 5 0,-4 2-129,-9 5 129,-9 1-129,-10-2 0,-9-1 258,-14 1-258,-13-6 129,-11 3-129,-12-3 129,-3-3 0,-17 1 0,-14 1 0,-9-1-129,-8 1 0,-6-2 0,-7-8 129,-2-2-129,-3-7 0,-1-4-129,1-10 129,1-3 0,4-7 0,2-7 0,3-2-129,6 2 129,3-2-258,13 2 0,3-2-258,18 12-258,-3-12-387,19 16-774,0 0-1935,0 0-774,26-4 0,1 1-387</inkml:trace>
          <inkml:trace contextRef="#ctx1" brushRef="#br1" timeOffset="-869.0497">1875 396 7740,'-6'-19'4515,"6"19"0,0 0-258,-18 0-1161,18 14-2064,0 2-258,0 14-387,0-1 129,0 3-516,4 5-387,-4-12-1032,5 5-2838,-5-3 0,0-7-516,0-20-129</inkml:trace>
          <inkml:trace contextRef="#ctx1" brushRef="#br1" timeOffset="-684.0391">1592 91 6966,'-11'-73'3870,"11"42"-258,0 31-516,0 0-2838,16 2-2322,2 28-1548,-11-12 0,16 23-387,-9-11 0</inkml:trace>
        </inkml:traceGroup>
        <inkml:traceGroup>
          <inkml:annotationXML>
            <emma:emma xmlns:emma="http://www.w3.org/2003/04/emma" version="1.0">
              <emma:interpretation id="{9A2917FC-144A-4D67-9FA8-8771C5CC6F7C}" emma:medium="tactile" emma:mode="ink">
                <msink:context xmlns:msink="http://schemas.microsoft.com/ink/2010/main" type="inkWord" rotatedBoundingBox="8573,321 15841,339 15836,2311 8569,2294"/>
              </emma:interpretation>
              <emma:one-of disjunction-type="recognition" id="oneOf3">
                <emma:interpretation id="interp11" emma:lang="en-US" emma:confidence="0.5">
                  <emma:literal>system</emma:literal>
                </emma:interpretation>
                <emma:interpretation id="interp12" emma:lang="en-US" emma:confidence="0">
                  <emma:literal>System</emma:literal>
                </emma:interpretation>
                <emma:interpretation id="interp13" emma:lang="en-US" emma:confidence="0">
                  <emma:literal>Systems</emma:literal>
                </emma:interpretation>
                <emma:interpretation id="interp14" emma:lang="en-US" emma:confidence="0">
                  <emma:literal>systems</emma:literal>
                </emma:interpretation>
                <emma:interpretation id="interp15" emma:lang="en-US" emma:confidence="0">
                  <emma:literal>Sys-em</emma:literal>
                </emma:interpretation>
              </emma:one-of>
            </emma:emma>
          </inkml:annotationXML>
          <inkml:trace contextRef="#ctx1" brushRef="#br1" timeOffset="2472.1414">7309-118 10836,'28'-71'4773,"-24"37"-129,-4 6-129,-9-8-2580,9 36-1032,-34-16-258,13 16-129,-11 2-387,0 9 129,-4 7-258,4 5 0,2 5 0,7 2 0,7 2-129,9 4 129,7-2 0,16 3 0,14-3 0,9-2 0,9 0 0,9-2 0,5 2 0,2-3 0,-2-3 0,-3 1 0,-4 2 0,-7-3 0,-9 1 0,-6 0 0,-14-4 0,-8 2 129,-9 0-129,-6-1 129,-19-2 0,-11-1 0,-7-1 129,-5-2-129,-7-4 0,-3-4 0,-1-4 0,4-4-129,2-2 0,4-6 129,6-8-258,2-2 129,5-5-129,4-3 0,2 3-129,5-4 129,5 7-258,-2-1-258,20 19-258,-19-25-774,19 25-1677,10-2-1161,6 2-129,0 0-129,9 0-387</inkml:trace>
          <inkml:trace contextRef="#ctx1" brushRef="#br1" timeOffset="2740.1567">7826 158 9288,'7'-18'4515,"11"-1"129,-18 19-387,27 9-1419,-27-9-1677,34 42-387,-13-11-258,9 11-129,-1-1-258,1 7 0,2 0-387,-5-10-258,5 3-129,-11-20-645,15 9-1161,-10-19-2064,1-11 129,0 0-387,-1-20 0</inkml:trace>
          <inkml:trace contextRef="#ctx1" brushRef="#br1" timeOffset="3028.1732">8436 199 9030,'8'-55'4515,"-8"37"129,0 18-387,0 0-645,-11 9-2322,9 21-387,-9 4-387,4 14 0,-9 7 0,-1 13-258,-8 5 129,0 10-258,-5 6 0,-4 13-129,-2 3 129,-3 1-129,0 3-129,0-6 129,1-5-258,1-11 129,7-12-258,-4-24-258,20-1-387,-15-27-387,29 6-774,0-29-1806,0 0-645,0 0-258,9-16-129</inkml:trace>
          <inkml:trace contextRef="#ctx1" brushRef="#br1" timeOffset="3532.202">9180 210 903,'-80'-11'3096,"43"11"129,-15 0-258,11 0-774,4 0-258,5 4-258,16 8-258,0-5-129,16 11-387,0-18 0,26 32 0,-2-18-129,15 15 258,-4-12-129,13 14 0,-7-8-258,5 5-129,-10-3 0,0 2-258,-15-2 258,-3 1-387,-13-2 258,-5-1-258,-11-4 129,-14-1-129,-7-4-129,-10-3 0,-3-4 0,-6-5-129,3 0-258,-4-4-129,9 0-387,-5-16-774,20 8-2709,-2-5 258,5-1-645,7 2 0</inkml:trace>
          <inkml:trace contextRef="#ctx1" brushRef="#br1" timeOffset="3860.2207">9557-335 15093,'0'-60'4773,"0"39"0,0 21-516,0 0-3225,0 14-387,0 21-258,5 21-129,1 8-129,4 14 129,-1 9-129,4 5 0,1 5-258,-1-9 129,1-2-129,-4-19-645,10 5-129,-18-30-1548,10 3-2322,-10-15 0,2-9-258,-4-21 0</inkml:trace>
          <inkml:trace contextRef="#ctx1" brushRef="#br1" timeOffset="4296.2456">9399 215 9675,'75'2'4386,"-27"3"-387,10 6-129,12 3-2193,-5-10-645,15 5-516,6-9-129,6 0-129,1-2-129,-2-7 0,-10-5 129,-8-2-129,-18-4 0,-14 0 129,-23-1-129,-18 2-129,-10 3 129,-17 1 0,-7 6-129,-3 8 0,1 1 0,1 12 129,3 9-129,7 13 258,7 2-129,7 8 0,4 4 0,7 2-129,0-2 258,16 0-258,4-7 129,5-4-129,5-6 129,4-10-516,6-3 0,-8-18-1806,8 0-2193,1-6 129,-6-10-258,1-7-129</inkml:trace>
          <inkml:trace contextRef="#ctx1" brushRef="#br1" timeOffset="4860.2778">10752 96 8514,'9'23'4386,"-2"0"258,4 4-516,5 12-903,-3-12-1806,13 15-258,-10-10-516,6 4-258,-6-6-258,-2-3-129,-2-4 0,-5-7 0,-7-16-129,0 0 0,0 0 0,16-2 0,-8-17 129,0-8 0,5-3 0,-1-4 0,4 2 0,0 2 0,2 6 0,4 10 0,1 7 129,3 7-129,3 7 129,3 13-129,-2 3 129,0 4-129,-1-1 129,-6 1-129,-2-2 0,-5-4 0,-3-1 0,-13-20 0,14 23-129,-14-23 129,0 0-129,16 5 0,-16-5 129,23-14 0,-7-4 0,9-3 0,3-8 129,12 3 0,-3-1 129,7 6 0,1 1 129,3 11-129,-7 8 129,0 6 0,-9 16-129,-2 11 0,-10 7 0,-8 8-387,-5 8-387,-9-4-3483,-3 6-645,-11-3-258,-7-3-387</inkml:trace>
          <inkml:trace contextRef="#ctx1" brushRef="#br1" timeOffset="6680.3821">12940 300 9546,'0'0'4257,"0"0"0,0 0-129,0 0-1419,0 0-1677,0 0-129,2 15 0,-2-15-129,0 0 0,0 0-258,0 0 0,20 14-129,1-9 0,4-3 0,18 3-129,10-5 0,22 2 0,15-2-129,19 0-129,12-5 129,7-2-129,0-2 129,-5 0-258,-11 2 129,-20 0 0,-19 1 0,-21 1-258,-11 5-387,-41 0-2967,16-2-1032,-16 2 0,-29-3-516,1-6-387</inkml:trace>
        </inkml:traceGroup>
        <inkml:traceGroup>
          <inkml:annotationXML>
            <emma:emma xmlns:emma="http://www.w3.org/2003/04/emma" version="1.0">
              <emma:interpretation id="{027F916A-86F8-4B78-B5FA-4015DD311DA5}" emma:medium="tactile" emma:mode="ink">
                <msink:context xmlns:msink="http://schemas.microsoft.com/ink/2010/main" type="inkWord" rotatedBoundingBox="20917,2014 21770,2000 21771,2084 20918,2098"/>
              </emma:interpretation>
              <emma:one-of disjunction-type="recognition" id="oneOf4">
                <emma:interpretation id="interp16" emma:lang="en-US" emma:confidence="0">
                  <emma:literal>i</emma:literal>
                </emma:interpretation>
                <emma:interpretation id="interp17" emma:lang="en-US" emma:confidence="0">
                  <emma:literal>:</emma:literal>
                </emma:interpretation>
                <emma:interpretation id="interp18" emma:lang="en-US" emma:confidence="0">
                  <emma:literal>;</emma:literal>
                </emma:interpretation>
                <emma:interpretation id="interp19" emma:lang="en-US" emma:confidence="0">
                  <emma:literal>=</emma:literal>
                </emma:interpretation>
                <emma:interpretation id="interp20" emma:lang="en-US" emma:confidence="0">
                  <emma:literal>!</emma:literal>
                </emma:interpretation>
              </emma:one-of>
            </emma:emma>
          </inkml:annotationXML>
          <inkml:trace contextRef="#ctx0" brushRef="#br0" timeOffset="-14.0008">19341 1271,'0'0</inkml:trace>
          <inkml:trace contextRef="#ctx0" brushRef="#br0" timeOffset="-35736.044">18737 1752,'0'0,"0"0,0 0</inkml:trace>
        </inkml:traceGroup>
        <inkml:traceGroup>
          <inkml:annotationXML>
            <emma:emma xmlns:emma="http://www.w3.org/2003/04/emma" version="1.0">
              <emma:interpretation id="{9732C0CF-C39E-4C7A-A3D4-F74342DFDEC7}" emma:medium="tactile" emma:mode="ink">
                <msink:context xmlns:msink="http://schemas.microsoft.com/ink/2010/main" type="inkWord" rotatedBoundingBox="21343,2053 21770,2044 21771,2083 21344,2091"/>
              </emma:interpretation>
              <emma:one-of disjunction-type="recognition" id="oneOf5">
                <emma:interpretation id="interp21" emma:lang="en-US" emma:confidence="1">
                  <emma:literal>+</emma:literal>
                </emma:interpretation>
                <emma:interpretation id="interp22" emma:lang="en-US" emma:confidence="0">
                  <emma:literal>=</emma:literal>
                </emma:interpretation>
                <emma:interpretation id="interp23" emma:lang="en-US" emma:confidence="0">
                  <emma:literal>f</emma:literal>
                </emma:interpretation>
                <emma:interpretation id="interp24" emma:lang="en-US" emma:confidence="0">
                  <emma:literal>t</emma:literal>
                </emma:interpretation>
                <emma:interpretation id="interp25" emma:lang="en-US" emma:confidence="0">
                  <emma:literal>€</emma:literal>
                </emma:interpretation>
              </emma:one-of>
            </emma:emma>
          </inkml:annotationXML>
          <inkml:trace contextRef="#ctx0" brushRef="#br0" timeOffset="-10.0006">20195 1307,'0'0,"-195"0,195 0,0 0,-125 0,125 0</inkml:trace>
          <inkml:trace contextRef="#ctx0" brushRef="#br0" timeOffset="-8.0005">20017 1343,'0'0,"0"0,0 0,0 0,-249-18,249 18</inkml:trace>
        </inkml:traceGroup>
      </inkml:traceGroup>
    </inkml:traceGroup>
    <inkml:traceGroup>
      <inkml:annotationXML>
        <emma:emma xmlns:emma="http://www.w3.org/2003/04/emma" version="1.0">
          <emma:interpretation id="{EB340E8B-4B43-4E09-A843-0CBD5AD64BE4}" emma:medium="tactile" emma:mode="ink">
            <msink:context xmlns:msink="http://schemas.microsoft.com/ink/2010/main" type="paragraph" rotatedBoundingBox="1165,5634 5377,5652 5372,6875 1160,6857" alignmentLevel="2"/>
          </emma:interpretation>
        </emma:emma>
      </inkml:annotationXML>
      <inkml:traceGroup>
        <inkml:annotationXML>
          <emma:emma xmlns:emma="http://www.w3.org/2003/04/emma" version="1.0">
            <emma:interpretation id="{5479FDD0-858D-48D1-BE05-AD9B474BD20A}" emma:medium="tactile" emma:mode="ink">
              <msink:context xmlns:msink="http://schemas.microsoft.com/ink/2010/main" type="line" rotatedBoundingBox="1165,5634 5377,5652 5372,6875 1160,6857"/>
            </emma:interpretation>
          </emma:emma>
        </inkml:annotationXML>
        <inkml:traceGroup>
          <inkml:annotationXML>
            <emma:emma xmlns:emma="http://www.w3.org/2003/04/emma" version="1.0">
              <emma:interpretation id="{C1A20226-7E2A-4CC9-A413-40DF4495BF63}" emma:medium="tactile" emma:mode="ink">
                <msink:context xmlns:msink="http://schemas.microsoft.com/ink/2010/main" type="inkWord" rotatedBoundingBox="1165,5634 5377,5652 5372,6875 1160,6857"/>
              </emma:interpretation>
              <emma:one-of disjunction-type="recognition" id="oneOf6">
                <emma:interpretation id="interp26" emma:lang="en-US" emma:confidence="1">
                  <emma:literal>External</emma:literal>
                </emma:interpretation>
                <emma:interpretation id="interp27" emma:lang="en-US" emma:confidence="0.5">
                  <emma:literal>Exton nah</emma:literal>
                </emma:interpretation>
                <emma:interpretation id="interp28" emma:lang="en-US" emma:confidence="0">
                  <emma:literal>EX tonal</emma:literal>
                </emma:interpretation>
                <emma:interpretation id="interp29" emma:lang="en-US" emma:confidence="0">
                  <emma:literal>Ex, tonal</emma:literal>
                </emma:interpretation>
                <emma:interpretation id="interp30" emma:lang="en-US" emma:confidence="0">
                  <emma:literal>Ex tonal</emma:literal>
                </emma:interpretation>
              </emma:one-of>
            </emma:emma>
          </inkml:annotationXML>
          <inkml:trace contextRef="#ctx1" brushRef="#br2" timeOffset="11212.6413">-351 5116 9417,'0'-16'4902,"0"16"-129,0 0-387,0-27-1419,0 27-1548,0 0-516,-1 16-258,-10 0-258,11 14-129,-7 6 0,5 12-129,-2 11 0,4 10 0,0 7 0,0 1 0,0-1 0,0-1 0,4-9-129,1-7 0,-1-11-129,-2-13 0,1-6-258,-3-29 0,7 32-387,-7-32-645,0 0-903,0 0-2193,-9-20 0,6-7-387,-1-12 0</inkml:trace>
          <inkml:trace contextRef="#ctx1" brushRef="#br2" timeOffset="11666.6672">-285 5411 11352,'45'0'4386,"-8"-2"-258,-1-1-774,-1-10-2322,11 8-1161,2 3-1677,-1 2-1806,-19-2-645,1 8 0,-29-6-516</inkml:trace>
          <inkml:trace contextRef="#ctx1" brushRef="#br2" timeOffset="11454.6549">-411 5123 7998,'0'-45'4386,"14"28"387,2-3-516,7-3-1419,22 16-1161,-6-13-387,20 15-387,-6-9-258,9 6-258,-5 1-258,-4 4-258,-6 3-387,-15-4-903,0 4-2064,-15 7-1032,-17-7 0,0 23-516,-14-8 0</inkml:trace>
          <inkml:trace contextRef="#ctx1" brushRef="#br2" timeOffset="11906.681">-388 5795 8901,'21'18'4515,"-3"-16"0,16 7-387,3 5-1548,-1-12-1161,19 8-516,-3-6-516,12-1-129,0 1-516,-4-4-645,6 0-903,-9-9-2580,-11-9 0,-3 1-258,-15-8-387</inkml:trace>
          <inkml:trace contextRef="#ctx1" brushRef="#br2" timeOffset="12122.6933">299 5532 7998,'0'0'4644,"1"14"129,17 13-387,3 7-1290,-3-13-1419,18 22-387,-9-15-387,10 11-258,-7-7-258,6 6-258,-2-8-258,-8-5-387,6 3-774,-32-28-1677,34 22-1548,-34-22-129,25 0-258,-25 0-516</inkml:trace>
          <inkml:trace contextRef="#ctx1" brushRef="#br2" timeOffset="12334.7055">690 5477 11094,'0'0'4644,"0"0"-129,-18 12 0,11 4-2709,3 25-1032,-8-7-129,3 14-258,-5-5-258,1-1-387,5 5-774,-14-12-1806,4-1-1419,6-2-258,-2-7-129,3-4-645</inkml:trace>
          <inkml:trace contextRef="#ctx1" brushRef="#br2" timeOffset="12832.734">894 5452 9288,'54'2'4257,"-11"12"0,-3-12-387,5 1-2322,8 3-1677,2-1-1935,6 2-1677,-20-9-258,5 2-258,-19-10-387</inkml:trace>
          <inkml:trace contextRef="#ctx1" brushRef="#br2" timeOffset="12640.723">1135 4943 12900,'23'-9'5031,"-5"22"-516,-8 6 387,-10-1-3225,13 23-645,-13-2-258,7 13-387,-7 3 0,5 9-258,-5 3 0,0 5-129,5 1-129,-3-6 0,5 1-258,-7-15-387,13 9-1548,-13-23-2451,0-12 129,-7-11-516,7-16-129</inkml:trace>
          <inkml:trace contextRef="#ctx1" brushRef="#br2" timeOffset="13556.7754">1590 5466 13029,'18'7'4644,"14"-7"-258,-16 0-258,-16 0-2838,35-14-387,-20-6-387,2 8-129,-9-9-129,-3 3-258,-5 18-129,-11-23-129,-7 19 0,-12 4-258,2 9 0,-10 7 0,6 16 0,-1-2 129,8 9 0,5-1 258,11 3 0,7 3 258,2-6 0,11 2 258,5-9 0,13 3 258,-3-13-129,12 4 129,-5-15 0,12 1 0,-6-11-129,11 0-129,-6-16 129,2-3-258,-5-8 0,0-5 0,-7-9-129,-4-4 0,-8-3-129,-12 0-258,-3 4 0,-7-2-129,-1 10-258,-19 1 0,8 15-129,-11 0 0,23 20 0,-34-12 129,34 12 0,-23 0 258,23 0 129,0 0 258,0 0 258,25 3 129,-6-4 258,13 1 0,-5-13 129,12 11-129,-9-8 129,9 10-129,-8-2-129,1 2 0,-6 5-129,1 10-129,-6 2-129,1 8 130,-3 4-259,-1 6 0,-2 6 0,-4 2 0,4 7-259,-8-9-644,13 16-2580,-14-11-1419,-2-2-129,1-3-258,-6-9-258</inkml:trace>
          <inkml:trace contextRef="#ctx1" brushRef="#br2" timeOffset="16859.9643">491 5834 7353,'0'-23'4386,"0"23"-129,0 0-129,-6-19-1806,6 19-387,0 0-387,0 0-516,0 0-129,0 0-387,0 0 0,-3 10-129,3-10 0,-6 29-258,1-8 0,0 6-258,1 8-387,-10-4-1419,2 8-2322,1 3-516,-9 1 0,1 5-387</inkml:trace>
          <inkml:trace contextRef="#ctx1" brushRef="#br2" timeOffset="17965.0275">2689 5432 8256,'-10'-33'4257,"10"33"129,0 0-129,0 0-1935,3 19-645,11 17-645,-8-6-129,10 14 0,-7-4-258,5 6-129,-5-5-258,0 1 0,-6-8-129,1-2 0,-4-10-129,0-5 129,0-17-129,0 0 0,0 0 0,-7-9-129,5-15 129,0-10-129,2-4 129,0-4 0,0 1 0,5 2-129,3 3 258,0 9-258,3 4 129,-11 23 129,27-18-129,-11 18 0,0 2 129,2 12-129,3 4 0,-2 5 129,3 4-129,-3 2 129,3 3-129,-4 0-258,3 3-387,-10-10-516,15 11-1161,-10-11-2322,6-9 129,2-4-387,3-12-129</inkml:trace>
          <inkml:trace contextRef="#ctx1" brushRef="#br2" timeOffset="18349.0494">3390 5587 8385,'7'-75'4515,"-12"40"129,-9 12-387,-4 14-1419,-16-13-1161,14 22-516,-13 4-387,13 14-258,-8 0-129,12 10 0,0-3-258,7 9 0,2-4 0,7 0-129,0-1 0,0-3 129,9-4-129,1-3-129,3-3 129,-13-16 0,28 18 0,-12-18-129,4 0 129,-4-9 0,3-7 0,1-3 0,-2-5 0,1 0 0,1 2 0,-1 3 0,1 4 0,3 10 0,-2 5-129,1 4-258,6 15-129,-8-5-387,12 18-903,-14-16-1677,5-1-1032,3-5-129,-4-10-258,3-7 0</inkml:trace>
          <inkml:trace contextRef="#ctx1" brushRef="#br2" timeOffset="18572.0622">3801 5037 13029,'-36'-85'4773,"20"57"-258,2 12 0,14 16-2838,0 0-645,-5 32-387,5-2-129,3 16-129,3 7 0,3 15-129,-2 10-129,2 6-258,0 12-516,-9-7-3096,1 2-1032,-1-4 0,0-7-516,-5-5 0</inkml:trace>
        </inkml:traceGroup>
      </inkml:traceGroup>
    </inkml:traceGroup>
    <inkml:traceGroup>
      <inkml:annotationXML>
        <emma:emma xmlns:emma="http://www.w3.org/2003/04/emma" version="1.0">
          <emma:interpretation id="{0FA643A9-AF88-4E88-9C62-A7B96B236C8A}" emma:medium="tactile" emma:mode="ink">
            <msink:context xmlns:msink="http://schemas.microsoft.com/ink/2010/main" type="paragraph" rotatedBoundingBox="1326,6792 23320,4695 23479,6365 1486,8463" alignmentLevel="2"/>
          </emma:interpretation>
        </emma:emma>
      </inkml:annotationXML>
      <inkml:traceGroup>
        <inkml:annotationXML>
          <emma:emma xmlns:emma="http://www.w3.org/2003/04/emma" version="1.0">
            <emma:interpretation id="{111F677B-3D9F-49C9-9B17-1C6A2209B359}" emma:medium="tactile" emma:mode="ink">
              <msink:context xmlns:msink="http://schemas.microsoft.com/ink/2010/main" type="line" rotatedBoundingBox="1326,6792 23320,4695 23479,6365 1486,8463"/>
            </emma:interpretation>
          </emma:emma>
        </inkml:annotationXML>
        <inkml:traceGroup>
          <inkml:annotationXML>
            <emma:emma xmlns:emma="http://www.w3.org/2003/04/emma" version="1.0">
              <emma:interpretation id="{1A10F0B2-D1EF-4CD1-BD8E-C42737FD58D3}" emma:medium="tactile" emma:mode="ink">
                <msink:context xmlns:msink="http://schemas.microsoft.com/ink/2010/main" type="inkWord" rotatedBoundingBox="1379,7344 4586,7038 4678,7998 1471,8303"/>
              </emma:interpretation>
              <emma:one-of disjunction-type="recognition" id="oneOf7">
                <emma:interpretation id="interp31" emma:lang="en-US" emma:confidence="0">
                  <emma:literal>World</emma:literal>
                </emma:interpretation>
                <emma:interpretation id="interp32" emma:lang="en-US" emma:confidence="0">
                  <emma:literal>world</emma:literal>
                </emma:interpretation>
                <emma:interpretation id="interp33" emma:lang="en-US" emma:confidence="0">
                  <emma:literal>words</emma:literal>
                </emma:interpretation>
                <emma:interpretation id="interp34" emma:lang="en-US" emma:confidence="0">
                  <emma:literal>worlds</emma:literal>
                </emma:interpretation>
                <emma:interpretation id="interp35" emma:lang="en-US" emma:confidence="0">
                  <emma:literal>word</emma:literal>
                </emma:interpretation>
              </emma:one-of>
            </emma:emma>
          </inkml:annotationXML>
          <inkml:trace contextRef="#ctx1" brushRef="#br2" timeOffset="19588.1203">-118 6761 11868,'-14'-51'4773,"5"29"-258,9 22 129,0 0-2709,-21 0-903,21 23-129,-7 2-387,7 14-129,0 2-129,0 11 0,3-1 0,3 3-129,1-3 0,2-3-129,0-3 0,-2-6 129,-2-5-258,-1-6 129,-1-6-129,-1-6 129,-2-16-129,0 0 129,18 1 0,-18-1-129,25-26 129,-9-1 0,0-3 0,1-6 0,-1 1 0,-3 1 0,-2 4 0,-3 3 0,0 4 129,-1 7-129,-7 16 0,23-20 0,-7 20 0,3 0 0,3 6 0,1 10 0,4 3 0,1 6 129,-3 5-129,2 1 0,-6-1 0,2-2 129,-3-1-129,-3-4 0,-2-5 129,-15-18-129,23 19 129,-23-19 0,16-1 0,-9-19 0,-4-10 0,3-9 0,-3-13-129,1-10 0,1-9 129,-1-6-129,-2 1-129,-1 3 0,-1 12-129,0 6-258,2 20-387,-2 3-387,0 32-1806,0 12-1677,0 15 0,0 10-258,0 4-516</inkml:trace>
          <inkml:trace contextRef="#ctx1" brushRef="#br2" timeOffset="19972.1423">749 6999 11094,'0'0'4515,"-22"0"-258,22 0 0,-37 25-2580,30 4-774,-7-4-387,8 9-129,-1-4-129,7 0-129,0-2 129,7-1-129,7-7 0,4-3 0,2-4 258,3-6-129,-3-7 0,3 0 129,-7-9-258,1-9 258,-6-10-258,0-2 129,-8-8-258,-3-3-129,0 1 0,-3-7-387,1 15-387,-14-9-1806,7 18-1935,9 23 129,-18-14-387,18 14-258</inkml:trace>
          <inkml:trace contextRef="#ctx1" brushRef="#br2" timeOffset="20444.1691">880 7199 13287,'70'0'4644,"-35"0"129,3-6 0,8 5-2967,-20-14-774,15 6-258,-14-10-258,3 3-129,-8-5-129,-3-3-258,-10 3 0,-4-4-129,-5 4-129,-3-2-129,3 23-129,-29-31-129,29 31 0,-37-17-129,37 17 129,-30-2 0,30 2 129,-18 0 129,18 0 129,0 0 129,0 0 129,0 19 129,0-19 129,21 2 129,-21-2 129,32 0 129,-32 0 0,40-2 0,-23-6-129,6 8 0,-5-4 0,5 4-129,-7 0-129,4 11 0,-20-11-129,28 30 0,-13-9 0,-1 2-129,-2 2-129,-1 0-129,5 2-129,-11-8-387,13 12-903,-13-14-3225,3-1 258,-8-16-387,7 18 0</inkml:trace>
          <inkml:trace contextRef="#ctx1" brushRef="#br2" timeOffset="20712.1846">1682 6562 11223,'-8'-23'4773,"-16"17"-387,17 15 258,7 22-2838,-10-3-774,10 20-258,-2-2 0,2 15-258,0-1-129,7 8-129,0-8-129,0 4 0,4-7-387,-4-9-258,9 4-645,-14-11-3096,5-11-387,2-3-129,-4-8-129</inkml:trace>
          <inkml:trace contextRef="#ctx1" brushRef="#br2" timeOffset="21901.2526">2342 7122 10449,'11'-25'4257,"-14"-5"129,3 30-903,-27-18-1419,-5 8-1032,5 10-129,-8 0-387,1 7-258,-2 7-129,6 7 0,1 2 0,6 4-129,4 0 129,6-1-129,8-1 129,5-2 0,4-3 258,12-4-129,3-7 129,11 0 0,-1-9 129,10 0-129,-7-13-129,9-4 129,-11-12-129,6-3 0,-10-9-129,-2-9 0,-7-8-129,-4-8 0,-6-5 129,-5-4-258,-2 4 258,-7 3-258,-6 11 129,-3 9 0,-2 16 0,1 20-129,-3 12 129,4 21 0,7 17 0,4 10 0,5 9-129,1 7 129,12 0 0,5 1 0,8-4 0,3-8 0,5-8 0,3-11 0,2-8-129,0-10 129,0-5-129,1-11 129,-5 0-129,-3-14 0,-7-4 129,-5-3-129,-8-3 129,-8-1-129,-4 4 129,0 2 0,0 19 0,-27-20 0,11 20 0,-4 2 0,4 12-129,2 6 129,2 4 0,5 3 0,3 2-129,4-3 129,2-1 0,8-2 0,6-5 0,4-5 0,1-6 0,2-7 129,1 0-129,1-16 0,-2-9 129,0-7-129,-5-9 129,-1-13-258,-6-8 258,-2-5-129,-2-6 129,-3 5-129,-4 2 129,0 11 0,0 7 0,0 18 0,0 30 0,0 0 0,0 14 0,0 27 0,0 12-129,0 10 129,7 8-129,2 2 0,7 1-387,-2-10-258,18 6-903,-7-17-3096,10-8-258,10-12-129,10-11-258</inkml:trace>
        </inkml:traceGroup>
        <inkml:traceGroup>
          <inkml:annotationXML>
            <emma:emma xmlns:emma="http://www.w3.org/2003/04/emma" version="1.0">
              <emma:interpretation id="{780560CF-B10F-45C8-A9F1-7A4D0BBDB955}" emma:medium="tactile" emma:mode="ink">
                <msink:context xmlns:msink="http://schemas.microsoft.com/ink/2010/main" type="inkWord" rotatedBoundingBox="8648,6094 17435,5256 17589,6872 8802,7710"/>
              </emma:interpretation>
              <emma:one-of disjunction-type="recognition" id="oneOf8">
                <emma:interpretation id="interp36" emma:lang="en-US" emma:confidence="0">
                  <emma:literal>sensor-A/D</emma:literal>
                </emma:interpretation>
                <emma:interpretation id="interp37" emma:lang="en-US" emma:confidence="0">
                  <emma:literal>Sensor-A/D</emma:literal>
                </emma:interpretation>
                <emma:interpretation id="interp38" emma:lang="en-US" emma:confidence="0">
                  <emma:literal>sensor-abs</emma:literal>
                </emma:interpretation>
                <emma:interpretation id="interp39" emma:lang="en-US" emma:confidence="0">
                  <emma:literal>sensor-alps</emma:literal>
                </emma:interpretation>
                <emma:interpretation id="interp40" emma:lang="en-US" emma:confidence="0">
                  <emma:literal>sensors-A/D</emma:literal>
                </emma:interpretation>
              </emma:one-of>
            </emma:emma>
          </inkml:annotationXML>
          <inkml:trace contextRef="#ctx1" brushRef="#br2" timeOffset="29072.6628">7801 6174 11223,'47'0'4386,"-21"0"-129,5-3-129,10 3-2322,-17-13-903,16 6-129,-14-11-258,6 4-129,-7-6-129,-2 1 0,-7-4-129,-7 0 0,-7 1 0,-2 3-129,-14 1 0,-11 4 0,-4 3 0,-6 6-129,-3 5 0,-4 0 0,4 7 0,3 5 129,5 6-129,6 3 129,10 6 0,9 1 0,5 6 0,5 0-129,11 3 129,6-1 0,4 0 0,5-6-129,1 0 129,1-9-258,3 1-129,-2-15-129,8 7-1161,-6-14-2580,0-3 0,1-10-387,-3-10 129</inkml:trace>
          <inkml:trace contextRef="#ctx1" brushRef="#br2" timeOffset="29492.6869">8410 5978 13029,'0'0'5031,"-2"20"-516,6-2 258,-4-18-3096,21 42-516,-12-18-258,10 8-516,-8-4 0,3 4-387,-5 0 0,-3-3-387,-1-3 129,-3-6-258,-1-2 129,-1-18 0,0 0 0,0 0 387,9-16-258,-2-8 516,2-4-258,4-4 387,-3-2-258,5 4 387,-3-2-258,4 11 0,-3-1 0,-13 22 0,28-16 0,-12 16-129,0 6 0,2 8 0,0 4 0,3 5-258,0 2 129,1-4-387,4 7-129,-8-10-258,18 12-903,-17-14-3096,15-5 129,3-9-258,11-2-129</inkml:trace>
          <inkml:trace contextRef="#ctx1" brushRef="#br2" timeOffset="29911.7108">9520 5930 11610,'-38'-16'4386,"14"16"-129,-7 0-129,-4 0-2580,10 13-516,-7-4-258,10 9-258,1-4-258,3 4 0,8-2-258,6 0 129,4-16-129,9 28 129,9-16 0,8 3 0,6-5 0,6 5 0,-3-5 129,5 4-129,-5-1 0,-3 1 129,-7 0-129,-4 2 0,-21-16 0,16 31-129,-16-31 258,-5 28-258,-15-15 258,-4-3-258,-8 1 0,-4-6 129,-5-1-129,-3-4 0,1 0-129,0-4 0,4-3 0,2-4-129,10 3-387,-3-8-387,30 16-1935,-23-13-1677,23 13 258,0 0-387,-6-18-129</inkml:trace>
          <inkml:trace contextRef="#ctx1" brushRef="#br2" timeOffset="30268.7312">9876 5961 8772,'7'-24'4515,"-11"-6"0,4 30-258,-34-3-387,8 1-2193,13 11-516,-12 5-387,11 13-258,-2-1-258,5 10 0,1-2-129,6 1-129,2-3 129,2 0-258,9-5 258,7-4-258,2-7 258,7-5-129,0-9 258,2-2-129,-3-7 129,0-11 129,-5-7-258,-5-5 129,-5-6-387,-9-7-129,0 4-258,-12-12-1290,3 10-2580,-7 5-516,-2 8 0,4 6-129</inkml:trace>
          <inkml:trace contextRef="#ctx1" brushRef="#br2" timeOffset="30800.7617">10125 6183 15222,'69'25'4773,"-35"-18"0,-6-3 0,11 4-3741,-19-8 0,10-5-258,-10-11-386,3-2-388,-5-8 0,-1-5 0,-2-8 0,-6-2 0,-2-1 0,-7-3 0,0 6 0,-7 0 0,-4 9 0,-10-1-517,4 15-128,-9 0-129,6 15 129,-8-3-129,12 8 0,-9 1 129,14 11 129,11-16 0,-18 25 258,18-25 129,2 19 258,16-11 129,2-8 258,12 0 129,-6-6 129,15 4 0,-9-10 0,9 8 129,-12-6-258,6 8 0,-10-2-515,2 4-130,-8 2 0,3 11 0,-5 1 0,1 5 0,-4 6 0,4 6 0,-5 2 0,-1 5 0,-1 4 0,-8-1 0,10 15-259,-11-12-4514,1 2-516,-3-5 258,2 0-516</inkml:trace>
          <inkml:trace contextRef="#ctx1" brushRef="#br2" timeOffset="28604.6361">7424 5920 7740,'16'-18'4386,"-7"2"129,-9 16-387,-3-20-1548,3 20-903,-31 0-645,12 2-387,-11 2-258,-1 5-258,-1-1-129,2 5 0,3-1 0,6 1-129,5-1 129,16-12 0,-11 27 0,11-27 0,11 28 0,9-13 0,3-1 0,7 2 129,2-4 129,4 3-129,-1-5 129,4 4 0,-1-5 0,-1 4 0,-5-3 0,0 3 0,-7-1 0,-4 3 0,-21-15 0,23 30-129,-23-14 0,-5 3 0,-14-3 129,-5 0-258,-6 2 129,-5-4-258,-4-1 129,-2-2 0,0-6 0,3-3 0,1-2 0,1-2 0,6-9-129,2-3 129,5-2-129,3-4 0,20 20-387,-28-33-387,28 33-1290,0 0-2322,-4-23 0,4 23-258,0 0 0</inkml:trace>
          <inkml:trace contextRef="#ctx1" brushRef="#br2" timeOffset="31867.8227">11304 6039 4644,'0'0'3741,"0"0"129,0 0 0,0 0-903,0 0-1161,0 0 129,0 0-129,21-2-387,-21 2-258,16-2-258,-16 2 0,36 0-129,-15-3-129,17 3 0,-3 0-129,13 3 0,2-1-129,10 3-128,3-3-259,8 2 0,5-2 0,8-2 0,7 0 0,10-2 0,2-7 0,4-2 0,-2 1 0,-2-1 0,-10-2 0,-13 3 0,-15 1 0,-18 0 0,-15 4 0,-32 5 0,0 0 0,-2-25 0,-21 18 0,-13-4-259,2 0-257,-5 1 258,4 1-129,-1 2 129,9 1 129,6 3 0,5 1 129,16 2 0,0 0 129,0 0 0,14 7 129,15 4 0,-1-2 129,11 5-129,-1 0 129,4 4-257,-4-2-130,-4 3 0,-11 3 0,-9-1 0,-11 11-130,-17-2-4514,-11 1-129,-16 2-129,-12 1-387</inkml:trace>
          <inkml:trace contextRef="#ctx1" brushRef="#br2" timeOffset="33772.9315">13705 5333 11610,'0'-18'4386,"0"18"0,0 0 0,-14-16-2193,14 27-903,-14 1-258,8 20-387,-10 2-129,4 14-129,-6 3-129,6 12 0,-2-1-258,3 4 258,-2-2-258,4-5 129,1-6-129,0-5 0,0-9 0,0-9 129,1-7-129,2-7 0,5-16 0,0 0 0,0 0 0,0-17 0,0-12 0,12-8 129,1-13-129,5-12 0,3-13 129,4-7-129,0-5 129,3 0-129,1 2 129,-3 6-129,1 10 0,-4 16 129,-3 12-258,-2 14 258,-6 9 130,-12 18-259,18 0 0,-18 0 0,16 30 0,-7 1 0,0 6 0,5 9 0,2 6 0,2 6 0,-2 5 0,3 1 0,1 0 0,-1 2 0,1-4 0,0-2 0,-3-4 0,-1-10 0,-1-4 0,-5-8 0,3-7 0,-13-27-517,12 18-4127,-12-18-516,0 0 258,-23-14-387</inkml:trace>
          <inkml:trace contextRef="#ctx1" brushRef="#br2" timeOffset="34009.9452">13657 5637 12900,'64'-20'4515,"-19"10"-387,8 8 0,13 2-2967,-11-7-516,14 0-258,-5-8-387,-1-4-129,-1-4-387,-9-15-516,13-1-2064,-11-7-903,-8-11-387,-3 2-129,-10-14-258</inkml:trace>
          <inkml:trace contextRef="#ctx1" brushRef="#br2" timeOffset="34307.9623">14614 4813 10965,'13'-103'4902,"-6"66"-387,-2 12 0,-5 25-1161,7-20-1935,13 27-387,-15 9-258,11 20-258,-11 7-129,6 12 1,-11 9-388,0 14 0,-5 6 0,-11 15 0,-9 12 0,-4 6 0,-3 4 0,-3 4 0,1-3 0,-2-4 0,6-10 0,4-14 0,2-15 0,7-17 0,6-12 0,0-18-646,11-6-257,0-26-129,13 9-1032,-1-19-2580,18-21-129,17-15-129,10-18 129</inkml:trace>
          <inkml:trace contextRef="#ctx1" brushRef="#br2" timeOffset="34566.977">15246 5190 15351,'9'-21'4902,"-4"5"0,-5 16-387,0 12-2967,3 24-774,-3 1-129,8 20-515,-5 6-130,4 11 0,0 1 0,2 3 0,4-1 0,1-8 0,0-7 0,-1-15 0,1-8 0,-9-21-775,9 3-1289,-14-21-2580,0-14-258,-1-20-129,-6-9 0</inkml:trace>
          <inkml:trace contextRef="#ctx1" brushRef="#br2" timeOffset="34908.9966">15162 5189 11610,'-7'-48'4773,"23"33"-387,11 10 387,8 9-2193,3-4-1161,22 16-387,-1 0-387,17 12 0,4 2-387,6 11 129,-8 4-258,-2 10 1,-8 2-130,-13 5 0,-17 2 0,-22-2 0,-16-1 0,-25-4 0,-18-7 0,-14-6 0,-11-7 0,-6-5 0,-3-7 0,-3-5 0,5-4 0,1-7 0,8-2 0,0-7-388,13 0-257,-2-11-645,23 11-1935,-4-9-1677,11 0 258,7 4-387,18 5 258</inkml:trace>
        </inkml:traceGroup>
        <inkml:traceGroup>
          <inkml:annotationXML>
            <emma:emma xmlns:emma="http://www.w3.org/2003/04/emma" version="1.0">
              <emma:interpretation id="{8907FC99-3E98-462E-838A-55A4188C8E26}" emma:medium="tactile" emma:mode="ink">
                <msink:context xmlns:msink="http://schemas.microsoft.com/ink/2010/main" type="inkWord" rotatedBoundingBox="18135,5785 23376,5286 23479,6365 18238,6865">
                  <msink:destinationLink direction="to" ref="{384D5555-0C25-4F18-AA1A-EB55DE353AC1}"/>
                </msink:context>
              </emma:interpretation>
              <emma:one-of disjunction-type="recognition" id="oneOf9">
                <emma:interpretation id="interp41" emma:lang="en-US" emma:confidence="0">
                  <emma:literal>convertor</emma:literal>
                </emma:interpretation>
                <emma:interpretation id="interp42" emma:lang="en-US" emma:confidence="0">
                  <emma:literal>converts</emma:literal>
                </emma:interpretation>
                <emma:interpretation id="interp43" emma:lang="en-US" emma:confidence="0">
                  <emma:literal>converter</emma:literal>
                </emma:interpretation>
                <emma:interpretation id="interp44" emma:lang="en-US" emma:confidence="0">
                  <emma:literal>convert;</emma:literal>
                </emma:interpretation>
                <emma:interpretation id="interp45" emma:lang="en-US" emma:confidence="0">
                  <emma:literal>wirers</emma:literal>
                </emma:interpretation>
              </emma:one-of>
            </emma:emma>
          </inkml:annotationXML>
          <inkml:trace contextRef="#ctx1" brushRef="#br2" timeOffset="35908.0538">16788 5318 11223,'7'-35'4515,"-7"35"-129,-18-21-258,0 17-1548,2 9-1677,-12 10-258,5 11-258,-4 8-258,8 9 129,1 5-258,7 5 129,6 0-129,5 3 129,7-7-258,11-1 258,7-10-129,7-4 0,3-15 129,4-5 0,4-12 0,1-2 129,3-12 0,-1-11 0,-3-9-129,-2-9 129,-8-9-129,-1-3 0,-8-3 0,-8 5 0,-6 5-129,-3 5 129,-5 9-129,-2 12-129,0 20 129,0 0 0,0 14 0,2 15 0,1 6-129,3 4 129,3 6 0,1 1 0,5-1 0,1-8 0,1-3 0,3-8 129,-1-2-129,3-7 129,1-6 0,2-6 129,-4-5 129,6-1-129,-6-17-128,2-5-130,-3-15 0,-2 1 0,-8-9 0,-3 1 0,-5 1 0,-2 1 0,-3 11 0,-15-9-904,16 23-3353,-14-3-774,5 5 129,3 0-258</inkml:trace>
          <inkml:trace contextRef="#ctx1" brushRef="#br2" timeOffset="36304.0764">17450 5199 11352,'0'0'4773,"19"9"-129,-19-9 0,23 25-1548,8 7-1806,-12-7-129,15 18-258,-7-6-387,6 13-128,-6-6-388,0 6 0,-8-4 0,-4-3 0,-5-6 0,-4-6 0,-3-10 0,-3-21 0,0 0 0,0 0 0,7-11 0,0-21 0,2-7 0,5-3 0,2-8 0,2 2 0,4 0 0,1 7 0,0 5 0,-2 9 0,2 10 0,-1 6 0,3 9 0,-2 2 0,0 9 0,2 11 0,-2 6 0,0 5 0,5 11 0,-10-8-517,16 19-1547,-14-12-2580,1-5-387,-2-8 129,5-8-387</inkml:trace>
          <inkml:trace contextRef="#ctx1" brushRef="#br2" timeOffset="36628.0948">18529 5208 15867,'0'-16'5031,"0"16"-258,9 13 0,9 22-3612,-9-1-387,10 16-386,-6-4-388,5 7 0,-6-3 0,2-2 0,-3-9 0,0-8 0,-4-8 0,-7-23 0,16 9 0,-7-20 0,0-21 0,1-13 0,-1-6 0,2-10 0,3 1 0,-5-4 0,12 19-388,-19-6-3095,16 17-1548,-4 13 0,6 12-387,-4 9 129</inkml:trace>
          <inkml:trace contextRef="#ctx1" brushRef="#br2" timeOffset="37284.1325">18937 5270 11997,'46'0'4902,"-12"0"-516,5-1 387,5 1-2451,-6-20-1032,13 9-387,-12-10-387,0 3-258,-12-5 0,-9 4-129,-13-1-129,-6 4 0,-19 5 0,-10 6 0,-4 5-129,-5 7 0,1 13 0,3 5 0,6 8 0,8 5 129,10 3 0,11 8 0,4 3 0,19 0 129,11-3 0,10-1 258,6-7-129,11-5 129,1-11-129,7-9-128,-5-16-130,2-4 0,-9-19 0,-4-9 0,-10-9 0,-4-9 0,-9-3 0,-8-4 0,-8 0 0,-9 4 0,-3 3 0,-4 7 0,-5 10 0,-11 2-259,6 12-257,-6 5 129,18 14 0,-23-8 0,23 8 129,0 0 129,0 0 258,0 11-129,0-11 129,21 11 258,-3-9-129,7 3 258,-2-5-129,7 2 130,-3-2-517,3 3 0,-5-1 0,4 5 0,-4 2 0,-2 3 0,-2 6 0,0 4 0,1 8 0,-4 0 0,1 15 0,-12-6 0,16 21-3613,-17-10-1289,-3-4-129,-3-8-129,4-10-387</inkml:trace>
          <inkml:trace contextRef="#ctx1" brushRef="#br2" timeOffset="37544.1472">20707 4710 15222,'3'-64'5031,"-3"64"-129,0 0-129,0 0-3225,0 23-774,0 13-257,4 15-517,3 5 0,5 9 0,1 3 0,1 3 0,2 0 0,-4-9 0,3 4 0,-15-28-1291,0 6-3611,-4-17-258,-5-8-129,-10-12 0</inkml:trace>
          <inkml:trace contextRef="#ctx1" brushRef="#br2" timeOffset="38100.1792">20525 5096 12513,'20'-12'4644,"8"12"0,8 0 129,1-4-2709,22 6-774,-8-2-645,19 0-129,-3-13-129,6 1-129,-3-9-129,-3-1 0,-10-1 0,-9 0-129,-16 3 0,-16 4 0,-16 16 0,0 0 0,-14 0 0,-9 8 0,5 13 0,4 9 0,5 6 129,9 5 0,5 1 0,17 5 0,11-5 1,14 1-130,2-11 0,12-4 0,1-12 0,6-8 0,-8-8 0,1-13 0,-13-14 0,-11-6 0,-12-6 0,-14-8 0,-11 1 0,-6-2 0,-8 4-130,-7 3-386,5 9 0,-6 3 129,10 11 129,12 18 129,0 0 0,0 0 258,0 0 0,11 22 129,6 3 258,12 8 0,-2 5 1,6 12-517,-4-1 0,-3 10 0,-6 7 0,-15-4 0,3 13-3742,-19 3-1160,-21 4-258,-18 3-387</inkml:trace>
        </inkml:traceGroup>
      </inkml:traceGroup>
    </inkml:traceGroup>
  </inkml:traceGroup>
</inkml:ink>
</file>

<file path=ppt/ink/ink5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7:27.80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A25470F-8A25-4888-97B0-9A4D560D69A5}" emma:medium="tactile" emma:mode="ink">
          <msink:context xmlns:msink="http://schemas.microsoft.com/ink/2010/main" type="inkDrawing" rotatedBoundingBox="7091,9197 16083,8456 16441,12799 7448,13540" semanticType="enclosure" shapeName="Other">
            <msink:sourceLink direction="with" ref="{AB9D2C10-B167-4B03-A19D-35E8D76DAAD8}"/>
            <msink:destinationLink direction="to" ref="{D10BDF63-5D20-483B-A350-DBA45DCFBB27}"/>
          </msink:context>
        </emma:interpretation>
      </emma:emma>
    </inkml:annotationXML>
    <inkml:trace contextRef="#ctx0" brushRef="#br0">-19 376 9546,'-5'-25'4128,"5"25"129,4-22-129,-4 22-1806,28-14-774,-12 5-516,21 9-258,-5-5-129,20 5 0,1-2-258,15 2 129,5 0-258,16 0 0,9 0 0,23 0 0,16 0-129,14 0 0,14-2 0,18-1 0,18-4-129,22 0 129,10-4-258,7 0 258,14 1 0,18-1 0,10-2-129,9 1 129,12 0-129,3 1 129,3 0-129,6 4 129,0 0-129,-11 0 129,-3 3-129,-4-1 129,-13 1-129,-10 3 129,-9-1-129,-19 0 0,-19 0 0,-10 1 0,-17-1 0,-21 2 0,-24 0-129,-23 0 129,-20 0 0,-18 0 0,-19 5 0,-20 0 0,-13 1 0,-9 1 0,-10 0 0,-4 2 0,-3 0 0,0 1 0,-16-10 0,23 25 129,-12-9-129,-4 6 0,-3 1 130,-1 7-130,-1 6 0,-2 6 0,0 10 0,0 10 0,0 11 0,0 14 0,0 9 0,5 9 0,1 7 0,4 9 0,3 2 0,-1 10 0,2 1 0,3 6 0,-3 3 0,0-1 0,2 0 0,-2-1 0,4-2 0,2-8 0,1-3 0,0-7 0,4-2 0,0 1 0,-4-8 0,1 0 0,-6-4 0,-7-6 0,-6-6 0,-3-13 0,0-4-130,-18-24-1676,10 0-2967,-16-14-387,1-9 129,-11-11-387</inkml:trace>
    <inkml:trace contextRef="#ctx0" brushRef="#br0" timeOffset="1156.0661">188 3601 2967,'5'-34'3741,"-3"14"258,-2 20-258,0 0-387,0 0-903,0 13-387,0-13-129,0 34-516,-7-13-129,7 18-645,-2-3 129,2 13-387,0-1 129,0 9-516,0 2 129,0 0 0,-2-4-129,2-2 0,0-5 129,0-9-129,0-7 0,2-10 129,-2-22-129,19 18 129,-3-18-129,4 0 129,1-9-129,8 0 129,-1 0 0,8 2-129,-1 0 129,10 3-129,5-1 129,14 5 0,18-4 0,23 1 0,17-3-129,19-1 129,19-5 0,16-1 0,21-1-129,15 0 129,5-2-129,0 3 0,7-1 0,16 5 129,6 0-129,1 0 0,-3 2 129,5 4-129,5-3 129,4 5-129,-3-3 129,-12 2-129,4 2 0,1 0 0,-6 0 0,-13 0 0,-10-1 0,0-3 0,-2 0 0,-6-1 0,-10-4 129,-7 2-129,-5 0 0,1 0 129,-3-2-129,-7 4 129,-11-1-129,-8 6 0,-8 0 0,-7 0 0,-7 0 0,-11 0 0,-12 0 0,-8 0 0,-8 0 0,-9-5 0,-11 0 129,-9-2-258,-13 1 129,-13 1-258,-6 5-516,-39 0-2967,0 0-1161,0 0 129,-39-25-645,-22 11-129</inkml:trace>
  </inkml:traceGroup>
</inkml:ink>
</file>

<file path=ppt/ink/ink5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7:39.53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26D4069A-D4CE-4638-8284-123BEEBE8154}" emma:medium="tactile" emma:mode="ink">
          <msink:context xmlns:msink="http://schemas.microsoft.com/ink/2010/main" type="inkDrawing" rotatedBoundingBox="11036,8584 11759,8505 11793,8821 11071,8900" semanticType="callout" shapeName="Other">
            <msink:sourceLink direction="with" ref="{49BF7128-B0B0-4DCF-83E7-43DA06163383}"/>
          </msink:context>
        </emma:interpretation>
      </emma:emma>
    </inkml:annotationXML>
    <inkml:trace contextRef="#ctx0" brushRef="#br0">-4 108 9288,'-3'13'5031,"15"19"-258,4-11-258,5-7-516,13 24-2322,-14-17-387,15 13-387,-8-9-258,3 1-258,-5-8-128,0-5-259,0-8 0,3-7 0,8-12 0,1-34-3484,29-5-1031,18-22-516,10-12-258,9-2-258</inkml:trace>
  </inkml:traceGroup>
</inkml:ink>
</file>

<file path=ppt/ink/ink5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7:39.25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84D5555-0C25-4F18-AA1A-EB55DE353AC1}" emma:medium="tactile" emma:mode="ink">
          <msink:context xmlns:msink="http://schemas.microsoft.com/ink/2010/main" type="inkDrawing" rotatedBoundingBox="11199,7749 17949,6870 18112,8126 11363,9005" semanticType="callout" shapeName="Other">
            <msink:sourceLink direction="to" ref="{8907FC99-3E98-462E-838A-55A4188C8E26}"/>
            <msink:sourceLink direction="to" ref="{49BF7128-B0B0-4DCF-83E7-43DA06163383}"/>
          </msink:context>
        </emma:interpretation>
      </emma:emma>
    </inkml:annotationXML>
    <inkml:trace contextRef="#ctx0" brushRef="#br0">6185 148 8772,'38'-36'4515,"-13"22"-258,-1-6 129,5-6-1290,10 17-1032,-19-13-774,12 15-387,-15-7-258,8 14 0,-25 0 0,23 25-387,-19 5 258,1 13-258,-1 7 129,5 14-387,0 7 130,3 5-130,4 1 0,4 1 0,3-5 0,4-4 0,-3-6 0,3-10 0,-4-7 0,-3-8 0,-4-8 0,-6-7 0,-1-5 0,-9-18 0,6 23 0,-6-23 0,-11 11 0,-9-10 0,-12 1 0,-12 2 0,-20 1 0,-18-1 0,-21 3 0,-20 0 0,-12 2 0,-11-2 0,-7-2 0,-9-1 0,-3-1 0,-6-3 0,6 0 0,-2 0 0,-1 0 0,-8 0 0,-5 0 0,-13-2 0,2 2 0,-6 0 0,-1 0 0,-13 0 0,-6 2-130,-3-2 130,6 4 0,5-4-129,2 2 129,-2-2-129,-2 0 129,11 0-129,11 0 129,10 0-129,8 0 129,8-4-129,11 0 0,11-1 129,16 0-129,8-1 129,11 1-129,15 0 129,10-1 0,14-1 0,15 2 0,16-2-129,8 0 129,11 1 0,18 6 0,-21-10 0,21 10 0,0 0 0,0 0 0,0 0 0,0 0 129,0 0-129,0 0 0,-11 14 0,11 2 129,0 7 0,2 6 0,2 6-129,-1 8 258,-1 10-129,-2 8 259,0 12-388,0 8 0,-3 10 0,-1 3 0,0 4 0,4-5 0,0-6 0,0-12 0,8-10 0,0-17 0,1-8 0,-2-14 0,1-8 0,-8-18 0,0 0 0,0 0 0,0 0 0,0 0 0,0-14-1162,0 14-1676,-4-27-2064,-7 8 129,-5-8-516,0 0 258</inkml:trace>
  </inkml:traceGroup>
</inkml:ink>
</file>

<file path=ppt/ink/ink5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7:30.28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B9D2C10-B167-4B03-A19D-35E8D76DAAD8}" emma:medium="tactile" emma:mode="ink">
          <msink:context xmlns:msink="http://schemas.microsoft.com/ink/2010/main" type="writingRegion" rotatedBoundingBox="7153,9417 14407,9284 14465,12456 7211,12588">
            <msink:destinationLink direction="with" ref="{6A25470F-8A25-4888-97B0-9A4D560D69A5}"/>
          </msink:context>
        </emma:interpretation>
      </emma:emma>
    </inkml:annotationXML>
    <inkml:traceGroup>
      <inkml:annotationXML>
        <emma:emma xmlns:emma="http://www.w3.org/2003/04/emma" version="1.0">
          <emma:interpretation id="{F5D9F9DE-F8E5-434D-80F0-38D285C25782}" emma:medium="tactile" emma:mode="ink">
            <msink:context xmlns:msink="http://schemas.microsoft.com/ink/2010/main" type="paragraph" rotatedBoundingBox="7126,9422 12009,9124 12132,11144 7249,11442" alignmentLevel="1"/>
          </emma:interpretation>
        </emma:emma>
      </inkml:annotationXML>
      <inkml:traceGroup>
        <inkml:annotationXML>
          <emma:emma xmlns:emma="http://www.w3.org/2003/04/emma" version="1.0">
            <emma:interpretation id="{9E906B6F-C4F8-4D51-A9AD-4856B3913EED}" emma:medium="tactile" emma:mode="ink">
              <msink:context xmlns:msink="http://schemas.microsoft.com/ink/2010/main" type="line" rotatedBoundingBox="7126,9422 12009,9124 12132,11144 7249,11442"/>
            </emma:interpretation>
          </emma:emma>
        </inkml:annotationXML>
        <inkml:traceGroup>
          <inkml:annotationXML>
            <emma:emma xmlns:emma="http://www.w3.org/2003/04/emma" version="1.0">
              <emma:interpretation id="{49BF7128-B0B0-4DCF-83E7-43DA06163383}" emma:medium="tactile" emma:mode="ink">
                <msink:context xmlns:msink="http://schemas.microsoft.com/ink/2010/main" type="inkWord" rotatedBoundingBox="7126,9422 12009,9124 12132,11144 7249,11442">
                  <msink:destinationLink direction="to" ref="{384D5555-0C25-4F18-AA1A-EB55DE353AC1}"/>
                  <msink:destinationLink direction="with" ref="{26D4069A-D4CE-4638-8284-123BEEBE8154}"/>
                </msink:context>
              </emma:interpretation>
              <emma:one-of disjunction-type="recognition" id="oneOf0">
                <emma:interpretation id="interp0" emma:lang="en-US" emma:confidence="0">
                  <emma:literal>(Digital</emma:literal>
                </emma:interpretation>
                <emma:interpretation id="interp1" emma:lang="en-US" emma:confidence="0">
                  <emma:literal>pig ital</emma:literal>
                </emma:interpretation>
                <emma:interpretation id="interp2" emma:lang="en-US" emma:confidence="0">
                  <emma:literal>psig ital</emma:literal>
                </emma:interpretation>
                <emma:interpretation id="interp3" emma:lang="en-US" emma:confidence="0">
                  <emma:literal>{Digital</emma:literal>
                </emma:interpretation>
                <emma:interpretation id="interp4" emma:lang="en-US" emma:confidence="0">
                  <emma:literal>prig ital</emma:literal>
                </emma:interpretation>
              </emma:one-of>
            </emma:emma>
          </inkml:annotationXML>
          <inkml:trace contextRef="#ctx0" brushRef="#br0">6261 8961 9417,'43'-32'4773,"1"24"-258,4 0-129,14 5-903,15 15-1935,-8-3-516,13 21-387,-5-3-129,-1 14-258,-8-2 0,-2 7 0,-15 1-258,-6 1 129,-12-4 0,-4 1-129,-11-4 129,-6 0 0,-8-4 129,-4-3-129,-13-4 129,-10-2-129,-9-3 0,-9 0 0,-10-5 1,-12-8-130,-6 1-130,-6-6 1,-1-4 0,-4-3 0,3 0 0,6-1 0,7-7 0,9-4 0,16 0-129,9-4-129,30 16-258,-20-33-258,31 28-1290,10-7-2451,6 1 258,10 4-258,2 0-129</inkml:trace>
          <inkml:trace contextRef="#ctx0" brushRef="#br0" timeOffset="-436.025">6659 9072 11610,'-17'-61'4773,"8"40"-516,-4 1 258,-6-1-2322,19 21-903,0 0-258,-7 12-258,7-12-387,-2 43 129,2-11-258,0 14 129,0 4-129,9 11-129,-2-1 0,2 4 0,0-3 1,1-3-260,5-4 1,-7-12-129,7-2-129,-12-19-516,13 6-774,-16-27-2709,0 0-516,0-13 0,-10-15 0</inkml:trace>
          <inkml:trace contextRef="#ctx0" brushRef="#br0" timeOffset="385.022">7367 9020 8385,'0'-91'3225,"0"91"-1032,6-30-1290,-6 30-3354,9 16-774,-9 2-387,17 27 129</inkml:trace>
          <inkml:trace contextRef="#ctx0" brushRef="#br0" timeOffset="233.0133">7399 9294 13545,'24'-7'4644,"-3"0"-258,-21 7 258,0 0-2967,12 19-903,-12-19-129,11 40-129,-7-17-258,1 0-387,0 4-258,-5-27-1419,0 33-2580,0-15-258,0-18 0,-5 16-516</inkml:trace>
          <inkml:trace contextRef="#ctx0" brushRef="#br0" timeOffset="1019.0583">7817 9264 11739,'22'-34'4257,"-22"16"129,0 18-129,-20-19-2709,-6 10-516,26 9-387,-38 0-129,22 16-129,-2 0-129,6 7-258,3 2 0,4 2 0,3-4 0,2 2 0,0-6 0,2-1 0,-2-18-129,21 23 129,-21-23 0,27 2 0,-9-2 0,-1-11-129,1-3 129,0-4 0,-2 0 129,-2 1-129,-3 1 0,-11 16 0,16-24 0,-16 24 0,0 0 0,0 0 0,19 20 0,-13 10 129,1 15 0,2 13 129,0 12 0,5 13 129,-2 12 0,8 10 0,-4 0 0,9 5 129,-7-9-258,5-1 129,-4-13-258,-1-7 130,-9-19-259,-2-10 0,-7-15 0,-7-13 0,-13-14 0,-4-9 0,-10-11 0,-5-16 0,-6-10 0,-1-15 0,-2-6 0,2-12 0,3-1 0,2-2 0,4 4 0,5 1 0,7 11 0,3 2-646,13 13-128,-1-5-516,17 21-774,0-13-2580,20-2 0,12-2-258,11-3 129</inkml:trace>
          <inkml:trace contextRef="#ctx0" brushRef="#br0" timeOffset="1232.0702">8127 9324 10320,'59'-32'4515,"-42"25"0,-17 7-129,18-2-1548,-2 15-1290,-16-13-516,16 43-129,-10-18-129,6 10-129,-5 2-129,0 4-258,-1-2-129,-5-1-258,5-1-387,-6-10-258,2 5-1161,-2-32-2451,-4 21-516,4-21 129,-16-14-387</inkml:trace>
          <inkml:trace contextRef="#ctx0" brushRef="#br0" timeOffset="1398.0799">8250 9008 9804,'9'-70'3870,"-6"42"-258,13 23-258,-16 5-2451,27 0-2322,-4 12-1806,-23-12-387,43 25-258,-22-23-258</inkml:trace>
          <inkml:trace contextRef="#ctx0" brushRef="#br0" timeOffset="2200.1257">8689 9388 10965,'-12'-32'4386,"12"32"-129,9-19 0,-9 19-1806,46-7-1161,-21 3-387,16 4-258,-2 2 0,9 3-258,3-3-129,8-2-129,2 0 0,3-7 0,-2-4 0,-5-3 0,-9-4 129,-9 0-129,-14 2 0,-25 16 0,7-21 0,-18 18-129,-15 3 129,-5 0-129,1 14-129,-2 0 129,7 6-129,4-1 129,8 2 0,12 1 0,1-1-129,7 1 258,9-1-258,0 0 258,3 2-258,-1-3-129,2-2 0,-4-4 129,1-2-129,-17-12 0,27 2 129,-27-2 0,29-18 129,-12-5 0,1-2 129,3-1 0,-1 1 0,5 5 0,-2 8 0,2 8-129,0 4 129,-2 14-129,-2 8 0,1 1 0,-1 4 0,-3-6-129,1 0 0,-19-21-387,38 25-516,-38-25-2580,32-5-903,-9-11 129,4-7-258,6-8-387</inkml:trace>
          <inkml:trace contextRef="#ctx0" brushRef="#br0" timeOffset="1652.0945">8858 8741 12126,'7'-16'4773,"-7"16"-387,0 0 258,14 43-2322,-14-8-1290,8 24-129,-8 0-258,7 17-129,-4-1-258,3 8 0,1-3-258,-2-7-129,6-5-129,-10-18-387,15 3-387,-16-24-774,9 3-1806,-9-16-774,0-16-258,-17 10 0,-3-11-516</inkml:trace>
          <inkml:trace contextRef="#ctx0" brushRef="#br0" timeOffset="-4605.2634">5649 8716 11094,'0'-25'4644,"0"6"-258,0 19 129,0 0-2322,0 0-774,0 0-516,-18 14-258,17 14-129,-12 6-129,6 16-129,-2 7 0,2 12 0,2 6-258,5 7 129,0 3-129,0 0 129,1-3 0,8-3 0,4-3-129,1-3 0,2-2 0,2-5 0,0 2 0,1-6 0,1 2-129,-4-4 129,0 1 0,-4-4 129,-1-2-129,-4-4 0,-2-4 0,-3-1-129,2-3 0,-4-4 0,0-4-129,0-4 0,0 1-129,-2-13-129,2 8-258,0-27-387,0 27-516,0-27-1161,0 0-1290,0 0-516,0 0 387,0 0-774</inkml:trace>
          <inkml:trace contextRef="#ctx0" brushRef="#br0" timeOffset="2448.14">10308 8688 15351,'2'-59'4773,"-2"43"0,0 16-258,0 0-2709,0 0-645,10 23-773,8 14-388,-4 10 0,6 18 0,1 10 0,1 10 0,-3 8 0,-1-1 0,-2 1 0,-7-11 0,9 5-1936,-17-25-2837,-1-7-387,-5-12 129,-13-9-645</inkml:trace>
        </inkml:traceGroup>
      </inkml:traceGroup>
    </inkml:traceGroup>
    <inkml:traceGroup>
      <inkml:annotationXML>
        <emma:emma xmlns:emma="http://www.w3.org/2003/04/emma" version="1.0">
          <emma:interpretation id="{C07B9A2E-6CD1-4B8A-9172-983EFE45DCD8}" emma:medium="tactile" emma:mode="ink">
            <msink:context xmlns:msink="http://schemas.microsoft.com/ink/2010/main" type="paragraph" rotatedBoundingBox="7402,11138 14438,11009 14465,12456 7428,12584" alignmentLevel="1"/>
          </emma:interpretation>
        </emma:emma>
      </inkml:annotationXML>
      <inkml:traceGroup>
        <inkml:annotationXML>
          <emma:emma xmlns:emma="http://www.w3.org/2003/04/emma" version="1.0">
            <emma:interpretation id="{CB9D7DFC-A44A-4AF2-A3C2-85CEF9CE5174}" emma:medium="tactile" emma:mode="ink">
              <msink:context xmlns:msink="http://schemas.microsoft.com/ink/2010/main" type="line" rotatedBoundingBox="7402,11138 14438,11009 14465,12456 7428,12584"/>
            </emma:interpretation>
          </emma:emma>
        </inkml:annotationXML>
        <inkml:traceGroup>
          <inkml:annotationXML>
            <emma:emma xmlns:emma="http://www.w3.org/2003/04/emma" version="1.0">
              <emma:interpretation id="{48CAA8DC-8DDE-4DD9-92BD-8CB0A32B82AE}" emma:medium="tactile" emma:mode="ink">
                <msink:context xmlns:msink="http://schemas.microsoft.com/ink/2010/main" type="inkWord" rotatedBoundingBox="7402,11138 14438,11009 14465,12456 7428,12584"/>
              </emma:interpretation>
              <emma:one-of disjunction-type="recognition" id="oneOf1">
                <emma:interpretation id="interp5" emma:lang="en-US" emma:confidence="0">
                  <emma:literal>(Electronics</emma:literal>
                </emma:interpretation>
                <emma:interpretation id="interp6" emma:lang="en-US" emma:confidence="0">
                  <emma:literal>| Electronics</emma:literal>
                </emma:interpretation>
                <emma:interpretation id="interp7" emma:lang="en-US" emma:confidence="0">
                  <emma:literal>Electron is</emma:literal>
                </emma:interpretation>
                <emma:interpretation id="interp8" emma:lang="en-US" emma:confidence="0">
                  <emma:literal>l Electronics</emma:literal>
                </emma:interpretation>
                <emma:interpretation id="interp9" emma:lang="en-US" emma:confidence="0">
                  <emma:literal>IEleetron is</emma:literal>
                </emma:interpretation>
              </emma:one-of>
            </emma:emma>
          </inkml:annotationXML>
          <inkml:trace contextRef="#ctx0" brushRef="#br0" timeOffset="3733.2135">6437 11304 9933,'80'-2'4386,"-28"2"-516,-8 0 0,4-3-1935,9 3-1032,-5 0-1032,-4-5-1935,-7-17-1548,7 6-387,-16-18-129,5 2-516</inkml:trace>
          <inkml:trace contextRef="#ctx0" brushRef="#br0" timeOffset="3507.2006">6510 10876 11352,'14'17'4644,"9"-17"-387,11 0 129,0 6-2322,-2-6-1161,9 3-774,-4 4-387,-10-7-1419,3 2-2580,-10 9 0,-20-11-387,0 21 129</inkml:trace>
          <inkml:trace contextRef="#ctx0" brushRef="#br0" timeOffset="3964.2267">7097 10491 14061,'-3'-23'4902,"3"23"-516,0 0 258,0 14-2451,8 31-1419,0 1 0,6 16-258,-5 4-258,1 9-129,-1 3-258,-2-1-129,2 6-258,-5-10-129,6 9-774,-10-18-3096,0-11-258,2-10 0,4-11-129</inkml:trace>
          <inkml:trace contextRef="#ctx0" brushRef="#br0" timeOffset="4544.2599">7321 11194 8127,'52'-27'4515,"-20"15"0,9-1-129,1 10-1032,-6-24-1290,19 20-645,-14-20-387,5 13-258,-15-11-129,-5 7-258,-13 1-129,-13 17-129,-4-22-129,-17 19 0,-6 3 0,-3 7-129,-2 9 0,3 3 0,4 6 129,6 2-129,6 1 0,8 3 0,5-3 129,7-1 0,11-4 0,7 2 129,7-7 0,11-2 0,6-6 0,8-8 0,4-2 0,3-11-129,0-10 129,0-7-129,-5-8 0,-11-3 0,-7-4 0,-13 4-129,-12 2 0,-12 3 0,-4 9-129,-16 7 129,-6 13-129,-4 5 129,-3 12 0,-1 11 0,3 11-129,6 5 258,5 8 0,7 1 0,9 1-129,2-1 258,14-3-129,7-8 0,7-5 0,4-9-129,5-8-129,-3-15-258,8 0-516,-14-18-2967,6-14-258,-2-13-258,-2-12-129,3-8-516</inkml:trace>
          <inkml:trace contextRef="#ctx0" brushRef="#br0" timeOffset="4973.2842">8623 10941 9675,'39'-19'4128,"-15"13"-129,16 6-258,3 0-2193,12 0-1548,9 0-3096,-1-7-387,15 4-516,-11-10-129</inkml:trace>
          <inkml:trace contextRef="#ctx0" brushRef="#br0" timeOffset="4792.2741">8798 10356 17286,'1'-16'4644,"-1"16"258,0 0-258,2 39-3483,-2-3-1031,5 14-130,1 3 0,6 11 0,1 5 0,5 8 0,1 1 0,1 4 0,-1 2 0,-5-10 0,2 3 0,-12-19 0,3 5-1162,-18-22-3611,-1-11-129,-9-18 0,-2-8-129</inkml:trace>
          <inkml:trace contextRef="#ctx0" brushRef="#br0" timeOffset="5492.3141">9297 11078 14706,'8'23'4773,"-8"-23"-387,23 13 129,2-2-3225,-25-11-258,35 0-387,-17-15-129,2 1 0,-6-13-258,0 1-128,-3-5-130,-6-2 0,-1-1 0,-4 0-130,-4 7-386,-10-1-129,1 12-258,-10-2 0,23 18-129,-41-12 129,41 12-129,-39 0 258,39 0 129,-25 7 258,25-7 258,0 0 258,0 0 258,16 9 129,2-9 258,12 0 129,-3-11 129,12 7-129,-9-8 0,11 10 0,-11-7-258,6 8-129,-9-1-128,1 2-388,-5 3 0,-1 8 0,-3 3 0,-1 4 0,-2 5 0,-2 0 0,0 8 0,-6-7-259,6 16-1031,-14-16-2322,7 5-1161,0-8 129,9-5-516,5-9 129</inkml:trace>
          <inkml:trace contextRef="#ctx0" brushRef="#br0" timeOffset="5812.3324">10212 10790 11610,'-79'-2'4515,"44"11"-258,5 7 258,14 11-2064,-15-9-1032,26 16-516,-9-6-258,14 4-129,3 0-129,15-2-129,2-1-129,8-4 0,1-4 0,4-9 0,-1-6 0,-1-6 0,-6-2 0,-2-12 0,-7-8-129,-6-3 0,-2-7 0,-8-1-387,1 1-129,-4-6-516,3 17-1548,0-8-1935,0 6-129,0 4-129,0 19-258</inkml:trace>
          <inkml:trace contextRef="#ctx0" brushRef="#br0" timeOffset="6181.3535">10468 10831 14448,'16'30'4902,"-4"-10"-387,1-1 0,12 10-2709,-15-10-774,10 12-387,-6-6-258,4 3-129,-6-1-387,-1-8-129,0 4-129,-11-23 129,18 22-129,-18-22-129,0 0 129,19-29 129,-10 3 0,2-6 258,-1-6 129,5 4 0,-3 1 0,4 8 129,0 2 0,4 12 0,-4 6 0,3 5 0,1 10 0,-1 8-129,-1 5 0,-2 4 0,0 3-258,-3-5-258,4 9-516,-17-34-1935,15 34-1677,-15-34 0,35 9-387,-6-13 0</inkml:trace>
          <inkml:trace contextRef="#ctx0" brushRef="#br0" timeOffset="3312.1893">6398 10753 12900,'0'0'4773,"0"0"-129,0 0 0,0 0-2322,0 39-1419,0-4-516,0 15 258,-5 0-387,1 11 129,-1 3-258,1 0 0,-1 0-129,0-4 129,1 1-258,-3-13 0,3-6-129,1-13-129,3-2-129,0-27-387,0 0-129,0 0 0,-6-29-258,1-23-387,9 8-387,-4-27-129,3 3 0,-3-12 387,2 5 0,-2-1 645,0 5 1161,-2 17 903,-7-4 645,9 22 516,-7-5 258,9 22 0,0-10 258,23 20-387,-6-12-903,22 14-258,4-7-387,17 8 0,0-4-258,9 4-129,-5 1-387,-5-2-258,-1 7-516,-26 0-1935,-11 0-1677,-23 0-129,0 18-129,-21-1-387</inkml:trace>
          <inkml:trace contextRef="#ctx0" brushRef="#br0" timeOffset="-3585.2051">5889 10525 3999,'-18'-25'4257,"18"25"-258,-16-18 258,16 18-903,0 0-645,0 0-516,0 0-516,-14-16-645,14 16-387,0 0 0,0 0-129,0 16 0,0 4-129,0 1 129,4 15-258,-2 3-129,3 14 0,-2 6 0,1 14 0,-2 9 0,-2 12 0,0 4-258,0 7 387,0-2-129,0 0 0,0-8 0,2-10 0,3-12 0,2-13-258,0-12 258,-1-12-387,1-6 129,-7-12-645,3 3-387,-3-21-2193,-12 6-1548,12-6 258,-23-9-387,12-11 0</inkml:trace>
          <inkml:trace contextRef="#ctx0" brushRef="#br0" timeOffset="6359.3637">11368 10856 11997,'16'3'4644,"-14"14"-258,-1 4 129,3 16-2193,-4-10-1032,4 14-387,-3-6-516,3 3-516,3 4-774,-7-11-3225,0-12-387,0-19 129,0 0-387</inkml:trace>
          <inkml:trace contextRef="#ctx0" brushRef="#br0" timeOffset="6491.3713">11366 10612 10707,'16'-44'2838,"-16"44"-2838,0 0 0,27 23-2580,-25-4-903</inkml:trace>
          <inkml:trace contextRef="#ctx0" brushRef="#br0" timeOffset="7067.4042">11861 10769 14319,'0'0'4644,"-9"0"-258,-13 7 0,6 16-3096,-12-3-387,8 8-258,-1 1-258,7 3-129,3 0-129,9 1 0,2 1-129,9-5-129,13-3 0,6-8 0,8-2-129,5-12 0,12-3-258,0-8-129,20-7-258,-3-20-258,19 6-129,-13-18 129,9 8 0,-19-8 258,-4 3 774,-21 4 129,-18 2 774,-12 14 129,-22-4 516,-8 20-129,-20-4 129,9 13-387,-11 2-516,12 12 258,-3-2-387,13 7 0,3-1-387,12 5 258,4-4-258,12 0 0,17 1 0,10-3 0,9-1 0,11-2 0,3 2 0,2-2 0,-2 2 0,-7-1 0,-6 3 0,-10 3 0,-13 2 0,-11-2 129,-12 4-129,-3 1 129,-18 1-129,-14-3 0,-7 5-516,-27-21-2322,2 8-1677,-10-5-129,-6-3-258,-2-8-387</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7:08.12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0B0319B6-0805-41F4-9717-B9F1B1417B2E}" emma:medium="tactile" emma:mode="ink">
          <msink:context xmlns:msink="http://schemas.microsoft.com/ink/2010/main" type="inkDrawing" rotatedBoundingBox="5802,6866 8239,6875 8238,7309 5800,7300" semanticType="strikethrough" shapeName="Other"/>
        </emma:interpretation>
      </emma:emma>
    </inkml:annotationXML>
    <inkml:trace contextRef="#ctx0" brushRef="#br0">4231 6279 6837,'0'0'4257,"0"0"0,0 0 0,-5-21-1806,5 21-645,0 0-258,20 0-258,-20 0-387,39 1 0,-9-1-129,20 4-129,3-4-129,17 5 0,4-1-258,13 1 129,4-1-129,11 3-129,3-4 0,14 1 129,7-2-258,15 1 129,3 1 0,5-4-129,0 2 130,3-1-130,-8 1 0,-9 0 0,-14 2 0,-18-3 0,-19-1 0,-19 0 0,-17 0 0,-17-9 0,-31 9 0,5-21 0,-17 7 0,-19-2 0,-2 2-259,-7-6 130,1 4-258,0-2 258,5 2-129,2 2 129,6 2-129,4 1 129,6 6 129,16 5-129,0 0 129,0 0 129,0 0 0,4 16-129,17-4 258,9 6-129,1 0 129,6 5-129,-5-2 258,2 6-258,-11 1 0,-11 3-129,-10 9-387,-20-11-2838,-12 14-1677,-14-3 0,-10 7-516,-10-6-258</inkml:trace>
  </inkml:traceGroup>
</inkml:ink>
</file>

<file path=ppt/ink/ink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4:59.49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5D210A7-380A-4B5D-A4C6-D23D3E54DDD8}" emma:medium="tactile" emma:mode="ink">
          <msink:context xmlns:msink="http://schemas.microsoft.com/ink/2010/main" type="writingRegion" rotatedBoundingBox="11890,11214 16674,11033 16787,14026 12004,14207">
            <msink:destinationLink direction="with" ref="{0ADF46C7-B254-4EAB-AB93-83A2333B05EE}"/>
          </msink:context>
        </emma:interpretation>
      </emma:emma>
    </inkml:annotationXML>
    <inkml:traceGroup>
      <inkml:annotationXML>
        <emma:emma xmlns:emma="http://www.w3.org/2003/04/emma" version="1.0">
          <emma:interpretation id="{D3C2CD23-4681-4E2A-BA06-934C960A5988}" emma:medium="tactile" emma:mode="ink">
            <msink:context xmlns:msink="http://schemas.microsoft.com/ink/2010/main" type="paragraph" rotatedBoundingBox="11892,11333 15658,11037 15776,12530 12009,12825" alignmentLevel="1"/>
          </emma:interpretation>
        </emma:emma>
      </inkml:annotationXML>
      <inkml:traceGroup>
        <inkml:annotationXML>
          <emma:emma xmlns:emma="http://www.w3.org/2003/04/emma" version="1.0">
            <emma:interpretation id="{3CD79ED9-5F5C-4C74-92CE-D9B5C3898600}" emma:medium="tactile" emma:mode="ink">
              <msink:context xmlns:msink="http://schemas.microsoft.com/ink/2010/main" type="line" rotatedBoundingBox="11892,11333 15658,11037 15776,12530 12009,12825"/>
            </emma:interpretation>
          </emma:emma>
        </inkml:annotationXML>
        <inkml:traceGroup>
          <inkml:annotationXML>
            <emma:emma xmlns:emma="http://www.w3.org/2003/04/emma" version="1.0">
              <emma:interpretation id="{5C4C058B-F141-4A96-BF59-5B64D47B6111}" emma:medium="tactile" emma:mode="ink">
                <msink:context xmlns:msink="http://schemas.microsoft.com/ink/2010/main" type="inkWord" rotatedBoundingBox="11892,11333 15658,11037 15776,12530 12009,12825"/>
              </emma:interpretation>
              <emma:one-of disjunction-type="recognition" id="oneOf0">
                <emma:interpretation id="interp0" emma:lang="en-US" emma:confidence="1">
                  <emma:literal>Digital</emma:literal>
                </emma:interpretation>
                <emma:interpretation id="interp1" emma:lang="en-US" emma:confidence="1">
                  <emma:literal>Dig ital</emma:literal>
                </emma:interpretation>
                <emma:interpretation id="interp2" emma:lang="en-US" emma:confidence="0">
                  <emma:literal>Digit an</emma:literal>
                </emma:interpretation>
                <emma:interpretation id="interp3" emma:lang="en-US" emma:confidence="0">
                  <emma:literal>Digit at</emma:literal>
                </emma:interpretation>
                <emma:interpretation id="interp4" emma:lang="en-US" emma:confidence="0">
                  <emma:literal>Digit al</emma:literal>
                </emma:interpretation>
              </emma:one-of>
            </emma:emma>
          </inkml:annotationXML>
          <inkml:trace contextRef="#ctx0" brushRef="#br0">23 45 8772,'-23'-23'3999,"37"8"258,15 12-387,6 3-645,4-5-1419,24 6-387,-6-1-387,17 13-387,-6-4-129,3 7-258,-3-2-129,-4 6-129,-6-1 0,-4 4-129,-10 0 0,-6 2 129,-8 4-129,-7 1 129,-7 2 0,-13 2 0,-3 1-129,-12-1 129,-11 2-129,-13-2 0,-8-1 0,-6-8 0,-3 2 0,-4-8 0,-2-1 129,0-9-129,2 0 129,4-7 0,2-2-129,4-4 129,6-1-129,6-6-258,8 8-129,0-12-774,27 15-645,-21-1-2064,21 1 0,0 0-258,0 0-129</inkml:trace>
          <inkml:trace contextRef="#ctx0" brushRef="#br0" timeOffset="-472.027">315 79 11997,'25'-2'3999,"-25"2"129,0 0-258,10 12-1935,-2 11-903,-8-5-258,5 14-258,-5-2-129,9 8-129,-6 1-258,6 4 0,0-1 0,2-3 0,-1 4-258,-2-13-387,6 8-258,-11-22-903,8 2-2064,-11-18-258,7 16-258,-7-16 0</inkml:trace>
          <inkml:trace contextRef="#ctx0" brushRef="#br0" timeOffset="465.0266">1010 22 9933,'7'-38'3483,"9"35"-129,-16 3-516,0 0-3096,29 5-2580,-29-5-258,27 34-387,-20-18-258</inkml:trace>
          <inkml:trace contextRef="#ctx0" brushRef="#br0" timeOffset="295.0168">1035 244 6708,'30'0'3483,"-10"18"129,-20-18-129,14 27-1548,-5-4-774,-3 5-903,-1-1-1548,-5-4-1935,7 9-129,-7-16-129,0 9-516</inkml:trace>
          <inkml:trace contextRef="#ctx0" brushRef="#br0" timeOffset="1150.0657">1654 178 10836,'-18'-21'3741,"18"21"129,-37-5-387,10 5-2064,10 5-774,-6 7-258,5 8 0,2 1-129,3 2-258,4 4 0,6-2 0,3 2 0,0-6 0,2 0-129,7-5 129,-9-16 0,21 22 129,-21-22-129,28 0 0,-28 0 129,31-20 0,-17-1 0,2 1 0,-2-5 0,0 6 0,-3-1 0,-2 4-129,-9 16 0,12-19 0,-12 19-129,0 0 129,15 10 0,-8 8 0,-2 11-129,2 6 258,0 15-129,0 10 258,-1 10-129,3 8 129,-6 2 0,6 7 129,-5-1 129,3 1-387,-4-11 258,1-1-258,-2-11 0,-2-7-129,0-13 129,-9-6-129,-6-12-129,-6-10 129,-4-10-129,-7-6 129,-3-14 0,-5-10 258,-2-8-387,-1-5 258,0-6-129,6-6 129,5-3-258,5-3 258,10 1-258,6-1 0,11 7-129,0-1-258,9 15-258,0-11-1161,10 10-2193,8 8 129,-4-3-387,7 7 0</inkml:trace>
          <inkml:trace contextRef="#ctx0" brushRef="#br0" timeOffset="1382.079">1944 198 12255,'18'2'4386,"-18"-2"-387,14 28-387,2 2-2322,-12-5-129,12 14-387,-6-1-387,1-1-774,5 11-645,-12-9-2967,1-10 0,0-4-258,-5-25-387</inkml:trace>
          <inkml:trace contextRef="#ctx0" brushRef="#br0" timeOffset="1580.0901">1935-5 11739,'27'-30'3096,"-27"30"-129,0 0-1032,0 0-4773,5 12-516,2 6 0,-7-18-129</inkml:trace>
          <inkml:trace contextRef="#ctx0" brushRef="#br0" timeOffset="2478.1417">2339 239 8901,'9'-18'3483,"-9"18"258,20 0-129,-20 0-2064,26 3-387,-26-3 258,43 11-129,-18-9-258,16 7-129,-2-9-258,14 2 0,2-2-258,9 0-129,0-7-129,6-2 0,-3-4-129,-1-1 129,-9 0 0,-7-1-129,-13-1 129,-12 0-129,-16 0 258,-9 16-129,-12-24 0,-11 13-129,-6 4 258,1 1-258,-4 5 258,7 1-258,7 1-258,18-1 258,-21 18-258,21-18 387,-4 29-387,4-13 258,0 1-258,5 3 258,2 1 0,1 1-129,-1 3 0,0-6 0,0-1-129,-2-2 129,-5-16 0,11 18 129,-11-18 0,18 0 129,-18 0 0,26-18 129,-11 2 0,6 0-129,4 0 129,5 4-258,0 3 129,4 3-129,4 4 0,-3 2-258,4 11-258,-10-2-645,8 14-1161,-14-5-2064,-5-4 0,-2-1-258,-16-13 0</inkml:trace>
          <inkml:trace contextRef="#ctx0" brushRef="#br0" timeOffset="1879.1074">2394-234 13674,'18'0'4257,"-18"0"0,11 17 129,3 12-2838,-9-6-387,15 16-129,-9-3 0,10 12-516,-5-2-258,5 4-129,-3 1-258,0-3-258,-2 2-258,-7-14-387,7 8-1290,-16-14-2064,0-8-129,0-22-129,-9 18-258</inkml:trace>
          <inkml:trace contextRef="#ctx0" brushRef="#br0" timeOffset="2719.1555">3725-286 16125,'0'-20'4773,"0"20"-258,0 11 0,-4 12-3354,10 22-387,-3 1-129,10 14-386,-3 8-259,4 3 0,1 7 0,-6-5-517,7 16-1289,-9-12-2838,-4-4-387,-3-6 258,-3-6-387</inkml:trace>
        </inkml:traceGroup>
      </inkml:traceGroup>
    </inkml:traceGroup>
    <inkml:traceGroup>
      <inkml:annotationXML>
        <emma:emma xmlns:emma="http://www.w3.org/2003/04/emma" version="1.0">
          <emma:interpretation id="{47460DEC-34DC-4600-AFB9-4059FAF85C0F}" emma:medium="tactile" emma:mode="ink">
            <msink:context xmlns:msink="http://schemas.microsoft.com/ink/2010/main" type="paragraph" rotatedBoundingBox="12147,12552 16725,12379 16766,13463 12188,13636" alignmentLevel="1"/>
          </emma:interpretation>
        </emma:emma>
      </inkml:annotationXML>
      <inkml:traceGroup>
        <inkml:annotationXML>
          <emma:emma xmlns:emma="http://www.w3.org/2003/04/emma" version="1.0">
            <emma:interpretation id="{7A34BB73-00FF-4316-A5ED-C243E2A49BAD}" emma:medium="tactile" emma:mode="ink">
              <msink:context xmlns:msink="http://schemas.microsoft.com/ink/2010/main" type="line" rotatedBoundingBox="12147,12552 16725,12379 16766,13463 12188,13636"/>
            </emma:interpretation>
          </emma:emma>
        </inkml:annotationXML>
        <inkml:traceGroup>
          <inkml:annotationXML>
            <emma:emma xmlns:emma="http://www.w3.org/2003/04/emma" version="1.0">
              <emma:interpretation id="{D7A2FAAF-B812-4802-8DF4-EA8BB0686914}" emma:medium="tactile" emma:mode="ink">
                <msink:context xmlns:msink="http://schemas.microsoft.com/ink/2010/main" type="inkWord" rotatedBoundingBox="12147,12552 16725,12379 16766,13463 12188,13636"/>
              </emma:interpretation>
              <emma:one-of disjunction-type="recognition" id="oneOf1">
                <emma:interpretation id="interp5" emma:lang="en-US" emma:confidence="1">
                  <emma:literal>Electron</emma:literal>
                </emma:interpretation>
                <emma:interpretation id="interp6" emma:lang="en-US" emma:confidence="0">
                  <emma:literal>Elect non</emma:literal>
                </emma:interpretation>
                <emma:interpretation id="interp7" emma:lang="en-US" emma:confidence="0">
                  <emma:literal>Elee thon</emma:literal>
                </emma:interpretation>
                <emma:interpretation id="interp8" emma:lang="en-US" emma:confidence="0">
                  <emma:literal>Elect Mon</emma:literal>
                </emma:interpretation>
                <emma:interpretation id="interp9" emma:lang="en-US" emma:confidence="0">
                  <emma:literal>Else thon</emma:literal>
                </emma:interpretation>
              </emma:one-of>
            </emma:emma>
          </inkml:annotationXML>
          <inkml:trace contextRef="#ctx0" brushRef="#br0" timeOffset="3703.2118">261 1475 12384,'2'-41'4644,"14"25"-516,9 4 387,21 6-2709,-5-11-645,22 8-387,-1-4-258,7 4-258,2 2-387,-8 0-387,6 7-774,-30 0-2193,-5 4-1032,-18 4 129,-16-8-387,-4 31-258</inkml:trace>
          <inkml:trace contextRef="#ctx0" brushRef="#br0" timeOffset="3478.1989">306 1516 13674,'0'0'4386,"21"0"-258,-19 11 129,-4 10-3096,2 20-387,0 5-258,7 18 129,-7 2-258,6 9 0,-3-4-129,3 2-129,1-7 0,0-8 0,-2-10-258,1-12 0,2-8-387,-6-12-387,7 2-774,-9-18-2193,0 0-387,-3-14-387,-3-11 0,3-5-258</inkml:trace>
          <inkml:trace contextRef="#ctx0" brushRef="#br0" timeOffset="4137.2366">343 2048 10449,'39'12'4386,"-5"-8"-387,2-4-129,5 0-1806,12 10-903,0-6-516,10 1-645,8 2-645,-11-7-2451,4 0-645,4-3-516,-13-15 129,0 0-774</inkml:trace>
          <inkml:trace contextRef="#ctx0" brushRef="#br0" timeOffset="3922.2243">406 1728 9804,'0'0'4257,"17"8"-258,6-2-258,1 3-1935,1-9-645,12 2-387,-2-2-645,-4 0-645,4 1-1548,-6 3-1677,-13-4-258,-16 0-129,0 0-129</inkml:trace>
          <inkml:trace contextRef="#ctx0" brushRef="#br0" timeOffset="4411.2523">1172 1253 13287,'0'0'4515,"0"0"-258,0 0 129,0 21-2709,14 18-774,-8 0-129,10 16-129,-4 6-387,6 10 129,-2 4-258,2 1 0,-2 1-387,-4-8-129,6 6-1032,-16-18-2322,7-7-774,-4-15 0,0-10-258,3-9-645</inkml:trace>
          <inkml:trace contextRef="#ctx0" brushRef="#br0" timeOffset="5038.2881">1460 1882 12255,'48'-5'4386,"-21"5"-129,7-2-129,10 2-2322,-12-5-645,13 3-387,-11-12-129,3 0-258,-9-8-129,-4 1 129,-8-6-258,-11 4 0,-5-2-258,-11 6 0,-8 8-129,-13 2-129,0 9-129,-7 5 0,7 17 0,-6-1 0,11 13 0,1-4 0,12 4 129,5-2 129,9-2 129,1 2 129,14-10 129,8 3 129,3-9 0,10 1 129,3-6 0,7 0 0,2-10-129,4 1 0,3-2 0,4-7-129,1-7 0,-1-6 0,2-3 0,-3-4-129,-4 1 129,-6-4-129,-6-1 129,-8 3-129,-7 3-129,-11 0 0,-16 25-258,5-30-129,-5 30-129,-16-6-129,16 6-129,-39 15 0,23 8-129,-11-2 258,15 9-129,-6-1 387,11 3 129,3-2 0,4 0 129,4-3-258,14 0-258,3-6-129,6-3 0,1-4-1677,-5-14-645,15 5-387,-17-10 129,15-2 129</inkml:trace>
          <inkml:trace contextRef="#ctx0" brushRef="#br0" timeOffset="5516.3155">2846 1553 11094,'62'-10'4128,"-24"6"0,17 4-645,0 5-2967,4-5-3096,6 7-774,-13-7-645,5 0-258,-16-8-258</inkml:trace>
          <inkml:trace contextRef="#ctx0" brushRef="#br0" timeOffset="5325.3045">2997 1089 15222,'16'-20'4644,"-5"31"-258,-9 12 129,10 15-3612,-10-3 0,12 15-258,-7 0-129,8 12-258,-3-1 0,4 8-129,0 4-258,-2-4 0,0 4-387,-6-12-129,9 4-774,-17-27-1419,0 1-1806,-9-21 0,9-18-387,-21 0 0</inkml:trace>
          <inkml:trace contextRef="#ctx0" brushRef="#br0" timeOffset="6398.3659">3367 1893 10320,'66'-12'4644,"-34"3"0,-7-2-258,-4-12-1677,6 16-1419,-18-22-258,10 8-387,-11-9-129,0 1-258,-6-1-129,-2-4-129,0 4-129,-7 0 0,-2 5-129,-7 0-258,4 9 0,-10-2-129,22 18-258,-35-16-129,35 16-129,-30 0 0,30 0 129,-22 5 129,22-5 258,-2 16 258,2-16 516,15 13 516,-15-13 129,41 2 387,-24-4 129,19 2 0,-15-16-129,17 14-129,-13-12-258,5 9-129,-9-3-258,4 5-129,-7-1 0,1 4-129,-19 0 0,27 2 0,-27-2 0,21 23-129,-12-5 0,0 3 0,-2 4 0,-1 4-258,-1 8 0,-5-8-387,9 19-645,-9-25-774,3 16-1677,-1-7-1032,4-5 129,1-6-258,-7-21-129</inkml:trace>
          <inkml:trace contextRef="#ctx0" brushRef="#br0" timeOffset="7133.408">4217 1566 7869,'-1'-16'3870,"-21"14"0,22 2 0,-30 21-1935,9-6-903,10 9-129,-5 1-387,11 7 0,-4 0 0,9 2-258,0-2 0,7 2 129,2-9 0,10 7 0,-3-14 129,9 5 0,-7-16 129,9 5 0,-9-12 0,5 0-129,-9-10 0,4-6-129,-8-13 0,-2 3-129,-7-6-129,-1-4-129,-1-1 0,-12-1-129,1 8-258,-11-4-258,23 34-903,-40-35-2838,21 20-387,-1 3 0,4 5-387</inkml:trace>
          <inkml:trace contextRef="#ctx0" brushRef="#br0" timeOffset="7585.4336">4442 1479 11739,'57'7'4773,"-27"2"-516,-4 5 129,6 12-2580,-32-26-645,41 45-387,-28-20-258,-1 9-258,-6-1-129,-5 3 0,-1 1-258,0-5-129,-5-1 0,0-8 129,1-4-129,4-19 0,0 0 129,0 0 0,-3-26 129,3-3 0,1-5 129,7-1-129,-3-4 129,4 3 0,-2 2 129,2 9-129,-2 1 129,-7 24-129,19-27 129,-19 27 129,24-6-258,-24 6 129,24 11-129,-24-11 129,29 34-129,-13-11-129,-2 2 129,-1 5-129,-3 2-258,-3-5-129,4 14-903,-11-11-2709,0 0-645,-3-3-129,-5-2-129</inkml:trace>
        </inkml:traceGroup>
      </inkml:traceGroup>
    </inkml:traceGroup>
    <inkml:traceGroup>
      <inkml:annotationXML>
        <emma:emma xmlns:emma="http://www.w3.org/2003/04/emma" version="1.0">
          <emma:interpretation id="{5CDC4CE6-E5EA-4CB0-8E0C-9D7668E2F3E3}" emma:medium="tactile" emma:mode="ink">
            <msink:context xmlns:msink="http://schemas.microsoft.com/ink/2010/main" type="paragraph" rotatedBoundingBox="12365,13702 14527,13649 14539,14125 12377,14178" alignmentLevel="1"/>
          </emma:interpretation>
        </emma:emma>
      </inkml:annotationXML>
      <inkml:traceGroup>
        <inkml:annotationXML>
          <emma:emma xmlns:emma="http://www.w3.org/2003/04/emma" version="1.0">
            <emma:interpretation id="{308341B4-B41B-4B3C-B615-837C848BDDE7}" emma:medium="tactile" emma:mode="ink">
              <msink:context xmlns:msink="http://schemas.microsoft.com/ink/2010/main" type="inkBullet" rotatedBoundingBox="12372,13991 12587,13986 12588,14002 12373,14008"/>
            </emma:interpretation>
            <emma:one-of disjunction-type="recognition" id="oneOf2">
              <emma:interpretation id="interp10" emma:lang="en-US" emma:confidence="0">
                <emma:literal>_</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emma:literal>
              </emma:interpretation>
            </emma:one-of>
          </emma:emma>
        </inkml:annotationXML>
        <inkml:trace contextRef="#ctx0" brushRef="#br0" timeOffset="8742.5">477 2629 1935,'0'0'2967,"0"0"516,0 0 0,0 0-645,0 0-258,0 0-516,0 0-258,0 0-258,-2-16-129,2 16-387,0 0-258,16-1-258,-16 1-129,21 0-258,-5 0-645,-16 0-387,41 3-1161,-16 1-1677,2-4-258,8 0 0,-1-4-387</inkml:trace>
      </inkml:traceGroup>
      <inkml:traceGroup>
        <inkml:annotationXML>
          <emma:emma xmlns:emma="http://www.w3.org/2003/04/emma" version="1.0">
            <emma:interpretation id="{E3510B25-CDA0-4A8E-BC65-80F4F6DF5B79}" emma:medium="tactile" emma:mode="ink">
              <msink:context xmlns:msink="http://schemas.microsoft.com/ink/2010/main" type="line" rotatedBoundingBox="13044,13685 14527,13649 14539,14125 13056,14161"/>
            </emma:interpretation>
          </emma:emma>
        </inkml:annotationXML>
        <inkml:traceGroup>
          <inkml:annotationXML>
            <emma:emma xmlns:emma="http://www.w3.org/2003/04/emma" version="1.0">
              <emma:interpretation id="{47D48DC4-936E-4BC9-8935-A1DA61FD3DDC}" emma:medium="tactile" emma:mode="ink">
                <msink:context xmlns:msink="http://schemas.microsoft.com/ink/2010/main" type="inkWord" rotatedBoundingBox="13044,13685 14527,13649 14539,14125 13056,14161"/>
              </emma:interpretation>
              <emma:one-of disjunction-type="recognition" id="oneOf3">
                <emma:interpretation id="interp15" emma:lang="en-US" emma:confidence="0">
                  <emma:literal>is</emma:literal>
                </emma:interpretation>
                <emma:interpretation id="interp16" emma:lang="en-US" emma:confidence="0">
                  <emma:literal>its</emma:literal>
                </emma:interpretation>
                <emma:interpretation id="interp17" emma:lang="en-US" emma:confidence="0">
                  <emma:literal>ice</emma:literal>
                </emma:interpretation>
                <emma:interpretation id="interp18" emma:lang="en-US" emma:confidence="0">
                  <emma:literal>ics</emma:literal>
                </emma:interpretation>
                <emma:interpretation id="interp19" emma:lang="en-US" emma:confidence="0">
                  <emma:literal>ins</emma:literal>
                </emma:interpretation>
              </emma:one-of>
            </emma:emma>
          </inkml:annotationXML>
          <inkml:trace contextRef="#ctx0" brushRef="#br0" timeOffset="9002.5149">1151 2487 9159,'11'14'3612,"-11"-14"258,7 32-387,0-8-1935,-5 0-516,6 5-258,0 6-774,-3-6-1032,2 5-1161,4-4-1161,-11-9-645,9 1 258,-9-22-516</inkml:trace>
          <inkml:trace contextRef="#ctx0" brushRef="#br0" timeOffset="9165.5242">1181 2327 7740,'0'-21'2709,"0"21"129,0 0-516,0 0-3225,13 12-1677,-13-12-387,14 30-387,-14-30 387</inkml:trace>
          <inkml:trace contextRef="#ctx0" brushRef="#br0" timeOffset="9809.561">1759 2423 9417,'-12'-16'3612,"12"16"516,-34 2-645,9 3-1677,6 11-516,-10-2-258,8 11-387,-4-2-129,7 4-129,0-2-258,9 4 129,2-1-129,7-3 0,4 2-129,14-6 0,5 2 0,5-5 0,9 0-258,4-9-258,13 3-258,-6-12-903,21 0-258,-10-7 0,17-6-129,-8-15 0,8 1 129,-8-12 516,-2-2 1032,-6 0 903,-15-5 774,-6 10 516,-20-3 258,-1 14-129,-18-3 0,0 28-129,-19-21-387,1 21-387,-7 0-516,4 3-129,-2 6-129,3 4-129,20-13 0,-21 26-129,21-26 129,1 27 129,-1-27-129,36 28 129,-9-15 129,8 3-129,-1-2 129,7 4-129,-7-4 0,1 2 0,-6 2 0,-3-2 0,-10-2 0,-3 2-129,-13-16 129,0 30-129,-14-12-258,-11-9-387,0 14-1161,-16-10-2709,-3-3 0,-6-1-387,2-3 0</inkml:trace>
        </inkml:traceGroup>
      </inkml:traceGroup>
    </inkml:traceGroup>
  </inkml:traceGroup>
</inkml:ink>
</file>

<file path=ppt/ink/ink6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8:12.95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10BDF63-5D20-483B-A350-DBA45DCFBB27}" emma:medium="tactile" emma:mode="ink">
          <msink:context xmlns:msink="http://schemas.microsoft.com/ink/2010/main" type="inkDrawing" rotatedBoundingBox="11830,12897 21131,13103 21105,14313 11803,14108" semanticType="callout" shapeName="Other">
            <msink:sourceLink direction="to" ref="{6A25470F-8A25-4888-97B0-9A4D560D69A5}"/>
            <msink:sourceLink direction="to" ref="{548E88D4-2635-4AD0-B962-AF7455E93FF1}"/>
          </msink:context>
        </emma:interpretation>
      </emma:emma>
    </inkml:annotationXML>
    <inkml:trace contextRef="#ctx0" brushRef="#br0">2-23 8901,'9'-25'3999,"-9"25"258,0 0-258,0 0-1161,6 24-1161,-1 11-774,-5 3-387,7 11 129,-7 3-129,5 8-258,-5-3-129,4 2 0,0-4 0,-1-3 0,-1-10-129,0-4 129,1-8-129,1-3 129,-1-8-129,3-3 129,-6-16 0,9 16-129,-9-16 129,0 0 0,21 7 0,-21-7 0,28 0-129,-6 0 129,4-3-129,5 1 129,6-3-129,4 3 0,7 0 0,5 2 0,4 0 129,11 0-129,7 4 129,15 1-129,12 0 129,13 1-129,12-4 129,13-1 0,13-1-129,20 0 129,15 0-129,11-1 129,9-3-258,9-1 258,13 1-258,12 1 129,7 1 0,0 0 0,5 0 0,10 0-129,4-1 258,3-2-258,2-3 129,7 3 0,1-7 0,-2-1 0,-1-1 129,-3-2-129,-1-2 0,-9-1 0,-12-5 0,-10 1 0,-4 2 0,-11-2 0,-17 3 0,-22-3 0,-15 5 0,-12 2 0,-16 0 0,-18 2 129,-18 2-129,-12 1 0,-11-3 0,-10 5 0,-13-4 0,-11 6 129,-12 0 0,-9 2 0,-11 0-129,-21 5 258,18-2-258,-18 2 129,2 10 0,-2 6-129,0 4 129,-2 10-129,-1 4 129,-3 9 0,1 5 0,1 7 1,1 4-130,3 5 0,0 3 0,0 6 0,9 2 0,5 1 0,2-1 0,5-6 0,1-1 0,1-6 0,-2-7 0,0-8 0,-3-8 0,-4-11 0,-1-5 0,-6-7 0,-7-16 0,0 0 0,0 0-775,0 0-902,0-17-2838,-16-8-645,-4 2 129,-8-8-387</inkml:trace>
  </inkml:traceGroup>
</inkml:ink>
</file>

<file path=ppt/ink/ink6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1:28:09.285"/>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669FA5DF-207F-4FAC-A023-923D346CC2DC}" emma:medium="tactile" emma:mode="ink">
          <msink:context xmlns:msink="http://schemas.microsoft.com/ink/2010/main" type="writingRegion" rotatedBoundingBox="631,14361 23927,13997 23967,16598 672,16961"/>
        </emma:interpretation>
      </emma:emma>
    </inkml:annotationXML>
    <inkml:traceGroup>
      <inkml:annotationXML>
        <emma:emma xmlns:emma="http://www.w3.org/2003/04/emma" version="1.0">
          <emma:interpretation id="{F8828C61-7F0D-4FE3-A80D-3D6F0022B3F4}" emma:medium="tactile" emma:mode="ink">
            <msink:context xmlns:msink="http://schemas.microsoft.com/ink/2010/main" type="paragraph" rotatedBoundingBox="668,14360 23927,13997 23954,15761 695,16124" alignmentLevel="1"/>
          </emma:interpretation>
        </emma:emma>
      </inkml:annotationXML>
      <inkml:traceGroup>
        <inkml:annotationXML>
          <emma:emma xmlns:emma="http://www.w3.org/2003/04/emma" version="1.0">
            <emma:interpretation id="{98A4ED03-87A8-4D3D-8484-FD8A4B7D6A2B}" emma:medium="tactile" emma:mode="ink">
              <msink:context xmlns:msink="http://schemas.microsoft.com/ink/2010/main" type="line" rotatedBoundingBox="668,14360 23927,13997 23954,15761 695,16124"/>
            </emma:interpretation>
          </emma:emma>
        </inkml:annotationXML>
        <inkml:traceGroup>
          <inkml:annotationXML>
            <emma:emma xmlns:emma="http://www.w3.org/2003/04/emma" version="1.0">
              <emma:interpretation id="{8BFE3717-8ACA-4208-ACE4-5AED6045C2CC}" emma:medium="tactile" emma:mode="ink">
                <msink:context xmlns:msink="http://schemas.microsoft.com/ink/2010/main" type="inkWord" rotatedBoundingBox="4827,14514 7769,15177 7514,16309 4571,15645"/>
              </emma:interpretation>
              <emma:one-of disjunction-type="recognition" id="oneOf0">
                <emma:interpretation id="interp0" emma:lang="en-US" emma:confidence="0">
                  <emma:literal>It</emma:literal>
                </emma:interpretation>
                <emma:interpretation id="interp1" emma:lang="en-US" emma:confidence="0">
                  <emma:literal>K</emma:literal>
                </emma:interpretation>
                <emma:interpretation id="interp2" emma:lang="en-US" emma:confidence="0">
                  <emma:literal>K.</emma:literal>
                </emma:interpretation>
                <emma:interpretation id="interp3" emma:lang="en-US" emma:confidence="0">
                  <emma:literal>If</emma:literal>
                </emma:interpretation>
                <emma:interpretation id="interp4" emma:lang="en-US" emma:confidence="0">
                  <emma:literal>k</emma:literal>
                </emma:interpretation>
              </emma:one-of>
            </emma:emma>
          </inkml:annotationXML>
          <inkml:trace contextRef="#ctx0" brushRef="#br0">21243 14039 13674,'23'-14'4773,"2"10"-129,6 4-129,-8-5-3225,16 5-387,-4 2-258,8 3-258,-4-1-129,7-3-129,2-1 0,0 0 0,2-5 0,0-4-129,-5-3 0,-5-3 0,-6-1-129,-12 0 129,-22 16-258,16-25 129,-16 25 0,-9-12-129,9 12 129,-32 5 0,16 8 0,-2 6 0,5 6 129,5 6-129,2 2 258,6 5-258,0-3 258,11 3-258,5-3 387,9 1-258,1-7 258,8-4 0,-2-8 0,7-2 129,-3-14-129,3-1 129,-5-1-258,-4-15 129,-3-9-129,-2-4-129,-6-5 0,-6-5 0,-6 2-129,-5-4-129,-2 5 0,0 1-129,-4 8-129,-8 2 258,12 25-258,-18-27 129,18 27 0,0 0 129,0 0 129,0 0 129,0 0 129,0 0 129,23 0 0,2 13 129,-2-3 0,5 10 0,-3-4 0,4 11-129,-11-1 129,-2 8-258,-11 4 0,-5 4-387,0 14-774,-20-5-3354,-3 8-516,-12 2 0,-3 4-645</inkml:trace>
          <inkml:trace contextRef="#ctx0" brushRef="#br0" timeOffset="1643.0938">14269 14757 7482,'-49'0'4128,"27"0"-129,22 0 0,0 0-1806,0 0-516,16 0-258,7-5-258,29 5 0,1-6-129,31 6-129,1-5-258,22 5-129,0-4 0,7 4-258,-1 0 0,1 0-129,-5 0 0,-6 2-129,-7 0 129,-5 3-129,-10-1 0,-9-1 0,-10 3-129,-14-6-129,-9 7-258,-39-7-774,28 0-2709,-28 0-903,-35 0 0,-4-7-387</inkml:trace>
          <inkml:trace contextRef="#ctx0" brushRef="#br0" timeOffset="2047.1171">14657 14306 13674,'0'0'4515,"0"0"-258,-14 22 129,-18 11-3741,-16 7-387,-5 11 0,-13 5-129,-2 2 129,-1 1-129,6-4 0,5-8 0,12-8 129,6-7-129,17-5 258,7-11-129,16 0 129,0-16-129,29 25 129,6-11-258,12 9 129,8 2 0,11 2-129,6-1-258,5 3-258,3 5-258,-18-15-2580,6 4-1419,-11-7-129,-9-5-258,-14-5-387</inkml:trace>
        </inkml:traceGroup>
        <inkml:traceGroup>
          <inkml:annotationXML>
            <emma:emma xmlns:emma="http://www.w3.org/2003/04/emma" version="1.0">
              <emma:interpretation id="{D5B56356-113C-4937-9107-65504C3D8B40}" emma:medium="tactile" emma:mode="ink">
                <msink:context xmlns:msink="http://schemas.microsoft.com/ink/2010/main" type="inkWord" rotatedBoundingBox="696,14637 4830,14799 4791,15781 658,15619"/>
              </emma:interpretation>
              <emma:one-of disjunction-type="recognition" id="oneOf1">
                <emma:interpretation id="interp5" emma:lang="en-US" emma:confidence="0">
                  <emma:literal>External</emma:literal>
                </emma:interpretation>
                <emma:interpretation id="interp6" emma:lang="en-US" emma:confidence="0">
                  <emma:literal>External.</emma:literal>
                </emma:interpretation>
                <emma:interpretation id="interp7" emma:lang="en-US" emma:confidence="0">
                  <emma:literal>Externa</emma:literal>
                </emma:interpretation>
                <emma:interpretation id="interp8" emma:lang="en-US" emma:confidence="0">
                  <emma:literal>Externs</emma:literal>
                </emma:interpretation>
                <emma:interpretation id="interp9" emma:lang="en-US" emma:confidence="0">
                  <emma:literal>Exterior</emma:literal>
                </emma:interpretation>
              </emma:one-of>
            </emma:emma>
          </inkml:annotationXML>
          <inkml:trace contextRef="#ctx0" brushRef="#br0" timeOffset="-6099.3488">16395 14182 7482,'0'0'4128,"0"0"0,5-20-129,-5 20-1806,21 0-516,-21 0-387,45 0-258,-18 0-129,17 9-129,1-4-129,13 11-129,3-3-129,10 6 0,-2 1-258,1 3 129,-5 4-129,-2 1 0,-10 6-129,-9 4 129,-10 3-129,-12 5 0,-10 2 129,-10 5-129,-2-1 0,-13 1 129,-10-1-129,-9-6 129,-9-5 0,-5-5-129,-9-8 0,-4-6 129,-3-6-258,-2-9 129,2-3-129,3-4-129,9 0-129,2-15-129,14 6-387,-3-14-645,37 23-1935,-30-32-1161,21 14 0,5 2-387,4-1 129</inkml:trace>
          <inkml:trace contextRef="#ctx0" brushRef="#br0" timeOffset="-6605.3776">16669 14240 6837,'0'-19'4515,"0"19"0,0 0 0,0 0-1548,0 0-903,0 0-774,0 0-258,0 0-387,-7 14-129,7 11 0,0 2-129,5 12 0,-3 5-129,5 12 0,-4 2-129,3 8 129,-3-2-258,1 4 129,-1-6-129,3-5 129,-3-7-129,1-9 0,-1-10 0,1-8 0,1-7-129,-5-16 0,0 0-258,0 0-258,0 0-387,0 0-1548,-5-22-2193,-2-3 129,0-1-258,-4-8-387</inkml:trace>
          <inkml:trace contextRef="#ctx0" brushRef="#br0" timeOffset="-5732.3278">17346 13982 13545,'29'-41'4515,"-29"41"-129,21-23 129,-5 23-3354,-16 0-387,9 23-258,-9 6 0,0 13-258,-5 6 0,-4 13-129,-2 10 0,-3 8-129,-2 11 0,-2 3-129,0 5-129,1-4 129,4 3-258,-3-12 0,9-3-387,-4-21-129,11-3-774,-5-24-2193,5-14-516,0-20-516,14 0 387,4-13-516</inkml:trace>
          <inkml:trace contextRef="#ctx0" brushRef="#br0" timeOffset="-5244.2999">17579 14447 7740,'47'-114'4515,"-33"75"0,-3 14-387,-11 25-1290,5-25-645,-5 25-903,2 11-258,-2 15-387,0 5-129,-4 15-129,-7 6-129,4 12 129,-3 2-387,-1 0 129,2-4-129,0-9 0,2-6-129,2-14 129,1-13-129,4-20 0,0 0 129,-7-32-129,7-11 129,0-10 0,9-10 0,0-8 0,1 0 0,5 3 0,-3 4 129,2 11-129,1 8 129,-3 11 0,-1 9 0,-11 25 0,19-17 0,-19 17 129,25 12-129,-11 11 129,-1 7-129,3 8 0,0 5 0,5 7 0,-3 5-129,2 4 129,-4 1-129,-2-1-129,-2 0-129,-6-9-258,-1-1-258,-7-22-774,2 7-1677,0-34-1806,-19 9 258,1-16-258,0-15-387</inkml:trace>
          <inkml:trace contextRef="#ctx0" brushRef="#br0" timeOffset="-5094.2914">17652 14545 9159,'-17'-21'4257,"11"3"0,6 18-387,27 0-1935,-4 3-1161,13 3-903,19 6-1935,9-3-1806,2-9-129,17 0-516,1-7-129</inkml:trace>
          <inkml:trace contextRef="#ctx0" brushRef="#br0" timeOffset="-2376.1359">18538 14130 9030,'25'-46'4515,"-16"28"-129,-9 2-129,-6 0-1806,6 16-1032,-24 0-516,8 10-387,-9 5 129,3 11-387,-1 1 0,4 9-129,1 1 0,5 8-129,6 1 0,7 4 0,0 0 0,13 1 0,6-3 0,4-5 0,6-4 0,1-8 129,4-10-129,1-10 129,-1-11 0,0-4-129,-4-15 129,1-8-129,-3-9 129,-5-3-129,-3-5 0,-6-3 0,-5 3 129,-4 3-129,-5 7 0,0 4 0,-7 8 0,7 22 0,-21-12 0,21 12 0,-23 16-129,12 3 129,6 8-129,-3 3 129,7 1-129,1-3 129,0 1 0,7-3 129,5-1-129,1 0 0,3-2 0,0-1 0,1-3 0,-1-3 129,1-1 0,-1-5 0,-16-10 129,28 6 0,-28-6 0,21-11 129,-15-5-129,1 0 0,-4-7 0,1 1-258,-4-3 129,2 1-129,-2-1 0,0-2 0,0 2 0,0 0 0,0 5 0,0 1 0,0 19 0,-4-27-129,4 27 0,0 0-258,0 0-258,-11-16-516,11 16-1548,6 11-2193,-6-11 129,0 0-258,19 18-258</inkml:trace>
          <inkml:trace contextRef="#ctx0" brushRef="#br0" timeOffset="-1924.11">19212 14212 12126,'21'-9'4773,"4"11"-387,-25-2 129,15 23-3096,2 2-645,-11-2-129,6 7-129,-8 1-258,-1-1-129,-1 0 0,-2-3-129,0-2-129,0-7 129,0-18-129,0 19 0,0-19 129,0 0-129,25-14 129,-13-6 0,1-1 129,5-2 0,-2-2-129,0 2 129,-2 3 0,0 4-129,-14 16 0,25-21 129,-25 21-129,25 0 129,-25 0-129,25 12 0,-11 6 0,0 3 0,0 6 0,-1 0-129,3 5-387,-7-7-258,9 18-645,-15-17-3225,6-3 129,0-7-387,-9-16 0</inkml:trace>
          <inkml:trace contextRef="#ctx0" brushRef="#br0" timeOffset="-1640.0936">19721 14315 10191,'-4'-27'4644,"4"27"0,0 0-129,0 0-2064,18 20-1290,-14-4-129,12 13-258,-6-6-258,4 3-129,-1-1-129,1-3-129,-3-4 0,-11-18 0,21 16 0,-21-16-129,20-13 129,-10-12-129,3-7 0,-1-7-258,6 2-258,-7-10-516,15 19-1677,-10-6-2064,2 11 129,-7 3-387,-11 20-258</inkml:trace>
          <inkml:trace contextRef="#ctx0" brushRef="#br0" timeOffset="-940.0537">20027 14328 11868,'34'39'4644,"-13"-21"-129,2-2 0,-5-13-2838,19 11-645,-5-14-387,11 0-258,-2-12 0,5-6-258,-2-7 129,-3-3-129,-3-4 0,-12 0-129,-8 3 0,-16 6-129,-4 3 0,-23 8-129,-7 8 0,-9 4 0,2 6 0,-2 8 0,4 7 0,7 2 258,7 6-129,10-1 258,11 5-129,4 2 258,14-3 0,13 4 129,4-6-129,10 2 129,3-10-129,8-1 129,-3-10-129,3-6 0,-3-5 0,-1-11-129,-6-8 0,-3-6 0,-7-6-129,-7-6 0,-6 3-129,-10-1-129,-4 4 0,-7-1-129,0 9 0,-7 0-129,7 23 0,-25-23-129,25 23 129,-27-11 129,27 11 0,-18-3 129,18 3 0,0 0 258,0 0 0,0 0 258,0 0 0,25-8 129,-7 3 0,7 5 129,-4-5-129,8 5 129,-6-2-129,4 2 0,-4 0-129,2 7-129,-6 2 0,3 5-129,-5 0 129,1 4-129,-2 0-129,-5 0-129,0 9-258,-11-11-903,1 5-3225,-2-1 0,-8-1-258,9-19-258</inkml:trace>
        </inkml:traceGroup>
        <inkml:traceGroup>
          <inkml:annotationXML>
            <emma:emma xmlns:emma="http://www.w3.org/2003/04/emma" version="1.0">
              <emma:interpretation id="{27193F75-21B8-4351-B34A-3C475A6EEF12}" emma:medium="tactile" emma:mode="ink">
                <msink:context xmlns:msink="http://schemas.microsoft.com/ink/2010/main" type="inkWord" rotatedBoundingBox="8407,14808 13191,14734 13208,15817 8424,15892"/>
              </emma:interpretation>
              <emma:one-of disjunction-type="recognition" id="oneOf2">
                <emma:interpretation id="interp10" emma:lang="en-US" emma:confidence="1">
                  <emma:literal>Actuator</emma:literal>
                </emma:interpretation>
                <emma:interpretation id="interp11" emma:lang="en-US" emma:confidence="0">
                  <emma:literal>Actnetos</emma:literal>
                </emma:interpretation>
                <emma:interpretation id="interp12" emma:lang="en-US" emma:confidence="0">
                  <emma:literal>Actnetus</emma:literal>
                </emma:interpretation>
                <emma:interpretation id="interp13" emma:lang="en-US" emma:confidence="0">
                  <emma:literal>Actnefos</emma:literal>
                </emma:interpretation>
                <emma:interpretation id="interp14" emma:lang="en-US" emma:confidence="0">
                  <emma:literal>Actuates</emma:literal>
                </emma:interpretation>
              </emma:one-of>
            </emma:emma>
          </inkml:annotationXML>
          <inkml:trace contextRef="#ctx0" brushRef="#br0" timeOffset="-654.0373">21515 13721 13416,'29'-67'4773,"-29"67"-129,16-14 129,-9 33-2451,-7 4-1290,4 20-258,-3 2-258,5 13-129,-3 5-257,3 3-130,-3 1 0,1-4 0,1-5-388,-3-9-128,3-3-387,-10-23-1419,-4 0-2580,-9-14 129,0-5-387,-10-8 129</inkml:trace>
          <inkml:trace contextRef="#ctx0" brushRef="#br0" timeOffset="3903.2233">19148 13304 10191,'4'16'4773,"22"17"0,-6-10-258,-9-5-1935,21 21-1161,-16-16-387,14 15-258,-9-13-129,6 3-258,-4-10 0,6-6-129,-1-12 0,6-7-258,9-9-645,-3-18-3870,14-10-387,5-16 129,-1-12-774</inkml:trace>
          <inkml:trace contextRef="#ctx0" brushRef="#br0" timeOffset="11807.6754">-808 14125 12900,'-19'-20'4902,"-1"20"-387,20 0 258,-25 54-2967,7-22-903,17 21-129,-3 4-387,4 16 129,0 1-129,11 5-258,-1-3 0,6-7 0,-3-5-129,-1-10 0,-3-12 0,-2-13-129,-3-11 0,-4-18-129,0 0 0,0-22-258,0-6-129,-13-22-129,12 4-258,-14-22 0,12 8 0,-11-13 129,10 11 0,-8-4 129,8 9 387,0 7 387,3 6 258,1 10 387,3 0 258,19 13-129,-5-6 258,19 13-129,-6-11-129,16 13-129,-3-6-129,7 7-258,-2 2-258,-5 1-258,-1 8-516,-18-2-1290,-3 5-2451,-21-3 0,7 32-258,-14-10-258</inkml:trace>
          <inkml:trace contextRef="#ctx0" brushRef="#br0" timeOffset="12228.6995">-877 14816 10320,'-9'16'4902,"9"-16"-258,28 2-258,3-5-1548,18 3-1419,-8 0-516,16 0-387,-2 0-387,4 0-387,5 0-258,-12-18-1161,12 7-2709,-14-8-129,0-6-129,-11-6-387</inkml:trace>
          <inkml:trace contextRef="#ctx0" brushRef="#br0" timeOffset="12033.6883">-872 14495 12900,'25'10'4902,"7"-10"-516,5-3 129,13 3-2838,-9-7-903,9 3-387,-6 2-258,-4-1-645,-3 4-258,-21-1-1548,-16 0-2193,16 11 0,-16-11-258,-20 34-129</inkml:trace>
          <inkml:trace contextRef="#ctx0" brushRef="#br0" timeOffset="12453.7123">-230 14470 10707,'20'7'4902,"8"7"-258,3 6 129,6 12-1806,-10-9-1548,21 18-516,-11-4-387,6 6-129,-8-3-258,1 0-387,-2-3-258,-11-14-516,9 7-645,-32-30-1290,36 2-1677,-36-2-258,26-21 0,-17-6-258</inkml:trace>
          <inkml:trace contextRef="#ctx0" brushRef="#br0" timeOffset="12649.7235">253 14573 8256,'-31'-64'4644,"17"41"129,-4 8-387,1 1-774,17 14-1677,-31 14-903,21 15-258,-10 1-258,6 13-258,-2 3 0,0 4-258,2 1-129,-4-4-258,9 2-516,-14-18-1032,21 1-2322,-7-11-387,9-21-129,0 0-258</inkml:trace>
          <inkml:trace contextRef="#ctx0" brushRef="#br0" timeOffset="13137.7515">270 14471 10707,'9'-16'4257,"14"15"129,2-5-387,4-1-2451,12 7-903,0 0-387,1 0-903,8 7-1935,-2-1-1290,-7-6-516,4 0-129,-12-4-258</inkml:trace>
        </inkml:traceGroup>
        <inkml:traceGroup>
          <inkml:annotationXML>
            <emma:emma xmlns:emma="http://www.w3.org/2003/04/emma" version="1.0">
              <emma:interpretation id="{548E88D4-2635-4AD0-B962-AF7455E93FF1}" emma:medium="tactile" emma:mode="ink">
                <msink:context xmlns:msink="http://schemas.microsoft.com/ink/2010/main" type="inkWord" rotatedBoundingBox="15618,15067 17353,15019 17376,15851 15641,15899">
                  <msink:destinationLink direction="to" ref="{D10BDF63-5D20-483B-A350-DBA45DCFBB27}"/>
                </msink:context>
              </emma:interpretation>
              <emma:one-of disjunction-type="recognition" id="oneOf3">
                <emma:interpretation id="interp15" emma:lang="en-US" emma:confidence="0">
                  <emma:literal>E</emma:literal>
                </emma:interpretation>
                <emma:interpretation id="interp16" emma:lang="en-US" emma:confidence="0">
                  <emma:literal>¢</emma:literal>
                </emma:interpretation>
                <emma:interpretation id="interp17" emma:lang="en-US" emma:confidence="0">
                  <emma:literal>k</emma:literal>
                </emma:interpretation>
                <emma:interpretation id="interp18" emma:lang="en-US" emma:confidence="0">
                  <emma:literal>K</emma:literal>
                </emma:interpretation>
                <emma:interpretation id="interp19" emma:lang="en-US" emma:confidence="0">
                  <emma:literal>x</emma:literal>
                </emma:interpretation>
              </emma:one-of>
            </emma:emma>
          </inkml:annotationXML>
          <inkml:trace contextRef="#ctx0" brushRef="#br0" timeOffset="10875.6221">3913 14397 13803,'58'-20'4902,"-35"18"-387,-23 2 0,0 0-3483,11 18-387,-13 4-258,-8 10 129,-14 3-258,-2 8 0,-12 1-129,1 2 0,-4 1-129,2-8 0,3-7 0,8-4 129,7-6-129,6-3 129,15-19 0,0 30 129,0-30 0,31 34 0,-5-13 0,12 4 1,-1 4-259,9 1 0,2 2 0,-1-2 0,1 6-130,-16-17-3224,3 8-1290,-8-6-516,-9-3-129,-18-18-516</inkml:trace>
          <inkml:trace contextRef="#ctx0" brushRef="#br0" timeOffset="10402.595">4469 14919 7740,'-5'-26'3999,"5"26"-129,0 0 0,-14-16-2193,14 16-645,-20-4-387,20 4-129,-34-3-129,15 1-129,-8-3-129,2 1 0,-5 0 0,0 4 129,-8 0-129,5 0-129,-5 0 129,1 6-129,-2-1 0,3 4 0,1-2 129,6 0-129,1-3 258,8 1 0,1-5 0,19 0 129,-22 0 129,22 0 0,0 0 0,0 0 0,0 0-129,0 0 0,11 0 0,12 0 0,5-2-129,19 2 0,11-1 0,24 1 0,14-2 0,16 2 0,9 0 0,11 0 0,3 0 129,6 0-258,-1 2 129,1 1-128,-6-1-130,-5 0 0,-9 1 0,-7 1 0,-13-4 0,-12 0 0,-14 0 0,-18 0 0,-16 0 0,-11-2 0,-7-2-517,-23 4-644,18-10-2064,-18 10-1806,-11-11 258,-12 4-516,-5 3 258</inkml:trace>
        </inkml:traceGroup>
        <inkml:traceGroup>
          <inkml:annotationXML>
            <emma:emma xmlns:emma="http://www.w3.org/2003/04/emma" version="1.0">
              <emma:interpretation id="{37CB4E37-E186-457D-82E4-B8210A671F18}" emma:medium="tactile" emma:mode="ink">
                <msink:context xmlns:msink="http://schemas.microsoft.com/ink/2010/main" type="inkWord" rotatedBoundingBox="17952,14091 23927,13997 23954,15748 17980,15841"/>
              </emma:interpretation>
              <emma:one-of disjunction-type="recognition" id="oneOf4">
                <emma:interpretation id="interp20" emma:lang="en-US" emma:confidence="0">
                  <emma:literal>Deaconesses</emma:literal>
                </emma:interpretation>
                <emma:interpretation id="interp21" emma:lang="en-US" emma:confidence="0">
                  <emma:literal>Deaconates</emma:literal>
                </emma:interpretation>
                <emma:interpretation id="interp22" emma:lang="en-US" emma:confidence="0">
                  <emma:literal>Deaconate</emma:literal>
                </emma:interpretation>
                <emma:interpretation id="interp23" emma:lang="en-US" emma:confidence="0">
                  <emma:literal>Deaconesss</emma:literal>
                </emma:interpretation>
                <emma:interpretation id="interp24" emma:lang="en-US" emma:confidence="0">
                  <emma:literal>Dragonesses</emma:literal>
                </emma:interpretation>
              </emma:one-of>
            </emma:emma>
          </inkml:annotationXML>
          <inkml:trace contextRef="#ctx0" brushRef="#br0" timeOffset="12939.7401">560 13970 13545,'22'-19'4902,"-22"19"-258,0 0 0,0 19-3354,2 13-387,-2-3-129,0 15-258,-4 4-129,4 7-258,-4 2 0,3 5-258,-1 4 129,2-2-129,0 0 0,0-7-129,7-2-129,-5-18-387,10 8-645,-12-19-3225,-2-8 0,2-18-258,-21 6-129</inkml:trace>
          <inkml:trace contextRef="#ctx0" brushRef="#br0" timeOffset="13819.7905">760 14525 13287,'64'2'4902,"-25"-2"-258,2 0 0,14 0-3096,-18-4-774,10-3-258,-10-7-258,-5-4-129,-7-2 0,-9-3-129,-11 2 0,-5 1-258,-18 6 129,-15 9-258,-3 5 129,-8 5-129,1 16 0,-3 4-129,10 13 129,2-1 258,16 7-129,11-1 258,7-2 129,15 2 129,11-10 129,15 3 0,2-15 129,12 2 129,0-14-258,6 0 129,-4-9-129,1-5-129,-8-9 0,-5-8-129,-8-4 129,-5-8-258,-5-5 129,-8-4-258,-4 0 0,-10-3-129,0 5 0,-5 0-258,0 13-129,-7-2 0,2 14 0,-9-2 0,14 18 0,-16-7 258,16 7-129,0 0 258,-6 9 129,6-9 129,0 0 258,20 21 0,-20-21 129,39 7 129,-20-7 129,12 4 0,-8-4 0,9 0-129,-7 0 0,3 7-129,-5 0 0,0 7-129,-5 0-129,2 10 0,-6 0-129,-1 7 129,-3 2-258,-3-2-258,4 10-387,-11-22-1677,2 13-2322,1-12-129,3-3-258,-6-17-258</inkml:trace>
          <inkml:trace contextRef="#ctx0" brushRef="#br0" timeOffset="7975.4562">8231 14754 8385,'25'-14'3870,"3"14"0,-1 0 0,10 0-1290,6 2-1290,-4-2-387,9 0-516,-7-11 129,5 4 0,-8-9 0,-1 7 129,-9-7-129,-1 11 129,-27 5 0,30-4 0,-30 4-129,9 16-129,-9 2 0,0 9-129,0-3 0,2 10 0,-2-4-129,2 1-129,1-5 129,1-3-129,1-1 129,1-6-129,-6-16 129,14 18-129,-14-18 0,21 0 0,-21 0 0,25-20 0,-12 0 0,1 1 129,-2-8-129,-1 1 0,-2 1 0,0 2 0,-2 3 0,0 2 0,-7 18-129,18-12 129,-18 12 0,26 12 0,-8 10 0,2 4 0,5 4-129,5-1 0,6 1 0,3-7-129,7-3 0,4-15-129,7-3-129,0-11 0,5-11 129,-7-15-129,-3 3 258,-11-11 0,-11 8 0,-12-3 129,-13 8 129,-5 11 129,-16 3 129,-4 16-129,-5-2 258,4 9-129,0 0 129,5 13 0,16-20 0,-20 28 0,20-28-129,-2 30 129,2-30-258,4 29 129,3-13-258,2 5 0,2 4-258,-2-4-258,5 6 0,-5-8 0,7 3 0,-16-22 129,30 18-129,-30-18 258,34 0 0,-16-6 258,1-1 129,2 2-129,-1 3 129,0 2-129,-1 7-129,-3 2-258,6 9-516,-22-18-1161,28 14-2064,-10-7 129,-2-7-387,5-5 0</inkml:trace>
          <inkml:trace contextRef="#ctx0" brushRef="#br0" timeOffset="7127.4076">8339 14132 14577,'-16'-23'4644,"-10"7"-129,26 16 129,-13 19-2838,2-1-774,11 20-258,0 1-129,4 16-515,3 5-130,4 15 0,1 5 0,6 5 0,0 2 0,1-5 0,1-6 0,-2-10 0,1-5 0,-12-26-775,13 3-3224,-18-22-774,-2-16 0,0 0-387,-11 10 129</inkml:trace>
          <inkml:trace contextRef="#ctx0" brushRef="#br0" timeOffset="8674.4962">9900 14521 13287,'49'0'4515,"-15"0"-129,4 6 0,13 8-2451,-6-14-774,21 3-387,-2-3-129,12-1-387,1-8 129,-1-2-258,-3-3 0,-7 1-129,-13 1 129,-15 1-129,-15 4 0,-23 7 0,0 0 0,-13 9-129,-12 11 129,-1 4 0,-1 12 0,2 7-129,7 3 129,6 5 0,5 1-129,7-2 258,7-6 0,12-3 129,8-12 0,9-6 1,3-14-259,5-8 0,-1-6 0,0-13 0,-8-14 0,-4-9 0,-8-8 0,-9-10 0,-7 4 0,-7-7 0,0 19-646,-18-5-3998,11 16-258,-9 7 0,16 25-258</inkml:trace>
          <inkml:trace contextRef="#ctx0" brushRef="#br0" timeOffset="8223.4704">10199 14111 15222,'-22'-82'4773,"13"66"0,9 16-387,-17 11-2580,4 13-774,13 24-387,0 2-515,7 18-130,0 6 0,9 12 0,0 4 0,2-3 0,3 4 0,-3-18 0,4 3-1162,-22-22-3482,5-13-129,-7-22 0,2-19-258</inkml:trace>
          <inkml:trace contextRef="#ctx0" brushRef="#br0" timeOffset="6855.3921">8080 14511 11094,'-29'-16'3999,"-7"16"258,-12 1-516,-7 3-1548,14 23-774,-12-4-387,14 16-129,-4 0-258,16 9-129,4 0-129,13 3-258,4-4 0,6-3 0,13-7-129,12-3 0,12-9 0,6-7-129,8-4 0,1-9-129,5-1-129,-9-8-387,11 4-903,-17-17-2709,-4-5 258,-3-4-387,-10-10-129</inkml:trace>
          <inkml:trace contextRef="#ctx0" brushRef="#br0" timeOffset="9131.5223">10958 14879 15738,'71'46'4773,"-30"-30"0,4 0-258,-15-16-2709,18 12-903,-9-12-644,6 0-259,-8-10 0,2-10 0,-5-10 0,-2-6 0,-5-10 0,-9-7 0,-4-2 0,-11-4 0,-3 6 0,-3-1 0,-8 12 0,-10-1-388,5 16-128,-4 2-129,20 25 129,-30-25 129,30 25 129,-18-7 129,18 7 129,0 0 0,0 0 258,18 15-129,-2-5 258,9 4 0,-2-5 0,6 7 0,-6-3 0,3 3-129,-4-2 1,-1 7-259,-3 1 0,-2 11 0,-5 3 0,-3 8 0,0 4 0,-5 6 0,-1 4 0,-7-8-904,-4 11-3611,-9-10-387,-5 4 258,-13-5-645</inkml:trace>
          <inkml:trace contextRef="#ctx0" brushRef="#br0" timeOffset="14587.8344">2016 14473 13674,'27'11'5031,"-11"5"-258,3 7-129,-12-5-3225,18 17-645,-12-6-258,1 5-129,-3-2-387,-6-4 0,-2 0-258,-1-8 129,0-2-129,-2-18 0,0 0 129,0 0-129,9-9 129,0-12 129,1-11 129,5-4-129,-1-3 258,5-2-129,-1 0 0,7 4 129,0 5-129,2 7 0,-2 11 129,0 14-258,0 7 129,-2 19 0,-2 12-129,-3 8 0,0 6-129,-1-3-129,3 1 129,3-9-129,11-11 0,1-14-258,14-9 0,-3-16-258,16-7 0,-9-23-129,10 4 129,-21-17-129,1 13 0,-27-4 387,-7 10 129,-14 10 258,-20 5 516,-5 16 129,-15 2 258,9 11 0,-6-1 129,17 17-129,-4-9 129,20 8-258,1-4 0,8 3-258,3-2-129,10 2 0,1 1-258,4 1 0,-2 1-258,-2-4 0,2-3 0,-16-21 0,23 23 0,-23-23 129,18-7-129,-9-16 387,-2-13 129,3 1-129,3-6 258,-1 7-258,1 2 129,3 11 0,0 8-129,3 13-129,1 9 0,0 11-129,1 6-129,-3-3 0,5 4-387,-23-27 0,41 25-774,-41-25-2451,28-27-645,-5-10-258,-3-13-129,8-5 0</inkml:trace>
          <inkml:trace contextRef="#ctx0" brushRef="#br0" timeOffset="14796.8464">3308 13885 11868,'-41'-87'5031,"26"58"-258,15 29 129,0 0-1548,0 0-2064,11 41-387,5 4-257,11 15-646,-6 8 0,2 15 0,-3 4 0,-4 11 0,-2 5 0,-14-9-1033,13 9-3353,-15-12-774,-11-2 258,-6-16-516</inkml:trace>
          <inkml:trace contextRef="#ctx0" brushRef="#br0" timeOffset="6390.3655">7048 14356 8772,'10'-71'4128,"-1"41"258,-9-1-516,0-1-1161,0 32-903,4-33-645,-4 33-387,0 0 0,0 19-258,-4 11-129,-3 18 0,-9 9-129,2 18 129,-8 8-258,1 13 0,-2 0 0,2-3 0,-1-6-129,4-5 129,4-13-129,2-12 0,3-14 0,4-11 129,1-13-129,4-19 0,0 0 0,0 0 0,0 0 0,-9-35 0,9-3 0,0-11-129,5-12 258,8-17-258,3-9 258,7-7-258,4-1 258,3 3-129,0 3 0,-1 9 0,-1 11 0,-1 15 129,-6 14-129,-3 11 258,-7 8-129,-11 21-129,16-22 129,-16 22 0,0 0 0,12 11 0,-10 5 0,0 7-129,1 6 129,3 8 0,-1 2 0,2 11 1,0 1-130,4 10 0,-1 5 0,3 3 0,1 2 0,2-3 0,0-3 0,0-2 0,0-7 0,0-11 0,0-4 0,-5-13 0,1 1-646,-12-29-644,13 26-2322,-13-26-1290,0 0 258,-14-10-516,-1-8 129</inkml:trace>
          <inkml:trace contextRef="#ctx0" brushRef="#br0" timeOffset="6591.3769">7053 14740 8901,'0'-18'3999,"0"18"0,19-14-258,5 5-1806,9 9-903,3-2-774,7-1-1290,10 1-1806,9 2-774,-3-4-387,12 3-129,0-14-129</inkml:trace>
        </inkml:traceGroup>
      </inkml:traceGroup>
    </inkml:traceGroup>
    <inkml:traceGroup>
      <inkml:annotationXML>
        <emma:emma xmlns:emma="http://www.w3.org/2003/04/emma" version="1.0">
          <emma:interpretation id="{23E3D0BF-2338-4AF7-B3EE-DBE25CA61131}" emma:medium="tactile" emma:mode="ink">
            <msink:context xmlns:msink="http://schemas.microsoft.com/ink/2010/main" type="paragraph" rotatedBoundingBox="605,16131 3728,15805 3840,16871 716,17198" alignmentLevel="1"/>
          </emma:interpretation>
        </emma:emma>
      </inkml:annotationXML>
      <inkml:traceGroup>
        <inkml:annotationXML>
          <emma:emma xmlns:emma="http://www.w3.org/2003/04/emma" version="1.0">
            <emma:interpretation id="{E42617BA-F56E-4B6E-9D33-88E59F2396D3}" emma:medium="tactile" emma:mode="ink">
              <msink:context xmlns:msink="http://schemas.microsoft.com/ink/2010/main" type="line" rotatedBoundingBox="605,16131 3728,15805 3840,16872 716,17198"/>
            </emma:interpretation>
          </emma:emma>
        </inkml:annotationXML>
        <inkml:traceGroup>
          <inkml:annotationXML>
            <emma:emma xmlns:emma="http://www.w3.org/2003/04/emma" version="1.0">
              <emma:interpretation id="{D9ADBBF6-9060-417B-9E64-15694C00F2A6}" emma:medium="tactile" emma:mode="ink">
                <msink:context xmlns:msink="http://schemas.microsoft.com/ink/2010/main" type="inkWord" rotatedBoundingBox="605,16131 3728,15805 3840,16872 716,17198"/>
              </emma:interpretation>
              <emma:one-of disjunction-type="recognition" id="oneOf5">
                <emma:interpretation id="interp25" emma:lang="en-US" emma:confidence="1">
                  <emma:literal>world</emma:literal>
                </emma:interpretation>
                <emma:interpretation id="interp26" emma:lang="en-US" emma:confidence="0">
                  <emma:literal>won Id</emma:literal>
                </emma:interpretation>
                <emma:interpretation id="interp27" emma:lang="en-US" emma:confidence="0">
                  <emma:literal>won Ad</emma:literal>
                </emma:interpretation>
                <emma:interpretation id="interp28" emma:lang="en-US" emma:confidence="0">
                  <emma:literal>won Ld</emma:literal>
                </emma:interpretation>
                <emma:interpretation id="interp29" emma:lang="en-US" emma:confidence="0">
                  <emma:literal>won yd</emma:literal>
                </emma:interpretation>
              </emma:one-of>
            </emma:emma>
          </inkml:annotationXML>
          <inkml:trace contextRef="#ctx0" brushRef="#br0" timeOffset="15887.9088">-801 15853 8385,'0'-70'4386,"0"40"129,-1 7-387,1 23-1548,-25-21-774,25 21-774,-20 10-387,11 13-129,-5 1-129,3 9-129,-1 1-129,5 5 0,1-1-129,5 2 129,1-2 0,3-3-129,6-1 0,3-2 0,3-3 0,1-8-129,2 0 0,-1-10 129,3-4-129,-4-7 0,2 0 0,-18 0 129,28-23-129,-15 3 129,-4-1 129,-2-4-129,-4 0 129,1 0 0,-2 2 0,1 4-129,-3 19 129,9-23-129,-9 23 129,20 0 0,-20 0-129,30 17 129,-12 1 0,3 2 0,-1-1 0,-1 3 129,-1-5-129,0 3 0,-18-20 0,28 21 129,-28-21-129,23 4 0,-23-4 0,20-18 0,-11-9 129,-2-6-129,-2-12 0,-1-6-129,-2-6 0,-2-4-258,0 6-129,-11-2-387,7 23-645,-15-5-2709,12 16-645,7 23-258,-20-18-129</inkml:trace>
          <inkml:trace contextRef="#ctx0" brushRef="#br0" timeOffset="16276.931">-62 15748 8385,'34'-13'4386,"-34"13"129,0 0-387,-25 7-1161,-7 1-1677,10 16-645,-6-2 0,6 10-129,-3-2-258,15 6 129,1-6-258,9 5 129,0-4-129,9 1 0,9-6 0,5 3 0,3-3-129,3-1 129,-1-2-129,4-5 258,-7-7 0,4-4 0,-11-7 0,1-7 0,-8-15 129,1-2-129,-6-10-129,-5-5-129,-1-8-129,0-2-387,-3 6-129,-13-12-645,16 23-2064,-11-5-1419,2 10 0,0 11-258,9 16-258</inkml:trace>
          <inkml:trace contextRef="#ctx0" brushRef="#br0" timeOffset="16743.9577">167 16094 11352,'75'22'5160,"-41"-22"-516,0 0 129,-8-25-2322,10 14-1290,-18-17-387,7-1-258,-9-6-258,-2-6-129,-7-5-129,-4-4-129,-1 4 0,-2 1-258,-5 8 0,-9 0 0,3 10-129,-7 2 0,18 25 129,-25-20-129,25 20 129,-19-3 129,19 3 0,0 0 129,0 0 129,0 11 129,0-11 129,18 10 129,-18-10 0,33 14 0,-15-8 129,7 3-129,-4 0 0,4 5 0,-5 0-258,3 7 129,-3 1-129,3 4 0,-4 5-129,3 2 129,-1 3-129,-1 3 0,1 2-129,-5-2-129,2 5-258,-9-8-387,10 10-903,-19-14-2967,2-3 129,-2-12-387,0-17 129</inkml:trace>
          <inkml:trace contextRef="#ctx0" brushRef="#br0" timeOffset="17035.9744">1101 15170 12255,'0'0'4644,"20"11"-258,-9 15 0,-6 8-3354,18 18-387,-9 1-129,9 13-387,-3 5 0,0 4-258,1 5-258,-5-9-129,5 7-129,-6-16-129,8 4-645,-13-23-774,15-6-1806,-2-3-387,-3-18 129,10-2-387</inkml:trace>
          <inkml:trace contextRef="#ctx0" brushRef="#br0" timeOffset="17540.0033">1770 15869 6063,'18'-71'4386,"-18"44"-258,-21-2 0,-2 8-1806,0 21-1032,-13-2-387,13 9-387,-6 11-129,13 11 129,0 1-129,11 9 0,1-2-129,4 8 0,4-10 129,12 12-129,-2-15 129,9 5-129,-3-14 129,7-2 0,-6-12-129,9-7 258,-5-9-129,4-16 0,-6-20 0,2-8-129,-6-17 0,-1-10-258,-4-8 129,-5-6-387,-2-2 258,-5-4-129,-2 7 0,0 10 0,0 13 0,-2 15 129,-1 14-129,-3 17 258,6 22 0,0 0-258,-7 31 387,7 11-258,4 8 258,12 12-129,2 7 258,8 10-258,3 2 129,6 7 0,3-1-258,1-4 0,0-1-258,-11-16-516,12 3-903,-19-23-3225,0-10 129,-10-17-516,-11-19 0</inkml:trace>
        </inkml:traceGroup>
      </inkml:traceGroup>
    </inkml:traceGroup>
  </inkml:traceGroup>
</inkml:ink>
</file>

<file path=ppt/ink/ink62.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1-08-03T01:29:05.36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A8FFA94D-DDE3-4386-BD52-7923E8F58D79}" emma:medium="tactile" emma:mode="ink">
          <msink:context xmlns:msink="http://schemas.microsoft.com/ink/2010/main" type="inkDrawing" rotatedBoundingBox="13766,2514 15901,2496 15901,2510 13766,2528" shapeName="Other"/>
        </emma:interpretation>
      </emma:emma>
    </inkml:annotationXML>
    <inkml:trace contextRef="#ctx0" brushRef="#br0">0 18,'2135'-18</inkml:trace>
  </inkml:traceGroup>
</inkml:ink>
</file>

<file path=ppt/ink/ink63.xml><?xml version="1.0" encoding="utf-8"?>
<inkml:ink xmlns:inkml="http://www.w3.org/2003/InkML">
  <inkml:definitions>
    <inkml:context xml:id="ctx0">
      <inkml:inkSource xml:id="inkSrc0">
        <inkml:traceFormat>
          <inkml:channel name="X" type="integer" max="2611" units="cm"/>
          <inkml:channel name="Y" type="integer" max="1632" units="cm"/>
        </inkml:traceFormat>
        <inkml:channelProperties>
          <inkml:channelProperty channel="X" name="resolution" value="99.99233" units="1/cm"/>
          <inkml:channelProperty channel="Y" name="resolution" value="99.99999" units="1/cm"/>
        </inkml:channelProperties>
      </inkml:inkSource>
      <inkml:timestamp xml:id="ts0" timeString="2011-08-03T02:46:46.197"/>
    </inkml:context>
    <inkml:brush xml:id="br0">
      <inkml:brushProperty name="width" value="0.06667" units="cm"/>
      <inkml:brushProperty name="height" value="0.06667" units="cm"/>
      <inkml:brushProperty name="color" value="#3165BB"/>
      <inkml:brushProperty name="fitToCurve" value="1"/>
    </inkml:brush>
    <inkml:context xml:id="ctx1">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1" timeString="2011-08-03T02:44:33.358"/>
    </inkml:context>
    <inkml:brush xml:id="br1">
      <inkml:brushProperty name="width" value="0.06667" units="cm"/>
      <inkml:brushProperty name="height" value="0.06667" units="cm"/>
      <inkml:brushProperty name="fitToCurve" value="1"/>
    </inkml:brush>
    <inkml:brush xml:id="br2">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2FE4F374-C61B-4C70-834E-F7497BF8D3A9}" emma:medium="tactile" emma:mode="ink">
          <msink:context xmlns:msink="http://schemas.microsoft.com/ink/2010/main" type="writingRegion" rotatedBoundingBox="2957,344 21747,75 21933,13082 3143,13351"/>
        </emma:interpretation>
      </emma:emma>
    </inkml:annotationXML>
    <inkml:traceGroup>
      <inkml:annotationXML>
        <emma:emma xmlns:emma="http://www.w3.org/2003/04/emma" version="1.0">
          <emma:interpretation id="{0B2BA790-D08D-43B5-9FAB-7852BC6DF4F5}" emma:medium="tactile" emma:mode="ink">
            <msink:context xmlns:msink="http://schemas.microsoft.com/ink/2010/main" type="paragraph" rotatedBoundingBox="5049,490 19096,-87 19211,2703 5164,3281" alignmentLevel="2"/>
          </emma:interpretation>
        </emma:emma>
      </inkml:annotationXML>
      <inkml:traceGroup>
        <inkml:annotationXML>
          <emma:emma xmlns:emma="http://www.w3.org/2003/04/emma" version="1.0">
            <emma:interpretation id="{65CA5CE5-79C3-43C0-A314-DA4948A8421D}" emma:medium="tactile" emma:mode="ink">
              <msink:context xmlns:msink="http://schemas.microsoft.com/ink/2010/main" type="inkBullet" rotatedBoundingBox="5071,1022 5566,1001 5580,1354 5086,1375"/>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-979 475,'0'0,"0"0,0 0,0 0,0 0,0 0,0 0,0 0,0 0,0 0,0 0,0 0,0 0,0 0,0 0,0 0,0 0,0 0,0 0,0 0,0 0,0 0,0 0,0 0,0 0,0 0,0 0,0 0,0 0,0 0,0 0,0 0,0 0,0 0,0 0,0 0,0 0,0 0,0 0,0 0,0 0,0 0,0 0,0 0,0 0,0 0,-196 35,196-35,0 0,0 0,0 0,0 0,-53 18,53-18,0 0,0 0,0 0,0 0,0 0,0 0,0 0,-71 71,71-71,0 0,-54 71,1 0,0 36,53-107</inkml:trace>
      </inkml:traceGroup>
      <inkml:traceGroup>
        <inkml:annotationXML>
          <emma:emma xmlns:emma="http://www.w3.org/2003/04/emma" version="1.0">
            <emma:interpretation id="{F78BDDD6-602D-4486-9AE4-2B525CE8180E}" emma:medium="tactile" emma:mode="ink">
              <msink:context xmlns:msink="http://schemas.microsoft.com/ink/2010/main" type="line" rotatedBoundingBox="6494,431 19096,-87 19211,2703 6609,3222"/>
            </emma:interpretation>
          </emma:emma>
        </inkml:annotationXML>
        <inkml:traceGroup>
          <inkml:annotationXML>
            <emma:emma xmlns:emma="http://www.w3.org/2003/04/emma" version="1.0">
              <emma:interpretation id="{D6B03817-153A-4BEC-8027-E786B5312052}" emma:medium="tactile" emma:mode="ink">
                <msink:context xmlns:msink="http://schemas.microsoft.com/ink/2010/main" type="inkWord" rotatedBoundingBox="6494,431 11712,216 11827,3007 6609,3222"/>
              </emma:interpretation>
              <emma:one-of disjunction-type="recognition" id="oneOf1">
                <emma:interpretation id="interp5" emma:lang="en-US" emma:confidence="1">
                  <emma:literal>Digital</emma:literal>
                </emma:interpretation>
                <emma:interpretation id="interp6" emma:lang="en-US" emma:confidence="0">
                  <emma:literal>digital</emma:literal>
                </emma:interpretation>
                <emma:interpretation id="interp7" emma:lang="en-US" emma:confidence="0">
                  <emma:literal>Digitals</emma:literal>
                </emma:interpretation>
                <emma:interpretation id="interp8" emma:lang="en-US" emma:confidence="0">
                  <emma:literal>Digits</emma:literal>
                </emma:interpretation>
                <emma:interpretation id="interp9" emma:lang="en-US" emma:confidence="0">
                  <emma:literal>Digit</emma:literal>
                </emma:interpretation>
              </emma:one-of>
            </emma:emma>
          </inkml:annotationXML>
          <inkml:trace contextRef="#ctx1" brushRef="#br1">2510 769 12513,'2'-53'4644,"-4"26"-258,-12 4 129,14 23-3612,-40-32-645,23 25 129,-7-1-258,5 8 0,-2 2-129,1 11-129,0 6 258,3 4-387,2 2 387,-1 6-258,6 2 129,-1 3-129,2 1 129,6 2-129,1 2 0,2-1 0,0 1 0,7-8 0,5 1 0,3-12 129,4-6-129,1-15 129,3-2 129,2-19-129,1-14 129,3-5 0,-1-9 0,1 0 0,-2 0 0,-1 5-129,-6 6 0,-2 8 129,-6 8-129,-12 21 0,18-14 0,-18 14-129,9 19 129,-4 8 0,2 10 0,4 15 0,-1 12 129,3 20 0,-1 5 0,4 16 129,-5 1 0,-2 14 129,-4-1 0,-1 6 0,-2-6-129,-1-2 129,-1-5-129,0-5 0,0-9 0,2-7-258,2-15 129,-2-11 0,-2-14 0,0-10 0,-11-16 0,-7-11 0,-10-12 0,-8-4 0,-7-19 0,-5-11-129,-3-16 129,-1-13-129,2-15 0,6-13-129,7-9-129,8-7-129,13 0-129,4-6-258,12 17-129,0-4-645,19 31-1677,3-3-1419,8 11-129,0 4-258,4 9 0</inkml:trace>
          <inkml:trace contextRef="#ctx1" brushRef="#br1" timeOffset="545.0309">3170 564 9933,'16'-39'4128,"-16"39"-903,7-21-387,-7 21-3741,0 0-2709,0 0-129,0 25-258,0-25-258</inkml:trace>
          <inkml:trace contextRef="#ctx1" brushRef="#br1" timeOffset="350.02">3193 751 11610,'0'0'4515,"21"-3"-258,-21 3 0,7 17-2709,-1 12-1419,-5 5 0,3 5-387,-1 7 0,-3-10-903,9 14-1419,-5-13-1548,-4-9-258,0-4-129,0-24-258</inkml:trace>
          <inkml:trace contextRef="#ctx1" brushRef="#br1" timeOffset="1146.0655">3458 616 5289,'14'-5'4257,"-14"5"0,39-2-258,-10 2-1548,1 0-645,18 5-516,0-3-645,7 1-903,16 8-1161,-3-2-2451,7-7 129,5 3-645,-7-3-129</inkml:trace>
          <inkml:trace contextRef="#ctx1" brushRef="#br1" timeOffset="888.0508">3734 28 12642,'14'-46'4773,"-14"46"-387,7-18 0,-2 29-3225,-5 12-516,4 20-387,-2 5 129,6 13-129,-2 4-129,4 10 129,1 3-258,3-1 0,-1-8 129,-1 1-129,1-10 129,-3-6-387,3-1 0,-13-12-516,12 9-774,-12-16-3096,-5-6 129,-7-6-258,-6-6-129</inkml:trace>
          <inkml:trace contextRef="#ctx1" brushRef="#br1" timeOffset="1649.0941">4653 666 7869,'0'-18'3741,"-14"2"-258,-4 3 258,-1 6-2709,3 7-516,-8-1-129,7 1 0,-5 0-129,6 8 129,-1 3-129,2 5-129,3 4 129,1 3-258,0 4 129,4 1-129,2 2 0,1 2-258,4 2 0,0-7-129,0 3 0,4-10 129,5-3 129,-9-17 258,20 15 129,-20-15 129,23-4 258,-23 4 258,21-30-129,-7 14 129,-7-11-258,6 6-129,-6-6-129,2 6 0,0-1-129,0 6-129,-9 16 0,19-19-129,-19 19 0,25 3 0,-7 13-129,0 6 0,5 4-129,-4 1-387,8 10-258,-11-10-1032,11 0-2064,-8 0-258,-3-10-129,0-1-516</inkml:trace>
          <inkml:trace contextRef="#ctx1" brushRef="#br1" timeOffset="1977.113">5114-221 14706,'-25'-53'4644,"13"33"-129,12 20-129,-16-12-3612,16 24-258,0 19-129,3 22 0,1 13-129,1 19 0,-1 11-258,3 15 258,0 1-258,3-2 129,3-8-129,1-12 0,4-8 0,-4-16-387,9-4-258,-14-21-2064,11 6-2064,-15-10 129,-3-3-516,-6-6 0</inkml:trace>
          <inkml:trace contextRef="#ctx1" brushRef="#br1" timeOffset="-2252.1286">729 94 8514,'-2'-23'4515,"-6"-5"0,8 28-258,-18 7-774,18-7-2838,-15 32-129,7-11-129,4 13 129,-5 0-129,6 9 0,-5-2-129,7 7 0,-1-2 0,2 5 0,-4 1-129,4 3 0,0 0 129,0 2-129,-1 0 0,1-1-129,0-3 129,0-1-129,0-3 129,0-2-129,0-6-129,0-6 129,3-3-129,-1-10-129,3 1-129,-5-23-129,4 25-258,-4-25-645,0 0-1161,2-15-1935,-2-6-129,0-6-258,0-6 0</inkml:trace>
          <inkml:trace contextRef="#ctx1" brushRef="#br1" timeOffset="-1652.0945">180 59 3612,'0'-22'3870,"0"22"-129,8-16-129,-8 16-1548,29-9-645,-13 1 129,16 9-387,-2-1-129,18 9-387,6-2 129,13 11-258,4 0-129,9 10 0,-1 1-129,4 8 0,-6-1-129,-3 12 129,-11-2-129,-8 6 0,-9-2 0,-5 3 0,-9-3-129,-5 5 129,-10-2 0,-4 1 0,-8-1 129,-5 4 0,-3-2 0,-13 2-129,-9-3 258,-2-1-258,-12-5 129,-4 0-129,-8-9 0,-8-5-129,-10-3 129,-10-12 0,-4-3-129,-6-7 0,-2-5 0,2-4 0,2 0 0,7-6-129,9-3 0,10-3-129,13 5-129,6-11-387,17 18-903,-4-12-2838,29 12 129,-21-24-258,21 24-387</inkml:trace>
          <inkml:trace contextRef="#ctx1" brushRef="#br1" timeOffset="-1062.0608">1549 623 9675,'20'0'4644,"-20"0"-258,10 20-258,-10-3-1677,0 15-2064,0 4 0,-3 7-129,-6 1 129,5 1-387,1-1 0,-1-5-258,4-1 0,0-13-129,6 3-258,-6-28-774,16 32-1290,-16-32-1419,0 0-258,0 0 0,0 0-645</inkml:trace>
          <inkml:trace contextRef="#ctx1" brushRef="#br1" timeOffset="-822.0468">1563 208 11868,'0'-21'4257,"6"-8"-129,-6 29-258,0 0-3225,0 0-774,0 0-903,28 15-1935,-19 4-1032,-2 1-387,2 8 0,-2-3-516</inkml:trace>
        </inkml:traceGroup>
        <inkml:traceGroup>
          <inkml:annotationXML>
            <emma:emma xmlns:emma="http://www.w3.org/2003/04/emma" version="1.0">
              <emma:interpretation id="{4B7C210C-B49A-4078-BBE3-78A7DD95E34B}" emma:medium="tactile" emma:mode="ink">
                <msink:context xmlns:msink="http://schemas.microsoft.com/ink/2010/main" type="inkWord" rotatedBoundingBox="13474,281 19101,49 19178,1917 13550,2148"/>
              </emma:interpretation>
              <emma:one-of disjunction-type="recognition" id="oneOf2">
                <emma:interpretation id="interp10" emma:lang="en-US" emma:confidence="0">
                  <emma:literal>systems</emma:literal>
                </emma:interpretation>
                <emma:interpretation id="interp11" emma:lang="en-US" emma:confidence="0">
                  <emma:literal>system S</emma:literal>
                </emma:interpretation>
                <emma:interpretation id="interp12" emma:lang="en-US" emma:confidence="0">
                  <emma:literal>system s</emma:literal>
                </emma:interpretation>
                <emma:interpretation id="interp13" emma:lang="en-US" emma:confidence="0">
                  <emma:literal>Systems</emma:literal>
                </emma:interpretation>
                <emma:interpretation id="interp14" emma:lang="en-US" emma:confidence="0">
                  <emma:literal>system y</emma:literal>
                </emma:interpretation>
              </emma:one-of>
            </emma:emma>
          </inkml:annotationXML>
          <inkml:trace contextRef="#ctx1" brushRef="#br1" timeOffset="4807.2747">8952 361 11997,'0'-33'3870,"0"33"-258,-12-13-387,-4 9-2709,0 4-645,16 0-129,-34 2 0,34-2-129,-35 15 0,35-15-258,-32 21 0,32-21-129,-20 27-129,18-10-129,2-17 129,0 31 0,0-31 516,20 30 129,1-14 645,1-4 0,11 3 516,-6-7 0,12 9 387,-12-9-387,8 10 129,-11-9-387,2 11 0,-26-20 0,30 30-129,-30-30 0,13 28 258,-13-28-129,0 24 0,0-24 129,-14 14-129,-6-14 0,1 3-258,-10-3 0,-1 0-129,-6-1-258,-5-8-129,4 3-387,-6-6-129,13 10-645,-11-16-1032,22 11-1419,-5-2-516,7 0-129,17 9-258,-22-14 129</inkml:trace>
          <inkml:trace contextRef="#ctx1" brushRef="#br1" timeOffset="5956.3407">9353 429 10707,'28'-4'3999,"-8"3"129,6 1-387,12 5-2322,-3-5-258,19 5-258,-1-5-258,13 6-129,0-6-258,7 0 129,-2 0-129,3-4-129,-8-5 129,-3-2-129,-12-5 0,-6 0 0,-10-1 0,-10-3-258,-7 1 129,-15-3-129,-3 4 0,-16-1-129,-7 6 0,-12 1 0,-3 7 0,-6 3 129,1 2-129,-1 7 129,5 11 0,3 1 0,8 8 0,3 5 129,12 4-129,6 3 0,7 2 129,5 1-129,15-1 129,8-2 0,4-1 0,8-6 129,1-5-129,-1-6-258,5 0-387,-10-15-1419,6-5-1806,0-1-129,-7-1 0,-2-10-645</inkml:trace>
          <inkml:trace contextRef="#ctx1" brushRef="#br1" timeOffset="5203.2976">9545-310 14706,'7'-19'4644,"4"-6"-387,-11 25 0,0 0-3354,0 0-387,10 19-258,-8 6 0,3 13 0,3 12-129,2 17 0,1 13 0,3 13 0,2 6-129,2 6 129,-2 2-129,2 0 0,-4-9 129,0-5-129,2-13 0,-2-11-129,-1-10 0,-4-13-516,5 0 0,-14-24-1419,4 3-2580,-4-25 258,-8 23-387,-9-21-258</inkml:trace>
          <inkml:trace contextRef="#ctx1" brushRef="#br1" timeOffset="6661.381">10448 342 14061,'2'-23'4386,"-2"23"-129,18 1 129,0 23-3354,-9-5-387,7 15-129,-6-4-129,1 9-129,-2-1-387,-6-1 129,3 2-387,-6-7 129,0-3-129,0-10 129,0-1 0,0-18 0,0 0 0,0 0 129,9-12 129,0-11 129,0-8 0,3-3 0,0-6-129,6 4 129,-2-1 129,4 6-129,-2 5 129,3 8-129,-2 5 0,5 12-129,0 1 129,1 12 0,0 6-129,0 7 129,-2 0-129,-1 5 0,-3-2 0,-3 3-129,-3-3 0,-6-5 0,0 0-129,-4-7 129,-3-16 129,6 24-129,-6-24 0,0 0 129,0 0 129,16-11 0,-11-9 0,6-5 0,0-5 0,5-5-129,1-5 258,8 1-129,0 2 129,4 1-129,1 4 0,2 7 0,-2 4 129,4 7-129,-2 5 0,0 9 0,-4 0-129,1 10 0,-4 6 0,0 8 0,-2 2 0,-5 6-129,-2 4-129,-8-2-129,7 5-129,-10-11-258,11 8-258,-12-16-387,19 8-774,-23-28-645,46 7-1290,-5-7-387,10-14 387,15-7-258</inkml:trace>
          <inkml:trace contextRef="#ctx1" brushRef="#br1" timeOffset="7036.4024">12245 271 8127,'27'-47'4128,"-27"47"0,-6-19-129,6 19-1677,-21-2-903,1 2-387,10 11-258,-8-1-387,9 13 0,-2-1-258,10 4-129,1-1 0,5 0 0,13 2 129,8-2-129,8-2 129,9 0 0,1-5 129,4 3-129,-3-1 129,1 1-129,-10-1 0,-2 3 129,-11-2-129,-7 8-129,-7-4 258,-8 1-129,-2-1 258,-10 0-258,-10-3 258,-6-1-258,-9-7 129,-3-1 0,-11-3-129,-5-4-258,0 3-387,-16-9-1419,5 0-2580,-3-2 0,5-2-387,-2-6-129</inkml:trace>
          <inkml:trace contextRef="#ctx1" brushRef="#br1" timeOffset="3528.2018">7295-187 8514,'19'-25'4128,"-19"25"0,4-18-387,-4 18-1548,0 0-1032,-27-12-387,8 12-387,-10 3-129,2 8-258,-5 3 0,2 2-129,0 8-129,1-3 0,6 4-258,2-4 258,7 9-129,0-8 129,8 5-129,4-6 129,2 2 129,8-2 129,8 1 0,5-3 129,6-3 129,5 2 129,3-5 0,6 4-129,-2-4 129,4 5 0,-2-2-129,-2 3-129,-4 1 0,-1 3 0,-5-2-129,-4 4 129,-6-3-129,-1 1 129,-7-5 129,-2 3 0,-9-21 129,5 30 0,-5-30 0,-7 25 0,-11-18 0,-3 4-129,-11-4 0,-2 0-129,-7-3-129,-2-3 129,-1-1-129,-1 0 0,1-7-129,1-2 129,4 1 0,3-3 0,3 0-129,2 0 0,8 4-129,0-3-129,23 10-258,-30-16-1161,30 16-1677,0 0-645,0 0-258,0 0 0,0 0-258</inkml:trace>
          <inkml:trace contextRef="#ctx1" brushRef="#br1" timeOffset="3890.2225">7793 151 9933,'0'-23'4128,"0"23"-258,0 0-129,18 14-1935,-18-14-1161,21 40 129,-7-21-258,9 17-129,-3-6-129,3 6-258,0-1-258,-5-5-774,7 6-1935,-4-2-903,-7-9-258,1 1-258,-3-8 0</inkml:trace>
          <inkml:trace contextRef="#ctx1" brushRef="#br1" timeOffset="4232.242">8211 206 11997,'2'-17'4386,"-2"17"-387,0 0 0,0 14-2451,0 16-903,-4-3-258,4 17 129,-5-1-129,1 12 0,-5 2-129,2 13-129,-5 3 129,-3 8-129,-4 12 129,-3 5-258,-2 7 129,0 0-258,3-2 0,0-10-129,7-4-129,-3-22-387,12-1-387,-7-30-1548,12-9-1548,0-10-258,0-17-129,0 0-258</inkml:trace>
        </inkml:traceGroup>
      </inkml:traceGroup>
    </inkml:traceGroup>
    <inkml:traceGroup>
      <inkml:annotationXML>
        <emma:emma xmlns:emma="http://www.w3.org/2003/04/emma" version="1.0">
          <emma:interpretation id="{32C6D04A-8A3C-45AC-A6F9-A4EEBFACA158}" emma:medium="tactile" emma:mode="ink">
            <msink:context xmlns:msink="http://schemas.microsoft.com/ink/2010/main" type="paragraph" rotatedBoundingBox="3006,3355 11556,3453 11536,5186 2986,5088" alignmentLevel="1"/>
          </emma:interpretation>
        </emma:emma>
      </inkml:annotationXML>
      <inkml:traceGroup>
        <inkml:annotationXML>
          <emma:emma xmlns:emma="http://www.w3.org/2003/04/emma" version="1.0">
            <emma:interpretation id="{DE2FB0FA-CB17-4C3C-8735-345A294FEE94}" emma:medium="tactile" emma:mode="ink">
              <msink:context xmlns:msink="http://schemas.microsoft.com/ink/2010/main" type="line" rotatedBoundingBox="3006,3355 11556,3453 11536,5186 2986,5088"/>
            </emma:interpretation>
          </emma:emma>
        </inkml:annotationXML>
        <inkml:traceGroup>
          <inkml:annotationXML>
            <emma:emma xmlns:emma="http://www.w3.org/2003/04/emma" version="1.0">
              <emma:interpretation id="{7F5F41DA-BEE9-45ED-B719-C3557FBE0379}" emma:medium="tactile" emma:mode="ink">
                <msink:context xmlns:msink="http://schemas.microsoft.com/ink/2010/main" type="inkWord" rotatedBoundingBox="3006,3355 11556,3453 11536,5186 2986,5088"/>
              </emma:interpretation>
              <emma:one-of disjunction-type="recognition" id="oneOf3">
                <emma:interpretation id="interp15" emma:lang="en-US" emma:confidence="1">
                  <emma:literal>Functionality</emma:literal>
                </emma:interpretation>
                <emma:interpretation id="interp16" emma:lang="en-US" emma:confidence="1">
                  <emma:literal>Function alit y</emma:literal>
                </emma:interpretation>
                <emma:interpretation id="interp17" emma:lang="en-US" emma:confidence="0">
                  <emma:literal>Functional ity</emma:literal>
                </emma:interpretation>
                <emma:interpretation id="interp18" emma:lang="en-US" emma:confidence="0">
                  <emma:literal>Function city</emma:literal>
                </emma:interpretation>
                <emma:interpretation id="interp19" emma:lang="en-US" emma:confidence="0">
                  <emma:literal>Functional itsy</emma:literal>
                </emma:interpretation>
              </emma:one-of>
            </emma:emma>
          </inkml:annotationXML>
          <inkml:trace contextRef="#ctx1" brushRef="#br0" timeOffset="31004.7733">2281 3692 9933,'0'-52'4902,"-9"29"-258,-5 1-258,-2-2-774,16 24-2451,-29-18-258,29 18-387,-30-2-129,30 2-129,-32 18-129,20 3 0,-1 6 0,3 5-129,3 2 0,1 5 0,3 0-129,3 2-129,0 2 0,0-8-258,10 4 129,-4-12-129,8-4 129,-14-23 129,27 20 129,-10-20 258,-2-14 129,6-10 258,-5-9 0,5-3 0,-7-9 129,6 6-258,-6-3 0,4 4-258,-2 4 129,0 10-258,2 6 0,1 11 0,1 7 0,3 5 0,0 16-129,2 2-258,4 9-129,-8-5-258,11 12-903,-23-8-2838,7-7 0,-5-7-387,-11-17 0</inkml:trace>
          <inkml:trace contextRef="#ctx1" brushRef="#br0" timeOffset="31279.7891">2966 2985 15351,'0'-16'5031,"0"16"-387,0 0 0,5 35-3741,-1-1-387,5 13 0,-2 4 0,3 15-129,1 7-258,3 9 1,1 2-130,-1-1 0,2 3-259,-5-10-257,5 4-258,-13-25-1032,15-1-2709,-11-15-387,2-10 0,0-10-258</inkml:trace>
          <inkml:trace contextRef="#ctx1" brushRef="#br0" timeOffset="31619.8085">3377 3503 4515,'23'-59'129,"-14"32"-129,0 8 0,-2-8-1548</inkml:trace>
          <inkml:trace contextRef="#ctx1" brushRef="#br0" timeOffset="31476.8003">3409 3686 16383,'12'-19'4644,"-12"19"0,4 19-645,-4-1-3225,2 14-387,-2 2-129,3 3-387,2 6-516,-5-15-1161,2 4-2580,-2-5-258,0-7-129,0-20-258</inkml:trace>
          <inkml:trace contextRef="#ctx1" brushRef="#br0" timeOffset="32198.8416">3581 3647 10836,'36'-27'4257,"-1"20"0,5-2-387,11 0-1935,4 9-1548,6 0-516,-4 0-1677,3 0-1935,4 2-258,-9-2-258,2 2-129</inkml:trace>
          <inkml:trace contextRef="#ctx1" brushRef="#br0" timeOffset="31947.8273">3937 2939 14448,'7'-25'5031,"-7"25"-516,0 0 258,0 0-3354,0 0-645,14 14-129,-1 18-129,-2 5-129,5 15-258,1 9 1,1 11-130,0 9 0,-4 8 0,-1 1 0,-6 5 0,-4-5 0,-3-4 0,0-4 0,-7-16-388,2-1-386,-17-25-387,19 8-1419,-18-22-2064,3-4-129,-4-10-129,3-5 129</inkml:trace>
          <inkml:trace contextRef="#ctx1" brushRef="#br0" timeOffset="32560.8623">4389 3571 9675,'30'-2'4515,"-5"16"0,-16 6-387,2-3-645,5 23-2322,-11-10-387,11 12-258,-7-2-129,7-1-129,-4-5-129,6-6 0,0-8 0,5-11 0,4-9-129,5-8 129,5-16 0,6-10-129,1-7 129,2-2 0,-3-1 129,-4 6 0,-7 3 0,-3 10 0,-13 9 129,-16 16 0,18 7-129,-18 27 1,-4 12-259,-12 14 0,-7 12 0,-7 17 0,-8 7 0,-6 3 0,-2 6 0,-8-10-130,13 8-4385,-10-10-258,-3-6-129,-3-13-258</inkml:trace>
          <inkml:trace contextRef="#ctx1" brushRef="#br0" timeOffset="26164.4965">-3516 3154 10836,'2'-20'4386,"-2"20"-129,0 0 0,16 18-2451,-16-18-903,5 38 0,-5-15-258,11 16-129,-6 5-129,2 12 0,0 2-258,2 10 0,-2 0 0,2 3 0,-2 0-129,1-3 129,-3-8-129,0-5 129,-1-7-129,-1-10 0,1-6-129,-2-9 0,1-3-258,-3-20 0,4 19-387,-4-19-645,0 0-1290,0 0-1806,0-21 0,0 3-129,-11-9-129</inkml:trace>
          <inkml:trace contextRef="#ctx1" brushRef="#br0" timeOffset="26511.5163">-3528 3086 10449,'0'0'4257,"-2"-16"0,2 16-387,-11-19-1935,11 19-1032,0 0-129,27-6-129,-8-2-129,17 4 0,1-5-258,18 2 0,6-4 0,10 2 0,7-1-258,4-1 0,-2 2-129,-5 0 0,-4 2-258,-14-2-387,-2 9-774,-26 0-2967,-8 0 258,-21 0-645,0 0 129</inkml:trace>
          <inkml:trace contextRef="#ctx1" brushRef="#br0" timeOffset="26789.5321">-3466 3448 6063,'0'25'4644,"0"-25"-516,25 16 129,-6-6-1935,4-10-516,18 6-387,-3-6-516,11-4-645,7 4-774,-5-7-2709,6 0-774,4 7-258,-8-5-258,4 5-129</inkml:trace>
          <inkml:trace contextRef="#ctx1" brushRef="#br0" timeOffset="27728.586">-2716 3597 7224,'13'-2'3741,"-13"2"-258,0 0-258,0 0-2193,-5 11-387,1 5 129,4-16-258,-7 39-129,3-17-129,4 6-129,0-1 0,0 5 0,4-2 129,5 4-129,-2-6 0,5 4 0,-3-7-129,4-1 129,-3-3-129,3-5 129,-13-16-129,23 21 129,-23-21 0,23 2 258,-23-2-258,30-11 258,-17-5-129,6-1 0,-4-7 258,2 3-258,-4-6 129,-1 4-129,-6-4 0,1 6 0,-6-2 129,1 7 0,-2-4 0,0 20-129,0-23 129,0 23-129,0 0 0,0 0 0,0 0-129,0 0-129,0 0 0,0 16 0,7 2 0,0 3 0,6 6 0,1 0 0,0 3-129,2-5-129,2 3-387,-7-11-516,14 6-1806,-9-7-1290,-16-16-258,28 14-258,-28-14-129</inkml:trace>
          <inkml:trace contextRef="#ctx1" brushRef="#br0" timeOffset="28164.6108">-2201 3736 11868,'0'0'4644,"0"0"-387,14 12 129,-2 13-2967,-6-5-774,8 10 129,-7-3-387,2 1-258,0-1-129,-6-6-258,4 1-129,-7-22-129,6 27 129,-6-27 0,0 0-129,0 0 258,14-13 0,-9-8 258,2-6 258,4-3 0,-4-8 129,6 5 0,-3-5 0,6 10 129,-3-1 0,5 11 0,-4 2-129,5 13 0,-1 3-129,3 0 0,-3 7 0,2 7-129,-2 2-129,-1 2 129,1 2-129,0 1-129,3 2-258,-6-2-387,13 13-1032,-10-7-2967,1 3 387,-1-3-387,-2 0 0</inkml:trace>
          <inkml:trace contextRef="#ctx1" brushRef="#br0" timeOffset="28508.6304">-1113 3720 14319,'0'-46'4644,"-3"24"-258,3 22 0,-29-19-3741,4 13-258,2 6-129,-4 4-129,1 8 0,-1 6-129,0 5-129,6 6 0,0 3-129,10 5-129,0-3-129,11 9 129,0-8-129,15 5 0,6-7 129,9-2 0,4-8 0,9-4 0,-2-10-387,7 2-774,-8-9-1806,0-2-645,2-6-129,-6-13-129</inkml:trace>
          <inkml:trace contextRef="#ctx1" brushRef="#br0" timeOffset="28825.6487">-255 2999 13803,'0'-19'4902,"0"-6"-387,0 25 258,0 0-3225,0 0-903,0 26 0,0 10-258,0 8 0,3 19-129,-1 13 0,3 15-129,2 5-129,2 7 0,4 2 0,-1-3 0,4-4-129,0-15-129,4-8-129,-10-23-645,15 3-1677,-18-27-2193,-3-8 258,-4-20-516,-14 11 258</inkml:trace>
          <inkml:trace contextRef="#ctx1" brushRef="#br0" timeOffset="29172.6685">-608 3734 10320,'34'-21'4257,"0"19"-387,-2-5 0,4 2-2709,20 5-516,1-2 0,13 2-387,-6-7 0,3 5-129,-8-7 129,-4 6 129,-12-6 0,-8 7 129,-11-5-129,-5 7 0,-19 0 0,20 7 0,-20-7-129,9 32-129,-4-7-129,0 1 0,2 7-258,-3-5-387,10 9-1677,-7-6-2064,-3-6 129,-2-2-516,-2-23 0</inkml:trace>
          <inkml:trace contextRef="#ctx1" brushRef="#br0" timeOffset="29353.6789">17 3471 10707,'10'-114'3999,"-8"69"-258,11 24-387,-13 3-3354,0 18-3483,12-3-387,-12 3-258,16 19-129</inkml:trace>
          <inkml:trace contextRef="#ctx1" brushRef="#br0" timeOffset="30047.7186">707 3649 10191,'-4'-29'4386,"-26"15"-129,12 14-516,0 7-1935,-12 2-903,9 14-387,-4-1-129,4 10-258,-1 0 0,8 5 0,5 2-129,7 0 0,2-3 0,16 0 129,8-6-129,8-2 129,1-6 129,6-5 0,-3-8 129,1 0 0,-8-9 129,3 0 0,-13-12 0,3-2-129,-12-13 0,1 0 0,-7-10-129,-3-4 0,-1-5-129,-1-2-129,-10 1 129,-1 5-258,-1 8-387,-8-5-774,14 19-2967,-16 6-516,3 10 0,-1 4-387</inkml:trace>
          <inkml:trace contextRef="#ctx1" brushRef="#br0" timeOffset="30524.7459">1068 3526 14835,'57'9'4773,"-32"5"-129,0 6-129,5 10-3870,-12-5-129,1 7-258,-8-4 0,-2 4-258,-7 0-129,-2-3-258,0 3-258,-11-5 129,7 1-129,-8-10 0,7 0 129,5-18 0,0 0 258,0 0 258,0 0 258,-2-27 129,2-1 129,2-1 0,1-6-129,8 2 258,-6-2-129,9 8 0,-3-3-129,7 10 0,-4 1-129,6 10 0,-3 0 0,7 9-129,-5 0 129,6 4-258,-2 8 129,0 4-129,0 9 0,1 2 0,-1 8-258,-7 1-129,7 8-516,-16-10-645,20 14-1677,-17-9-1548,4-3 0,-1-9-258,5-6-258</inkml:trace>
        </inkml:traceGroup>
      </inkml:traceGroup>
    </inkml:traceGroup>
    <inkml:traceGroup>
      <inkml:annotationXML>
        <emma:emma xmlns:emma="http://www.w3.org/2003/04/emma" version="1.0">
          <emma:interpretation id="{3F52D502-3F0C-45FF-B9BE-72C1BB80FD6E}" emma:medium="tactile" emma:mode="ink">
            <msink:context xmlns:msink="http://schemas.microsoft.com/ink/2010/main" type="paragraph" rotatedBoundingBox="4811,4906 21807,4592 21855,7221 4860,7535" alignmentLevel="2"/>
          </emma:interpretation>
        </emma:emma>
      </inkml:annotationXML>
      <inkml:traceGroup>
        <inkml:annotationXML>
          <emma:emma xmlns:emma="http://www.w3.org/2003/04/emma" version="1.0">
            <emma:interpretation id="{DD55465B-D4BE-49EC-BB87-B43F19099AFC}" emma:medium="tactile" emma:mode="ink">
              <msink:context xmlns:msink="http://schemas.microsoft.com/ink/2010/main" type="inkBullet" rotatedBoundingBox="4828,5827 5947,5806 5949,5913 4830,5934"/>
            </emma:interpretation>
            <emma:one-of disjunction-type="recognition" id="oneOf4">
              <emma:interpretation id="interp20" emma:lang="en-US" emma:confidence="0">
                <emma:literal>it</emma:literal>
              </emma:interpretation>
              <emma:interpretation id="interp21" emma:lang="en-US" emma:confidence="0">
                <emma:literal>=</emma:literal>
              </emma:interpretation>
              <emma:interpretation id="interp22" emma:lang="en-US" emma:confidence="0">
                <emma:literal>RI</emma:literal>
              </emma:interpretation>
              <emma:interpretation id="interp23" emma:lang="en-US" emma:confidence="0">
                <emma:literal>Fat</emma:literal>
              </emma:interpretation>
              <emma:interpretation id="interp24" emma:lang="en-US" emma:confidence="0">
                <emma:literal>Fee</emma:literal>
              </emma:interpretation>
            </emma:one-of>
          </emma:emma>
        </inkml:annotationXML>
        <inkml:trace contextRef="#ctx1" brushRef="#br0" timeOffset="39196.2417">-1716 5315 258,'0'0'2838,"0"0"387,0 0 258,14 0-903,-14 0-387,25 0 0,-3 0-516,-5-2-258,14 2-387,-5-2 0,13 2-129,-7-2-129,15 2 0,-8 0-129,12 0-129,-4 0-129,4 0-129,-4 4-129,2 1 0,-2 1 0,1-1-129,0-1 0,0-1 129,1-3-129,1 0 129,2 0-129,-4 0 129,0 0 0,-7-2 0,-7 1 0,-6 1 0,-8-2-129,-20 2 0,21 0 0,-21 0 0,0 0 0,0 0-129,0 0 0,0 0 0,0 0 0,-18 0-129,18 0-129,-32 7-129,32-7-258,-41 5-258,23 6-387,-14-11 0,8 9-387,-10-9 0,5 7 0,-6-7 258,3 4-129,0-3 387,-2 1 0,4-2 645,-2 0 129,5 0 0,-2 0 387,5 0 0,2 0 258,1 0 258,1 0 129,3-3 129,17 3 387,-25-2 0,25 2-129,-16-2-129,16 2 0,0 0-129,0 0-258,0 0 129,0 0-387,21 2 129,0 0 0,10 3 129,6-5 0,11 3-129,12-3 0,6 2-1290,-4-4-2064,20 4 0,-18-2-129,9 4-516</inkml:trace>
        <inkml:trace contextRef="#ctx1" brushRef="#br2" timeOffset="35292.0186">-1620 5299 4644,'0'0'3612,"0"0"-129,-19 0-258,19 0-1548,0 0-516,0 0 129,9 2 0,-9-2-129,23 3-129,-23-3 129,42 5-129,-19-5-129,17 0-129,-5 0-129,15 0-129,-6 0 0,12 0-129,-5 0 0,6 2 0,-4-2-258,4 2 129,-5-2 0,3 0 0,-5 0 0,0-2-129,-6-3 0,-1 3 129,-6-1-129,-3-1 0,-7 2-129,-6 2 0,-5 0 0,-16 0-129,18 0 0,-18 0-258,0 0-387,0 0-1419,0 0-2580,0 0 258,-7 13-516,7-13 0</inkml:trace>
      </inkml:traceGroup>
      <inkml:traceGroup>
        <inkml:annotationXML>
          <emma:emma xmlns:emma="http://www.w3.org/2003/04/emma" version="1.0">
            <emma:interpretation id="{882678F6-4AC7-409D-8907-3621FD94E350}" emma:medium="tactile" emma:mode="ink">
              <msink:context xmlns:msink="http://schemas.microsoft.com/ink/2010/main" type="line" rotatedBoundingBox="6681,4871 21807,4592 21855,7221 6730,7500"/>
            </emma:interpretation>
          </emma:emma>
        </inkml:annotationXML>
        <inkml:traceGroup>
          <inkml:annotationXML>
            <emma:emma xmlns:emma="http://www.w3.org/2003/04/emma" version="1.0">
              <emma:interpretation id="{AAE1CB12-6FE7-434D-9681-E035380EB4CB}" emma:medium="tactile" emma:mode="ink">
                <msink:context xmlns:msink="http://schemas.microsoft.com/ink/2010/main" type="inkWord" rotatedBoundingBox="6685,5118 13185,4998 13229,7380 6730,7500"/>
              </emma:interpretation>
              <emma:one-of disjunction-type="recognition" id="oneOf5">
                <emma:interpretation id="interp25" emma:lang="en-US" emma:confidence="1">
                  <emma:literal>Processing</emma:literal>
                </emma:interpretation>
                <emma:interpretation id="interp26" emma:lang="en-US" emma:confidence="0">
                  <emma:literal>Proc easing</emma:literal>
                </emma:interpretation>
                <emma:interpretation id="interp27" emma:lang="en-US" emma:confidence="0">
                  <emma:literal>Proc erring</emma:literal>
                </emma:interpretation>
                <emma:interpretation id="interp28" emma:lang="en-US" emma:confidence="0">
                  <emma:literal>Proc ending</emma:literal>
                </emma:interpretation>
                <emma:interpretation id="interp29" emma:lang="en-US" emma:confidence="0">
                  <emma:literal>Proc inning</emma:literal>
                </emma:interpretation>
              </emma:one-of>
            </emma:emma>
          </inkml:annotationXML>
          <inkml:trace contextRef="#ctx1" brushRef="#br0" timeOffset="40571.3205">145 4809 11223,'2'-33'4386,"-2"9"0,0 24-258,0 0-1935,0 0-1032,0 0-387,0 0-129,5 18 0,-3 0-258,8 14 0,-4 2 0,4 12 0,-1 0-258,2 10 129,-2-1-129,-2 3-129,-4 1 129,3 0-129,-4-2 0,1-2-129,-1-5 129,1-6-258,3-3-129,-4-12 0,8 5-387,-10-18 0,13 7-387,-13-23-903,0 0-2451,0 0 129,7-14-387,-7-2 129</inkml:trace>
          <inkml:trace contextRef="#ctx1" brushRef="#br0" timeOffset="41099.3507">243 4637 6708,'0'0'4128,"0"0"-387,5-16 0,-5 16-1548,0 0-387,39-13-129,-21-1-258,19 14-516,1-7-129,15 7-129,0 0-258,11 0 0,-5 5 0,3 11-258,-5-2 0,-3 10 0,-10 0 0,-7 7 0,-6-1-129,-10 2 0,-7-2 129,-7 2-129,-7-1 129,-1-3-129,-17-1 0,-5-4 129,-9-2-129,-9-1 0,-6-2-129,-4-6 129,-1-5-129,-5-5-129,4 2-129,-6-4-387,15 0-903,-10-4-2193,12-1-129,10 1-645,3-1 0,11 5-258</inkml:trace>
          <inkml:trace contextRef="#ctx1" brushRef="#br0" timeOffset="41872.3949">1027 5422 3612,'0'0'2709,"-23"9"129,23-9-258,-2 16-2064,2-16-387,0 0 129,0 0 129,0 0 387,0 0 258,-3 16 129,3-16 387,0 0 0,0 0 129,12 0-258,-12 0 258,21-8-258,-14-8-258,13 9-258,-8-12-129,10 3-129,-6-6-129,5 3-129,-5-6-129,2 3 0,-7-4 0,-2 1-129,-6 0-129,-3 2-258,0 0 0,-9 0-258,-1 7 0,-12-2-129,22 18 0,-37-20-258,37 20 0,-38-3 129,38 3-129,-26 0 258,26 0 129,0 0-129,-11 17 387,11-17 129,0 0 258,20 15 258,-20-15 258,37 3 0,-19-3 129,12 0 129,-9 0-129,10 0 0,-8-5 0,7 5-258,-7-4 129,4 4-258,-8 0-129,1 0 0,-4 4-129,0 7 0,-16-11-129,27 30 129,-15-11-258,-1 4-258,3 8-129,-7-8-774,13 16-1290,-11-9-1935,-1-3 129,0 0-516,-3-6-387</inkml:trace>
          <inkml:trace contextRef="#ctx1" brushRef="#br0" timeOffset="42280.4183">1714 5237 9417,'-18'-25'3612,"-5"17"258,23 8-387,-16 16-2064,16-16-774,-16 36 0,12-13-516,4 4-129,0 1 129,9 1-129,7-1 129,4 1 129,1-8 0,6 1 0,-4-10 387,9 0 0,-13-12 129,13 2-129,-16-9 129,7-2-129,-10-14 0,3 4 0,-12-12-129,-1 5 0,-3-8-258,-11 3 129,-5-2-258,-7 2 0,-3 5-129,-6-1-129,3 9-258,-6-1-516,13 19-774,-12 0-2967,8 1 258,4 12-516,1 3 0</inkml:trace>
          <inkml:trace contextRef="#ctx1" brushRef="#br0" timeOffset="42647.4393">2569 5206 13545,'0'-21'4386,"-30"-9"-258,9 19 129,5 9-3096,-13-1-516,4 3-258,-3 7-129,5 11 0,-2 6-258,5 8-129,1 8 129,4 2-129,7 6 0,4-3 0,4 3 0,5-9-129,11 2 258,7-11-129,6-5 129,3-7-258,5-2 0,-5-12-774,13-3-2967,-10 5-129,-4-6-129,-3 0-387</inkml:trace>
          <inkml:trace contextRef="#ctx1" brushRef="#br0" timeOffset="43584.4929">3055 5290 9933,'0'0'4515,"0"0"-129,16 0-129,9 2-2451,-25-2-258,35 1-258,-19-1-258,11 0-387,-7 0-129,8 0-129,-5 0 0,2 0-129,-2-3-129,0-2 0,-3-3 0,-1 0 129,-3-3-129,-16 11 0,24-27-129,-24 27 0,7-27 0,-7 27-129,-6-24 0,-10 15-129,-1 5 0,-12 2-129,1 4 129,-10 7 0,3 7 0,-4 4 0,5 3 129,0 2-129,9 5 0,6-2 0,8 4 129,7-1 0,4-1 129,15 0-129,6-1 258,9-4 0,2-4 0,7-5 129,-1-7-129,4-2 129,-3-7-129,1 0 0,-3-9 0,-2-7 0,-1-9-129,0 0 129,-4-5-129,1 0 258,-7-2-258,1 1 129,-3 5 0,-3 1 0,-1 5 0,-2 6 0,-16 14-129,29-9 129,-29 9-129,24 11 0,-15 7 0,2 5-129,-4 3 0,-3 5-258,3 1 0,-5-6 0,1 1 0,-3-27 0,7 25 0,-7-25 129,20-4 0,-2-13 258,6-10 129,10-2 258,2-6-129,8 3 129,-3-2 0,5 7 0,-6-1 0,4 10 129,-10 0-258,0 8 0,-6 1 0,-3 7-129,-2 2 0,0 0-129,-1 7 129,-3 4-129,-3 5 0,2 2 0,-2 5 0,-4 2-129,-3 3 0,-5-1-129,-2 5-258,-8-7-387,1 12-903,-20-10-2580,4-4-129,-4-5-129,0-6-387</inkml:trace>
          <inkml:trace contextRef="#ctx1" brushRef="#br0" timeOffset="43825.5066">4533 5123 14319,'30'-4'4386,"-30"4"0,20 11-258,-8 14-2838,-8-4-516,5 11-258,-6-2-129,1 1-516,-1 6-258,-3-14-1032,6 13-1548,-6-13-1548,0-23 129,-4 23-258,4-23-387</inkml:trace>
          <inkml:trace contextRef="#ctx1" brushRef="#br0" timeOffset="43967.5148">4570 5137 9675,'-1'-105'4128,"-3"57"-258,4 14-258,-7-2-1548,3 15-2709,4 21-1806,-12-23-1032,12 23-516,0 0 129,0 21-645</inkml:trace>
          <inkml:trace contextRef="#ctx1" brushRef="#br0" timeOffset="45487.6015">4875 5087 13545,'0'0'4257,"21"0"-258,-21 0 258,9 21-3096,9 11-645,-2-1-129,5 6 129,-5-3-387,-2-2-129,-1-4 0,-5-4 0,-2-8 0,-6-16-129,0 16 0,0-16 129,0 0-129,-4-11 258,4 11-258,0-34 129,0 7 0,2 1 129,7-8 0,3 0 0,1-3 0,5 3 0,1 0 258,3 6-258,-1 1 0,0 9-129,1 6 129,-1 6-129,0 6 0,2 0 0,-3 9 0,3 4 0,-2 1 0,3 4 0,-1-2 0,2 1 0,-2 1 0,0 0 0,0 0-129,-2 0 0,1 3 0,-3-3-129,4 3 0,-1-5-129,4 4-258,-1-10-129,11 8-387,-6-16-645,18 12-387,-9-14-258,13 0-258,-6-5 0,7-8 258,-5-4 387,2-5 1419,-9-4 1161,-7-10 1290,-6 4 774,-17-9 387,-4 9 0,-14-7-129,-4 12 129,-21-7-903,15 22-516,-21-4-645,12 16-258,-8 0-129,11 12-258,0 10-129,5 4 0,0 5-129,7 2 0,2 5 0,6-1 0,3 2-129,3-3-129,12-2 0,1-8 0,7-1 0,2-12 0,5-4 0,0-9 129,6-6-129,-1-11 258,-1-8 0,2-2 129,-3-3-129,-2 3 129,-5 2-129,-4 7 0,-4 6 129,-2 10 0,-16 2-129,30 27 0,-16 10 129,4 22 129,0 14-129,5 23 129,0 14 0,5 13 129,-3 2 0,5 8 0,-3-5-129,0-1-128,-2-10-130,0-8 0,-4-15 0,-1-8 0,-3-10 0,-2-12 0,-5-10 0,-4-12 0,-6-13 0,0-29 0,-27 10 0,-5-15 0,-16-22 0,-11-10 0,-10-13 0,-6-9 0,0-10 0,6-7 0,10-8 0,15-10 0,21-3 0,21-8 0,18 7 0,18-8-646,26 20-644,-6-10-2193,22 18-1290,2 8 129,6 10-387,-1 10 258</inkml:trace>
        </inkml:traceGroup>
        <inkml:traceGroup>
          <inkml:annotationXML>
            <emma:emma xmlns:emma="http://www.w3.org/2003/04/emma" version="1.0">
              <emma:interpretation id="{3F83F26A-5975-43F6-A2E8-CB75BA643D32}" emma:medium="tactile" emma:mode="ink">
                <msink:context xmlns:msink="http://schemas.microsoft.com/ink/2010/main" type="inkWord" rotatedBoundingBox="13706,4741 21807,4592 21844,6625 13743,6775"/>
              </emma:interpretation>
              <emma:one-of disjunction-type="recognition" id="oneOf6">
                <emma:interpretation id="interp30" emma:lang="en-US" emma:confidence="0">
                  <emma:literal>Information</emma:literal>
                </emma:interpretation>
                <emma:interpretation id="interp31" emma:lang="en-US" emma:confidence="0">
                  <emma:literal>In formation</emma:literal>
                </emma:interpretation>
                <emma:interpretation id="interp32" emma:lang="en-US" emma:confidence="0">
                  <emma:literal>In Formation</emma:literal>
                </emma:interpretation>
                <emma:interpretation id="interp33" emma:lang="en-US" emma:confidence="0">
                  <emma:literal>Informatics</emma:literal>
                </emma:interpretation>
                <emma:interpretation id="interp34" emma:lang="en-US" emma:confidence="0">
                  <emma:literal>In formations</emma:literal>
                </emma:interpretation>
              </emma:one-of>
            </emma:emma>
          </inkml:annotationXML>
          <inkml:trace contextRef="#ctx1" brushRef="#br0" timeOffset="46525.6609">7183 5404 14061,'9'16'4257,"27"-7"0,-11-7 0,9-4-2838,12 2-903,0 0 129,15 0-387,-3 0-258,-1-2-387,4 2-903,-15 0-2322,-3 0-645,-4-5 0,-11-8-516,1-1-258</inkml:trace>
          <inkml:trace contextRef="#ctx1" brushRef="#br0" timeOffset="46260.6458">7249 4560 14190,'-5'-46'4257,"7"28"0,10 0 0,4-8-2838,27 17-645,-1-6-258,17 10-387,5 3-258,-2-1-645,11 10-1290,-7 5-2322,-14 3 129,-11 9-258,-15 1-258</inkml:trace>
          <inkml:trace contextRef="#ctx1" brushRef="#br0" timeOffset="46012.6315">7482 4756 14964,'25'-37'4515,"-25"37"-258,20 0 129,-20 0-3096,10 39-645,-6-2-129,8 15 0,-5-1-129,6 10-129,-6-1-129,2 1 0,0-6 0,0-3-258,0-2 129,-2-10-258,3 0-129,-6-14-387,8 8-387,-12-34-1935,0 25-1548,0-25 258,0 0-387,-16-7 0</inkml:trace>
          <inkml:trace contextRef="#ctx1" brushRef="#br0" timeOffset="46892.6821">7946 5172 12126,'11'-16'4515,"-11"16"-516,0 0 387,9 13-2322,5 10-903,-10-7-258,10 13 0,-7-5-387,2 7-258,-4-6 0,1 0-387,-3-2 129,-1-7-258,-2-16 129,4 19 0,-4-19-129,0 0 129,17-21 0,-4 0 258,1-8-258,7-3 387,3-4-129,4 4 129,-1 0 0,7 7-129,-2 2 258,3 9-129,1 9 0,-1 5-129,1 7 0,1 12 0,-1 8-129,-4 2 0,0 6-129,-9-5-516,5 13-903,-15-11-2709,-6-5-516,-7-2 258,0-7-645</inkml:trace>
          <inkml:trace contextRef="#ctx1" brushRef="#br0" timeOffset="47892.7391">8863 5199 12900,'19'0'4386,"15"11"-387,9-4 129,6-2-3354,30 6-129,6-9-258,18 0-129,4-2 0,5-6-258,-3-6 0,-8-3-129,-9 1 129,-13 0-129,-21 0 129,-17 0 0,-18 1-129,-23 13 129,6-20-129,-6 20 0,-23-3 129,-1 3-129,0 9 129,-1 10-129,2 6 258,3 7-129,4 8 0,7 2 129,6 3 0,3 1 129,7-5 0,10-4 129,1-6 0,9-7 0,-4-15 129,7-5-129,-8-8 0,1-13-129,-7-12-129,-4-6-387,2 1-516,-14-18-1935,4 6-1677,-2 3-129,0 2 0,-1 7-516</inkml:trace>
          <inkml:trace contextRef="#ctx1" brushRef="#br0" timeOffset="47415.712">9071 5107 13803,'44'-31'4902,"-19"21"-516,0 1 129,-2-9-1548,4 14-2580,-6-1 0,8 0-258,-6-8 129,3-3-129,1-5 0,-2-8-129,2-3-129,-8-9-129,4-1-129,-8-10-129,1 6 0,-15-8 0,5 6 0,-6 0 129,-6 7 129,-6 8 129,-1 6 129,1 11 129,-6 5 129,18 11 129,-30 16 129,21 18-129,-5 7 129,7 21 0,-4 4 0,11 21 0,-2 0-129,6 17-128,5 1-259,3 12 0,2 1 0,1 3 0,-3 0 0,-1-2 0,-6-5 0,-3-9 0,-2-9 0,0-19 0,0-12 0,-4-20 0,4-8 0,-16-26-1549,16-11-2063,-16 5-1290,-3-12 129,-8-18-258,-1-10 129</inkml:trace>
          <inkml:trace contextRef="#ctx1" brushRef="#br0" timeOffset="48439.7705">10245 5295 15093,'57'13'4902,"-31"-10"-258,-1-3-258,-2 11-2709,-5-13-1032,5-3 0,-5-9-516,-2-2 129,-5-9-129,-1-2 0,-4-7-129,-6 0-129,0 0 0,-6-1-258,-6 6 129,-9 1-258,3 8 0,-7 1-129,7 13 0,-7-2-129,7 8 129,-3 0 129,21 0 0,-23 12 0,23-12 129,-11 20 129,11-20 0,0 17 258,0-17 129,20 9 0,-20-9 258,37 0 0,-17 0 0,10 0 129,-3-7 129,8 2-129,-6-6-129,6 4 129,-6-5 0,3 6-129,-6-4-129,1 8 0,-4-2 0,2 4-129,-4 4-129,1 8 129,1 8-129,0 3 129,2 5-258,0 4 129,2 8-258,-8-5-258,10 13-774,-21-9-2967,10-5-387,-4-3 129,-1-8-387</inkml:trace>
          <inkml:trace contextRef="#ctx1" brushRef="#br0" timeOffset="49068.8065">11283 4964 14835,'-16'-21'4644,"-1"7"-129,17 14 0,-2 10-2838,2 8-1161,2 14 0,1 0-258,6 11 0,-5 1-129,-3 1-258,3-2-129,-4-10 0,0-1-129,0-14 129,0-18-129,0 0 0,0 0 129,18-10 0,-4-17 129,4-5 129,3-2-129,1 0 0,1 0 129,0 6 0,-2 5 129,0 8-129,-1 7 129,1 8-129,-3 3 129,-2 11 0,-5 6 0,-2 3-129,-2 4-129,-5-2-129,-1 1 0,-1-4-129,-1 1-129,1-23 0,-9 23 258,9-23-129,0 0 258,0 0 258,0-23 0,9 3 387,1-12-129,8 6 129,-4-8 0,8 7 0,-6-1-129,5 6-129,-3 4 0,1 8-129,1 4 0,1 6-129,2 8 129,2 6-129,2 7 0,-4 4 0,2 7-387,-9-2 0,7 8-387,-16-12-774,18 14-1290,-12-12-1548,4-8-129,10-4-129,5-11-258</inkml:trace>
          <inkml:trace contextRef="#ctx1" brushRef="#br0" timeOffset="49492.8308">12559 5037 13029,'-7'-59'4515,"-11"38"-387,-11 0 129,-10 5-3096,13 14-645,-6 2-258,5 3-129,4 10 0,1 5 0,8 5-258,2 4 0,6 3 0,1 0-258,5 6-387,0-10-645,9 14-774,-9-16-129,16 8 645,-16-32 516,23 29 645,-7-24 516,0-5 387,7-7 1032,-7-18 516,15 4 387,-14-15-516,15 11-645,-10-7-516,10 11-258,-9 0 0,4 10-258,-3 6 0,1 5-129,-2 10 0,1 8 0,-3 5-258,-3 0 0,5 4-387,-12-9-774,12 3-1677,-23-21-1161,17 16 129,-17-16-516,0 0 0</inkml:trace>
          <inkml:trace contextRef="#ctx1" brushRef="#br0" timeOffset="49776.847">13213 4179 13545,'4'-60'4644,"-4"60"-129,0-16 0,0 16-2838,2 23-1032,-2 11 0,9 19-129,-8 13-129,8 25 0,-5 8-129,1 12-129,-1 6-258,-1-1 129,3 0-129,-5-17-258,7-6-258,-8-31-645,5 0-1677,-5-28-1548,0-14 0,0-20-516,-25 0 129</inkml:trace>
          <inkml:trace contextRef="#ctx1" brushRef="#br0" timeOffset="50060.8633">12909 4884 11739,'64'-27'3999,"-17"18"0,15 9-258,9 0-2967,-5 0-129,10 0-387,-6 0 0,-3 0 0,-12 0 129,-5 0 0,-16-5 0,-4 5 0,-12-2 0,-2 2 0,-16 0 0,14 16-258,-8 0-258,-6 0-516,8 20-1290,-4-2-2451,-4-4 258,0 9-516,-7-7 0</inkml:trace>
          <inkml:trace contextRef="#ctx1" brushRef="#br0" timeOffset="50241.8736">13623 4656 11739,'-6'-147'3999,"6"93"-516,-12-1-1161,12 23-3354,0 32-2451,0 0-645,0 0 129,0 23-516</inkml:trace>
          <inkml:trace contextRef="#ctx1" brushRef="#br0" timeOffset="50588.8935">14633 4777 11610,'-55'-16'4128,"26"11"-129,10 5-129,3 16-2838,-4-4-516,9 12 0,3-3-129,6 9 0,2-1 0,0 3-129,7-6 129,9 5 0,-4-12 0,6 3 129,-18-22-129,32 21 129,-32-21-258,27 0 0,-27 0-387,16-23-516,-16 23-1935,18-36-2064,-15 4 258,-1-2-645,7 1 129</inkml:trace>
          <inkml:trace contextRef="#ctx1" brushRef="#br0" timeOffset="50871.9096">14898 4752 9417,'34'52'4644,"-22"-25"-516,6 5-129,-6 5-1419,-8-10-1548,7 8-774,-6-1-516,-5-7-516,5 5-387,-5-14 129,2 1 387,-2-19 387,0 0 258,27 13 387,-27-13 516,41-6 258,-24-10 387,17 16-258,-12-7-387,11 7-129,-6 11-387,2 9-516,1 21-1419,-12 1-2580,-13 6-258,-5 7-258,-21 2-258</inkml:trace>
        </inkml:traceGroup>
      </inkml:traceGroup>
    </inkml:traceGroup>
    <inkml:traceGroup>
      <inkml:annotationXML>
        <emma:emma xmlns:emma="http://www.w3.org/2003/04/emma" version="1.0">
          <emma:interpretation id="{BAFFFBE2-BC35-40D0-8B66-EEE9B6611F77}" emma:medium="tactile" emma:mode="ink">
            <msink:context xmlns:msink="http://schemas.microsoft.com/ink/2010/main" type="paragraph" rotatedBoundingBox="5030,6635 12762,7335 12574,9404 4843,8704" alignmentLevel="2"/>
          </emma:interpretation>
        </emma:emma>
      </inkml:annotationXML>
      <inkml:traceGroup>
        <inkml:annotationXML>
          <emma:emma xmlns:emma="http://www.w3.org/2003/04/emma" version="1.0">
            <emma:interpretation id="{55DEC1D8-FC60-4B52-98CE-9A1F6DB84325}" emma:medium="tactile" emma:mode="ink">
              <msink:context xmlns:msink="http://schemas.microsoft.com/ink/2010/main" type="inkBullet" rotatedBoundingBox="4940,7635 6118,7742 6108,7848 4930,7741"/>
            </emma:interpretation>
            <emma:one-of disjunction-type="recognition" id="oneOf7">
              <emma:interpretation id="interp35" emma:lang="en-US" emma:confidence="1">
                <emma:literal>_</emma:literal>
              </emma:interpretation>
              <emma:interpretation id="interp36" emma:lang="en-US" emma:confidence="0">
                <emma:literal>-</emma:literal>
              </emma:interpretation>
              <emma:interpretation id="interp37" emma:lang="en-US" emma:confidence="0">
                <emma:literal>•</emma:literal>
              </emma:interpretation>
              <emma:interpretation id="interp38" emma:lang="en-US" emma:confidence="0">
                <emma:literal>.</emma:literal>
              </emma:interpretation>
              <emma:interpretation id="interp39" emma:lang="en-US" emma:confidence="0">
                <emma:literal>=</emma:literal>
              </emma:interpretation>
            </emma:one-of>
          </emma:emma>
        </inkml:annotationXML>
        <inkml:trace contextRef="#ctx1" brushRef="#br0" timeOffset="52345.994">-1590 7212 8256,'-24'0'3870,"24"0"387,0 0-516,0 0-1806,0 0-387,17 4-387,-17-4-258,43 0 0,-18 0 0,23 0-129,-2 0-129,18 0 0,2-4-258,14 4 0,2-5-129,7 3 0,2-1-129,1 3-129,-5 0 129,-5 0-129,-9 0 0,-14 1-129,-6 6-387,-19-7-387,3 15-1806,-19-10-2064,-18-5 258,0 0-645,0 0 0</inkml:trace>
      </inkml:traceGroup>
      <inkml:traceGroup>
        <inkml:annotationXML>
          <emma:emma xmlns:emma="http://www.w3.org/2003/04/emma" version="1.0">
            <emma:interpretation id="{5AC7E4E9-4E4C-4419-ADEB-B8D0DCC350C6}" emma:medium="tactile" emma:mode="ink">
              <msink:context xmlns:msink="http://schemas.microsoft.com/ink/2010/main" type="line" rotatedBoundingBox="7573,6865 12762,7335 12574,9404 7385,8934"/>
            </emma:interpretation>
          </emma:emma>
        </inkml:annotationXML>
        <inkml:traceGroup>
          <inkml:annotationXML>
            <emma:emma xmlns:emma="http://www.w3.org/2003/04/emma" version="1.0">
              <emma:interpretation id="{A3172248-371E-4F02-8D1F-E5033B11F93B}" emma:medium="tactile" emma:mode="ink">
                <msink:context xmlns:msink="http://schemas.microsoft.com/ink/2010/main" type="inkWord" rotatedBoundingBox="7573,6865 12762,7335 12574,9404 7385,8934"/>
              </emma:interpretation>
              <emma:one-of disjunction-type="recognition" id="oneOf8">
                <emma:interpretation id="interp40" emma:lang="en-US" emma:confidence="1">
                  <emma:literal>storage</emma:literal>
                </emma:interpretation>
                <emma:interpretation id="interp41" emma:lang="en-US" emma:confidence="0">
                  <emma:literal>storage e</emma:literal>
                </emma:interpretation>
                <emma:interpretation id="interp42" emma:lang="en-US" emma:confidence="0">
                  <emma:literal>Storage e</emma:literal>
                </emma:interpretation>
                <emma:interpretation id="interp43" emma:lang="en-US" emma:confidence="0">
                  <emma:literal>Storag e</emma:literal>
                </emma:interpretation>
                <emma:interpretation id="interp44" emma:lang="en-US" emma:confidence="0">
                  <emma:literal>storing e</emma:literal>
                </emma:interpretation>
              </emma:one-of>
            </emma:emma>
          </inkml:annotationXML>
          <inkml:trace contextRef="#ctx1" brushRef="#br0" timeOffset="55528.176">1208 6773 9159,'15'-41'4257,"-12"25"0,-3-2-258,-9-2-1677,9 20-1032,-23-10-516,7 10-258,-5 1-258,1 8 0,-1 4-258,0 1 0,3 4-129,0 0 0,9 5-129,0-4 0,7 6 129,2-5-129,4 1 129,10-1 0,6-1 129,5 1 0,1-8 258,8 4-129,-4-5 129,8 7 129,-4-9-129,1 10 0,-3-4 129,0 8-129,-3-2 0,-3 8 0,-6-1-129,-2 6 129,-11-2-129,-5 3 129,-2-3-129,-11 2 0,-10-7 0,-6-2 0,-7-6 0,-1-4 129,-5-8-129,1-5-129,-2-2 129,2-9 0,2-7-129,1-4 129,4-5-129,4 0-129,5 0 0,0-1-387,10 8-258,-6-12-1290,11 14-2580,8 16 129,-3-25-387,3 25 129</inkml:trace>
          <inkml:trace contextRef="#ctx1" brushRef="#br0" timeOffset="56324.2213">1737 7109 4902,'-20'-32'4386,"20"32"-258,20-21 129,12 10-1161,18 11-1290,-6-11-387,27 11-258,-7-9-516,14 6-258,-6-1-129,1-1-258,-8 1 129,-6-1-129,-13 1 0,-10 3 0,-13-1 129,-23 2-129,16 0 129,-16 0 0,-9 25 0,-3-7-129,-3 3 129,1 9-129,5 0 0,6 6 0,3 1 0,2 3 129,8-3-129,8 2 258,0-9 0,7 1 258,-7-15 0,5-2 0,-7-14 129,5 0 0,-10-18 0,1-5-129,-8-11-129,-4-3-258,0-6 0,-9-5-129,-7 2-129,-6-6-258,3 15-258,-11-13-1161,10 21-2709,-8 4-387,4 13-129,0 10-258</inkml:trace>
          <inkml:trace contextRef="#ctx1" brushRef="#br0" timeOffset="55860.1949">1892 6477 15609,'14'-39'4902,"-14"39"-129,0 0-258,3-20-3225,4 33-774,-1 10-129,4 14-258,1 10 129,7 15-129,0 11 130,3 9-259,2 5 0,0 4 0,2 0 0,-2-4 0,2 0-388,-9-18-257,7 4-516,-21-28-1806,7-4-1806,-7-13-129,-2-10 0,0-18-258</inkml:trace>
          <inkml:trace contextRef="#ctx1" brushRef="#br0" timeOffset="56896.2542">2781 7372 15867,'67'2'4644,"-31"-2"258,-7-5-516,8 1-3483,-14-10-129,11 2-258,-13-10-129,2-3-129,-5-5-128,-4-4-130,-5-1 0,-7-5 0,-2 5 0,-5-2-388,-6 8 1,-12-5-129,5 15-129,-9-5 0,8 14-129,-8-4 129,27 14 0,-35-6 129,35 6 0,-18 0 258,18 0 0,0 0 129,7 20 129,11-15 258,-1-5 0,12 4 129,-1-4 0,10 0 129,-8-11-129,9 7 129,-9-4 0,2 8-129,-7-6 0,4 6 0,-10 0 0,4 13 0,-5 1-258,0 6 129,-2 3-129,0 3-129,-2 6 0,-1 4-129,-3 7-258,-4-8-258,6 12-258,-8-14-258,15 12-1161,-12-15-1935,16-3-129,4-8-516,9-8 387,8-4-387</inkml:trace>
          <inkml:trace contextRef="#ctx1" brushRef="#br0" timeOffset="57881.3106">3989 7180 15222,'7'-76'4773,"-25"42"0,-14 2-258,11 14-2967,-24-2-774,11 15-129,-3 2-258,7 3-257,3 8-130,8 10 0,3 2 0,5 5 0,6 3 0,1 2 0,4 6 0,0 0-130,9 5-257,2-6 129,6 1-258,-2-10 258,6-1-129,-2-10 129,3-8 129,-1-7 129,-1-2 129,-1-10 0,-3-6 0,0-2 0,-1-1 129,-1 1-258,-2 2 129,1 2-129,-13 16 0,28-25 0,-8 18 0,3 6 0,7 1-129,6 0 258,5 5-258,8 4 258,8 5-129,4 0 0,3 2 129,3-5-129,3-4 129,3-5-129,1-2 0,-1-16 0,0-11 129,-3-8-129,-8-8 129,-9-5-129,-14-2 129,-14 0 0,-16 4 0,-9 7 0,-11 8 129,-13 12-258,-7 8 130,-2 11-130,-3 4 0,6 12 0,0 9 0,5 3 0,0 6 0,3 5-130,5 4-128,-1 0-129,7 5-129,0-9-129,11 3 0,-3-15 0,5 0 0,-2-27 129,23 18 0,-7-22 129,5-12 387,0-7 0,1-7 0,-1-2 129,-3-2 129,-2 5 0,-5 4-129,-1 8 129,-10 17-129,0 0 0,0 0 0,13 42 129,-13 8 0,0 20 0,0 13 129,0 28 0,-7 15 0,7 18 129,-4 0 0,4 2-129,0-9 0,9-3-257,0-15-130,3-16 0,-1-24 0,0-17 0,-10-14 0,-2-12 0,-15-11 0,-15-15 0,-6-10 0,-11-5 0,-7-16 0,-7-15 0,-2-10 0,0-11 0,5-11 0,4-16 0,12-1 0,2-15-1033,29 17-2063,-1-10-1806,13 9 129,2 6-387,14 12 129</inkml:trace>
          <inkml:trace contextRef="#ctx1" brushRef="#br0" timeOffset="58272.333">5170 7312 15351,'91'-11'4644,"-47"8"0,-1-1-387,14 4-3225,-20-12-387,9 1 0,-10-9-258,3-5 0,-11-5 0,-1-4-129,-13 1-128,-8 4-130,-8 4 0,-16 11 0,-10 10 0,-12 4 0,-4 20 0,-4 12 0,-2 11 0,4 5 0,3 9 0,9 3 0,13 4 0,12-1 0,13-3 0,24-5 0,24-7 0,21-8 0,21-8 0,14-15-775,22 6-1418,-7-14-2322,-11-1-258,-23-3 0,-25 2-516</inkml:trace>
        </inkml:traceGroup>
      </inkml:traceGroup>
    </inkml:traceGroup>
    <inkml:traceGroup>
      <inkml:annotationXML>
        <emma:emma xmlns:emma="http://www.w3.org/2003/04/emma" version="1.0">
          <emma:interpretation id="{201598DE-E2D0-4AC3-AB13-DD3C7F80F54E}" emma:medium="tactile" emma:mode="ink">
            <msink:context xmlns:msink="http://schemas.microsoft.com/ink/2010/main" type="paragraph" rotatedBoundingBox="5309,8845 16957,8916 16944,11186 5295,11115" alignmentLevel="2"/>
          </emma:interpretation>
        </emma:emma>
      </inkml:annotationXML>
      <inkml:traceGroup>
        <inkml:annotationXML>
          <emma:emma xmlns:emma="http://www.w3.org/2003/04/emma" version="1.0">
            <emma:interpretation id="{CA585B9F-02B7-4B2C-B519-98CAC4FCE86E}" emma:medium="tactile" emma:mode="ink">
              <msink:context xmlns:msink="http://schemas.microsoft.com/ink/2010/main" type="inkBullet" rotatedBoundingBox="5304,9709 6385,9716 6383,9932 5302,9925"/>
            </emma:interpretation>
            <emma:one-of disjunction-type="recognition" id="oneOf9">
              <emma:interpretation id="interp45" emma:lang="en-US" emma:confidence="0">
                <emma:literal>-</emma:literal>
              </emma:interpretation>
            </emma:one-of>
          </emma:emma>
        </inkml:annotationXML>
        <inkml:trace contextRef="#ctx1" brushRef="#br0" timeOffset="59088.3796">-1237 9183 10320,'0'0'4257,"-4"23"-129,4-23-387,13 3-1419,11 17-1290,-2-9-129,19 12 0,-4-13-129,20 12 0,3-17 0,24 13-129,0-15 0,13 6-129,-2-9-129,3 6 0,-9-6-128,-6 5-259,-15 2 0,-18 0 0,-10 4-517,-20-11-1160,-20 0-2709,18 19-387,-18-19 0,-6 20-516</inkml:trace>
      </inkml:traceGroup>
      <inkml:traceGroup>
        <inkml:annotationXML>
          <emma:emma xmlns:emma="http://www.w3.org/2003/04/emma" version="1.0">
            <emma:interpretation id="{866D8367-169F-47C2-81EF-04E462383176}" emma:medium="tactile" emma:mode="ink">
              <msink:context xmlns:msink="http://schemas.microsoft.com/ink/2010/main" type="line" rotatedBoundingBox="7597,8859 16957,8916 16944,11186 7583,11129"/>
            </emma:interpretation>
          </emma:emma>
        </inkml:annotationXML>
        <inkml:traceGroup>
          <inkml:annotationXML>
            <emma:emma xmlns:emma="http://www.w3.org/2003/04/emma" version="1.0">
              <emma:interpretation id="{86735A2E-E874-4AE9-93D3-7339064C1C7F}" emma:medium="tactile" emma:mode="ink">
                <msink:context xmlns:msink="http://schemas.microsoft.com/ink/2010/main" type="inkWord" rotatedBoundingBox="7596,8995 11571,9019 11559,11153 7583,11129"/>
              </emma:interpretation>
              <emma:one-of disjunction-type="recognition" id="oneOf10">
                <emma:interpretation id="interp46" emma:lang="en-US" emma:confidence="1">
                  <emma:literal>Making</emma:literal>
                </emma:interpretation>
                <emma:interpretation id="interp47" emma:lang="en-US" emma:confidence="0">
                  <emma:literal>Marking</emma:literal>
                </emma:interpretation>
                <emma:interpretation id="interp48" emma:lang="en-US" emma:confidence="0">
                  <emma:literal>Masking</emma:literal>
                </emma:interpretation>
                <emma:interpretation id="interp49" emma:lang="en-US" emma:confidence="0">
                  <emma:literal>Makings</emma:literal>
                </emma:interpretation>
                <emma:interpretation id="interp50" emma:lang="en-US" emma:confidence="0">
                  <emma:literal>Mocking</emma:literal>
                </emma:interpretation>
              </emma:one-of>
            </emma:emma>
          </inkml:annotationXML>
          <inkml:trace contextRef="#ctx1" brushRef="#br0" timeOffset="60711.4725">1054 8714 12126,'1'-23'4644,"-1"23"-387,0-19 129,0 19-2193,0 0-903,0 0-387,-1 16-129,-3 9-129,4 16-258,0 7 129,2 12-258,1 10-129,1 6 130,0-1-259,1-6 0,-3-3 0,1-12 0,-1-13 0,-2-9 0,0-32 0,0 0 0,0 0 0,0-20 0,0-21 0,0-11 0,0-6 0,0-14 0,0-4 0,0-9 0,0 1 0,4 6 0,-1 6 0,-1 8 0,1 13-130,1 10 1,0 12-129,-4 29 258,3-16 0,-3 16 0,7 20 129,0 6-129,4 7 129,2 7-129,3 5 259,3 7-259,1 1 0,1 0 0,0 1 0,2-3 0,-3-6 0,0-8 0,-4-8 0,-2-13 0,-14-16 0,27 0 0,-15-13 0,0-21 0,-1-5 0,5-14 0,2-6 0,1-3 0,3-2-130,-1 5 130,2 4-129,-1 7 129,-3 7-129,-5 12 129,1 12 0,-15 17 0,17-6 129,-17 6 0,18 29 1,-7 3-130,0 9 0,1 12 0,-1 6 0,-1 10 0,1 2 0,-2 10 0,0-3 0,0 0 0,1-5 0,-1-9 0,4-3 0,-6-17 0,9-1-130,-16-43-1547,21 32-2967,-21-32-258,0 0 129,16 0-645</inkml:trace>
          <inkml:trace contextRef="#ctx1" brushRef="#br0" timeOffset="65163.7269">2224 9269 8256,'146'-39'4386,"-128"21"0,-18 18-129,7-26-903,-7 26-1161,7-18-387,-7 18-645,0-18-387,0 18-129,0-23-258,0 23 0,-11-27-129,11 27 0,-26-28-129,10 17 1,-6 0-130,1 8 0,-4 3 0,0 0 0,-2 11 0,4 10 0,0 2 0,5 4 0,2 5 0,6-2 0,3 0 0,3-1 0,4-1 0,0-5 0,9-1 0,3-5 0,-12-17 0,32 18 0,-12-18 0,0 0 0,1-7 0,0-7 0,-1-9 0,-1-4 0,-1-3 0,2-2 0,-4 2 0,2 1 0,-1 4 0,1 7 0,2 2 0,-1 11 0,1 5 0,1 7 0,1 11 0,-3 3 0,2 8 0,-5-1 0,4 10 0,-9-12-775,12 17-1676,-14-18-2064,3-4-258,-12-21-258,16 14 129</inkml:trace>
          <inkml:trace contextRef="#ctx1" brushRef="#br0" timeOffset="64548.6917">2224 9269 1,'16'-10'386,"-16"10"-515</inkml:trace>
          <inkml:trace contextRef="#ctx1" brushRef="#br0" timeOffset="65524.7478">2779 8607 15609,'2'-96'4644,"-2"72"129,0 24-258,0 0-2967,0 0-645,0 39-128,5 3-775,8 15 0,-4 6 0,5 9 0,-4 7 0,3 4 0,-2 5 0,-4-5 0,-2-5 0,-1-10 0,-4-11 0,0-13 0,1-15 0,-1-29 0,0 0 0,15-9 0,-3-28 0,8-6 0,6-10 0,8-8 0,7 1 0,0-3 0,7 12 0,-9-4 0,14 30-2839,-19-9-1934,-4 18-258,-12 5 0,-18 11-387</inkml:trace>
          <inkml:trace contextRef="#ctx1" brushRef="#br0" timeOffset="65730.7596">3163 8969 15738,'-14'41'4644,"14"-15"0,0 3-258,14 10-3225,-8-4-387,11 8-129,-2-6-258,2 3-129,1-8-387,-2-8-258,6 3-258,-22-27-1161,35 11-2580,-17-11-258,2-9 0,-3-11-387</inkml:trace>
          <inkml:trace contextRef="#ctx1" brushRef="#br0" timeOffset="66072.7791">3444 8675 10836,'0'-107'3870,"7"74"129,-7 1-645,11 12-1419,-11 20-3483,0 0-1806,16 11-645,-12 8 0,8 17-258</inkml:trace>
          <inkml:trace contextRef="#ctx1" brushRef="#br0" timeOffset="65910.7698">3480 8988 14964,'0'-16'4644,"0"16"-129,11 14-129,-1 20-3096,-8-2-516,7 11-129,-5 0-516,1-3-258,2 5-903,-7-20-1548,0 3-1806,0-10-129,0-18-387,0 0 0</inkml:trace>
          <inkml:trace contextRef="#ctx1" brushRef="#br0" timeOffset="66620.8104">3795 8974 14061,'21'5'4257,"0"33"-258,-13-15 258,-8 2-3483,10 12-129,-4-3-258,1 1-129,-4-4-129,-1-1-129,0-7 0,-2-2 0,0-21-129,0 22 0,0-22 0,0 0 0,0 0 129,0 0-129,0 0 129,12-20 0,-3 4 129,2-5 0,1-4 0,3-4 129,-1-1 0,4 3 0,-2-1 0,1 7-129,-2-1 129,4 10-129,-3-1 0,2 10-129,0 3 0,3 0 0,0 5 0,4 11 0,2 7 0,0 2-258,3 7-258,-3-3-258,8 13-903,-10-15-1161,11 5-387,1-9-774,0-14-516,10-4 129,1-10-129</inkml:trace>
          <inkml:trace contextRef="#ctx1" brushRef="#br0" timeOffset="67184.8425">4805 9111 10320,'62'-89'4515,"-49"50"0,-13 9-129,-9 3-645,9 27-1806,-50-14-1032,27 17-258,-7 10-129,7 12-258,1 1-129,6 8 0,4 3-129,5 1 0,3 3 0,2-4-129,2 0-129,2-5 0,11-1-129,-1-14 129,8-4 0,-3-13-129,7-4 129,-3-21 129,2-5 0,-2-9 129,-1-2 129,-4 0-129,-4 6 0,-3 4 129,-2 7-129,-7 24 0,0 0 129,0 0-129,15 32 0,-12 16 0,3 16 258,1 19 0,0 11 129,3 17-129,-2 3 0,4 8 129,-3-1-129,5 7 129,-5-5-129,0-4-128,-6-14-130,1-9 0,-4-16 0,-5-12 0,-11-18 0,-6-20 0,-6-18 0,-8-12 0,-6-12 0,-5-18 0,-4-13 0,-1-16 0,2-8 0,4-11 0,5-6 0,11-5 0,12 2 0,11 3 0,14 13 0,15 0-1033,31 16-3353,4 3-387,16 6 129,16 5-516</inkml:trace>
        </inkml:traceGroup>
        <inkml:traceGroup>
          <inkml:annotationXML>
            <emma:emma xmlns:emma="http://www.w3.org/2003/04/emma" version="1.0">
              <emma:interpretation id="{E213261E-E6E7-4870-A258-8E5D8C071034}" emma:medium="tactile" emma:mode="ink">
                <msink:context xmlns:msink="http://schemas.microsoft.com/ink/2010/main" type="inkWord" rotatedBoundingBox="12143,8887 16957,8916 16950,10066 12136,10036"/>
              </emma:interpretation>
              <emma:one-of disjunction-type="recognition" id="oneOf11">
                <emma:interpretation id="interp51" emma:lang="en-US" emma:confidence="1">
                  <emma:literal>decisions</emma:literal>
                </emma:interpretation>
                <emma:interpretation id="interp52" emma:lang="en-US" emma:confidence="1">
                  <emma:literal>decision S</emma:literal>
                </emma:interpretation>
                <emma:interpretation id="interp53" emma:lang="en-US" emma:confidence="0">
                  <emma:literal>decis ions</emma:literal>
                </emma:interpretation>
                <emma:interpretation id="interp54" emma:lang="en-US" emma:confidence="0">
                  <emma:literal>delis ions</emma:literal>
                </emma:interpretation>
                <emma:interpretation id="interp55" emma:lang="en-US" emma:confidence="0">
                  <emma:literal>dais ions</emma:literal>
                </emma:interpretation>
              </emma:one-of>
            </emma:emma>
          </inkml:annotationXML>
          <inkml:trace contextRef="#ctx1" brushRef="#br0" timeOffset="67988.8887">5791 9235 11739,'19'-73'4128,"-15"40"-129,-8-5-129,-10 1-1677,-4 17-1290,-12 3-516,5 11 0,-5 6-129,3 9-129,0 14-129,8 9 129,3 7-129,7 6 0,7 3-129,2 4 129,5-1-129,8 1 129,5-10-129,3-1 129,2-10 129,6-8 258,-3-14 0,6-6 129,-5-12 129,5-16 0,-7-16 0,2-10-129,-10-19 0,-1-4-387,-5-15 129,-4-11-129,-1-5-258,-3-1 0,-3 2 0,0 10 0,0 9-129,0 10 258,-2 16-258,-3 18 129,-4 20 129,9 21-129,-27 0 129,15 23 0,1 13 0,8 12 0,3 9 129,0 8-129,14 5 129,7 6 0,8 4 0,3 8-129,0-1 129,-4-2-387,4 0-258,-10-15-516,10 5-1935,-16-20-1548,-2-11 258,-3-15-516,-3-13 129</inkml:trace>
          <inkml:trace contextRef="#ctx1" brushRef="#br0" timeOffset="68408.9125">6207 9246 12255,'50'-23'4515,"-22"18"-258,8 1 258,6 8-1806,-6-11-1290,21 7-387,-11-13-258,9 2-129,-12-10-258,1 1-128,-10-6-259,-5-1 0,-10-1 0,-10-3 0,-9 5 0,-3 3 0,-17 7 0,-7 5 0,-3 7 0,-4 4 0,2 9-130,-3 13 1,6 10 0,4 3 0,8 10 0,8 1 129,7 4-129,2-4 129,18-3-129,5-4 129,5-7 0,4-7-129,6-2-258,-3-14-258,11 9-645,-12-18-1806,9 0-1290,1 0-129,3-13-129,2-1 0</inkml:trace>
          <inkml:trace contextRef="#ctx1" brushRef="#br0" timeOffset="68651.9264">7244 9056 14835,'-14'-59'4644,"-6"39"-387,-7 6 129,2 14-2709,-10 0-903,10 11-258,-3 5-129,3 11-129,2 6-258,5 5 129,7 6-258,6-1 129,5 0-258,9-4 258,8-2-129,8-8 0,7-5-129,-1-9-129,8 1-387,-13-16-774,19 3-1806,-13-3-1032,0-5 0,-2-11-129,-3-9-258</inkml:trace>
          <inkml:trace contextRef="#ctx1" brushRef="#br0" timeOffset="68837.9371">7459 9077 13674,'16'-67'4386,"-14"49"-258,-2 18 258,0 0-2451,0 0-774,11 34-516,-10-4-129,6 11-129,1 3-129,2 4-129,4 4-387,-5-11-516,11 5-903,-18-18-2322,8-6-387,-10-22-258,0 0-129,18 2-258</inkml:trace>
          <inkml:trace contextRef="#ctx1" brushRef="#br0" timeOffset="69021.9476">7603 8672 14706,'0'-47'4128,"0"47"-516,0-18 129,0 18-3870,0 0-1935,0 0-1677,4 22 0,-3-4-387,10 14-129</inkml:trace>
          <inkml:trace contextRef="#ctx1" brushRef="#br0" timeOffset="69493.9748">8233 8944 12255,'0'-20'3870,"-27"1"-129,9 19 0,-5 0-2709,-9 5-645,7 7 0,-3 4-258,5 2 0,3 3-129,8 1 0,5 1 0,7-2 129,0 1 0,16-1 129,3-3 0,10 5 129,-3-5 0,10 3 129,-6-5-129,2 5-129,-5-6 0,-4 6 0,-7-3-129,-5 3 129,-6-5-129,-1 5 0,-4-5 129,-6 2 0,6-18 0,-32 25 0,7-18-129,-1-5 129,-8-2-129,-4-3 0,-1-10-129,-2-3 0,1 0-129,-1-7-129,7 3-258,-2-6-258,18 15-903,-6-7-2451,11 2-129,13 16-258,0-25-129</inkml:trace>
          <inkml:trace contextRef="#ctx1" brushRef="#br0" timeOffset="69718.9877">8471 9036 15609,'18'9'4386,"-13"7"-258,2 11 0,1 5-3741,-5 3-387,-1-4-516,9 8-1290,-11-13-2322,0-6 0,0-4-258,0-16-129</inkml:trace>
          <inkml:trace contextRef="#ctx1" brushRef="#br0" timeOffset="69908.9984">8498 8846 9417,'-4'-102'3096,"-1"56"-645,5 23-1419,0 23-2967,-12-12-1032,12 26-387,0 4-516</inkml:trace>
          <inkml:trace contextRef="#ctx1" brushRef="#br0" timeOffset="70604.0383">9030 8949 14190,'-36'-27'4257,"15"20"0,-1 7 0,5 9-2838,-12 0-645,8 14-258,-4 2-129,4 7-258,1 4 0,4 5 0,5-4-129,6 4 0,5-6 129,0 1-129,9-8 0,5-3 258,2-9-129,6-5 129,-5-11 0,5 0 0,-6-14 129,1-6-129,-4-8 0,-2-6-128,-3-2-130,-6-6-388,5 8-257,-7-14-903,4 18-1419,-4-8-1677,0 6 129,5 0-258,2 7 387,-5-3 1032,12 12 1677,-14 16 1290,11-25 2451,-11 25 2193,0 0 258,20 0-387,-20 0-129,17 41-903,-15-25-903,16 23-516,-11-7-645,11 18-258,-7-6-258,5 10-129,-6-3-387,1-4 129,-4-5-258,0-10 0,-2-7 0,-5-25 0,0 0 0,0 0 0,20-32 129,-11-5 0,3-6 0,1-5 0,1 0 129,0 2-129,2 5 129,0 9-129,0 9 129,4 7-129,-1 12 0,3 4 129,3 20-129,-2 8 0,5 11-258,-6 2-129,10 13-387,-13-14-258,20 14-903,-16-19-2322,17-8-129,9-16-387,10-11 0</inkml:trace>
          <inkml:trace contextRef="#ctx1" brushRef="#br0" timeOffset="70956.0584">10259 8853 14706,'-2'-27'4257,"-37"6"-387,12 21 258,1 7-3483,-6 9-258,5 5-258,2 4 0,7 6-129,6-1 129,10 2-129,4 2 0,19-1 0,6 5 0,12-1 0,4-3 0,3 1 0,-2-2 0,-1-3 129,-7-5 0,-6 3 258,-12-8-129,-9-1 129,-9-19 129,-11 32-129,-16-21 129,-3 1-129,-11-4 0,-5-1-129,-9-7-129,-2 0 0,-6-2-387,-6-14-645,14 5-3354,-16-1-387,1-1 0,3 3-387</inkml:trace>
        </inkml:traceGroup>
      </inkml:traceGroup>
    </inkml:traceGroup>
    <inkml:traceGroup>
      <inkml:annotationXML>
        <emma:emma xmlns:emma="http://www.w3.org/2003/04/emma" version="1.0">
          <emma:interpretation id="{74CE3E10-D291-48E1-87C3-EEE13442A449}" emma:medium="tactile" emma:mode="ink">
            <msink:context xmlns:msink="http://schemas.microsoft.com/ink/2010/main" type="paragraph" rotatedBoundingBox="5223,11190 15256,11046 15287,13177 5253,13321" alignmentLevel="2"/>
          </emma:interpretation>
        </emma:emma>
      </inkml:annotationXML>
      <inkml:traceGroup>
        <inkml:annotationXML>
          <emma:emma xmlns:emma="http://www.w3.org/2003/04/emma" version="1.0">
            <emma:interpretation id="{DAE75142-848D-40DD-84EC-1A983D489AFC}" emma:medium="tactile" emma:mode="ink">
              <msink:context xmlns:msink="http://schemas.microsoft.com/ink/2010/main" type="inkBullet" rotatedBoundingBox="5237,12166 6450,12148 6451,12196 5238,12214"/>
            </emma:interpretation>
            <emma:one-of disjunction-type="recognition" id="oneOf12">
              <emma:interpretation id="interp56" emma:lang="en-US" emma:confidence="0">
                <emma:literal>-</emma:literal>
              </emma:interpretation>
            </emma:one-of>
          </emma:emma>
        </inkml:annotationXML>
        <inkml:trace contextRef="#ctx1" brushRef="#br0" timeOffset="230388.1774">-1252 11672 3870,'-21'9'4257,"3"-3"-129,18-6 0,0 0-774,-16 0-1161,16 0-387,0 0-645,0 0-645,0 0 0,0 0-258,0 0 0,18-4 0,-18 4-129,32 0 129,-11 0 0,10 0 0,4 0-129,10 0 129,3 0 0,10-2 0,6-5 129,9 2-258,7-4 129,4 4 0,-2-4-129,1 3 0,-4-1 0,-5 4 0,-6-1 0,-9 4 0,-13-2 0,-5 1-129,-11 1 129,-7 0-258,-5 0 0,-18 0-129,21 0-516,-21 0-774,0 0-2838,0 0-129,0 0-129,-12 0-387</inkml:trace>
      </inkml:traceGroup>
      <inkml:traceGroup>
        <inkml:annotationXML>
          <emma:emma xmlns:emma="http://www.w3.org/2003/04/emma" version="1.0">
            <emma:interpretation id="{49E9D9D2-9653-4E7E-8D8C-73E3F053CEE3}" emma:medium="tactile" emma:mode="ink">
              <msink:context xmlns:msink="http://schemas.microsoft.com/ink/2010/main" type="line" rotatedBoundingBox="7636,11155 15256,11046 15287,13177 7667,13286"/>
            </emma:interpretation>
          </emma:emma>
        </inkml:annotationXML>
        <inkml:traceGroup>
          <inkml:annotationXML>
            <emma:emma xmlns:emma="http://www.w3.org/2003/04/emma" version="1.0">
              <emma:interpretation id="{3B1B9130-DE7F-4813-9AFB-DE45E968E6EC}" emma:medium="tactile" emma:mode="ink">
                <msink:context xmlns:msink="http://schemas.microsoft.com/ink/2010/main" type="inkWord" rotatedBoundingBox="7638,11272 10650,11229 10666,12329 7654,12372"/>
              </emma:interpretation>
              <emma:one-of disjunction-type="recognition" id="oneOf13">
                <emma:interpretation id="interp57" emma:lang="en-US" emma:confidence="1">
                  <emma:literal>Built</emma:literal>
                </emma:interpretation>
                <emma:interpretation id="interp58" emma:lang="en-US" emma:confidence="0">
                  <emma:literal>Britt</emma:literal>
                </emma:interpretation>
                <emma:interpretation id="interp59" emma:lang="en-US" emma:confidence="0">
                  <emma:literal>Brit</emma:literal>
                </emma:interpretation>
                <emma:interpretation id="interp60" emma:lang="en-US" emma:confidence="0">
                  <emma:literal>Bruit</emma:literal>
                </emma:interpretation>
                <emma:interpretation id="interp61" emma:lang="en-US" emma:confidence="0">
                  <emma:literal>Bait</emma:literal>
                </emma:interpretation>
              </emma:one-of>
            </emma:emma>
          </inkml:annotationXML>
          <inkml:trace contextRef="#ctx1" brushRef="#br0" timeOffset="235159.4503">1123 11107 9159,'0'-25'4386,"0"7"-129,0 18 0,0 0-1548,0 0-1032,0 0-645,0-16-387,0 16-129,0 0-129,0 14-129,0 4 0,0 11 0,-2 3-129,2 14 0,0 5 129,0 8-129,-1 3 0,1 2 0,-2 0-129,2-3 0,-2-2 129,0-6-129,0-5-129,1-9 0,1-3-129,-2-13-258,2 2-129,0-25-1032,0 0-2580,0 0-258,0 0 0,0 0-387</inkml:trace>
          <inkml:trace contextRef="#ctx1" brushRef="#br0" timeOffset="235820.4881">1121 11032 12255,'50'-64'4773,"-27"39"-387,7 2 0,11 5-2709,-9-9-774,13 13 0,-4-4-387,1 17 0,-6 1-129,-2 3-387,-6 13 258,-6 6-258,-8 8-129,-12 4-258,-2 8-129,-16-4-387,-2 8-129,-16-16 129,6 11-387,-13-20 129,10 6-129,-4-18 258,12 2 258,0-11 129,23 0 129,-24 0 0,24 0 387,0 0 387,4-18 129,14 16 129,0-5 129,10 7 129,1-4 258,8 4-129,-2 0 0,8 13-258,-4-1-258,0 8 0,-1 5 0,-6 7-129,-6 7-129,-4 5 129,-10 4 0,-6 4 0,-6 0-129,-11-1 129,-14-3-129,-2-3 0,-12-13 0,-2-4 0,-7-6 0,0-6 0,-2-9-129,2-4 0,2-3 0,3-7 0,4-7-129,4-11-129,10 4-387,-2-18-516,18 8-2838,-3 1-258,1 2-129,6 8-387</inkml:trace>
          <inkml:trace contextRef="#ctx1" brushRef="#br0" timeOffset="236744.541">2062 11320 7998,'0'-26'3999,"0"26"0,0 0-129,0-18-1419,0 18-903,0 0-516,0 25-258,-2-4-129,2 11-258,0 5 0,0 11-129,2 2-129,4 5 0,1-3-129,0-1-129,2-2-129,-2-9 129,2-4-258,-2-11 129,4-6-129,-11-19 129,23 15 0,-23-15 129,28-11 129,-8-9 0,-3-6 129,7-8 129,-7-7 0,5-2 0,-8-5 129,2 4 0,-7-4 129,2 11-129,-10-4 0,5 16 0,-6 0-129,0 25 0,0-23-129,0 23 0,0 0-129,7 9 0,-2 8 0,2 8 0,4 4 0,1 6 0,3 1 0,1 1-129,1 1-129,-2-5-129,4 3-258,-6-16-645,10 8-1161,-5-12-1806,-2-5 129,3-6-258,-1-5-258</inkml:trace>
          <inkml:trace contextRef="#ctx1" brushRef="#br0" timeOffset="237154.5643">2751 11199 12384,'25'-34'3999,"-6"34"-516,-19 0-774,0 0-4515,16 11-1677,-16-11-387,13 30-129,-13-30-258</inkml:trace>
          <inkml:trace contextRef="#ctx1" brushRef="#br0" timeOffset="236950.5528">2841 11422 11094,'23'7'4257,"-17"10"129,3 10-258,3 16-2064,-12-13-774,13 15-774,-6-5-516,-5-2-1290,1-3-2709,1-1-129,-4-7 0,0-6-645</inkml:trace>
          <inkml:trace contextRef="#ctx1" brushRef="#br0" timeOffset="238096.6183">3281 10835 8514,'10'-24'3999,"-10"24"0,0 0-129,0 0-1032,18-3-774,-18 3-774,7 21-645,-5 1 258,9 11-387,-8 5-129,8 10-129,-2 5 0,0 6-129,-4 1-129,4 6 129,-4 0-258,1-2 258,-3-4-129,1-3 129,-1-5-258,1-11 0,1 0-387,-3-16-129,5 3-774,-7-10-2580,0-18-129,0 20-387,0-20-129</inkml:trace>
          <inkml:trace contextRef="#ctx1" brushRef="#br0" timeOffset="238669.6511">3590 11363 8901,'11'-21'3741,"8"21"129,-19 0-387,43-2-1548,-11 5-1161,7 8-645,6-4-903,17 0-1419,7 6-1161,-5-13-516,11 0 129,-9-6-387</inkml:trace>
          <inkml:trace contextRef="#ctx1" brushRef="#br0" timeOffset="238460.6391">3741 10739 11610,'8'-20'3999,"11"8"258,-19 12-258,7 19-1548,-7-3-1161,0 18-516,0 0 0,2 14-258,-2 7 0,2 9-387,-2 9 0,3 7-129,-1 3-258,3 3 387,1-1-258,1-3 129,2-7-129,0-11 129,3-9-387,-7-14-129,11-6-645,-16-11-3096,0-24 129,0 0-516,0 0 129</inkml:trace>
        </inkml:traceGroup>
        <inkml:traceGroup>
          <inkml:annotationXML>
            <emma:emma xmlns:emma="http://www.w3.org/2003/04/emma" version="1.0">
              <emma:interpretation id="{27C3E33C-EF64-4A6B-896A-CFCF86D831BF}" emma:medium="tactile" emma:mode="ink">
                <msink:context xmlns:msink="http://schemas.microsoft.com/ink/2010/main" type="inkWord" rotatedBoundingBox="11105,11454 11997,11441 12007,12093 11114,12106"/>
              </emma:interpretation>
              <emma:one-of disjunction-type="recognition" id="oneOf14">
                <emma:interpretation id="interp62" emma:lang="en-US" emma:confidence="1">
                  <emma:literal>in</emma:literal>
                </emma:interpretation>
                <emma:interpretation id="interp63" emma:lang="en-US" emma:confidence="0">
                  <emma:literal>ion</emma:literal>
                </emma:interpretation>
                <emma:interpretation id="interp64" emma:lang="en-US" emma:confidence="0">
                  <emma:literal>in.</emma:literal>
                </emma:interpretation>
                <emma:interpretation id="interp65" emma:lang="en-US" emma:confidence="0">
                  <emma:literal>ink</emma:literal>
                </emma:interpretation>
                <emma:interpretation id="interp66" emma:lang="en-US" emma:confidence="0">
                  <emma:literal>inn</emma:literal>
                </emma:interpretation>
              </emma:one-of>
            </emma:emma>
          </inkml:annotationXML>
          <inkml:trace contextRef="#ctx1" brushRef="#br0" timeOffset="239106.6761">4563 10996 11610,'-2'-44'3483,"2"44"258,0-25-1032,0 25-3225,18 0-2580,-18 0-645,18 27 0,-18-27-645</inkml:trace>
          <inkml:trace contextRef="#ctx1" brushRef="#br0" timeOffset="238925.6657">4668 11244 13416,'9'12'4128,"-2"31"-258,-7-16 0,0 6-3354,0 8-387,0 4-258,0-10-645,2 4-645,-2-7-2193,0-32-258,0 27-258,0-27 129</inkml:trace>
          <inkml:trace contextRef="#ctx1" brushRef="#br0" timeOffset="239584.7034">4928 11237 13029,'21'0'4515,"6"24"-387,-16-4 0,3 3-2064,0 11-1419,-5-2-387,3 5 0,-3-1-129,-3-6 0,-3-3-129,-1-6 0,-2-5 0,0-16 0,0 0 0,0 0-129,0 0 129,0-23-129,4-4 129,3-6-129,3-8 129,5-2 0,1-1 129,5 3 0,0 1 0,4 10 0,-4 4 0,1 8 0,-3 5 0,1 10 0,-2 3 0,0 5 0,-2 11 0,0 7-129,0 9 0,1 2-258,5 12-258,-10-8-516,13 15-1677,-7-9-1677,-6-4 129,-3-3-387,-3-10 0</inkml:trace>
        </inkml:traceGroup>
        <inkml:traceGroup>
          <inkml:annotationXML>
            <emma:emma xmlns:emma="http://www.w3.org/2003/04/emma" version="1.0">
              <emma:interpretation id="{0E5979AC-B834-4F38-813E-4AAFA3069D93}" emma:medium="tactile" emma:mode="ink">
                <msink:context xmlns:msink="http://schemas.microsoft.com/ink/2010/main" type="inkWord" rotatedBoundingBox="12620,11084 15256,11046 15287,13177 12650,13215"/>
              </emma:interpretation>
              <emma:one-of disjunction-type="recognition" id="oneOf15">
                <emma:interpretation id="interp67" emma:lang="en-US" emma:confidence="1">
                  <emma:literal>logic</emma:literal>
                </emma:interpretation>
                <emma:interpretation id="interp68" emma:lang="en-US" emma:confidence="0">
                  <emma:literal>Logic</emma:literal>
                </emma:interpretation>
                <emma:interpretation id="interp69" emma:lang="en-US" emma:confidence="0">
                  <emma:literal>yogic</emma:literal>
                </emma:interpretation>
                <emma:interpretation id="interp70" emma:lang="en-US" emma:confidence="0">
                  <emma:literal>logia</emma:literal>
                </emma:interpretation>
                <emma:interpretation id="interp71" emma:lang="en-US" emma:confidence="0">
                  <emma:literal>login</emma:literal>
                </emma:interpretation>
              </emma:one-of>
            </emma:emma>
          </inkml:annotationXML>
          <inkml:trace contextRef="#ctx1" brushRef="#br0" timeOffset="240124.7343">6081 10577 15867,'8'-16'4386,"8"12"129,-16 4-516,11 32-2838,-13-2-516,-1 17-258,-6 2 129,4 10-387,-3 2 0,3 3-129,3-2-129,2-2 0,4-1 0,7-6-258,3-1-129,-2-11-129,13 7-387,-14-23-903,21 9-1419,-13-15-1032,3-5-129,1-3-129,0-7 0</inkml:trace>
          <inkml:trace contextRef="#ctx1" brushRef="#br0" timeOffset="240524.7572">6689 11057 10449,'-30'-5'3870,"30"5"-258,-40 17-129,19 5-2064,5 12-516,-2-1-387,9 8 0,2-2-129,7 2 0,0-5 0,13-2 129,1-8-129,13-4 129,-4-12 0,9-3 0,-7-7 129,7-3-258,-9-17 129,4 3-129,-10-15 0,1 3 0,-9-8-129,-4-1 0,-5-3-129,-3 4 0,-11-2 0,-4 5-129,-4 6 0,-1 3-258,0 9 0,-5 3-387,10 13-387,-12-1-1419,14 4-2193,-2 13 258,4 5-258,3 6 0</inkml:trace>
          <inkml:trace contextRef="#ctx1" brushRef="#br0" timeOffset="241245.7984">7183 11036 10191,'0'-31'4128,"-14"22"-387,14 9 0,-21 13-1935,1-2-774,10 8-516,-1-1-258,6 7-129,-1-2 0,6 2-129,0 2-129,6-4-129,4 0 129,4-7-129,2 2 129,2-11 0,4 2-129,-1-9 129,4-4 129,0-8 0,3-8 129,-3-3-129,2-2 258,-4 0 0,-2-5 0,-1 9 0,-8-3 0,1 8 0,-13 16 0,9-17 0,-9 17-129,0 0 0,-4 24-129,-5 7 129,-3 11 0,3 21 258,-4 11-129,12 22 258,-5 8-129,8 11-129,5 4 387,7 9-387,1-5 0,4-5-129,-1-10 0,-2-12-129,-2-10 129,-3-10 0,-2-12-129,-4-12 129,-5-11 0,0-9 0,-9-9 0,-9-7 0,-6-14-129,-8-2 0,-4-15 0,-7-10 0,1-10-129,-5-11 0,5-8 129,1-10-129,2-3 129,3-5 0,4-1 0,5 1 129,4-1-258,7 1 129,9 7-258,3-3-258,8 16-645,1-6-2193,13 12-1032,5 3 0,6 4-387,3 7-129</inkml:trace>
          <inkml:trace contextRef="#ctx1" brushRef="#br0" timeOffset="241672.8229">7815 10879 9933,'0'-25'3612,"5"2"-645,-5 23-1677,23 7-3483,-23-7-774,7 25-387,-7-25-645</inkml:trace>
          <inkml:trace contextRef="#ctx1" brushRef="#br0" timeOffset="241501.8131">7911 11075 11997,'7'28'4128,"-7"-6"-258,5 11-258,-1-1-2838,-2 6-1161,-2-12-2064,0 1-1161,0-2-258,0-25-387,0 25-258</inkml:trace>
          <inkml:trace contextRef="#ctx1" brushRef="#br0" timeOffset="242019.8427">8477 11103 11223,'0'-28'4386,"0"28"-129,-38-20-258,6 8-1935,9 12-903,-14 0-516,12 12-129,-9 2-258,7 8 0,-1 4-258,5 8 129,1 7-129,6 4 0,7 4-129,8-1 258,1 0-129,12-1 0,11-8 0,11-5 0,16-8-129,5-15-645,27-4-2838,-4-3-516,2-4-258,0-6-258,-10-8-387</inkml:trace>
          <inkml:trace contextRef="#ctx1" brushRef="#br0" timeOffset="245748.056">7125 11016 1935,'16'-5'2967,"-16"5"516,0 0 0,0 0-645,0 0-258,0 0-387,0 0-516,0 0-258,0 0-258,0 0-129,0 0-258,0 0-258,0 0-129,0-18-129,0 18 0,0 0-129,9-16 0,-9 16 129,0 0-258,19-21 258,-19 21-258,0 0 258,20-16-258,-20 16 129,0 0-129,19-9-129,-19 9 258,16-2-129,-16 2-129,22 0 0,-22 0-129,26 3 0,-26-3-258,39 8-129,-21-8-645,14 3-903,-10 1-1290,-1-4-903,7 0 516,-28 0-387</inkml:trace>
        </inkml:traceGroup>
      </inkml:traceGroup>
    </inkml:traceGroup>
  </inkml:traceGroup>
</inkml:ink>
</file>

<file path=ppt/ink/ink64.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2:49:02.523"/>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4631EDA-1EA3-4650-AD17-861697FC7137}" emma:medium="tactile" emma:mode="ink">
          <msink:context xmlns:msink="http://schemas.microsoft.com/ink/2010/main" type="writingRegion" rotatedBoundingBox="1878,917 24285,-123 25156,18639 2750,19680"/>
        </emma:interpretation>
      </emma:emma>
    </inkml:annotationXML>
    <inkml:traceGroup>
      <inkml:annotationXML>
        <emma:emma xmlns:emma="http://www.w3.org/2003/04/emma" version="1.0">
          <emma:interpretation id="{DBAC1C42-C453-49B4-9B35-6D59E56A4837}" emma:medium="tactile" emma:mode="ink">
            <msink:context xmlns:msink="http://schemas.microsoft.com/ink/2010/main" type="paragraph" rotatedBoundingBox="7706,183 16659,640 16518,3408 7565,2952" alignmentLevel="2"/>
          </emma:interpretation>
        </emma:emma>
      </inkml:annotationXML>
      <inkml:traceGroup>
        <inkml:annotationXML>
          <emma:emma xmlns:emma="http://www.w3.org/2003/04/emma" version="1.0">
            <emma:interpretation id="{8EA9483B-654C-4C4D-AC9A-3277CCD40951}" emma:medium="tactile" emma:mode="ink">
              <msink:context xmlns:msink="http://schemas.microsoft.com/ink/2010/main" type="line" rotatedBoundingBox="7706,183 16659,640 16518,3408 7565,2952"/>
            </emma:interpretation>
          </emma:emma>
        </inkml:annotationXML>
        <inkml:traceGroup>
          <inkml:annotationXML>
            <emma:emma xmlns:emma="http://www.w3.org/2003/04/emma" version="1.0">
              <emma:interpretation id="{38B2743E-3597-416B-9ADE-63E4F71AF111}" emma:medium="tactile" emma:mode="ink">
                <msink:context xmlns:msink="http://schemas.microsoft.com/ink/2010/main" type="inkWord" rotatedBoundingBox="7706,183 16659,640 16518,3408 7565,2952"/>
              </emma:interpretation>
              <emma:one-of disjunction-type="recognition" id="oneOf0">
                <emma:interpretation id="interp0" emma:lang="en-US" emma:confidence="0">
                  <emma:literal>Advantages</emma:literal>
                </emma:interpretation>
                <emma:interpretation id="interp1" emma:lang="en-US" emma:confidence="0">
                  <emma:literal>Advance ages</emma:literal>
                </emma:interpretation>
                <emma:interpretation id="interp2" emma:lang="en-US" emma:confidence="0">
                  <emma:literal>chant ages</emma:literal>
                </emma:interpretation>
                <emma:interpretation id="interp3" emma:lang="en-US" emma:confidence="0">
                  <emma:literal>Advantage</emma:literal>
                </emma:interpretation>
                <emma:interpretation id="interp4" emma:lang="en-US" emma:confidence="0">
                  <emma:literal>Advent ages</emma:literal>
                </emma:interpretation>
              </emma:one-of>
            </emma:emma>
          </inkml:annotationXML>
          <inkml:trace contextRef="#ctx0" brushRef="#br0">2020 788 6192,'0'-20'4257,"0"20"-129,-30-25 0,1 8-2064,6 13-774,-16-12 0,9 16-387,-11-7-129,5 7-258,-5 2-129,7 8-129,-3 3-129,5 5 0,0-1-129,5 5 0,2-1 0,6 2 0,5 2 0,3-2-129,6 0 129,5 2 0,3 0-129,11 0 129,8 2 0,4-4-129,8 4 129,2-8-129,7-1 0,-3-9-129,8-2-129,-5-7-129,11-4-516,-14-19-903,12 2-1677,-6 1-387,-7-12-516,1 9 129</inkml:trace>
          <inkml:trace contextRef="#ctx0" brushRef="#br0" timeOffset="378.0216">2015 25 9546,'-11'-70'4644,"11"53"-387,0 17-129,0-20-1806,16 36-1161,-9 4-387,13 22-129,-8 1-258,6 16 0,-4 3-129,4 11 0,-2 2-258,0 5 0,0 0 129,2-2-129,-1-2 129,3-1-129,-2-2 0,0-7-129,1 1 0,-5-11-258,6 2-516,-11-20-1161,5 3-2451,-5-9 0,-2-6-258,-3-6-516</inkml:trace>
          <inkml:trace contextRef="#ctx0" brushRef="#br0" timeOffset="804.0459">2313 733 10449,'48'-13'4386,"-30"24"129,-2 9-516,-10 4-2580,13 19-645,-6 2-129,3 11-258,-4 3-258,2 3 0,0-3-129,1-5 0,1-10 129,0-3 129,-4-20 0,6-7 129,-18-14 129,34-8-129,-20-26 129,7-7 0,-5-14-129,6-8-129,-3-8-129,3 0-129,-3 5-129,-3 2-258,4 16-258,-13 0-387,12 25-1548,-13 0-2193,-6 23 129,0-18-387,0 18-258</inkml:trace>
          <inkml:trace contextRef="#ctx0" brushRef="#br0" timeOffset="1828.1046">3336 838 8772,'2'-47'4515,"-2"23"-258,-9 2-129,9 22-1935,-37-37-645,19 28-516,-12-5-258,5 14-258,-5 0-129,5 9-129,-2 8-129,7 10 0,3 7-129,2 3 0,8 9 0,4 2 0,3 2 0,1-2 0,12-1 0,3-7 0,3-4-129,-1-7 129,4-8-129,-1-5 129,0-11 0,-1-5 0,1-3 0,1-13 129,-3-9 0,2-4 0,-1-8 129,3 0 0,-3-8 0,3 2-129,-4 4 129,5 9-129,-7 3 0,3 8-129,-2 8 0,-1 11 0,1 5 0,0 15-129,-2 8 0,0 3-129,4 15-258,-8-9-387,13 18-774,-16-17-2709,9-3-129,-2-6-258,1-13-129</inkml:trace>
          <inkml:trace contextRef="#ctx0" brushRef="#br0" timeOffset="2239.1281">3918 816 12384,'16'-10'4773,"-16"10"-516,18 14 258,-1 13-3354,-9-4-516,8 9 0,-8 5-387,1 2-258,0 4-258,-5-8-258,5 5 0,-9-15 0,9-1-129,-9-24 258,0 0 0,24 0 129,-11-21 387,5-9 258,-4-13 129,9 2-129,-7-9 258,9 9-129,-9-5-129,9 12 0,-6 4 0,5 11-258,-1 8 0,2 11-129,1 4 0,3 19 0,3 9-129,-4 7-258,4 16-258,-9-7-258,9 18-645,-16-20-1548,6 4-1290,-4-7-129,-4-13-129,-2-7-258</inkml:trace>
          <inkml:trace contextRef="#ctx0" brushRef="#br0" timeOffset="2814.161">4741 653 11610,'20'-22'4386,"-2"19"-387,7 3 129,8 9-3225,3-4-387,16 9-387,15 0-645,4-6-1806,17-1-1419,9 3-516,1-6-129,7 1-387</inkml:trace>
          <inkml:trace contextRef="#ctx0" brushRef="#br0" timeOffset="2573.1472">5012-118 13416,'32'-69'4515,"-32"69"-129,23-14 0,-23 14-3354,14 35-516,-7 8-129,7 19 129,-5 10-258,4 13-129,-3 4 0,3 7-129,-2 0 0,-1-4-129,1-4 258,-2-7-387,2-4 129,-6-11-387,7 7-387,-12-25-2064,0-2-1548,0-9 0,0-8-387,-1-10-387</inkml:trace>
          <inkml:trace contextRef="#ctx0" brushRef="#br0" timeOffset="-1087.062">307 128 4515,'18'-20'3999,"-18"20"-129,0 0 129,0 0-1677,10 13-1032,-10-13-129,-7 46-129,-9-19 129,6 21-387,-10-6 0,4 17-258,-7-2 0,2 9-129,-4-2 0,1 7-258,0 0 129,2 4-129,-1 0 0,2-4-129,1-2 129,4-7-129,0-8 0,6-8 129,1-10-129,1-10 0,5-10 0,3-16 0,0 0 0,0 0-129,0 0 129,-2-19-129,2-11 0,0-11 0,5-9 0,6-11-129,5-6 0,0-8 0,11 0-129,-2-3 0,7 2-129,-2-1 0,4 8 129,-7-2 258,1 10-129,-7-3 129,-1 11 129,-4 1 129,-2 8 0,-3 8 129,-4 2 0,2 9 258,-6 4-129,-3 21 0,7-23 0,-7 23-129,0 0 0,0 0 0,0 0 0,15 16-129,-8 2 0,2 7 0,1 1-129,5 12 129,-1-1 0,2 6 0,0 1-129,3 2 129,-1 2 0,4 4 0,-3 0 129,4 3-129,-1-2 0,2 4 0,3 0 129,2 2-258,-3-2 129,1-2-129,1 0 0,-3-4 129,-3-1-129,-1-5 0,-3-3 0,-4-6 0,0-4-258,-7-5 0,6-1-387,-13-26-258,12 36-1161,-12-36-2451,0 0-129,-1 18-258,1-18-387</inkml:trace>
          <inkml:trace contextRef="#ctx0" brushRef="#br0" timeOffset="-795.0454">323 850 4644,'16'-5'3741,"-16"5"-258,30 0-129,-7 0-2451,8 2-645,2 3-1677,5-5-1548,22 0-258,-8-4-645,15 4 258</inkml:trace>
          <inkml:trace contextRef="#ctx0" brushRef="#br0" timeOffset="3351.1917">6223 749 11352,'0'-22'4644,"0"1"-258,-7 5 0,7 16-2580,-28-36-903,28 36 0,-41-33-516,17 18 129,-2 3-387,-3 5 0,1 5-129,-1 2-258,3 5 258,3 8-258,1 6 129,3 5 0,4 4 0,3 2 0,5 4 0,3 0 129,3 3-129,1-1 129,1 3-129,6-7 0,2 0-129,0-9 129,0-2 0,-9-21 0,22 18 129,-22-18 0,24-5 0,-9-11 129,-3-7 0,4 0 129,-2-6-129,4 4 0,-2-1 0,2 4 0,1 3 0,3 6-129,3 4 0,3 6 129,1 3-129,3 0 0,1 10-129,1 5-129,2 10 0,-4-2-387,7 18-387,-16-13-1548,9 13-1677,2 0-258,-6-4-129,4 1-258</inkml:trace>
          <inkml:trace contextRef="#ctx0" brushRef="#br0" timeOffset="4116.2352">6897 708 8127,'9'-34'4128,"-9"34"0,0-32-258,-2 12-2193,2 20-258,-10-21-774,10 21 0,0 0-258,-20-3-387,20 3 129,-18 14-258,9 4 258,1 5-387,-1 5 387,2 2-258,3 2 129,4 2 129,0 0-129,5-4 129,4-1-129,5-6 258,1-5-129,2-6 129,1-12-129,2 0 0,-4-12 129,3-8-129,-3-8 0,2-1-129,-2-5 129,-2 6 0,-3 1 0,-2 8 0,-4 3 0,-5 16-129,0 0 129,0 0-129,7 10 129,-7 21 0,0 9 129,0 19 0,-1 12 129,-1 16 0,-2 9-129,4 17 258,-1 0-129,1 15-129,0-1 0,0 4 0,3 1-129,2 0 0,-1-6 0,1-5 129,-3-11-129,0-14 0,0-12-129,-2-20 129,0-18 0,0-14 129,-2-16-129,2-16 0,-29 0 0,8-21 1,-9-15-130,-6-14 0,-5-14 0,-7-17-130,2-10 1,0-12-129,5-2 0,2-9-258,17 9-129,3-2-387,19 20-387,0-4-2193,21 17-1161,15 8-129,10 5 0,11 10-258</inkml:trace>
          <inkml:trace contextRef="#ctx0" brushRef="#br0" timeOffset="4739.2711">7755 914 13029,'39'-12'4644,"-20"5"-387,-3-2 129,7 5-3612,-10-12-258,5 4 0,-6-10-258,-1 3-129,-9-8 0,-2 2-258,-6 0 0,-15 2-258,0 9 0,-13 0-129,2 14 0,-9 0-129,7 12 0,-9 6 0,15 12-129,-4 0 258,14 11 0,4-3 129,14 8 258,0-3 0,9 3 129,12-3 129,2-3 129,9-2 0,-2-13 129,10-2 129,-8-20 0,14-3 258,-7-16-129,16-10 0,-3-22 0,14 0 0,-1-13-129,12 1-129,5-8-129,12 8 129,2 3-258,-3 16 129,-5 7-129,-4 14 0,-11 10 0,-7 10 0,-16 21 0,-17 13-129,-9 9 0,-8 6 129,-6 7-129,-6 4 0,-4 1 0,-4-1-129,-8-3 0,-10-9-387,3 7-645,-20-18-3225,5-3-129,-9-11-258,-1-7-258</inkml:trace>
          <inkml:trace contextRef="#ctx0" brushRef="#br0" timeOffset="7040.4027">246 791 2322,'-16'6'3483,"16"-6"387,-26-13-258,26 13-1032,0 0-774,-20-16-516,20 16-516,0 0-387,0 0-129,-19 0-258,19 0-258,0 0-258,-16 18-258,16-18-129,0 0 129,-9 23-258,9-23 129,0 0 129,0 0 0,0 0 516,0 0 129,-16 13 129,16-13 129,0 0 0,0 0 129,-11 17 258,11-17 129,0 0 387,0 22 0,0-22 0,23 10 129,-7-6-258,14 5-129,4-6-129,14 1-1032,14-2-2967,13 12-387,0-10-516,14 12-129</inkml:trace>
        </inkml:traceGroup>
      </inkml:traceGroup>
    </inkml:traceGroup>
    <inkml:traceGroup>
      <inkml:annotationXML>
        <emma:emma xmlns:emma="http://www.w3.org/2003/04/emma" version="1.0">
          <emma:interpretation id="{47BF1CB0-6252-468A-BC7C-856BEE6597D9}" emma:medium="tactile" emma:mode="ink">
            <msink:context xmlns:msink="http://schemas.microsoft.com/ink/2010/main" type="paragraph" rotatedBoundingBox="2145,2888 13644,3093 13600,5519 2102,5314" alignmentLevel="1"/>
          </emma:interpretation>
        </emma:emma>
      </inkml:annotationXML>
      <inkml:traceGroup>
        <inkml:annotationXML>
          <emma:emma xmlns:emma="http://www.w3.org/2003/04/emma" version="1.0">
            <emma:interpretation id="{DEF7A602-56FA-42CE-86BA-B61C921CBF73}" emma:medium="tactile" emma:mode="ink">
              <msink:context xmlns:msink="http://schemas.microsoft.com/ink/2010/main" type="inkBullet" rotatedBoundingBox="2127,3930 3162,3948 3160,4044 2125,4026"/>
            </emma:interpretation>
            <emma:one-of disjunction-type="recognition" id="oneOf1">
              <emma:interpretation id="interp5" emma:lang="en-US" emma:confidence="0">
                <emma:literal>~</emma:literal>
              </emma:interpretation>
              <emma:interpretation id="interp6" emma:lang="en-US" emma:confidence="0">
                <emma:literal>_</emma:literal>
              </emma:interpretation>
              <emma:interpretation id="interp7" emma:lang="en-US" emma:confidence="0">
                <emma:literal>-</emma:literal>
              </emma:interpretation>
              <emma:interpretation id="interp8" emma:lang="en-US" emma:confidence="0">
                <emma:literal>3</emma:literal>
              </emma:interpretation>
              <emma:interpretation id="interp9" emma:lang="en-US" emma:confidence="0">
                <emma:literal>z</emma:literal>
              </emma:interpretation>
            </emma:one-of>
          </emma:emma>
        </inkml:annotationXML>
        <inkml:trace contextRef="#ctx0" brushRef="#br1" timeOffset="37720.1575">-5501 3335 7353,'0'-23'4386,"0"23"-258,0 0 0,2-20-1548,-2 20-774,0 0-516,37 0-258,-21 0-129,16 2-129,-1-2-129,17 6-129,5-6-129,16 3 129,6-3-258,10 2 0,-1 0-129,5-1 0,-7 1 0,-4 2-129,-10 1 129,-13 0-129,-13 4 0,-10-2-129,-7 2-129,-25-9-387,31 18-387,-31-18-2193,0 0-1548,-2 20 129,2-20-387,-29 18-387</inkml:trace>
      </inkml:traceGroup>
      <inkml:traceGroup>
        <inkml:annotationXML>
          <emma:emma xmlns:emma="http://www.w3.org/2003/04/emma" version="1.0">
            <emma:interpretation id="{227B1973-1A00-4E4E-9259-13B0023AAA0C}" emma:medium="tactile" emma:mode="ink">
              <msink:context xmlns:msink="http://schemas.microsoft.com/ink/2010/main" type="line" rotatedBoundingBox="3834,2918 13644,3093 13600,5519 3790,5344"/>
            </emma:interpretation>
          </emma:emma>
        </inkml:annotationXML>
        <inkml:traceGroup>
          <inkml:annotationXML>
            <emma:emma xmlns:emma="http://www.w3.org/2003/04/emma" version="1.0">
              <emma:interpretation id="{CD06119E-9B39-4AA9-AF8D-F30C6670C3F4}" emma:medium="tactile" emma:mode="ink">
                <msink:context xmlns:msink="http://schemas.microsoft.com/ink/2010/main" type="inkWord" rotatedBoundingBox="3826,3328 7212,3388 7191,4604 3805,4543"/>
              </emma:interpretation>
              <emma:one-of disjunction-type="recognition" id="oneOf2">
                <emma:interpretation id="interp10" emma:lang="en-US" emma:confidence="1">
                  <emma:literal>Noise</emma:literal>
                </emma:interpretation>
                <emma:interpretation id="interp11" emma:lang="en-US" emma:confidence="0">
                  <emma:literal>Nowise</emma:literal>
                </emma:interpretation>
                <emma:interpretation id="interp12" emma:lang="en-US" emma:confidence="0">
                  <emma:literal>Noisy</emma:literal>
                </emma:interpretation>
                <emma:interpretation id="interp13" emma:lang="en-US" emma:confidence="0">
                  <emma:literal>Noire</emma:literal>
                </emma:interpretation>
                <emma:interpretation id="interp14" emma:lang="en-US" emma:confidence="0">
                  <emma:literal>Norse</emma:literal>
                </emma:interpretation>
              </emma:one-of>
            </emma:emma>
          </inkml:annotationXML>
          <inkml:trace contextRef="#ctx0" brushRef="#br1" timeOffset="38703.2135">-3715 2928 13416,'16'-27'4644,"-16"27"-387,0 0 387,16 0-3354,-16 0-645,0 36-129,0-6-129,0 20 129,0 3-258,0 15 0,0 3-129,0 5 129,0 3-129,0 1 0,-7-6-129,2-8 129,-1-11-129,1-10 129,-2-11 0,2-11 0,5-23 0,0 0 0,-18-20-129,12-15 129,-1-17-129,0-14-129,0-10 0,2-11 0,1-1 0,-1 1-129,1 5 129,-1 6 0,3 12-129,-3 12 129,3 15 129,-2 8 0,-1 10-258,5 19 387,0-18-129,0 18 129,23 4 0,-1 13 0,6 5 129,8 12-129,6 8 258,5 13-258,1 13 0,1 8 0,3 8-129,0 5 129,-1-2-129,1-3 129,1-6-129,0-12 130,1-15-130,1-11 0,-3-14 0,-1-15 0,-3-11 0,-2-14 0,-5-22 0,-2-15 0,-5-22 0,-4-16 0,-5-13 0,-5-4 0,-4-6 0,-5 3 0,-2 8 0,-8 12 0,-1 19 0,-3 15-388,1 18-386,-14 3-645,16 34-2322,0 0-1290,0 0 258,-20 0-645,17 25-129</inkml:trace>
          <inkml:trace contextRef="#ctx0" brushRef="#br1" timeOffset="39172.2405">-2338 3323 10320,'-25'-34'4257,"-14"25"-129,21 13-387,-2 13-2580,-3 3-645,7 10 129,0 2-387,6 11 129,1-2-129,7 7 0,2-4 0,5 6 129,6-7 0,9 1 129,-1-8-129,10-1 129,-5-11 0,10-1 129,-7-16-129,5-2 0,-9-7 0,2-14 0,-9-12-129,2-6-129,-13-10 0,-1-6 1,-4-4-259,-11-1 0,-7 2 0,-3 5 0,-6 5-130,-3 6-128,0 14-129,-6-2-516,13 25-645,-18-2-2967,16 4-387,0 7-129,8 7-129</inkml:trace>
          <inkml:trace contextRef="#ctx0" brushRef="#br1" timeOffset="39616.2657">-2006 3065 10707,'9'-66'3999,"-9"45"-258,0 21-387,0 0-3741,0 0-2967,11 23-258,-11 0-516,7 16-387</inkml:trace>
          <inkml:trace contextRef="#ctx0" brushRef="#br1" timeOffset="39443.256">-2009 3236 11868,'18'-9'4257,"-9"35"-129,-4 10-129,4 15-3096,-6-1-387,8 13-129,2-1-645,-5-4-645,14-1-2064,-8-3-1161,-9-19-129,2-4-258,-7-31-129</inkml:trace>
          <inkml:trace contextRef="#ctx0" brushRef="#br1" timeOffset="40063.2913">-1232 3376 7869,'-30'-20'3870,"7"20"0,-14-7-129,1 7-2322,4 2-645,-2 2-129,7 10-129,4-5-129,11 7-129,12-16 0,-4 34 0,8-18 0,21 10 258,0-6 0,10 8-129,-1-5 0,5 6 0,-5-4-129,5 2 0,-7-3 0,-2 1-129,-8-3-129,-4-3 129,-8-3 0,-3 0 0,-7-16 0,-5 23 129,-11-17-129,-7-3-129,-4-1 0,-7-2 0,-3 0-129,-7 0 0,3 0-258,-11-2-129,15 2-516,-15-9-1806,11-1-1290,9 3-258,4-8-258,12 8 0</inkml:trace>
          <inkml:trace contextRef="#ctx0" brushRef="#br1" timeOffset="40483.3155">-970 3602 10965,'105'-12'4644,"-61"4"0,-5 7-129,-7 1-1935,-10-2-1548,11 2-258,-9-6-129,4-1-129,-7-5-258,4-4 129,-7-5-258,0-3 0,-6 0-129,-5-3 0,-7 4-129,-3 1-129,-13 10 0,-11 5 0,-3 7 0,-6 3 0,-1 13 0,-4 9 129,4 9 0,-2 9 0,7 3 129,3 4-129,10 3 129,8 1 0,11-5-129,3 1 129,21-7 0,13-9 0,11-4-129,7-12-774,20-4-3225,-1 0-129,-2-8-258,2-1-258</inkml:trace>
        </inkml:traceGroup>
        <inkml:traceGroup>
          <inkml:annotationXML>
            <emma:emma xmlns:emma="http://www.w3.org/2003/04/emma" version="1.0">
              <emma:interpretation id="{58C16977-3389-454F-9B8B-98A1C1B04664}" emma:medium="tactile" emma:mode="ink">
                <msink:context xmlns:msink="http://schemas.microsoft.com/ink/2010/main" type="inkWord" rotatedBoundingBox="8050,2993 13644,3093 13600,5519 8007,5419"/>
              </emma:interpretation>
              <emma:one-of disjunction-type="recognition" id="oneOf3">
                <emma:interpretation id="interp15" emma:lang="en-US" emma:confidence="1">
                  <emma:literal>immunity</emma:literal>
                </emma:interpretation>
                <emma:interpretation id="interp16" emma:lang="en-US" emma:confidence="0">
                  <emma:literal>immunity 3</emma:literal>
                </emma:interpretation>
                <emma:interpretation id="interp17" emma:lang="en-US" emma:confidence="0">
                  <emma:literal>immune by</emma:literal>
                </emma:interpretation>
                <emma:interpretation id="interp18" emma:lang="en-US" emma:confidence="0">
                  <emma:literal>immune) 3</emma:literal>
                </emma:interpretation>
                <emma:interpretation id="interp19" emma:lang="en-US" emma:confidence="0">
                  <emma:literal>immune By</emma:literal>
                </emma:interpretation>
              </emma:one-of>
            </emma:emma>
          </inkml:annotationXML>
          <inkml:trace contextRef="#ctx0" brushRef="#br1" timeOffset="41169.3547">408 3161 9417,'6'-48'3096,"-6"48"-1419,16 0-1677,-16 0-3096,0 16-516,0-16-258</inkml:trace>
          <inkml:trace contextRef="#ctx0" brushRef="#br1" timeOffset="40990.3445">435 3412 13803,'20'0'4644,"-13"16"-258,3 9 0,8 15-3354,-9-4-387,7 12-129,-2 0-516,-1-2-387,6 6-903,-19-9-2838,6-8-129,-5-5-387,-1-10-258</inkml:trace>
          <inkml:trace contextRef="#ctx0" brushRef="#br1" timeOffset="41800.3908">752 3524 9159,'49'41'4515,"-22"-13"-129,-7-1-129,-1-8-774,1 17-2580,-11-8-516,3-1-258,-5-4-129,-5-7-387,-2-16 0,0 0-129,0 0 129,0 0 0,0-18 129,0-10 129,0-2 129,2-6 258,1-3 129,10 3 0,-4-1 129,5 7 0,-5 1 0,9 15 0,-18 14 0,28-11-129,-28 11 0,30 20-129,-15 0 0,-1 10-129,0 0 0,-2 4-129,1 0-129,-4-4-129,1 0-129,-6-7 0,5-1 0,-9-22 129,11 17-129,-11-17 258,10-12 258,-1-9 129,-2-13 0,7 0 129,-1-5 129,7 1-129,-4-1 129,7 9-129,-4 5-129,8 13 0,-4 3 0,4 9 0,-2 3-129,3 17 0,-1 3 0,-2 7 0,-4 4-258,-1 0-129,-3 5-387,-11-10-516,13 4-2580,-19-4-1032,0-10 129,0-19-258,-9 18-516</inkml:trace>
          <inkml:trace contextRef="#ctx0" brushRef="#br1" timeOffset="42355.4226">1636 3381 14061,'35'-14'4644,"-15"14"-258,3 16 0,9 16-3096,-14-3-645,8 13-129,-8-3-129,0 6-258,-6-1-258,-6-3 0,-1-2-258,-5-8 129,4-6 0,-4-25 0,0 0 0,0 0 0,10-11 129,-3-23 129,2-7 129,4-9-129,1-5 129,2 4 0,0 3 0,7 7 129,-3 9 0,6 12 0,-2 13 0,4 9 0,-5 16 0,0 8-129,-3 6 0,-4 7-129,-2 4-258,-7-4 129,0 0-258,-7-8 129,2-3-129,-2-12 0,0-16 129,0 0 129,0 0 129,14-27 129,-7-6 0,8-7 129,1-8 0,5 2 129,-1 0-129,6 7 0,-1 3 0,2 15 0,-1 8 0,3 13-129,-4 8-129,-2 15-129,2 10-387,-9 0-516,12 16-1548,-10-10-2064,-5-1 129,-3-6-387,1-9 129</inkml:trace>
          <inkml:trace contextRef="#ctx0" brushRef="#br1" timeOffset="42768.4462">2829 3291 9675,'13'21'4515,"-8"11"-516,-5-4 0,7 6-1548,0 14-1548,-7-7-387,7 7-258,0-9-129,2 1-129,4-10 0,-1-5 0,4-9 0,2-9 129,0-7 0,5-9 258,-5-16 0,5-3 0,-9-13 129,7 0-129,-10-6 129,7 7 0,-9-1-129,3 10-129,-3 1 0,4 12 0,-13 18-129,23-7 129,-23 7-129,34 23-129,-15 4 0,2 9 0,4 5-129,-2 1-258,6 12-645,-13-17-1935,5 4-1677,1-6 129,-5-10-387,1-7 0</inkml:trace>
          <inkml:trace contextRef="#ctx0" brushRef="#br1" timeOffset="43185.4701">3624 3323 13545,'0'0'4515,"13"14"-129,-8 9 129,-5-2-3354,11 22-258,-9-6-258,3 10-516,-2-1-516,-3-7-258,0 6-129,-3-17 0,3 2 0,0-30-129,-7 20 129,7-20 129,0-23 645,0-8 129,3-9 387,10-5 0,-3-8 129,10 5 0,-6-4 0,13 11 0,-4 0 0,13 15 0,-3 2-129,12 17-129,-4 4-129,5 5 0,-5 14-129,-2 7 0,-7 5-129,-7 6-258,-4 9-387,-19-11-387,11 14-1935,-13-7-1548,-11-9 129,0-3-387,11-27-129</inkml:trace>
          <inkml:trace contextRef="#ctx0" brushRef="#br1" timeOffset="43382.4813">4338 3301 13803,'37'9'4386,"-25"21"-258,-4 6 129,-7 7-3483,10 10-258,-6-1-774,-5-4-387,9 2-1677,-7-10-1935,-2-15 258,0-7-645,0-18-129</inkml:trace>
          <inkml:trace contextRef="#ctx0" brushRef="#br1" timeOffset="43828.5068">5028 2480 15351,'26'-43'4773,"-26"43"0,0 0-258,22 19-3483,-22 21-516,12 16 129,-6 14-129,10 22 130,-6 17-646,4 21 0,-1 5 0,1 4 0,-1-6 0,-3-5 0,1-10 0,-6-21 0,2-20 0,-5-29 0,5-9 0,-7-39-1033,-3 23-2450,-17-25-1419,1-14 0,-8-10-129,0-5-129</inkml:trace>
          <inkml:trace contextRef="#ctx0" brushRef="#br1" timeOffset="44340.5361">4797 3417 12900,'7'-52'4515,"16"26"-516,14 10 129,8 7-3225,1-2-774,4 0-387,8 11-387,-8-10-129,7 10-258,-14-2 258,5 2-129,-14 0 516,-2 0 387,-6 0 387,-26 0 516,38 11 0,-38-11 258,26 32 0,-26-32-129,23 51 0,-14-20-129,13 13-258,-8-5-258,9 9 0,-3-9-129,5 2-129,1-7 0,4-9-129,4-11 129,0-9 0,2-6-129,3-19 129,-2-14-129,2-8 129,-1-10 0,-5 0 0,-4 1 0,-4 6 129,-6 4-129,-3 18 130,-16 23-259,0 0 0,11 29 0,-11 21 0,-7 14 0,-9 16 0,-9 16 0,-9 14 0,-5 11 0,-9 11 0,-4 6 0,-10-2 0,11 8-1678,-15-14-2966,2-10-258,-7-16-258,-1-21-387</inkml:trace>
        </inkml:traceGroup>
      </inkml:traceGroup>
    </inkml:traceGroup>
    <inkml:traceGroup>
      <inkml:annotationXML>
        <emma:emma xmlns:emma="http://www.w3.org/2003/04/emma" version="1.0">
          <emma:interpretation id="{01B0CFF8-0AB2-43A8-BFAC-3092C4E5E47D}" emma:medium="tactile" emma:mode="ink">
            <msink:context xmlns:msink="http://schemas.microsoft.com/ink/2010/main" type="paragraph" rotatedBoundingBox="2177,5385 23859,4373 23967,6691 2285,7703" alignmentLevel="1"/>
          </emma:interpretation>
        </emma:emma>
      </inkml:annotationXML>
      <inkml:traceGroup>
        <inkml:annotationXML>
          <emma:emma xmlns:emma="http://www.w3.org/2003/04/emma" version="1.0">
            <emma:interpretation id="{6E0007AE-0BED-4F23-8967-39F6C8A05583}" emma:medium="tactile" emma:mode="ink">
              <msink:context xmlns:msink="http://schemas.microsoft.com/ink/2010/main" type="inkBullet" rotatedBoundingBox="2214,6186 3281,6137 3285,6212 2218,6262"/>
            </emma:interpretation>
            <emma:one-of disjunction-type="recognition" id="oneOf4">
              <emma:interpretation id="interp20" emma:lang="en-US" emma:confidence="0">
                <emma:literal>_</emma:literal>
              </emma:interpretation>
              <emma:interpretation id="interp21" emma:lang="en-US" emma:confidence="0">
                <emma:literal>-</emma:literal>
              </emma:interpretation>
              <emma:interpretation id="interp22" emma:lang="en-US" emma:confidence="0">
                <emma:literal>.</emma:literal>
              </emma:interpretation>
              <emma:interpretation id="interp23" emma:lang="en-US" emma:confidence="0">
                <emma:literal>~</emma:literal>
              </emma:interpretation>
              <emma:interpretation id="interp24" emma:lang="en-US" emma:confidence="0">
                <emma:literal>=</emma:literal>
              </emma:interpretation>
            </emma:one-of>
          </emma:emma>
        </inkml:annotationXML>
        <inkml:trace contextRef="#ctx0" brushRef="#br1" timeOffset="75447.3153">-5410 5623 7869,'0'0'4128,"0"0"258,0 0-258,0 0-1548,0 0-1032,0 0-387,0 0-258,0 0-129,0 0-129,0 0-129,0 0-129,0 0-129,0 0-129,0 0 0,0 0 0,0 0-129,0 0 129,11-2-129,6 2 129,6-4-129,13 3 129,7-5 0,14 1 0,10-6 0,13 1 0,4-5 0,7 3 0,-2-2 0,-2 3 0,-7 0 0,-9 2-129,-12 4 129,-11 2 0,-11 1-129,-7 2 129,-7 0-258,-23 0-129,31 0-516,-31 0-2064,0 0-1935,0 0 129,-11 12-516,11-12 129</inkml:trace>
      </inkml:traceGroup>
      <inkml:traceGroup>
        <inkml:annotationXML>
          <emma:emma xmlns:emma="http://www.w3.org/2003/04/emma" version="1.0">
            <emma:interpretation id="{67166382-AE65-4A5C-82AE-18A23BF6CD1C}" emma:medium="tactile" emma:mode="ink">
              <msink:context xmlns:msink="http://schemas.microsoft.com/ink/2010/main" type="line" rotatedBoundingBox="4348,5284 23859,4373 23967,6691 4457,7602"/>
            </emma:interpretation>
          </emma:emma>
        </inkml:annotationXML>
        <inkml:traceGroup>
          <inkml:annotationXML>
            <emma:emma xmlns:emma="http://www.w3.org/2003/04/emma" version="1.0">
              <emma:interpretation id="{22F51129-0A6D-4894-B208-0778888E621D}" emma:medium="tactile" emma:mode="ink">
                <msink:context xmlns:msink="http://schemas.microsoft.com/ink/2010/main" type="inkWord" rotatedBoundingBox="4357,5466 10369,5185 10427,6417 4414,6698"/>
              </emma:interpretation>
              <emma:one-of disjunction-type="recognition" id="oneOf5">
                <emma:interpretation id="interp25" emma:lang="en-US" emma:confidence="0">
                  <emma:literal>connection</emma:literal>
                </emma:interpretation>
                <emma:interpretation id="interp26" emma:lang="en-US" emma:confidence="0">
                  <emma:literal>correction</emma:literal>
                </emma:interpretation>
                <emma:interpretation id="interp27" emma:lang="en-US" emma:confidence="0">
                  <emma:literal>Connection</emma:literal>
                </emma:interpretation>
                <emma:interpretation id="interp28" emma:lang="en-US" emma:confidence="0">
                  <emma:literal>Correction</emma:literal>
                </emma:interpretation>
                <emma:interpretation id="interp29" emma:lang="en-US" emma:confidence="0">
                  <emma:literal>connation</emma:literal>
                </emma:interpretation>
              </emma:one-of>
            </emma:emma>
          </inkml:annotationXML>
          <inkml:trace contextRef="#ctx0" brushRef="#br1" timeOffset="80052.5787">915 5315 12900,'111'-34'4902,"-47"20"-645,5 1 258,-3 12-2709,-8-10-1032,3 7-387,-11 1-129,-6 3 0,-14 7-129,-8 9 129,-8 5-129,-5 8-129,-4 5 0,-1 3-129,3 7-129,-7-6-387,5 8-258,-5-21-774,7 14-1419,-7-18-1419,0-21-129,0 22-129,0-22 0</inkml:trace>
          <inkml:trace contextRef="#ctx0" brushRef="#br1" timeOffset="79767.5624">1063 4625 16512,'-7'12'4773,"0"20"129,5 16-258,-5 6-3612,7 20-258,0 1-644,3 14-130,4 2 0,4 3 0,2 0 0,-1-7 0,2-7 0,-7-14-259,6 4-1676,-11-29-2838,-2-15-129,0-26-129,-32 9-387</inkml:trace>
          <inkml:trace contextRef="#ctx0" brushRef="#br1" timeOffset="80203.5874">1447 5123 12771,'2'-109'4128,"5"76"-387,-7-3-774,0 15-5547,0 21-903,0 0-516,0 33-129,-5-8-387</inkml:trace>
          <inkml:trace contextRef="#ctx0" brushRef="#br1" timeOffset="80548.6071">2064 5283 8127,'-53'0'4128,"24"7"0,12 16-387,-10 0-516,7 2-2322,13 9-258,2-4-129,5 6 0,7-8 0,14 6 129,-1-11 0,14 4 129,-9-16-129,9 3 129,-13-14-129,7 0 0,-10-4-258,-2-8-387,-5-6-129,-11-12-903,10 10-2193,-10-12-1548,0-2 129,2-1-387,5-3 0</inkml:trace>
          <inkml:trace contextRef="#ctx0" brushRef="#br1" timeOffset="80895.627">2315 5214 13287,'27'26'4773,"-17"-4"-129,3 4 0,-8-4-2322,18 19-1161,-14-8-387,7 8-387,-5 0-258,-4-2-129,0-1-258,-5-8 129,0-3-129,-2-27 0,0 21 0,0-21 129,0-14 129,3-13 0,1-9 258,7-1-129,-1-4 129,6 6 0,0-1 129,6 11-129,-1 6 0,4 11-128,3 8-130,3 11 0,-3 12 0,2 13 0,-1 6 0,-6 7 0,9 16-3097,-20-8-1547,-5 2-387,-7-7-129,-3-10-387</inkml:trace>
          <inkml:trace contextRef="#ctx0" brushRef="#br1" timeOffset="77440.4293">-2923 4998 7740,'-15'-19'4386,"15"19"-129,-26-18-258,10 7-1161,16 11-1161,-45-1-645,26 1-516,-12 8 0,7 10-258,-5 2 0,4 10-129,0 2 129,4 7-258,1 4 129,8 1 0,1 4-129,8 2 0,3 0 0,0-4 0,14 2 0,4-7 0,5 2 0,3-11 0,7-4-129,0-6 0,8-8 0,-2-9-129,13-3-129,-6-9-387,13 0-129,-13-22-645,16 8-258,-15-16 258,6 6 129,-17-8 258,-3 2 774,-13 3 387,-13-7 645,-2 20 645,-12-9 258,7 30-129,-34-18 258,17 20-387,-10 5-645,11 16-129,-2 4-258,9 6-129,4 6-129,5 2 129,7 6-129,11-5 0,3 1 129,8-4 0,-3-5 129,8-7 0,-5-11 129,3-7 0,-7-15 129,5-10 0,-11-18 0,4-3 0,-12-15-129,-2 3 0,-9-8-129,0 3 0,-9 5-258,-10 4-258,-1 15-387,-14-2-645,15 23-2322,-13 2-1032,0 7-129,0 5-258,1 11-516</inkml:trace>
          <inkml:trace contextRef="#ctx0" brushRef="#br1" timeOffset="78379.4828">-2073 5710 13674,'28'-11'4644,"-8"2"-258,-20 9 129,11-16-3612,-11 16-258,19-19 129,-19 19-258,20-38-129,-13 13-129,-2-7-129,-5-1-129,0-3-258,-2-3-129,-1 5-258,-13-5-258,9 16 0,-13-9-258,20 32-129,-28-32-387,28 32 129,-25-14 258,25 14 129,-20 0 258,20 0 258,0 0 645,0 0 387,-3 10 516,3-10 129,12 4 258,-12-4 258,32 2 0,-32-2-387,41 0-129,-23-2-258,8 2-129,-6 0-129,7 0 0,-4 2-129,4 5-129,-4 0 0,5 4 0,-3 1-129,4 6 0,-3 1 0,-1 8-129,-2 5-129,-9-2-387,8 18-387,-22-9-2451,3 6-1419,-3-1 258,0-3-516,0-3-516</inkml:trace>
          <inkml:trace contextRef="#ctx0" brushRef="#br1" timeOffset="78912.5134">-1475 5706 13803,'64'-17'4902,"-31"8"-258,1-2-129,-12-12-2967,15 14-645,-10-16-258,5 4-129,-9-11-129,0 0-129,-7-7-129,-2-1-129,-7-2-129,-7 1 0,0 5-258,-9 1 0,-1 11-258,-14-2 0,8 15-129,-10-1-129,26 12 129,-39 0 0,39 0 0,-25 12 0,25-12 258,-6 23 0,6-23 387,9 20 129,-9-20 387,41 9 258,-18-9 0,13 0 129,-6 0 0,9 0 0,-8 0 0,6 0-129,-9 0-129,3 2 0,-10-1-129,2 10 0,-5-6-129,1 8 0,-3-1-129,2 6 129,-2 0-129,2 3 0,-4 2-129,-1 2-129,1 7-387,-11-10-516,13 17-2580,-14-9-1290,-2 0 129,0-5-387,0-2-258</inkml:trace>
          <inkml:trace contextRef="#ctx0" brushRef="#br1" timeOffset="79503.5471">-588 5500 13029,'55'-9'4902,"-23"7"-129,2 2 0,-5-5-2193,4 5-1806,-10 0-129,6 0-258,-11-9-129,-2-3-129,-7-8 0,-6 0 0,-3 1-129,-10-4-258,-10 9 129,-14 1-258,-3 11 0,-9 2 129,3 11-258,-3 7 129,6 12-129,5 0 258,14 11 0,8-5 0,13 3 258,9-4 0,19-4 129,17-5 129,5-8 129,17 0 0,4-16 0,13 0-129,-2-8 0,5-8-129,-7-9-129,-5-4-129,-6-7 129,-12-3-129,-11 0 0,-14-1 0,-10 6 129,-15 0-129,-7 9 0,-4 4 0,-13 13 129,-5 6-129,-1 4 129,0 12-129,2 10 0,3 5 129,4 10-129,6 0 129,7 1-129,1 3 129,12-3-129,6-4 0,9-1-129,-1-12-258,13 3-516,-12-20-1677,7-3-1677,0-5-129,-2-9-129,1-12-387</inkml:trace>
        </inkml:traceGroup>
        <inkml:traceGroup>
          <inkml:annotationXML>
            <emma:emma xmlns:emma="http://www.w3.org/2003/04/emma" version="1.0">
              <emma:interpretation id="{33C0A802-E705-4AE3-A3D6-8C4D25182EAA}" emma:medium="tactile" emma:mode="ink">
                <msink:context xmlns:msink="http://schemas.microsoft.com/ink/2010/main" type="inkWord" rotatedBoundingBox="11464,4974 16382,4745 16489,7040 11571,7270"/>
              </emma:interpretation>
              <emma:one-of disjunction-type="recognition" id="oneOf6">
                <emma:interpretation id="interp30" emma:lang="en-US" emma:confidence="1">
                  <emma:literal>through</emma:literal>
                </emma:interpretation>
                <emma:interpretation id="interp31" emma:lang="en-US" emma:confidence="0">
                  <emma:literal>thorough</emma:literal>
                </emma:interpretation>
                <emma:interpretation id="interp32" emma:lang="en-US" emma:confidence="0">
                  <emma:literal>th rough</emma:literal>
                </emma:interpretation>
                <emma:interpretation id="interp33" emma:lang="en-US" emma:confidence="0">
                  <emma:literal>Through</emma:literal>
                </emma:interpretation>
                <emma:interpretation id="interp34" emma:lang="en-US" emma:confidence="0">
                  <emma:literal>Thorough</emma:literal>
                </emma:interpretation>
              </emma:one-of>
            </emma:emma>
          </inkml:annotationXML>
          <inkml:trace contextRef="#ctx0" brushRef="#br1" timeOffset="86932.9721">3898 5126 10449,'-25'-3'4386,"25"3"129,0 0-387,16-11-1161,2-1-1548,25 8-387,1-10-129,22 5-258,2-5-387,6 1-129,8 3-387,-5-5-387,6 12-645,-17-4-3096,-4 0 129,-6 3-387,-10-3 129</inkml:trace>
          <inkml:trace contextRef="#ctx0" brushRef="#br1" timeOffset="86639.9555">4201 4671 9417,'5'-87'4257,"-5"42"0,2 6-129,-2 9-903,-4-6-1548,4 36-645,0-32-258,0 32-129,0 0-129,11 0-129,-11 0 0,14 41 0,-7-12-129,6 13 129,-8 5-129,4 11 0,-6 3 0,1 8 1,-4 1-259,4 1 0,-1-2 0,4 1 0,2-5 0,2-2 0,3-5 0,6-6 0,-1-4 0,1-7 0,-1-4 0,-1-3 0,0-7 0,-6-8 0,3-1-130,-15-18-386,16 23-387,-16-23-903,0 0-2709,0 0-129,-8-16-258,-9 4 0</inkml:trace>
          <inkml:trace contextRef="#ctx0" brushRef="#br1" timeOffset="87497.0045">4750 4397 11997,'-16'-55'4515,"11"37"-258,5 18 129,0 0-1806,-11 22-1290,13 18-516,-2 7-129,11 18 0,-6 7-129,7 11-258,-1 6 0,2 4 0,1-4-258,0-2 129,-3-5 0,-1-9-129,-1-9 0,-2-9 0,-1-9 0,-3-12 0,-3-9 0,0-25 0,4 19 0,-4-19 0,0 0 0,11-26-129,-4-1 129,3-5 0,3-5-129,3-4 129,0 0 0,2 5 0,-2 6 0,0 5 0,0 7 0,-16 18 0,30-12 129,-14 13 0,2 12-129,5 7 130,2 4-130,1 8 0,3 6 0,1 1 0,0 2 0,-3 0 0,0 1-259,-11-8-386,9 12-516,-20-15-2967,7-1-516,-3-7 0,0-5-258,-9-18-129</inkml:trace>
          <inkml:trace contextRef="#ctx0" brushRef="#br1" timeOffset="88396.056">5672 5431 15738,'21'-9'4644,"6"2"129,-27 7-258,17-15-3096,3 14-387,-20 1-386,29-24-646,-17 5 0,2-4 0,-3-6 0,0 1 0,-4-4 0,-2 0 0,-1 0 0,-4 2 0,-2 5 0,-11 0 0,3 9-130,-10 0-257,2 5 0,-5-1 0,5 6 0,-3 1 0,21 5 258,-27-4-129,27 4 258,0 0 0,0 0 0,0 0 129,0 0 0,0 0 0,16 0 129,2 0 0,2 0 129,3 0-129,2 0 0,3 0 129,-1-5-128,1 3-259,-1 0 0,0 2 0,-4 0 0,0 11 0,-3 5 0,-6 5 0,-2 6 0,-5 5 0,2 2 0,-3 0 0,2 5-646,-6-11-257,14 10-387,-16-38-516,30 41-645,-30-41-645,45 0-774,-13-4-645,4-19 129,-3-5 2064,10-5 1677,-11 0 1161,-7-10 1290,2 11 903,-18 0 1290,-6 2 387,-3 7 0,0 23-1677,-14-34-1032,14 34-645,-18-4-258,18 4-258,-19 16-258,11 9 0,1 2-129,5 8 0,2 6-129,0 2 129,6-2-129,6-4 0,3-3 0,6-9 0,0-7 0,6-11 258,-2-7-129,5-7 1,-3-13-130,1-5 0,-5-5 0,0-4 0,-7-3 0,-5-2 0,-7 0 0,-4 1 0,-4 4 0,-12 2 0,4 8 0,-11-1-259,7 19-902,-22-8-1548,15 14-1935,-2 4-129,6 12 129,1 0-516</inkml:trace>
          <inkml:trace contextRef="#ctx0" brushRef="#br1" timeOffset="89376.1119">6831 5020 13803,'45'-18'4644,"-45"18"-387,18-7 387,-18 7-2580,0 0-1032,0 0-387,21 23-129,-21-7-129,5 9-129,-3 0 0,0 3-129,-2-1 1,0-2-130,2-4 0,-2-3 0,0-18-130,0 23 130,0-23-129,0 0 129,0 0 0,16 0 0,-16 0-129,18-12 129,-18 12-129,21-29 129,-7 13 129,0 0-129,1 0-129,1 2 129,1 5 129,-1 4-129,6 3 0,1 2 0,2 0-129,7 2 129,5 3-129,6 0 129,8-1 0,6-4 0,7 0 0,6-7 129,1-7 0,-2-4-129,-7-7 129,-6-4 0,-14-1 1,-8 0-130,-16 0 0,-13 1 0,-5 4 0,-16 6 0,-9 4 0,-1 7 0,-5 4 0,1 4 0,0 2 0,1 12 0,5 4 0,2 5 0,4 4 0,4 1 0,4 4 0,1-2 0,5 2 0,4-7 0,0 0 0,7-9-259,9-5 130,4-6 0,5-5 129,5-7 129,0-5 0,0-3 0,-1-2 1,-1 2-130,-6 1 0,-3 3 0,-19 11 0,23-5 0,-23 5 0,16 16 0,-9 7 0,1 13 0,2 8 0,3 17 0,3 14 0,3 13 0,1 10 0,3 9 0,0 0 0,0 3 0,-1-3 0,-5-6 0,-6-10 0,-4-11 0,-7-9 0,0-9 0,-3-12 0,-13-11 0,-8-10 0,-4-17 0,-8-8 0,-4-10 0,-7-19 0,-3-12 0,-5-13 0,2-14 0,3-9 0,6-14 0,12-4 0,3-10 0,27 16-388,-5-10-3482,23 12-1032,20 6 0,15 13-387,12 11 129</inkml:trace>
          <inkml:trace contextRef="#ctx0" brushRef="#br1" timeOffset="90064.1514">8005 4242 15738,'27'-83'4515,"-9"63"129,5 20-516,-5 7-2967,12 32-387,-7 15-129,6 22-129,-10 8-258,-1 12 130,-7 5-388,-4 4 0,-5-3 0,-2-6 0,0-14 0,-6-13 0,1-14 0,0-10 0,1-12 0,0-11 0,4-22 0,0 0 0,0 0 0,6-13 0,8-15 0,4-8 0,5-7 0,5-1-130,4-2 130,2 1 0,2 6 130,-2 9-130,1 7 0,-1 10 0,-2 12 0,0 1 0,-2 16 0,-1 8 0,-3 9 0,-1 4 0,-2 7-259,-8-3-386,8 13-516,-21-19-1935,12 8-1806,0-9 387,4-6-387,7-7-129</inkml:trace>
        </inkml:traceGroup>
        <inkml:traceGroup>
          <inkml:annotationXML>
            <emma:emma xmlns:emma="http://www.w3.org/2003/04/emma" version="1.0">
              <emma:interpretation id="{736C1517-2606-4C00-85C7-2F5C30FDD658}" emma:medium="tactile" emma:mode="ink">
                <msink:context xmlns:msink="http://schemas.microsoft.com/ink/2010/main" type="inkWord" rotatedBoundingBox="16960,4695 23859,4373 23963,6609 17064,6932"/>
              </emma:interpretation>
              <emma:one-of disjunction-type="recognition" id="oneOf7">
                <emma:interpretation id="interp35" emma:lang="en-US" emma:confidence="1">
                  <emma:literal>redundancy</emma:literal>
                </emma:interpretation>
                <emma:interpretation id="interp36" emma:lang="en-US" emma:confidence="0">
                  <emma:literal>redunda nay</emma:literal>
                </emma:interpretation>
                <emma:interpretation id="interp37" emma:lang="en-US" emma:confidence="0">
                  <emma:literal>redunda nag</emma:literal>
                </emma:interpretation>
                <emma:interpretation id="interp38" emma:lang="en-US" emma:confidence="0">
                  <emma:literal>redunda may</emma:literal>
                </emma:interpretation>
                <emma:interpretation id="interp39" emma:lang="en-US" emma:confidence="0">
                  <emma:literal>redunda nog</emma:literal>
                </emma:interpretation>
              </emma:one-of>
            </emma:emma>
          </inkml:annotationXML>
          <inkml:trace contextRef="#ctx0" brushRef="#br1" timeOffset="90860.1969">9380 5082 12126,'16'0'4644,"-16"0"-645,0 0 387,0 0-2838,24 7-129,-24-7-387,0 0-129,19 0-129,-1 2-129,-18-2-129,32 0 0,-12-9-257,6 0-259,-3-5 0,8-2 0,-5-7 0,3-2 0,-3-5 0,-4-6 0,-4-1 0,-8-4 0,-4 2 0,-6-1 0,-11 8 0,-14-1-388,2 11-257,-11-1 129,7 12 0,-6-1-129,6 12 258,4-4 0,7 4 129,16 0 129,-22 4 258,22-4 0,0 0 0,0 0 258,20 11 0,5-8 129,-2-3-129,11 2 129,0-2-129,5 0-129,-2 4 129,2 6-258,-3 3 1,-2 6-130,-6 4 0,-1 6 0,-10 6 0,-2 6 0,-3 4-130,-10-6-386,7 9-516,-13-16-1161,4 7-2580,-1-7 0,-1-5-129,2-9-258</inkml:trace>
          <inkml:trace contextRef="#ctx0" brushRef="#br1" timeOffset="91764.2484">10010 5011 12900,'46'-23'4644,"-14"12"0,2 0 0,20 11-2451,-19-17-774,18 9-516,-10-8-258,7 2-258,-9-4-129,-2-3-128,-9-2-130,-7 0 0,-8-2 0,-10-2 0,-5 6 0,-7 0 0,-11 8-130,-7 6-128,0 5 0,-5 2 0,2 11 0,-1 7 129,4 5 0,6 2 129,4 3-129,8 2 129,7 2 0,0-3 0,15 1 0,6-1 0,6-5-129,6 0 0,8-3-129,2-5 0,9-2-129,-3-9 0,12 3-129,-4-8-129,14-4 0,-7-14 0,9 0 129,-13-10 0,1 3 258,-13-7 129,-13 0 258,-8 4 129,-18-3 258,-9 10 0,-9 1 0,-9 10 0,-8 1-129,-1 9 0,-3 2-258,3 12 0,0 4 0,4 5-129,4 2 129,3 3 0,5-1-129,6 3 129,5-5 0,1 0 129,10-4-129,5-1 129,2-8-129,5-1 129,-3-9 129,6-2-129,-4-7 0,2-9 0,-4-11 0,1-7-129,-1-7 130,-2-7-259,-4-11 0,0-12 0,2-11 0,0-10-130,2-6 1,-2 0 0,-2 4 0,-1 3-129,-3 11 0,-2 14 0,-7 17 129,-1 17 0,-9 10-129,9 22 129,-30-9 129,30 9 0,-28 20 129,17 7 0,6 8 0,3 8-129,2 12 258,5 9-129,8 9-129,3 7 0,3 4 0,-1-2 0,2-2-258,-3-8 0,7 1-645,-14-23-774,15-4-2838,-5-6 0,-3-15-258,3-6-258</inkml:trace>
          <inkml:trace contextRef="#ctx0" brushRef="#br1" timeOffset="92168.2717">11593 4719 12642,'-2'-20'4644,"2"20"-258,-3 11 129,3 14-3096,0-7-645,0 16 0,0-8-258,3 8-129,1-7-258,3-1 0,0-4 0,0-4-129,-7-18 129,22 12-129,-22-12 129,25-9-129,-11-10 129,2-5 0,0-4 0,2-4 0,-4 0 0,2 5 0,-5 2-129,1 6 129,-12 19-129,23-16 0,-23 16 129,27 11-129,-11 6-129,-4 5 129,6 3-129,-5 1-129,3 3-258,-9-10-387,12 11-774,-19-30-1290,6 24-1677,-6-24 0,0 0-129,16 0-516</inkml:trace>
          <inkml:trace contextRef="#ctx0" brushRef="#br1" timeOffset="92520.2917">11983 4826 11868,'3'-27'4644,"-3"27"-258,0 0 258,11-23-2322,16 25-1032,-27-2-516,41 12-258,-18-3-129,5 4-129,-5 1-129,0 2 0,-5 2-258,-7-1 0,0-1 0,-11-16 0,8 27 0,-8-27 0,0 0 0,0 0 129,16-5 0,-5-18 129,3-8 0,4-1 0,2-1 0,3 1-129,-2 3 129,4 8 0,-2 6 0,0 14-129,-1 2 129,-1 19-129,-1 5 0,-3 5-129,3 8-258,-9-6-258,10 16-1161,-14-13-2709,6-5 0,-1-5-387,4-9-258</inkml:trace>
          <inkml:trace contextRef="#ctx0" brushRef="#br1" timeOffset="94039.3787">13160 4813 3096,'31'-5'4644,"-7"-20"-387,-18 4 258,-4-2-903,1 3-903,-15-16-129,3 13-1032,-25-12-516,6 12-387,-13-4-258,2 9-129,-8 4 0,6 9-129,-1 3-129,4 4 0,5 14 0,4 5 0,6 6 0,9 5 0,5 3-129,7 3 129,2-5 0,7-1 0,9-5-129,2-6 258,5-8-129,2-4 129,2-9 0,-1-2 129,1-18 0,1-4 0,-4-12 0,-1-7 0,-5-14 0,-2-5-258,-6-11 258,-1-3-258,-4-3 0,-3 1 0,0 5 0,-2 7 0,-2 11-258,-5 13 129,-2 8 0,-1 12 0,10 22 0,-31-7 0,13 13 129,2 17-129,6 12 258,1 13-129,7 13 129,2 12-129,9 7 0,11 5 0,10 1-129,4-6 258,7-6-258,5-8 258,4-14-129,1-13 0,6-16 0,5-12 129,-1-11-129,3-9 129,-4-18-129,1-10 0,-6-13 129,-7-7-129,-9-2 0,-9 2 0,-12 0 129,-11 8-129,-7 8 0,-7 11 0,-12 12-129,-6 11 129,-2 7 0,-1 10-129,-1 15 129,4 7 0,4 6-129,5 2 129,5 3 0,6 0 0,5-2-129,0-4 129,9-5 0,1-3 0,5-8 0,-3-3 0,-12-18 129,27 16 0,-27-16-129,26 0 129,-26 0 0,25-22 0,-14 6-129,3-1 129,2-1-129,0 4 0,2 5 0,2 2 0,1 7 0,2 0 0,4 10 0,-2 3 0,1 4-129,-3 1 0,1 0-129,-7-4-129,3 4-258,-20-18-387,25 25-903,-25-25-2838,0 0 258,16 0-258,-16 0 0</inkml:trace>
          <inkml:trace contextRef="#ctx0" brushRef="#br1" timeOffset="94535.4071">14304 4491 8256,'0'-16'4257,"18"13"129,-18 3-258,23 10-1419,-23-10-1419,28 16-129,-28-16-258,29 22-387,-29-22 0,23 25-258,-23-25-129,18 25 0,-13-9 0,1 1 129,-5-1-129,5 6 0,-5-3 0,3 6 0,-2-2 0,3-1 0,-3-3 0,3-1-129,-5-18 129,9 27-129,-9-27 129,0 0 0,0 0-129,0 0 129,0 0 0,21 0 0,-12-16 0,6-4-129,1-8 0,3-1 129,6-5 0,4 2-129,-3 0 129,3 4-129,-3 5 129,1 7-129,-4 9 129,0 7-129,-1 5 0,-3 16 0,-1 6 0,0 9-129,0 3-129,-6 2-129,6 7-387,-15-14-645,19 12-1548,-12-12-1677,1-8 129,7-6-516,3-9 0</inkml:trace>
          <inkml:trace contextRef="#ctx0" brushRef="#br1" timeOffset="95196.4447">15588 4603 13287,'4'-62'4644,"-15"34"-258,-12 6 129,0 13-3225,-21-1-516,8 10-258,-10 5-129,3 16 0,-3 4-258,7 9 129,7 4-258,7 2 129,11 1-258,6 2 258,8-2-258,8-5 258,15-3-258,5-8 0,15-2-129,-1-12-258,14 0-129,-8-11-387,12 0-387,-15-18-387,12 7-516,-25-26 387,10 12 516,-19-19 387,0 4 645,-8 1 645,-8-3 903,7 13 387,-14-8 387,0 37 129,0-38-258,0 38-516,0 0-258,12 13-258,-12-13-258,16 43-129,-1-15 0,8 11-129,-2-2 0,8 4-129,-3-5-129,3-4 129,-1-9-129,1-7 0,1-11 0,0-5 0,2-8 0,2-12 0,-2-10 129,-2 0-129,-3-4 129,-2 5 0,-7 1 0,-6 5 129,-5 7-129,-7 16 0,0 0 1,0 19-130,-10 13 0,-6 15 0,-8 8 0,-4 19 0,-13 17 0,-5 18 0,-13 17 0,-5 11 0,2 18 0,-16-6-4258,15-5-644,3-18-258,8-22-387</inkml:trace>
        </inkml:traceGroup>
      </inkml:traceGroup>
    </inkml:traceGroup>
    <inkml:traceGroup>
      <inkml:annotationXML>
        <emma:emma xmlns:emma="http://www.w3.org/2003/04/emma" version="1.0">
          <emma:interpretation id="{17F1F147-515B-4D63-A636-31561F6FD774}" emma:medium="tactile" emma:mode="ink">
            <msink:context xmlns:msink="http://schemas.microsoft.com/ink/2010/main" type="paragraph" rotatedBoundingBox="2263,7627 14744,7269 14781,8538 2299,8897" alignmentLevel="1"/>
          </emma:interpretation>
        </emma:emma>
      </inkml:annotationXML>
      <inkml:traceGroup>
        <inkml:annotationXML>
          <emma:emma xmlns:emma="http://www.w3.org/2003/04/emma" version="1.0">
            <emma:interpretation id="{D1862DB2-CDA5-45D6-80CB-E3FA44596F8F}" emma:medium="tactile" emma:mode="ink">
              <msink:context xmlns:msink="http://schemas.microsoft.com/ink/2010/main" type="inkBullet" rotatedBoundingBox="2284,8374 3340,8343 3343,8418 2286,8449"/>
            </emma:interpretation>
            <emma:one-of disjunction-type="recognition" id="oneOf8">
              <emma:interpretation id="interp40" emma:lang="en-US" emma:confidence="0">
                <emma:literal>_</emma:literal>
              </emma:interpretation>
              <emma:interpretation id="interp41" emma:lang="en-US" emma:confidence="0">
                <emma:literal>-</emma:literal>
              </emma:interpretation>
              <emma:interpretation id="interp42" emma:lang="en-US" emma:confidence="0">
                <emma:literal>~</emma:literal>
              </emma:interpretation>
              <emma:interpretation id="interp43" emma:lang="en-US" emma:confidence="0">
                <emma:literal>=</emma:literal>
              </emma:interpretation>
              <emma:interpretation id="interp44" emma:lang="en-US" emma:confidence="0">
                <emma:literal>r</emma:literal>
              </emma:interpretation>
            </emma:one-of>
          </emma:emma>
        </inkml:annotationXML>
        <inkml:trace contextRef="#ctx0" brushRef="#br1" timeOffset="97991.6048">-5339 7780 6966,'0'0'3870,"-2"-17"-129,2 17 0,-2-18-1032,2 18-1677,0 0-387,0 0 0,0 0 0,0 0 0,0 0-258,0 0 0,0 0 129,16 0 0,-16 0 0,45 0 129,-11-4 0,19 4-129,6-5 0,16 3-129,3-3 0,9 1-129,-2 1 0,4-1-129,-10 1 0,-3 3 0,-12 0 0,-9 0-129,-9 0 0,-10 0 0,-8 0-129,-8 1-258,-4 8-129,-16-9-516,16 20-1032,-16-20-2580,0 19 129,0-19-387,-2 16 129</inkml:trace>
      </inkml:traceGroup>
      <inkml:traceGroup>
        <inkml:annotationXML>
          <emma:emma xmlns:emma="http://www.w3.org/2003/04/emma" version="1.0">
            <emma:interpretation id="{D031D440-BD64-4F4E-AA25-4EDA1E9433AD}" emma:medium="tactile" emma:mode="ink">
              <msink:context xmlns:msink="http://schemas.microsoft.com/ink/2010/main" type="line" rotatedBoundingBox="4391,7566 14744,7269 14781,8539 4428,8836"/>
            </emma:interpretation>
          </emma:emma>
        </inkml:annotationXML>
        <inkml:traceGroup>
          <inkml:annotationXML>
            <emma:emma xmlns:emma="http://www.w3.org/2003/04/emma" version="1.0">
              <emma:interpretation id="{565C8EF7-3912-4133-93FC-8770B619372E}" emma:medium="tactile" emma:mode="ink">
                <msink:context xmlns:msink="http://schemas.microsoft.com/ink/2010/main" type="inkWord" rotatedBoundingBox="4398,7783 8034,7679 8061,8614 4424,8718"/>
              </emma:interpretation>
              <emma:one-of disjunction-type="recognition" id="oneOf9">
                <emma:interpretation id="interp45" emma:lang="en-US" emma:confidence="0.5">
                  <emma:literal>Error</emma:literal>
                </emma:interpretation>
                <emma:interpretation id="interp46" emma:lang="en-US" emma:confidence="0">
                  <emma:literal>Eros)</emma:literal>
                </emma:interpretation>
                <emma:interpretation id="interp47" emma:lang="en-US" emma:confidence="0">
                  <emma:literal>Error)</emma:literal>
                </emma:interpretation>
                <emma:interpretation id="interp48" emma:lang="en-US" emma:confidence="0">
                  <emma:literal>Enron)</emma:literal>
                </emma:interpretation>
                <emma:interpretation id="interp49" emma:lang="en-US" emma:confidence="0">
                  <emma:literal>Errol)</emma:literal>
                </emma:interpretation>
              </emma:one-of>
            </emma:emma>
          </inkml:annotationXML>
          <inkml:trace contextRef="#ctx0" brushRef="#br1" timeOffset="104385.9705">-3219 7526 11868,'57'0'4902,"-21"0"-516,8 4 258,6 4-2064,3-8-1548,19 9-516,-3-5-258,0-1-387,4 8-645,-18-11-1290,1 0-2580,-12 4 258,-17-2-387,-9 5-129</inkml:trace>
          <inkml:trace contextRef="#ctx0" brushRef="#br1" timeOffset="104648.9856">-3164 7951 11352,'38'22'4644,"-22"-15"-129,9 2-129,7 10-2322,0-19-774,25 9-516,5-9-387,13 0-645,12 0-1161,-2 0-2838,2-11-129,1 1-258,-14-6-258</inkml:trace>
          <inkml:trace contextRef="#ctx0" brushRef="#br1" timeOffset="104129.9559">-3158 7176 9288,'12'-11'4773,"4"7"-516,0-1 0,9-6-1806,11 11-1290,-4-5 0,16 5-516,2-4-129,7 4-258,3 0-129,0 0-387,3 0-516,-15 0-1806,0 0-1677,-5 4-129,-17 0-387,-4 3-258</inkml:trace>
          <inkml:trace contextRef="#ctx0" brushRef="#br1" timeOffset="103843.9394">-3121 7325 11352,'0'0'4386,"0"0"-129,0 0 0,0 0-2709,0 14-774,-2 4 129,2 18-258,0-3 258,0 14-387,0 1 0,0 7-258,2-2-129,2 2 129,-1-1-258,1-3 129,-1-3-258,3-5 129,-1-2-258,-1-13-258,3 4-516,-7-32-1806,-2 25-1806,2-25 129,0 0-258,-9-14-129</inkml:trace>
          <inkml:trace contextRef="#ctx0" brushRef="#br1" timeOffset="105573.0384">-1998 7996 14577,'21'0'4773,"0"-4"-129,-21 4 0,0 0-3483,20-16-516,-11-2 0,9 4 0,-4-9-258,4-2 0,-4-9-128,-2 0-259,-1-3 0,-8-2-130,-1 7 1,-2-2-258,-9 7-129,-12 3-129,3 11-129,-12-5 0,7 13 0,-9 0 0,9 5 129,-4 0 0,9 1 258,2 1 129,16-2 258,0 0 129,0 0 258,0 0 258,22 9 0,8-7 129,-4-4 129,19 2 0,-6-9-129,7 7-387,-5-5 129,0 7-258,-7 0 0,0 0-258,-6 7 129,-5 8-129,-3 6 0,1 4 130,-1 7-130,1 3 0,2 5 0,0 1 0,1-2 0,-1-2 0,0-3 0,-4-6 0,1-5 0,-2-7 0,-2-8 0,0-8 0,0-2 0,-2-16 0,0-9 0,0-7 0,-3-6 0,-2-5 0,-4 1 0,-5-4 0,-5 10 0,-13 1-517,2 12-257,-14-2-129,10 18-129,-13-3 0,15 12 0,-9-4 129,27 4 129,-23 0 258,23 0 258,0 0 516,0 0 129,21 0 258,-1-7 129,19 6 0,-5-12 129,17 9-129,-8-8-129,10 8-129,-8-3-129,1 7-129,-8 0 0,-5 4 0,-6 8-129,-6 6 0,-3 5-129,-2 2 129,-2 5-258,-5 1 129,2 4-258,-6-6-258,4 12-129,-9-18-516,9 16-516,-9-39-1290,2 30-1677,-2-30-258,21 13 258,1-13-516</inkml:trace>
          <inkml:trace contextRef="#ctx0" brushRef="#br1" timeOffset="105888.0564">-549 7613 8385,'0'-30'4128,"-9"-2"129,9 32-387,-39 0-1161,9 5-1806,14 13-387,-9 5-258,11 7 0,0 4-129,5 9 129,3 0-129,6 3 129,2-2 0,14 1 129,0-8 0,9-1 0,-2-17 129,13-3 129,-6-16-129,9-10 129,-10-21 0,4 1 0,-11-18-129,1 0-129,-12-7-258,-11-2-516,0 9-258,-22-7-903,12 10-3096,-19 8-129,-1 9-258,-2 8-129</inkml:trace>
          <inkml:trace contextRef="#ctx0" brushRef="#br1" timeOffset="106192.0738">-216 7914 12771,'73'34'4902,"-43"-20"-387,-9-7 258,-3-7-2451,2 4-1419,-20-4-258,30-18 0,-18-11-258,4-3 0,1-10-129,-3-5-258,0-4 0,-5-4-258,0 5-129,-9 0-258,0 16-258,-11-7-645,4 23-516,-23-12-1032,12 21-1032,-7 2-516,-2 5-258,6 2 258,-6 2 258</inkml:trace>
          <inkml:trace contextRef="#ctx0" brushRef="#br1" timeOffset="106420.0869">-109 7526 6837,'39'2'4773,"-14"-2"-258,8-4 129,1 1-645,-7-13-1677,19 16-774,-16-11-516,11 11-387,-7-2 0,4 4-258,-8 7-129,2 10 0,-6 5-129,-1 6-129,-3 5 0,-5 3-129,1 8-258,-12-5-387,8 23-1161,-14-16-2838,0 0 129,-2-5-387,-5-6-129</inkml:trace>
        </inkml:traceGroup>
        <inkml:traceGroup>
          <inkml:annotationXML>
            <emma:emma xmlns:emma="http://www.w3.org/2003/04/emma" version="1.0">
              <emma:interpretation id="{22CD5D57-AC78-42C8-AF72-FEE5C43EA550}" emma:medium="tactile" emma:mode="ink">
                <msink:context xmlns:msink="http://schemas.microsoft.com/ink/2010/main" type="inkWord" rotatedBoundingBox="8843,7438 14744,7269 14781,8539 8879,8708"/>
              </emma:interpretation>
              <emma:one-of disjunction-type="recognition" id="oneOf10">
                <emma:interpretation id="interp50" emma:lang="en-US" emma:confidence="0">
                  <emma:literal>detection</emma:literal>
                </emma:interpretation>
                <emma:interpretation id="interp51" emma:lang="en-US" emma:confidence="0">
                  <emma:literal>de tee tic n</emma:literal>
                </emma:interpretation>
                <emma:interpretation id="interp52" emma:lang="en-US" emma:confidence="0">
                  <emma:literal>deter tic n</emma:literal>
                </emma:interpretation>
                <emma:interpretation id="interp53" emma:lang="en-US" emma:confidence="0">
                  <emma:literal>detective n</emma:literal>
                </emma:interpretation>
                <emma:interpretation id="interp54" emma:lang="en-US" emma:confidence="0">
                  <emma:literal>de tee XC n</emma:literal>
                </emma:interpretation>
              </emma:one-of>
            </emma:emma>
          </inkml:annotationXML>
          <inkml:trace contextRef="#ctx0" brushRef="#br1" timeOffset="107192.131">1483 7585 9933,'-39'-36'4257,"8"20"-387,8 14-258,0 2-2193,-9 7-774,9 9-258,-2 8-258,7 4-129,4 8 0,5-1 129,6 10 129,3-1 129,5-5 0,14 0 129,-3-10 129,11 1 0,-7-19 258,12-1-129,-11-11 0,11-12 0,-9-19 0,6 0-258,-10-16 0,6-9-258,-5-10 1,1-8-259,-3-14 0,0-3 0,-1-8 0,-4-1 0,-2 4-130,-8 9 1,-1 13 129,-2 13-258,-2 15 258,-9 21-129,11 26 0,-21 0 0,12 17 129,6 19-129,3 8 129,0 12 0,5 4 0,9 8 0,2 3 129,6 4-129,1 1 258,2 2-258,3 2 0,-1-5-258,8 5-129,-8-19-645,17 13-774,-17-31-1806,14-4-1290,0-19 0,3-11 0,1-9-258</inkml:trace>
          <inkml:trace contextRef="#ctx0" brushRef="#br1" timeOffset="107592.1539">2251 7633 13674,'9'-16'4773,"-9"16"0,30-9-129,-30 9-3096,46-11-387,-21 2-387,11 6-387,-6-3 0,0 3-129,-6-2 0,-3-1-128,-21 6-130,21-18 0,-21 18 0,-3-19 0,3 19 0,-34-18-130,13 13-257,-8-1 129,1 6-129,-6 4 0,2 12 0,0 0 129,3 11-129,6-1 258,7 8-129,6-2 258,10 5-129,3-3 129,18-2 129,10-1 0,6-8-129,9-6 129,4-6 0,7-9-129,2-2-129,-2-11-516,10 2-903,-17-12-2709,5-9-258,-5-4-129,-6-7-387</inkml:trace>
          <inkml:trace contextRef="#ctx0" brushRef="#br1" timeOffset="107840.1681">3274 6951 16512,'16'-55'4644,"-16"55"129,0 0-258,5 16-3612,-5 15-516,4 15 0,-1 5-129,6 15 130,-2 4-388,4 6 0,-2 1 0,2-3 0,-1 1 0,-3-7 0,4 1-388,-11-21-1418,0 5-2838,-5-15-258,-6-10 0,-7-12-258</inkml:trace>
          <inkml:trace contextRef="#ctx0" brushRef="#br1" timeOffset="108464.2038">3021 7466 14964,'52'-16'4644,"-18"16"-387,5 0 258,14 7-3870,-5-2-129,14 6-258,1-6 0,4-1-129,3-4 0,-1 0 0,-5-8 0,-7 0 129,-11-5-258,-12-1 129,-16 0-129,-18 14 0,-4-22-387,-24 15 258,-8 7-258,-10 0 129,2 6 0,-8 10-129,4 7 258,3 3 0,10 6 129,8 2-129,11 2 129,11-2 0,5-6 129,18 0 258,8-8-129,19-4 129,6-12 0,15-4 0,4-6 0,10-10-129,1-9 0,-1-3-129,-1-4 0,-10-2 0,-12 0-129,-14 2 0,-17 4-129,-17 3 129,-9 5-258,-14 6 129,-11 7-129,-9 7 0,1 2 129,-5 14-258,4 9 258,4 5-129,9 7 129,5 2-129,14 6 129,2-4 0,21 0 129,10-8 0,8-1 0,7-12 0,7-7-258,-1-13-258,8 3-1161,-10-10-2580,-3-18 0,1-5-129,-4-15-387</inkml:trace>
          <inkml:trace contextRef="#ctx0" brushRef="#br1" timeOffset="109020.2356">4572 7414 13029,'0'-20'4644,"25"12"-387,22 2 129,15 4-2709,7-10-903,22 7-129,0-6-129,8 2-129,-3-2-129,-3 4 0,-13 4 0,-13 3 0,-15 0-129,-15 3 0,-12 13 129,-11 6-258,-6 6 0,-8 2-129,0 6 129,0-4-387,0 7-129,-4-16-645,8 13-1548,-3-18-1806,-1-18 0,0 0-129,0 0-258</inkml:trace>
          <inkml:trace contextRef="#ctx0" brushRef="#br1" timeOffset="108724.2187">5099 6711 15738,'14'-23'4773,"-14"23"129,0 0-387,4 20-3096,-1 30-903,-3 7 0,2 19-128,-2 8-388,0 10 0,-7 9 0,2-2 0,-1-1 0,1-9 0,0-8 0,-4-15 0,5-8 0,-10-28-1162,14-7-3224,-14-18-516,-6-7 0,-7-8-258</inkml:trace>
          <inkml:trace contextRef="#ctx0" brushRef="#br1" timeOffset="109183.2449">5485 7181 9546,'-11'-107'4128,"6"57"0,5 22-516,0 3-903,0 25-5031,12-4-1290,-12 4-129,20 29-516,-8-2-387</inkml:trace>
          <inkml:trace contextRef="#ctx0" brushRef="#br1" timeOffset="109499.263">6026 7289 11223,'-39'0'3999,"19"11"0,-8 3-129,-1 4-2322,11 12-903,-3-1 0,12 8-129,2-3 0,7 3-129,2-3 0,15 0 0,-1-6 0,11 1 129,-5-10-129,4-1 129,-8-9 0,5-2-258,-5-5-129,-18-2-1032,28-5-2193,-28 5-1419,22-36 129,-6 11-516,7-3 0</inkml:trace>
          <inkml:trace contextRef="#ctx0" brushRef="#br1" timeOffset="109824.2816">6479 7305 15222,'20'-12'4644,"-20"12"258,21 16-516,6 7-3096,-15-3-387,15 12-258,-9-4-129,-2 6-516,0 3-258,-7-5-258,3 0 129,-7-12-129,8-2 0,-13-18 0,21 0 258,-5-7 387,4-20 0,5-2 387,-4-6-129,8 5 129,-6-2-129,5 10 258,-3 5-387,7 17 1,-3 7-259,3 25 0,0 17 0,-6 8-775,3 31-3611,-1 9-516,1-2 129,4-6-645</inkml:trace>
        </inkml:traceGroup>
      </inkml:traceGroup>
    </inkml:traceGroup>
    <inkml:traceGroup>
      <inkml:annotationXML>
        <emma:emma xmlns:emma="http://www.w3.org/2003/04/emma" version="1.0">
          <emma:interpretation id="{AD019149-215F-4CCE-AA92-ECAEB1CACD19}" emma:medium="tactile" emma:mode="ink">
            <msink:context xmlns:msink="http://schemas.microsoft.com/ink/2010/main" type="paragraph" rotatedBoundingBox="2321,9983 23920,8560 24176,12445 2577,13868" alignmentLevel="1"/>
          </emma:interpretation>
        </emma:emma>
      </inkml:annotationXML>
      <inkml:traceGroup>
        <inkml:annotationXML>
          <emma:emma xmlns:emma="http://www.w3.org/2003/04/emma" version="1.0">
            <emma:interpretation id="{A053F447-50E0-46A2-88CA-7537668886BF}" emma:medium="tactile" emma:mode="ink">
              <msink:context xmlns:msink="http://schemas.microsoft.com/ink/2010/main" type="inkBullet" rotatedBoundingBox="2371,10753 3428,10684 3449,10989 2392,11059"/>
            </emma:interpretation>
            <emma:one-of disjunction-type="recognition" id="oneOf11">
              <emma:interpretation id="interp55" emma:lang="en-US" emma:confidence="0">
                <emma:literal>-</emma:literal>
              </emma:interpretation>
              <emma:interpretation id="interp56" emma:lang="en-US" emma:confidence="0">
                <emma:literal>_</emma:literal>
              </emma:interpretation>
              <emma:interpretation id="interp57" emma:lang="en-US" emma:confidence="0">
                <emma:literal>•</emma:literal>
              </emma:interpretation>
              <emma:interpretation id="interp58" emma:lang="en-US" emma:confidence="0">
                <emma:literal>~</emma:literal>
              </emma:interpretation>
              <emma:interpretation id="interp59" emma:lang="en-US" emma:confidence="0">
                <emma:literal>.</emma:literal>
              </emma:interpretation>
            </emma:one-of>
          </emma:emma>
        </inkml:annotationXML>
        <inkml:trace contextRef="#ctx0" brushRef="#br1" timeOffset="142548.1533">-5255 10132 10707,'0'0'3999,"9"-18"258,-9 18-387,0 0-2322,0 0-645,23 9-258,-23-9 0,41 11 129,-9-9-129,17 10-129,7-3 0,11 7-129,3-5 0,6 5 0,-3-4 0,3 2-129,-10 2-129,-4-3 129,-6-3-129,-7 1 0,-6-2 0,-4 0 0,-3 0-129,-2-4 0,-6 4-129,-5-9-387,6 16-1161,-12-9-2838,-17-7-258,22 11-129,-22-11-129</inkml:trace>
      </inkml:traceGroup>
      <inkml:traceGroup>
        <inkml:annotationXML>
          <emma:emma xmlns:emma="http://www.w3.org/2003/04/emma" version="1.0">
            <emma:interpretation id="{A8A9A5D7-D5B7-407F-A5CD-52C1392D0851}" emma:medium="tactile" emma:mode="ink">
              <msink:context xmlns:msink="http://schemas.microsoft.com/ink/2010/main" type="line" rotatedBoundingBox="4667,9829 23920,8560 24089,11133 4836,12401"/>
            </emma:interpretation>
          </emma:emma>
        </inkml:annotationXML>
        <inkml:traceGroup>
          <inkml:annotationXML>
            <emma:emma xmlns:emma="http://www.w3.org/2003/04/emma" version="1.0">
              <emma:interpretation id="{410CAB71-A353-47AA-B040-BFBEF6F1805E}" emma:medium="tactile" emma:mode="ink">
                <msink:context xmlns:msink="http://schemas.microsoft.com/ink/2010/main" type="inkWord" rotatedBoundingBox="4671,9892 8662,9629 8828,12138 4836,12401"/>
              </emma:interpretation>
              <emma:one-of disjunction-type="recognition" id="oneOf12">
                <emma:interpretation id="interp60" emma:lang="en-US" emma:confidence="0">
                  <emma:literal>signal</emma:literal>
                </emma:interpretation>
                <emma:interpretation id="interp61" emma:lang="en-US" emma:confidence="0">
                  <emma:literal>Signal</emma:literal>
                </emma:interpretation>
                <emma:interpretation id="interp62" emma:lang="en-US" emma:confidence="0">
                  <emma:literal>signals</emma:literal>
                </emma:interpretation>
                <emma:interpretation id="interp63" emma:lang="en-US" emma:confidence="0">
                  <emma:literal>signs</emma:literal>
                </emma:interpretation>
                <emma:interpretation id="interp64" emma:lang="en-US" emma:confidence="0">
                  <emma:literal>Signat</emma:literal>
                </emma:interpretation>
              </emma:one-of>
            </emma:emma>
          </inkml:annotationXML>
          <inkml:trace contextRef="#ctx0" brushRef="#br1" timeOffset="143568.2116">-2427 9511 4644,'14'-16'4128,"-12"0"-387,-2 16 387,-5-21-1161,5 21-1032,-34-9-645,11 9-258,-11 0-516,-5 11-129,-6 3-129,-6 7-258,-3 4 129,3 0-129,3 0 129,5 0-129,9-4 0,9 0 0,9-4 0,16-17 129,0 24 0,20-9 258,7-8 0,15 7 258,-1-5-129,16 9 129,-4-8 0,11 8 0,-8-4-258,2 8 0,-10-3-129,-3 4 0,-10 1-129,-3 2 0,-7 1-129,-5 1 129,-8 3 0,-5 1-129,-3 1 129,-4 3 0,-5-2 129,-10 0-129,-8-6 0,-3 0 0,-8-6 0,-7-6-129,-2-9 0,-5-7 0,-2-9 0,-1-9 0,1-7 0,2-7-129,3 0 129,6 0-258,6 6 0,2-5-387,14 17-129,-5-9-645,22 23-1419,0 0-1806,-19-5 129,19 5-258,0 0 0</inkml:trace>
          <inkml:trace contextRef="#ctx0" brushRef="#br1" timeOffset="143849.2277">-1981 9844 13545,'18'7'4515,"-18"-7"-258,16 34 129,-3-4-3354,-10 0-516,6 4-516,2 9-516,-9-15-1677,1 4-2064,4-2 0,-7-8-387,0-3 0</inkml:trace>
          <inkml:trace contextRef="#ctx0" brushRef="#br1" timeOffset="144029.238">-1959 9584 14061,'3'-67'4128,"-3"40"-516,0 27-645,0 0-4515,0 0-1935,0 0-645,11 7 129,5 18-645</inkml:trace>
          <inkml:trace contextRef="#ctx0" brushRef="#br1" timeOffset="144787.2813">-1187 9913 13029,'9'-51'4515,"-9"29"-258,-8-1 129,-9 0-3225,17 23-387,-31-25-129,15 22-129,-5-1-258,-2 4-129,-2 9-129,0 7 0,0 3 0,-1 6 0,4 6 0,3 1-129,4 3 129,5-1 0,6 0 0,4-2-129,0-4 129,9-5 0,5-5-129,6-5 129,1-12 0,4-1 129,2-5-129,1-11 129,1-3-129,-1-6 129,1-2 0,-4-3-129,-1-4 129,0 7-129,-5-1 0,-3 6 0,-3 3 0,-13 19 0,17-25-129,-17 25 129,0 0 0,13 25-129,-11 9 258,-1 12-129,3 20 129,0 16 129,1 10-129,0 13 258,-1 5-129,1 9-129,-1-3 129,3 3-129,0-7 0,4 2-129,-3-5 129,3-6-129,-2-5-129,-2-9 387,-2-11-258,-5-11 258,0-13-129,-12-15 0,-9-14-129,-8-14 129,-6-11 0,-4-11 1,-6-21-130,-1-16 0,0-16 0,-4-14 0,5-10-130,1-11-128,10 1-258,0-12-129,22 21-903,-8-4-2580,20 11-645,9 8 0,16 8-258</inkml:trace>
          <inkml:trace contextRef="#ctx0" brushRef="#br1" timeOffset="145524.3233">-737 9814 8127,'18'7'4257,"-18"-7"258,17 34-387,-8-4-516,-3-5-2193,13 19-258,-8-1-387,7 5-387,-6 0-129,0-4-129,-3-5-129,-3-5 0,-1-5 0,-3-11-129,-2-18 0,0 0 0,0 0 0,-6-25 0,3-6 129,1-4-129,0-8 129,2-5 129,6-5 129,10 8 0,0-6 0,9 12 129,0-2-129,7 12 129,-4 2 0,8 13-129,-6 5 0,2 9-129,-4 0 0,1 7 129,-4 9-129,0 9 0,-6 4-129,1 5 129,-3 5-129,1 5 0,0 4-129,-4-1 0,2 4-258,-5-10-129,5 9-516,-11-20-774,13 7-1806,-7-12-903,-1-9-129,-10-16 0,25 18-387</inkml:trace>
          <inkml:trace contextRef="#ctx0" brushRef="#br1" timeOffset="145988.3499">342 9917 13029,'-16'-50'4644,"2"32"-387,14 18 129,-19-7-2967,-1 2-516,20 5-258,-27 10-258,17 8-258,-1 4 0,4 2-129,2 8-129,1 2 0,4 9-258,0-6-258,5 11-129,-1-14-129,10 9-129,-8-18 258,10 1 0,-16-26 516,21 11 129,-21-11 516,19-21 387,-3 1 129,-10-15 0,12 10 0,-11-14-129,9 15-129,-9-4-129,7 10-258,-5 2 0,-9 16-129,27-9 0,-11 9-129,3 6 0,1 6-129,3 9 0,-4-3-258,10 14-387,-15-16-516,16 20-1290,-10-11-1935,-9-9 258,-11-16-387,0 0-258</inkml:trace>
          <inkml:trace contextRef="#ctx0" brushRef="#br1" timeOffset="146280.3665">990 9118 15093,'20'-98'4644,"-20"70"-129,0 28 0,0 0-3096,3 9-645,1 28-129,-3 6-258,7 15 0,-3 10-129,4 12-128,-4 7-130,4 2 0,0 2 0,-2-6 0,2-1 0,-6-11 0,8 3-1033,-11-15-3095,0-6-903,0-12 258,-3-8-387,-3-3 0</inkml:trace>
        </inkml:traceGroup>
        <inkml:traceGroup>
          <inkml:annotationXML>
            <emma:emma xmlns:emma="http://www.w3.org/2003/04/emma" version="1.0">
              <emma:interpretation id="{9516E5FD-AC93-4930-94A3-1D06E7256213}" emma:medium="tactile" emma:mode="ink">
                <msink:context xmlns:msink="http://schemas.microsoft.com/ink/2010/main" type="inkWord" rotatedBoundingBox="9507,9510 17271,8998 17352,10227 9588,10739"/>
              </emma:interpretation>
              <emma:one-of disjunction-type="recognition" id="oneOf13">
                <emma:interpretation id="interp65" emma:lang="en-US" emma:confidence="1">
                  <emma:literal>transmission</emma:literal>
                </emma:interpretation>
                <emma:interpretation id="interp66" emma:lang="en-US" emma:confidence="0">
                  <emma:literal>Transmission</emma:literal>
                </emma:interpretation>
                <emma:interpretation id="interp67" emma:lang="en-US" emma:confidence="0">
                  <emma:literal>transmissions</emma:literal>
                </emma:interpretation>
                <emma:interpretation id="interp68" emma:lang="en-US" emma:confidence="0">
                  <emma:literal>Transmissions</emma:literal>
                </emma:interpretation>
                <emma:interpretation id="interp69" emma:lang="en-US" emma:confidence="0">
                  <emma:literal>transmarine</emma:literal>
                </emma:interpretation>
              </emma:one-of>
            </emma:emma>
          </inkml:annotationXML>
          <inkml:trace contextRef="#ctx0" brushRef="#br1" timeOffset="147076.4123">1924 9552 14319,'51'-23'4386,"-24"16"-258,10 5 129,6 2-3225,7-2-1032,10-3-774,15 1-2838,3 4-516,-5 0-129,2 0-258</inkml:trace>
          <inkml:trace contextRef="#ctx0" brushRef="#br1" timeOffset="146844.3989">2200 8892 13416,'30'-44'4644,"-30"44"-258,25 3 129,-16 33-2967,-6 5-645,11 25-129,-8 3 0,6 18-129,-7 2-129,3 11-129,-5-6-128,1-2-259,-4-8 0,1-7 0,-1-10 0,0-6 0,4-8 0,-4-16-130,5 8-1160,-8-20-3354,-3-6-129,6-19 0,-19 9-258</inkml:trace>
          <inkml:trace contextRef="#ctx0" brushRef="#br1" timeOffset="147708.4484">2644 9924 12771,'30'30'4386,"-30"-30"-387,31 16 258,-12-3-2838,-19-13-387,34 0-129,-18-16 0,11 1-258,-8-11 0,10-3-258,-6-6 129,2-1-258,-7-3-129,-6 2-258,-1 5-258,-11-4-258,-4 13-258,-21-6-129,7 17-258,-19-8 0,10 15 0,-10-9 129,10 10 258,-3-3 0,12 7 258,2-2 258,16 2 258,0 0 258,0 0 258,0 0 258,0 0-129,20 0 516,-20 0 0,41 4 0,-16-4-129,10 0-129,-4-4 0,9 3-258,-8-7 129,6 5-129,-10-4-129,4 7 0,-9-4 0,4 4-129,-9 0 0,1 7 0,-1 2-129,4 5 0,-5 4 129,3 5-129,-4 6-258,-4 3 0,4 7-387,-10-3-258,8 17-645,-14-14-1935,0 6-1419,0-5 258,0 0-387,5-7 129</inkml:trace>
          <inkml:trace contextRef="#ctx0" brushRef="#br1" timeOffset="148189.4759">3688 9680 14061,'-32'-32'4257,"15"25"-129,-5 2 258,-4-2-3096,26 7-387,-34 3-258,34-3-129,-25 22-129,25-22-258,-18 30 0,14-9 0,-1 2-129,3 2-129,2 0 0,0 2 0,0 3-129,2-5-129,7 3 0,-5-10 129,6 2-129,-10-20 258,14 19 0,-14-19 129,20 0 258,-4-10 258,-3-14 0,6 5 0,-3-10 0,9 5 0,-4-9-129,10 7-129,-7 1-129,3 7 0,0 6 0,-2 8-129,1 4 0,-1 4 0,0 12 129,-3 1-258,-3 8-129,-5-5-129,6 10-516,-20-30-1419,9 32-2193,-9-32 0,0 16-258,0-16-258</inkml:trace>
          <inkml:trace contextRef="#ctx0" brushRef="#br1" timeOffset="148596.4992">4126 9561 14448,'16'0'4257,"-16"0"-129,25 16 0,-6 9-3225,-13-4-129,6 10-387,-5 2-645,-7-2-516,4 9-774,-9-15-258,5 9 258,0-34 387,0 30 516,0-30 516,0 0 258,19-16 903,-12-16 645,20 9 387,-16-18-516,17 13-516,-16-9-129,13 12-387,-9 0-129,6 9-129,-4 7-129,5 7 0,-2 2 0,2 12-129,2 10 0,-2 1-129,4 5-258,-6-3-129,9 7-258,-8-12-387,13 8-1677,-4-15-1032,4-10-387,8-3-129,0-7 0,6-5-129</inkml:trace>
          <inkml:trace contextRef="#ctx0" brushRef="#br1" timeOffset="148924.518">5001 9552 10836,'-21'-53'3741,"-2"30"129,23 23-129,-25-18-2064,5 9-516,20 9-516,-21 0-129,21 0-258,-6 18-129,6-2-129,8 3 0,6 6 0,9 2 0,5 3 129,10 0 0,1 1 0,2-3 129,1 4 0,-2-5 0,-1-1 129,-9-2-129,-5 0 129,-14-6 129,-1 2-129,-10-20 0,-14 27 129,-14-20-129,-3 2-129,-11-9 0,-6 0-258,0 0-516,-9-8-903,16 1-2838,-6-2-258,5-3-129,6 0-129</inkml:trace>
          <inkml:trace contextRef="#ctx0" brushRef="#br1" timeOffset="150224.5923">5455 9401 13029,'60'0'4515,"-35"18"-387,-5 3 258,-8 0-2838,11 17-645,-10-4-258,1 3-645,-5 0-129,-4-7-258,0 1-129,-5-13 0,4-1 0,-4-17 0,0 0 129,0 0 258,14-17 0,-5-7 258,0-2-129,5-5 129,-1-2 129,3 2 0,-2 3 0,2 5 129,-2 2-129,4 10 129,-18 11-129,32 0 0,-32 0 0,30 23-129,-19 0 0,1 7 0,-1 2-258,-6 0-129,2 4-129,-7-9-258,8 5 0,-8-15 0,5 3 258,-5-20 0,0 0 258,18 4 387,-11-15 258,9-5 129,-7-14 129,10 5-129,-6-9 0,6 7-129,-4-1-129,4 8-129,-3 4-129,0 7-129,0 6 129,0 3-129,0 7 0,2 5 0,-2 6 0,4 0 129,-1 0-129,-1 1 0,1-5 0,-1-1 0,0-2 0,-2-6 0,-16-5 0,28 0 129,-28 0-129,31-16 0,-13-4 0,-2-1 129,1-4-129,1 4 129,-5-1-129,-1 6 0,-12 16 0,20-17 0,-20 17 0,0 0 129,23 19-129,-13-1 0,5 2 0,2 1 129,5 0-129,-3 1 129,3-3 0,1-1-129,0-6 129,0-4-129,-2-7-129,2-1 258,1-7-129,1-9 0,-2-9 129,3-7-129,-1-7 0,-2-2 0,-1 2 258,-3 2-258,-1 5 0,-4 5 0,1 9 0,-15 18 0,21-7 0,-21 7 0,23 13 0,-9 4 0,0 1 0,4 2 0,0-1 0,3-1 129,1 0-129,1 0 129,2-2-129,-2 0 0,0-6 129,-2 3-129,-3-3 0,-2-2-129,-16-8-129,20 5-258,-20-5-774,0 0-2967,0 0-258,-11-5 0,-5-4-387</inkml:trace>
          <inkml:trace contextRef="#ctx0" brushRef="#br1" timeOffset="150513.6089">6508 8736 15738,'17'-7'4257,"-17"7"-645,0 0-1032,13 19-6321,-13-19-258,2 37-129,0-15-516</inkml:trace>
          <inkml:trace contextRef="#ctx0" brushRef="#br1" timeOffset="151044.6393">7271 9557 14706,'26'-56'4773,"-2"22"-258,8 0 0,-4-9-2967,22 17-387,-6-6-516,10 12-129,-6 4-258,0 11-128,-6 5-130,-6 5 0,-7 13 0,-5 1 0,-8 4 0,-5 4 0,-6 0 0,-5-4-388,-3 7-515,-26-16-1806,1 8-1806,-6-3-129,-1-3-129,-1-1-387</inkml:trace>
          <inkml:trace contextRef="#ctx0" brushRef="#br1" timeOffset="151258.6513">7922 9294 14964,'73'-9'4515,"-45"13"-129,-8 17-129,-11 2-3225,10 18-258,-6 0-387,-3 4-387,1 3-387,-11-11-1419,2 2-2580,-2-5 129,0-11-387,0-23-387</inkml:trace>
          <inkml:trace contextRef="#ctx0" brushRef="#br1" timeOffset="151421.6608">8077 9011 9546,'5'-46'3870,"-5"46"-258,0 0-1419,0 0-2709,18 46-2967,-18-12-387,14 18-129</inkml:trace>
          <inkml:trace contextRef="#ctx0" brushRef="#br1" timeOffset="151734.6787">8742 9300 12255,'-50'-2'4386,"22"9"-129,4 9 0,14 11-2580,-17-10-645,16 12-258,-3-4-258,12 5-129,1-3-129,4 1 0,11-3-129,10-2 0,2-5 0,10-4 129,-4-7 0,5-5 0,-5-2-129,2-11 0,-4-1-387,-12-17-774,9 3-3096,-15-4-516,-1-1 258,-2-3-645</inkml:trace>
          <inkml:trace contextRef="#ctx0" brushRef="#br1" timeOffset="152056.6971">9060 9198 13029,'29'0'4773,"-1"34"-258,-14-13 129,-1-5-2322,8 20-1032,-12-8-516,7 8-258,-7-4-258,-2 0-258,-2-2-387,-3-7 129,2-1-129,-4-22-129,0 0 258,0 0 0,26-4 258,-8-21 129,0-7 129,9 0 129,1-2 129,6 8-129,-2 3 0,4 14-129,-3 9 0,1 7-128,-4 18-130,-1 7 0,1 12-904,-9 1-3611,8-3-387,8-4 129,8-17-645</inkml:trace>
        </inkml:traceGroup>
        <inkml:traceGroup>
          <inkml:annotationXML>
            <emma:emma xmlns:emma="http://www.w3.org/2003/04/emma" version="1.0">
              <emma:interpretation id="{0102DE2F-2067-41B2-9C46-74261905073D}" emma:medium="tactile" emma:mode="ink">
                <msink:context xmlns:msink="http://schemas.microsoft.com/ink/2010/main" type="inkWord" rotatedBoundingBox="18219,9186 23936,8809 24008,9898 18291,10275"/>
              </emma:interpretation>
              <emma:one-of disjunction-type="recognition" id="oneOf14">
                <emma:interpretation id="interp70" emma:lang="en-US" emma:confidence="1">
                  <emma:literal>without</emma:literal>
                </emma:interpretation>
                <emma:interpretation id="interp71" emma:lang="en-US" emma:confidence="0">
                  <emma:literal>wit Lout</emma:literal>
                </emma:interpretation>
                <emma:interpretation id="interp72" emma:lang="en-US" emma:confidence="0">
                  <emma:literal>without +</emma:literal>
                </emma:interpretation>
                <emma:interpretation id="interp73" emma:lang="en-US" emma:confidence="0">
                  <emma:literal>wit tout</emma:literal>
                </emma:interpretation>
                <emma:interpretation id="interp74" emma:lang="en-US" emma:confidence="0">
                  <emma:literal>within +</emma:literal>
                </emma:interpretation>
              </emma:one-of>
            </emma:emma>
          </inkml:annotationXML>
          <inkml:trace contextRef="#ctx0" brushRef="#br1" timeOffset="153467.7778">10898 9120 10707,'-4'-43'4257,"-10"25"129,-2 8-129,-2 10-2064,-14-2-903,14 9-387,-10 4-258,7 15-258,-6 3 0,7 10-258,-1 0 0,7 9 0,3-3-129,7 3 0,4-2 0,0-2 0,13-4 0,3-1 0,5-9 0,2-5 129,2-7-129,2-8 0,1-6 129,1-4-129,-1-11 129,1-7-129,-2-7 129,-3 1 0,-2-7 0,-1 1-129,-3 0 129,-4 5-129,-3 4 129,-1 1-129,-10 20 0,16-18 0,-16 18 0,20 7 0,-7 9 0,3 6 0,3 1 0,2 5 0,3 3 0,2-3 129,-3 0-129,2-4 0,-3-5 129,-1-3 0,-3-9 0,0-5 129,-18-2-129,30-20 129,-16-8 129,0-11-129,-5-13-128,4-8-130,-10-6 0,-1-3 0,-2 1 0,-2 6 0,-9 12-259,-8 7-386,5 24-129,-18-1-903,16 20-2838,-13 16-258,1 9-129,1 5-129</inkml:trace>
          <inkml:trace contextRef="#ctx0" brushRef="#br1" timeOffset="153724.7925">11689 9127 12255,'18'-18'4773,"-18"18"-387,0 0 258,0 0-2064,9 38-1806,-9-10-258,2 13-129,0 0-129,3 5-258,6 6-903,-11-13-2193,3 2-1419,2-7 0,-3-10-258,-2-4-258</inkml:trace>
          <inkml:trace contextRef="#ctx0" brushRef="#br1" timeOffset="154429.8329">12018 9200 10191,'9'-27'4515,"22"18"-129,8-3-258,10 1-1290,12 11-2064,-6-5-129,16 3-516,-1 0-516,-5-8-1032,7-6-2838,-8 5 129,-9-12-516,-5 0 129</inkml:trace>
          <inkml:trace contextRef="#ctx0" brushRef="#br1" timeOffset="154227.8211">12232 8471 14448,'50'-31'4644,"-34"26"-258,-16 5 129,0 0-3225,25 25-645,-18 3 0,9 17-258,-6 5 129,8 14-129,-2 7-129,4 9-129,-3 5 0,3 4 129,-4-2-258,2-3 130,0-6-260,-6-8 1,4-6-387,-12-20-516,12 2-1290,-16-21-2451,0-9 129,0-16-387,-23 0-129</inkml:trace>
          <inkml:trace contextRef="#ctx0" brushRef="#br1" timeOffset="155159.8744">12878 8503 13803,'-8'-16'4902,"8"16"-387,-1 17 0,-15 5-3096,19 19-903,-3 3 129,9 17-129,-7 4-129,5 12-129,-5 5-258,1 5 129,-1 0-129,-2-5 0,0-4-258,0-12 129,0-13 0,0-14 0,0-10 129,0-29-129,0 18 0,0-18 129,7-11 0,-3-7 129,-1-1-129,4-6 0,2-5 129,4-2-129,-1 0 129,2 3 0,4 1-129,2 4 129,3 3-129,4 7 0,3 9 129,4 5-258,3 0 129,4 8-129,3 7 0,1-5-129,6 6 0,-1-10-129,7-1-129,-3-7-258,10-5 0,-8-21 129,12 5-129,-11-17 258,0 3 129,-11-6 258,-8 2 129,-10 8 387,-17-1 0,-4 16 258,-9-3-129,2 21 129,-32-4-129,14 6-258,-7 10 0,6 12 0,-3 2-129,8 8-129,2 7 129,5 0-129,5 2 0,2-1 0,9-3 0,8-3 129,8-9-129,4-8 129,1-10-129,4-7 129,-2-6 0,-2-14 0,-5-8 129,-5-6-129,-6-9-129,-9-5-129,-5 3-258,-5-9-516,1 22-1161,-14-5-2580,-1 3 0,-4 10-387,3 8 129</inkml:trace>
          <inkml:trace contextRef="#ctx0" brushRef="#br1" timeOffset="155587.8989">14244 8905 11868,'28'14'4515,"2"7"-387,-30-21 129,4 32-3483,-2 0-129,-2-3-258,-2 3 0,-5 0-387,0 0 0,5-2-258,-2-2 0,4-8 0,0-20 129,9 21 0,-9-21 0,25 0 258,-9 0-129,-16 0 129,30-30 129,-14 9-129,0-2 0,-1-4 129,4 2-129,-3 0 0,7 6 0,-1 4 0,3 10 0,-1 5-129,5 11 129,-4 8-129,-2 6 0,-2 2-258,-6-4 0,1 2-129,-16-25-129,21 23-645,-21-23-2322,18-32-774,8-4-258,5-21 129,15-3-387</inkml:trace>
          <inkml:trace contextRef="#ctx0" brushRef="#br1" timeOffset="156023.9239">14918 8830 13545,'19'-25'4773,"29"20"0,25 1-129,14-5-3354,33 9-516,11-5-258,22 1-387,9 3-516,-7-12-1806,-2 8-2322,-18-1-129,-25-4-516,-28 1-258</inkml:trace>
          <inkml:trace contextRef="#ctx0" brushRef="#br1" timeOffset="155821.9125">15254 8357 13029,'23'-47'4644,"-23"47"0,0 0-129,20 25-2967,-20 4-645,10 17-387,-8 2 129,9 18-129,-6 7 0,0 10-387,-1 12 0,-2-3-258,1 3-258,-3-8 0,4-4-387,-4-22-258,3 3-1290,-3-32-2580,0-32 258,0 0-258,-14-4-129</inkml:trace>
        </inkml:traceGroup>
      </inkml:traceGroup>
      <inkml:traceGroup>
        <inkml:annotationXML>
          <emma:emma xmlns:emma="http://www.w3.org/2003/04/emma" version="1.0">
            <emma:interpretation id="{CBA70D6E-4F12-43D9-81B3-1E8387BDD92F}" emma:medium="tactile" emma:mode="ink">
              <msink:context xmlns:msink="http://schemas.microsoft.com/ink/2010/main" type="line" rotatedBoundingBox="5081,11633 12476,11289 12571,13316 5175,13660"/>
            </emma:interpretation>
          </emma:emma>
        </inkml:annotationXML>
        <inkml:traceGroup>
          <inkml:annotationXML>
            <emma:emma xmlns:emma="http://www.w3.org/2003/04/emma" version="1.0">
              <emma:interpretation id="{F267C17E-8481-45A9-AD52-5EA41360A049}" emma:medium="tactile" emma:mode="ink">
                <msink:context xmlns:msink="http://schemas.microsoft.com/ink/2010/main" type="inkWord" rotatedBoundingBox="5081,11633 12476,11289 12571,13316 5175,13660"/>
              </emma:interpretation>
              <emma:one-of disjunction-type="recognition" id="oneOf15">
                <emma:interpretation id="interp75" emma:lang="en-US" emma:confidence="0.5">
                  <emma:literal>degradation.</emma:literal>
                </emma:interpretation>
                <emma:interpretation id="interp76" emma:lang="en-US" emma:confidence="0">
                  <emma:literal>deg radiation.</emma:literal>
                </emma:interpretation>
                <emma:interpretation id="interp77" emma:lang="en-US" emma:confidence="0">
                  <emma:literal>degradation n.</emma:literal>
                </emma:interpretation>
                <emma:interpretation id="interp78" emma:lang="en-US" emma:confidence="0">
                  <emma:literal>degradation -</emma:literal>
                </emma:interpretation>
                <emma:interpretation id="interp79" emma:lang="en-US" emma:confidence="0">
                  <emma:literal>deg radiation</emma:literal>
                </emma:interpretation>
              </emma:one-of>
            </emma:emma>
          </inkml:annotationXML>
          <inkml:trace contextRef="#ctx0" brushRef="#br1" timeOffset="157388.0021">-2324 11697 4773,'0'-28'3999,"0"28"-516,-16-18 258,16 18-1290,-23 0-774,3 0-774,3 13-129,-7-1-129,5 13 0,-4-2-258,9 9 129,-1-2-129,10 6 0,0-6 0,5 4-387,7-4 258,9-1 0,0-12 129,12 1 129,-6-14 0,8-1 258,-7-12-258,7-8 387,-12-19-258,5-3 0,-9-14-258,-1-10 0,-6-10-387,-4-10 129,-3-10-258,0-5 0,-3 6 0,-6 1 0,0 11 0,-3 13 0,3 13 129,-2 17-129,6 19 129,5 18 0,0 0 0,0 25 0,9 12 0,10 13 0,3 12 0,8 11 0,2 4 129,2 5-258,3 3-258,-5-10-387,9 7-903,-16-18-2838,3-13 129,-1-12-387,-4-10-258</inkml:trace>
          <inkml:trace contextRef="#ctx0" brushRef="#br1" timeOffset="158304.0543">-1676 11644 11997,'44'-12'4644,"-16"4"-129,4 5 0,9 3-2451,-19-14-774,13 8-387,-15-8-258,1 0-258,-14-4-129,-5-2 0,-5-1-258,-15 2-129,-11 3 0,-8 1-129,0 8 129,-8 4-129,6 3 0,-2 12 0,9 9 0,5 6 129,15 3 0,8 2 0,4 4 0,16 3 129,13-2 0,10 3 129,7-3 0,13-3 129,1-6 129,12-3-129,-3-9 129,7-7-129,-4-9 0,1-5 0,-8-17-129,-1-6 0,-5-9-129,-9-6 129,-7-5-129,-10-2-129,-10 4 129,-8 0-258,-10 8 129,-7 6-129,-12 16 0,-13 7 0,1 9-129,-6 9 129,1 14 0,-2 4 0,8 5 0,2 2 129,8 0-129,5 1 129,6-5 129,4 1 0,0-5-129,7-6 129,4-4-129,-11-16 129,27 16 0,-27-16 129,28-2-129,-12-10 0,-3-4 129,1-4 0,-4-1 129,-1 1-258,0 4 129,-9 16 0,13-18-129,-13 18 129,14 9 0,-5 21 0,0 13 129,5 14-258,2 11 129,9 17 0,2 11 129,6 16-129,-1 0 129,7 4-129,-3-9-129,0-4 258,-10-12-129,-4-11 129,-12-18-129,-6-16 129,-8-16-129,-15-12 129,-10-14-129,-8-4 1,-9-16-130,-4-11 0,-3-9 0,-3-12 0,3-9 0,0-14-259,5 0-128,3-9-258,11 11-258,-5-11-645,25 17-2451,-6 3-903,10 8 0,8 10-129,2 1-387</inkml:trace>
          <inkml:trace contextRef="#ctx0" brushRef="#br1" timeOffset="158831.0844">-591 11854 13545,'57'2'4386,"-33"-2"129,0 0 0,4 1-3096,-28-1-516,37-10-258,-26-8-129,5 0-129,-11-7-129,-1-3-129,-4-2-258,0-6-129,-5 6-258,-11-8 0,5 14-258,-14-8-129,25 32-258,-39-38-129,39 38-387,-34-14-129,34 14 129,-25 0 0,25 0 258,0 0 387,-9 12 645,9-12 774,0 0 387,20 13 516,-20-13 516,43 0 0,-27-13 258,23 13-258,-14-14-516,16 14-129,-13-9-258,11 9-258,-10 0-129,6 0-129,-6 7 0,4 8-129,-6 1-129,0 3 0,-2 6-129,-2 2-129,-2 7-258,-8-4-258,8 11-387,-16-13-774,20 11-1290,-7-8-1548,5-10 0,6-3-258,4-17 0</inkml:trace>
          <inkml:trace contextRef="#ctx0" brushRef="#br1" timeOffset="159244.1082">485 11589 7998,'-43'-45'4257,"7"28"129,3 13-258,-5 6-516,-1-2-2064,16 18-516,-7-6-129,14 15-258,-4-8-129,11 10-129,2-1-129,5 4-129,2 0-129,0 0 0,6 0-258,3-3 0,3-3 129,1-8-129,-13-18 129,30 16 129,-30-16 129,34-7 129,-18-16 129,3 0 129,-5-11-129,8 4 0,-6-6 0,3 8-129,1 1-129,3 8 0,0 6-129,6 11 0,3 4 0,3 16 0,3 9-129,-6-1 0,3 8-258,-13-7-387,8 8-516,-23-19-1548,2 0-1806,-9-16 0,0 0-129,16-5-129</inkml:trace>
          <inkml:trace contextRef="#ctx0" brushRef="#br1" timeOffset="160003.1514">1116 11662 14190,'16'-55'4257,"-16"26"129,-2 8-129,2 21-3225,-35-30-516,12 22-258,-7 5 0,-2 3-129,-4 5-129,2 9 0,0 6 0,4 3-129,3 6 129,8-1 0,6 4-129,10-3 129,3-1-129,16-1 129,11-2-129,8-4 129,8-1-129,-1-10-516,10 8-1032,-6-7-2580,-1-10 258,3 5-516,-9-6 0</inkml:trace>
          <inkml:trace contextRef="#ctx0" brushRef="#br1" timeOffset="159531.1244">1134 10879 12513,'2'-50'4902,"-2"50"-516,0 0 258,-2 20-2322,-5 8-1548,7 22 0,0 5-258,0 25 129,2 7-387,5 13 258,-2 1-387,4 3 0,-2-8-129,2-13 129,-4-10-387,-1-23 0,3-11-129,-7-19-129,5-2-516,-5-18-2193,0 0-1548,-10 0 129,10 0-129,-18-6-129</inkml:trace>
          <inkml:trace contextRef="#ctx0" brushRef="#br1" timeOffset="160455.1775">1677 11642 14319,'5'-42'4644,"-9"24"-387,-12-2 0,-12 2-3096,8 13-645,-10 1-258,2 4-129,-3 6 0,3 10 0,3 2-258,4 7 129,5-1 0,3 3 0,6 0-129,5-1 0,2-1-129,2-1-129,11 0-129,-3-8-129,8 4 129,-18-20 129,34 18 129,-16-18 129,-1 0 387,3-6 129,-6-13 129,4 3 258,-7-7-129,5 7-129,-7-4-129,-9 20-129,23-23 0,-23 23-129,26 0-129,-10 4 0,6 12-129,-3 1-129,8 7-129,-8-10-516,14 11-645,-33-25-2967,33 19 258,-13-17-387,-20-2 129</inkml:trace>
          <inkml:trace contextRef="#ctx0" brushRef="#br1" timeOffset="160980.2075">2050 11516 7869,'23'-34'4257,"6"20"129,13 5-129,10 5-774,-2-10-1548,17 14-516,-13-10-516,6 10-129,-17-4-258,1 4 0,-15 5-129,-8 11-129,-10 0-129,-6 9 129,-5 2-129,0 5-129,0 2-258,0-6-387,0 13-774,-5-9-2967,1-7-129,1-5-387,3-20 258</inkml:trace>
          <inkml:trace contextRef="#ctx0" brushRef="#br1" timeOffset="160715.1924">2111 11066 14706,'17'-78'4644,"-11"54"-129,-6 24 0,10-21-2967,3 32-774,-8 10-129,8 20-129,-5 9-129,7 21 0,-3 9-257,2 11-130,-3 5 0,0 0 0,1 0 0,-8-12-904,5-6-257,-9-30-903,0-7-2580,-2-16-129,2-25 0,-18 9-387</inkml:trace>
          <inkml:trace contextRef="#ctx0" brushRef="#br1" timeOffset="161165.2181">2479 11123 14319,'-9'-68'4128,"5"49"-387,4 19 0,0 0-4257,7 17-2064,1 10-1161,-5 2-516,11 15 129,-3 4-516</inkml:trace>
          <inkml:trace contextRef="#ctx0" brushRef="#br1" timeOffset="161699.2487">3117 11503 11739,'18'-37'4386,"-11"19"-129,-7 1 0,-3-5-2322,3 22-903,-11-18-387,11 18-129,-27 0-258,10 11-129,-1 7-129,0 7 0,2 5 0,0 4 0,5 1-129,8 5 129,3-5 0,5 1 0,9-4 0,6-4 129,1-5 0,8-3 129,-1-11 129,6-2 129,-7-7 0,5-5 0,-7-15 0,3-3-129,-10-11 1,0-2-388,-10-6 0,-4-3 0,-4-1 0,-2 3 0,-7 6 0,-8 0-388,8 21-1031,-22 0-3096,10 7-258,-2 7 0,2 2-387</inkml:trace>
          <inkml:trace contextRef="#ctx0" brushRef="#br1" timeOffset="162136.2737">3580 11297 15093,'53'27'4515,"-26"-2"-258,-8 1-129,-6 6-3612,3 9-129,-5 0-258,-6 4-129,-3-3-258,-2-4-129,0-1-129,-11-10 0,7-2 0,4-25 0,-7 16 129,7-16 0,7-23 387,11-8 129,0-8 258,7-7 0,0-6 129,9 4-129,-4-1 258,9 9-129,-5 1 129,5 16-129,-5 5 0,5 18 0,-5 4-129,1 17 0,-3 8-129,-1 6-129,-7 1 0,1 5 0,-3-2 0,-6 0-129,-2-2-258,-5-5-258,3 8-1161,-6-10-2709,-6-2-258,0-1-129,0-6-129</inkml:trace>
          <inkml:trace contextRef="#ctx0" brushRef="#br1" timeOffset="162297.2829">4878 11669 13287,'18'-2'1032,"-18"2"-1032,-12 0 0,12 0-3870,-18 13-903</inkml:trace>
        </inkml:traceGroup>
      </inkml:traceGroup>
    </inkml:traceGroup>
    <inkml:traceGroup>
      <inkml:annotationXML>
        <emma:emma xmlns:emma="http://www.w3.org/2003/04/emma" version="1.0">
          <emma:interpretation id="{69DA1735-167D-419E-941B-1C6B00172064}" emma:medium="tactile" emma:mode="ink">
            <msink:context xmlns:msink="http://schemas.microsoft.com/ink/2010/main" type="paragraph" rotatedBoundingBox="2487,13389 24933,12787 25025,16232 2579,16834" alignmentLevel="1"/>
          </emma:interpretation>
        </emma:emma>
      </inkml:annotationXML>
      <inkml:traceGroup>
        <inkml:annotationXML>
          <emma:emma xmlns:emma="http://www.w3.org/2003/04/emma" version="1.0">
            <emma:interpretation id="{6A522C66-81FC-4C93-A639-21C80E302250}" emma:medium="tactile" emma:mode="ink">
              <msink:context xmlns:msink="http://schemas.microsoft.com/ink/2010/main" type="inkBullet" rotatedBoundingBox="2526,14851 3949,14813 3950,14876 2528,14914"/>
            </emma:interpretation>
            <emma:one-of disjunction-type="recognition" id="oneOf16">
              <emma:interpretation id="interp80" emma:lang="en-US" emma:confidence="0">
                <emma:literal>-</emma:literal>
              </emma:interpretation>
            </emma:one-of>
          </emma:emma>
        </inkml:annotationXML>
        <inkml:trace contextRef="#ctx0" brushRef="#br1" timeOffset="164307.3978">-5029 14211 1290,'-22'0'1548,"22"0"-516,-18 7-387,18-7 0,0 0 0,0 0 516,-16 4 0,16-4 0,0 0 0,0 0 258,0 0-387,0 0-129,0 0 0,0 0-387,-16 3 258,16-3 0,0 0 0,0 0 0,0 0 129,0 0-129,0 0 129,0 0 0,13 9-129,17-2 129,-1-7-258,24 4 258,2-4-258,23 0 0,-1 0-258,17 0 129,-7 0-129,11-4 0,-4-3-129,1 2 0,-6-4 129,-2 2-129,-4-2-129,-4 3 129,-8 1-129,-5 1 0,-15 4-129,-10-1 0,-9 1-129,-14 0-387,-18 0-645,3 21-3225,-3-21-258,-21 21 0,-2-12-645</inkml:trace>
      </inkml:traceGroup>
      <inkml:traceGroup>
        <inkml:annotationXML>
          <emma:emma xmlns:emma="http://www.w3.org/2003/04/emma" version="1.0">
            <emma:interpretation id="{95FEF639-5AC5-4828-9731-45467A127759}" emma:medium="tactile" emma:mode="ink">
              <msink:context xmlns:msink="http://schemas.microsoft.com/ink/2010/main" type="line" rotatedBoundingBox="4547,13334 24933,12787 25025,16232 4639,16778"/>
            </emma:interpretation>
          </emma:emma>
        </inkml:annotationXML>
        <inkml:traceGroup>
          <inkml:annotationXML>
            <emma:emma xmlns:emma="http://www.w3.org/2003/04/emma" version="1.0">
              <emma:interpretation id="{59D0279F-E36D-49AE-90BF-7D1A42A417AB}" emma:medium="tactile" emma:mode="ink">
                <msink:context xmlns:msink="http://schemas.microsoft.com/ink/2010/main" type="inkWord" rotatedBoundingBox="4648,13728 7948,13918 7858,15501 4557,15312"/>
              </emma:interpretation>
              <emma:one-of disjunction-type="recognition" id="oneOf17">
                <emma:interpretation id="interp81" emma:lang="en-US" emma:confidence="0">
                  <emma:literal>Implementation</emma:literal>
                </emma:interpretation>
                <emma:interpretation id="interp82" emma:lang="en-US" emma:confidence="0">
                  <emma:literal>Implementations</emma:literal>
                </emma:interpretation>
                <emma:interpretation id="interp83" emma:lang="en-US" emma:confidence="0">
                  <emma:literal>Imptememalfon</emma:literal>
                </emma:interpretation>
                <emma:interpretation id="interp84" emma:lang="en-US" emma:confidence="0">
                  <emma:literal>Imptememalifon</emma:literal>
                </emma:interpretation>
                <emma:interpretation id="interp85" emma:lang="en-US" emma:confidence="0">
                  <emma:literal>Implemental-on</emma:literal>
                </emma:interpretation>
              </emma:one-of>
            </emma:emma>
          </inkml:annotationXML>
          <inkml:trace contextRef="#ctx0" brushRef="#br1" timeOffset="174459.9785">-2504 13437 11868,'0'-20'4773,"6"-6"-516,-6 26 387,0 0-3096,0 0-387,0 0-387,0 0-258,0 16 0,-7 7-258,1 13 0,-1 4-129,2 12 129,-2 7-129,3 3 0,-1 6 0,5-3 0,-2 1 0,2-4-129,0-5 129,4-5-258,1-8 258,2-4-387,2-7 0,-2-8-387,6 2-387,-13-27-645,10 18-2967,-10-18-129,0 0-258,0 0 0</inkml:trace>
          <inkml:trace contextRef="#ctx0" brushRef="#br1" timeOffset="174744.9946">-2733 13284 11223,'12'-16'4515,"-12"16"-129,18-2-516,-18 2-2322,29-3-774,-10-1-129,19 4-129,-3 0-387,11 0-258,8 6-1032,-10-3-2322,2-1-645,4 7-387,-11-4-258,-1 8-129</inkml:trace>
          <inkml:trace contextRef="#ctx0" brushRef="#br1" timeOffset="175037.0115">-3041 14165 10707,'16'5'4386,"7"0"129,-3-5-516,5 0-2322,21 9-903,4-7 0,17 5-516,3-3-387,6-4-387,8 1-1677,-2-1-1935,-11-9-129,-2-5-258,-14-9-129</inkml:trace>
          <inkml:trace contextRef="#ctx0" brushRef="#br1" timeOffset="175616.0447">-2089 13896 9030,'-16'0'5031,"12"27"-387,4-6 0,7 0-903,13 20-2322,-15-12-387,13 13-387,-7-8-258,1 0-387,1-2-258,-6-9-129,3-3 129,-10-20-258,0 0 129,16-2 129,-7-18 0,-3-8 387,3-8-129,-1 1 258,1-8 0,2 8 129,0-3-129,1 8-129,-1 1 129,3 10 0,0 3-129,2 9 0,2 7 0,2 0 0,-3 10 0,1 10 0,-2 1-258,-1 6 129,-1 5-258,-5-3-129,3 3 0,-8-8 0,6 0 0,-10-24 0,16 23 129,-16-23 129,20-2 258,-4-14 129,-4-9 129,11-2 129,-5-5-129,11 0 0,-6 0 0,7 7-129,-5 4 0,5 7-258,-3 8 129,1 6 0,1 8 0,-1 13-129,-1 4 129,0 5-129,-1 4-129,-4-4-387,4 11-516,-15-16-1419,3 5-2451,-1-7 258,-1-5-516,-12-18 129</inkml:trace>
          <inkml:trace contextRef="#ctx0" brushRef="#br1" timeOffset="175847.0579">-979 13965 13803,'3'-16'4902,"-3"16"-387,0 0 129,-12 9-3225,12 27-774,0-1 0,5 15-129,1 2-258,2 10 0,3 7-129,2 6-129,-1 5-129,-3-2-129,3 6-387,-10-20-258,12 11-1677,-12-27-2322,-2-16 258,0-32-387,0 0-129</inkml:trace>
          <inkml:trace contextRef="#ctx0" brushRef="#br1" timeOffset="176140.0746">-993 14133 11739,'33'-91'4644,"-8"53"-516,9 12 387,9 10-3225,-9-2-387,12 16-258,-7 0 0,4 6-129,-8 10-129,-1 9-129,-11 2 0,0 2 0,-12-2 0,-7 2 0,-4-4-129,-15-6-258,-8-2 129,-9-6-258,-3-1-129,-13-8-516,7 4-903,-15-4-2193,7-7-516,6-2-129,2-5-258,9 3 0</inkml:trace>
          <inkml:trace contextRef="#ctx0" brushRef="#br1" timeOffset="176509.0957">-748 13337 13029,'59'-62'4773,"-31"41"-387,-3 8 129,-7-1-3096,14 14-645,-7 9 0,7 16-258,-9 3 0,7 15-129,-5 7 0,4 12 0,-8 6-129,0 8 0,-3-1-129,-2 0 0,-3-1-129,-3-8-258,3-2-258,-12-16-387,14 6-1161,-15-19-2709,0-3 0,-4-9-258,-5-5-258</inkml:trace>
          <inkml:trace contextRef="#ctx0" brushRef="#br1" timeOffset="176944.1206">-326 14021 12126,'53'-4'4902,"-17"4"-516,-1 2 387,3-2-2322,8 7-1419,-11-5-387,6 3-129,-5-5-129,-1 0-129,-6-2 0,-2-5 0,-8-7 0,1-2-129,-6-6 0,-2 1 0,-6-4-129,-6 2 0,0 2 0,-6 1-129,-6 4 0,-8 7-129,-1 9 0,-4 0 129,0 11-129,0 7 129,2 7-129,4 5 129,4 4 0,8 1 129,7 1 0,0-2-129,11-2 129,7-2-129,7-3 129,5-6-258,4-2 129,-4-10-645,9 7-774,-5-14-2709,-2-2-258,-2-2-129,-3-10-258</inkml:trace>
        </inkml:traceGroup>
        <inkml:traceGroup>
          <inkml:annotationXML>
            <emma:emma xmlns:emma="http://www.w3.org/2003/04/emma" version="1.0">
              <emma:interpretation id="{48F8A7A1-86FE-4ED3-8436-EA5C7E910B8D}" emma:medium="tactile" emma:mode="ink">
                <msink:context xmlns:msink="http://schemas.microsoft.com/ink/2010/main" type="inkWord" rotatedBoundingBox="7977,13744 13025,13609 13059,14871 8010,15006"/>
              </emma:interpretation>
            </emma:emma>
          </inkml:annotationXML>
          <inkml:trace contextRef="#ctx0" brushRef="#br1" timeOffset="177560.1559">371 13921 14319,'0'0'4902,"16"14"-516,-4 6 258,-8-3-3354,17 15-387,-8-5-258,5 5-387,-6-2-258,-3-5 0,0-2-129,-6-7-129,-3-16 0,6 16-129,-6-16 0,0 0 258,16-23 0,-9 0 0,3-2 0,1-7 129,0 0 129,1 2-129,-3 2 129,2 4 0,-2 3 0,-9 21 0,19-19 0,-19 19 0,27 0 0,-11 10-129,2 3 129,0 4 0,-2 1-129,0 2 0,-4-1 0,-3-3 0,0 2-129,-9-18 0,5 27 0,-5-27 0,0 0 0,0 0 0,0 0 129,0 0 129,21-14 0,-6-8 0,-1-6 129,6 1 0,-4-3 0,7 7 0,-6 0 0,5 8-129,-6 7 129,2 8-129,-2 5 0,0 13 0,-2 5 0,0 5 0,-1 1-129,-3 3 130,3 2-130,-6-6-388,2 0 1,-8-8-645,12 8-2064,-13-12-1548,0-16-129,2 22-258,-2-22-129</inkml:trace>
          <inkml:trace contextRef="#ctx0" brushRef="#br1" timeOffset="177985.1802">1130 14035 14964,'57'0'4902,"-26"0"-387,1 7 129,-7-7-3225,14 5-387,-7-5-387,5 0-258,-8-5-128,-1-4-259,-5-7 0,-5-2 0,-7-3 0,-6-2 0,-5-2 0,-4 2 0,-8 5 0,-6 2 0,-1 7 0,-8 5-130,4 4-128,-2 11 0,2 10-129,0 3 258,5 6-129,4 2 129,6 5 0,7-1 0,1-1 129,5-1 0,11-4 0,4-3 0,1-4 129,6-1-258,5-5 0,-4-10-387,11 8-1677,-5-14-2064,-6-1-258,-4-5-258,-1-7-258</inkml:trace>
          <inkml:trace contextRef="#ctx0" brushRef="#br1" timeOffset="178396.2037">1580 13956 15609,'38'-3'4644,"-20"15"129,1 4-387,6 11-3225,-12-4-258,8 7-387,-10-1-258,-3 1-387,-4 0-129,-4-7-258,0 4 0,-9-11-258,9 0 258,0-16-129,0 0 258,0 0 129,-9-23 258,11 0 387,5-11-129,9 2 258,-5-9 0,10 9 0,-5-5 0,7 10-129,-1 4 0,4 9-129,-3 7-129,4 7 0,0 7 0,-1 12 0,1 8-129,-4 7 0,-3 3 0,-6 6-258,-1 5-258,-12-7-516,8 9-387,-14-20-1290,1 0-1935,-5-12 0,9-18-258,0 0 258</inkml:trace>
          <inkml:trace contextRef="#ctx0" brushRef="#br1" timeOffset="179320.2565">2089 13738 11868,'18'-7'4128,"-18"7"-258,30 1 0,-10-1-2580,21 11-387,-2-6-129,18 10-129,1-7-258,14 5 0,1-6-129,7 2 129,1-7-129,1 1 0,-5-3 0,-6-3 0,-9-8-129,-8 4 129,-17-7 0,-10 3-129,-27 11 0,8-20-129,-8 20 129,-30-7-129,2 7 129,-4 6-258,0 8 129,1 5 0,7 5-129,4 6 129,6 4 0,5 1 0,2 3-129,1-1 0,6 2 0,-1-3-129,1 1-129,0-9-129,5 1 129,-3-11 0,-2-18 0,23 16 258,-7-16 129,2-4 129,-1-12 258,7-2 129,-5-8 0,10 3 0,-4-8-129,7 6 129,-6-1-129,8 4-129,-4 6 0,4 7-129,-4 6 0,1 3 0,-7 16-129,1 5 0,-3 8-129,-6-3-129,0 6-387,-11-8-387,11 8-1032,-16-16-2451,0-16 258,0 0-516,20 0 0</inkml:trace>
          <inkml:trace contextRef="#ctx0" brushRef="#br1" timeOffset="178688.2204">2214 13289 15093,'42'-67'4773,"-18"51"0,-1 5-387,5 16-2709,-8 4-774,8 20-258,-8 5-128,1 19-517,-8 11 0,-1 16 0,-7 9 0,2 9 0,-5 0 0,-2-4 0,0-5 0,0-14 0,0-11 0,0-23-775,0-1-2321,0-40-1677,-5 18 129,5-18-258,-23-18-129</inkml:trace>
          <inkml:trace contextRef="#ctx0" brushRef="#br1" timeOffset="179892.2892">3407 13651 10965,'-26'-45'4257,"27"27"129,24 4-258,14-13-1677,20 26-1032,-6-15-258,20 16-387,-3-4-129,8 4-258,-1 0-129,-1 9 0,-8 2-129,-8 6 0,-8 3 0,-10 5 0,-8 0 0,-7 9 0,-9-1 0,-6 8-129,-1 2-129,-6-4-129,4 7-387,-9-10-387,7 7-1161,-7-17-2322,0-4 258,0-22-516,0 0 0</inkml:trace>
          <inkml:trace contextRef="#ctx0" brushRef="#br1" timeOffset="179596.2723">3824 13055 13545,'17'-43'4644,"-17"43"-129,0 0 0,15 18-1935,-7 21-1935,-4 5 129,7 17-258,-4 6 0,2 21-129,-2 4-257,0 8-130,-2 1 0,-5-5 0,0-2-259,0-15-386,-2-3-645,-19-35-1806,3-9-1548,-1-21 0,-3-11 0,-1-13-129</inkml:trace>
          <inkml:trace contextRef="#ctx0" brushRef="#br1" timeOffset="180250.3095">4069 13257 15351,'-4'-97'4257,"4"65"-387,0 32-258,16-22-4128,2 22-2580,-2 20-774,-3 3-387,8 12 0,-5 3-645</inkml:trace>
          <inkml:trace contextRef="#ctx0" brushRef="#br1" timeOffset="180868.3451">4674 13531 12126,'0'0'4257,"0"0"-516,0 0 0,-13-10-2322,13 10-774,-23 21-129,9 0-387,-2 4 129,0 7-258,2 2 129,1 3-129,4 1 0,2-3 129,7-3-129,0-1 258,2-6-129,11-2 258,-13-23 0,30 23 258,-30-23 0,37 5 0,-37-5-129,36-7 129,-24-9-129,-12 16-129,21-34-258,-15 13-129,-4-1-258,-2-8-387,0 11-387,-13-22-774,13 18-774,-11-22-1032,11 8-516,0-6-129,11 6 516,3-4 903,9 11 903,-1 5 1935,-3-2 1935,5 16 1032,-5 6 1032,2 5 0,-5 2-645,8 21-258,-12-7-774,18 20-774,-12-3-516,12 12-387,-7-1-258,4 4 0,-7-1-129,-4 1-129,-4-8-258,-5-4 129,0-7-129,-7-10-129,0-19 0,0 0 0,0 0 129,11-11-129,-2-15 258,3-8 0,3-9 129,4 4 0,-1-4 129,3 13 0,-5 2 129,6 13-129,-5 10 129,7 14-129,-8 21 0,3 11 1,1 13-389,-3-1-128,8 15-1032,-14-10-3096,5-3-258,2-12 0,3-11-387</inkml:trace>
        </inkml:traceGroup>
        <inkml:traceGroup>
          <inkml:annotationXML>
            <emma:emma xmlns:emma="http://www.w3.org/2003/04/emma" version="1.0">
              <emma:interpretation id="{87B80A98-74E4-4227-AEF3-12A6E0198E64}" emma:medium="tactile" emma:mode="ink">
                <msink:context xmlns:msink="http://schemas.microsoft.com/ink/2010/main" type="inkWord" rotatedBoundingBox="13831,13536 15004,13505 15058,15514 13885,15546"/>
              </emma:interpretation>
              <emma:one-of disjunction-type="recognition" id="oneOf18">
                <emma:interpretation id="interp86" emma:lang="en-US" emma:confidence="1">
                  <emma:literal>of</emma:literal>
                </emma:interpretation>
                <emma:interpretation id="interp87" emma:lang="en-US" emma:confidence="0">
                  <emma:literal>oy</emma:literal>
                </emma:interpretation>
                <emma:interpretation id="interp88" emma:lang="en-US" emma:confidence="0">
                  <emma:literal>Of</emma:literal>
                </emma:interpretation>
                <emma:interpretation id="interp89" emma:lang="en-US" emma:confidence="0">
                  <emma:literal>Oy</emma:literal>
                </emma:interpretation>
                <emma:interpretation id="interp90" emma:lang="en-US" emma:confidence="0">
                  <emma:literal>oof</emma:literal>
                </emma:interpretation>
              </emma:one-of>
            </emma:emma>
          </inkml:annotationXML>
          <inkml:trace contextRef="#ctx0" brushRef="#br1" timeOffset="181640.389">6323 13482 10320,'30'-20'4257,"-16"-3"0,-14 23-387,-5-34-1161,5 34-1290,-13-21-387,13 21-387,-19-11 0,19 11-387,-27 9 129,13 14-258,-2 9 0,2 13-129,1 6 0,3 10 129,2-1-129,7 1 0,1-6 0,7-9 129,5-10 129,11-12 0,4-16 129,9-8 0,-3-11 0,8-14 129,-7-14-257,3-4-259,-6-8 0,-5-6 0,-10-2 0,-10-2 0,-6 5 0,-9-1-388,0 17-644,-27-4-2451,15 14-1161,-9 7-129,7 10-258,1 8 0</inkml:trace>
          <inkml:trace contextRef="#ctx0" brushRef="#br1" timeOffset="182128.4171">6670 13417 10191,'80'13'4386,"-45"-10"0,1 3-129,-6 6-903,-10-12-2322,10 0-258,-7-7-129,7-9-129,-1-14-129,3-6-129,0-6-129,3-10-129,-1-7-258,-2-1 129,-2 1-258,-10 4 129,-4 9-258,-11 5 129,-3 9-129,-4 9 129,2 23 129,-25-22 0,25 22 0,-28 6 129,15 12 129,5 6 129,4 10 258,4 12 0,4 6 129,15 21 0,-5 7 258,9 25 0,-5 5-129,7 18 0,-11 0-129,1 11 0,-8 0-258,-2-2-128,-5-5-130,0-13 0,-7-9 0,-4-7 0,-1-12 0,-4-16-130,2-11-257,-10-20-387,12-1-645,-18-31-3096,8-12-258,-1-14-129,4-14-129</inkml:trace>
          <inkml:trace contextRef="#ctx0" brushRef="#br1" timeOffset="182341.4293">6775 13887 12255,'46'-30'4257,"-11"28"-516,-1-1 0,11 3-3096,8 5-903,15 9-1290,10 2-1935,0-11-516,20 4 0,-4-9-387</inkml:trace>
        </inkml:traceGroup>
        <inkml:traceGroup>
          <inkml:annotationXML>
            <emma:emma xmlns:emma="http://www.w3.org/2003/04/emma" version="1.0">
              <emma:interpretation id="{FD0FC5A8-D421-4E24-87FB-A2A9EE8C4BD4}" emma:medium="tactile" emma:mode="ink">
                <msink:context xmlns:msink="http://schemas.microsoft.com/ink/2010/main" type="inkWord" rotatedBoundingBox="15949,13080 20328,12963 20375,14711 15996,14828"/>
              </emma:interpretation>
              <emma:one-of disjunction-type="recognition" id="oneOf19">
                <emma:interpretation id="interp91" emma:lang="en-US" emma:confidence="1">
                  <emma:literal>complex</emma:literal>
                </emma:interpretation>
                <emma:interpretation id="interp92" emma:lang="en-US" emma:confidence="0">
                  <emma:literal>compote x</emma:literal>
                </emma:interpretation>
                <emma:interpretation id="interp93" emma:lang="en-US" emma:confidence="0">
                  <emma:literal>ample x</emma:literal>
                </emma:interpretation>
                <emma:interpretation id="interp94" emma:lang="en-US" emma:confidence="0">
                  <emma:literal>compete x</emma:literal>
                </emma:interpretation>
                <emma:interpretation id="interp95" emma:lang="en-US" emma:confidence="0">
                  <emma:literal>comple x</emma:literal>
                </emma:interpretation>
              </emma:one-of>
            </emma:emma>
          </inkml:annotationXML>
          <inkml:trace contextRef="#ctx0" brushRef="#br1" timeOffset="183144.4753">8705 13213 6837,'-9'-34'3612,"-34"20"0,18 14-129,-12 12-1935,-6 4-774,4 13 0,-6 1-129,12 11 0,-5 3-129,17 10 129,3 6-258,16 4 0,2-1 0,18-1 129,9-9-129,17-1 258,2-18-129,15-4 129,-4-23 0,12-7 0,-8-14 0,6-13-129,-12-12-129,-1-6-129,-11-6-129,-11-3-129,-9-1 129,-9 6-129,-9 4-129,-5 8 129,0 8-129,-9 8-129,9 21 129,-21-11 0,21 11 0,-21 18 0,14 5 0,-1 6 0,8 6 129,0 3 0,0 4 0,9-1 0,4 0 0,5-4 258,-1-5 0,6-3 0,-3-11 0,5-4 129,-5-14 0,3 0 129,-4-18-258,1-1 129,-4-12-129,0-1-129,-6-9 0,-1-1-129,-3-1 0,-5 0-129,-1 2 0,0-1-258,-3 10-129,-10 1-258,13 31-387,-26-33-1032,26 33-2580,-32 0 258,14 1-387,0 14 0</inkml:trace>
          <inkml:trace contextRef="#ctx0" brushRef="#br1" timeOffset="184240.5379">9347 13277 11997,'39'5'4773,"-18"8"-645,4 5 387,7 10-3096,-12-7-516,8 13-387,-7-4-387,-1 1-258,-2 1-258,-9-11 0,1 0 129,-10-21-258,0 0 129,0 0 0,20 0 129,-17-19 129,5-10 258,0 1-129,1-6 129,2 2 0,0 2 129,1 5 0,-3 2 129,4 7-129,-5 0 0,-8 16 129,22-13-129,-22 13-129,25 0 129,-25 0-258,23 20 0,-11-4 129,-1 2-129,1 3 0,-3 4 0,-2-2 0,0 2-129,-3-6 129,1-1-129,-5-18 129,6 18 0,-6-18 129,0 0 0,26-18 0,-15-3 258,5 1-129,-2-3 129,6 4-129,-6-3 0,2 10-129,-16 12 0,29-16 0,-29 16-129,32-2 129,-11 2-129,2 0 0,6 5 0,1 1 0,0 3 0,4 0 0,-4 1 0,0 1 0,-5 0 0,-2-3 0,-3 0 0,-2-7 129,-1-1-129,1-9 0,2-8 0,-1-6 0,1-4 129,3-5-129,-3 2 129,1 1 0,-5 2 0,-2 8 0,-14 19 0,18-21 0,-18 21-129,7 12 129,-3 13 0,-1 10 0,3 14-129,1 11 129,0 11-129,3 11 129,-1 5 0,2 4 0,-2 1-258,-2-4 0,0-5-258,-7-15-258,5-8-129,-5-24-258,0-6-258,0-30-129,0 0-387,-12-34-903,12-1 387,-9-33 0,9 2-129,-7-23 903,7 4 774,-2-8 645,2 1 903,4 14 903,-1-2 516,19 24 0,-8 1 0,18 30-129,-5-3-387,17 24-645,-7 3-129,10 6-258,-10 9 0,4 13-129,-11 0-129,-3 6 0,-15 3-129,-8-1-129,-9 3-258,-22-8-129,-5 7-645,-25-24-1161,2 5-2580,-6-13 0,1-5-258,-1-9 0</inkml:trace>
          <inkml:trace contextRef="#ctx0" brushRef="#br1" timeOffset="184523.5539">11063 12404 15738,'73'-38'4773,"-39"38"129,-7 14-387,3 29-3741,-7 7-258,4 16-129,-6 12 0,0 9 0,-6 4 1,-3 3-388,-5-5 0,-3-5 0,-1-6-130,-3-14-386,0 0-645,-9-27-1677,2 1-2064,-3-17-129,2-5-258,8-16 258</inkml:trace>
          <inkml:trace contextRef="#ctx0" brushRef="#br1" timeOffset="184907.5761">11326 13252 12642,'64'-7'4773,"-23"2"-129,6 1-129,-10-10-2838,23 12-645,-4-10-387,6 3-258,-9-9 0,1 4-129,-10-6-129,-7 1 129,-8-3-258,-13 1 0,-16 1 0,-4 1 0,-15 4-258,-11 3 258,-3 8-258,-7 4 0,-1 0 129,-2 15-129,4 4 129,3 6-129,8 5 129,6 6 0,6 3 129,11 6-129,5 3 129,7 0 0,15 1 0,8-2 0,5-1-129,5-14-258,9 7-774,-13-25-3096,12-8-258,-2-6-129,0-18-387</inkml:trace>
          <inkml:trace contextRef="#ctx0" brushRef="#br1" timeOffset="185129.5888">12202 13156 9675,'14'-23'4902,"7"5"129,-5 18-516,2 5-387,14 26-2967,-12-5-258,20 17-258,-6 0-129,9 10-258,0 2-129,-4 2-258,0-3-387,-11-14-387,4 5-258,-21-29-2064,-11-16-1677,25 5 0,-25-5-129,18-34-516</inkml:trace>
          <inkml:trace contextRef="#ctx0" brushRef="#br1" timeOffset="185306.5989">12723 13256 9933,'0'-70'4773,"0"45"-258,-4 8 0,4 17-1935,-35 0-1290,17 23-645,-11 5-129,-1 11-258,-9 9-129,-5 4-516,-1 23-1161,-8-11-2967,-6-2 129,0-3-387,1-4-258</inkml:trace>
        </inkml:traceGroup>
        <inkml:traceGroup>
          <inkml:annotationXML>
            <emma:emma xmlns:emma="http://www.w3.org/2003/04/emma" version="1.0">
              <emma:interpretation id="{E428ECE3-E0FE-48A1-B5BA-4DBB77E86C83}" emma:medium="tactile" emma:mode="ink">
                <msink:context xmlns:msink="http://schemas.microsoft.com/ink/2010/main" type="inkWord" rotatedBoundingBox="21234,12886 24933,12787 25025,16232 21326,16331">
                  <msink:destinationLink direction="with" ref="{5001B891-3D3B-4EAE-90ED-C3DF9F62DBB7}"/>
                </msink:context>
              </emma:interpretation>
              <emma:one-of disjunction-type="recognition" id="oneOf20">
                <emma:interpretation id="interp96" emma:lang="en-US" emma:confidence="0">
                  <emma:literal>logic</emma:literal>
                </emma:interpretation>
                <emma:interpretation id="interp97" emma:lang="en-US" emma:confidence="0">
                  <emma:literal>Logic</emma:literal>
                </emma:interpretation>
                <emma:interpretation id="interp98" emma:lang="en-US" emma:confidence="0">
                  <emma:literal>Logia</emma:literal>
                </emma:interpretation>
                <emma:interpretation id="interp99" emma:lang="en-US" emma:confidence="0">
                  <emma:literal>Wy',</emma:literal>
                </emma:interpretation>
                <emma:interpretation id="interp100" emma:lang="en-US" emma:confidence="0">
                  <emma:literal>Wy'.</emma:literal>
                </emma:interpretation>
              </emma:one-of>
            </emma:emma>
          </inkml:annotationXML>
          <inkml:trace contextRef="#ctx0" brushRef="#br1" timeOffset="186071.6427">13607 12281 7740,'5'-25'4386,"13"16"0,-9 18-129,-2 28-774,-5 2-2193,12 27-516,-7 5 129,11 22-258,-7-1 0,3 15-387,-4 0-129,1 0-129,-4-8-129,-1-12-129,2-8-129,-4-19-258,7-5-129,-4-26-129,12-6-258,-19-23-903,40 0-645,-19-23-516,7-4-516,-1-10 516,5 1 774,-9-7 645,4-1 1419,-8 7 1161,-8-4 1935,-2 7 516,-5 7 129,-4 8-387,0 3-516,0 16-645,-18 0-516,18 0-645,-15 24 129,15 1-516,-5 0 129,5 7 0,4-3-129,8 1 129,1-5 0,8 0 129,-1-11-129,4 0 258,0-10-129,4-4 0,-3-11 0,3-7 0,-6-10-129,-1-4 0,-8-9-129,-6-3-129,-7-1-387,-6 2 0,-8 8-387,-16-3-774,16 17-2709,-18 7-774,5 10 258,2 4-645</inkml:trace>
          <inkml:trace contextRef="#ctx0" brushRef="#br1" timeOffset="186916.691">14633 13019 12126,'20'-16'4386,"-8"-4"-258,-12 20-129,0 0-3096,-23 9-258,9 7-387,-4 0 0,2 9-129,2 0 129,3 4-258,6 1 129,3-2-258,2 1 0,0-4 129,7-2-129,-7-23 0,29 21 129,-8-21 129,2-3-129,4-17 129,1-8 129,6-6 129,-4-9-258,0 2 258,-5-2-129,0 6 0,-9 5-129,-1 11 129,-15 21-129,16-9-129,-15 20 258,-1 24-258,0 13 0,-1 18 129,-5 14 129,3 25 0,-3 11 0,5 12 0,-3 5 0,4 8 0,-2-3 0,0 1-258,-3-11 129,0-10-129,-4-19 0,-2-13 0,-3-15 0,-4-13 129,-3-18 0,-6-17 0,-5-18-129,-7-12 0,-4-20 0,-7-15 0,-1-14 0,-4-13-129,0-11 129,5-9 0,4-7 129,10-4-129,11-1 0,13-2 129,12 3-129,17 6 0,19 10-129,14 8 0,10 14 129,8 8-129,5 11 0,0 6 0,1 7 129,-2 3-129,-1 2 129,-2 2 0,-1 0 0,-4 5 0,-4 0 0,-5 6 0,-8 3 0,-10 7 0,-9 2 0,-6 6 129,-12 10-129,-4 5 0,-6 6 0,2 1 129,-1 6-129,1-2-129,3 5-258,-3-12-258,9 11-387,-11-36-1161,2 23-2451,-2-23 0,0 0-387,7-16 129</inkml:trace>
          <inkml:trace contextRef="#ctx0" brushRef="#br1" timeOffset="187099.7015">15371 12982 4644,'-1'-114'4257,"-5"64"-258,4 18 0,-5 7-1161,0 6-1032,7 19-258,0 0-903,0 0-645,2 24-1290,9 7-2322,-2-3-387,14 13-129,-2-5-387</inkml:trace>
          <inkml:trace contextRef="#ctx0" brushRef="#br1" timeOffset="187391.7182">16003 13208 10320,'-2'-29'4386,"-14"18"129,-11 4-516,-3-2-1806,0 15-1290,-15 8-258,8 13-129,-4-1-129,6 14 0,4 0-129,12 8 129,8 0-258,11 1 129,18-5 0,19-3-258,20-2-387,9-19-2580,18-3-1548,8-4 0,-3-13-387,-2 0-387</inkml:trace>
          <inkml:trace contextRef="#ctx0" brushRef="#br1" timeOffset="597124.1535">16465 14223 9159,'-14'-28'4515,"-11"14"0,25 14-129,-25 28-1806,6-5-1419,17 20-387,-9 1-129,11 17 0,0-1-387,0 13 0,7 2-387,2-2 129,4-4-258,-4-10 129,1-7-129,-4-17 0,3-6 0,-9-29 0,17 3 129,-17-3 0,20-27 129,-6-1 0,2-4 129,4-2 0,-1-1 0,3 4 0,-1 1 0,2 9 129,-2 5-129,6 9 0,-4 7 0,4 10 0,-6 12 0,2 11 0,-3 5 0,-1 8 0,-1 0-129,-3 4 0,-3 0-129,-3-9-258,2 2-387,-11-20-645,12 7-903,-12-30-2193,0 0-129,0 0-258,0 0 0</inkml:trace>
          <inkml:trace contextRef="#ctx0" brushRef="#br1" timeOffset="597371.1677">17056 14058 9804,'80'55'4773,"-30"-12"-258,-2 12-258,-4 5-1290,2 36-2064,-19 11-387,-7 21-129,-20 6-129,-20 8-129,-24 6-258,-27-11-774,-6-6-3354,-28-12-129,-14-16-387,-14-10-387</inkml:trace>
        </inkml:traceGroup>
      </inkml:traceGroup>
    </inkml:traceGroup>
    <inkml:traceGroup>
      <inkml:annotationXML>
        <emma:emma xmlns:emma="http://www.w3.org/2003/04/emma" version="1.0">
          <emma:interpretation id="{B29D681B-882D-4F11-8301-82B07A76B63C}" emma:medium="tactile" emma:mode="ink">
            <msink:context xmlns:msink="http://schemas.microsoft.com/ink/2010/main" type="paragraph" rotatedBoundingBox="2697,15935 12859,15852 12870,17186 2708,17269" alignmentLevel="1"/>
          </emma:interpretation>
        </emma:emma>
      </inkml:annotationXML>
      <inkml:traceGroup>
        <inkml:annotationXML>
          <emma:emma xmlns:emma="http://www.w3.org/2003/04/emma" version="1.0">
            <emma:interpretation id="{0D5BADEF-0912-4A2E-81D3-061226EFC757}" emma:medium="tactile" emma:mode="ink">
              <msink:context xmlns:msink="http://schemas.microsoft.com/ink/2010/main" type="inkBullet" rotatedBoundingBox="2706,17052 4053,17041 4054,17127 2707,17138"/>
            </emma:interpretation>
            <emma:one-of disjunction-type="recognition" id="oneOf21">
              <emma:interpretation id="interp101" emma:lang="en-US" emma:confidence="0">
                <emma:literal>-</emma:literal>
              </emma:interpretation>
            </emma:one-of>
          </emma:emma>
        </inkml:annotationXML>
        <inkml:trace contextRef="#ctx0" brushRef="#br1" timeOffset="466071.6576">-4894 16413 5805,'-27'11'4644,"27"-11"-258,0 0-258,0 17-1935,0-17-774,20 2 129,-20-2-387,44 0-129,-17 0-258,19 0-129,0 0-129,17 0 0,2 0-129,14 2 0,2 0-258,14 1 0,1 1 129,3-1-129,-1-1 0,-2 4-129,-9-5 129,-10 5-129,-11-3 129,-11-1-129,-16 2 0,-11-3-129,-6 5-258,-22-6-516,18 0-3354,-18 0-516,-16 0-387,-6 0 0</inkml:trace>
      </inkml:traceGroup>
      <inkml:traceGroup>
        <inkml:annotationXML>
          <emma:emma xmlns:emma="http://www.w3.org/2003/04/emma" version="1.0">
            <emma:interpretation id="{9CCAAB0E-13D5-4617-A133-2E0C952E4A16}" emma:medium="tactile" emma:mode="ink">
              <msink:context xmlns:msink="http://schemas.microsoft.com/ink/2010/main" type="line" rotatedBoundingBox="5499,15912 12859,15852 12870,17186 5510,17246"/>
            </emma:interpretation>
          </emma:emma>
        </inkml:annotationXML>
        <inkml:traceGroup>
          <inkml:annotationXML>
            <emma:emma xmlns:emma="http://www.w3.org/2003/04/emma" version="1.0">
              <emma:interpretation id="{08D907AD-849C-41CD-9AC6-AB7C209419A9}" emma:medium="tactile" emma:mode="ink">
                <msink:context xmlns:msink="http://schemas.microsoft.com/ink/2010/main" type="inkWord" rotatedBoundingBox="5499,15912 12859,15852 12870,17186 5510,17246"/>
              </emma:interpretation>
              <emma:one-of disjunction-type="recognition" id="oneOf22">
                <emma:interpretation id="interp102" emma:lang="en-US" emma:confidence="1">
                  <emma:literal>Robustness</emma:literal>
                </emma:interpretation>
                <emma:interpretation id="interp103" emma:lang="en-US" emma:confidence="1">
                  <emma:literal>Rob witness</emma:literal>
                </emma:interpretation>
                <emma:interpretation id="interp104" emma:lang="en-US" emma:confidence="1">
                  <emma:literal>Robin tress</emma:literal>
                </emma:interpretation>
                <emma:interpretation id="interp105" emma:lang="en-US" emma:confidence="1">
                  <emma:literal>Robust ness</emma:literal>
                </emma:interpretation>
                <emma:interpretation id="interp106" emma:lang="en-US" emma:confidence="0">
                  <emma:literal>Robb witness</emma:literal>
                </emma:interpretation>
              </emma:one-of>
            </emma:emma>
          </inkml:annotationXML>
          <inkml:trace contextRef="#ctx0" brushRef="#br1" timeOffset="467403.734">-2126 15625 9804,'40'-55'4644,"-8"37"-129,-1 0-258,1-1-2451,19 17-774,-6-5-129,12 7-129,-8 2-387,3 12 129,-7-2-258,-5 10 0,-9-1-129,-8 7 129,-13 1-258,-10 5 129,-5 1-129,-20 3 0,-10 3-129,-10-1-129,-5 1 129,-7-5-129,1-2 129,-1-8 0,7 1-129,4-9 129,8-4 129,8-7 0,9 2 0,21-9 0,-16 14 129,16-14 129,10 25 0,17-5 0,1-1 129,13 12 0,4-5-129,12 12 129,0-5-129,7 7 0,-2-5-129,-2 3-129,-4-6 0,-5 0 0,-3-4 129,-9-5-387,-5 0 0,-13-12-645,4 10-258,-25-21-2967,0 0-645,18 13-129,-18-13-387</inkml:trace>
          <inkml:trace contextRef="#ctx0" brushRef="#br1" timeOffset="466900.7052">-2103 15705 12513,'0'-21'5031,"0"21"-516,0 14 258,10 18-3483,-10 4-645,0 15 0,0 2-129,2 13-129,-2 2-129,0 7 0,0-4-258,2-2 258,-2-5-258,2-3 0,1-8 258,1-5-258,-1-9 129,1-7-258,-1-9 258,-1-7-387,-2-16 258,4 16-387,-4-16-129,0 0-387,0 0-645,-14-35-1419,8 10-1806,-3-7-258,-3-6-129,3-4 129</inkml:trace>
          <inkml:trace contextRef="#ctx0" brushRef="#br1" timeOffset="467843.7591">-1104 16144 12513,'2'-39'4902,"-2"39"-516,-12-14 258,-8 25-3225,-5-4-774,6 16-387,-5 0 0,3 9 0,2 5-129,3 4 0,5 0-129,9 4-129,2-4 258,11 0-258,8-6 258,6-5-258,5-5 387,4-3-258,2-12 387,1-4-129,-5-6 129,2-4-129,-9-14 0,-2-1 258,-7-13-387,-2-2 258,-10-9-387,-4-5 258,0-3-258,-7-1 129,-7 2-129,-4 4-129,-4 9-129,-6 3-387,5 21-387,-16-8-2064,7 21-1935,0 5 129,3 13-258,2 2-258</inkml:trace>
          <inkml:trace contextRef="#ctx0" brushRef="#br1" timeOffset="468575.801">-522 15513 11352,'-9'-55'4773,"4"33"-258,5 22 129,0 0-2967,-13-19-516,13 19-516,0 25-129,6 9 0,-3 6-258,4 21 0,-5 12 0,5 18 0,-5 6-129,0 8 129,-2 2-129,0 2-129,-4-8 129,2-10-129,2-15 129,0-19-129,0-12 129,0-15-258,4-14 258,-4-16-258,0 0 258,20-18 0,-10-9-387,3-6 258,4-3-129,7-5 129,4 0-129,4 2 129,5 2 0,6 5 0,7 5 0,3 9 0,-1 9 129,-4 8-129,-4 1 0,-5 14 129,-8 7-129,-8 8 129,-12 3 0,-11 5-129,-4-3 0,-12 3 0,-9-3 258,-9-4-387,-5-3 258,-9-6-258,-3-5 258,-6-5-258,-2-6 258,-2-3-258,4-2 0,1-2 0,8-7-129,3-5 0,11 7-645,0-13-129,34 20-2322,-14-16-1419,14 16-258,0-16 0,0 16-645</inkml:trace>
          <inkml:trace contextRef="#ctx0" brushRef="#br1" timeOffset="469295.8422">319 16162 13674,'0'0'4644,"-16"-9"-387,16 9 258,-26 22-3612,26 10-387,-4-4 0,4 9-129,0-1-129,4 0-129,5-3 0,3-2-258,0-5 129,1-8-129,3-4 0,-16-14 0,28 8 0,-28-8 129,31-18 0,-14-5 129,1-9 129,2-2 0,-1-7 0,3 4 0,-6-1 0,5 8 0,-5 5-129,4 9 0,-1 9 129,4 7-129,2 14 0,0 7 0,2 6 0,1 5 0,-3 0-129,-2 2 0,-1-2-258,-10-5 129,1-4-129,-13-23 0,16 25 129,-16-25-129,19 0 258,-5-16 0,6-9 129,3-5 0,2-6 129,5-1 0,-1-4 0,3 5-129,-6 6 0,1 7 0,-4 5 0,0 11-129,-3 7 0,-1 5 129,-1 15-129,0 5 0,-2 5 0,-4 4-129,3 3 0,-8-1-129,3-3 0,-6-2-129,1-1-258,-5-11 0,4 6-387,-4-25-387,0 22-1935,0-22-1161,0 0 0,0 0 0,-5-25-516</inkml:trace>
          <inkml:trace contextRef="#ctx0" brushRef="#br1" timeOffset="469799.871">1575 15974 12771,'7'-18'4773,"25"-2"-516,-5 17 258,9-1-2451,13 8-1290,6 1-387,13 4-387,7 5-387,0-14-1032,13 2-2838,-2 3 0,-4-5-258,-4 0-258</inkml:trace>
          <inkml:trace contextRef="#ctx0" brushRef="#br1" timeOffset="469579.8584">1757 15323 15867,'51'-64'4773,"-37"48"0,-14 16-129,20-2-3225,-6 16-903,-7 14 0,6 15-257,-6 9-259,0 15 0,-3 6 0,1 16 0,-2 7 0,3-1 0,-1-1 0,-1-5 0,3-2-388,-7-18-515,12 4-1032,-12-28-2580,0-11-258,-3-13-258,-10-5 129</inkml:trace>
          <inkml:trace contextRef="#ctx0" brushRef="#br1" timeOffset="470202.8941">2662 15787 15222,'-18'55'4644,"18"-14"-258,0 3-129,11 19-3225,-11-8-258,5 9-387,-5-5-129,2-4-258,-2-7-129,0-9-129,0-7 0,-2-13 129,2-19-129,0 0 129,0 0 0,0-14 129,7-14 129,4-6 0,0-7 129,6-3-129,-2-10 258,4 8-129,1 0 129,7 8 0,-4 3 0,7 13-129,0 8 0,6 14-128,-1 7-130,3 16 0,-1 8 0,-5 4 0,2 13-775,-16-10-1805,1 10-1806,-8-6-387,-6 3-129,-3-8-258</inkml:trace>
          <inkml:trace contextRef="#ctx0" brushRef="#br1" timeOffset="470631.9186">3423 16208 14706,'47'-5'4773,"-24"3"-387,2 2 129,1-7-2709,10 7-903,-6-2-129,7-1-387,-5-10 0,0-3-257,-7-5-130,-3-6 0,-10-3 0,-6 0 0,-6-2 0,-13 5 0,-8 2 0,-11 6 0,-4 10 0,-8 9 0,1 3 0,-2 13 0,3 13-259,1 3 1,9 7 0,5 4 0,13 1 129,9-1-129,5 0 129,12-3 129,17-2 129,8-3-129,7-4 0,6-5-129,7-1-258,-4-11-516,17 6-1032,-15-13-2322,7-7 0,-1-2-387,1-14 0</inkml:trace>
          <inkml:trace contextRef="#ctx0" brushRef="#br1" timeOffset="470971.938">4277 16184 13803,'43'-105'4515,"-31"62"-129,-10 6 0,3 19-2322,-14-5-903,9 23-516,-32 0-129,13 9-258,-6 10-258,-2 8 0,4 3-129,-2 4 0,9 3-129,2-5 0,12 4-129,2-8 129,13 1 129,10-4 0,9-4 129,7 0 129,2-6 129,3 2 129,-4-6 0,0 3-129,-9-1 129,-5 1-129,-26-14 0,22 27-129,-22-11-129,-16 0-129,-9 1-129,-14-4-129,-2 6-258,-22-13-903,19 4-2709,-20-2-258,3-5 129,3-3-258</inkml:trace>
          <inkml:trace contextRef="#ctx0" brushRef="#br1" timeOffset="471435.9646">5046 16011 17802,'53'-71'4644,"-44"42"129,-9 4-516,0 25-3741,-34-17-258,7 17-258,-5 5-258,-5 9-129,3 11-129,-7-3-129,13 10-129,-2-8 129,15 8 0,3-7 129,12 6 129,7-5 258,18 1 129,10 3 258,5-5 258,11 7 0,-1-9 0,5 9 129,-7-10-129,-2 6 129,-14-8-258,-7 5 0,-16-6-129,-9 2 129,-18-3-258,-14 2 130,-12-2-259,-13-2 0,-5 3-130,-15-12-1031,8 9-3096,-11-7-387,-2 2 258,-3-2-516</inkml:trace>
        </inkml:traceGroup>
      </inkml:traceGroup>
    </inkml:traceGroup>
    <inkml:traceGroup>
      <inkml:annotationXML>
        <emma:emma xmlns:emma="http://www.w3.org/2003/04/emma" version="1.0">
          <emma:interpretation id="{7A6DFB63-3565-4551-A066-AE111297F41F}" emma:medium="tactile" emma:mode="ink">
            <msink:context xmlns:msink="http://schemas.microsoft.com/ink/2010/main" type="paragraph" rotatedBoundingBox="2829,16937 20464,16118 20591,18851 2956,19670" alignmentLevel="1"/>
          </emma:interpretation>
        </emma:emma>
      </inkml:annotationXML>
      <inkml:traceGroup>
        <inkml:annotationXML>
          <emma:emma xmlns:emma="http://www.w3.org/2003/04/emma" version="1.0">
            <emma:interpretation id="{3F0D2560-58D6-45EC-B98B-683F580922C1}" emma:medium="tactile" emma:mode="ink">
              <msink:context xmlns:msink="http://schemas.microsoft.com/ink/2010/main" type="inkBullet" rotatedBoundingBox="2898,18427 3940,18378 3943,18436 2901,18484"/>
            </emma:interpretation>
            <emma:one-of disjunction-type="recognition" id="oneOf23">
              <emma:interpretation id="interp107" emma:lang="en-US" emma:confidence="0">
                <emma:literal>-</emma:literal>
              </emma:interpretation>
            </emma:one-of>
          </emma:emma>
        </inkml:annotationXML>
        <inkml:trace contextRef="#ctx0" brushRef="#br1" timeOffset="700156.0466">-4693 17797 7869,'-20'-5'4257,"4"1"0,16 4-129,0 0-2838,0 0 0,0 0-516,0 0 129,0 0-129,11 0-129,7 0-129,-18 0-129,39 0 0,-16 0 129,14 2-129,1-2-129,11 2 129,5-2 0,12 0-129,1-2 0,10 0-129,3-3 0,2 3 0,-4 0 0,-7 2-258,-3 0-129,-17 0-387,4 11-1032,-23-8-2967,-5-1-258,-6 0 0,-21-2-516</inkml:trace>
      </inkml:traceGroup>
      <inkml:traceGroup>
        <inkml:annotationXML>
          <emma:emma xmlns:emma="http://www.w3.org/2003/04/emma" version="1.0">
            <emma:interpretation id="{21F5B493-2E37-4AF5-B01D-1A4CB206504E}" emma:medium="tactile" emma:mode="ink">
              <msink:context xmlns:msink="http://schemas.microsoft.com/ink/2010/main" type="line" rotatedBoundingBox="5468,16814 20464,16118 20591,18851 5595,19548"/>
            </emma:interpretation>
          </emma:emma>
        </inkml:annotationXML>
        <inkml:traceGroup>
          <inkml:annotationXML>
            <emma:emma xmlns:emma="http://www.w3.org/2003/04/emma" version="1.0">
              <emma:interpretation id="{534C52D4-4521-48F0-9F69-F91337271748}" emma:medium="tactile" emma:mode="ink">
                <msink:context xmlns:msink="http://schemas.microsoft.com/ink/2010/main" type="inkWord" rotatedBoundingBox="5521,17951 9089,17785 9140,18889 5572,19055"/>
              </emma:interpretation>
              <emma:one-of disjunction-type="recognition" id="oneOf24">
                <emma:interpretation id="interp108" emma:lang="en-US" emma:confidence="0">
                  <emma:literal>Fan</emma:literal>
                </emma:interpretation>
                <emma:interpretation id="interp109" emma:lang="en-US" emma:confidence="0">
                  <emma:literal>Fa n</emma:literal>
                </emma:interpretation>
                <emma:interpretation id="interp110" emma:lang="en-US" emma:confidence="0">
                  <emma:literal>For n</emma:literal>
                </emma:interpretation>
                <emma:interpretation id="interp111" emma:lang="en-US" emma:confidence="0">
                  <emma:literal>Fair</emma:literal>
                </emma:interpretation>
                <emma:interpretation id="interp112" emma:lang="en-US" emma:confidence="0">
                  <emma:literal>Far n</emma:literal>
                </emma:interpretation>
              </emma:one-of>
            </emma:emma>
          </inkml:annotationXML>
          <inkml:trace contextRef="#ctx0" brushRef="#br1" timeOffset="701124.102">-2103 17393 8901,'30'-39'4773,"-11"23"0,10 5-129,3 8-1806,-2-13-1548,24 16-516,1-7-129,14 7-258,4 0-258,2 1 0,1 5-258,-5-3-258,0 10-516,-21-13-2064,-7 0-1677,-9 2 0,-16-1-258,-18-1-645</inkml:trace>
          <inkml:trace contextRef="#ctx0" brushRef="#br1" timeOffset="700840.0858">-2038 17495 9804,'13'-43'5031,"-8"23"0,1-1-129,-6 21-2322,0-29-1032,0 29-516,1-16-387,-1 16-258,0 0-129,4 22-129,-4 4 0,0 12 129,0 5-129,0 10 0,0 6 0,0 5-129,0 0 129,0 2-129,0-4 0,2 0-129,5-2 0,-2-8 0,2 0-387,-5-17 0,7 8-516,-9-43-903,2 27-2838,-2-27-258,0 0-129,0 0 0</inkml:trace>
          <inkml:trace contextRef="#ctx0" brushRef="#br1" timeOffset="701472.1219">-2038 17674 9546,'0'23'5160,"16"-17"-516,11 1-129,5 9-2838,-3-13-516,20 12-516,7-3-645,0-5-774,21 9-2967,-2-2-387,-4-5-774,5 4 129</inkml:trace>
          <inkml:trace contextRef="#ctx0" brushRef="#br1" timeOffset="701936.1484">-830 17809 10191,'-19'-19'4644,"19"19"0,-36-22-387,15 3-2193,-1 17-1161,-11-9-129,6 11-129,-9-3-258,8 3-129,-2 7 0,1 7-129,1 4 0,5 5 0,3 4-129,4 3 0,5 6 0,8 1 0,3 2 0,0 2 0,10 2 0,6-6 0,4 0-129,0-8 129,1-4 0,0-11 129,-1-10-129,-2-4 0,-4-16 258,0-4-129,-1-10 129,-1 1 0,-3-6 129,2 6-129,-4-1 0,2 10 0,-2 1 0,-7 19-129,18-21 0,-18 21 0,23-2-129,-6 2 0,3 7 0,3 5 0,4 10-258,-2-4-258,7 14-258,-13-20-1161,15 15-2838,-13-4-129,1 2-387,-4-4 0</inkml:trace>
          <inkml:trace contextRef="#ctx0" brushRef="#br1" timeOffset="702687.1914">-234 17802 9417,'0'0'4644,"-19"-5"-387,19 5 0,10 28-2580,-10-10-645,7 12-129,-7-1-387,7 5-129,-3 1-258,3 1-129,-2-1 0,4-3 129,-2-3-258,4-4 258,0-6-129,-11-19 0,25 16 129,-9-16 0,-16 0 0,30-23 0,-16-7 129,4 3 0,-4-10 129,2 3-129,-5-5 129,3 11 0,-5-4-129,0 12 0,-4 0 0,-5 20-129,0 0 0,20-10-129,-20 10 129,21 21-129,-7 2 0,4 4 129,4 7-258,-1-2 0,6 7-129,-1-11-258,10 13-258,-11-27-1032,19 10-2580,-5-12-258,2-8-129,2-4 0</inkml:trace>
          <inkml:trace contextRef="#ctx0" brushRef="#br1" timeOffset="702972.2076">881 17391 14706,'-12'-19'4773,"-11"6"-129,23 13-129,-20 18-3354,22 21-516,2 6-258,8 12 0,-3 5-129,2 11-258,1 7 0,1 2-258,3 3 129,-2-8-129,4-1-258,-8-19-258,12 7-645,-15-34-1677,3-5-1548,-10-25 129,24 2-258,-10-14-258</inkml:trace>
          <inkml:trace contextRef="#ctx0" brushRef="#br1" timeOffset="703425.2336">1166 17829 9804,'11'0'3999,"33"-2"-129,-17-7-1161,21 0-4128,9 9-1806,2-3-645,21 1 0</inkml:trace>
          <inkml:trace contextRef="#ctx0" brushRef="#br1" timeOffset="703244.2233">1244 17420 15609,'9'-98'4644,"-9"62"-129,2 17-516,-2-2-2709,0 21-516,7 12-129,2 22-258,-5 5 0,3 14 0,-2 10-257,2 11-130,-2 6 0,3 6 0,-1 1 0,2 0 0,1 0 0,-1-9-259,7 1-386,-11-31-1032,17 0-2967,-13-16-129,-4-9-129,-5-23-258</inkml:trace>
        </inkml:traceGroup>
        <inkml:traceGroup>
          <inkml:annotationXML>
            <emma:emma xmlns:emma="http://www.w3.org/2003/04/emma" version="1.0">
              <emma:interpretation id="{5848391C-D175-49B5-AF96-CBEC3CE52173}" emma:medium="tactile" emma:mode="ink">
                <msink:context xmlns:msink="http://schemas.microsoft.com/ink/2010/main" type="inkWord" rotatedBoundingBox="9876,17813 12859,17858 12842,19003 9859,18958"/>
              </emma:interpretation>
              <emma:one-of disjunction-type="recognition" id="oneOf25">
                <emma:interpretation id="interp113" emma:lang="en-US" emma:confidence="1">
                  <emma:literal>tolerant</emma:literal>
                </emma:interpretation>
                <emma:interpretation id="interp114" emma:lang="en-US" emma:confidence="0">
                  <emma:literal>toler ant</emma:literal>
                </emma:interpretation>
                <emma:interpretation id="interp115" emma:lang="en-US" emma:confidence="0">
                  <emma:literal>Tolerant</emma:literal>
                </emma:interpretation>
                <emma:interpretation id="interp116" emma:lang="en-US" emma:confidence="0">
                  <emma:literal>Toler ant</emma:literal>
                </emma:interpretation>
                <emma:interpretation id="interp117" emma:lang="en-US" emma:confidence="0">
                  <emma:literal>toler anf</emma:literal>
                </emma:interpretation>
              </emma:one-of>
            </emma:emma>
          </inkml:annotationXML>
          <inkml:trace contextRef="#ctx0" brushRef="#br1" timeOffset="704273.2819">2240 17763 8901,'41'-7'3999,"-12"7"387,3-5-516,9-2-1032,14 7-1032,2 0-1032,10 0-1032,13 3-2064,2 4-1290,-7-3-258,5 5-387,-11-8-129</inkml:trace>
          <inkml:trace contextRef="#ctx0" brushRef="#br1" timeOffset="703851.258">2463 17199 14835,'-4'-21'4515,"4"21"-129,0 0-129,7 19-2838,-7 12-645,6 22 0,-6 4-258,5 16 0,-3 2-258,3 10 0,-1 2 1,3 7-259,0 1 0,2-6 0,1 0 0,-1-13-259,6-3-257,-10-23-516,13 9-1677,-13-33-1935,-1-10 129,-4-16-258,0 0-258</inkml:trace>
          <inkml:trace contextRef="#ctx0" brushRef="#br1" timeOffset="704628.3024">3212 17715 12126,'-56'0'4644,"28"5"-516,-4 8 258,0-6-2322,14 23-903,-7-7-129,15 11-516,-1 2-129,11 5-258,0 1 0,14 1 0,6-2 0,8-4-129,6-3 129,5-7 0,-3-11 0,5-9 129,-8-7 129,1-11-129,-7-12 129,-4-4-257,-11-10-130,-3 0 0,-9-2 0,0-1 0,-10 7 0,-15-5-130,5 15-1160,-21-9-2064,8 11-1290,-3 3 0,0 6-387,3 6 258</inkml:trace>
          <inkml:trace contextRef="#ctx0" brushRef="#br1" timeOffset="704957.3212">3583 17286 15222,'9'-55'4386,"-7"36"0,-2 19-129,0 0-2709,0 0-774,9 35-258,-5-1 0,3 14-129,-2 7-129,2 11 0,0 2 1,0 6-259,2-1 0,2 0 0,0-2-130,1-8-257,6 4-516,-13-26-1806,8 5-1806,-3-14 0,1-7-258,-11-25-129</inkml:trace>
          <inkml:trace contextRef="#ctx0" brushRef="#br1" timeOffset="705724.3651">4023 17786 17028,'69'0'4128,"-28"4"387,4-1-387,-10-3-3354,15 0-387,-7 0 0,1-1-258,-7-10 129,-6 2-129,-10-5-258,-9-4 0,-12 2 0,-5-2 0,-13 4 0,-12 0 0,-2 7-258,-5 3 129,-1 4-129,-1 5 0,7 15 129,-2 0-129,15 12 129,-1-2-129,11 11 258,8-2 0,2 5 387,19-1 129,5 0 0,18-1 129,-1-10 129,19 4 0,-4-16 0,12-3-129,-7-13-129,8-4-128,-8-7-259,0-11 0,-5-7 0,-7-5 0,-7-7 0,-10-1 0,-6-1 0,-11 0 0,-7 3 0,-9-3 0,-2 13 0,-16-7-517,-1 16-386,-10-6 0,8 14-129,-9-7 129,10 14-129,-5-7 258,25 9 0,-28-4 387,28 4 258,0 0 258,0 0 387,0 0 0,18-5 387,8 5-129,-4-7 258,10 7-129,-4-9 0,8 9-258,-6-5-129,2 5-258,-4 0-129,-1 0 1,0 5-130,-6 6 0,-1 5 0,-4 2 0,0 8-130,-9-4-515,12 17-387,-19-14-1419,8 16-2064,2-4 0,8 2-258,7-3-129</inkml:trace>
        </inkml:traceGroup>
        <inkml:traceGroup>
          <inkml:annotationXML>
            <emma:emma xmlns:emma="http://www.w3.org/2003/04/emma" version="1.0">
              <emma:interpretation id="{9048B59D-333B-4488-9D13-46038F30E1A2}" emma:medium="tactile" emma:mode="ink">
                <msink:context xmlns:msink="http://schemas.microsoft.com/ink/2010/main" type="inkWord" rotatedBoundingBox="13106,16460 16116,16320 16243,19053 13233,19193"/>
              </emma:interpretation>
            </emma:emma>
          </inkml:annotationXML>
          <inkml:trace contextRef="#ctx0" brushRef="#br1" timeOffset="706279.3969">5914 17765 11997,'0'-30'4386,"0"30"-258,0-32 0,-9 10-1677,9 22-1419,-22-28-129,22 28-387,-37-21 0,12 15-258,-3 4 0,-1 2-129,-3 11 0,2 7-129,0 3 129,1 6 0,6 3 0,5 4-129,4 2 0,7-3 0,3 1 129,4 0-129,0-4-129,6-3 129,3-6-129,1-5 0,-10-16 129,23 14 0,-23-14 129,29-5 0,-17-11 129,6-2 129,-4-5 0,4 2 0,-4-4-257,4 7-130,-4 0 0,4 9 0,-2 6 0,4 3 0,-1 3 0,3 13 0,3 9 0,-4-5 0,11 17-1291,-14-15-2579,10 3-903,-5-9 129,2 0-258,-5-11-129</inkml:trace>
          <inkml:trace contextRef="#ctx0" brushRef="#br1" timeOffset="706665.4189">6102 17829 15996,'4'-16'4515,"-4"16"129,17 0-516,-17 0-2709,15 16-645,-15-16-258,16 36-387,-11-10-129,-5-1-516,4 9-387,-4-15-129,0 12 129,0-31-129,0 25 129,0-25 258,0 0 258,9-15 645,-2-11 258,7 4 129,-5-11 258,9 8-129,-8-7 0,10 12-129,-6-1-129,9 10-258,-3 4 0,5 7-129,0 9 0,1 10 0,-1 8-258,-4 3 0,1 13-387,-13-9-387,12 19-1935,-14-15-1548,-5-3-129,-2-6-129,0-8-129</inkml:trace>
          <inkml:trace contextRef="#ctx0" brushRef="#br1" timeOffset="707394.4606">6639 17671 13545,'15'-13'4257,"6"13"-258,2 2 0,4 3-3741,10 1-2838,9-6-1032,17 0-645,-1-13 0,14-1-774</inkml:trace>
          <inkml:trace contextRef="#ctx0" brushRef="#br1" timeOffset="707172.4479">6879 16945 13674,'0'0'4644,"0"0"-387,9 27 129,-5 29-2451,-4 0-1161,3 22-129,-1 2-129,5 14-258,-1 2-258,1 7 258,2-3-258,1 1 0,3-4 0,-2-9-129,3-2-129,-5-20-516,7 1-645,-11-22-3096,0-15 129,-5-30-387,0 0 0</inkml:trace>
          <inkml:trace contextRef="#ctx0" brushRef="#br1" timeOffset="709883.603">8080 15906 10836,'4'-60'4257,"-1"31"0,-3 2-129,-3-5-2193,3 15-903,0-3-258,0 20-258,0-21-129,0 21-129,0 0 0,-2 18-129,-3 6 0,-3 21 0,0 14 0,-1 19 129,-7 16 0,-4 24 0,-10 15 129,-2 23 0,-7 19 0,-4 4-129,-3 3 0,-2 3 0,0-2 0,0-5-258,5-5-129,2-24 129,7-16-258,2-17-129,7-7-129,-3-24-387,15-2-387,-10-38-1290,9-6-1935,3-18 0,11-21-129,-23 11 0</inkml:trace>
          <inkml:trace contextRef="#ctx0" brushRef="#br1" timeOffset="711533.6972">8365 16932 10449,'9'-35'4386,"-9"35"-129,19-21-516,-19 21-1677,27-8-2193,-9 14-1806,1 6-1677,-19-12-516,27 30 0,-22-8-645</inkml:trace>
          <inkml:trace contextRef="#ctx0" brushRef="#br1" timeOffset="711091.6719">8445 17173 9288,'0'0'4386,"0"0"0,0 0-129,0 0-1677,0 39-1161,0-14-516,10 19 0,-2-3-387,9 11-129,-2-3-258,2 7 0,3-3-258,-8-5-129,3-2-129,-8-12-387,9 5-258,-16-39-1806,0 29-1419,0-29-258,0 0-129,0 0-258</inkml:trace>
        </inkml:traceGroup>
        <inkml:traceGroup>
          <inkml:annotationXML>
            <emma:emma xmlns:emma="http://www.w3.org/2003/04/emma" version="1.0">
              <emma:interpretation id="{7BD76472-ED3F-4E18-81E1-065E420593AB}" emma:medium="tactile" emma:mode="ink">
                <msink:context xmlns:msink="http://schemas.microsoft.com/ink/2010/main" type="inkWord" rotatedBoundingBox="16409,17239 20508,17048 20563,18234 16464,18424"/>
              </emma:interpretation>
            </emma:emma>
          </inkml:annotationXML>
          <inkml:trace contextRef="#ctx0" brushRef="#br1" timeOffset="712056.7272">9003 17194 11352,'16'0'3999,"-16"0"0,-12 0-516,-9 3-2580,-1 17-774,-3-2 0,-1 7 0,-1-4-129,2 0 0,7 1 0,8-3 0,6-3 0,4 2 258,0-18 129,34 29 0,-9-19 129,12 6 129,-3-5 0,12 7 0,-9-9 0,10 8 0,-10-4-129,4 5-129,-11-2-129,-3 1 129,-9-1-258,-8 2 129,-8-2-129,-4 0 129,-14-1-258,-9-3 129,-3-1 0,-6-4-129,-3 0 129,-4-7-258,5 0 0,1 0 0,6-4 0,-3-5-129,7 1-258,0-8 129,9 8-516,-5-11-258,21 19-1161,-14-16-2322,14 16 387,-11-18-645,11 18 129</inkml:trace>
          <inkml:trace contextRef="#ctx0" brushRef="#br1" timeOffset="712483.7517">9493 17295 11352,'8'-55'4644,"-9"36"-387,1 19 129,-31-25-2967,31 25-645,-28 19-258,14 8-258,-1 3 0,7 8-258,-1 2 0,7 5 129,2-2-258,2-4 258,10-2-129,8-5 0,-1-7 258,8-2 0,-4-12 0,6-2 129,-6-9 129,7 0-129,-7-16 129,2 0-129,-6-11-129,3-3 0,-10-4 0,-5-3-129,-5-1-129,-4-3-129,-10 6-129,-13-4-258,0 17-387,-18-11-1032,10 20-2709,-8 2-129,0 10-129,3 1-129</inkml:trace>
          <inkml:trace contextRef="#ctx0" brushRef="#br1" timeOffset="712883.7744">9845 16662 11610,'48'-60'4515,"-25"38"-129,-4 6 129,-6-2-2838,14 18-645,-27 0-387,39 27 0,-29 3-129,6 15-258,-3 10 129,3 14-258,-4 10 129,1 8-129,-1 3-129,1 3 129,-1-1-129,1-4-129,1-5-129,-2-12-129,6-1-387,-7-22-516,14 9-1935,-8-20-1419,-1-7-258,-1-8 0,-15-22-258</inkml:trace>
          <inkml:trace contextRef="#ctx0" brushRef="#br1" timeOffset="713355.8016">10476 17397 9030,'6'-50'4644,"-6"32"-387,0 18 0,-8-32-1548,8 32-1677,-19 2-387,19-2-387,-22 30-129,10-9 0,1 6-258,1 0 129,3 3-258,-1-3-129,7 5-129,-3-9-129,4 5-387,0-8 0,2 7-516,-2-27 387,12 32 0,-12-32 645,16 10 129,-16-10 774,23 0 258,-5-3 258,-11-20 516,15 12 258,-15-18-129,12 17-516,-8-13-129,7 13-258,-18 12-258,30-22 0,-14 21-258,4 1 0,1 8-129,0 8-129,4 9-258,-5-3-129,8 10-387,-12-13-258,16 13-645,-32-32-774,41 29-1419,-14-20-645,-6-9 387,8 0-516</inkml:trace>
          <inkml:trace contextRef="#ctx0" brushRef="#br1" timeOffset="714067.8423">10779 17203 12384,'21'-22'4644,"-3"21"-387,7-8-516,5 16-2838,-7-4-129,13 12-387,-4-10 0,10 6-129,1-4-129,10-2 0,1-3-129,4-2 129,1-4 0,2-1 129,-6-7-129,-4 1 129,-10-3 0,-5 5 0,-13-5 0,-4 8 0,-19 6-129,18-10 0,-18 10 0,0 0-129,-3 17-129,-4 3 129,1 10-129,-3 0-129,6 10 0,-3-3 0,6 6-258,0-8 0,11 3-258,-6-17-387,15 9-1806,-6-14-1419,-14-16-258,18 9-129,-18-9 0</inkml:trace>
          <inkml:trace contextRef="#ctx0" brushRef="#br1" timeOffset="713640.8179">11061 17016 5547,'24'-165'4773,"-10"88"-129,0 13 0,-2 4-1419,10 33-903,-20-3-774,17 30-387,-19 0-258,25 17-258,-16 21-258,3 15 0,1 13-129,-1 12 0,1 6-129,-1 7-129,1-2-129,-3-2 0,1-2-258,-7-16-258,6 3-645,-10-30-2193,0-1-1290,-2-16-129,2-25 0,-19 20-516</inkml:trace>
          <inkml:trace contextRef="#ctx0" brushRef="#br1" timeOffset="714271.854">11584 17034 8127,'-14'-130'4386,"7"73"-129,7 18-387,-5 10-2064,3 10-1677,2 19-1677,-9-20-2193,9 20-258,-9 20-258,6 8-387</inkml:trace>
          <inkml:trace contextRef="#ctx0" brushRef="#br1" timeOffset="714684.8776">11949 17162 10707,'9'-21'4386,"-9"21"129,0 0-258,-16 0-2709,5 21-903,-10 4-129,5 12-258,-5-1 0,5 6-129,1 1 0,8-2-129,4-4 0,3-3 0,1-5 129,15-6 129,2-9 0,9-3 129,0-11 0,6 0 129,-2-7 0,6-6 0,-7-12-129,2 0 0,-10-8-258,-6-3 0,-6-3-258,-10-4-129,0 6-258,-14-11-387,7 21-1032,-23-12-2838,8 9 0,-3-2-258,6 7 0</inkml:trace>
          <inkml:trace contextRef="#ctx0" brushRef="#br1" timeOffset="715104.9017">12146 17000 5547,'68'12'4644,"-34"3"-129,-11-3-129,2 1-1290,3 22-1161,-13-13-516,11 20-516,-10-8-258,7 12 0,-7-5-387,2 5 0,-2-6-129,0-5 0,-3-6-129,-3-4 129,-1-6-129,-9-19 0,16 9 0,-16-9 0,16-12 129,-5-6-129,-2-7 129,3-4-129,2-3 129,4-1 0,-2 1 0,7-2 0,1 5 0,0 6-129,1 5 129,-2 9-129,1 6 129,-1 3-129,-2 7 129,-5 13-129,-4 3 129,3 3-258,-1 5 0,-2-1-258,6 7-258,-12-12-645,17 16-2064,-16-11-1290,-2 1-129,-3-5-258,-2-6 0</inkml:trace>
        </inkml:traceGroup>
      </inkml:traceGroup>
    </inkml:traceGroup>
  </inkml:traceGroup>
</inkml:ink>
</file>

<file path=ppt/ink/ink65.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2:51:36.452"/>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0 25 12255,'-11'-36'3870,"11"36"-258,0 0-1032,0 0-3999,0 0-1935,0 0-645,0 0 0,9 7-387</inkml:trace>
</inkml:ink>
</file>

<file path=ppt/ink/ink66.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2:58:59.19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5001B891-3D3B-4EAE-90ED-C3DF9F62DBB7}" emma:medium="tactile" emma:mode="ink">
          <msink:context xmlns:msink="http://schemas.microsoft.com/ink/2010/main" type="inkDrawing" rotatedBoundingBox="23163,15230 23973,15419 23876,15832 23066,15643" semanticType="scratchOut" shapeName="Other">
            <msink:sourceLink direction="with" ref="{E428ECE3-E0FE-48A1-B5BA-4DBB77E86C83}"/>
          </msink:context>
        </emma:interpretation>
      </emma:emma>
    </inkml:annotationXML>
    <inkml:trace contextRef="#ctx0" brushRef="#br0">264 20 7353,'-31'-18'3999,"14"18"0,-14 0 0,5 4-2064,-1 16-1032,-5 1-387,5 9 129,1 0-387,4 4 0,6 2-129,9 1-129,5-1 129,2 1-129,7-5 0,9-3 0,4-5 129,5-4 258,-6-9 0,10-4 129,-9-7 129,8-9 0,-12-12 0,9-1 129,-14-13-129,6 4-129,-10-6-129,4 9-129,-6-1 0,1 6-129,-3 7-129,-3 16 0,0 0 0,16 0 0,-7 16-129,-2 7 129,4 6-129,-2-1 0,3 6-129,-1-6-129,2 3-129,-5-14-258,12 3-129,-20-20-387,39 11-387,-23-19-645,20 5-387,-15-20-387,13 3 258,-9-15 0,1 6 774,-10-10 903,-1 5 1161,-6 2 903,-9 2 774,0 7 645,-8 5 0,8 18 0,-28-7-387,17 16-645,-8 5-516,10 16-129,-2 2-258,9 9 0,2-2-129,4 6-129,12-6 0,5 0 0,6-9-129,0-5-129,5-5-129,-7-13-516,8-2-1161,-2-5-1935,-10-12 129,4-8-387,-7-14-387</inkml:trace>
  </inkml:traceGroup>
</inkml:ink>
</file>

<file path=ppt/ink/ink6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2:58:52.394"/>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7189157-82E2-4985-9178-34EDF0E2A807}" emma:medium="tactile" emma:mode="ink">
          <msink:context xmlns:msink="http://schemas.microsoft.com/ink/2010/main" type="writingRegion" rotatedBoundingBox="15778,14824 22919,15033 22884,16245 15742,16037"/>
        </emma:interpretation>
      </emma:emma>
    </inkml:annotationXML>
    <inkml:traceGroup>
      <inkml:annotationXML>
        <emma:emma xmlns:emma="http://www.w3.org/2003/04/emma" version="1.0">
          <emma:interpretation id="{4291180A-E8FD-4522-A217-10F1A40E3290}" emma:medium="tactile" emma:mode="ink">
            <msink:context xmlns:msink="http://schemas.microsoft.com/ink/2010/main" type="paragraph" rotatedBoundingBox="15778,14824 22919,15033 22884,16245 15742,16037" alignmentLevel="1"/>
          </emma:interpretation>
        </emma:emma>
      </inkml:annotationXML>
      <inkml:traceGroup>
        <inkml:annotationXML>
          <emma:emma xmlns:emma="http://www.w3.org/2003/04/emma" version="1.0">
            <emma:interpretation id="{9FFAB8DB-DE1B-43B9-B1A1-837D1C281FB8}" emma:medium="tactile" emma:mode="ink">
              <msink:context xmlns:msink="http://schemas.microsoft.com/ink/2010/main" type="line" rotatedBoundingBox="15778,14824 22919,15033 22884,16245 15742,16037"/>
            </emma:interpretation>
          </emma:emma>
        </inkml:annotationXML>
        <inkml:traceGroup>
          <inkml:annotationXML>
            <emma:emma xmlns:emma="http://www.w3.org/2003/04/emma" version="1.0">
              <emma:interpretation id="{5D67464C-0CE4-425B-895A-F5AAF551AADC}" emma:medium="tactile" emma:mode="ink">
                <msink:context xmlns:msink="http://schemas.microsoft.com/ink/2010/main" type="inkWord" rotatedBoundingBox="15778,14824 20011,14948 19976,16160 15742,16037"/>
              </emma:interpretation>
              <emma:one-of disjunction-type="recognition" id="oneOf0">
                <emma:interpretation id="interp0" emma:lang="en-US" emma:confidence="1">
                  <emma:literal>(Modular</emma:literal>
                </emma:interpretation>
                <emma:interpretation id="interp1" emma:lang="en-US" emma:confidence="0">
                  <emma:literal>(Modul an</emma:literal>
                </emma:interpretation>
                <emma:interpretation id="interp2" emma:lang="en-US" emma:confidence="0">
                  <emma:literal>(Modal an</emma:literal>
                </emma:interpretation>
                <emma:interpretation id="interp3" emma:lang="en-US" emma:confidence="0">
                  <emma:literal>(Model an</emma:literal>
                </emma:interpretation>
                <emma:interpretation id="interp4" emma:lang="en-US" emma:confidence="0">
                  <emma:literal>(modal an</emma:literal>
                </emma:interpretation>
              </emma:one-of>
            </emma:emma>
          </inkml:annotationXML>
          <inkml:trace contextRef="#ctx0" brushRef="#br0">8447 14259 10191,'-48'2'3999,"24"12"129,-9 4-258,2 5-2580,6 19-516,-7 7-129,6 13 0,-6 5-258,9 13 129,0 4-258,10 3 0,6-3-258,7-1 258,9-6-258,14-6 129,4-10 129,10-6-258,4-9 129,2-7-258,8-5 0,-8-9-516,14 0-258,-20-15-1806,8-1-1419,-1-3-258,-3-6-387,3-4 129</inkml:trace>
          <inkml:trace contextRef="#ctx0" brushRef="#br0" timeOffset="804.0459">8859 14524 13545,'-9'-18'4515,"9"18"-129,0 0 129,-9 9-3741,-1 23-258,3 18-129,-9 7 0,3 12 0,-3 2-258,2 6 0,2-6 0,1-7-129,4-14 0,3-15 0,4-10 129,0-25-129,0 0 0,0 0 129,7-10 0,-3-22-129,-2-11 129,-1-12-258,1-11 129,-2-7-129,0-2 0,-2-7 0,2 4 0,-3 7 0,1 9 0,0 12 129,-1 13 129,3 8-129,0 10 0,0 19 0,0 0 0,12 0 129,-12 0-129,30 26 0,-8-6 0,1 7 129,2 1-129,0 4 0,-2 2 0,-2 0 129,-3-2-258,-2-4 129,-4-3 0,1-7 0,-13-18 0,23 10-129,-23-10 258,30-21-129,-12-6 0,3-8 129,-1-4-129,3-4 129,-2-1-129,-1 4 0,-4 3 129,-2 10-129,-5 4 129,-2 7-129,-7 16 0,0 0 129,0 0-129,14 11 129,-12 10-258,0 9 258,3 6-129,1 10 0,1 6 0,0 8 0,2 1-129,0 1 129,1-1 0,-1-4-258,4 1 0,-6-15-387,7 3-258,-10-23-903,15 4-2064,-6-11-774,-13-16 0,32 14-387,-13-14 0</inkml:trace>
          <inkml:trace contextRef="#ctx0" brushRef="#br0" timeOffset="1181.0676">9645 14746 11094,'0'-32'4257,"0"32"258,-19 2-516,17 25-2580,-12-6-774,10 16-129,-3-1-129,7 8-129,0-1-258,2 3 129,10-3-129,6-4 0,2-7 129,3-5 0,-2-9 0,4-4 129,-2-10 0,6-4 129,-8-11-129,6-7 129,-8-10 0,3-4-129,-8-8 0,-2-2-129,-6-5 129,-4 1-129,-2 0-129,-8 3 0,-9 8-129,-7 3-129,3 10-129,-11-1-645,14 23-1290,-8 0-2451,-3 6 258,4 10-387,2 3-129</inkml:trace>
          <inkml:trace contextRef="#ctx0" brushRef="#br0" timeOffset="1872.1071">10289 14871 7224,'9'-45'3870,"-9"45"-129,-16-30-129,0 19-1806,16 11-903,-35 0-258,17 13-258,-3 3-129,3 11-129,2 1 0,2 8 0,5-3-129,5 7 258,4-5-258,0 2 129,11-5 0,7 2 258,-1-11-129,10 2 387,-7-10-258,6-1 129,-8-12 129,3-1-129,-21-1-129,31-17 0,-22-7 0,-2-6-129,-4-11-129,-3-9 0,0-12 0,0-11-129,-5-3 0,0-6-129,1 0 129,-1 4 0,1 7-129,-1 8 0,1 14 129,-1 11-129,0 13 129,-3 9-129,8 16 129,-17-7-129,17 7 0,-16 14 129,12 8-129,4 6 129,0 10 0,0 6 0,7 9 0,6 6 0,1 7 0,2 0 0,0 3-258,-2-5 0,2 0-387,-5-12-129,8-1-1032,-12-10-2193,1-14-387,2-2-129,-10-25-258</inkml:trace>
          <inkml:trace contextRef="#ctx0" brushRef="#br0" timeOffset="2336.1336">10595 14817 8385,'11'-17'4257,"-2"26"129,-2 14-516,-3 10-2193,-4-8-645,0 16-258,0-9-258,1 4-258,-1-6-258,2-3-129,3-4 0,-1-7 0,-4-16 0,16 16-129,-16-16 129,23 0 129,-23 0 129,30-29 258,-15 6-129,6-3 129,-5-6 129,5 3 0,-6-3 0,2 11-129,-4-4 0,-13 25 0,25-25-129,-25 25-129,25 0 0,-25 0-129,25 34 129,-11-13-129,0 6-129,0 0 129,4 5-258,-4-6-129,4 3-129,-9-12-258,10 7-129,-19-24-516,27 21-774,-27-21-1935,0 0-129,25-11-258,-21-12 0</inkml:trace>
          <inkml:trace contextRef="#ctx0" brushRef="#br0" timeOffset="2624.1501">11133 14488 8127,'7'-114'4515,"-7"75"129,1 13-387,-1 26-1677,0-36-774,0 36-645,0 0-387,0 0-258,4 21-129,1 8-129,1 6 0,4 14-129,-1 9 0,4 12 0,-1 6-129,1 4-129,-3 0 0,1-5 0,-2 0-129,-4-13 0,6-2-516,-9-19-258,14 5-903,-13-19-2451,10-7 129,3-8-774,3-6 387</inkml:trace>
          <inkml:trace contextRef="#ctx0" brushRef="#br0" timeOffset="3436.1966">11664 14956 8901,'9'-59'4515,"-14"35"-129,-9 2 0,-9 1-2322,23 21-645,-31-5-387,21 13-387,-10 5-129,9 15-129,-5 1-258,8 5 0,-3 1-129,4 1-129,5-1-129,-2-6 0,4 1-129,0-10-129,13 1 0,-13-21 0,23 18 129,-23-18 0,30 0 258,-12-7 0,0-9 258,1-2 129,-4-9 129,2 4-129,-4-4 129,-1 4 0,-3 2-129,0 5-129,-9 16 129,11-16-258,-11 16 129,0 0-129,14 25 0,-9-7 129,4 5-258,0 2 129,4-2 0,1 0 129,2-5-129,2-4 129,1-7-129,3-3 258,-3-4-129,4-4 129,-1-12-129,2-4 129,-2-5-129,1-3 0,-4-6 129,-3-1-258,-1-3 0,-8-1-129,-5 5 0,-2-1-129,-8 8-129,-9-1-129,17 28 0,-36-34-129,36 34 129,-35-14-129,35 14 129,-25-2 129,25 2 0,-18 0 0,18 0 258,0 0 0,0 0 258,0 0 0,0 0 258,28 5 129,-5-5 0,15 0 129,-4-5 0,14 5 0,-6-4-129,5 4-129,-10 0 0,2 2-129,-10 3 0,-5 10-129,-6-1 0,-4 7 0,-5 2-129,0 4 0,-3 3-129,-5 0-129,3 4-129,-4-9-774,2 11-2193,-2-8-1161,0-1-258,-4-6-258,1-1 0</inkml:trace>
        </inkml:traceGroup>
        <inkml:traceGroup>
          <inkml:annotationXML>
            <emma:emma xmlns:emma="http://www.w3.org/2003/04/emma" version="1.0">
              <emma:interpretation id="{43CE5DA7-981C-478F-B567-FB42AC7CEBF8}" emma:medium="tactile" emma:mode="ink">
                <msink:context xmlns:msink="http://schemas.microsoft.com/ink/2010/main" type="inkWord" rotatedBoundingBox="20581,15209 22912,15277 22884,16226 20553,16158"/>
              </emma:interpretation>
            </emma:emma>
          </inkml:annotationXML>
          <inkml:trace contextRef="#ctx0" brushRef="#br0" timeOffset="4312.2467">13196 14897 5289,'25'-55'4257,"-15"30"-258,-11-10-129,-3-1-1677,-7 18-1032,-15-8-258,4 17-258,-10-4-129,8 13 0,-10 4-258,9 12 0,-4 7 0,8 6-258,3 4 129,2 5-129,4-1 0,5 4 0,1-4 0,5 1 0,1-6-129,0-6 0,7-2 129,-7-24 0,21 23 0,-5-22 0,2-1 258,5-7 129,-2-12 0,8-1-129,-6-6 129,7-1 0,-5-3 0,3 5-129,-4 0 129,0 7-258,-4 4 0,1 10 0,-3 4-129,2 7 129,-2 13-129,-2 7 0,1 1 0,-1 4 0,2 0 0,-2-2-129,0-1 0,-2-8 0,2-5 0,-16-16 0,32 9 0,-16-11 0,2-14 129,0-7 0,0-7 0,1-6 0,-1-5 0,-2 0 129,-5 2 0,1 6 129,-6 2-129,1 10 129,-7 3 0,0 18 0,0 0 0,0 20-129,0 8 0,-2 13-129,0 5 0,-1 10 129,1 4 0,0 4-129,2 0 129,0 0-129,0-3 129,4-4-258,1-6 129,0-6-129,1-5-129,-5-11-129,5-1-387,-6-28-645,0 0-3225,0 0 258,-9 0-387,-4-10-129</inkml:trace>
          <inkml:trace contextRef="#ctx0" brushRef="#br0" timeOffset="4568.2613">13612 15056 2193,'68'-135'3225,"-33"71"516,15 28-258,-13 4-1032,1 7-903,3 21-258,-13-3 387,-3 22-258,-25-15-129,20 39-129,-20-18-258,0 13-129,-6-9-258,-3 5-129,-7-7-129,-3 0-129,-2-3-258,-4-8-258,2 3-258,-11-15-1290,9 0-2193,0 0-258,0-2-129,7-4-516</inkml:trace>
          <inkml:trace contextRef="#ctx0" brushRef="#br0" timeOffset="5088.2911">14000 14791 6708,'44'-14'4644,"-28"14"-129,2 5-129,-5 25-1032,-10-9-1935,11 26-387,-12-6-129,7 19-258,-9-3-129,4 9-258,-4 0 0,0-1-129,-6-4 129,-1-2-387,2-8 129,1-8-258,1-6 258,-4-14-387,7-1-387,0-22-258,0 0-387,-27-16-1290,27-6 0,-14-19-258,10 2-258,-6-16 129,8-2 645,-4-12 645,6 3 1161,4-5 2451,1 7-129,10 0 645,-1 5 129,9 11 387,0 2-387,14 21-516,-8-5-516,13 23-258,-8-4-258,7 13-129,-11 3-129,2 15-258,-10-1 0,-3 10-129,-10-4 0,-2 3-129,-7-1-258,-7-8-516,2 10-2193,-18-10-1419,-7-8-258,-1 0-387,-4-2 0</inkml:trace>
          <inkml:trace contextRef="#ctx0" brushRef="#br0" timeOffset="5605.3206">14462 15106 11739,'75'-20'4386,"-43"6"129,-3 0-258,4-1-3354,-13-10-387,3 2-129,-7-9-129,-2-3-129,-8-1-129,-5-5-258,-1 6 0,-3-3-129,-8 10-129,-7-2-129,18 30-129,-35-29-129,35 29 0,-36-7 129,36 7 0,-26 2 129,26-2 129,-15 16 129,15-16 258,0 0 129,0 16 258,0-16 258,9 5 129,11 0 129,-20-5 0,39 0 387,-21-7-258,14 7 129,-11-7-258,11 7 0,-9-2-258,7 2 0,-6 6-129,2 4-129,-6 3-129,1 6 0,-3 3 0,-2 6-129,-2 4-258,-5-1-129,2 8-387,-11-11-1032,5 4-2709,-3-2 129,0-5-387,1-7-387</inkml:trace>
          <inkml:trace contextRef="#ctx0" brushRef="#br0" timeOffset="5996.343">15258 14771 10191,'-25'-57'4644,"9"39"-129,-6 8-258,-6-3-2451,12 20-774,-9 6-387,9 15-258,-4-1 0,8 12-258,1 2 0,6 2 0,5 1-129,0-1 0,5-6 0,6-5 0,3-3 0,4-8 129,-2-8-129,2-5 258,-1-8-129,3 0 129,-2-14-129,0-4 129,-2-6 0,0-8 0,-4-9 0,-1-4-258,-6-3 129,-3 0-129,-2 4-129,-2 1-258,-3 9-387,-15-3-903,11 17-3096,-8 8 129,-1 10-258,0 2-129</inkml:trace>
        </inkml:traceGroup>
      </inkml:traceGroup>
    </inkml:traceGroup>
  </inkml:traceGroup>
</inkml:ink>
</file>

<file path=ppt/ink/ink6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2:55:50.399"/>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5320CBA-3856-49DE-A3ED-023C089E4864}" emma:medium="tactile" emma:mode="ink">
          <msink:context xmlns:msink="http://schemas.microsoft.com/ink/2010/main" type="writingRegion" rotatedBoundingBox="1988,636 24963,198 25181,11601 2206,12039"/>
        </emma:interpretation>
      </emma:emma>
    </inkml:annotationXML>
    <inkml:traceGroup>
      <inkml:annotationXML>
        <emma:emma xmlns:emma="http://www.w3.org/2003/04/emma" version="1.0">
          <emma:interpretation id="{4B41F262-DB2E-4F76-AC65-420C84A16AF1}" emma:medium="tactile" emma:mode="ink">
            <msink:context xmlns:msink="http://schemas.microsoft.com/ink/2010/main" type="paragraph" rotatedBoundingBox="7152,195 16682,633 16590,2632 7060,2194" alignmentLevel="3"/>
          </emma:interpretation>
        </emma:emma>
      </inkml:annotationXML>
      <inkml:traceGroup>
        <inkml:annotationXML>
          <emma:emma xmlns:emma="http://www.w3.org/2003/04/emma" version="1.0">
            <emma:interpretation id="{5D07D965-E0D8-43F4-976A-69B6911D9B8A}" emma:medium="tactile" emma:mode="ink">
              <msink:context xmlns:msink="http://schemas.microsoft.com/ink/2010/main" type="line" rotatedBoundingBox="7152,195 16682,633 16590,2632 7060,2194"/>
            </emma:interpretation>
          </emma:emma>
        </inkml:annotationXML>
        <inkml:traceGroup>
          <inkml:annotationXML>
            <emma:emma xmlns:emma="http://www.w3.org/2003/04/emma" version="1.0">
              <emma:interpretation id="{DF988328-1AC1-4722-BA19-D0B482A523F0}" emma:medium="tactile" emma:mode="ink">
                <msink:context xmlns:msink="http://schemas.microsoft.com/ink/2010/main" type="inkWord" rotatedBoundingBox="7152,195 16682,633 16590,2632 7060,2194"/>
              </emma:interpretation>
              <emma:one-of disjunction-type="recognition" id="oneOf0">
                <emma:interpretation id="interp0" emma:lang="en-US" emma:confidence="1">
                  <emma:literal>Disadvantages</emma:literal>
                </emma:interpretation>
                <emma:interpretation id="interp1" emma:lang="en-US" emma:confidence="0">
                  <emma:literal>Disadvantage</emma:literal>
                </emma:interpretation>
                <emma:interpretation id="interp2" emma:lang="en-US" emma:confidence="0">
                  <emma:literal>Disadvantaged</emma:literal>
                </emma:interpretation>
                <emma:interpretation id="interp3" emma:lang="en-US" emma:confidence="0">
                  <emma:literal>Disadvantage'</emma:literal>
                </emma:interpretation>
                <emma:interpretation id="interp4" emma:lang="en-US" emma:confidence="0">
                  <emma:literal>Disadvantageo</emma:literal>
                </emma:interpretation>
              </emma:one-of>
            </emma:emma>
          </inkml:annotationXML>
          <inkml:trace contextRef="#ctx0" brushRef="#br0">49 81 6192,'2'-25'4515,"-2"25"-516,18-20 258,-11 2-2064,23 18-774,-8-12 0,24 12-258,-5-7-387,19 7-129,1 0-129,10 10-129,2 1-129,3 9 0,-1-1-258,-2 11 129,-4 2 0,-5 6-129,-1 1 0,-8 4 129,-7 1-129,-7 4 0,-7 2 0,-8-2 129,-10 2-129,-10-2 129,-6 2 129,-9-2-258,-14-2 258,-6 0-258,-10-5 258,-5-4-258,-8-3 258,-3-5-387,-4-8 129,-5-3 0,0-6-129,-4-6 129,1-6-129,-3 0 0,1-6 0,1-6 0,8-1-129,0-3 0,8 0-129,0-5-129,19 12-258,-8-12-774,41 21-2838,-32-18 0,32 18-387,-16-7 0</inkml:trace>
          <inkml:trace contextRef="#ctx0" brushRef="#br0" timeOffset="-564.0323">418 141 11997,'0'-20'4773,"0"-8"-258,0 28 0,0 0-3354,-4-23-258,4 23-129,0 0-258,0 28-129,2-5-129,5 11 0,-3 5-129,4 11 129,-2 4-129,1 4 0,-2 1-129,1-2 129,-3 0 0,-1-4-129,0-5 129,-1-3-129,3-4 0,-2-9-129,3-2 129,-3-9-387,3-1 129,-5-20-258,6 23-129,-6-23-516,0 0-1290,0 0-2193,0-13 129,-11-6-516,-2-6 0</inkml:trace>
          <inkml:trace contextRef="#ctx0" brushRef="#br0" timeOffset="413.0236">1327 483 7740,'1'-16'3870,"-1"16"129,18 0-258,-18 0-2451,4 17-645,5 3 0,-8-1-129,8 10 129,-3-1-258,4 6-258,-1-2 129,2 0-258,-2-2 129,1-5-258,-1 0 0,-9-25-516,18 36-774,-18-36-2322,0 16-387,0-16-129,0 0-258</inkml:trace>
          <inkml:trace contextRef="#ctx0" brushRef="#br0" timeOffset="626.0358">1357 178 9417,'9'-78'4257,"-4"59"-258,-5-6-516,0 25-2322,0 0-1935,0 0-1548,20 32-1677,-17-11 0,13 16-387,-5-8 0</inkml:trace>
          <inkml:trace contextRef="#ctx0" brushRef="#br0" timeOffset="1180.0675">1871 479 11868,'28'-30'4773,"-28"30"-516,11-23 258,-11 23-3354,-5-16-516,5 16-129,-25-6-258,5 6-258,-1 0-129,0 7 0,-4 0 0,3 6-258,-1-2 129,9 6-129,14-17 0,-20 29 129,20-29-129,0 30 129,0-30 129,25 32-129,0-18 258,4 2 0,6 0 0,6 0 129,4 2 0,1-2 129,2 2-129,-2 0 258,-1 3-387,-8-1 258,-3 3-129,-11-2 258,-9 4-129,-12-4 129,-2 4-129,-16-7 129,-7 3 0,-13-8 0,-1-2 0,-11-8-129,0-3 0,-6 0-129,1-7 0,1-5-129,-1-3-258,9 5 0,-3-8-516,15 16-516,-3-9-3354,12 2 0,5 2-129,18 7-258</inkml:trace>
          <inkml:trace contextRef="#ctx0" brushRef="#br0" timeOffset="1952.1116">2787 700 6321,'20'-32'4773,"-19"14"-774,-1-5 387,-12-8-1806,12 31-774,-37-39-387,17 25-516,-12-7-129,3 10-258,-4 2-258,1 9 0,-2 0 0,2 14-129,3 4-129,3 5 0,3 6 129,5 3-258,5 2 258,10-1-129,3 3 0,0-4-129,12 2 258,4-6-129,4-1 0,3-4 0,0-5 0,2-6 0,-2-6 129,2-3 0,-4-3 0,2-7 0,-3-9 0,0 0 129,-4-5-129,1-1 129,-2-1-129,1 4 0,-4-1 0,1 4 0,-13 16-129,26-20 129,-10 17-129,0 3 0,4 0 0,1 5-387,6 13 0,-4-6-258,9 15-516,-11-14-1419,11 6-2064,-5 1 0,1-2-258,1-2-129</inkml:trace>
          <inkml:trace contextRef="#ctx0" brushRef="#br0" timeOffset="2524.1443">3353 765 7224,'7'-53'4386,"-20"26"-129,-10 1 0,-4-1-1290,6 16-1419,-14-3-774,11 12-258,-6 0-129,9 4-129,1 11-258,6 6 0,5 6 0,6 4-129,3 1 258,0 2-258,5 3 258,6-3-258,5-1 258,0-5-129,1-2 0,3-7 129,0-6 129,-1-6 0,-1-5 129,3-7 0,-3-16 0,5-4 0,-5-12 0,3-2-129,-5-12 0,4-7-129,-4-10-129,-2-3 129,-3-3-129,-6-4 0,-3 1 0,-2 3 0,-9 5 129,-5 9-129,-4 10 129,0 13 0,-1 9 0,3 8-129,0 8 129,16 14-129,0 0 129,0 0-129,-6 25 0,10 5 0,14 11-129,3 9 129,2 9 0,6 8 0,-1 4 0,0 0-129,1-1 0,-2-6 129,-1 0-258,-6-11-258,5 2-129,-13-17-1032,17 1-2838,-12-4 0,-2-6-258,-1-10-258</inkml:trace>
          <inkml:trace contextRef="#ctx0" brushRef="#br0" timeOffset="2876.1645">4002 427 14190,'0'0'4773,"0"0"-387,23 20 0,-16 8-3741,7 13-387,1 4 258,2 10-258,-1 0 0,2 2-129,0-5 0,-2-6-129,-2-11 129,-1-4 129,-13-31 0,25 19 0,-25-19 0,33-25 129,-13-7-129,3-9 129,0-10-129,4-6-129,-4-2-258,-5 0 0,-2 8-258,-13-4-387,8 23-774,-16-4-3096,3 17-129,2 19-258,-18-16-129</inkml:trace>
          <inkml:trace contextRef="#ctx0" brushRef="#br0" timeOffset="3468.1984">4955 691 7482,'16'-38'4515,"-16"15"0,0 5-774,0 18-1161,-17-35-516,17 35-903,-34-20-387,12 18-258,-4 1-129,-1 2-129,0 12-258,4 5 129,0 3 0,4 6-129,3 1 0,5 2 0,6 2 0,5 2-129,0-2 258,5-2-258,6 1 129,1-6 0,2-4 0,-1-1 0,-13-20-129,26 21 258,-26-21-129,25 2 129,-25-2 0,29-11 129,-15-7 0,4 0 0,-2-6 129,3 0-258,-1-2 129,2 4 129,-4 3-258,3 5-129,-1 5 0,2 7-129,1 4 0,-2 10-387,6 15-387,-10-11-1032,8 10-2838,-7 7 387,-2-5-645,-5-1 258</inkml:trace>
          <inkml:trace contextRef="#ctx0" brushRef="#br0" timeOffset="3895.2227">5297 751 14061,'21'-11'4773,"-21"11"-516,23 6 129,-5 12-3870,-18-18 0,27 37-258,-17-10-258,-4 1-129,1 6-258,-7-7 0,3 3 0,-3-11 0,0 3 0,0-22 129,2 16 0,-2-16 387,9-11 0,0-5 129,0-11 0,5 2 129,-3-10 0,7 5-129,-4-4 129,4 7-258,-1 4 129,3 7-258,3 5 129,2 11-129,3 0 0,4 13 0,2 8-129,2 0 0,1 10-258,-3-5 0,3 10-387,-14-15-516,13 13-1161,-20-14-1677,2-10-516,-2-4 0,-16-6 0</inkml:trace>
          <inkml:trace contextRef="#ctx0" brushRef="#br0" timeOffset="4183.2392">6131 207 14835,'14'-141'4902,"-10"88"-387,-2 16 129,-6 1-3612,4 36-258,0 0-258,0 36-129,0 1-258,0 18 129,0 9-129,4 14 129,-3 10-129,5 2-129,1 1 0,0-6-129,2-1 129,-2-15-387,4-1-129,-6-18-645,11 7-645,-12-25-2967,-1-7 0,-3-25-129,0 0-387</inkml:trace>
          <inkml:trace contextRef="#ctx0" brushRef="#br0" timeOffset="5399.3088">5854 591 11610,'23'-7'4257,"3"7"-258,3 3 129,-4 5-3225,19 6-258,1-2-129,10 4-129,0-3-129,5-3-258,6-1 0,0-7-129,7-2-129,-4 0 0,4-9-129,-12-5 129,-2-2 0,-15-2 258,-10-3 129,-15 3 258,-17-3 129,-2 21 129,-19-29 129,1 22-129,-16 0-129,9 7 0,-5 0-258,5 12 0,0 4-129,5 4 0,4 3-129,4 2-129,1 3 258,6 3-387,3-1 129,2-2-387,2 6 258,3-7-516,10 7 129,-7-11 0,10 5-129,-18-28 129,30 31 129,-30-31 0,32 5 387,-15-5 129,0-9 129,6-7 387,-1-5-129,8 3 0,-3-7 0,6 5 0,-2-3 0,3 9 0,-4-4-129,4 9-129,-6 2 129,0 4-258,1 3 129,1 0 0,0 7-129,4 5 0,-2 1 0,4-1 129,-1 1-129,3-3 129,-1-3 0,4-1 0,-2-6 129,7-4-129,-3-14 129,5-5 129,-5-7-129,-1-4 129,-6-7-129,-6 0 0,-10-1 0,-11 3 129,-9 1-258,-9 10 0,-11 5 0,-5 8 0,-1 10-129,-3 5 0,3 9-129,1 10 129,5 8-258,2 3 129,8 8-258,-3 1-129,11 4 129,-1-6-387,3 4 258,5-11-258,11 0 387,-2-10-258,10-6 387,-3-9 0,4-5 258,3-5 258,-1-13 0,1-5 0,-3-5 0,0-1 129,-5-3 0,-2 6 0,-6-3-258,-1 8 129,-4 3-258,-7 18 129,0 0-129,16 0 129,-11 20-258,0 17 0,3 15 129,0 17 129,-2 16 0,1 20 0,-5 7 0,3 16 129,-5-3-129,2 1 129,-2-8 129,0-12-129,-2-13 0,0-17 0,-5-13 129,2-17-129,-6-12 129,0-8-128,-8-13-259,-4-6 0,-11-7 0,-7-13 0,-7-11 0,-7-9 0,-4-7 0,-5-12 0,5-3 0,-1-7 0,10-4-259,2-11-773,21 19-1161,3-15-2709,13 1 0,6 5-258,5 3-129</inkml:trace>
          <inkml:trace contextRef="#ctx0" brushRef="#br0" timeOffset="6059.3466">8091 811 14190,'39'-6'4644,"-17"5"-387,-1 1 129,8 0-3870,-5 0 0,12-2 0,-6-9-129,6 1 0,-6-8-129,0-2 258,-5-6-387,-3-3 129,-8-1-129,-5 0 0,-9 3-387,-2 2 129,-12 5-258,-13 4 0,0 13 0,-10 3 0,3 5 0,-7 11 0,8 13 129,-3-1-129,11 11 129,2 2-129,12 4 387,4 1-258,7 0 129,9-3-129,12-4 258,11-5 129,6-9 0,6-9 129,2-13 0,10-3 0,-5-18 129,10-6 0,-6-16 129,5 0-129,-5-12 0,4 4 0,0-7-129,12 5 0,0 4-129,0 8 129,0 8-129,1 11-129,-3 11-129,-1 8 258,-6 13-129,-14 15-129,-5 8 258,-8 7-258,-6 3 129,-8 5 0,-5-1 0,-7 0 0,-9-4 0,0-3 0,-7-2-258,-16-13-258,5 13-2064,-20-23-1935,-3-2-258,-12-7-129,-4-4-387</inkml:trace>
        </inkml:traceGroup>
      </inkml:traceGroup>
    </inkml:traceGroup>
    <inkml:traceGroup>
      <inkml:annotationXML>
        <emma:emma xmlns:emma="http://www.w3.org/2003/04/emma" version="1.0">
          <emma:interpretation id="{DCB7F7C8-9A73-4C47-802E-F385D6F3F707}" emma:medium="tactile" emma:mode="ink">
            <msink:context xmlns:msink="http://schemas.microsoft.com/ink/2010/main" type="paragraph" rotatedBoundingBox="2029,2883 17870,2540 17902,4015 2061,4357" alignmentLevel="1"/>
          </emma:interpretation>
        </emma:emma>
      </inkml:annotationXML>
      <inkml:traceGroup>
        <inkml:annotationXML>
          <emma:emma xmlns:emma="http://www.w3.org/2003/04/emma" version="1.0">
            <emma:interpretation id="{A3A454E6-D5E7-4D21-AAE8-DAB6A434CBD2}" emma:medium="tactile" emma:mode="ink">
              <msink:context xmlns:msink="http://schemas.microsoft.com/ink/2010/main" type="inkBullet" rotatedBoundingBox="2049,3786 3374,3758 3376,3840 2050,3869"/>
            </emma:interpretation>
            <emma:one-of disjunction-type="recognition" id="oneOf1">
              <emma:interpretation id="interp5" emma:lang="en-US" emma:confidence="0">
                <emma:literal>_</emma:literal>
              </emma:interpretation>
              <emma:interpretation id="interp6" emma:lang="en-US" emma:confidence="0">
                <emma:literal>-</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emma:literal>
              </emma:interpretation>
            </emma:one-of>
          </emma:emma>
        </inkml:annotationXML>
        <inkml:trace contextRef="#ctx0" brushRef="#br1" timeOffset="9903.5664">-5052 3251 9030,'0'0'4257,"0"0"0,0 0-129,0 0-2580,0 0-387,18 0 0,12 4-129,2-4-258,18 2-258,8-2-129,21 3 0,8-3-129,12 2 129,6-2-129,9 5 0,-2-5 0,-1 6 0,-12-5-129,-10 5 0,-16-3 0,-11 3 0,-14-1-258,-16-5-258,-3 11-774,-29-11-2967,0 0-645,0 0-129,0 0-129</inkml:trace>
      </inkml:traceGroup>
      <inkml:traceGroup>
        <inkml:annotationXML>
          <emma:emma xmlns:emma="http://www.w3.org/2003/04/emma" version="1.0">
            <emma:interpretation id="{801500A4-C7ED-4F45-B622-C83F878DDE93}" emma:medium="tactile" emma:mode="ink">
              <msink:context xmlns:msink="http://schemas.microsoft.com/ink/2010/main" type="line" rotatedBoundingBox="4237,2835 17870,2540 17902,4015 4269,4310"/>
            </emma:interpretation>
          </emma:emma>
        </inkml:annotationXML>
        <inkml:traceGroup>
          <inkml:annotationXML>
            <emma:emma xmlns:emma="http://www.w3.org/2003/04/emma" version="1.0">
              <emma:interpretation id="{91608086-8182-416B-84DF-A12F2B81125F}" emma:medium="tactile" emma:mode="ink">
                <msink:context xmlns:msink="http://schemas.microsoft.com/ink/2010/main" type="inkWord" rotatedBoundingBox="4237,2835 13103,2643 13135,4118 4269,4310"/>
              </emma:interpretation>
              <emma:one-of disjunction-type="recognition" id="oneOf2">
                <emma:interpretation id="interp10" emma:lang="en-US" emma:confidence="0">
                  <emma:literal>Quantization</emma:literal>
                </emma:interpretation>
                <emma:interpretation id="interp11" emma:lang="en-US" emma:confidence="0">
                  <emma:literal>Quantitation</emma:literal>
                </emma:interpretation>
                <emma:interpretation id="interp12" emma:lang="en-US" emma:confidence="0">
                  <emma:literal>Quantitative</emma:literal>
                </emma:interpretation>
                <emma:interpretation id="interp13" emma:lang="en-US" emma:confidence="0">
                  <emma:literal>Zatondnani</emma:literal>
                </emma:interpretation>
                <emma:interpretation id="interp14" emma:lang="en-US" emma:confidence="0">
                  <emma:literal>Zatonduani</emma:literal>
                </emma:interpretation>
              </emma:one-of>
            </emma:emma>
          </inkml:annotationXML>
          <inkml:trace contextRef="#ctx0" brushRef="#br1" timeOffset="13527.7737">1641 2894 12126,'41'-14'4902,"-14"8"-387,9-1 129,-4-2-2838,19 9-774,-3-2-258,9 2-258,-3 0-129,-1 2-129,-7 4-129,-5 6 129,-9 4 0,-12 7-129,-15 6 0,-7 6-258,-19 10 129,-11-1-258,-4 10 129,-10-6-129,3 5-258,-5-7 258,9 0-129,2-6 129,7-3 129,6-5 129,8-4-129,9-3 258,6-3 0,4-1 129,15-7 0,12 4 0,6-7 129,10 5 0,4-4-129,10 4 0,-1-3 0,3-1-258,-5 0-129,-9-6-258,4 6-774,-27-12-3354,0-3-258,-25 3-129,8-34-129</inkml:trace>
          <inkml:trace contextRef="#ctx0" brushRef="#br1" timeOffset="14136.8085">1682 3219 12384,'39'-9'4773,"1"9"-387,6 4 129,4 1-3096,23 11-516,7-3-387,16-1-129,7-1-129,7-4-129,4-2-129,-2-5 0,-5-3 0,-11-8 0,-18-3 129,-16-4-258,-17-1 129,-22-5 0,-16 3 0,-12 2-129,-18 3 129,-13 0-129,-3 5 129,-4 4-129,1 7 129,4 0-129,6 9 129,9 7 129,7 3-258,9 4 258,7 2-129,2 2 0,8 3 0,5 0 0,2 2 0,3 0-258,0 2 0,-4-5 129,0-1-258,-2-7 129,2-6 129,-16-15 129,32 0 129,-13-9 129,-1-16 129,9-2 0,-2-7 0,7 4 0,-2-2 0,4 13-258,-4 4 0,0 12-129,1 3 129,-5 12-258,-1 13 0,-7 4-129,1 10-129,-10-9-387,11 13-387,-20-22-1548,2 0-1935,3-5 129,-5-16-129,7-10-387</inkml:trace>
          <inkml:trace contextRef="#ctx0" brushRef="#br1" timeOffset="14703.841">3431 3056 12126,'75'-16'4644,"-10"12"-258,8-3 0,7-9-2451,11 16-1032,-13-11-258,8 6-129,-12-2-129,-6 3-129,-15-1 0,-8 5 0,-15 0-129,-9 0 129,-21 0-258,18 27 0,-16-6 0,-2 4-258,0 7-129,-2-4-516,2 17-645,-3-17-1677,1 6-1419,2-4-129,-2-7-129,2-3-129</inkml:trace>
          <inkml:trace contextRef="#ctx0" brushRef="#br1" timeOffset="14395.8234">3797 2316 15351,'0'-18'5031,"0"18"-258,6 34-129,-3 8-3999,11 22-129,-3 8-129,5 15 0,-2 5-129,1 6-129,1 2-129,-4-4-129,2-2 0,-10-17-645,7 10-645,-11-25-3096,0-14-387,-6-14 0,-6-16-129</inkml:trace>
          <inkml:trace contextRef="#ctx0" brushRef="#br1" timeOffset="14874.8507">4231 2762 10707,'27'-85'3870,"-9"62"-645,-16-4-645,-2 27-5547,16 0-903,-16 0 129,7 34-516</inkml:trace>
          <inkml:trace contextRef="#ctx0" brushRef="#br1" timeOffset="15291.8746">5094 2970 10191,'-66'-9'4386,"32"9"-129,6 6-258,5 10-2064,-9-6-774,12 15-387,-3-2-129,7 9-258,0 0-129,9 6 0,7-3 0,2 5 0,12-5 0,13-1 0,-2-7 129,14-4 129,-4-11-129,10-3 129,-10-9 0,3-7-129,-12-11 129,1-3-257,-11-8-259,-7-3 0,-5 0-259,-10-12-1031,4 5-3225,-15 0-516,-1 1 258,0 1-774</inkml:trace>
          <inkml:trace contextRef="#ctx0" brushRef="#br1" timeOffset="15666.896">5281 2892 11997,'69'39'4644,"-33"-19"-258,3 6 0,-9 1-2709,-9 0-903,1 5-516,-8 3 0,-7-3-387,-3 2-129,-4-7 0,0 3-129,-4-10 129,4 1-129,0-21 258,0 0 0,13 14 258,-13-14 129,39-9 129,-13-10 129,12 6 0,-4-12 0,7 9 0,-8-5 0,6 10-129,-7 3-129,2 8 0,-7 0 0,0 12-129,-6 8 0,2 6-129,0 8-258,-7-6-774,7 10-3354,-10 1-258,-6-2-129,-4-5-258</inkml:trace>
          <inkml:trace contextRef="#ctx0" brushRef="#br1" timeOffset="10904.6237">-2677 2599 10449,'-27'-29'4515,"2"29"-258,13 18-258,1 14-2838,-10 2-387,5 15-645,-2 5 129,3 12-129,3-1 129,5 10-129,2 0 258,5 3-258,7 0 129,10-3-129,5-2 129,5-5 0,-1-10 0,4-8 129,2-14 0,4-6 0,-4-18 0,5-1 0,-5-11-129,6-11 129,-4-15 0,8-13-129,1-13 0,5-8-129,-2-19 0,4-8-129,-2-11 0,-5-3-129,-4-2-129,-12 0 0,-8 3-129,-19 2-129,0 18 0,-28 2 0,-6 17-129,-16 6 0,-2 20 129,-10 4 0,5 21 129,-1 1 129,8 9 0,5 12 0,10 11 129,8 8 129,9 4 0,9 10 0,8 1 0,1 9 0,9 0 129,7 6 0,5-4 0,7 5 258,4-9 0,6 2 0,3-5 129,7 2 0,3-8 0,6 4-129,-2-3 129,4 3-258,-4 0-129,0 2 0,-10 3 0,-4 0 0,-8-1-258,-6-4 0,-6 0-516,-12-16-645,6-2-3225,-14-5 0,-1-25-258,-1 23-387</inkml:trace>
          <inkml:trace contextRef="#ctx0" brushRef="#br1" timeOffset="11407.6525">-1699 3049 12384,'0'0'4386,"9"24"-387,-9-4 129,7 9-3612,-2 10-387,2 3-129,4 1 0,-2 1 0,3-6 0,-1-3 0,0-8-129,1-4 129,-12-23 0,25 13 0,-25-13 129,27-16 0,-13-6 0,-2-10 129,4-1 129,-1-14 0,2 8 0,-2-9 129,4 11 0,-8-4 0,5 14-129,-7-1 0,-9 28-258,16-25 0,-16 25 0,0 0 0,19 14-129,-11 6 0,0 6 0,5 6 0,1 4 0,2 3-129,0 0 129,4 6-129,-4-8-129,7 6-129,-9-13-387,15 9-516,-29-39-645,44 36-1806,-16-28-645,1-9-387,10-12 258,-3-15-645</inkml:trace>
          <inkml:trace contextRef="#ctx0" brushRef="#br1" timeOffset="11802.675">-794 3086 11223,'-26'-16'4515,"-5"16"-387,31 0-387,-17 12-2322,1-1-645,12 12-129,-7 0-129,8 8-258,1-1-129,2 2 0,0 3-129,5-1-129,6 4-129,0-10 0,3 4-129,0-14 129,6-2 0,-2-14 129,3-2 258,0-11 129,-3-16 129,7-1 129,-11-15 129,9 9-129,-9-8 0,6 8 0,-8 0-129,6 11-129,-2 5-129,2 9 0,2 9-129,-1 2 0,3 18-129,-5 1-258,6 13-387,-14-15-1032,13 6-2838,-13 2 129,-6-8-387,-3-19 0</inkml:trace>
          <inkml:trace contextRef="#ctx0" brushRef="#br1" timeOffset="12195.6975">-465 3082 12771,'18'-17'4902,"-18"17"-387,30 1 258,2 21-3354,-16-6-645,9 12-258,-7 1-129,0 3-258,-4 5-258,-7-5-258,2 5-258,-9-10 129,4 0 0,-4-27 0,1 21 129,-1-21 129,9-12 258,0-11 258,2-13 129,7 2 0,-2-10 129,9 8-129,-4-1 0,6 8 0,-2 3-258,5 10 129,0 8-258,-1 8 129,1 11-129,0 14 0,-2 7-129,-1 2 0,-2 10-258,-7-6-258,3 10-516,-17-18-1806,-1-3-1677,3-8 0,-6-19-258,0 0-129</inkml:trace>
          <inkml:trace contextRef="#ctx0" brushRef="#br1" timeOffset="12775.7307">523 3127 10965,'-18'-27'4644,"28"9"-258,14 9 0,8 8-2193,0-14-1161,19 8-258,-1-5-258,9 3-129,-4 0-258,4 0 129,-4 4-129,-7 3-129,-6 0 129,-6 2 0,-8 7-129,-6 8 129,-6 2 0,-4 8-129,-1 4 0,-2 3-129,3 9-387,-12-11-645,16 13-2580,-12-6-903,-4-3-129,0-7-129,-11-11-387</inkml:trace>
          <inkml:trace contextRef="#ctx0" brushRef="#br1" timeOffset="12487.7142">601 2410 12771,'12'-27'4902,"6"24"-258,-13 13 129,3 31-3225,-7 4-903,10 19 0,-2 2-258,5 10 0,-1 4 0,4 9-258,-1 4 129,2 3-258,0-2 0,-2-3-129,2-8 0,-11-15-387,5-4-387,-12-34-645,7-1-1806,-7-29-1419,-8-9 0,-8-18-129,-4-10-258</inkml:trace>
          <inkml:trace contextRef="#ctx0" brushRef="#br1" timeOffset="12924.7392">1003 2828 9288,'14'-94'3612,"-12"53"-516,23 23-1935,-25 18-4128,0 0-774,26 9-387,-26-9 129</inkml:trace>
        </inkml:traceGroup>
        <inkml:traceGroup>
          <inkml:annotationXML>
            <emma:emma xmlns:emma="http://www.w3.org/2003/04/emma" version="1.0">
              <emma:interpretation id="{CDB91B26-8999-4588-B66E-4801983BC68C}" emma:medium="tactile" emma:mode="ink">
                <msink:context xmlns:msink="http://schemas.microsoft.com/ink/2010/main" type="inkWord" rotatedBoundingBox="14283,3222 17883,3144 17895,3708 14296,3786"/>
              </emma:interpretation>
              <emma:one-of disjunction-type="recognition" id="oneOf3">
                <emma:interpretation id="interp15" emma:lang="en-US" emma:confidence="0">
                  <emma:literal>error</emma:literal>
                </emma:interpretation>
                <emma:interpretation id="interp16" emma:lang="en-US" emma:confidence="0">
                  <emma:literal>won</emma:literal>
                </emma:interpretation>
                <emma:interpretation id="interp17" emma:lang="en-US" emma:confidence="0">
                  <emma:literal>Enron</emma:literal>
                </emma:interpretation>
                <emma:interpretation id="interp18" emma:lang="en-US" emma:confidence="0">
                  <emma:literal>Anon</emma:literal>
                </emma:interpretation>
                <emma:interpretation id="interp19" emma:lang="en-US" emma:confidence="0">
                  <emma:literal>erron</emma:literal>
                </emma:interpretation>
              </emma:one-of>
            </emma:emma>
          </inkml:annotationXML>
          <inkml:trace contextRef="#ctx0" brushRef="#br1" timeOffset="17435.9973">7189 2965 13416,'0'-16'4515,"29"16"0,-6 0 0,9 7-3612,-5-5 0,17 7-129,-8-9-129,10 0-129,-3 0-258,3-6 0,-5-8-129,-2 0 0,-5-6-129,-6 1-129,-8-4-129,-13 0 0,-7-1 0,-9 3 0,-16 3-129,-12 2 129,-6 7 0,-10 6 129,-2 3 0,1 9 0,4 10 129,6 6 0,8 7 0,10 7 129,11 4 0,15 2 0,6 1 129,19 0-129,9-3 258,15-2-258,5-8 387,12-2-258,5-14 0,9-4 129,2-13-129,6-2 0,-2-17-129,-1-8 129,-5-9-128,-7-5-130,-11-1 0,-12-3-130,-12 3-128,-21 1-129,-8 7-129,-12 2 0,-11 12-258,-17-1 129,1 12 0,-11-2 0,11 11 0,-6-3 0,15 3 129,1 0 129,20 0 0,0 0 258,6 18 129,17-13 0,0-3 387,7 3 0,-3-5 0,7 0 129,-11 0 0,4 0 129,-10-2-129,3 0-129,-20 2 0,34-3 0,-18 3-129,3 0 0,-1 2 0,3 10-129,-1 2 0,1 8 0,-1-1 0,-2 8 0,-2 1 0,0 2-129,0 3 258,0-3-387,0-1 258,3-5-129,1-4 0,3-10 0,4-7 0,1-5 0,2-12 0,4-11 129,2-7-129,-3-8 0,1-4-129,-5-3 129,-6-1-129,-9 1 0,-7 4-258,-7 4 129,-9 7-129,-12 3-129,3 9 0,-7 2-129,7 11 0,-3 0 0,21 5 129,-23 0 0,23 0 129,0 0 258,0 0 129,12 12 129,-12-12 258,38 5 129,-17-5-129,13 2 258,-6-2-129,10 0 0,-4-2 0,1 2-129,-3 0-129,0 0 0,-7 9 0,0 6-129,-4 4-129,-3 4 0,0 8-258,-4-3 129,2 8-258,-5-6-129,7 7 0,-11-12-645,14 14-645,-16-16-2064,13-5-516,5-4-129,6-14-129,10 0-129</inkml:trace>
          <inkml:trace contextRef="#ctx0" brushRef="#br1" timeOffset="17744.0148">9840 2698 9417,'-27'-32'4644,"0"25"-387,3 7-129,-3 14-774,-5 0-2451,12 15-258,-5-1-129,8 13 0,-1-2-129,7 8 0,6-5 0,5 1 0,0-4 0,12-3-129,4-10 129,7-4 0,2-13 0,6-9 0,-5-6 0,4-15-128,-6-9-259,-3-8 0,-3-4-388,-13-12-257,6 15-1290,-13-9-2709,-9 6-387,-8 4-129,-1 6 0</inkml:trace>
          <inkml:trace contextRef="#ctx0" brushRef="#br1" timeOffset="18240.0433">10028 2977 15609,'52'29'4902,"-29"-18"-258,-5-4 0,3 3-3870,-21-10 0,34 2-258,-18-4-129,4-8 130,-6-8-517,2-5 0,-2-4 0,-1-5 0,-3 0-130,-8-9-386,2 6-129,-10-12-387,3 15 0,-19-10-387,15 22-516,-23-14-1032,30 34-903,-34-19-645,13 19 0,21 0-258,-30 19 1806,30-19 2064,-9 29 1290,16-10 1935,-7-19 1419,42 20 774,1-15 0,7-5-129,5 0-903,16 0-1548,-16-9-645,15 9-387,-17-9-258,4 9-129,-16 0 0,-2 9-129,-10 5 0,-5 13-129,-9 5-129,-6 6-387,-4 17-516,-9 0-3612,-5 5-387,-7 6 0,-5 5-387</inkml:trace>
        </inkml:traceGroup>
      </inkml:traceGroup>
    </inkml:traceGroup>
    <inkml:traceGroup>
      <inkml:annotationXML>
        <emma:emma xmlns:emma="http://www.w3.org/2003/04/emma" version="1.0">
          <emma:interpretation id="{15D088C4-D65F-4265-A670-8873EC5943B3}" emma:medium="tactile" emma:mode="ink">
            <msink:context xmlns:msink="http://schemas.microsoft.com/ink/2010/main" type="paragraph" rotatedBoundingBox="4373,4604 18546,4105 18619,6179 4446,6678" alignmentLevel="2"/>
          </emma:interpretation>
        </emma:emma>
      </inkml:annotationXML>
      <inkml:traceGroup>
        <inkml:annotationXML>
          <emma:emma xmlns:emma="http://www.w3.org/2003/04/emma" version="1.0">
            <emma:interpretation id="{9038D5CF-0127-4CAB-9200-836FF6BDC063}" emma:medium="tactile" emma:mode="ink">
              <msink:context xmlns:msink="http://schemas.microsoft.com/ink/2010/main" type="line" rotatedBoundingBox="4373,4604 18546,4105 18619,6179 4446,6678"/>
            </emma:interpretation>
          </emma:emma>
        </inkml:annotationXML>
        <inkml:traceGroup>
          <inkml:annotationXML>
            <emma:emma xmlns:emma="http://www.w3.org/2003/04/emma" version="1.0">
              <emma:interpretation id="{F7F5E9BA-E7EE-40D4-8CCB-37C1C731AEFF}" emma:medium="tactile" emma:mode="ink">
                <msink:context xmlns:msink="http://schemas.microsoft.com/ink/2010/main" type="inkWord" rotatedBoundingBox="4373,4605 8132,4472 8177,5761 4418,5894"/>
              </emma:interpretation>
              <emma:one-of disjunction-type="recognition" id="oneOf4">
                <emma:interpretation id="interp20" emma:lang="en-US" emma:confidence="1">
                  <emma:literal>(Loss</emma:literal>
                </emma:interpretation>
                <emma:interpretation id="interp21" emma:lang="en-US" emma:confidence="0">
                  <emma:literal>(loss</emma:literal>
                </emma:interpretation>
                <emma:interpretation id="interp22" emma:lang="en-US" emma:confidence="0">
                  <emma:literal>(boss</emma:literal>
                </emma:interpretation>
                <emma:interpretation id="interp23" emma:lang="en-US" emma:confidence="0">
                  <emma:literal>[Loss</emma:literal>
                </emma:interpretation>
                <emma:interpretation id="interp24" emma:lang="en-US" emma:confidence="0">
                  <emma:literal>(toss</emma:literal>
                </emma:interpretation>
              </emma:one-of>
            </emma:emma>
          </inkml:annotationXML>
          <inkml:trace contextRef="#ctx0" brushRef="#br1" timeOffset="19855.1354">-2389 4128 11094,'-20'-25'4515,"-12"2"-129,11 16-645,3 7-1677,-19 4-774,12 19-774,-9 2 129,6 16-258,-6 8-129,9 14 0,2 10 0,8 7-258,7 3 0,8 4 129,3 1-129,13-5 0,9-3 129,9-5-129,7-9 129,7-6 0,5-8 0,9-4-129,4-5-129,-2-6-129,7 0-387,-14-17-1032,11 1-2838,-13-7 0,-10-8-258,-10-4 0</inkml:trace>
          <inkml:trace contextRef="#ctx0" brushRef="#br1" timeOffset="20608.1787">-1592 4057 11997,'7'-28'4644,"-7"28"-129,0 0 129,21 28-2967,-21 4-516,11 16-516,-6 7 0,4 17-129,-4 8-129,1 7-258,-3 2 0,-1 1 0,0-6 0,1-4-129,-3-14 0,4-11 0,-1-14 0,3-13 0,-1-8 129,-5-20-129,14 18 129,-14-18-129,29 0 129,-6 0 0,5-7 0,8 1 0,7 1-129,3-2-129,7 3-129,-1-5-387,8 9-645,-17-3-1935,7 1-1548,-2 0 129,-4-3-387,-1-2-258</inkml:trace>
          <inkml:trace contextRef="#ctx0" brushRef="#br1" timeOffset="21012.2018">-573 4568 9417,'-18'-27'4386,"-12"6"0,30 21-258,-38 21-903,15-3-2322,9 21-387,-4 2-129,8 9-129,1 1-258,7 4 129,2-3-129,7-2 129,9-8 0,5-4 129,3-12 0,8-2 258,-6-14 0,8-1 0,-7-9 129,8-10 0,-12-17-129,6 0-129,-10-12 130,-1-5-517,-9-12 0,-7-2 0,-2-1 0,-14 2 0,-6 7-130,-8 2-386,3 16-129,-11 2-258,13 25-516,-14-6-1548,14 11-1806,1 16 129,6 4-258,7 6-129</inkml:trace>
          <inkml:trace contextRef="#ctx0" brushRef="#br1" timeOffset="21455.2272">131 4530 13287,'23'-32'4386,"-23"32"-129,-25-14 0,-12 7-3096,10 11-774,-6 4-129,4 8-129,-1 4 0,5 1-129,7 2 0,9 2 0,9 0 0,6 4 129,15-6 0,15 7 129,3-5 0,11 3 0,1-3 0,6 6 129,-7-8-129,0 5 0,-11-3 0,-7 0 0,-11-2-129,-8 0 129,-10-3-129,-3-2 0,-14-4 0,-7-2 0,-8-5 0,-6-3-129,-5-4 0,-2 0-129,-1-4 0,-3-6-129,7 1-258,-4-9-516,25 16-1290,-7-8-2451,6 1 129,19 9-129,-22-13-258</inkml:trace>
          <inkml:trace contextRef="#ctx0" brushRef="#br1" timeOffset="21899.2525">969 4646 9546,'0'-52'4257,"-25"26"0,2 17-387,-9 3-1419,-4 1-1548,10 9-258,-6 3-258,9 14-129,1-1-129,8 5 0,7 1-129,7 1 0,0 0 0,11 3 129,8-5-129,6 5 129,4-3 0,6 1 129,1-3 0,1 4 0,-1-8 0,-3 4 129,-6-9-129,-2 2 129,-25-18 0,27 28 0,-27-28-129,0 20 0,-16-13 0,-7 0-129,-8-4-129,-4-1-129,-4 0-129,-6-2-258,6 0-258,-9-16-903,16 5-2580,-2-1-258,2-4-129,7 3-258</inkml:trace>
        </inkml:traceGroup>
        <inkml:traceGroup>
          <inkml:annotationXML>
            <emma:emma xmlns:emma="http://www.w3.org/2003/04/emma" version="1.0">
              <emma:interpretation id="{16B0C65A-286D-471E-8EFF-54B62428011D}" emma:medium="tactile" emma:mode="ink">
                <msink:context xmlns:msink="http://schemas.microsoft.com/ink/2010/main" type="inkWord" rotatedBoundingBox="8976,4732 10058,4694 10121,6478 9039,6516"/>
              </emma:interpretation>
              <emma:one-of disjunction-type="recognition" id="oneOf5">
                <emma:interpretation id="interp25" emma:lang="en-US" emma:confidence="1">
                  <emma:literal>of</emma:literal>
                </emma:interpretation>
                <emma:interpretation id="interp26" emma:lang="en-US" emma:confidence="0">
                  <emma:literal>off</emma:literal>
                </emma:interpretation>
                <emma:interpretation id="interp27" emma:lang="en-US" emma:confidence="0">
                  <emma:literal>oft</emma:literal>
                </emma:interpretation>
                <emma:interpretation id="interp28" emma:lang="en-US" emma:confidence="0">
                  <emma:literal>oof</emma:literal>
                </emma:interpretation>
                <emma:interpretation id="interp29" emma:lang="en-US" emma:confidence="0">
                  <emma:literal>oaf</emma:literal>
                </emma:interpretation>
              </emma:one-of>
            </emma:emma>
          </inkml:annotationXML>
          <inkml:trace contextRef="#ctx0" brushRef="#br1" timeOffset="22395.2809">2202 4689 10449,'-7'-41'3870,"-29"10"-129,15 30-129,-2-3-2709,-11-1-258,7 5-129,-3 0-129,7 5 129,0 8-387,5 6 0,5 3-129,3 6 0,-1 2 0,2 8 0,2-6 129,2 7 0,1-9 0,4 6 387,0-12 0,13 7 129,-13-31 129,35 33 129,-13-29 0,13 3 0,-6-7 0,10-5-129,-11-13-128,4 2-646,-7-11 0,-2 2 0,-10-7 0,-10-3 0,-3 1 0,-7-7 0,0 13-517,-18-20-1934,9 16-2193,-4 1-387,6 10 0,2 3-258</inkml:trace>
          <inkml:trace contextRef="#ctx0" brushRef="#br1" timeOffset="22859.3075">2362 4738 14964,'119'-8'4644,"-60"-8"0,-6-2-258,4 0-3225,-20-14-387,6 0-387,-13-11 0,-1-3-387,-10-4 0,-6-3-258,-3 1 0,-10-1 0,0 8 0,0 4-129,-1 11 129,-8 7 129,9 23 0,-18-14 129,18 14 129,-11 18 0,10 7 0,1 15 129,0 7-129,0 19 258,7 6 0,5 16 0,-1-1 0,3 11 129,-3-1-129,1 7-257,-7-5-130,1 3 0,-6-6 0,0 2 0,-2-1 0,-5-1 0,-2-3 0,0-8 0,0-6 0,0-14 0,4-8 0,-2-16 0,7-5-388,0-36-1547,0 0-2709,-14 0-387,7-13 0,-6-15-258</inkml:trace>
          <inkml:trace contextRef="#ctx0" brushRef="#br1" timeOffset="23073.3195">2575 5003 12255,'52'-10'4386,"-18"10"-645,-4 0 129,14 5-3096,-1 2-1806,3-5-2451,11 7-258,-9-9-387,11 0-129</inkml:trace>
        </inkml:traceGroup>
        <inkml:traceGroup>
          <inkml:annotationXML>
            <emma:emma xmlns:emma="http://www.w3.org/2003/04/emma" version="1.0">
              <emma:interpretation id="{FDD696A5-C0FA-4D39-A94D-40A746676801}" emma:medium="tactile" emma:mode="ink">
                <msink:context xmlns:msink="http://schemas.microsoft.com/ink/2010/main" type="inkWord" rotatedBoundingBox="10854,4376 18546,4105 18607,5833 10915,6104"/>
              </emma:interpretation>
              <emma:one-of disjunction-type="recognition" id="oneOf6">
                <emma:interpretation id="interp30" emma:lang="en-US" emma:confidence="0">
                  <emma:literal>information)</emma:literal>
                </emma:interpretation>
                <emma:interpretation id="interp31" emma:lang="en-US" emma:confidence="0">
                  <emma:literal>in formation)</emma:literal>
                </emma:interpretation>
                <emma:interpretation id="interp32" emma:lang="en-US" emma:confidence="0">
                  <emma:literal>in formation</emma:literal>
                </emma:interpretation>
                <emma:interpretation id="interp33" emma:lang="en-US" emma:confidence="0">
                  <emma:literal>information</emma:literal>
                </emma:interpretation>
                <emma:interpretation id="interp34" emma:lang="en-US" emma:confidence="0">
                  <emma:literal>in Formation)</emma:literal>
                </emma:interpretation>
              </emma:one-of>
            </emma:emma>
          </inkml:annotationXML>
          <inkml:trace contextRef="#ctx0" brushRef="#br1" timeOffset="26351.5072">6887 4482 14835,'39'-7'4773,"-21"9"-129,0 12 0,-18-14-3096,28 45-774,-22-13-258,2 10 0,-8 3-387,0-2-258,-1 3-387,-10-12 129,7-2-129,4-32 0,-5 23 129,5-23 0,5-16 129,10-15 129,-1-6 129,4-7 129,-1-6 0,5 2 129,-4 0 0,1 5-129,-1 2 129,3 13 129,-1 3-129,7 18 0,-1 5 129,3 11-258,-3 10 129,1 15-129,-7 5 129,-3 6-258,-6 1 0,-6 0 0,-5-1-129,0-10 0,-7-6-129,-2-11 129,9-18 0,0 0 0,0 0 258,-10-18-129,10-12 129,5-2 129,4-4-129,3-1 0,1-3 0,1 7 0,0 1 0,1 5-129,-1 7 130,2 10-260,0 8 130,2 2 0,1 16-129,1 9-129,3 7 0,-5 0-258,7 7-129,-9-9-387,12 9-258,-28-39-516,50 40-1290,-16-30-1290,1-10-258,11-2 0,2-19 129</inkml:trace>
          <inkml:trace contextRef="#ctx0" brushRef="#br1" timeOffset="26743.5294">8129 4465 8385,'7'-52'4257,"-16"36"0,-11-2-258,4 4-645,16 14-1677,-39 0-774,39 0-258,-34 16-258,20 3-129,2 3-258,-1 5 0,4 8-129,0-3-258,8 11-387,-10-9-387,11 14-645,-2-18 258,8 7 516,-3-14 516,10-3 387,4-8 645,-17-12 258,47 0 903,-33-17 516,23 6-258,-21-19-516,20 12-387,-18-9-258,10 11-387,-8 2-258,1 7 0,-1 7-258,-3 11 0,1 12-129,-5 7 0,3 7-258,-8-5-258,8 6-129,-14-19-774,14 6-1419,-16-25-1290,20 0-129,-4-20 0,0-24-258</inkml:trace>
          <inkml:trace contextRef="#ctx0" brushRef="#br1" timeOffset="23537.3462">3776 4466 10965,'20'-3'4644,"12"3"-258,-32 0-258,23 30-645,-9 7-2838,-9 2-258,1 4-516,2 7-774,-8-11-1935,-1-2-1419,-1 1-129,-5-13-129,0-2-258</inkml:trace>
          <inkml:trace contextRef="#ctx0" brushRef="#br1" timeOffset="23732.3574">3790 4151 6192,'0'-33'2967,"0"33"-516,0 0-1419,0 0-2967,16 0-645,-16 0-516,14 23 129</inkml:trace>
          <inkml:trace contextRef="#ctx0" brushRef="#br1" timeOffset="24187.3834">4185 4384 14448,'50'75'4644,"-31"-37"-258,-1 8-258,-7-7-2838,10 14-387,-10-6-516,0-1-129,-4-4-258,-7-4-129,0-4-129,0-9 129,-2-8-129,2-17 0,0 0 0,0 0 129,-14-9 258,14-14 0,2-7 129,8-4 0,-1-5 129,5 4 0,-1-5 0,5 12 0,-2 1-129,3 8 129,-1 4-129,1 14-129,5 1 129,1 5-128,3 9-130,0 8 0,-1 3 0,-2 3 0,-2 4-130,-10-7-773,6 18-1419,-14-15-2193,-5-5-258,-12-5-129,-4-7-129</inkml:trace>
          <inkml:trace contextRef="#ctx0" brushRef="#br1" timeOffset="25168.4394">4751 4913 12513,'53'-18'4644,"-8"13"-387,3-2 258,9-9-2451,8 16-1161,-4-6-258,8 4-387,-5-5 0,4 0-129,-6-3 0,0-5-258,-3-1 129,-6-7-258,-1 2 129,-11-6-129,-2 6 0,-18-8-258,-1 12 0,-20-5 0,0 22 129,-16-12 0,-4 14 0,-8 8 0,3 12 129,-2 6 129,6 4 129,9 9 129,4-4 129,8 8 129,8-6 0,16 4 129,1-15 129,16 4 129,-5-18-129,10 1 129,-7-15 0,6-6-129,-13-21 0,-2-1-257,-12-9-388,-9-8 0,-6 3-388,-8-15-644,3 19-1032,-19-10-2451,-1 7-387,-3 7 0,-3 10-258</inkml:trace>
          <inkml:trace contextRef="#ctx0" brushRef="#br1" timeOffset="24656.4101">4760 4634 15222,'74'-13'4773,"-33"9"-129,-2 4-258,11 0-2967,-16-3-645,7-2-387,-6-11 0,3-6-258,-6-8-129,0-9-129,-2-4-129,-7-8-387,4 1 0,-16-9-258,3 13 129,-14-6-129,0 13 0,-16 0 258,0 14 129,-7 7 387,0 8 258,3 10 129,-1 7 258,10 21 129,-1 2 129,12 18 0,0 4 129,3 21-129,4 5 0,11 15-129,-2 1-129,4 9-128,-4 0-388,0 2 0,-6-7 0,-3-4 0,-7-10 0,-1-7 0,-10-8 0,-12-14-775,9 7-902,-15-21-2967,4-11-258,0-12 129,2-7-387</inkml:trace>
          <inkml:trace contextRef="#ctx0" brushRef="#br1" timeOffset="25727.4715">5813 4868 15351,'108'27'4773,"-54"-15"-258,-8-4-129,-11-8-3354,12 7-258,-14-7-129,5-9-258,-12-13 129,3 1-128,-8-14-388,-1-5 0,-6-8 0,-5-5 0,-2-2 0,-7-2 0,0 7-259,-7-3-257,-2 14-129,-11-1-129,8 19 0,-11-2-258,23 23-258,-41-12 0,41 12-258,-30 5-258,24 13 387,6-18 129,-14 25 258,14-25 645,0 23 516,0-23 516,20 12 516,3-3 258,-7-9 258,14 0 129,-10-7-129,14 7-387,-13-13-258,11 12-258,-7-10-129,7 9-129,-7-3 0,5 5-258,-3 0 0,1 5-129,-3 8 1,0 6-130,-2 8 0,-3 5 0,-4 7 0,-6 4 0,-1 5-130,-9-4-386,4 11-516,-10-21-1161,-1 5-2451,-3-7 0,-1-10-129,11-22-387</inkml:trace>
          <inkml:trace contextRef="#ctx0" brushRef="#br1" timeOffset="27291.561">8689 4328 13674,'92'-13'4644,"-29"8"-258,3-2 129,-6-8-2709,17 14-903,-13-8-387,0 5-258,-11-1 0,-9 5-129,-13-2 0,-5 2-129,-10 2 129,-16-2 0,20 27-129,-15-8-129,1 8 0,-5 1-129,6 13-258,-7-14-774,9 10-2967,-7-1-258,0-4-129,-2-4-258</inkml:trace>
          <inkml:trace contextRef="#ctx0" brushRef="#br1" timeOffset="26999.5443">8920 3810 16512,'18'-5'4773,"-18"5"129,11 37-258,-11 2-3612,10 18-387,-3 7-386,4 13-259,-6 6 0,-1 8 0,0 7 0,-4-9 0,0 5-1033,-16-25-257,16 8-1419,-13-31-2193,1-16 258,12-30-258,-31 0 0</inkml:trace>
          <inkml:trace contextRef="#ctx0" brushRef="#br1" timeOffset="27481.5718">9301 4112 13416,'28'-105'4257,"-17"61"-387,1 17-129,-12 11-3483,0 16-3096,0 0-1032,0 18-387,-7 14 0,-5 0-516</inkml:trace>
          <inkml:trace contextRef="#ctx0" brushRef="#br1" timeOffset="27871.5941">9810 4230 12255,'0'0'4257,"-18"-7"-129,18 7-129,-29 5-2580,20 18-774,-5 2-258,4 7 0,-5 2-129,8 3-129,0 2 0,4 2 129,1-5-129,2 1 129,0-10 129,9-1 129,-9-26 0,28 27 0,-28-27 129,39-5 0,-19-17 0,5-4-386,-6-12-259,3-2 0,-10-5 0,-7-3 0,-5 5 0,-3-3-259,-4 18-1160,-20-3-3096,6 8-516,-6 5 258,6 8-387</inkml:trace>
          <inkml:trace contextRef="#ctx0" brushRef="#br1" timeOffset="28251.6159">9810 4230 13545,'26'-6'4644,"15"21"-129,2 1 129,-6-7-2580,8 23-1032,-17-4-516,2 8-129,-10-1-258,-9 2-258,-4 6-258,-7-11-129,0 7-258,-13-17 129,12 3-129,1-25 0,0 0 258,0 0 129,14-24 258,9-4 387,2-11 258,10 3 0,-4-8 129,6 15 0,-7-6-129,6 17 0,-10-2-129,3 19 0,-6 1-129,0 9 0,-5 8-129,2 10 0,-4 1-129,0 8 0,-4 1 0,-1-5-387,3 9-387,-14-21-1806,7 5-1935,-2-6-129,-5-19-387,18 16-129</inkml:trace>
          <inkml:trace contextRef="#ctx0" brushRef="#br1" timeOffset="29791.704">10866 3648 9933,'11'-37'4515,"1"15"-129,-12 22-129,25 11-2193,-25-11-903,43 43-258,-15-18 0,24 21-129,1-2-258,17 17 0,-1 3-129,4 9 0,-7 7 0,-11 12-129,-19 10 0,-22 6 0,-18 8 0,-33 3-129,-18 2-516,-22-11-516,10-3-3483,-13-11-387,3-16 0,11-11-258</inkml:trace>
        </inkml:traceGroup>
      </inkml:traceGroup>
    </inkml:traceGroup>
    <inkml:traceGroup>
      <inkml:annotationXML>
        <emma:emma xmlns:emma="http://www.w3.org/2003/04/emma" version="1.0">
          <emma:interpretation id="{222872B5-06FF-49E3-BA8E-9621F819FBC9}" emma:medium="tactile" emma:mode="ink">
            <msink:context xmlns:msink="http://schemas.microsoft.com/ink/2010/main" type="paragraph" rotatedBoundingBox="2379,6626 25077,6193 25129,8888 2431,9321" alignmentLevel="1"/>
          </emma:interpretation>
        </emma:emma>
      </inkml:annotationXML>
      <inkml:traceGroup>
        <inkml:annotationXML>
          <emma:emma xmlns:emma="http://www.w3.org/2003/04/emma" version="1.0">
            <emma:interpretation id="{819AF90D-1C85-4566-A832-3DE3BB9EF5B8}" emma:medium="tactile" emma:mode="ink">
              <msink:context xmlns:msink="http://schemas.microsoft.com/ink/2010/main" type="inkBullet" rotatedBoundingBox="2392,7305 3868,7277 3872,7481 2396,7509"/>
            </emma:interpretation>
            <emma:one-of disjunction-type="recognition" id="oneOf7">
              <emma:interpretation id="interp35" emma:lang="en-US" emma:confidence="0">
                <emma:literal>~</emma:literal>
              </emma:interpretation>
              <emma:interpretation id="interp36" emma:lang="en-US" emma:confidence="0">
                <emma:literal>_</emma:literal>
              </emma:interpretation>
              <emma:interpretation id="interp37" emma:lang="en-US" emma:confidence="0">
                <emma:literal>-</emma:literal>
              </emma:interpretation>
              <emma:interpretation id="interp38" emma:lang="en-US" emma:confidence="0">
                <emma:literal>r</emma:literal>
              </emma:interpretation>
              <emma:interpretation id="interp39" emma:lang="en-US" emma:confidence="0">
                <emma:literal>•</emma:literal>
              </emma:interpretation>
            </emma:one-of>
          </emma:emma>
        </inkml:annotationXML>
        <inkml:trace contextRef="#ctx0" brushRef="#br1" timeOffset="174035.9541">-4680 6973 5031,'1'-34'4257,"-1"-2"-129,0 36-129,-12-28-1419,1 12-903,11 16-645,-5-22-129,5 22-516,0 0 0,2-17 0,-2 17-258,23-13 0,-5 3 129,7 6 0,3-5 0,13 4 0,7-2-129,11 3 129,6 1 0,14 1 0,3 0-129,12 2 0,-2 0 0,6 4-129,-4-1 129,-3 1-129,-4 1 0,-5 0 129,-7-1-129,-11 1 0,-5-3 129,-10 2-258,-6 1 0,-13-5-387,1 11-645,-31-11-2967,17 10-129,-17-10-387,0 16 0</inkml:trace>
      </inkml:traceGroup>
      <inkml:traceGroup>
        <inkml:annotationXML>
          <emma:emma xmlns:emma="http://www.w3.org/2003/04/emma" version="1.0">
            <emma:interpretation id="{426E9ECB-F9CA-4EE2-AD23-8696557A84ED}" emma:medium="tactile" emma:mode="ink">
              <msink:context xmlns:msink="http://schemas.microsoft.com/ink/2010/main" type="line" rotatedBoundingBox="4910,6578 25077,6193 25108,7813 4941,8197"/>
            </emma:interpretation>
          </emma:emma>
        </inkml:annotationXML>
        <inkml:traceGroup>
          <inkml:annotationXML>
            <emma:emma xmlns:emma="http://www.w3.org/2003/04/emma" version="1.0">
              <emma:interpretation id="{C5BB535D-F987-4396-8A8B-1FAEBB585E38}" emma:medium="tactile" emma:mode="ink">
                <msink:context xmlns:msink="http://schemas.microsoft.com/ink/2010/main" type="inkWord" rotatedBoundingBox="4914,6768 9930,6672 9953,7875 4937,7971"/>
              </emma:interpretation>
              <emma:one-of disjunction-type="recognition" id="oneOf8">
                <emma:interpretation id="interp40" emma:lang="en-US" emma:confidence="0">
                  <emma:literal>Costlier,</emma:literal>
                </emma:interpretation>
                <emma:interpretation id="interp41" emma:lang="en-US" emma:confidence="0">
                  <emma:literal>costlier,</emma:literal>
                </emma:interpretation>
                <emma:interpretation id="interp42" emma:lang="en-US" emma:confidence="0">
                  <emma:literal>costlier.</emma:literal>
                </emma:interpretation>
                <emma:interpretation id="interp43" emma:lang="en-US" emma:confidence="0">
                  <emma:literal>Costlier.</emma:literal>
                </emma:interpretation>
                <emma:interpretation id="interp44" emma:lang="en-US" emma:confidence="0">
                  <emma:literal>costlier</emma:literal>
                </emma:interpretation>
              </emma:one-of>
            </emma:emma>
          </inkml:annotationXML>
          <inkml:trace contextRef="#ctx0" brushRef="#br1" timeOffset="195987.2098">-1889 6450 7998,'8'-43'4386,"0"23"129,-8-4-258,-2 0-1161,2 24-1677,-18-26-516,18 26-129,-21-15-258,21 15 0,-38 4-258,17 10 0,-4 4 0,-2 9-129,1 1 0,-3 8-129,4 6 129,2 3-129,2 5 0,7 1 0,5 8-129,5 2 129,4-1 0,7 2 0,11-7 0,5 1-129,7-8 129,6-6-129,5-10 0,3-9-258,6-3 0,-2-18-258,11 1-129,-9-15-258,12 1-516,-16-28-645,15 9-129,-19-22-129,6 10 129,-19-14 774,-1 12 516,-15-2 774,-10 3 645,-3 16 1161,-5 1 258,5 26 0,-34-16-129,34 16-516,-32 12-387,23 11-258,-3 4-129,8 7-258,3 3 0,1 4 0,7 0-129,7 0 258,4-7 0,7 3 258,-1-16 0,10 4 258,-7-20-129,10 4 129,-10-12 129,7-6-129,-13-18 0,6 1-129,-15-14-258,-3 0 0,-9-7-129,0-1-129,-14 0 0,-7 2-258,-4 10-129,-6-1-516,10 23-387,-16-8-1935,8 17-1677,6 5 0,2 9-258,7 12-258</inkml:trace>
          <inkml:trace contextRef="#ctx0" brushRef="#br1" timeOffset="196448.2362">-769 6733 10836,'7'-31'4257,"-7"31"129,-9-18-516,-10 10-2580,19 8-774,-30 0-258,14 5-129,0 6 0,16-11-129,-16 32-129,16-13 129,0 6-129,14 0 258,9 2-129,9 3 129,4-2 129,8 4 0,-3-7 0,7 4 129,-11-10 0,2 8 0,-12-11 0,-4 5 0,-23-21-129,11 32 0,-11-32 0,-21 31-129,-6-22 129,-3 1-129,-8-3-129,-3 0 129,0-3-129,1-4-129,2 0 0,3 0-129,6-2-129,-1-8-516,30 10-774,-32-6-2967,32 6 129,-11-19-258,11 19-129</inkml:trace>
          <inkml:trace contextRef="#ctx0" brushRef="#br1" timeOffset="197252.2822">-280 6837 7869,'-14'-42'4386,"14"42"129,20-29-387,8 10-1677,15 19-1161,-6-9-258,18 9-258,-1 0-129,10 0-387,0 0-129,7 0-129,2 0-387,-7-4-258,3 4-645,-17-12-1677,-8-6-1290,-1 2-258,-17-11-129,-2 4-129</inkml:trace>
          <inkml:trace contextRef="#ctx0" brushRef="#br1" timeOffset="197019.2688">-127 6206 12255,'23'-12'4773,"8"10"-516,-31 2 387,5 23-3483,6 14-516,-11 2 0,9 17-129,-8 2-129,7 13-258,-3 6 129,4 5-387,1 3 258,3-3-129,1-2-129,0-9-129,2-3-258,-9-20-258,13 2-903,-20-20-2838,0-14 0,0-16-258,-12 2 0</inkml:trace>
          <inkml:trace contextRef="#ctx0" brushRef="#br1" timeOffset="197507.2968">523 6284 12126,'-13'-48'4644,"13"48"-129,-5-19 129,5 19-2838,-4 14-774,6 14-387,2 3 0,4 15-387,0 7 0,0 11-129,0 11 0,1 5-129,-4 4 129,0-3-129,1-1-129,-3-10 0,1-4-129,-4-17-387,7-1-645,-7-26-1548,0-22-1806,5 19 0,-5-19-516,14-12-258</inkml:trace>
          <inkml:trace contextRef="#ctx0" brushRef="#br1" timeOffset="197680.3064">677 6903 6321,'27'-57'4902,"-27"57"-387,21-21 0,-21 21-1032,27 20-1548,-25-4-903,12 19-129,-9-3-387,8 7-387,-4 2-387,-6-7-387,10 7-1032,-13-11-2838,0-14 129,0-16-387,0 0-258</inkml:trace>
          <inkml:trace contextRef="#ctx0" brushRef="#br1" timeOffset="197831.3153">700 6462 8901,'2'-83'2967,"9"65"-1419,-11 18-1548,3-25-2967,13 32-774,-16-7-516</inkml:trace>
          <inkml:trace contextRef="#ctx0" brushRef="#br1" timeOffset="198559.3567">1147 6802 11739,'48'18'4773,"-25"-13"-516,6 0 129,6 10-2967,-12-15-516,16 0-258,-8-8-258,4-4-129,-3-9 0,0-1-129,-7-8 0,-5 0-129,-10 1 0,-10 3-129,-3 6 0,-19 4-129,-4 11 0,-12 3-129,5 7 129,-10 11-129,7 15 129,1 2 0,8 12 129,6-1 0,10 8 129,11-2 129,2-6 129,23 2 129,1-14-129,21 0 387,-3-17-258,15-1 258,-6-14-258,10 0 129,-8-18-129,0-1-129,-5-12 0,-2-1-129,-9-9 129,-4-3-258,-6-1 0,-11-3-129,-4 8-129,-11-3-258,-1 13 0,-9-2-258,7 32 0,-32-32-387,32 32 129,-39-9-129,39 9 0,-32 0 258,32 0 129,0 0 387,-16 14 258,16-14 258,0 0 258,21 16 516,-21-16-129,36 5 387,-20-5-258,16 0 0,-7-3-129,12 3 0,-8-9 0,8 5-258,-5-5 0,3 9-129,-6 0-129,-1 6-129,-4 8 129,-7 13-129,-4 12-258,-10 7-129,3 18-645,-13-5-2709,-1 10-1161,-4 0 0,-2-5-387,0-5-516</inkml:trace>
          <inkml:trace contextRef="#ctx0" brushRef="#br1" timeOffset="199573.4149">2826 7090 14319,'21'-20'4773,"-21"20"-258,0 0 129,0 0-3741,0 18-387,-10 2-129,-3 7-129,-4 3-258,-5 2-258,1 5-387,-13-14-774,14 4-2967,-10-4-258,2-3-129,3-3-387</inkml:trace>
        </inkml:traceGroup>
        <inkml:traceGroup>
          <inkml:annotationXML>
            <emma:emma xmlns:emma="http://www.w3.org/2003/04/emma" version="1.0">
              <emma:interpretation id="{9793FEAF-94C0-4B69-A1AC-E3298E3E53D5}" emma:medium="tactile" emma:mode="ink">
                <msink:context xmlns:msink="http://schemas.microsoft.com/ink/2010/main" type="inkWord" rotatedBoundingBox="10314,6475 16675,6353 16706,7973 10345,8094"/>
              </emma:interpretation>
              <emma:one-of disjunction-type="recognition" id="oneOf9">
                <emma:interpretation id="interp45" emma:lang="en-US" emma:confidence="1">
                  <emma:literal>requires,</emma:literal>
                </emma:interpretation>
                <emma:interpretation id="interp46" emma:lang="en-US" emma:confidence="0">
                  <emma:literal>require,</emma:literal>
                </emma:interpretation>
                <emma:interpretation id="interp47" emma:lang="en-US" emma:confidence="0">
                  <emma:literal>requites,</emma:literal>
                </emma:interpretation>
                <emma:interpretation id="interp48" emma:lang="en-US" emma:confidence="0">
                  <emma:literal>•equines,</emma:literal>
                </emma:interpretation>
                <emma:interpretation id="interp49" emma:lang="en-US" emma:confidence="0">
                  <emma:literal>Requires,</emma:literal>
                </emma:interpretation>
              </emma:one-of>
            </emma:emma>
          </inkml:annotationXML>
          <inkml:trace contextRef="#ctx0" brushRef="#br1" timeOffset="201248.5107">4397 6684 11997,'25'-16'5031,"-8"9"-387,3 0 129,5 7-1806,-7-5-1806,19 5-387,-7-7-129,6 1-387,-4-2 0,2-1-129,-8-2 1,-4-3-130,-8-2 0,-10-4 0,-4 4 0,-16 0-130,-11 2 1,-12 3-129,-2 8 0,-9-1 0,0 4 0,0 9 129,4 5 0,5 6 0,6 5 0,8 1 129,6 6 0,8 0 0,8 4 0,5-2 0,5 1 129,13 3 0,7-3 0,9 1 0,7-8 129,8-1 0,7-6-129,8-3 129,3-9-129,8-7 0,3-2 1,2-18-130,0-7 0,0-7 0,-3-7 0,-8-5 0,-5-6 0,-9 0 0,-12 2 0,-11 2 0,-12 7 0,-15 3 0,-5 6 0,-9 7 0,-9 5 0,-7 7 0,0 6 0,1 3 0,-1 2 0,3 7 0,3 7 0,3 2 0,1 4 0,3 1 0,1 4 0,2 0 0,6 2 0,-1-2-130,4 1 1,0-4 0,2 1 0,5-5 0,6-2-129,-13-16 258,28 19-129,-10-17 129,0-2 0,-1-4 0,3-12 129,-2 0 0,0-5-129,-2 1 129,-2-1 0,-2 3-129,-12 18 129,20-21-129,-20 21 0,18-4 0,-18 4 0,23 13 129,-7 8-129,2 6 0,3 10 129,4 13 1,-2 7-130,0 11 0,-2 6 0,-1 8 0,-6 0 0,0 3 0,-5-5 0,2-10 0,-2-12 0,0-13 0,0-17 0,7-13 0,0-15 0,5-23 0,0-22 0,6-14 0,2-19 0,1-16 0,0-11 0,-5-9 0,0-2 0,-7-5 0,5 15 0,-14 6-517,8 27-1160,-17 11-2967,0 17-129,0 19 0,0 26-516</inkml:trace>
          <inkml:trace contextRef="#ctx0" brushRef="#br1" timeOffset="202504.5826">6250 6361 13545,'20'-16'4644,"-20"16"-387,0 0 129,7 12-2580,-3 17-1419,-4-3 129,1 10-387,1-1 129,2 3-387,1-3 129,4-3 0,0-3 0,3-10 0,-1-3-129,-11-16 129,25 9 0,-25-9 0,28-10 0,-14-8 129,1-7-129,-1-2 0,-2-3 0,1-4 258,-1 2-387,-3 2 387,0 3-258,-4 6 129,1 3-129,-6 18 258,7-18-387,-7 18 0,9 9 258,-4 9-387,2 3 387,2 8-387,2 3 387,5 2-258,0 1 129,2-3 0,3-5 0,2-4 0,2-5 129,0-7-129,2-8 129,-1-3 0,1-5 0,0-9-129,-4-8 129,-4-3-129,-3-5 129,-1-4 0,-5-3-129,-1 1 129,-5 4-258,-3 2 258,-1 5-129,0 7 129,0 18-258,0 0 0,0 0 129,-16 9-258,13 13 258,1 3-129,2 7 129,5 0-129,11 1 129,6-4-129,4-1 258,10-6 129,0-8-129,3-2 0,0-12 129,4 0 0,-6-7-129,0-7 129,-7-11 0,-1 0-129,-8-7-129,-3-2 258,-7-3-387,-8 0 129,-1 1-258,-2 2 258,-3 6-387,-8 1 258,6 11-258,-6 0-129,11 16 129,-16-5-129,16 5 129,0 0-129,-9 18 0,9-18 129,0 23 129,0-23 129,7 16 129,-7-16 0,21 7 258,-3-5 129,-18-2 0,30 0 0,-30 0 129,31-6-129,-31 6 129,30-2-129,-30 2 0,27 0 0,-27 0-129,26 20 0,-11-4-129,1 4-129,-2 5 129,0 3-258,0 4 0,-5-2-258,2 6-129,-11-11-774,12 3-2838,-12-5-645,0-23 129,-23 23-387</inkml:trace>
          <inkml:trace contextRef="#ctx0" brushRef="#br1" timeOffset="202691.5933">6999 6025 13545,'-14'-82'4257,"19"44"-258,13 19-129,-2 1-3483,4 16-1419,-1 2-2838,1 6 0,8 17-387,-8 0 0</inkml:trace>
          <inkml:trace contextRef="#ctx0" brushRef="#br1" timeOffset="210419.0353">8034 6564 9030,'54'-8'4257,"-28"7"129,-6-6-387,3-4-1032,4 11-1548,-27 0-387,39-13-129,-39 13-129,32-17-387,-32 17 0,23-27 129,-19 9-387,-4 0 129,0 1-516,-16-3 129,-7 6-258,-15 0 258,3 5-387,-10 2 129,8 7 0,-8 0 0,11 14 129,-1 2-258,12 9 387,7 0-258,5 5 129,9 2 129,2 0 129,15 2 129,4-4 0,13 4 258,0-8 0,9 1 0,-2-7 0,7-3 0,-5-8-129,6-3 0,-6-6 0,3-9 0,-3-11-129,7-1 129,-2-9-129,6-1 0,-1-6 129,6 3-129,-2-1 0,4 4 129,-7 3-129,1 7 129,-8 3-129,-5 7 129,-8 6-129,-3 5 0,-10 5-129,-3 9 0,-3 8 129,-6-1-258,-2 7 258,-3 1-258,-2 1 129,0 0-129,-10 4 0,-8-5-387,3 6-258,-15-17-1161,4 7-2709,-6-2 129,-2-2-387,0 1 0</inkml:trace>
          <inkml:trace contextRef="#ctx0" brushRef="#br1" timeOffset="200219.4517">3233 6939 12255,'47'2'4773,"-22"-2"-387,0 0 258,12 5-2967,-18-9-645,15 1-129,-7-13-258,8 2-129,-6-10-129,3 1 0,-5-5-129,-1-2-129,-6-4 0,-6-2-129,-5 1-129,-9-3-129,-2 3-129,-17 1-258,1 7-129,-16-1-129,9 14 0,-14-4 0,12 12-129,-10-1 129,16 7 0,-6 2 129,27-2 258,-25 20 0,25-20 516,0 18 129,0-18 516,30 14 0,-7-14 258,20 0 129,-6-4 0,19 2-129,-10-10 0,11 8-258,-15-5 0,5 6-129,-12-1-129,-3 4-129,-7 0 0,-2 6 0,-5 4-129,-2 6 0,0 2 0,-2 5-129,-3 4-129,-2 7-129,0 8-387,-9-11-774,3 11-3096,-3-2-258,0-3-258,6-10 0</inkml:trace>
          <inkml:trace contextRef="#ctx0" brushRef="#br1" timeOffset="210676.05">9577 6798 14061,'17'27'4257,"-17"-7"-129,0 12-258,-10-4-4386,-6-1-3225,-7 8-129,-9-8-258,1 5-516</inkml:trace>
        </inkml:traceGroup>
        <inkml:traceGroup>
          <inkml:annotationXML>
            <emma:emma xmlns:emma="http://www.w3.org/2003/04/emma" version="1.0">
              <emma:interpretation id="{C50AD2C2-D6A3-447D-B0EE-E9416BAF0A2B}" emma:medium="tactile" emma:mode="ink">
                <msink:context xmlns:msink="http://schemas.microsoft.com/ink/2010/main" type="inkWord" rotatedBoundingBox="16853,6770 19658,6717 19670,7368 16866,7421"/>
              </emma:interpretation>
              <emma:one-of disjunction-type="recognition" id="oneOf10">
                <emma:interpretation id="interp50" emma:lang="en-US" emma:confidence="0.5">
                  <emma:literal>more</emma:literal>
                </emma:interpretation>
                <emma:interpretation id="interp51" emma:lang="en-US" emma:confidence="0">
                  <emma:literal>ionone</emma:literal>
                </emma:interpretation>
                <emma:interpretation id="interp52" emma:lang="en-US" emma:confidence="0">
                  <emma:literal>Ionone</emma:literal>
                </emma:interpretation>
                <emma:interpretation id="interp53" emma:lang="en-US" emma:confidence="0">
                  <emma:literal>mono</emma:literal>
                </emma:interpretation>
                <emma:interpretation id="interp54" emma:lang="en-US" emma:confidence="0">
                  <emma:literal>"none</emma:literal>
                </emma:interpretation>
              </emma:one-of>
            </emma:emma>
          </inkml:annotationXML>
          <inkml:trace contextRef="#ctx0" brushRef="#br1" timeOffset="204089.6732">9753 6243 12900,'32'-9'4773,"-13"9"-516,1 2 387,-4 5-2709,5 15-1161,-10-1-129,7 11-387,-8 0 0,-1 5-258,-2 3 0,-5-1-387,2-2 258,-4-5-387,0-3 258,0-10 0,0-19 0,0 0 0,0 0 129,0 0 129,7-25 0,-7 0 258,0-3-258,0 3 129,0 2-129,0 3 0,0 20-516,0-25-645,0 25-1806,0 0-1290,0 0-258,0 0 129,-14 9-774</inkml:trace>
          <inkml:trace contextRef="#ctx0" brushRef="#br1" timeOffset="211976.1243">9980 6548 8514,'15'-13'4128,"-15"13"258,16-14-516,-7-2-1032,-9 16-1161,17-30-387,-1 14-258,-7-9-387,11 3 0,-8-4-129,11 6 129,-7-5-387,7 9 0,-3 0-129,0 5 129,-1 4 0,1 7-258,-1 0 129,1 11 0,-1 5-129,1 5 0,-2 3 0,-2 2 0,-2 3 0,-2-1-258,-3-3 258,-3-4-258,-3-3 258,-3-18-258,2 25 0,-2-25 129,0 0-129,0 0 129,0-14 0,0-6 258,2-3-387,7-5 516,1-3-387,6 3 387,2-2-129,5 7 129,0-2 0,4 12-129,-2 3 258,2 8-258,-2 2 129,0 7-129,-2 7 0,-4 7-129,-3 4 129,-2 2-258,-1 3 258,-2 1-258,-6-1 129,-3-2-387,1 3 0,-3-12-645,2 13-1032,-2-14-2451,0-18-129,0 19-129,0-19-258</inkml:trace>
          <inkml:trace contextRef="#ctx0" brushRef="#br1" timeOffset="212308.1433">11105 6384 12771,'5'-27'4644,"-5"27"-387,-16-9 258,-2 2-2709,18 7-1161,-34 20 0,17 1-387,1 0 129,5 10-258,4-1 0,3 4-129,4 0 258,2 1-258,9-1 0,3-2 129,4-5 129,1-6 0,-1-9 0,3-5 0,-1-7 0,-1-8 0,-4-14 0,-3-8-258,-1 0-129,-8-11-387,6 11-903,-9-10-3096,-2 3-387,-6 5 129,-1 4-387</inkml:trace>
          <inkml:trace contextRef="#ctx0" brushRef="#br1" timeOffset="212803.1716">11361 6542 15351,'71'13'4902,"-39"-12"-258,-4-1 0,6 4-3612,-18-4-387,7-7-129,-10-9 0,1-2-258,-7-7-258,0-3 129,-3-1-516,-4-3 129,0 6-387,-11-3 0,6 11-387,-18-3-129,23 21 0,-36-18-387,36 18-129,-36 0 0,36 0 645,-21 14 0,21-14 645,-7 20 258,7-20 387,2 18 645,-2-18 258,26 7 516,-26-7-258,45 2 129,-26-4-387,19 2 129,-10-5-387,13 5-258,-7-4 0,9 4-258,-6 0 0,4 2-129,-5 5 1,-1 5-259,-5 4 0,-5 6 0,-5 4-259,-11-1-644,5 20-774,-14-11-2967,0-1-258,-2-1-129,-3-5-129</inkml:trace>
          <inkml:trace contextRef="#ctx0" brushRef="#br1" timeOffset="213191.1938">12195 6578 11997,'52'-30'4902,"-29"24"-258,2 3 0,1-8-1806,13 11-1419,-12-5-516,10 1-387,-5-7-129,0 2 0,-7-5-257,-3-4-130,-8 1 0,-11-5 0,-3 3-259,-12-3 130,-11 6-258,-9 2 0,-2 7 0,-9 2 0,2 5 0,-5 5 129,7 13 129,2 1-258,7 8 258,5 2 0,10 4 129,8 3-129,7 5 258,9 2-129,14-1 0,11-1 129,7-2-258,0-8-387,18 8-1677,-6-14-2064,-7-13-129,4-5-258,-4-7-258</inkml:trace>
        </inkml:traceGroup>
        <inkml:traceGroup>
          <inkml:annotationXML>
            <emma:emma xmlns:emma="http://www.w3.org/2003/04/emma" version="1.0">
              <emma:interpretation id="{99CC963B-4F39-4D3A-B2B5-CE69F87DFDB9}" emma:medium="tactile" emma:mode="ink">
                <msink:context xmlns:msink="http://schemas.microsoft.com/ink/2010/main" type="inkWord" rotatedBoundingBox="20269,6341 25079,6249 25101,7409 20291,7500"/>
              </emma:interpretation>
              <emma:one-of disjunction-type="recognition" id="oneOf11">
                <emma:interpretation id="interp55" emma:lang="en-US" emma:confidence="1">
                  <emma:literal>elaborate</emma:literal>
                </emma:interpretation>
                <emma:interpretation id="interp56" emma:lang="en-US" emma:confidence="0">
                  <emma:literal>Elaborate</emma:literal>
                </emma:interpretation>
                <emma:interpretation id="interp57" emma:lang="en-US" emma:confidence="0">
                  <emma:literal>Claiborne</emma:literal>
                </emma:interpretation>
                <emma:interpretation id="interp58" emma:lang="en-US" emma:confidence="0">
                  <emma:literal>•laborer</emma:literal>
                </emma:interpretation>
                <emma:interpretation id="interp59" emma:lang="en-US" emma:confidence="0">
                  <emma:literal>•labial</emma:literal>
                </emma:interpretation>
              </emma:one-of>
            </emma:emma>
          </inkml:annotationXML>
          <inkml:trace contextRef="#ctx0" brushRef="#br1" timeOffset="213771.227">13180 6434 12384,'54'1'4773,"-31"3"-387,-2-2 0,-21-2-2322,41 7-1032,-25-7-258,13 7-258,-8-7 0,7 4-258,-3-4 129,7 0 129,-5-4-387,3-3 258,-3-6-387,-2-1 259,-6-2-389,-6-2 260,-6-1-389,-7-1-128,0 20 129,-30-30-258,5 21 0,-13 2-129,5 7 0,-15 0-129,7 11 129,-9-1 129,9 10 258,2 0 0,7 4 258,9 3 0,7 2 258,16 3 0,0-2 129,25 5-129,5-4 129,13 2-258,6-2 0,7-3 0,2-5-258,-1-10-258,9 5-645,-22-18-2064,6 0-1161,-2-9-129,-10-13-258,-3-3-387</inkml:trace>
          <inkml:trace contextRef="#ctx0" brushRef="#br1" timeOffset="214052.2431">13963 5790 13287,'13'0'4515,"-12"9"-129,3 17 0,7 17-3096,-11-7-387,3 19-129,-3 0-258,4 9-129,-1 0-258,4 4-129,4-3-129,-2-6-258,10 5-258,-6-19-774,14 8-1290,-6-16-1935,-2-8 129,5-4-258,-5-11-258</inkml:trace>
          <inkml:trace contextRef="#ctx0" brushRef="#br1" timeOffset="214483.2677">14406 6359 12126,'-39'-43'4515,"14"27"-258,2 11-129,5 7-2580,-10 1-645,12 15-258,-4-2 0,9 9-516,2 3 258,6 4-387,3 2 129,0 0-387,11 2 129,-1-4-258,8 0 0,-2-11 129,4-1-129,-1-12 258,1-6 129,1-2 129,-1-12 258,1-4 129,-5-11 0,5 6 129,-6-11-258,6 10 258,-5-4-387,5 6 129,1 4-258,2 11 0,3 5 0,0 2-129,3 15-129,-7 3-258,6 12-129,-17-11-774,15 17-1548,-17-15-1806,-4-7 0,-6-16-258,0 0-129</inkml:trace>
          <inkml:trace contextRef="#ctx0" brushRef="#br1" timeOffset="214975.2959">14965 5971 14190,'1'-55'4773,"-1"55"-387,0 0 258,0 0-3354,0 48-645,0-3-129,6 13 0,-3 6-129,6 9-129,-4 4-129,1-3-258,-1-1 129,-3-10-258,1-8 0,-3-14 0,2-6 0,0-19 0,-2-16 0,18 2 129,-4-11 0,2-14 129,4-4 129,4-5 129,1 0-258,4 6 129,-2 1 0,1 7 0,-3 4 0,3 10 0,-3 4 0,0 5-129,-4 10 258,1 8-258,-6 0 258,0 5-129,-7 1 0,-2-2 129,-7-4-129,0-2 0,-7-3 0,-11-8-129,-5-2-129,-7-8 0,-4 1-258,-12-4-516,8 3-387,-19-16-2193,15 3-1290,2 1 129,5-1-387,8 5-387</inkml:trace>
          <inkml:trace contextRef="#ctx0" brushRef="#br1" timeOffset="215343.3169">15525 6444 9288,'10'-16'4386,"-10"16"0,-16 0-387,16 0-516,-16 31-2838,2-10 0,9 13-258,-2-2 129,7 5-258,0-1 129,14 3 0,0-9 0,13 0 258,-4-10-129,9-2 0,-5-13 0,3-3-129,-5-8 0,-2-8 0,-7-11-128,-7-7-259,-4 0-259,-5-9-386,-2 13-774,-21-9-2967,7 4-387,-5 5 0,-2 7-516</inkml:trace>
          <inkml:trace contextRef="#ctx0" brushRef="#br1" timeOffset="215851.346">15785 6651 14577,'74'14'4773,"-40"-9"0,-2 1-258,-11-6-2967,10 0-774,-10-6-129,6-4-258,-10-10 0,5-5-258,-6-9 0,0-1 1,-6-4-130,-1-2-130,-7 5-128,-2 2 0,-7 8-258,-9-1 0,16 27 0,-32-27-129,32 27 0,-32-9 129,32 9 129,-20 0 129,20 0 129,0 0 129,-7 13 129,7-13 258,9 10 0,7-1 129,-16-9 0,30 13 0,-30-13 0,34 11-129,-34-11 0,32 10-129,-32-10 0,31 13 0,-31-13 1,28 17-389,-28-17 260,28 25-130,-13-9 0,-5 4-259,5 5 1,-8-4-387,7 11-129,-14-10-774,18 18-1548,-11-13-1677,0 2 129,2-10-387,1-3-387</inkml:trace>
          <inkml:trace contextRef="#ctx0" brushRef="#br1" timeOffset="216279.3705">16644 6507 13545,'-4'-34'4644,"4"34"0,-27-22 129,6 8-3225,21 14-645,-27 0-258,27 0-258,-24 11-129,24-11-129,-20 28-258,11-10-129,5 3 0,-4-1-258,8 9-258,-6-12-129,6 12 0,0-29 258,7 28 129,-7-28 387,22 7 129,-4-7 387,-4-10 387,11-1 0,-11-12 129,13 7-258,-11-5 0,5 8-258,-3 1-129,1 5 0,-1 5-258,2 2 129,-1 10-258,-3 8 0,0 7-129,-5-4-258,1 8-129,-12-29-387,13 39-645,-13-39-1548,0 0-1290,0-11-129,2-12-258,12-9 258</inkml:trace>
          <inkml:trace contextRef="#ctx0" brushRef="#br1" timeOffset="216944.4085">16950 6483 9804,'28'-3'4644,"4"3"0,5 3-258,10 1-1419,15 14-1548,-12-15-516,17 12-258,-10-12-258,7 3-129,-1-6 0,-3 0-258,-3-6 129,-9-5-129,-7-5 0,-9 0 129,-7-3-258,-11 1 258,-9 2-258,-5 16 129,-3-25 0,-13 18 0,0 5 0,-6 2-258,3 11 258,-1 7 0,1 7 129,5 7-129,-2 3 129,7 8 0,3 1 0,6 6 129,7-4-129,11 1 129,4-6-129,11-6 0,6-8 0,8-13-258,6-1-258,-7-19-2322,8-3-1935,-10-8-129,-6 1-258,-19-2-258</inkml:trace>
          <inkml:trace contextRef="#ctx0" brushRef="#br1" timeOffset="216499.3829">17200 6113 12900,'20'-46'4902,"-20"46"-387,0 0 387,0 0-2967,5 34-774,-6-2-258,1 18-387,-6 1 129,6 13-257,0 2-388,4 5 0,-1 8 0,-3-12-1162,7 17-1934,-7-20-1677,0-5-129,-12-18-258,1-11-258</inkml:trace>
        </inkml:traceGroup>
      </inkml:traceGroup>
      <inkml:traceGroup>
        <inkml:annotationXML>
          <emma:emma xmlns:emma="http://www.w3.org/2003/04/emma" version="1.0">
            <emma:interpretation id="{BB5AE4F4-AB56-4A19-8D8B-0E9CDA99DAD1}" emma:medium="tactile" emma:mode="ink">
              <msink:context xmlns:msink="http://schemas.microsoft.com/ink/2010/main" type="line" rotatedBoundingBox="4889,8059 10162,8134 10147,9176 4874,9101"/>
            </emma:interpretation>
          </emma:emma>
        </inkml:annotationXML>
        <inkml:traceGroup>
          <inkml:annotationXML>
            <emma:emma xmlns:emma="http://www.w3.org/2003/04/emma" version="1.0">
              <emma:interpretation id="{C4532871-7F52-4E56-BAB6-28932B637B06}" emma:medium="tactile" emma:mode="ink">
                <msink:context xmlns:msink="http://schemas.microsoft.com/ink/2010/main" type="inkWord" rotatedBoundingBox="4889,8059 10162,8134 10147,9176 4874,9101"/>
              </emma:interpretation>
              <emma:one-of disjunction-type="recognition" id="oneOf12">
                <emma:interpretation id="interp60" emma:lang="en-US" emma:confidence="1">
                  <emma:literal>hardware</emma:literal>
                </emma:interpretation>
                <emma:interpretation id="interp61" emma:lang="en-US" emma:confidence="1">
                  <emma:literal>h and W an e</emma:literal>
                </emma:interpretation>
                <emma:interpretation id="interp62" emma:lang="en-US" emma:confidence="0.5">
                  <emma:literal>h and war e</emma:literal>
                </emma:interpretation>
                <emma:interpretation id="interp63" emma:lang="en-US" emma:confidence="0">
                  <emma:literal>hard ware</emma:literal>
                </emma:interpretation>
                <emma:interpretation id="interp64" emma:lang="en-US" emma:confidence="0">
                  <emma:literal>hard wall</emma:literal>
                </emma:interpretation>
              </emma:one-of>
            </emma:emma>
          </inkml:annotationXML>
          <inkml:trace contextRef="#ctx0" brushRef="#br1" timeOffset="218239.4826">-2208 7631 12771,'-5'-23'4644,"5"23"-258,0 0 129,2 9-2838,-2 10-774,0 20-129,0 6-129,3 19-129,-3 7-129,2 13 0,-2 1-129,4-1 0,-4-4-258,3-7 129,-1-9-129,1-11 0,3-12 0,-3-9 129,1-11-129,-4-21 0,3 23 0,-3-23 0,0 0 0,11-9 0,-4-12 0,4-9 0,3-9 0,6-8 0,3-4 0,3-2 0,1 4 129,0 1 0,-4 8 1,2 9-130,-4 10 0,-3 14 0,0 7 0,0 14 0,-2 9 0,1 11 0,1 7 0,-2 5 0,2 6 0,-2-2 0,0-1 0,-5-8-388,5 7-515,-13-19-645,19 10-1806,-8-16-1419,-2-3 0,6-8-387,2-8 0</inkml:trace>
          <inkml:trace contextRef="#ctx0" brushRef="#br1" timeOffset="219031.5279">-1105 8143 11610,'-53'-43'4515,"12"31"0,3 12 0,8 9-2967,-14 2-516,15 19-129,-5-7-387,15 12 0,-1-3-258,13 6 0,0-4-258,7 1 0,0-3-258,5-3 0,8 1-258,-2-9 0,6 1 0,-17-22 129,27 19 0,-27-19 129,25 0 129,-25 0 258,23-30 129,-11 10 129,-6-5 129,6 2 0,-5-5-129,4 8 0,-4-1 0,-7 21 0,25-23-129,-7 23-129,0 0 129,5 12-129,2 8 0,3 5 0,2-2-129,6 4 129,-4-6 0,2-1 0,-4-8 129,2-5-129,-5-7 129,1 0-129,-5-14 130,-1-4-259,-5-7 0,1-2 0,-5-5 0,-4-5 0,-6 0 0,-3-2 0,-3 7-130,-12-6-257,3 13-129,-8-3 129,20 28-129,-34-32-129,34 32 129,-24-14 0,24 14 0,0 0 129,0 0 129,0 0 0,0 0 258,0 0 129,19 9 129,3-2 129,-5-7 129,10 0 0,-7 0 129,10 0-129,-7-2 0,5 2-129,-5 0-129,4 11 0,-4 1-129,0 8 0,-1 4-129,-4 3-129,-1 5-129,-4-3-129,3 6-258,-9-8-387,14 8-387,-15-19-1548,18 4-1677,1-8-129,6-6 0,10-4-258</inkml:trace>
          <inkml:trace contextRef="#ctx0" brushRef="#br1" timeOffset="219531.5565">-86 8269 9675,'23'-51'4515,"-23"35"-387,-19-2 0,-19 2-1806,14 16-1032,-19 0-516,13 7-258,-6 6-129,11 11-129,2 1 0,11 6-129,3 2 0,7 5 0,2-3-129,9 3 129,9-6 0,6 0 129,5-7 0,3-6 129,-2-10 0,8-4 0,-8-6 129,7-14-129,-8-13 129,1-6-258,-7-14 0,-2-12-129,-1-11 1,-4-17-260,0-4 130,-2-4-129,-3 2 129,-4 3-129,-4 11 0,-3 12 129,0 17-129,0 17 129,-1 12 0,1 22 0,-22-5 0,22 5 0,-19 25 0,15 2 0,1 6 0,3 10 129,0 7-129,0 7 0,10 3 0,6 6 0,0 4-129,0-3 0,6 3-129,-6-12-129,9 3-387,-9-19-258,12 10-903,-15-24-2451,8-1-387,2-9 0,2-6-129</inkml:trace>
          <inkml:trace contextRef="#ctx0" brushRef="#br1" timeOffset="220087.5883">658 8124 13287,'-13'-20'4773,"-12"6"-258,25 14 258,-17 21-3483,17-21-387,-22 45-258,12-17-387,4 9 0,1 1-129,5-1-129,0 0-258,0-5 0,5 0 0,2-8-129,6-3 0,-13-21 129,23 21-129,-23-21 258,23 0 0,-23 0 129,18-26 0,-9 4 129,-4-3 0,0 0 129,-3 1-129,2 2 129,-2 4-129,-2 18-129,7-17 129,-7 17 0,17 1 0,-17-1 0,27 32 0,-7-10 129,-1-1-129,8 4 129,-4-7 129,4 3-129,-2-7 0,1 1 0,-4-10 0,1 0 0,-7-5 0,3-7-128,-3-11-130,-1-8 0,-5-8 0,-3-9 0,-1-3 0,-6-9 0,0 3 0,-6-3-130,1 20-644,-14-8-645,19 43-2064,-18-27-1548,18 27 258,-29 4-387,19 15-129</inkml:trace>
          <inkml:trace contextRef="#ctx0" brushRef="#br1" timeOffset="220915.6356">1501 8211 8256,'0'-45'4386,"-11"20"258,-10 11-516,-9 12-1419,-9-14-1032,14 16-516,-13 0-258,13 15-129,-3-3-387,8 11 0,1 0-129,8 6-129,4-1 0,3 2-258,4 2-129,2-3-129,12 3-258,-5-7 0,9 1-129,-18-26 129,29 31 129,-29-31 0,24 5 258,-24-5 258,18-14 387,-18 14 129,22-41 129,-6 20 0,-7-10 0,10 10 0,-6-2 0,11 10-129,-6 3 0,11 10-129,-4 7-129,3 16 0,1 2 0,1 9 0,-4-2 0,3 0-129,-6-6 0,0-2 129,-3-10-129,-1-2 1,-19-12-130,32 0 0,-32 0 0,29-32 0,-17 4 0,1-10 0,-3-6 0,-3-8 0,-1-1 0,-6-2 0,0 7-130,-6-2-386,-2 16-258,-10 0 0,18 34-258,-38-25 0,38 25-258,-40 0 129,27 20-129,-8-15 129,12 13 387,9-18 258,-13 16 387,13-16 516,0 0 258,29 9 258,-13-9 258,16 0-129,-11-5 0,15 5 0,-11-4-129,10 4-129,-10 0-129,5 2-129,-6 2-129,2 6-129,-3 3 0,0 8-129,-1 2 0,-3 7-129,-3 4 0,-5 4-129,1 1-387,-10-7-387,14 14-2064,-14-12-1806,0-4-129,-2-7-258,5-5 129</inkml:trace>
          <inkml:trace contextRef="#ctx0" brushRef="#br1" timeOffset="221335.6597">2524 8305 14448,'48'-9'4773,"-30"9"-258,1 2 129,-19-2-3612,43 5-258,-22-5-258,8 0 0,-4-3-129,-1-6-129,-2-7 0,-4-4-129,-4-3-129,-7-7-129,-4 1 0,-3-4-129,-10 4 0,-10-1-129,-3 10 129,-5 4 0,-3 13 0,-2 3 129,-1 19 0,2 12 129,2 8 129,5 10 0,3 3 129,10 5 129,6-4-129,10 2 258,14-8-129,16-1 129,5-7-386,12-5-130,8-7 0,0-8 0,8 1-388,-15-13-4385,7-4 0,-8-3-258,-6-8-258</inkml:trace>
        </inkml:traceGroup>
      </inkml:traceGroup>
    </inkml:traceGroup>
    <inkml:traceGroup>
      <inkml:annotationXML>
        <emma:emma xmlns:emma="http://www.w3.org/2003/04/emma" version="1.0">
          <emma:interpretation id="{E281A37F-3EDB-403C-A79B-B41090BA2746}" emma:medium="tactile" emma:mode="ink">
            <msink:context xmlns:msink="http://schemas.microsoft.com/ink/2010/main" type="paragraph" rotatedBoundingBox="2613,9772 17317,9680 17330,11771 2626,11863" alignmentLevel="1"/>
          </emma:interpretation>
        </emma:emma>
      </inkml:annotationXML>
      <inkml:traceGroup>
        <inkml:annotationXML>
          <emma:emma xmlns:emma="http://www.w3.org/2003/04/emma" version="1.0">
            <emma:interpretation id="{445E1B0F-0B59-40B2-87B9-A74A5707317A}" emma:medium="tactile" emma:mode="ink">
              <msink:context xmlns:msink="http://schemas.microsoft.com/ink/2010/main" type="inkBullet" rotatedBoundingBox="2617,10476 3665,10469 3666,10623 2618,10629"/>
            </emma:interpretation>
            <emma:one-of disjunction-type="recognition" id="oneOf13">
              <emma:interpretation id="interp65" emma:lang="en-US" emma:confidence="0">
                <emma:literal>-</emma:literal>
              </emma:interpretation>
            </emma:one-of>
          </emma:emma>
        </inkml:annotationXML>
        <inkml:trace contextRef="#ctx0" brushRef="#br1" timeOffset="229891.149">-4444 9981 4515,'-26'-20'4386,"26"20"-387,0 0 258,0 0-903,-13-21-1161,13 21-645,0 0-516,9 0-258,-9 0-129,25 0-129,-6 0 0,17 3-129,5-1 0,14 7-129,4-4 129,10 6-129,-3-2 0,5 0 0,-5 0-129,2 0 129,-8-1-129,-1 3 129,-6-4-258,-3 0 258,-4-1-258,-3 1 129,-6-2-258,-7-3-129,1 3-129,-31-5-645,39 11-1032,-39-11-2580,0 0 0,16 12-258,-16-12 0</inkml:trace>
      </inkml:traceGroup>
      <inkml:traceGroup>
        <inkml:annotationXML>
          <emma:emma xmlns:emma="http://www.w3.org/2003/04/emma" version="1.0">
            <emma:interpretation id="{B3AA629A-D6DE-49E2-BF57-D2DC43083C73}" emma:medium="tactile" emma:mode="ink">
              <msink:context xmlns:msink="http://schemas.microsoft.com/ink/2010/main" type="line" rotatedBoundingBox="4962,9758 17317,9680 17330,11771 4975,11848"/>
            </emma:interpretation>
          </emma:emma>
        </inkml:annotationXML>
        <inkml:traceGroup>
          <inkml:annotationXML>
            <emma:emma xmlns:emma="http://www.w3.org/2003/04/emma" version="1.0">
              <emma:interpretation id="{5D8D1213-0D32-4332-A46C-E440181DDAF9}" emma:medium="tactile" emma:mode="ink">
                <msink:context xmlns:msink="http://schemas.microsoft.com/ink/2010/main" type="inkWord" rotatedBoundingBox="4963,9947 8090,9928 8097,10951 4969,10971"/>
              </emma:interpretation>
              <emma:one-of disjunction-type="recognition" id="oneOf14">
                <emma:interpretation id="interp66" emma:lang="en-US" emma:confidence="0">
                  <emma:literal>More</emma:literal>
                </emma:interpretation>
                <emma:interpretation id="interp67" emma:lang="en-US" emma:confidence="0">
                  <emma:literal>Moore</emma:literal>
                </emma:interpretation>
                <emma:interpretation id="interp68" emma:lang="en-US" emma:confidence="0">
                  <emma:literal>Move</emma:literal>
                </emma:interpretation>
                <emma:interpretation id="interp69" emma:lang="en-US" emma:confidence="0">
                  <emma:literal>Moure</emma:literal>
                </emma:interpretation>
                <emma:interpretation id="interp70" emma:lang="en-US" emma:confidence="0">
                  <emma:literal>Movie</emma:literal>
                </emma:interpretation>
              </emma:one-of>
            </emma:emma>
          </inkml:annotationXML>
          <inkml:trace contextRef="#ctx0" brushRef="#br1" timeOffset="232088.2747">-2099 9632 9675,'-11'-23'4902,"11"23"-258,-12-16-129,12 16-1290,0 0-1290,0 0-774,0 0-387,-11 18-129,11 7-258,-2 1 0,2 12-129,0 2 1,0 5-259,0 3 0,2 2 0,1 1 0,-1 1 0,2-6 0,-1-1 0,-1-4 0,2-9 0,-3-6 0,3-4 0,-4-22 0,4 23 0,-4-23 0,0 0 0,0 0 0,0-23 0,-4-4 0,0-9 0,1-8 0,-2-9 0,3-8 0,0-8 0,2-4 0,0-2 0,4 4 0,-1 9 0,2 7 0,1 10 0,-1 11 0,-3 11 0,-2 23 0,0 0 0,0 0 0,0 0 0,12 23 0,-3-1 0,4 4 0,4 5 0,3 2 0,3 1 0,2 2 0,2-3 0,-1-1 0,1 1 0,-2-7 0,-2-1 0,-3-4 0,-4-6 0,2-8 0,-2-7 0,1-4 0,3-15 0,1-8 0,2-9 0,0-8 0,4-6 0,-2-1 0,-4 1 0,-3 0 0,-4 7 0,-6 6 0,-1 8 0,-6 10 0,-1 19 0,0 0 0,0 0 0,0 9 0,0 17 0,0 8 0,4 7 0,5 5 0,0 6 0,1 1 0,6 4 0,-1-2 0,-1-1 0,2-3 0,-2-4 0,0-1 0,-3-9 0,5 2 0,-12-17-1033,19 13-1289,-16-17-2322,9-5-387,3-10 129,6-3-387</inkml:trace>
          <inkml:trace contextRef="#ctx0" brushRef="#br1" timeOffset="232407.2929">-888 9870 13287,'-5'-19'4644,"-33"19"-129,15 7 129,5 18-2967,-14-6-774,15 15 0,-8-2-387,12 9 0,3-2-258,10 6 0,0-3-258,8-1 258,10-5-129,4-6 0,3-7 1,1-7-130,-1-10 0,2-6 0,-4-8 0,0-13 0,-5-9 0,-2-7 0,-5-3 0,-10-8 0,3 4 0,-8-11-1420,4 12-2837,-9-1-645,0 6 0,-3 8-258</inkml:trace>
          <inkml:trace contextRef="#ctx0" brushRef="#br1" timeOffset="232955.3243">-662 10107 14190,'53'43'4773,"-28"-24"-258,0 3 0,11 4-2838,-17-15-645,13 5-258,-9-16-129,11 0-258,-5-21-128,3-3-259,-2-15 0,0-2 0,-3-7 0,-2-1 0,-9 1 0,-7 1 0,-8 8 0,-2 5 0,-15 9 0,-8 2 0,1 13-259,-9 1-386,9 9 0,-3 0 129,8 2 0,2 1 129,16-3 0,-7 16 258,7-16 129,10 11 129,-10-11 129,38 3 129,-15-3 0,11 0 129,-6-7 0,9 4 0,-3-8-129,4 6 1,-3-2-388,2 5 0,-3 0 0,2 2 0,-4 9 0,-2 7 0,-3 7 0,-2 5 0,-8 6 0,-4 4 0,-2 10 0,-11-13-1033,3 22-2450,-3-14-1290,-9-2-258,0-9 0,6-7-258</inkml:trace>
          <inkml:trace contextRef="#ctx0" brushRef="#br1" timeOffset="233379.3485">229 10055 14964,'43'-14'4644,"-17"12"-129,6 2 0,9 4-3483,-9-4-258,13 5-258,-8-5 0,4 0-258,-7 0 0,2-5 0,-8-9 0,0-1-129,-8-6 1,-4 3-130,-5-3 0,-10 0 0,-1-1 0,-10 4 0,-8 2-130,-7 6-128,-2 4 129,-5 6 0,0 4-129,2 8 129,5 8 0,4 5 129,5 3 0,5 8 0,9 3 0,2 4 0,11 1 0,12 1 129,9 3-129,7-6-129,11 6-516,-2-17-516,16 10-1161,-3-16-2322,3-8 129,9-10-258,7-8-387</inkml:trace>
        </inkml:traceGroup>
        <inkml:traceGroup>
          <inkml:annotationXML>
            <emma:emma xmlns:emma="http://www.w3.org/2003/04/emma" version="1.0">
              <emma:interpretation id="{F87B6623-87F3-4D0D-84EE-C70FAE1E2E6E}" emma:medium="tactile" emma:mode="ink">
                <msink:context xmlns:msink="http://schemas.microsoft.com/ink/2010/main" type="inkWord" rotatedBoundingBox="8688,10174 12536,10150 12546,11665 8698,11689"/>
              </emma:interpretation>
              <emma:one-of disjunction-type="recognition" id="oneOf15">
                <emma:interpretation id="interp71" emma:lang="en-US" emma:confidence="1">
                  <emma:literal>energy</emma:literal>
                </emma:interpretation>
                <emma:interpretation id="interp72" emma:lang="en-US" emma:confidence="0">
                  <emma:literal>Energy</emma:literal>
                </emma:interpretation>
                <emma:interpretation id="interp73" emma:lang="en-US" emma:confidence="0">
                  <emma:literal>Cinergy</emma:literal>
                </emma:interpretation>
                <emma:interpretation id="interp74" emma:lang="en-US" emma:confidence="0">
                  <emma:literal>emerge</emma:literal>
                </emma:interpretation>
                <emma:interpretation id="interp75" emma:lang="en-US" emma:confidence="0">
                  <emma:literal>emerges</emma:literal>
                </emma:interpretation>
              </emma:one-of>
            </emma:emma>
          </inkml:annotationXML>
          <inkml:trace contextRef="#ctx0" brushRef="#br1" timeOffset="233987.3833">1590 9977 10836,'21'0'4257,"8"0"129,-29 0-258,25 0-1806,1 0-903,-26 0-258,45 0-387,-22 0-129,9-2 0,-4-7-258,6 2 0,-5-7-129,3 0 0,-6-6 0,-4 2-129,-5-5 0,-6 0-258,-7 2 129,-4 0-129,-7 3 0,-13 4-129,-3 5 129,-7 5-129,-6 4 129,-3 13 0,0 10 0,-2 2 0,5 8 129,4 3 0,6-1 0,6 6 0,9 0 129,11 0-129,0-2 129,16 2 0,7-2-129,6-1 129,5-4 0,1-4-129,3-9 0,-1-8-258,7-3-387,-10-17-1548,7-11-2193,0-5-129,-2-9-258,0-9-129</inkml:trace>
          <inkml:trace contextRef="#ctx0" brushRef="#br1" timeOffset="234414.4077">2221 9874 11739,'0'-23'4644,"0"23"-387,11 7 387,14 14-2064,-25-21-1290,43 41-129,-26-18-387,10 11-258,-7-2-258,-3 4-258,-4-1-129,-10-5-129,1 1 0,-4-10 0,0-3-129,0-18 129,0 0 0,0 0 258,7-29 129,6 1 0,-3-9 129,6-3 129,-2-2 0,8 3-129,-4-1 129,3 10 0,-5 4-129,4 10-128,-3 1-130,3 14 0,-2 1 0,1 10 0,1 8 0,1 9 0,-1 3 0,1 9 0,0 7 0,-5 1 0,2 4 0,-9-6 0,5 6 0,-14-19-1291,15 16-1934,-14-23-1548,1-7 129,-2-18-516,0 0 258</inkml:trace>
          <inkml:trace contextRef="#ctx0" brushRef="#br1" timeOffset="235211.4533">3038 9984 13029,'10'-18'4773,"-10"18"-258,0 0 0,0 0-2451,31-5-903,-31 5-258,41 0-129,-18-2-258,7 2-129,-3-7-257,1-2-130,-3-3 0,-4-4 0,-6-4 0,-12 2 0,-3 2 0,0 16 0,-23-24 0,-5 16-130,-1 8-128,-8 0-129,5 9 0,-6 7 0,10 6 129,1 3 129,9 5 0,8 0 129,4-1 0,6 3 258,8-6 0,13 1 0,2-6 129,11-1 0,1-8 130,12-1-517,1-9 0,5-2 0,0-4 0,6-8 0,-2-8 0,-4-5 0,-3-5 0,-5-2 0,-10-5 0,-5-4 0,-8 0 0,-10 0 0,-6 2 0,-6 0 0,-6 8 0,-13 1 0,-1 11-130,-12 1-386,7 12 129,-10 1-129,10 5 0,-4 0 129,11 2 129,2 5 129,16-7 0,0 0 129,-10 18 129,10-18 0,9 7 129,7-4 129,-16-3 0,37 4 0,-16-4 0,10 0 129,-3 0-128,8 0-388,-1 0 0,4 0 0,-1 0 0,1 0 0,-2 0 0,-3 4 0,-4 4 0,-3 7 0,-6 3 0,-3 5 0,-4 3 0,-3 3 0,0 5 0,-4-6 0,5 6-259,-1-11-515,12 4-258,-7-18-258,25 8-1032,-9-15-2193,14-2 0,11-14 0,5-9 0</inkml:trace>
          <inkml:trace contextRef="#ctx0" brushRef="#br1" timeOffset="235811.4876">4651 9799 11868,'70'-69'4515,"-60"39"-129,-13 3 129,-28-2-1806,5 19-1161,-22-3-645,9 12-129,-9 1-387,8 5 0,-2 7-129,8 10-129,2 1 129,7 5-128,5 1-130,6 1 0,4 0 0,6-1-130,4 1 1,0-5 0,11-4-129,-11-21 0,35 23 129,-12-23 0,8-2 129,1-14 0,1-7 0,1-5 129,-4-4-129,-1 3 0,-6 1 0,-5 7 0,-6 3 0,-12 18-129,16-13 258,-16 13-258,9 27 129,-7 7 0,3 12 129,2 16 0,-1 15 0,1 22 258,-5 8-258,3 12 130,-5 1-259,0 4 0,-4-5 0,-5-3 0,-1-18 0,-1-16 0,-1-17 0,1-15 0,-5-11 0,-4-16 0,-1-12 0,-4-11 0,-7-3 0,-2-19 0,-5-6 0,-3-8 0,-1-7 0,0-5 0,0-5 0,1-7 0,4-4 0,5-6 0,4 3 0,6-8 0,16 16-775,2-19-1289,21 17-1935,12 6-903,11 9 387,7 10-645,8 6-129</inkml:trace>
          <inkml:trace contextRef="#ctx0" brushRef="#br1" timeOffset="236338.5178">4957 9817 13674,'14'-20'4515,"6"20"-387,-20 0 258,34 22-3096,-34-22-387,39 41-129,-18-15-258,8 6-129,-3-1-129,1 1-129,-2-7 0,2-6-129,-3-8 0,1-9 0,0-2 0,-2-18 0,2-9 0,-2-5 0,-3-4 129,0 1 0,-8 3 129,-1 7 0,-6 0 0,-5 25 0,5-23 0,-5 23-128,0 12-130,-3 15 0,-4 7 0,0 14 0,-6 11 0,1 17 0,-8 17 0,-1 8 0,-8 6 0,3 3 0,-6-1 0,-2-1 0,-2-7 0,-1-17 0,7-9 0,-2-27-646,19 0-1160,-10-25-2451,23-23-903,0 0 387,18-21-129</inkml:trace>
        </inkml:traceGroup>
        <inkml:traceGroup>
          <inkml:annotationXML>
            <emma:emma xmlns:emma="http://www.w3.org/2003/04/emma" version="1.0">
              <emma:interpretation id="{D723D5CD-F49A-49CA-88B3-448D7A632417}" emma:medium="tactile" emma:mode="ink">
                <msink:context xmlns:msink="http://schemas.microsoft.com/ink/2010/main" type="inkWord" rotatedBoundingBox="13101,9707 17317,9680 17330,11771 13114,11797"/>
              </emma:interpretation>
              <emma:one-of disjunction-type="recognition" id="oneOf16">
                <emma:interpretation id="interp76" emma:lang="en-US" emma:confidence="1">
                  <emma:literal>hungry</emma:literal>
                </emma:interpretation>
                <emma:interpretation id="interp77" emma:lang="en-US" emma:confidence="0">
                  <emma:literal>hung my</emma:literal>
                </emma:interpretation>
                <emma:interpretation id="interp78" emma:lang="en-US" emma:confidence="0">
                  <emma:literal>hung My</emma:literal>
                </emma:interpretation>
                <emma:interpretation id="interp79" emma:lang="en-US" emma:confidence="0">
                  <emma:literal>hung By</emma:literal>
                </emma:interpretation>
                <emma:interpretation id="interp80" emma:lang="en-US" emma:confidence="0">
                  <emma:literal>hung n</emma:literal>
                </emma:interpretation>
              </emma:one-of>
            </emma:emma>
          </inkml:annotationXML>
          <inkml:trace contextRef="#ctx0" brushRef="#br1" timeOffset="237135.5634">6001 9246 14061,'23'-53'4644,"-23"53"-516,23-22 516,-23 22-2709,25 25-1032,-19 13-258,6 20-129,-5 6-129,2 16 129,-3 2-128,1 5-388,-2-3 0,2-2 0,-2-8 0,1-8 0,-1-11 0,0-10 0,3-13 0,-3-16 0,-5-16 0,18-9 0,-6-21 0,2-11 0,2-11 0,2-5 0,3-1 0,1 1 0,-1 3 0,-1 10 0,-1 5 0,-1 12 0,2 9 0,-1 17 0,-1 1 0,2 16 0,-1 10 0,3 10 0,-1 3 0,0 7 0,-3 2 0,-2-2 0,-2-1 0,-5-8 0,4 1 0,-13-15-775,12 5-644,-12-28-645,11 16-1548,-11-16-1032,19-7 0,-3-11-129,-1-8-258</inkml:trace>
          <inkml:trace contextRef="#ctx0" brushRef="#br1" timeOffset="237495.5839">6755 9790 9546,'22'-51'4515,"-15"33"-258,-7 18-129,0-20-387,0 20-1935,0 0-774,3 23-387,-3-5-129,8 7-258,-5 0 0,4 5 0,2 1-129,2-3 0,-1-3-129,3-6 0,-2-2 0,5-7 129,-16-10 0,33 6 0,-15-12 0,5-8 129,0-11 0,6-2 0,-2-3 1,1 0-259,-3 1 0,0 3 0,-6 4 0,-1 8 0,-2 9 0,0 5 0,0 10 0,-2 12 0,6 6 0,-6 1-259,9 12-515,-10-13-516,14 15-1677,-8-15-1677,2-8 0,3-11-129,2-9-258</inkml:trace>
          <inkml:trace contextRef="#ctx0" brushRef="#br1" timeOffset="238540.6437">7609 9717 15609,'0'-16'4515,"0"16"258,0 0-516,0 0-3096,16 11-387,-2 7-258,-6-2-129,6 11 0,-3-4-129,-1 3-258,-1 1-129,-4-4-129,1-2 0,-3-3 129,1 0-129,-4-18 0,0 0 129,0 0 129,0 0 0,11-20 0,-8-3-129,2-5 129,1-6 0,1 0 0,0-1 0,4-4-129,6-2 258,5 5-129,3 6 258,0 5-258,1 7 129,5 11-129,1 5 129,1 8 0,-2 15 0,-1 4-129,0 3 129,2 3 0,-2-3 0,2-1-129,-1-4 129,-1-4 0,-2-8 0,6-4 1,-4-7-130,6-2 0,-2-10 0,-1-8 0,-2-3 0,-3-5 0,-5-4 0,-3 0 0,-8 0 0,-6 2 0,-5 3 0,-1 4 0,-1 3 0,1 20 0,-27-18 0,11 18 0,-4 7 0,1 9 0,-1 8 0,-1 0 0,1 7 0,4-3 0,2 2 0,5-1 0,6-2 0,3-4 0,0-2 0,0-1 0,10-4 0,-10-16 0,32 17 0,-10-15 0,3-2-130,3-10 130,4-10-129,-2-5 129,4-9 0,-2 2 0,-3 0 0,-6 4-129,-5 5 387,-6 3-258,-12 20 0,0 0 0,5 11 0,-6 19 130,-8 7-130,-2 11 0,0 9 0,2 14 0,0 8 0,6 15 0,-1 11 0,4 11 0,0 5 0,0 7 0,0 1 0,2 1 0,2-7 0,1-13 0,-1-21 0,-1-14 0,1-18 0,-1-16 0,-3-22 0,0-19 0,0 0 0,-18-19 0,-1-13 0,-8-11 0,-3-7 0,-7-8 0,-4-10 0,-4-7 0,1-5 0,-2-9 0,6-5 0,7-9 0,17 5 0,3-9-1420,20 20-3353,16 4-258,17 13 129,6 11-387</inkml:trace>
          <inkml:trace contextRef="#ctx0" brushRef="#br1" timeOffset="239115.6766">8858 9979 14190,'43'5'4644,"-20"-5"-387,2 0-129,8 0-2838,-11-12-258,15 3-258,-8-16-129,4 2-258,-6-11-258,0-2 129,-8-3-129,-4-2-258,-5 0 0,-10 1-129,0 6-129,-12 0 0,-2 9 0,-11-2-129,3 15 0,-6-4-129,8 12 0,-5 1 129,25 3 0,-28 0 129,28 0 129,0 0 258,-5 18 0,5-18 258,10 10 129,6-3 129,-16-7 129,39 4-129,-17-4 129,12 0 0,-6 0 0,13-2-129,-5-5 0,10 2-129,-7-1 0,5 3-129,-6-1 1,-1 4-259,-5 2 0,-3 10 0,-6 5 0,-6 4 0,-4 4 0,-4 7 0,-6 2 0,-3-2 0,0 7-517,-14-14-773,14 10-2193,-9-10-1290,4-5 129,5-20-387,0 0 0</inkml:trace>
          <inkml:trace contextRef="#ctx0" brushRef="#br1" timeOffset="239491.6981">9655 9671 12642,'7'-48'4644,"-7"48"-129,9-21 258,-9 21-2709,25 0-774,-25 0-516,39 19-129,-12-1-258,8 7 0,-3-2-129,4 4-129,-2-2 0,-1-4-129,-1-7 130,0-7-130,-3-7 0,-2 0 0,-1-16-130,1-7 130,-2-5 0,0-6 0,-6 0 0,-3 4 130,-5 3-130,0 4 0,-11 23 0,7-16 0,-7 16 0,0 36 0,-11 6 0,-5 19 0,-5 14 0,-8 26 0,-8 15 0,-8 12 0,-6 12 0,-24-5-3484,6 1-1418,-10-12-129,-8-19-645</inkml:trace>
        </inkml:traceGroup>
      </inkml:traceGroup>
    </inkml:traceGroup>
  </inkml:traceGroup>
</inkml:ink>
</file>

<file path=ppt/ink/ink6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3:02:27.919"/>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104DF05E-B505-432F-8C98-D863DD2E49D3}" emma:medium="tactile" emma:mode="ink">
          <msink:context xmlns:msink="http://schemas.microsoft.com/ink/2010/main" type="writingRegion" rotatedBoundingBox="2461,550 19045,430 19104,8608 2520,8728"/>
        </emma:interpretation>
      </emma:emma>
    </inkml:annotationXML>
    <inkml:traceGroup>
      <inkml:annotationXML>
        <emma:emma xmlns:emma="http://www.w3.org/2003/04/emma" version="1.0">
          <emma:interpretation id="{B611AB24-5080-4613-A3A0-5046B94EAB18}" emma:medium="tactile" emma:mode="ink">
            <msink:context xmlns:msink="http://schemas.microsoft.com/ink/2010/main" type="paragraph" rotatedBoundingBox="2461,550 19045,430 19062,2813 2478,2933" alignmentLevel="1"/>
          </emma:interpretation>
        </emma:emma>
      </inkml:annotationXML>
      <inkml:traceGroup>
        <inkml:annotationXML>
          <emma:emma xmlns:emma="http://www.w3.org/2003/04/emma" version="1.0">
            <emma:interpretation id="{54395AD7-A475-4F86-87EE-FDC579E70BB3}" emma:medium="tactile" emma:mode="ink">
              <msink:context xmlns:msink="http://schemas.microsoft.com/ink/2010/main" type="line" rotatedBoundingBox="2461,550 19045,430 19062,2813 2478,2933"/>
            </emma:interpretation>
          </emma:emma>
        </inkml:annotationXML>
        <inkml:traceGroup>
          <inkml:annotationXML>
            <emma:emma xmlns:emma="http://www.w3.org/2003/04/emma" version="1.0">
              <emma:interpretation id="{BCBFE905-2EDE-4F76-B1BF-E40CDB2EFBB3}" emma:medium="tactile" emma:mode="ink">
                <msink:context xmlns:msink="http://schemas.microsoft.com/ink/2010/main" type="inkWord" rotatedBoundingBox="2462,689 5583,667 5592,1968 2471,1991"/>
              </emma:interpretation>
              <emma:one-of disjunction-type="recognition" id="oneOf0">
                <emma:interpretation id="interp0" emma:lang="en-US" emma:confidence="1">
                  <emma:literal>Other</emma:literal>
                </emma:interpretation>
                <emma:interpretation id="interp1" emma:lang="en-US" emma:confidence="0">
                  <emma:literal>other</emma:literal>
                </emma:interpretation>
                <emma:interpretation id="interp2" emma:lang="en-US" emma:confidence="0">
                  <emma:literal>Otter</emma:literal>
                </emma:interpretation>
                <emma:interpretation id="interp3" emma:lang="en-US" emma:confidence="0">
                  <emma:literal>Others</emma:literal>
                </emma:interpretation>
                <emma:interpretation id="interp4" emma:lang="en-US" emma:confidence="0">
                  <emma:literal>Gather</emma:literal>
                </emma:interpretation>
              </emma:one-of>
            </emma:emma>
          </inkml:annotationXML>
          <inkml:trace contextRef="#ctx0" brushRef="#br0">512 113 5160,'-28'-45'4257,"6"19"129,3 10-129,1 7-1935,-16-7-903,6 18-129,-13 3-387,4 23-129,-10 1-258,1 21-258,0 7-129,3 12 0,4 4 0,9 3-129,8 4 129,12-1-129,8 4 129,4-1-129,14 4 129,9-5-258,3 1 129,6-5 129,0-8-129,1-8 0,1-13 129,1-7 0,-3-15 0,2-10 129,-4-14 0,1-6-129,-1-19 129,0-11 0,-5-12 0,2-11-129,-6-12 129,2-8-129,-6-10 0,-3 2 0,-5-8-129,-2 3 129,-6 1-129,1 3 0,-4 6 0,0 11 0,-7 8-258,-4 8 129,0 12 0,-5 7 0,4 15-129,-6 5-129,18 14-129,-32 0-129,23 12-387,-10 2-774,17 17-1548,-5 1-1161,3 0 0,4 8-516,0-8 387</inkml:trace>
          <inkml:trace contextRef="#ctx0" brushRef="#br0" timeOffset="388.0222">1024 129 8772,'2'-30'4128,"7"5"258,-9 25-387,16 21-2451,-16 4-645,7 21-258,-5 4 0,5 18-258,-1 1 0,-1 11-129,0 2-129,2 2-129,-1-4 129,1-4-129,2-5 0,0-7-129,3-3-129,-5-15-129,9-2-387,-11-20-387,17 4-903,-22-28-2064,16 7-516,-16-7 258,21-32-387</inkml:trace>
          <inkml:trace contextRef="#ctx0" brushRef="#br0" timeOffset="946.0541">944 554 1935,'0'0'3612,"22"0"516,-22 0-387,34-5-2064,1 5 129,10-6-516,12 5-516,5-3-903,2-1-1032,5-1-903,2 6-1548,-14-10 0,7 8-387,-25-10 0</inkml:trace>
          <inkml:trace contextRef="#ctx0" brushRef="#br0" timeOffset="1448.0827">1627 207 6321,'-10'-26'4644,"3"-3"-387,7 29 0,0 0-1806,0 0-1032,-9 25-516,3 3-258,6 19-258,-3 4 0,1 13-258,-1 9 129,3 9-129,-6 5 129,3 4-129,-3 0 0,3-4 0,-3-5-129,3-9 129,-2-11-129,1-12 129,2-15-129,2-12 0,0-23-129,0 0 129,0-9 0,4-23 0,3-8 0,4-10 0,1-5 0,2-4 0,0 0 0,4 8 0,0 6 129,-2 10-129,2 8 129,0 11-129,-1 9 129,3 7-129,-2 5 0,5 13 0,-2 7 129,2 5-129,1 11-129,-1 2 0,-2 6-258,-5-4-258,7 12-645,-16-13-2322,4-1-774,0-2-258,-6-14-258,4-3-258</inkml:trace>
          <inkml:trace contextRef="#ctx0" brushRef="#br0" timeOffset="2172.1241">2035 1029 6063,'39'-27'4773,"-23"15"-516,9 10 129,5 2-2064,-5-14-774,18 10-645,-6-12 0,6 6-645,-4-10 129,-2 4-129,-7-7 0,-5 0-129,-10-2 0,-14 2-129,-2 1-129,-21 3 0,-6 6-129,-10 5 0,-1 8-129,-5 0 129,5 17-129,0 5 0,7 11 129,8 1 129,10 11-129,7-3 129,7 3 129,4-1 129,13-3 0,12-2 129,6-8 0,12-3 258,3-12-129,8 0 129,-1-12-129,5-4 0,-3-7 0,2-13-258,-10-7 129,-1-5 0,-11-7 0,-2-4-129,-8-1 0,-4 0-129,-7-1 0,-9 4-129,-2 7-129,-7 1-258,0 11 0,-13 1-258,13 21 0,-30-21-387,30 21-129,-32 0 258,32 0 129,-23 3 0,23-3 387,0 0 258,-6 20 387,6-20 516,11 3 129,10 3 258,-21-6 129,41 0 258,-25-13-129,16 13-387,-12-9 0,7 9-387,-6-5-129,2 5-129,-3 3-129,-3 8 0,1 7-129,-2 5-129,0 9-258,-5 0-129,5 20-516,-14-15-516,16 16-2838,-11 1-258,0-3-258,5-1-258</inkml:trace>
        </inkml:traceGroup>
        <inkml:traceGroup>
          <inkml:annotationXML>
            <emma:emma xmlns:emma="http://www.w3.org/2003/04/emma" version="1.0">
              <emma:interpretation id="{E8E6B4BD-0390-44B4-9C9E-B1E323FC1588}" emma:medium="tactile" emma:mode="ink">
                <msink:context xmlns:msink="http://schemas.microsoft.com/ink/2010/main" type="inkWord" rotatedBoundingBox="6599,790 9117,772 9126,1972 6608,1991"/>
              </emma:interpretation>
              <emma:one-of disjunction-type="recognition" id="oneOf1">
                <emma:interpretation id="interp5" emma:lang="en-US" emma:confidence="1">
                  <emma:literal>kind</emma:literal>
                </emma:interpretation>
                <emma:interpretation id="interp6" emma:lang="en-US" emma:confidence="0">
                  <emma:literal>Kind</emma:literal>
                </emma:interpretation>
                <emma:interpretation id="interp7" emma:lang="en-US" emma:confidence="0">
                  <emma:literal>kindy</emma:literal>
                </emma:interpretation>
                <emma:interpretation id="interp8" emma:lang="en-US" emma:confidence="0">
                  <emma:literal>kinds</emma:literal>
                </emma:interpretation>
                <emma:interpretation id="interp9" emma:lang="en-US" emma:confidence="0">
                  <emma:literal>kinda</emma:literal>
                </emma:interpretation>
              </emma:one-of>
            </emma:emma>
          </inkml:annotationXML>
          <inkml:trace contextRef="#ctx0" brushRef="#br0" timeOffset="2860.1636">4139 300 8901,'4'-23'4386,"6"-2"129,-10 25-387,0 0-1935,0 0-903,15 26-645,-14 3-129,6 14-129,-5 6 0,4 17-258,-6 7 129,0 11-258,0 6 129,-6 5-129,-1-1 0,-2-5 0,2-5 0,2-12 0,1-11-129,1-15 258,1-14 0,2-12 0,0-20 0,0 0 0,18-23 129,-1-15 0,3-19 129,12-8-129,4-14 0,6-4-129,3-3 0,3 4 0,-2 8 0,-3 8-129,1 16-387,-15 9-258,6 22-774,-28-6-1290,9 18-2064,-16 7-258,0 0 0,-7 10-258</inkml:trace>
          <inkml:trace contextRef="#ctx0" brushRef="#br0" timeOffset="3074.1758">4424 778 7740,'5'46'4515,"8"-24"0,6 8-387,4 7-1419,-3-8-1419,17 14-516,-7-6-387,10 2-258,-3-2-129,-3-5-387,3 0-387,-10-16-1032,6-7-2451,-8-2-129,-7-8-387,2-12 0</inkml:trace>
          <inkml:trace contextRef="#ctx0" brushRef="#br0" timeOffset="3278.1875">4877 864 10320,'0'0'4515,"0"0"-129,11 5-774,5 29-2322,-12-4-387,12 14-258,-6-1-645,-1 2-258,4 3-516,-12-18-516,14 9-774,-15-18-1806,0-21-645,0 0 129,1-9-129</inkml:trace>
          <inkml:trace contextRef="#ctx0" brushRef="#br0" timeOffset="3417.1955">4948 698 3999,'-1'-101'3999,"1"67"-258,0-3-516,1 17-1548,-1 20-2451,0-25-2193,0 25-516,2 9-516,9 12 258</inkml:trace>
          <inkml:trace contextRef="#ctx0" brushRef="#br0" timeOffset="3852.2203">5278 824 8772,'7'20'4257,"-7"-20"258,1 21-258,-1 3-2838,0-8-645,2 12 129,-2-7-387,0 10 0,0-7-387,0 5 0,0-4-129,0-4 129,0-5-129,0-16 0,0 20 0,0-20 0,0 0 0,0 0 129,7-14-129,0-8 0,4-1 129,3-11-258,2-3 258,4 0-129,0-1 0,1 6 0,2 2 129,-2 12-129,2 4 0,-1 12-129,1 4 129,-4 10-258,6 13-258,-9-5-258,15 21-645,-19-16-1290,13 5-1548,-2 2-258,2-9 129,5 2-516</inkml:trace>
          <inkml:trace contextRef="#ctx0" brushRef="#br0" timeOffset="4363.2496">6016 890 5547,'-20'-35'4128,"4"29"-129,-16-4-129,4 6-1935,5 9-1032,-4 11-258,7 13-258,3 1 0,6 9-258,6 4-258,5 0 129,0 1 0,14-3 0,2-11 129,9-1 129,-2-13 0,11-7 129,-6-9 258,11-13-129,-9-21 258,8-3-258,-12-16 129,6-6-258,-10-16 0,5-5-129,-8-10-258,1-5 0,-4-1-129,-4 2 129,-3 5-258,-5 5 258,-4 13-129,0 11 129,-9 15 0,-4 17 0,-5 12 129,1 16 0,-1 9-129,2 19 129,3 10-129,4 10 0,4 7-129,3 7 129,2 6 0,7 1 0,9 4 0,6-4-129,5 6 0,1-9-258,8 7 0,-1-16-387,15 10-774,-7-22-1419,10-4-1290,11-6-129,2-19-387,14-2 129</inkml:trace>
        </inkml:traceGroup>
        <inkml:traceGroup>
          <inkml:annotationXML>
            <emma:emma xmlns:emma="http://www.w3.org/2003/04/emma" version="1.0">
              <emma:interpretation id="{B71FF6CA-5CF3-4A9B-8973-4B7717E9C40B}" emma:medium="tactile" emma:mode="ink">
                <msink:context xmlns:msink="http://schemas.microsoft.com/ink/2010/main" type="inkWord" rotatedBoundingBox="9555,886 10673,878 10685,2457 9566,2465"/>
              </emma:interpretation>
              <emma:one-of disjunction-type="recognition" id="oneOf2">
                <emma:interpretation id="interp10" emma:lang="en-US" emma:confidence="1">
                  <emma:literal>of</emma:literal>
                </emma:interpretation>
                <emma:interpretation id="interp11" emma:lang="en-US" emma:confidence="0">
                  <emma:literal>off</emma:literal>
                </emma:interpretation>
                <emma:interpretation id="interp12" emma:lang="en-US" emma:confidence="0">
                  <emma:literal>oof</emma:literal>
                </emma:interpretation>
                <emma:interpretation id="interp13" emma:lang="en-US" emma:confidence="0">
                  <emma:literal>oaf</emma:literal>
                </emma:interpretation>
                <emma:interpretation id="interp14" emma:lang="en-US" emma:confidence="0">
                  <emma:literal>oft</emma:literal>
                </emma:interpretation>
              </emma:one-of>
            </emma:emma>
          </inkml:annotationXML>
          <inkml:trace contextRef="#ctx0" brushRef="#br0" timeOffset="4664.2668">7273 702 9288,'-7'-25'4128,"-27"7"0,15 18-387,-10 11-2580,5 5-774,6 9 0,2 7-258,1 3 0,5 6-129,4 5 129,5 2-129,1 0 258,9-5 0,10-4 0,-3-8 258,7-5 0,-3-13-129,7-8 129,-10-9 0,8-10-129,-9-11 0,-2-5-387,-3-4-387,-11-14-1032,0 6-2967,0-1 0,-9-2-387,0 10-129</inkml:trace>
          <inkml:trace contextRef="#ctx0" brushRef="#br0" timeOffset="5184.2965">7647 743 10707,'55'14'4386,"-32"-11"-129,2 5-129,7 2-3225,-14-10 0,12 4-258,-5-8-129,5-6-129,0-17 0,4-2 0,2-12-258,3-7 0,0-7-258,-5-5 0,1 1-387,-8-3 129,-4 10-129,-10-1-129,-1 16 0,-12 3 0,0 16 129,0 18 258,-25 0 129,8 11 129,1 14 129,3 17 258,-3 3 129,9 19 129,-7 0 129,14 19-129,-11 3 258,11 17-387,-9 2 129,7 7-129,-7-4-129,6 3-129,-6-6-129,4-7 129,-2-13-258,-4-10 129,-2-11 0,-3-11-129,2-5-258,-7-14-129,5 0-258,-14-24-1032,15 6-1548,-6-16-1419,0-14-129,-1-13-387,3-13 129</inkml:trace>
          <inkml:trace contextRef="#ctx0" brushRef="#br0" timeOffset="5334.3051">7709 1075 6966,'41'-30'4128,"-5"30"-129,-1-5-387,17 5-2967,17 12-3483,-1-12-387,26 0-645,-5-7-387</inkml:trace>
        </inkml:traceGroup>
        <inkml:traceGroup>
          <inkml:annotationXML>
            <emma:emma xmlns:emma="http://www.w3.org/2003/04/emma" version="1.0">
              <emma:interpretation id="{ED62CD57-1DEE-45E1-8F4A-5073DC4BA9C7}" emma:medium="tactile" emma:mode="ink">
                <msink:context xmlns:msink="http://schemas.microsoft.com/ink/2010/main" type="inkWord" rotatedBoundingBox="11988,626 15073,604 15089,2842 12004,2864"/>
              </emma:interpretation>
              <emma:one-of disjunction-type="recognition" id="oneOf3">
                <emma:interpretation id="interp15" emma:lang="en-US" emma:confidence="1">
                  <emma:literal>Logic</emma:literal>
                </emma:interpretation>
                <emma:interpretation id="interp16" emma:lang="en-US" emma:confidence="0">
                  <emma:literal>Logia</emma:literal>
                </emma:interpretation>
                <emma:interpretation id="interp17" emma:lang="en-US" emma:confidence="0">
                  <emma:literal>logic</emma:literal>
                </emma:interpretation>
                <emma:interpretation id="interp18" emma:lang="en-US" emma:confidence="0">
                  <emma:literal>Login</emma:literal>
                </emma:interpretation>
                <emma:interpretation id="interp19" emma:lang="en-US" emma:confidence="0">
                  <emma:literal>logia</emma:literal>
                </emma:interpretation>
              </emma:one-of>
            </emma:emma>
          </inkml:annotationXML>
          <inkml:trace contextRef="#ctx0" brushRef="#br0" timeOffset="5752.329">9725-33 13545,'1'-28'4515,"-1"28"-258,0 0 0,9 46-3483,-12 2-387,-8 18 0,-7 3 0,-1 15 0,-5-1-258,0 6-129,-1-2 129,3-3-129,3-6 0,3-5 0,3-11 0,4-8-129,6-13 129,3-11 0,0-9 0,0-21 129,27 18-129,-4-18 0,5 0 0,6 0 0,7-2-129,3-3-129,10 5-258,-6-7-774,16 9-1806,-6-2-1161,3 0-387,-1 0-129,4-9-387</inkml:trace>
          <inkml:trace contextRef="#ctx0" brushRef="#br0" timeOffset="6084.348">10527 593 10836,'-96'-28'4515,"41"24"-129,1 4 0,10 20-2451,-10-2-903,24 15-516,-4 1 0,20 9-258,5 3-129,9 2 0,11 0-129,16-2 0,8-5 129,8-9 0,5-12 129,3-11 129,3-9-129,4-16 129,-2-16 0,-5-2-129,-10-14 129,-7 0-129,-9-2-129,-9 0-129,-9 6-258,-9 1-258,-5 18-903,-23-1-2451,5 11-1032,-7 10 129,2 5-387</inkml:trace>
          <inkml:trace contextRef="#ctx0" brushRef="#br0" timeOffset="6735.3853">11197 636 11997,'9'-25'4515,"-16"-3"-387,-9 20 129,16 8-3354,-41 0-258,23 6-258,-6 6 0,7 8-129,-2-1-129,8 6-129,1 2 0,2 1 0,5-1-129,3-2-129,2-4 0,-2-21 0,25 27 0,-25-27 0,33 4-129,-15-6 129,2-9 129,-4-5-129,-16 16 129,25-30 0,-25 30 0,17-20 0,-17 20-129,0 0 258,13 9 0,-11 21 258,-2 15 0,1 19 129,-1 12 129,0 20 129,0 2-129,6 14 0,1-3 129,7 8-129,-1-10 0,4-2-258,-1-11 0,2-7 0,-5-10 0,-3-11 129,-8-13-258,-2-10 129,-14-17-129,-9-11 129,-13-15-129,-7-13 129,-8-13-129,-8-12-129,-5-8 129,2-11-129,1-9 0,4-5-129,9-2 0,8-9 0,15-7-129,10-5-129,15 3-387,11-14-258,25 20-258,-1-15-387,27 29-1032,-6-7-903,13 14-1032,7 12 129,3 6-387,8 19 903</inkml:trace>
          <inkml:trace contextRef="#ctx0" brushRef="#br0" timeOffset="7091.4056">11749 479 10320,'-16'-83'4128,"7"49"-387,9 34-516,-7-16-2064,7 16-2451,5 27-2193,-1-4-516,12 14-129,-2-1-258</inkml:trace>
          <inkml:trace contextRef="#ctx0" brushRef="#br0" timeOffset="6941.397">11772 711 5805,'0'0'4386,"-14"23"-387,14-23-258,-2 30-1032,2-3-1548,0-6-516,7 0-516,2 6-1290,-2-6-2322,-7-21-387,0 0-258,0 0-258</inkml:trace>
          <inkml:trace contextRef="#ctx0" brushRef="#br0" timeOffset="7351.4205">12266 707 11352,'-16'-27'4515,"-9"26"-258,-3 1 0,5 19-2838,-16-1-516,10 16-129,-5 0-387,11 8 0,4 3-129,13-1 0,6-1 0,13-2 0,17-7 0,18-4-129,16-5-258,9-13-387,25 2-3354,-7-3-645,-1-6-129,-6-1-387</inkml:trace>
        </inkml:traceGroup>
        <inkml:traceGroup>
          <inkml:annotationXML>
            <emma:emma xmlns:emma="http://www.w3.org/2003/04/emma" version="1.0">
              <emma:interpretation id="{16F6C973-50D3-4723-9429-E8DE7B515ADC}" emma:medium="tactile" emma:mode="ink">
                <msink:context xmlns:msink="http://schemas.microsoft.com/ink/2010/main" type="inkWord" rotatedBoundingBox="15662,455 19045,430 19054,1611 15671,1635"/>
              </emma:interpretation>
              <emma:one-of disjunction-type="recognition" id="oneOf4">
                <emma:interpretation id="interp20" emma:lang="en-US" emma:confidence="1">
                  <emma:literal>Gates</emma:literal>
                </emma:interpretation>
                <emma:interpretation id="interp21" emma:lang="en-US" emma:confidence="0">
                  <emma:literal>Grates</emma:literal>
                </emma:interpretation>
                <emma:interpretation id="interp22" emma:lang="en-US" emma:confidence="0">
                  <emma:literal>Gatos</emma:literal>
                </emma:interpretation>
                <emma:interpretation id="interp23" emma:lang="en-US" emma:confidence="0">
                  <emma:literal>Crates</emma:literal>
                </emma:interpretation>
                <emma:interpretation id="interp24" emma:lang="en-US" emma:confidence="0">
                  <emma:literal>Gratis</emma:literal>
                </emma:interpretation>
              </emma:one-of>
            </emma:emma>
          </inkml:annotationXML>
          <inkml:trace contextRef="#ctx0" brushRef="#br0" timeOffset="9475.542">13686 248 6708,'16'-50'4257,"-11"24"-258,-5-6 258,-9-6-1548,6 13-387,-27-10-774,12 17-387,-20-2-387,3 20-129,-13 4-258,0 23-129,-2 8-129,0 19 129,4 8-258,3 11 129,8 2 0,8 6-258,9-2 258,11 1-258,7-6 129,11-6-129,14-6 129,8-8 0,7-10 0,9-10 129,5-11 0,6-11 129,2-10-129,2-2 129,-3-16-129,-4-5 129,-9-9-129,-5-2 0,-13-8 0,-9 1-129,-14 0 0,-7-2-129,-10 6 0,-15-1-129,-2 8-258,-9-1 129,4 15-516,-8-4 387,11 15-387,-1-6 387,10 9-258,1 0 129,19 0 258,0 0 129,0 0 258,0 0 0,0 0 387,19 9 0,4-9 258,9 0-129,-1-2 129,8 0 0,-9-5 0,7 5-129,-10-5-258,2 7 0,-10-3-129,1 3 0,-20 0 258,26 5-387,-26-5 258,25 25-387,-14-7 258,1 5-387,3 5 258,-5 4-387,4 9 0,-5-7-516,11 12 0,-13-17-645,18 17-1290,-9-16-1290,7-7-516,7-9 0,1-12 0</inkml:trace>
          <inkml:trace contextRef="#ctx0" brushRef="#br0" timeOffset="9903.5664">14577 604 12771,'4'-48'4644,"-17"32"-387,-6 3 129,-15 1-3096,16 12-774,-10 7 129,6 11-516,-3 0 258,6 7-516,-1 1 387,8 4-387,1 1 258,7-3 0,3 2-258,1-3 129,1-2-129,8-4 0,4 1 0,-13-22 0,28 19 0,-10-19 258,0-2-129,1-14 129,1-5 129,1-6 0,-1-5 0,1 2 0,-1 0-129,-1 5 0,1 5-129,-2 6 0,1 9 0,3 5-129,-1 7 129,0 9-258,2 9 0,-5-4-258,7 10-258,-12-14-258,15 14-387,-28-31-1677,23 7-1161,-5-9-258,5-23 0,9-7 0</inkml:trace>
          <inkml:trace contextRef="#ctx0" brushRef="#br0" timeOffset="10731.6138">14867 556 10191,'44'-5'4515,"-6"5"-129,8 0-129,-2-2-1935,28 7-1161,-12-5-258,18 2-387,-1-2-129,6-9-129,1-3-387,-2-8 129,-6-3 0,-6-6 129,-13 1-258,-15-1 129,-13 3 0,-18 3-129,-11 7 129,-18 3 0,-9 11 0,-9 2-129,-1 11 0,-2 10 129,3 8-129,6 5 129,7 3 0,7 4-129,5 0 258,11 2-258,0-3 258,15 3-258,6-4 129,6-3-129,5-6 129,3-9 0,6-6 0,4-12 0,3-3 129,1-18-129,5-8 0,4-10 258,-1-7-129,4-1 0,-6 0-129,0 3 258,-5 2-258,-2 8 129,-7 6-129,-2 13 129,-5 5-129,-2 7 258,-4 14-129,-3 9-129,-5 6 258,-2 10-258,-10 2 258,-6 1-516,-4 8 0,-21-9-903,4 5-3354,-22-3 129,-7-4-387,-11-3-387</inkml:trace>
          <inkml:trace contextRef="#ctx0" brushRef="#br0" timeOffset="10151.5806">15306-173 15093,'0'-73'4644,"0"73"0,-17 0-129,17 35-3354,-9 11-645,7 20 0,-3 7-129,5 16 0,0 2-129,0 7-129,5 1 0,6-4-129,1-1 0,0-11-516,4-1 129,-8-23-645,6 9-387,-14-28-3225,0-16-129,0-24-129,-22 0-258</inkml:trace>
        </inkml:traceGroup>
      </inkml:traceGroup>
    </inkml:traceGroup>
    <inkml:traceGroup>
      <inkml:annotationXML>
        <emma:emma xmlns:emma="http://www.w3.org/2003/04/emma" version="1.0">
          <emma:interpretation id="{FA9235B4-2EA5-455D-99C8-3E669FF3B195}" emma:medium="tactile" emma:mode="ink">
            <msink:context xmlns:msink="http://schemas.microsoft.com/ink/2010/main" type="paragraph" rotatedBoundingBox="2864,2939 12120,3273 12073,4593 2817,4258" alignmentLevel="1"/>
          </emma:interpretation>
        </emma:emma>
      </inkml:annotationXML>
      <inkml:traceGroup>
        <inkml:annotationXML>
          <emma:emma xmlns:emma="http://www.w3.org/2003/04/emma" version="1.0">
            <emma:interpretation id="{A5087B3D-3C0A-4215-B356-131DB27C8C81}" emma:medium="tactile" emma:mode="ink">
              <msink:context xmlns:msink="http://schemas.microsoft.com/ink/2010/main" type="inkBullet" rotatedBoundingBox="2834,3765 3942,3805 3938,3923 2830,3882"/>
            </emma:interpretation>
            <emma:one-of disjunction-type="recognition" id="oneOf5">
              <emma:interpretation id="interp25" emma:lang="en-US" emma:confidence="0">
                <emma:literal>~</emma:literal>
              </emma:interpretation>
              <emma:interpretation id="interp26" emma:lang="en-US" emma:confidence="0">
                <emma:literal>_</emma:literal>
              </emma:interpretation>
              <emma:interpretation id="interp27" emma:lang="en-US" emma:confidence="0">
                <emma:literal>-</emma:literal>
              </emma:interpretation>
              <emma:interpretation id="interp28" emma:lang="en-US" emma:confidence="0">
                <emma:literal>•</emma:literal>
              </emma:interpretation>
              <emma:interpretation id="interp29" emma:lang="en-US" emma:confidence="0">
                <emma:literal>^</emma:literal>
              </emma:interpretation>
            </emma:one-of>
          </emma:emma>
        </inkml:annotationXML>
        <inkml:trace contextRef="#ctx0" brushRef="#br1" timeOffset="20208.1558">427 3183 7998,'-39'-9'4386,"16"-3"258,23 12-516,0 0-1677,0 0-645,0 0-645,0 0-258,0 0-258,14-18-129,18 18-129,5-7 0,18 3 0,6-6-129,15 8 129,6-7-258,7 7 129,2-3-129,-1 5 0,-6 0-129,-2 5 129,-11 4-129,-9-2 0,-8 6-258,-15-4-129,-2 10-516,-37-19-1419,30 20-2580,-19-4 258,-6 2-516,-1-2 0</inkml:trace>
      </inkml:traceGroup>
      <inkml:traceGroup>
        <inkml:annotationXML>
          <emma:emma xmlns:emma="http://www.w3.org/2003/04/emma" version="1.0">
            <emma:interpretation id="{D869A10D-6791-47EC-B415-2F523DE2EDDA}" emma:medium="tactile" emma:mode="ink">
              <msink:context xmlns:msink="http://schemas.microsoft.com/ink/2010/main" type="line" rotatedBoundingBox="5052,3018 12120,3273 12073,4593 5004,4337">
                <msink:destinationLink direction="with" ref="{D863D841-BDF7-4B8A-B605-016BB9BF0852}"/>
              </msink:context>
            </emma:interpretation>
          </emma:emma>
        </inkml:annotationXML>
        <inkml:traceGroup>
          <inkml:annotationXML>
            <emma:emma xmlns:emma="http://www.w3.org/2003/04/emma" version="1.0">
              <emma:interpretation id="{D59FE7E6-C18E-4205-B4AA-4B7F1DD97A6D}" emma:medium="tactile" emma:mode="ink">
                <msink:context xmlns:msink="http://schemas.microsoft.com/ink/2010/main" type="inkWord" rotatedBoundingBox="5052,3018 12120,3273 12073,4593 5004,4337"/>
              </emma:interpretation>
              <emma:one-of disjunction-type="recognition" id="oneOf6">
                <emma:interpretation id="interp30" emma:lang="en-US" emma:confidence="1">
                  <emma:literal>Mechanical</emma:literal>
                </emma:interpretation>
                <emma:interpretation id="interp31" emma:lang="en-US" emma:confidence="0">
                  <emma:literal>M echanical</emma:literal>
                </emma:interpretation>
                <emma:interpretation id="interp32" emma:lang="en-US" emma:confidence="0">
                  <emma:literal>M echanial</emma:literal>
                </emma:interpretation>
                <emma:interpretation id="interp33" emma:lang="en-US" emma:confidence="0">
                  <emma:literal>M cchanical</emma:literal>
                </emma:interpretation>
                <emma:interpretation id="interp34" emma:lang="en-US" emma:confidence="0">
                  <emma:literal>M echanica1</emma:literal>
                </emma:interpretation>
              </emma:one-of>
            </emma:emma>
          </inkml:annotationXML>
          <inkml:trace contextRef="#ctx0" brushRef="#br1" timeOffset="21212.2133">2638 2858 10965,'9'-16'4644,"-9"16"-258,9 21 0,-9 15-2709,0-3-903,0 19 0,0 8-258,0 15 0,0-2-258,0 5 0,0-7-129,0-1 0,-2-11 0,2-10 0,-2-18 0,2-12 0,0-19 0,0 0 0,0-16 0,-5-14 0,-4-15 0,2-11-129,-2-10-129,2-9 129,0-1 0,1-1-129,1 2 129,0 6-129,-1 12 129,1 13 0,0 8 0,1 11 0,0 9-258,4 16 258,0 0 0,0 0 0,2 16 129,11 9-258,4 5 129,5 8 129,3 4 0,3 5-129,2-1 0,1 0 0,-1-3 0,-3-8 0,-2-4 0,-4-7 0,-2-11 0,1-11 129,-4-6-129,2-17 0,1-13 129,4-9-129,1-10 129,0-8-129,5-3-129,-1 0 129,-1 2-129,-2 7 129,-7 5-129,-2 13 258,-4 7-387,-5 12 258,-7 18 129,0 0 0,0 0 0,11 26 0,-9 6 129,1 13-129,3 8 129,1 10-129,0 4 0,4 6 0,-1 2 129,5 0-258,-1-1 0,0-4-129,2-5-129,-5-9-129,6 2-645,-15-24-1806,7 5-1935,-2-9-129,-1-8-129,-6-22-258</inkml:trace>
          <inkml:trace contextRef="#ctx0" brushRef="#br1" timeOffset="21684.2403">3799 3340 12513,'32'-4'4773,"-12"4"-258,3 0 0,13 5-3354,-13-5-387,14 0-129,-5-1-129,6-8-129,-6-5-258,0-2 129,-6-6-129,-3 1 0,-7-4 0,-9 0-129,-5 2-129,-2 2-129,-14 5 0,-13 1 0,-3 10 0,-9 0-129,-4 5 129,-5 7 129,2 9 0,0 7 129,3 4-129,8 8 258,8 1-258,7 6 258,8 1-129,12 2 129,2-3-129,15-1 0,10-5-129,7-6 0,12-3-258,2-13-129,14 4-387,-3-18-903,18 2-1548,-1-2-903,-3-9-387,5-4 129,-5-10-387</inkml:trace>
          <inkml:trace contextRef="#ctx0" brushRef="#br1" timeOffset="21940.2549">4771 3347 10320,'14'-55'4515,"-25"37"0,-14 4-129,-10-2-2064,4 17-1290,-13 5-387,8 15-129,-6 0-258,8 11 0,0 2-129,9 5-129,7 4 0,10 0-129,8-2 0,3-2 0,18-4 0,10-4-129,11-6 0,8-9-258,11-4-129,-4-12-774,14-2-2193,-7-5-645,-11-12-258,0-3-129,-17-13-129</inkml:trace>
          <inkml:trace contextRef="#ctx0" brushRef="#br1" timeOffset="22452.2842">5174 2568 13287,'-14'-34'4773,"14"34"-387,0 0 387,0 0-3612,-3 18-645,3 12-258,10 14 129,1 8 129,5 14-258,2 9 129,1 10-129,1 11 0,-1 9-129,-3 2 258,0 1-258,-3-3-129,-1-9 129,-1-12-258,-2-17 258,-4-15-129,2-22 0,-7-30-129,0 0 129,16 0 0,-12-26 0,0-12 0,1-10-129,4-7 129,1 0 0,3 1 0,1 6-129,2 4 129,0 10 0,4 7 0,-1 13 0,4 9 129,0 5-129,1 7 0,2 14 0,1 6 0,0 7 0,3 5-129,-5 0-129,3 9-129,-10-10-645,14 13-774,-21-12-2709,8-7-129,1-5-258,-1-7-129</inkml:trace>
          <inkml:trace contextRef="#ctx0" brushRef="#br1" timeOffset="22871.3082">6235 3377 11094,'-9'-52'4515,"-6"33"-129,15 19-258,-16-4-2322,-1 4-903,10 13-258,-8 3-258,6 12-129,0 1-129,4 6 0,0 3-129,3-1-129,2-1-129,0-6-129,5 2 0,-1-9-129,7-2 0,-11-21 129,17 18 129,-17-18 258,22-2 258,-6-10 258,-6-13 258,10 2-129,-6-11 129,11 9 0,-5-5-129,8 9-258,-5 1 0,6 9-129,-1 10-129,1 1-129,-3 10 0,-1 8 0,-2 5-258,-7-3-387,4 12-774,-17-6-3096,1-8 0,-4-18-387,2 22-258</inkml:trace>
          <inkml:trace contextRef="#ctx0" brushRef="#br1" timeOffset="23283.3317">6669 3180 14061,'5'-18'4773,"18"18"-129,-7 12 0,18 19-3354,-16-3-645,8 15 0,-6-4-258,-1 7-258,-4 0-129,-6-1-129,-1-6-258,-6-7 129,2-5-129,-4-27 0,5 23 0,-5-23 129,20-16 129,-6-11 129,2-10 258,7-4-129,-3-7 258,5 3-258,-2 1 258,2 6-258,-4 6 129,4 13 0,0 8-129,1 11 0,1 7 0,0 20 0,-1 5-129,3 7 129,-4 7-258,-2-1 0,0 5-258,-9-13-258,8 9-645,-19-24-1806,8-3-1548,-11-19 0,23 13-258,-23-13-516</inkml:trace>
          <inkml:trace contextRef="#ctx0" brushRef="#br1" timeOffset="23448.3412">7537 3313 11094,'19'-43'4644,"-19"43"-258,0 0 129,13 11-2322,-4 26-1290,-8-1-387,6 8-129,1 4-516,-7-7-903,14-2-2967,-8 1-258,-7-15-258,3-4-387</inkml:trace>
          <inkml:trace contextRef="#ctx0" brushRef="#br1" timeOffset="23608.3501">7615 3014 11997,'19'-71'3612,"3"64"-903,-22 7-2193,0 0-4128,30 3-258,-30-3-516</inkml:trace>
          <inkml:trace contextRef="#ctx0" brushRef="#br1" timeOffset="24292.3894">8245 3176 12513,'-22'-28'4644,"-10"22"-516,2 6 258,0 16-3354,-15 6-387,11 15 0,-5 2-258,9 13 0,2 3-258,10 5 0,7 1 0,11-2 129,5-10 0,19-1 0,6-9 0,13-3 0,5-15 0,12-5 129,4-10-129,9-4 0,0-4-129,0-12 0,0-10-129,-2-6 0,-7-7 129,-4-9-258,-8-6 129,-9-7 0,-11 1-129,-11-6 129,-8 7 0,-13 5-129,-2 6 258,-16 14-129,-3 9 0,-6 17 0,-5 6 129,2 16-129,-1 11 129,3 9-129,5 4 0,2 7 0,5-1 0,3-2 0,8-1-129,5-2 129,0-4 0,9-5 0,5-5 0,4-9 0,3-7 0,4-6 0,2-5 0,5-7 129,0-11 0,1-5-129,3 0 0,-2 3 0,1 4 129,-3 4-258,-1 12 129,-3 0 0,-1 12-129,-4 10 0,4 6-258,-10-5 0,10 6-258,-11-13-258,16 0-258,-32-16-1548,36-13-2064,-10-8 387,-1-20-387,7-9-129</inkml:trace>
          <inkml:trace contextRef="#ctx0" brushRef="#br1" timeOffset="24499.4013">9618 2630 13416,'16'-43'4773,"-16"43"-387,7 15 387,-5 9-3483,1 24-645,-3 8 0,0 17-129,-5 8-129,-4 15-258,4 11-516,-11-5-903,12 4-2967,-7-1-516,-1-9 129,-4-5-645</inkml:trace>
        </inkml:traceGroup>
      </inkml:traceGroup>
    </inkml:traceGroup>
    <inkml:traceGroup>
      <inkml:annotationXML>
        <emma:emma xmlns:emma="http://www.w3.org/2003/04/emma" version="1.0">
          <emma:interpretation id="{1E5E3B06-5880-454E-9A68-D04B517B16B0}" emma:medium="tactile" emma:mode="ink">
            <msink:context xmlns:msink="http://schemas.microsoft.com/ink/2010/main" type="paragraph" rotatedBoundingBox="2944,5273 12290,5198 12307,7229 2961,7304" alignmentLevel="1"/>
          </emma:interpretation>
        </emma:emma>
      </inkml:annotationXML>
      <inkml:traceGroup>
        <inkml:annotationXML>
          <emma:emma xmlns:emma="http://www.w3.org/2003/04/emma" version="1.0">
            <emma:interpretation id="{16B1BAF4-0E4C-4E54-9B76-B98EB15B96B0}" emma:medium="tactile" emma:mode="ink">
              <msink:context xmlns:msink="http://schemas.microsoft.com/ink/2010/main" type="inkBullet" rotatedBoundingBox="2952,6257 4216,6247 4217,6306 2953,6316"/>
            </emma:interpretation>
            <emma:one-of disjunction-type="recognition" id="oneOf7">
              <emma:interpretation id="interp35" emma:lang="en-US" emma:confidence="0.5">
                <emma:literal>_</emma:literal>
              </emma:interpretation>
              <emma:interpretation id="interp36" emma:lang="en-US" emma:confidence="0">
                <emma:literal>-</emma:literal>
              </emma:interpretation>
              <emma:interpretation id="interp37" emma:lang="en-US" emma:confidence="0">
                <emma:literal>~</emma:literal>
              </emma:interpretation>
              <emma:interpretation id="interp38" emma:lang="en-US" emma:confidence="0">
                <emma:literal>•</emma:literal>
              </emma:interpretation>
              <emma:interpretation id="interp39" emma:lang="en-US" emma:confidence="0">
                <emma:literal>.</emma:literal>
              </emma:interpretation>
            </emma:one-of>
          </emma:emma>
        </inkml:annotationXML>
        <inkml:trace contextRef="#ctx0" brushRef="#br1" timeOffset="25259.4448">489 5604 10707,'0'0'4515,"-3"-16"129,3 16-258,0 0-2451,39-5-645,-6-6-258,30 11-129,4-2-258,29 2-129,9-1 0,14 1-258,2 0 0,0 1-129,-9 5-129,-10 1 0,-15 0-258,-21-4-516,-11 15-903,-19-11-3096,-12-5 0,-6-2-258,-18 0-258</inkml:trace>
      </inkml:traceGroup>
      <inkml:traceGroup>
        <inkml:annotationXML>
          <emma:emma xmlns:emma="http://www.w3.org/2003/04/emma" version="1.0">
            <emma:interpretation id="{A626DF34-9571-4C77-AE3C-806F5345342E}" emma:medium="tactile" emma:mode="ink">
              <msink:context xmlns:msink="http://schemas.microsoft.com/ink/2010/main" type="line" rotatedBoundingBox="5437,5253 12290,5198 12307,7229 5453,7284">
                <msink:destinationLink direction="with" ref="{D863D841-BDF7-4B8A-B605-016BB9BF0852}"/>
              </msink:context>
            </emma:interpretation>
          </emma:emma>
        </inkml:annotationXML>
        <inkml:traceGroup>
          <inkml:annotationXML>
            <emma:emma xmlns:emma="http://www.w3.org/2003/04/emma" version="1.0">
              <emma:interpretation id="{68FCBC7B-2C37-48D7-9F8A-DD85DAA147FE}" emma:medium="tactile" emma:mode="ink">
                <msink:context xmlns:msink="http://schemas.microsoft.com/ink/2010/main" type="inkWord" rotatedBoundingBox="5437,5253 12290,5198 12307,7229 5453,7284"/>
              </emma:interpretation>
              <emma:one-of disjunction-type="recognition" id="oneOf8">
                <emma:interpretation id="interp40" emma:lang="en-US" emma:confidence="1">
                  <emma:literal>Hydraulic</emma:literal>
                </emma:interpretation>
                <emma:interpretation id="interp41" emma:lang="en-US" emma:confidence="0">
                  <emma:literal>Hydrants (</emma:literal>
                </emma:interpretation>
                <emma:interpretation id="interp42" emma:lang="en-US" emma:confidence="0">
                  <emma:literal>Hydrauli (</emma:literal>
                </emma:interpretation>
                <emma:interpretation id="interp43" emma:lang="en-US" emma:confidence="0">
                  <emma:literal>Hydrant (</emma:literal>
                </emma:interpretation>
                <emma:interpretation id="interp44" emma:lang="en-US" emma:confidence="0">
                  <emma:literal>Hydrants. (</emma:literal>
                </emma:interpretation>
              </emma:one-of>
            </emma:emma>
          </inkml:annotationXML>
          <inkml:trace contextRef="#ctx0" brushRef="#br1" timeOffset="27732.5862">5222 5352 8901,'-8'-64'4128,"-16"35"-129,7 20-129,-12 7-2451,1 2-645,5 8-387,-2 9-129,5 6 0,2 9-258,4 2 129,7 5-129,3 1 129,4 2-129,2-3 387,9-5-129,7 0 258,-2-16 129,12-4 0,-8-14 258,12-9-129,-11-27 0,11-1 0,-11-22-258,6-3 0,-7-16-129,-3-2-258,-1-13-129,-3-3-129,-2 0 129,-8 4-129,-1 6 0,-2 10-129,-4 14 258,-5 14-129,-3 21 129,12 27 0,-27 0 0,13 27-129,5 15 129,6 15 0,3 9 0,0 9 0,9 7-129,7-1 129,7 3 0,7-6 129,4-3-129,8-9 129,1-11 0,7-9 129,-2-16-129,4-12 129,-6-16 0,2-2-129,-7-18 129,-6-7-129,-6-10 0,-8-3-129,-5-3-129,-9 2 0,-5 0-129,-6 2 0,-6 7-129,-12-1-129,6 14-129,-10-5 129,10 15 0,-6-4 0,22 11 258,-23-1 0,23 1 258,0 0 129,0 0 129,16 9 129,2-9 0,12 7 129,-1-7 0,8 3 0,-5-3 0,5 0-129,-6 0 0,4 6-129,-8-1 0,1 7-258,-4 3 129,-3 2-129,-2 6 0,-1 6-258,0 3 129,-6 0-258,3 9 0,-8-7-258,9 12-258,-11-18-258,18 17-516,-16-27-1806,15 1-1161,3-10-129,1-9-129,6 0 129</inkml:trace>
          <inkml:trace contextRef="#ctx0" brushRef="#br1" timeOffset="28151.6101">6482 5275 10707,'-2'-55'4644,"-10"32"129,-1 5-258,-5 13-1935,-8-10-1419,10 15-387,-7 0-258,3 8-258,0 4 0,4 9-258,4 1 0,5 3-129,5 3 129,2 2 0,2 1-129,8 1 129,3 5-258,3-7 129,3 0 0,-1-8 129,4-8 129,-1-9 129,0-5 0,4-9 129,-2-17 129,4-4-129,-2-6 129,3 4-129,-3-2-129,0 7-258,-2 6 129,-1 7-129,-3 7 0,-1 7 0,-2 12 0,0 8-129,0 8 0,-4 8-129,5 8-258,-10-5-387,14 17-903,-19-19-2064,12-3-903,0-9-258,4-11 0,7-12-258</inkml:trace>
          <inkml:trace contextRef="#ctx0" brushRef="#br1" timeOffset="28492.6297">7081 5280 11610,'-18'-21'4773,"18"21"-258,-19 0 0,19 0-2322,-2 21-1290,-5-5-129,7 13-129,0-2-387,4 6 0,1-1-258,6 0 129,3-1-129,2-6 0,3-4 0,6-7 0,0-7 0,2-7 0,1-3 129,3-8-129,-7-5 129,0 0 0,-5-2-129,-1 4 0,-18 14 129,28-21-258,-28 21 129,25 0-129,-9 10-258,-16-10-645,36 47-1806,-17-21-1806,-1 3 129,5 1-387,-1-5-258</inkml:trace>
          <inkml:trace contextRef="#ctx0" brushRef="#br1" timeOffset="29175.6688">7862 4572 15996,'16'-44'4773,"-16"44"129,20 7-387,-29 23-3483,11 27-387,-1 7-129,5 16-128,-5 4-388,5 7 0,-3 1 0,4-1 0,4-4 0,-2-7 0,5-9 0,-1-12-646,8-6 130,-7-24-129,17-6-129,-10-23-129,14-7 0,-6-23 0,12-1 258,-11-10 129,4 0 258,-7 4 258,-8 3 258,1 11 129,-13 4 129,-7 19 129,0 0 0,18 10 0,-18 10-129,7 12-129,-6 2-129,8 7-129,-2 8-645,-7-13-1290,6 7-2580,1-2-129,-3-11-387,3-7-129</inkml:trace>
          <inkml:trace contextRef="#ctx0" brushRef="#br1" timeOffset="29333.6778">8460 4996 13287,'19'-55'3741,"-1"55"-903,-18 0-2709,0 0-3225,27 32-1161,-15-7-129</inkml:trace>
          <inkml:trace contextRef="#ctx0" brushRef="#br1" timeOffset="25799.4757">2972 4743 12255,'6'-25'4773,"15"6"-387,-21 19 258,14 26-3096,-14 1-645,7 19-258,-5 2-129,5 18 0,-7 4-129,4 8-258,-4 2 0,2 7 0,1 0-129,1-1-129,1-5 0,2-6 0,2-5-258,-4-19-258,8-1-129,-13-32-774,19 1-2064,-19-19-903,13-10-258,-4-19-129,-2-17-129</inkml:trace>
          <inkml:trace contextRef="#ctx0" brushRef="#br1" timeOffset="26063.4908">3324 5055 10191,'57'-100'4644,"-28"66"-129,-6 2 0,-9 4-2064,15 22-903,-29 6-516,37 0-258,-37 0-129,28 38-129,-22-5-129,6 14-129,-8 4 0,3 10-129,-4 3 0,3 3-129,-4 3 0,1-3-258,4-1-129,-3-11-129,7 8-387,-13-33-1548,2 5-2322,-9-11 0,9-24-387,-34 16 129</inkml:trace>
          <inkml:trace contextRef="#ctx0" brushRef="#br1" timeOffset="26259.502">3225 5332 10449,'-5'-34'4644,"19"16"-387,9 18 0,9 0-2838,3 0-903,17 0-645,14 6-1032,-2-6-1161,9-6-1806,5 5-129,-10-14-258,5 8-129</inkml:trace>
          <inkml:trace contextRef="#ctx0" brushRef="#br1" timeOffset="26671.5255">4047 5174 8772,'0'0'4644,"0"0"0,3 9-129,-3 14-1032,0-23-1806,18 46-645,-7-16-129,15 9-258,-3 0-258,9 1 0,-1-3-387,3-9 129,-2-6-129,-2-13 0,0-9 0,-2-4 0,-1-19 0,0-7 0,-2-6 0,0-3 0,-2 2 0,-4 5 129,-1 3 0,-4 8 0,-14 21 0,15-16 0,-15 16 0,-2 23 0,-12 13 0,-2 17 0,-8 14-129,-6 21 129,-7 13 0,-2 11 1,-8 4-130,3 6 0,0-1 0,1-9-130,5-5-257,1-21-387,14-3-129,-5-33-387,22 7-2064,-4-30-1548,10-27-129,0 0 0,0-25-516</inkml:trace>
          <inkml:trace contextRef="#ctx0" brushRef="#br1" timeOffset="29615.6939">9177 5163 9159,'-11'-16'4515,"11"16"129,-32 0-387,12 2-258,10 26-2709,-21-3-387,15 20-129,-8 6-387,9 19-129,3 1 0,10 7-129,6-2 0,24-1 0,18-7-129,20-11 0,18-11-258,12-19-516,18-1-1935,0-11-1935,-8-10 129,-10-3-387,-19-2 0</inkml:trace>
        </inkml:traceGroup>
      </inkml:traceGroup>
    </inkml:traceGroup>
    <inkml:traceGroup>
      <inkml:annotationXML>
        <emma:emma xmlns:emma="http://www.w3.org/2003/04/emma" version="1.0">
          <emma:interpretation id="{529847A8-2AA9-4C5D-BCA3-2B9D89D912C2}" emma:medium="tactile" emma:mode="ink">
            <msink:context xmlns:msink="http://schemas.microsoft.com/ink/2010/main" type="paragraph" rotatedBoundingBox="3130,7570 12873,7249 12914,8485 3171,8805" alignmentLevel="1"/>
          </emma:interpretation>
        </emma:emma>
      </inkml:annotationXML>
      <inkml:traceGroup>
        <inkml:annotationXML>
          <emma:emma xmlns:emma="http://www.w3.org/2003/04/emma" version="1.0">
            <emma:interpretation id="{6D9428F3-A1C3-47DF-A276-1A8143F36EEA}" emma:medium="tactile" emma:mode="ink">
              <msink:context xmlns:msink="http://schemas.microsoft.com/ink/2010/main" type="inkBullet" rotatedBoundingBox="3153,8265 4421,8223 4422,8264 3155,8306"/>
            </emma:interpretation>
            <emma:one-of disjunction-type="recognition" id="oneOf9">
              <emma:interpretation id="interp45" emma:lang="en-US" emma:confidence="0">
                <emma:literal>_</emma:literal>
              </emma:interpretation>
              <emma:interpretation id="interp46" emma:lang="en-US" emma:confidence="0">
                <emma:literal>-</emma:literal>
              </emma:interpretation>
              <emma:interpretation id="interp47" emma:lang="en-US" emma:confidence="0">
                <emma:literal>.</emma:literal>
              </emma:interpretation>
              <emma:interpretation id="interp48" emma:lang="en-US" emma:confidence="0">
                <emma:literal>•</emma:literal>
              </emma:interpretation>
              <emma:interpretation id="interp49" emma:lang="en-US" emma:confidence="0">
                <emma:literal>~</emma:literal>
              </emma:interpretation>
            </emma:one-of>
          </emma:emma>
        </inkml:annotationXML>
        <inkml:trace contextRef="#ctx0" brushRef="#br1" timeOffset="30195.7271">688 7620 13029,'27'-31'4773,"-9"24"-258,10 2 0,11 5-2967,-5-2-516,23 2-258,4-2-129,17 2-129,7-3-258,9 3 0,4-2-258,2 0-258,3 2-387,-12 0-1032,5 0-2967,-7 0-129,-4-3-258,-1-3-129</inkml:trace>
      </inkml:traceGroup>
      <inkml:traceGroup>
        <inkml:annotationXML>
          <emma:emma xmlns:emma="http://www.w3.org/2003/04/emma" version="1.0">
            <emma:interpretation id="{0767BD4F-D2C4-40D8-B41A-A16E726D4EE9}" emma:medium="tactile" emma:mode="ink">
              <msink:context xmlns:msink="http://schemas.microsoft.com/ink/2010/main" type="line" rotatedBoundingBox="5426,7494 12873,7249 12914,8485 5467,8730">
                <msink:destinationLink direction="with" ref="{D863D841-BDF7-4B8A-B605-016BB9BF0852}"/>
              </msink:context>
            </emma:interpretation>
          </emma:emma>
        </inkml:annotationXML>
        <inkml:traceGroup>
          <inkml:annotationXML>
            <emma:emma xmlns:emma="http://www.w3.org/2003/04/emma" version="1.0">
              <emma:interpretation id="{DCC8F3A6-3C21-4857-A7BF-96DD9E06B71C}" emma:medium="tactile" emma:mode="ink">
                <msink:context xmlns:msink="http://schemas.microsoft.com/ink/2010/main" type="inkWord" rotatedBoundingBox="5426,7494 12873,7249 12914,8485 5467,8730"/>
              </emma:interpretation>
              <emma:one-of disjunction-type="recognition" id="oneOf10">
                <emma:interpretation id="interp50" emma:lang="en-US" emma:confidence="1">
                  <emma:literal>Pneumatic</emma:literal>
                </emma:interpretation>
                <emma:interpretation id="interp51" emma:lang="en-US" emma:confidence="0.5">
                  <emma:literal>Pneuma tic</emma:literal>
                </emma:interpretation>
                <emma:interpretation id="interp52" emma:lang="en-US" emma:confidence="0">
                  <emma:literal>Penmen tic</emma:literal>
                </emma:interpretation>
                <emma:interpretation id="interp53" emma:lang="en-US" emma:confidence="0">
                  <emma:literal>Penman tic</emma:literal>
                </emma:interpretation>
                <emma:interpretation id="interp54" emma:lang="en-US" emma:confidence="0">
                  <emma:literal>Prenames tic</emma:literal>
                </emma:interpretation>
              </emma:one-of>
            </emma:emma>
          </inkml:annotationXML>
          <inkml:trace contextRef="#ctx0" brushRef="#br1" timeOffset="31951.8276">5502 7488 13029,'0'37'4902,"-4"-14"-387,4 4 129,2 9-3741,0-4-129,8 9-129,-3-4-258,4 2-129,2-5-258,1-4 0,4-7 0,1-12 0,4-9 0,2-8-129,2-17 129,5-9 129,0-9 0,3-1 0,-1-3 129,0 10-129,-4-1 129,2 13-129,-3 9 0,-1 10-129,3 6 129,-3 16-129,-1 10-129,-4 4-129,3 14-516,-13-15-774,10 10-3096,-9-6-129,-1-10-129,5-13-258</inkml:trace>
          <inkml:trace contextRef="#ctx0" brushRef="#br1" timeOffset="32839.8783">6441 7461 14964,'14'6'4902,"0"13"0,2 4-516,-5 4-3612,10 10-258,-8 2-516,-4-3-387,3 8-258,-10-15-129,7 7-129,-7-20 129,-2-16 129,0 0 0,26 5 387,-15-18 387,0-19 258,5 4 129,-6-15 0,8 9 0,-5-6 129,4 11-258,-6-3 129,5 12-129,-2 4 0,4 11-129,0 5 0,3 7-129,1 11 129,2 5-129,1 2 0,0 4-129,0-3 129,-4-1-129,-3-2 0,-2-5 129,-16-18-129,20 20 0,-20-20 0,0 0 129,16-2-129,-16 2 0,12-25 129,-1 7-129,-2-5 129,5 0-129,4 0 0,1 3 0,3 2 129,3 6-129,3 5 0,2 7 0,4 0-129,2 14 129,3 7-258,2 1 129,5-1 0,4-7-129,7 1 0,1-14 129,10-1-258,-2-5 129,3-13 0,-5-7 129,-5-1 0,-15 1 129,-10-2 129,-19 4 0,-15 2 0,0 21 129,-34-25 0,0 19 0,-3 3-129,1 3 0,2 0 0,9 3-129,4 6 0,21-9 0,-25 23 0,21-7 0,4 2-129,0 5 0,4 2 0,5 2 0,5-2-129,0-4 129,6-3 0,1-7 129,6-8 0,3-3 0,2-9 129,4-5 0,1-4 0,2 4 0,2 2 0,-2 4-129,-1 8 0,-3 0-258,1 20-516,-17-8-1290,8 12-2580,-6 0 129,-1-2-258,1-4-129</inkml:trace>
          <inkml:trace contextRef="#ctx0" brushRef="#br1" timeOffset="33402.9105">8657 7321 9804,'55'-20'4515,"-7"9"0,16 4-516,9 4-1419,-9-13-1290,11 10-258,-14-6-387,-4 8-129,-15 1-258,-8 3 129,-14 9-129,-10 10 0,-6 6-129,-4 4-258,2 6-258,-2-4-645,7 9-1806,-4-8-1806,-1-7 258,2-3-516,-4-22-258</inkml:trace>
          <inkml:trace contextRef="#ctx0" brushRef="#br1" timeOffset="33147.896">8746 6680 14835,'18'-62'4773,"-18"62"-129,16 25 0,-16 16-3741,4 25-387,-1 8-129,6 14 0,-4 2-129,4 6-129,-2-1-129,2-6 0,2-6-129,-4-10-387,7-5 0,-8-22-774,11 7-903,-10-28-2580,-7-25 129,0 0-258,0 0 129</inkml:trace>
          <inkml:trace contextRef="#ctx0" brushRef="#br1" timeOffset="33586.9209">9397 6719 7482,'18'-7'3354,"-18"7"-1677,4 43-1677,-1 9-1161,-3-13-2451,5 23-258</inkml:trace>
          <inkml:trace contextRef="#ctx0" brushRef="#br1" timeOffset="33934.941">10185 7198 11997,'-18'-12'4386,"-1"8"-129,-2 4 0,4 9-2838,-16 0-516,11 9-258,-10-1 0,7 8-258,-3 0 0,5 4-258,2 1 129,4 2-258,3 2 129,7-1-129,7 1 129,2-2 0,17-3 0,17-4 0,14-4-258,17-9-387,26-1-3354,1-6-516,2-5 0,0-3-516</inkml:trace>
          <inkml:trace contextRef="#ctx0" brushRef="#br1" timeOffset="30811.7623">3051 7315 13416,'16'-3'4644,"-16"3"-129,5 21 129,4 8-3870,-9 3-258,7 10 0,-4 6 129,6 8-258,-3 4 0,1 6-129,-2 0-258,2-2 129,-1-2-258,-3-9 129,-1-6-258,-2-12 129,0-8-258,0-27 0,0 0-129,-16-2 129,12-26-129,-3-20-129,7-4 0,-5-21-258,5 0 0,2-16-516,14 4 0,-9-4 258,11 11 258,-10 6 387,7 10 258,-5 11 516,1 4 129,7 19 774,-7-2 0,17 15 258,-7-4-129,22 13-258,-4-6-258,18 12 0,-5 0 0,6 4-258,-8 8 0,-4 9-129,-12 1-129,-9 6 0,-20 2-129,-8 2 0,-26-1-129,-13-3 0,-12 1-129,-13-6-129,-1 0-129,-12-11-258,13 8-129,-8-18-516,21 14-516,-4-16-1677,13 0-1032,17 0-129,-1-4 129,29 4-129</inkml:trace>
          <inkml:trace contextRef="#ctx0" brushRef="#br1" timeOffset="31240.7869">3728 7493 14061,'70'48'4773,"-44"-19"-258,-6-3-129,-9 3-3483,6 10-258,-10-3-129,2 6-129,-9-3-258,2-1 0,-2-4-129,0-6 129,0-7-129,0-21-129,0 0 129,0 0 129,4-10-129,6-17 129,1-9 129,7-3-129,0-5 0,5 3 129,2-2-129,3 8 129,1 4-129,3 10 0,1 9 0,1 10-129,0 4 129,0 19-129,-2 9-129,-6 6-129,1 14-387,-11-11-387,14 19-1419,-14-13-2322,2-10-129,0-8-258,0-13 0</inkml:trace>
          <inkml:trace contextRef="#ctx0" brushRef="#br1" timeOffset="31591.807">4637 7758 12642,'32'-26'4902,"-10"19"-387,2-4 258,-8-5-3096,25 14-645,-10-12-258,10 5-258,-9-9-258,1 4 0,-6-7 0,-4 1-258,-9-3 129,-10 3-129,-6 1-129,-17 6-129,-10 6 0,-14 5 0,1 2-129,-12 13 0,8 10 0,-4 4 0,13 10 129,7 0 0,12 10 0,13 1 129,8 3 0,17-6 0,14-1 0,6-8-129,14-1-387,-4-20-1290,7-8-2451,10-7 129,-8-11-258,8-10-516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5:14.13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FCEFC235-4900-4D44-8B7F-FC3105020C44}" emma:medium="tactile" emma:mode="ink">
          <msink:context xmlns:msink="http://schemas.microsoft.com/ink/2010/main" type="writingRegion" rotatedBoundingBox="17554,10653 24769,10238 24988,14033 17773,14449"/>
        </emma:interpretation>
      </emma:emma>
    </inkml:annotationXML>
    <inkml:traceGroup>
      <inkml:annotationXML>
        <emma:emma xmlns:emma="http://www.w3.org/2003/04/emma" version="1.0">
          <emma:interpretation id="{EFB7A184-D44A-4FAD-A57F-D8D7302CE644}" emma:medium="tactile" emma:mode="ink">
            <msink:context xmlns:msink="http://schemas.microsoft.com/ink/2010/main" type="paragraph" rotatedBoundingBox="17554,10653 24769,10238 24988,14033 17773,14449" alignmentLevel="1"/>
          </emma:interpretation>
        </emma:emma>
      </inkml:annotationXML>
      <inkml:traceGroup>
        <inkml:annotationXML>
          <emma:emma xmlns:emma="http://www.w3.org/2003/04/emma" version="1.0">
            <emma:interpretation id="{568A006D-3214-4B2A-9F89-60BB48594768}" emma:medium="tactile" emma:mode="ink">
              <msink:context xmlns:msink="http://schemas.microsoft.com/ink/2010/main" type="line" rotatedBoundingBox="17554,10653 24769,10238 24871,11993 17655,12409"/>
            </emma:interpretation>
          </emma:emma>
        </inkml:annotationXML>
        <inkml:traceGroup>
          <inkml:annotationXML>
            <emma:emma xmlns:emma="http://www.w3.org/2003/04/emma" version="1.0">
              <emma:interpretation id="{53EBBB01-9FCB-42E2-BA00-4679685BAC79}" emma:medium="tactile" emma:mode="ink">
                <msink:context xmlns:msink="http://schemas.microsoft.com/ink/2010/main" type="inkWord" rotatedBoundingBox="17554,10653 20899,10461 21000,12216 17655,12409">
                  <msink:destinationLink direction="with" ref="{BD2579DB-05F6-4BDD-AFBF-815F2A887C15}"/>
                </msink:context>
              </emma:interpretation>
              <emma:one-of disjunction-type="recognition" id="oneOf0">
                <emma:interpretation id="interp0" emma:lang="en-US" emma:confidence="0">
                  <emma:literal>output</emma:literal>
                </emma:interpretation>
                <emma:interpretation id="interp1" emma:lang="en-US" emma:confidence="0">
                  <emma:literal>outpost</emma:literal>
                </emma:interpretation>
                <emma:interpretation id="interp2" emma:lang="en-US" emma:confidence="0">
                  <emma:literal>Output</emma:literal>
                </emma:interpretation>
                <emma:interpretation id="interp3" emma:lang="en-US" emma:confidence="0">
                  <emma:literal>outpoint</emma:literal>
                </emma:interpretation>
                <emma:interpretation id="interp4" emma:lang="en-US" emma:confidence="0">
                  <emma:literal>Outpost</emma:literal>
                </emma:interpretation>
              </emma:one-of>
            </emma:emma>
          </inkml:annotationXML>
          <inkml:trace contextRef="#ctx0" brushRef="#br0">297 27 6321,'-39'-21'4386,"16"19"-516,-11-2 258,2 4-1290,3 13-774,-8-1-645,12 18-387,-5-3-258,12 12-258,0-3-258,9 6-129,6-1 129,3 2-258,3-4 129,13-1-258,2-6 387,7-6-129,-2-4 129,9-5 0,-1-8-129,4-2 387,-6-7 0,4-1 129,-6-14-387,1 1 387,-6-7-129,-1-4-129,-8-7-128,-1 0-259,-8-5 0,-4-3 0,0 0 0,-11 0 0,-9 1 0,-3 9 0,-2 5 0,-5 6 0,3 11-130,-5 1-902,15 20-1161,-8 1-2451,9 7 0,2 2-387,5 4 129</inkml:trace>
          <inkml:trace contextRef="#ctx0" brushRef="#br0" timeOffset="736.0419">594 178 13029,'20'-16'4515,"-20"16"-387,0 0 258,3 11-2967,8 8-516,-11-19-258,12 38-258,-6-19-129,4 3 0,-1-1-129,2-1-129,-1-4 129,-10-16 0,24 26 0,-24-26-129,21 16 129,-21-16-129,23 0 0,-23 0 0,21-10-129,-12-8 258,0-4-258,0-2 258,-4-7-129,3 1 0,-5 3 129,1 4 0,-3 2 0,-1 21 0,9-20 0,-9 20-129,20 7 0,-6 9 0,6 4 0,-1 3 129,6 0-258,2 2 129,-2-2 0,-4-5-129,0 0 0,-21-18-129,29 19-258,-29-19-387,18 0-258,-18-19-516,0 19-387,12-52-774,4 17-258,-3-20-387,10-4 387,0-18 1161,2 4 1677,0-1 1290,-13-6 774,13 19 903,-20-5 1032,8 24-258,-13-3 258,0 45-1290,0-37-645,0 37-774,0 0-387,3 23-258,-1 4-128,7 15-259,-2 12 0,4 12 0,0 3 0,1 4 0,0 3 0,-3-4 0,4 2-259,-8-19-644,9 4-1032,-14-20-2322,0-7-516,0-12 0,0-20-129</inkml:trace>
          <inkml:trace contextRef="#ctx0" brushRef="#br0" timeOffset="1360.0778">1257 127 4773,'-30'-32'3999,"30"32"-129,0 0 258,13-4-903,10 0-1032,23 4-258,-3-1-516,19 1-387,-7-9-258,9 2-258,-7-8 0,-4 5-129,-12-6 129,-3 9 0,-17-4-129,-3 7 129,-18 4 0,0 0-129,3 9-258,-3 13 129,-1 3-258,-5 5 129,1 5-258,3 6 258,2 0-129,0 4-129,0 1 387,4-2-387,1 3 129,-1-3-129,-3 2-129,-1-7 0,0 1-258,0-14 0,-3 6-645,3-32-129,-18 22-258,-1-28-129,19 6-516,-24-37-129,19 10-774,-9-10-645,0-8 258,5 1 774,-2-1 1548,4-3 1290,3 0 1032,4 8 387,0 0 1290,15 3 645,6 7 129,7 5-387,-1 0-1032,18 16-645,-10-5-516,13 14 0,-10-2-258,4 4-258,-6 1 0,-4 10-258,-9-2-129,-7 5 129,-16-16-258,0 28 0,-9-12-129,-18-4-516,2 8-516,-19-11-2322,1 0-903,4 0-129,0-4-129,7 0-516</inkml:trace>
          <inkml:trace contextRef="#ctx0" brushRef="#br0" timeOffset="1804.103">2065 64 13416,'36'9'4257,"-36"-9"0,26 30 0,-8-3-2838,-16-11-516,12 11-387,-9-6-129,4 2-129,-2-3-129,1-2 0,-1-2-129,-7-16 0,17 25 0,-17-25 0,22 8 0,-22-8 0,25-3 0,-9-8 0,-4-5 129,6-3 0,-4-3 0,4-1 0,-6 2 129,4 3-129,-3 2 0,-13 16-129,28-14 0,-28 14 129,31 2-129,-14 10 0,1 4-129,0 4 129,2 1-129,-3-1-129,3 1-387,-20-21-645,32 23-1806,-32-23-1548,28 0 387,-8-16-516,3-14-129</inkml:trace>
          <inkml:trace contextRef="#ctx0" brushRef="#br0" timeOffset="-856.049">2458 666 5805,'0'0'4515,"0"8"-258,11 1 129,14 4-1419,-4-11-774,24 19-258,-13-14-516,16 20-387,-15-8-258,3 15-258,-13 0 0,-5 12-129,-18 2-387,-7 4-258,-15 10-903,-24-5-3096,-5-4-258,-8-3-258,-5-7 0</inkml:trace>
          <inkml:trace contextRef="#ctx0" brushRef="#br0" timeOffset="2226.1273">2819 64 11223,'-51'-26'4515,"35"17"-129,16 9-129,-11-16-1677,23 16-1161,10 0-516,20 1-516,12-1-258,15 0-129,15 4-1032,-8-4-3096,10 0-258,-3-5-129,-12-6-387</inkml:trace>
          <inkml:trace contextRef="#ctx0" brushRef="#br0" timeOffset="2078.1189">2928-380 13803,'0'-63'4902,"-6"47"-387,6 16 129,0 0-2451,-8 9-1032,11 21-516,6 6-258,3 16 0,3 6-257,2 10-130,-2 1 0,1 4 0,-2-2 0,-3-7 0,1-3-130,-7-18-257,4-2-258,-9-22-387,7 4-387,-7-23-1032,0 0-1161,-10-9-1032,-5-8 258,-4-5-516,-8-5 258</inkml:trace>
        </inkml:traceGroup>
        <inkml:traceGroup>
          <inkml:annotationXML>
            <emma:emma xmlns:emma="http://www.w3.org/2003/04/emma" version="1.0">
              <emma:interpretation id="{5840E2E7-C413-4BC5-BAF6-A11E16FE8E04}" emma:medium="tactile" emma:mode="ink">
                <msink:context xmlns:msink="http://schemas.microsoft.com/ink/2010/main" type="inkWord" rotatedBoundingBox="21298,10500 24773,10300 24827,11245 21352,11445"/>
              </emma:interpretation>
              <emma:one-of disjunction-type="recognition" id="oneOf1">
                <emma:interpretation id="interp5" emma:lang="en-US" emma:confidence="1">
                  <emma:literal>External</emma:literal>
                </emma:interpretation>
                <emma:interpretation id="interp6" emma:lang="en-US" emma:confidence="0">
                  <emma:literal>External)</emma:literal>
                </emma:interpretation>
                <emma:interpretation id="interp7" emma:lang="en-US" emma:confidence="0">
                  <emma:literal>External}</emma:literal>
                </emma:interpretation>
                <emma:interpretation id="interp8" emma:lang="en-US" emma:confidence="0">
                  <emma:literal>Externals</emma:literal>
                </emma:interpretation>
                <emma:interpretation id="interp9" emma:lang="en-US" emma:confidence="0">
                  <emma:literal>Externs)</emma:literal>
                </emma:interpretation>
              </emma:one-of>
            </emma:emma>
          </inkml:annotationXML>
          <inkml:trace contextRef="#ctx0" brushRef="#br0" timeOffset="4719.2699">3725-211 7869,'5'-24'4257,"-5"8"0,0 16-258,0 0-1161,0 0-774,11 27-516,-11-11-258,3 23-516,-3-3-129,6 15 0,-6 1-258,1 9-129,-1-5-129,2 1 0,-2-3-129,0-6 0,2-6 129,-2-6-258,3-8 129,-3-10-387,4 0 0,-4-18-387,0 0-129,0 0-645,4-11-774,-4-14-1161,0-5-774,0-2-258,0-12 0,0 1 129,0-10 1032</inkml:trace>
          <inkml:trace contextRef="#ctx0" brushRef="#br0" timeOffset="5348.3059">3799 255 8256,'-25'17'4386,"25"-17"0,0 0-258,20 8-1419,12 2-903,-7-10-387,19 7-516,1-5-387,6 0-258,5 1-645,-7-3-645,14 0-1419,-12-1-1806,-8-8 129,-6-2-645,-8-5 0</inkml:trace>
          <inkml:trace contextRef="#ctx0" brushRef="#br0" timeOffset="4899.2802">3766 38 1161,'0'-111'3870,"-4"54"516,4 9 0,-2 2 0,2 3-645,0 22-903,0-14-774,16 22-645,-7-10-387,18 12-387,-1-1-129,12 5-258,6 0-129,6-1-258,5 7-258,-10-8-903,12 9-1677,-22 3-1548,-10 4 0,-25-7-387,4 29-258</inkml:trace>
          <inkml:trace contextRef="#ctx0" brushRef="#br0" timeOffset="5141.2941">3798 16 12513,'0'0'4644,"12"6"-258,11-6 0,15 3-2580,-6-3-774,17 0-387,-1 0-387,-1 0-516,2 0-387,-15 0-645,12 2-1032,-22 2-2193,-24-4 258,0 0-387,0 19-129</inkml:trace>
          <inkml:trace contextRef="#ctx0" brushRef="#br0" timeOffset="5561.3181">4305 57 11868,'0'0'4644,"0"0"-387,21 20-129,-21-20-2193,41 35-516,-18-19-258,16 13-516,-7-6-258,4 4-258,-3-1-258,-6-4-645,9 8-903,-17-9-2838,-3-7 258,-16-14-645,20 15 129</inkml:trace>
          <inkml:trace contextRef="#ctx0" brushRef="#br0" timeOffset="5765.3298">4628 52 11997,'-10'-16'4515,"10"16"-387,-18 3 129,16 22-2451,-12-5-1032,5 14-129,-7-4-258,2 5-387,-1 5-387,-9-10-1548,6 0-2193,0-1 0,-2-6-258,6-6-258</inkml:trace>
          <inkml:trace contextRef="#ctx0" brushRef="#br0" timeOffset="6261.3581">4744-34 10707,'0'0'4257,"9"-10"0,9 8-258,6-3-2064,10 6-1419,4 5-516,-1-4-2193,0-1-1548,8 5-258,-8-6-387,4 0-129</inkml:trace>
          <inkml:trace contextRef="#ctx0" brushRef="#br0" timeOffset="6071.3472">4808-430 14835,'14'-23'4773,"6"5"-258,-20 18-258,18 5-2838,-18-5-516,7 45-258,-4-13 0,6 16-258,-4 3-129,4 8-128,-3 3-130,1 2 0,2 0 0,-4-5 0,4 0-388,-7-18-386,8 5-774,-10-18-3096,0-6-129,0-22-129,0 0 0</inkml:trace>
          <inkml:trace contextRef="#ctx0" brushRef="#br0" timeOffset="6943.3971">5206-35 9804,'7'16'4644,"26"-15"0,-14-1-387,2-1-903,8 1-1806,-29 0-516,32-15-516,-32 15-258,19-26 0,-19 26-258,0-30 0,0 30-258,-35-24 0,10 19-129,-7 5 0,2 4 129,-6 10-129,8 7-129,-3 6 258,10 3-129,3 0 258,9 4 0,8 0 129,1-6 129,14-1 129,4-7 258,12 1 0,0-10 0,15 3 129,-1-12 0,13-1 0,-4-1-129,6-7-129,-6-9 0,-1 0-129,-6-5-129,-7-4 0,-10-7 1,-8-2-130,-7 0-130,-8-5 1,-4 4-129,-2-4-129,-6 10-129,-10-3 0,6 14-129,-12-1 129,22 19-129,-28-16 129,28 16 0,-16 0 258,16 0 129,0 0 129,0 0 129,0 0 129,19 10 258,1-6-129,-20-4 129,41 2 129,-23-2-258,6 7 0,-4-5 0,1 8-129,-3 1 0,0 7-129,-4 0 0,-1 7 0,-1-1-258,-5 3 0,0 5-387,-7-12-645,4 14-1161,-4-11-2193,-4-7-129,4-16-387,0 0 129</inkml:trace>
          <inkml:trace contextRef="#ctx0" brushRef="#br0" timeOffset="7375.4218">5834-154 11094,'2'-20'4515,"19"7"-129,-3 13-129,5 22-1806,-23-22-1161,36 37-258,-20-17-387,5 12-258,-8-7-129,-1 7-129,-7-4-129,-3-1-129,-2 0-129,-2-4 0,-1-2 0,3-21 0,-13 25 0,13-25 0,0 0 258,-5-11 0,5-8 258,5-6 0,4-9 0,6 0 129,-1-5 129,5 5-129,-3-1 0,4 8-129,-4 2 0,2 9-129,-2 7 129,0 9-129,-16 0-129,28 18 129,-17 3-129,1 4 0,1 5-129,-3-1-129,7 6-258,-7-10-129,15 6-516,-25-31-516,53 25-1161,-19-25-1935,11 0 129,5-15-129,3-10-129</inkml:trace>
          <inkml:trace contextRef="#ctx0" brushRef="#br0" timeOffset="7751.4432">6717-158 8385,'-6'-27'4257,"-35"6"129,15 21-258,2 3-1290,-13-1-903,21 20-516,-14-12-387,19 15-129,-8-7-258,13 7-258,-1-4-129,7 4 0,0-4-129,0-1 0,4-2-258,5 0 129,-9-18-129,19 25 129,-19-25 0,23 8-129,-23-8 129,27-1 0,-11-14 0,0-2 0,0-7 129,2-2-129,0-1 0,1 4 0,4 7 0,2 2 0,0 10 0,4 4 0,-1 13 0,1 8-129,-3 7-258,-6-4-258,5 6-387,-25-30-645,26 34-1935,-26-34-774,0 0-258,23-18-129,-15-23 0</inkml:trace>
          <inkml:trace contextRef="#ctx0" brushRef="#br0" timeOffset="7972.456">7170-663 14190,'2'-54'4902,"-2"54"-387,0 0 258,0 0-2838,0 0-903,0 36-258,0-4-387,7 16-128,-2 7-259,4 16 0,-2 11 0,-3 5 0,3 13-388,-7-13-1934,-4 13-2322,-6-10-258,-4-2 0,-8-15-387</inkml:trace>
        </inkml:traceGroup>
      </inkml:traceGroup>
      <inkml:traceGroup>
        <inkml:annotationXML>
          <emma:emma xmlns:emma="http://www.w3.org/2003/04/emma" version="1.0">
            <emma:interpretation id="{A9C4F347-82AC-49CE-A831-DBF924227248}" emma:medium="tactile" emma:mode="ink">
              <msink:context xmlns:msink="http://schemas.microsoft.com/ink/2010/main" type="line" rotatedBoundingBox="21434,11721 23917,11371 24060,12385 21577,12735"/>
            </emma:interpretation>
          </emma:emma>
        </inkml:annotationXML>
        <inkml:traceGroup>
          <inkml:annotationXML>
            <emma:emma xmlns:emma="http://www.w3.org/2003/04/emma" version="1.0">
              <emma:interpretation id="{E80C02EF-99CE-4E27-A629-17394320A299}" emma:medium="tactile" emma:mode="ink">
                <msink:context xmlns:msink="http://schemas.microsoft.com/ink/2010/main" type="inkWord" rotatedBoundingBox="21434,11721 23917,11371 24060,12385 21577,12735"/>
              </emma:interpretation>
              <emma:one-of disjunction-type="recognition" id="oneOf2">
                <emma:interpretation id="interp10" emma:lang="en-US" emma:confidence="1">
                  <emma:literal>world</emma:literal>
                </emma:interpretation>
                <emma:interpretation id="interp11" emma:lang="en-US" emma:confidence="0">
                  <emma:literal>would</emma:literal>
                </emma:interpretation>
                <emma:interpretation id="interp12" emma:lang="en-US" emma:confidence="0">
                  <emma:literal>World</emma:literal>
                </emma:interpretation>
                <emma:interpretation id="interp13" emma:lang="en-US" emma:confidence="0">
                  <emma:literal>worl of</emma:literal>
                </emma:interpretation>
                <emma:interpretation id="interp14" emma:lang="en-US" emma:confidence="0">
                  <emma:literal>worl d</emma:literal>
                </emma:interpretation>
              </emma:one-of>
            </emma:emma>
          </inkml:annotationXML>
          <inkml:trace contextRef="#ctx0" brushRef="#br0" timeOffset="9143.523">4000 909 12126,'4'-23'4386,"-4"23"-129,-16-16-258,16 16-2322,-27 14-516,18 13-387,-7 0-129,7 8-258,1 3-258,4 4 0,2 1-129,2 3 129,0-7-129,2-1 0,5-8 0,0-3 0,2-6 0,-9-21-129,18 21 129,-18-21 0,18 0 0,-18 0-129,19-25 129,-10 6 0,2-4 0,-2-2 0,0-2 129,-1 1-129,0 2 0,0 3 0,0 3 129,-8 18-129,17-23 0,-17 23 129,24 0-129,-8 5 129,-16-5 0,33 32 0,-15-14 0,5 4 129,-3-3 0,-1 1 0,-1-8-129,4 2 258,-5-6-129,1-5 0,-2-3 0,4-3 1,-3-15-259,5-5 0,-4-15 0,3-6 0,-7-11 0,-1-4 0,-6-2 0,-7 1 0,-2 8 0,-16 3-259,6 24-1160,-27 0-2580,15 19-903,-4 6 129,8 9-387,1 14-129</inkml:trace>
          <inkml:trace contextRef="#ctx0" brushRef="#br0" timeOffset="9572.5475">4724 966 7740,'15'-55'4257,"-12"32"129,-3 2-387,-3 1-1032,3 20-1290,-16-5-645,16 5-387,-20 26-129,11 5-387,0 4 0,4 6-129,1 4 0,3-1 0,1-1 0,3-2 0,4-9 129,4-2 129,1-9 0,6 1 129,-18-22 129,36 19 0,-36-19 0,33 0 0,-18-18 0,2-5-258,-6-11 0,0-5-129,-6-9 0,-3-3-387,0 1 0,-2-7-645,0 21-1032,-6-3-2580,1 9-129,-6 9-129,11 21-258</inkml:trace>
          <inkml:trace contextRef="#ctx0" brushRef="#br0" timeOffset="10103.5777">4900 1140 14964,'57'16'4773,"-26"-10"-258,-1-6-129,5 3-2967,-13-3-645,6-5-258,-8-11-258,1-4 0,-7-6-129,-3-4-129,-6-6 0,-3-1-258,-2 3-129,-2-4-387,-3 15-129,-13-10-516,18 33-258,-26-32-645,26 32 0,-22-13 258,22 13 0,-16-3 387,16 3 129,0 0 516,0 0 387,0 0 516,0 0 258,-5 8 0,5-8 258,0 0 516,0 18 129,0-18 645,0 0 0,19 7 0,-19-7 258,27-1 387,-18-15-516,19 16-387,-12-13-129,16 13-516,-7-3 0,9 3-387,-7 7 0,7 9-129,-6 3-129,2 8 0,-5 7-129,-7-1-129,-2 8-258,-12-9-516,10 13-645,-19-20-2193,1 0-903,4-25 0,-14 17-387,14-17-258</inkml:trace>
          <inkml:trace contextRef="#ctx0" brushRef="#br0" timeOffset="10351.5921">5754 457 13674,'0'-23'5031,"0"23"-645,0 0 0,0 9-2709,-3 13-903,3 13-129,0 1-258,3 12 129,3 2-387,4 5 129,-1 3-258,0 1 0,3 5-387,-3-14-387,11 14-1032,-11-18-2838,7-5 129,3-12-387,6-12-258</inkml:trace>
          <inkml:trace contextRef="#ctx0" brushRef="#br0" timeOffset="10812.6184">6194 811 10449,'-20'-33'4128,"-16"24"0,20 9-516,2 19-1935,-9-3-645,14 15-387,-5-1-129,9 9-129,-1 0-258,6 6 129,2-8-129,11 2 129,3-14 129,7-2 0,0-14 129,5-9-129,-1-9 129,7-21-129,-6-16 0,2-8 0,-5-10-129,-3-5-129,-6-6 0,-7-1-129,-6 1 129,-3 11-129,-3 10 258,-8 10-258,-3 12 258,1 14-129,13 18 0,-26 0 0,15 22 0,2 13-129,4 13-129,3 11 258,2 12-258,0 9 129,5 9-258,4 2 129,4 7-516,-12-15-1548,6 6-2064,-7-7-516,-8-9-129,-17-7-258</inkml:trace>
        </inkml:traceGroup>
      </inkml:traceGroup>
      <inkml:traceGroup>
        <inkml:annotationXML>
          <emma:emma xmlns:emma="http://www.w3.org/2003/04/emma" version="1.0">
            <emma:interpretation id="{1B8BEDE7-3AC7-411F-92B3-0C362CDA64C3}" emma:medium="tactile" emma:mode="ink">
              <msink:context xmlns:msink="http://schemas.microsoft.com/ink/2010/main" type="line" rotatedBoundingBox="20583,12372 24902,12434 24878,14096 20559,14034"/>
            </emma:interpretation>
          </emma:emma>
        </inkml:annotationXML>
        <inkml:traceGroup>
          <inkml:annotationXML>
            <emma:emma xmlns:emma="http://www.w3.org/2003/04/emma" version="1.0">
              <emma:interpretation id="{9A31CE25-7477-4B34-86AA-93653DE5BB4F}" emma:medium="tactile" emma:mode="ink">
                <msink:context xmlns:msink="http://schemas.microsoft.com/ink/2010/main" type="inkWord" rotatedBoundingBox="20583,12372 24902,12434 24878,14096 20559,14034"/>
              </emma:interpretation>
              <emma:one-of disjunction-type="recognition" id="oneOf3">
                <emma:interpretation id="interp15" emma:lang="en-US" emma:confidence="0">
                  <emma:literal>(Analog)</emma:literal>
                </emma:interpretation>
                <emma:interpretation id="interp16" emma:lang="en-US" emma:confidence="0">
                  <emma:literal>(Ana Wy ,</emma:literal>
                </emma:interpretation>
                <emma:interpretation id="interp17" emma:lang="en-US" emma:confidence="0">
                  <emma:literal>(Analog ,</emma:literal>
                </emma:interpretation>
                <emma:interpretation id="interp18" emma:lang="en-US" emma:confidence="0">
                  <emma:literal>(Ana Wy)</emma:literal>
                </emma:interpretation>
                <emma:interpretation id="interp19" emma:lang="en-US" emma:confidence="0">
                  <emma:literal>(Ana Wy ]</emma:literal>
                </emma:interpretation>
              </emma:one-of>
            </emma:emma>
          </inkml:annotationXML>
          <inkml:trace contextRef="#ctx0" brushRef="#br0" timeOffset="11479.6564">3196 1756 5547,'13'-73'4644,"-13"41"-258,0 5 129,-2 6-1032,-18-4-1032,20 25-1032,-26-16-129,26 16-258,-32 9-516,21 12 0,-7 6-129,8 12-129,-6 6 0,5 15 129,-9 8-258,6 10 258,-2 6-258,0 4 129,4 3-258,5 2 258,7-4-258,3-4 0,17-10 129,13-9-258,12-11 129,5-11-129,8-8 0,1-13-258,7-5-129,-6-18-387,10 3-1032,-20-10-2322,5-11-258,-7-10-258,-4-8-258</inkml:trace>
          <inkml:trace contextRef="#ctx0" brushRef="#br0" timeOffset="12036.6885">3879 1687 13803,'-1'-20'4902,"-8"36"-774,2 12 516,3 22-3483,-12 4-387,5 15-258,-8 2-129,3 7 0,-4-1-258,1-6 0,1-7-129,2-14 0,3-13 0,3-10 0,10-27 0,-16 12 0,16-12 129,-2-30-129,2-7 0,4-9 0,4-15 0,3-8 0,5-6 0,2-5 0,0 2 0,1 3 129,1 7 129,-1 11-258,-3 11 387,-1 11-258,-3 8 129,-1 11-129,-11 16 259,21-9-388,-21 9 0,20 14 0,-8 8 0,4 8 0,0 5 0,4 10 0,-4 7 0,1 6 0,-1 4 0,-1 6 0,-3 0 0,-1-1 0,0-3 0,-1-5 0,1-6 0,-4-12 0,4-7 0,-8-16-775,11 3-773,-14-21-2967,0 0-387,-5-19 0,-4-3-129</inkml:trace>
          <inkml:trace contextRef="#ctx0" brushRef="#br0" timeOffset="12219.6989">3849 2037 10449,'0'0'4128,"16"4"-258,0-1-387,6 1-2709,13-1-903,13 3-1935,7-3-1419,-3-5-258,10-1-387,-7-15-129</inkml:trace>
          <inkml:trace contextRef="#ctx0" brushRef="#br0" timeOffset="12599.7207">4429 1911 10191,'0'0'4386,"-20"7"129,13 11-387,7 12-1806,-5-11-645,10 21-516,-5-10-258,13 9-258,-8-3-258,4-3-129,-2-1-129,0-3-129,-3-8 0,-2-5 0,-2-16 0,0 0 0,0 0 0,0 0 0,17-28 0,-11 1 0,1-7 129,2 0-129,-2-1 129,4 5-129,-1 1 129,-1 8 0,2 5 0,-11 16 0,28-9-129,-8 9 129,-1 14 0,3 6-129,-1 6 0,2 3-129,0 6-258,-7-6-387,11 14-774,-18-24-1032,14 4-2064,-3-9 129,3-5-387,3-9-129</inkml:trace>
          <inkml:trace contextRef="#ctx0" brushRef="#br0" timeOffset="13011.7442">5103 2023 7482,'-3'-55'4644,"-13"32"-129,-6 8-258,-1 12-387,-12-10-1935,17 17-645,-14-2-258,12 15-387,-3-1-129,9 9-258,1 2-129,6 3 129,4 0-258,3 1 129,0-1 0,3-2-129,4 3 0,4-6-129,0-4 0,-1-3 0,3-2 0,-13-16 0,25 12 0,-25-12 0,25-12 129,-13-10 0,1-4 129,3-8 0,-4-2 129,2 4-129,-1 6 0,1 4-129,-14 22 129,30-12-129,-12 12 0,-2 14 0,5 7-258,-5 1-129,6 8-387,-22-30-516,37 39-1935,-37-39-1419,23 9 129,-23-9-258,14-30-387</inkml:trace>
          <inkml:trace contextRef="#ctx0" brushRef="#br0" timeOffset="13575.7765">5450 1475 12642,'0'-20'4773,"0"20"-516,0 0 258,0 0-2193,-7 32-1290,3 0-129,4 16-387,2 0 0,9 11-258,-2 3 0,3 4-129,4 2-387,-2-2 129,2-6-258,0-8 129,8-10 0,-7-17-129,6-7 0,1-18 0,2-14 129,-3-20 0,4-3 129,-6-10 0,1 1 129,-6 5 0,-4 4 129,-3 8 0,-5 8 0,-4 21 0,0 0-129,0 0 129,-6 20 0,3 6-129,1 5 0,2 6 0,0 0 0,2 4 129,7-7 0,5-2 129,2-7 129,3-5 0,-2-10-129,4-8 129,-21-2 0,34-25 0,-24-9-129,3-1-128,-8-10-130,-1-3 0,-4-3 0,0 3 0,-6 3 0,-4 8 0,-1 14 0,-7-1-646,18 24-644,-34-8-1806,34 8-1806,-26 17 258,15 5-516,4 3 258</inkml:trace>
          <inkml:trace contextRef="#ctx0" brushRef="#br0" timeOffset="14199.8122">6199 1854 11739,'46'-43'4644,"-35"24"-258,-6 3 0,-5-9-2193,0 25-903,0 0-387,-18-11-258,18 11-258,-23 9-129,13 7-129,-1 3 0,4 5-129,1 0 0,3 1 0,3 0-129,0-2 0,2-3 0,8-4 0,-10-16-129,22 14 129,-22-14-129,26-5 129,-10-13 129,0-3-129,2-6 129,0-1 0,-2-1 129,-2 6-129,-1 3 0,-13 20 0,16-12 0,-16 12 0,10 27 0,-6 12 0,3 18 129,2 10 0,9 13 129,3 8-129,4 8 258,0 1 0,3 1-129,-3-5 0,-2-3-129,-7-6 129,-5-4-129,-9-9 129,-2-8-129,-6-10-129,-6-7 130,-8-10-130,-1-15 0,-7-12 0,-3-9 0,-2-13 0,-5-10 0,-1-9 0,0-7 0,3-7 0,1-6 0,6 1 0,6-6-130,13 0-386,6-12-516,24 15-2064,13-12-1548,19 6 0,10 1-516,13 8-129</inkml:trace>
          <inkml:trace contextRef="#ctx0" brushRef="#br0" timeOffset="14515.8303">6725 1493 12900,'47'-57'4902,"-14"39"-645,16 13 516,2 3-2838,18 23-645,-10 11-258,12 25-387,-12 13-129,-2 24-258,-14 13 1,-17 10-389,-13 9-644,-22-8-3483,-12-3-645,-17-15 129,-6-9-516</inkml:trace>
        </inkml:traceGroup>
      </inkml:traceGroup>
    </inkml:traceGroup>
  </inkml:traceGroup>
</inkml:ink>
</file>

<file path=ppt/ink/ink70.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3:03:04.61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863D841-BDF7-4B8A-B605-016BB9BF0852}" emma:medium="tactile" emma:mode="ink">
          <msink:context xmlns:msink="http://schemas.microsoft.com/ink/2010/main" type="inkDrawing" rotatedBoundingBox="14260,3058 14977,8402 13928,8543 13210,3199" semanticType="verticalRange" shapeName="Other">
            <msink:sourceLink direction="with" ref="{D869A10D-6791-47EC-B415-2F523DE2EDDA}"/>
            <msink:sourceLink direction="with" ref="{A626DF34-9571-4C77-AE3C-806F5345342E}"/>
            <msink:sourceLink direction="with" ref="{0767BD4F-D2C4-40D8-B41A-A16E726D4EE9}"/>
          </msink:context>
        </emma:interpretation>
      </emma:emma>
    </inkml:annotationXML>
    <inkml:trace contextRef="#ctx0" brushRef="#br0">0 135 6321,'24'-59'4644,"-6"34"-516,-7-4 258,3 6-1806,9 23-516,-23 0-516,36 15-258,-27 11-387,7 24 0,-13 0-258,8 21 129,-9 2-129,5 14-129,-4 4 0,6 10-129,2 2 0,9 4-257,3-2-130,11 2 0,5-2 0,9-6 0,1-8 0,8-7 0,4-15 0,1-10 0,2-9 0,-2-15 0,-3-12 0,-4-12 0,-5-9 0,-9-4 0,-7-12 0,-13-2 0,-8 0 0,-13 16 0,-4-23 0,-19 21 0,-7 4 0,-6 17 0,-5 17 0,-2 15 0,3 19 0,4 20 0,2 19 0,9 17 0,7 18 0,10 18 0,4 23 0,8 18 0,13 0 0,12 5 0,12-4 0,10 12 0,3-6 0,8-6 0,0-21 0,-1-14 0,-10-10 0,-8-14 0,-18-9 0,-14-19 0,-11-17 0,-24-11 0,-11-13 0,-15-12 0,-9-12 0,-6-17 0,-3-8 0,-12-27 0,14 0-2452,-16-20-2450,4-17-387,0-18 0,8-11-258</inkml:trace>
  </inkml:traceGroup>
</inkml:ink>
</file>

<file path=ppt/ink/ink71.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3:03:07.81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4A47B0C7-F613-4D51-9E4A-34E39F9D111D}" emma:medium="tactile" emma:mode="ink">
          <msink:context xmlns:msink="http://schemas.microsoft.com/ink/2010/main" type="writingRegion" rotatedBoundingBox="15028,3675 23461,3673 23462,7897 15030,7899"/>
        </emma:interpretation>
      </emma:emma>
    </inkml:annotationXML>
    <inkml:traceGroup>
      <inkml:annotationXML>
        <emma:emma xmlns:emma="http://www.w3.org/2003/04/emma" version="1.0">
          <emma:interpretation id="{A40A6E7C-2558-4102-90FA-8A11920B6DE0}" emma:medium="tactile" emma:mode="ink">
            <msink:context xmlns:msink="http://schemas.microsoft.com/ink/2010/main" type="paragraph" rotatedBoundingBox="15538,3747 22482,3650 22499,4874 15555,4971" alignmentLevel="1"/>
          </emma:interpretation>
        </emma:emma>
      </inkml:annotationXML>
      <inkml:traceGroup>
        <inkml:annotationXML>
          <emma:emma xmlns:emma="http://www.w3.org/2003/04/emma" version="1.0">
            <emma:interpretation id="{97766345-6BCB-45B8-A75F-7B6F8F9C7BB5}" emma:medium="tactile" emma:mode="ink">
              <msink:context xmlns:msink="http://schemas.microsoft.com/ink/2010/main" type="line" rotatedBoundingBox="15538,3747 22482,3650 22499,4874 15555,4971"/>
            </emma:interpretation>
          </emma:emma>
        </inkml:annotationXML>
        <inkml:traceGroup>
          <inkml:annotationXML>
            <emma:emma xmlns:emma="http://www.w3.org/2003/04/emma" version="1.0">
              <emma:interpretation id="{06112991-0AEB-4548-8CD8-E1D3A5DAD3A9}" emma:medium="tactile" emma:mode="ink">
                <msink:context xmlns:msink="http://schemas.microsoft.com/ink/2010/main" type="inkWord" rotatedBoundingBox="15539,3845 18168,3808 18184,4935 15555,4971"/>
              </emma:interpretation>
              <emma:one-of disjunction-type="recognition" id="oneOf0">
                <emma:interpretation id="interp0" emma:lang="en-US" emma:confidence="1">
                  <emma:literal>Used</emma:literal>
                </emma:interpretation>
                <emma:interpretation id="interp1" emma:lang="en-US" emma:confidence="0">
                  <emma:literal>used</emma:literal>
                </emma:interpretation>
                <emma:interpretation id="interp2" emma:lang="en-US" emma:confidence="0">
                  <emma:literal>Vied</emma:literal>
                </emma:interpretation>
                <emma:interpretation id="interp3" emma:lang="en-US" emma:confidence="0">
                  <emma:literal>•bed</emma:literal>
                </emma:interpretation>
                <emma:interpretation id="interp4" emma:lang="en-US" emma:confidence="0">
                  <emma:literal>Upend</emma:literal>
                </emma:interpretation>
              </emma:one-of>
            </emma:emma>
          </inkml:annotationXML>
          <inkml:trace contextRef="#ctx0" brushRef="#br0">13 64 9804,'0'-50'4644,"0"32"-129,0 18-258,0 0-903,0 0-2322,-9 36-387,4-6-129,5 18 0,0 4-258,0 12 129,1 3-258,8 8 258,4 0-129,3 1 0,0-4-129,3-3 0,1-5 0,3-7 0,-2-11 129,3-5-258,-3-13 129,4-8 129,-4-11-129,6-6 129,-2-6 1,3-15-259,-3-12 0,5-6 0,-3-10 0,3-7 0,-3-8 0,0-5 0,-6-3 0,-3-4 0,-4 0 0,-7 4 0,-5 1 0,-2 4 0,0 11 0,-11 1 0,4 20-388,-12-2-1031,19 34-3354,-18-7-129,4 18 0,-6 16-387</inkml:trace>
          <inkml:trace contextRef="#ctx0" brushRef="#br0" timeOffset="496.0282">963 429 14577,'11'-18'4644,"1"-2"-258,-12 20-129,0 0-3483,0 0-516,-16 20-129,16-20 0,-16 30-129,11-10 0,5-1 0,0-1 0,14 2 0,6-1 0,6 2 129,4-3 258,8 4-258,-4-5 258,5 3 0,-4-4 0,-3 4 0,-5-6 0,-4 0 0,-7-2-258,-16-12 258,13 25-257,-13-25-130,-13 25 0,-3-14 0,-9-2 0,-5 0 0,-6-4 0,-1-3 0,-4-2 0,0 0 0,2-7 0,0-4 0,7 2 0,-2-9-388,15 15-644,-12-19-1677,31 22-2064,-25-19 129,25 19-387,-7-16-129</inkml:trace>
          <inkml:trace contextRef="#ctx0" brushRef="#br0" timeOffset="1396.0798">1609 587 14835,'37'0'5031,"-15"0"-258,-1 0-516,13 5-3225,-9-5-129,10 6-258,-3-6-258,4 0-129,-4 0-129,-2-7 0,-3-6 129,-8-3-128,-4-2-130,-10-1 0,-5 3 0,-7 0 0,-15 5 0,-10 2-259,-5 9-128,-7 0 129,-1 11-129,-7 5 0,8 7 129,0 2 0,8 5 129,9 0 0,11 2 129,11-1 0,5-3 129,16 0 129,12-4 0,17-1 0,6-5 129,13-2-129,2-6 129,11-1-129,-4-5 1,3-4-259,-6-2 0,-3-11 0,-8-4 0,-7-7 0,-11-6 0,-9-2 0,-9-3 0,-13-1 0,-8 2 0,-5 4 0,-15 5-388,-9 6 259,-3 8 0,-8 9-129,3 2 0,-2 14 0,6 8 129,1 3 0,10 5 0,4 2 129,11 0 0,5 2 0,0-4 258,14-2-129,4-3 0,5-5 0,0-9 129,6-4 0,-4-7 129,5-6-128,-5-19-259,5-5 0,-3-13 0,0-6 0,-4-10 0,-2-14 0,-3-7 0,-6-13 0,-3-1-259,-9 0 1,0 5 258,-9 4-129,-5 12 129,-4 12 0,-1 19 0,-1 18 0,1 17 129,3 13-129,5 20 129,6 21-129,5 9 0,5 17 0,11 9 0,5 11 0,4 3 0,4 0 0,1-2 0,-3-9-258,3 6-516,-16-23-2064,9 1-1806,-3-10-129,1-13-258,4-10-258</inkml:trace>
        </inkml:traceGroup>
        <inkml:traceGroup>
          <inkml:annotationXML>
            <emma:emma xmlns:emma="http://www.w3.org/2003/04/emma" version="1.0">
              <emma:interpretation id="{D2F9EDE2-2DC4-4B7D-AEF1-4FEA3EA4EBA4}" emma:medium="tactile" emma:mode="ink">
                <msink:context xmlns:msink="http://schemas.microsoft.com/ink/2010/main" type="inkWord" rotatedBoundingBox="18978,3699 22482,3650 22499,4825 18995,4874"/>
              </emma:interpretation>
              <emma:one-of disjunction-type="recognition" id="oneOf1">
                <emma:interpretation id="interp5" emma:lang="en-US" emma:confidence="1">
                  <emma:literal>under</emma:literal>
                </emma:interpretation>
                <emma:interpretation id="interp6" emma:lang="en-US" emma:confidence="0">
                  <emma:literal>uncles</emma:literal>
                </emma:interpretation>
                <emma:interpretation id="interp7" emma:lang="en-US" emma:confidence="0">
                  <emma:literal>Under</emma:literal>
                </emma:interpretation>
                <emma:interpretation id="interp8" emma:lang="en-US" emma:confidence="0">
                  <emma:literal>minder</emma:literal>
                </emma:interpretation>
                <emma:interpretation id="interp9" emma:lang="en-US" emma:confidence="0">
                  <emma:literal>hinder</emma:literal>
                </emma:interpretation>
              </emma:one-of>
            </emma:emma>
          </inkml:annotationXML>
          <inkml:trace contextRef="#ctx0" brushRef="#br0" timeOffset="2044.1169">3448 340 13545,'6'-16'4773,"-6"16"-387,0 0 129,0 0-3483,-6 30-645,3-5-129,3 3 0,0 4-129,0 2 0,0-2 129,7 0-129,-2-3 129,4-4 0,0-4 0,0-3-129,-2-2 129,-7-16 0,16 17-129,-16-17 0,16 0 129,-16 0-129,22-14-258,-10-4 387,2-6-387,2-5 258,-1-5-129,2 0 0,-2 2 0,-1 6 0,-4 1 129,1 7-129,-11 18 0,16-11 0,-16 11-129,14 18 129,-7 5 0,2 4 0,2 3 129,0 4 0,1 0 0,-1 0-258,3-2 0,-5-7-258,11 3-516,-20-28-1290,24 20-2580,-6-15 0,5-5-258,4-9-258</inkml:trace>
          <inkml:trace contextRef="#ctx0" brushRef="#br0" timeOffset="2892.1654">4196 413 12900,'26'-9'5160,"-26"9"-516,32 10 258,-32-10-3354,29 38-774,-18-13 0,6 8-387,-8 3-129,-3 0-387,-1 5-129,-5-11-387,0 4 129,-5-17-129,5-1 258,0-16 0,0 0 129,7-16 387,2-16 129,8 0 258,-4-12 0,8 5 0,-7-8-129,8 10 0,-8 0-129,4 10-129,-2 6 129,3 8-129,1 10-129,1 3 129,2 16-129,2 7-129,2 7 0,0 0 0,3 8-129,-3-5-129,8 5-258,-10-15-258,16 9-129,-14-25-387,21 9 129,-18-18-774,20 1 0,-18-24 387,9 3 516,-14-4 903,-6-8 516,-7 9 516,-14-11 129,0 19 645,-16-8 387,16 25-258,-41-15-516,23 15-516,-6 9-258,6 7-129,2 7-129,7 6 0,3 5 0,6 3 0,4 2 0,10 2 0,6-4 129,7 1 0,-1-12 129,8-2 0,-6-15 0,10-8 0,-8-10 129,6-12-129,-8-18-258,-1-7 129,-6-15-387,-3-12 129,-2-10-387,-9-15 129,0-5 0,-7-4 0,0 2 129,-7 5-129,-4 11 387,1 15-129,-4 15 129,5 20 0,-4 18 0,13 21 0,0 0 0,-14 24-129,14 17 129,3 18-129,10 12 0,5 13 129,3 7-258,2 6 258,2 3-387,-2-4 0,4 0-387,-13-21-645,16 3-2193,-14-17-1161,2-12-129,4-11-258,4-15-387</inkml:trace>
          <inkml:trace contextRef="#ctx0" brushRef="#br0" timeOffset="3584.205">6027 489 12513,'24'0'4773,"-6"0"-129,4 0 0,13 9-3096,-15-9-516,10 0-516,-7-2 0,0-5-258,-7-5-129,-5-4 0,-11 16-258,0-34-129,0 34 0,-39-30-129,10 22-129,-13 0-129,3 8 129,-10 3 129,10 13-129,-3 4 258,10 8 0,7 4 129,9 4 387,10 3 0,6-2 258,18 4 0,7-7 129,16 5 0,3-12 129,19-1-129,3-11 0,14-5-129,-4-10-129,4-3 0,-7-17-257,-2-6-130,-8-10 0,-10-1 0,-12-6 0,-13-3 0,-10 5 0,-13-4-259,-5 10-257,-7-3 0,-7 12 0,-11-1 0,2 13-129,-5 0 129,6 8 0,-1-1 129,23 7 0,-23 0 258,23 0 129,0 0 0,0 11 129,0-11 129,27 12 129,-4-1 0,-2-8 129,9 6-129,-5-5 0,7 3 0,-5-5-129,1 3 0,-1 0 0,2 3 0,-6 1-129,0 5 0,-4 5 0,-1 8 0,-5 5 0,-6 4-258,2 17-774,-11 0-3612,2 4-387,-4 4 0,4-1-387</inkml:trace>
        </inkml:traceGroup>
      </inkml:traceGroup>
    </inkml:traceGroup>
    <inkml:traceGroup>
      <inkml:annotationXML>
        <emma:emma xmlns:emma="http://www.w3.org/2003/04/emma" version="1.0">
          <emma:interpretation id="{68597347-D379-46BB-A8B6-9B8C6D526357}" emma:medium="tactile" emma:mode="ink">
            <msink:context xmlns:msink="http://schemas.microsoft.com/ink/2010/main" type="paragraph" rotatedBoundingBox="15056,5331 23461,5328 23462,6772 15057,6774" alignmentLevel="1"/>
          </emma:interpretation>
        </emma:emma>
      </inkml:annotationXML>
      <inkml:traceGroup>
        <inkml:annotationXML>
          <emma:emma xmlns:emma="http://www.w3.org/2003/04/emma" version="1.0">
            <emma:interpretation id="{ACFC30C4-11A7-4364-B679-722530B30E56}" emma:medium="tactile" emma:mode="ink">
              <msink:context xmlns:msink="http://schemas.microsoft.com/ink/2010/main" type="line" rotatedBoundingBox="15056,5331 23461,5328 23462,6772 15057,6774"/>
            </emma:interpretation>
          </emma:emma>
        </inkml:annotationXML>
        <inkml:traceGroup>
          <inkml:annotationXML>
            <emma:emma xmlns:emma="http://www.w3.org/2003/04/emma" version="1.0">
              <emma:interpretation id="{CBD1E835-E0D2-4EDE-9411-1D23E4DD004F}" emma:medium="tactile" emma:mode="ink">
                <msink:context xmlns:msink="http://schemas.microsoft.com/ink/2010/main" type="inkWord" rotatedBoundingBox="15056,5331 19199,5329 19200,6773 15057,6774"/>
              </emma:interpretation>
              <emma:one-of disjunction-type="recognition" id="oneOf2">
                <emma:interpretation id="interp10" emma:lang="en-US" emma:confidence="0">
                  <emma:literal>special</emma:literal>
                </emma:interpretation>
                <emma:interpretation id="interp11" emma:lang="en-US" emma:confidence="0">
                  <emma:literal>Special</emma:literal>
                </emma:interpretation>
                <emma:interpretation id="interp12" emma:lang="en-US" emma:confidence="0">
                  <emma:literal>spear)</emma:literal>
                </emma:interpretation>
                <emma:interpretation id="interp13" emma:lang="en-US" emma:confidence="0">
                  <emma:literal>spheral</emma:literal>
                </emma:interpretation>
                <emma:interpretation id="interp14" emma:lang="en-US" emma:confidence="0">
                  <emma:literal>speak</emma:literal>
                </emma:interpretation>
              </emma:one-of>
            </emma:emma>
          </inkml:annotationXML>
          <inkml:trace contextRef="#ctx0" brushRef="#br0" timeOffset="5191.2969">-124 1885 9288,'0'-24'3741,"-5"2"129,5 22-387,-45-2-2193,11 1-774,-3 1-129,-2 7 129,0 3-258,3 1 0,2 5-129,9-2 0,9 2 129,16-16 258,0 31 0,0-31 0,47 28 258,-15-19 0,23 9 129,-7-11 0,18 14 0,-13-8-387,7 8 0,-13 0 0,-3 8-258,-12 3-129,-7 2 129,-12 3-258,-10-1 129,-3-1 0,-16-1 0,-9-6-129,-5-6 129,-7-6 1,-4-9-130,-4-7 0,-5-2 0,4-14 0,-2-7 0,2-4 0,3-3 0,4 0-130,3 0 1,10 6-129,1 0-258,25 24-258,-27-29-516,27 29-1806,0 0-1677,16 18 129,2-6-258,3 3 0</inkml:trace>
          <inkml:trace contextRef="#ctx0" brushRef="#br0" timeOffset="5831.3335">600 1969 15609,'11'-27'4902,"-11"27"0,0 0-129,5 25-3354,-5 2-774,0 17-128,0 8-517,0 14 0,0 5 0,9 6 0,2 3 0,-1-4 0,-1-3 0,-2-11 0,0-5 0,-7-14 0,0-6-388,-5-19-644,5-2-387,-23-18-129,23 2-387,-23-34-129,21 8 129,-18-31 516,19 5 387,-12-22 645,4-5 645,9 3 516,-5-11 516,9 14 258,-1-7 0,27 23-129,-7-7-129,26 30-129,-7-2-258,19 22-129,-8 2-258,13 12 129,-13 1-258,2 17 0,-14 4-128,-3 6-259,-17 4 0,-10 4 0,-11 1 0,-13-1 0,-15-1 0,-18-5 0,-8-3 0,-13-6-388,-1-1 1,-5-15-129,13 6-258,-8-15-774,27-1-2838,0-2-258,11-4-258,30 11 129</inkml:trace>
          <inkml:trace contextRef="#ctx0" brushRef="#br0" timeOffset="6612.3782">1039 2161 15093,'111'-5'4902,"-53"1"0,3 4-258,-6-10-2967,7 10-774,-8-2-387,1 2-386,-7-7-130,-4-2 0,-8-5 0,-4-4 0,-9-5 0,-5 0 0,-13-4 0,-5 2 0,-7 2 0,-14 5 0,-4 7 0,-11 6 0,1 5 0,-6 7 0,2 11 0,1 9 0,5 6 0,2 7 0,10 8-130,3-2 1,11 7 0,7-3 129,2 0 0,16-6 0,8-5 0,10-7 129,7-8 0,12-10-129,3-11 130,10-3-130,1-14 0,3-9 0,-1-11 0,-5-3 0,-6-8 0,-12 1 0,-10 3 0,-14 0 0,-11 6 0,-13 8 0,-4 9 0,-15 7 0,-8 11 0,-1 0 0,-3 18 0,3 4 0,3 6 0,5 6 0,6 3-130,11 6 130,3-2-129,12-2 129,11-4 0,6-3 0,6-1 129,3-12-129,3-4 0,-1-12 0,0-3 130,-1-9-130,-4-10 0,-1-10 0,-4-5 0,-3-5 0,-4 2 0,-1 5 0,-10 2 0,0 6 0,-12 24 0,0 0 0,20-1 0,-16 13 0,1 17 0,-2 1-259,10 11-644,-13-15-1806,3 6-1935,1-5-129,1-7-258,-5-20-258</inkml:trace>
          <inkml:trace contextRef="#ctx0" brushRef="#br0" timeOffset="7235.4138">2815 2133 15996,'14'-61'4773,"-15"35"129,-14 4-387,-20 3-3354,15 17-516,-5 2-387,4 3 0,-2 12-129,7 4 1,5 6-130,4 4 0,5 6 0,2 3 0,2 4 0,7-1 0,3 4-130,3-4-128,2-4 0,1-10 129,2-11 0,-1-11 129,1-7 0,3-17 129,-3-13 129,1-6 0,0-10 1,4 4-259,0 1 0,2 6 0,3 8 0,2 13 0,0 14 0,2 10 0,-2 18 0,-4 13 0,3 8 0,-8-1 0,0 2-388,-7-13-128,5-3-129,-21-32-387,41 6-903,-20-31-2709,8-25 0,5-16-129,1-17-129</inkml:trace>
          <inkml:trace contextRef="#ctx0" brushRef="#br0" timeOffset="7440.4255">3571 1503 11223,'-9'-123'4902,"-1"86"-129,-1 16 129,11 21-1032,0 0-2709,-4 39-387,12 18-258,2 8-129,8 19-128,0 9-259,3 8 0,-3 6 0,-6 1 0,1 10 0,-13-17-1291,0 2-3482,-4-12-258,-8-11 129,-4-16-516</inkml:trace>
        </inkml:traceGroup>
        <inkml:traceGroup>
          <inkml:annotationXML>
            <emma:emma xmlns:emma="http://www.w3.org/2003/04/emma" version="1.0">
              <emma:interpretation id="{99A39F7E-A2EC-420E-A9F4-298FA3E3FED3}" emma:medium="tactile" emma:mode="ink">
                <msink:context xmlns:msink="http://schemas.microsoft.com/ink/2010/main" type="inkWord" rotatedBoundingBox="19850,5847 23461,5846 23462,6528 19851,6529"/>
              </emma:interpretation>
              <emma:one-of disjunction-type="recognition" id="oneOf3">
                <emma:interpretation id="interp15" emma:lang="en-US" emma:confidence="0.5">
                  <emma:literal>circum</emma:literal>
                </emma:interpretation>
                <emma:interpretation id="interp16" emma:lang="en-US" emma:confidence="0">
                  <emma:literal>cir Gum</emma:literal>
                </emma:interpretation>
                <emma:interpretation id="interp17" emma:lang="en-US" emma:confidence="0">
                  <emma:literal>circu m</emma:literal>
                </emma:interpretation>
                <emma:interpretation id="interp18" emma:lang="en-US" emma:confidence="0">
                  <emma:literal>cir cum</emma:literal>
                </emma:interpretation>
                <emma:interpretation id="interp19" emma:lang="en-US" emma:confidence="0">
                  <emma:literal>circus m</emma:literal>
                </emma:interpretation>
              </emma:one-of>
            </emma:emma>
          </inkml:annotationXML>
          <inkml:trace contextRef="#ctx0" brushRef="#br0" timeOffset="8879.5078">4701 2136 8127,'29'-23'4515,"-29"23"129,12-23-387,-12 23-645,-9-37-1806,9 37-645,-23-31-387,23 31-129,-36-33-129,17 22-129,-6-5-129,2 9 0,-4 0-129,0 7 0,-3 0 0,0 14 0,-2 6-129,0 6 0,0 6-129,2 4 129,5 7-129,5 1 129,8 2 0,8 2 0,4-3-129,14-3 129,9-2 0,9-7 0,8-4 0,1-10-129,3-3 0,-1-16-516,8 8-645,-12-16-2064,6-11-1290,1-8 258,-3-8-516,-2-6-516</inkml:trace>
          <inkml:trace contextRef="#ctx0" brushRef="#br0" timeOffset="9187.5255">4900 1935 10836,'-19'-69'3741,"3"42"-903,16 27-1419,0 0-4257,0 0-774,-2 30-258,0-12-258</inkml:trace>
          <inkml:trace contextRef="#ctx0" brushRef="#br0" timeOffset="9041.517">4943 2152 9675,'4'-30'4773,"-1"9"-129,-3 21-258,0 14-903,0-14-1677,0 39-774,0-10-387,5 11 0,1 0-387,-3-1-516,8 11-1032,-7-11-3096,-4-11-387,0-3 0,0-25-258</inkml:trace>
          <inkml:trace contextRef="#ctx0" brushRef="#br0" timeOffset="9699.5548">5160 2481 13545,'100'8'5160,"-50"-16"-387,-1-9 0,-6-15-2193,7 8-1677,-20-15-129,4 2-515,-15-8-259,-6 1 0,-9 1 0,-4 1 0,-9 4 0,-15-1 0,1 11-388,-10-3-257,4 15-129,-12-5 0,13 12 0,-11-5 0,15 14 0,-4-4 129,28 4 258,-29 0 258,29 0 258,0 0 129,0 0 129,27 4 129,-9-4 258,16 0 0,-9-7 0,17 5-129,-8-10 0,7 8-129,-5-3 0,3 7-386,-4 0-130,1 0 0,-6 5 0,-1 11 0,-6 7 0,-2 4 0,-3 7 0,-4 3 0,-3 10 0,-4-5 0,4 10-646,-11-15-386,14 15-387,-14-29-645,23 11-1548,-2-20-1032,10-12-258,10-2 0,5-22 129</inkml:trace>
          <inkml:trace contextRef="#ctx0" brushRef="#br0" timeOffset="9947.5687">6297 2047 13674,'-9'-57'4644,"-12"38"-258,-6 5 258,27 14-3096,-50-11-645,29 13-387,-8 7-129,10 10 0,-1 4-258,6 9 0,5 6 0,6 6 0,3 2-129,3 1 0,13 1-129,4-6 129,6-1-129,-1-10-258,7-1-258,-9-23-645,18 0-2838,-12-7-516,1-9-258,-1-12 0</inkml:trace>
          <inkml:trace contextRef="#ctx0" brushRef="#br0" timeOffset="10282.588">6562 2047 10707,'11'-26'4644,"-11"26"0,0 14 0,0 13-1419,-6-6-2193,6 18-258,0 0-258,4 7-129,-2 1-387,1-3-129,6-1-129,-2-8 0,6-3-129,-4-14 129,7-11 129,0-7 0,2-12 258,1-11 258,-3-11-129,4-3 129,-6-8 129,4 6 0,-8 0-129,3 10-129,-3 3 0,-10 26-129,22-22 0,-22 22-129,18 18-258,-15 5-387,10 20-645,-13-6-3225,3 4-258,4-3-129,4-6-129</inkml:trace>
          <inkml:trace contextRef="#ctx0" brushRef="#br0" timeOffset="10827.6193">7244 2028 12384,'16'-9'5031,"-11"18"-387,2 14 0,-2-5-1548,6 24-2322,-7-1-387,1 7-387,-2 2-387,-3-7-258,4 5-387,-4-20 258,2 3-129,-2-31 129,0 0 258,0 0 258,18-27 387,-6-5 387,-5-16 129,7 5 129,-6-12 0,9 14-129,-6-7 0,9 20-129,-4-3 0,7 17-129,-4 7 0,4 7-129,-3 11-129,-2 10 0,-2 7-129,-6 1-129,-1 8-129,-9-3-129,2 7 0,-2-14-129,0 1 129,0-12 258,0-16 0,0 0 258,21-3 0,-1-17 387,-4-14 0,11 6 0,-8-10 0,8 12-129,-6-1-128,6 13-259,-6 10 0,4 4 0,0 22 0,-2 11 0,0 14 0,-8-1-259,10 23-2192,-16-14-2193,-4 1-387,-5-8-129,-4-7-258</inkml:trace>
        </inkml:traceGroup>
      </inkml:traceGroup>
    </inkml:traceGroup>
    <inkml:traceGroup>
      <inkml:annotationXML>
        <emma:emma xmlns:emma="http://www.w3.org/2003/04/emma" version="1.0">
          <emma:interpretation id="{C00D9834-A2A8-4629-ADE3-6A0D78B79149}" emma:medium="tactile" emma:mode="ink">
            <msink:context xmlns:msink="http://schemas.microsoft.com/ink/2010/main" type="paragraph" rotatedBoundingBox="15030,6962 20175,6967 20174,7898 15029,7892" alignmentLevel="1"/>
          </emma:interpretation>
        </emma:emma>
      </inkml:annotationXML>
      <inkml:traceGroup>
        <inkml:annotationXML>
          <emma:emma xmlns:emma="http://www.w3.org/2003/04/emma" version="1.0">
            <emma:interpretation id="{C6C20768-D111-4F54-901B-67653A073FF4}" emma:medium="tactile" emma:mode="ink">
              <msink:context xmlns:msink="http://schemas.microsoft.com/ink/2010/main" type="inkBullet" rotatedBoundingBox="15030,7483 15333,7484 15332,7532 15029,7531"/>
            </emma:interpretation>
            <emma:one-of disjunction-type="recognition" id="oneOf4">
              <emma:interpretation id="interp20" emma:lang="en-US" emma:confidence="0">
                <emma:literal>-</emma:literal>
              </emma:interpretation>
            </emma:one-of>
          </emma:emma>
        </inkml:annotationXML>
        <inkml:trace contextRef="#ctx0" brushRef="#br0" timeOffset="11608.664">-516 3497 11094,'43'-12'4128,"-23"3"-129,12 9-387,2 5-2709,-4 4-1419,2 9-2580,-6-16-387,23 12-774,-12-14 129</inkml:trace>
      </inkml:traceGroup>
      <inkml:traceGroup>
        <inkml:annotationXML>
          <emma:emma xmlns:emma="http://www.w3.org/2003/04/emma" version="1.0">
            <emma:interpretation id="{92DE99B2-B935-4A5C-B4CD-B8B53C0B6A5D}" emma:medium="tactile" emma:mode="ink">
              <msink:context xmlns:msink="http://schemas.microsoft.com/ink/2010/main" type="line" rotatedBoundingBox="15799,6962 20175,6967 20174,7898 15798,7893"/>
            </emma:interpretation>
          </emma:emma>
        </inkml:annotationXML>
        <inkml:traceGroup>
          <inkml:annotationXML>
            <emma:emma xmlns:emma="http://www.w3.org/2003/04/emma" version="1.0">
              <emma:interpretation id="{1EA8E5B6-BBF6-4FD5-84A2-998B0ACB0AB6}" emma:medium="tactile" emma:mode="ink">
                <msink:context xmlns:msink="http://schemas.microsoft.com/ink/2010/main" type="inkWord" rotatedBoundingBox="15799,6962 20175,6967 20174,7898 15798,7893"/>
              </emma:interpretation>
              <emma:one-of disjunction-type="recognition" id="oneOf5">
                <emma:interpretation id="interp21" emma:lang="en-US" emma:confidence="1">
                  <emma:literal>stances</emma:literal>
                </emma:interpretation>
                <emma:interpretation id="interp22" emma:lang="en-US" emma:confidence="0">
                  <emma:literal>Stances</emma:literal>
                </emma:interpretation>
                <emma:interpretation id="interp23" emma:lang="en-US" emma:confidence="0">
                  <emma:literal>sterner</emma:literal>
                </emma:interpretation>
                <emma:interpretation id="interp24" emma:lang="en-US" emma:confidence="0">
                  <emma:literal>stenos</emma:literal>
                </emma:interpretation>
                <emma:interpretation id="interp25" emma:lang="en-US" emma:confidence="0">
                  <emma:literal>Starnes</emma:literal>
                </emma:interpretation>
              </emma:one-of>
            </emma:emma>
          </inkml:annotationXML>
          <inkml:trace contextRef="#ctx0" brushRef="#br0" timeOffset="12011.687">444 3403 10836,'-15'-13'3999,"15"13"129,-37 7-387,19-5-2193,-1 14-903,-3-3-387,6 3 0,16-16 0,-17 30 0,17-30 129,7 21 0,10-14 0,14 9 0,1-3 129,12 8 0,-3-5-129,7 11 0,-2-6 0,1 8 0,-12-6 0,1 2 0,-15-6-129,-5 3 129,-16-22-129,0 28 0,-16-17-129,-10-2-129,-8-4 0,-7-1 0,0-3-258,-5-1-129,3 0-129,-5-9-387,14 9-645,-14-10-3096,12-3 129,8 1-258,3-6-129</inkml:trace>
          <inkml:trace contextRef="#ctx0" brushRef="#br0" timeOffset="12862.7357">1041 3566 10191,'-23'-21'4515,"23"21"-129,0 0-129,32 7-1935,-14-5-1032,21 16-129,-5-13-387,14 11-258,-2-9-129,10 0-258,0-3 0,3-4 0,0-2-129,0-9 0,-4-3 129,-9-2-129,-9-2 129,-8-1-129,-13-2 0,-13-1 0,-3 3 129,-16 1-129,-7 2 0,-3 3 0,-3 6 129,2 7-129,1 2 0,4 14 0,5 5 0,4 8 129,6 5-258,5-1 258,2 3-258,7 1 258,8-1-129,4-4 0,1-2 0,3-5 0,0-9 129,0-2 0,-1-10 0,-1-4 129,-5-2 0,3-12 0,-1-7 129,4-1-129,-3-3-128,6 4-130,0 3 0,5 4 0,0 7 0,2 7 0,1 3 0,-7 13 0,1 9 0,-8-3-646,8 10-644,-27-32-1677,29 32-1806,-8-23-258,4-9 0,3-4 0</inkml:trace>
          <inkml:trace contextRef="#ctx0" brushRef="#br0" timeOffset="12299.7035">1219 2979 15351,'7'-23'4902,"-7"23"258,0 0-516,0 0-2709,9 41-1290,-7-2-515,9 22-130,-6 6 0,9 17 0,-3 3 0,3 4 0,1 1 0,-3-8 0,0-4 0,-8-23 0,8 2-1420,-15-25-3353,-1-10-258,4-24 129,-23 9-387</inkml:trace>
          <inkml:trace contextRef="#ctx0" brushRef="#br0" timeOffset="13239.7572">2355 3437 14964,'1'-38'4902,"-1"38"-129,0 0-258,27 0-3096,-27 0-645,16 25-258,-16-25-129,16 34 0,-11-9-257,2 2-130,-3 1 0,-2-3-130,0 0 1,-2-6 0,0-19 129,7 22 0,-7-22 0,14-11 129,-7-12 130,7-9-259,-1-7 0,5 0 0,-4 0 0,5 5 0,1 5 0,1 13 0,1 11 0,1 8 0,0 22 0,0 7 0,2 11 0,-2-2 0,7 9-130,-5-16-773,20 7-645,-12-29-1806,24-5-1548,11-9 129,5-19-258,5-11-129</inkml:trace>
          <inkml:trace contextRef="#ctx0" brushRef="#br0" timeOffset="13447.7691">3408 3371 13416,'7'-61'4515,"-21"42"0,-9 12 129,1 10-2838,-12 4-774,9 22-387,-5-1 0,11 15-129,1 1-129,9 13 0,5 0-258,4 0-129,11-3-258,7-10-258,12 4-387,-7-23-516,22 7-903,-15-23-2064,11-7-258,3-2-129,-3-16-129,4 1-129</inkml:trace>
          <inkml:trace contextRef="#ctx0" brushRef="#br0" timeOffset="13935.7971">3673 3682 13287,'7'-16'4644,"2"-5"0,-9 21 129,27-13-2709,-17-8-774,21 7-516,-7-11-129,12-2-129,-6-7-386,1-1-130,-10-4 0,-7-1 0,-12 7 0,-4-1 0,-16 9-130,-12 4-257,-2 17 0,-5 4 129,3 18 0,-2 10 0,6 11 129,5 9 129,6 4 0,6 5 0,10-4 129,3-1 0,7-9 0,10-2 0,5-9-129,8-6 129,4-10-129,3-7 129,4-9-129,4-5 0,3-15 0,5-10 129,8-13 0,3-8-129,0-8 258,5 0 0,-5 2 1,0 13-259,-11 3 0,-1 21 0,-11 19 0,-4 15 0,-8 23 0,-6 13 0,-5 5 0,-4 6 0,-7 1 0,-5-7 0,-2-5 0,-13-11 0,-3 0 0,-23-14-4774,2-5-128,-9-8-258,-6-5-258</inkml:trace>
        </inkml:traceGroup>
      </inkml:traceGroup>
    </inkml:traceGroup>
  </inkml:traceGroup>
</inkml:ink>
</file>

<file path=ppt/ink/ink72.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3:03:14.593"/>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 84 14448,'0'-68'3999,"0"40"-774,0 28-1806,0 0-5160,0 0-516,4 14 0,-4 4-516</inkml:trace>
</inkml:ink>
</file>

<file path=ppt/ink/ink73.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3:07:20.451"/>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DECBCAC6-867A-46AF-AA57-C607A2DF2FE9}" emma:medium="tactile" emma:mode="ink">
          <msink:context xmlns:msink="http://schemas.microsoft.com/ink/2010/main" type="writingRegion" rotatedBoundingBox="1871,454 24802,122 24994,13417 2064,13749"/>
        </emma:interpretation>
      </emma:emma>
    </inkml:annotationXML>
    <inkml:traceGroup>
      <inkml:annotationXML>
        <emma:emma xmlns:emma="http://www.w3.org/2003/04/emma" version="1.0">
          <emma:interpretation id="{0668393E-D2C1-43EB-A5C8-5AA734C299C1}" emma:medium="tactile" emma:mode="ink">
            <msink:context xmlns:msink="http://schemas.microsoft.com/ink/2010/main" type="paragraph" rotatedBoundingBox="5523,308 16234,388 16216,2821 5505,2741" alignmentLevel="2"/>
          </emma:interpretation>
        </emma:emma>
      </inkml:annotationXML>
      <inkml:traceGroup>
        <inkml:annotationXML>
          <emma:emma xmlns:emma="http://www.w3.org/2003/04/emma" version="1.0">
            <emma:interpretation id="{BF2706BC-4C69-4CC9-A378-1AFA74614013}" emma:medium="tactile" emma:mode="ink">
              <msink:context xmlns:msink="http://schemas.microsoft.com/ink/2010/main" type="line" rotatedBoundingBox="5523,308 16234,388 16216,2821 5505,2741"/>
            </emma:interpretation>
          </emma:emma>
        </inkml:annotationXML>
        <inkml:traceGroup>
          <inkml:annotationXML>
            <emma:emma xmlns:emma="http://www.w3.org/2003/04/emma" version="1.0">
              <emma:interpretation id="{3B7F6D47-7BC1-4389-AE28-80D826B56FAB}" emma:medium="tactile" emma:mode="ink">
                <msink:context xmlns:msink="http://schemas.microsoft.com/ink/2010/main" type="inkWord" rotatedBoundingBox="5523,342 10619,381 10607,1991 5511,1953"/>
              </emma:interpretation>
              <emma:one-of disjunction-type="recognition" id="oneOf0">
                <emma:interpretation id="interp0" emma:lang="en-US" emma:confidence="1">
                  <emma:literal>Boolean</emma:literal>
                </emma:interpretation>
                <emma:interpretation id="interp1" emma:lang="en-US" emma:confidence="0">
                  <emma:literal>Booleans</emma:literal>
                </emma:interpretation>
                <emma:interpretation id="interp2" emma:lang="en-US" emma:confidence="0">
                  <emma:literal>Bookman</emma:literal>
                </emma:interpretation>
                <emma:interpretation id="interp3" emma:lang="en-US" emma:confidence="0">
                  <emma:literal>boolean</emma:literal>
                </emma:interpretation>
                <emma:interpretation id="interp4" emma:lang="en-US" emma:confidence="0">
                  <emma:literal>Bolen</emma:literal>
                </emma:interpretation>
              </emma:one-of>
            </emma:emma>
          </inkml:annotationXML>
          <inkml:trace contextRef="#ctx0" brushRef="#br0">71 104 9933,'62'-52'4773,"-22"29"-258,6 7-258,11 12-2709,-8-6-516,14 10-258,-12 7-258,1 16-258,-11 5-129,-13 11 0,-13 6-258,-15 3 0,-11 2-129,-21-4 0,-2 2-258,-12-9 0,1 0 0,-8-14-129,10 0 0,1-11 129,8 1 129,5-10-129,12 4 258,17-9 0,0 0 129,0 0 258,0 0 129,40 0 258,3-2-129,14 2 258,5 0 0,17 4 0,-7 1 0,7 9-387,-10 4 129,-3 5-258,-14 6 0,-10 6-129,-13 4 129,-12 6-129,-9 1 0,-8 4 0,-8 0 129,-13-2-129,-7-2 129,-10-7-129,-6-3 129,-10-10 0,-4-4-129,-8-10 0,-2-8 0,-1-4 129,0-7-129,1-9 0,2-6 0,9-6 0,7-1-258,6-1 0,10 9-258,2-10-516,32 31-1806,-30-23-516,30 23-1290,0 0 0,0 0-387</inkml:trace>
          <inkml:trace contextRef="#ctx0" brushRef="#br0" timeOffset="-648.0369">91 383 5805,'-11'-27'4644,"11"27"-387,-16-19 0,16 19-2064,-16-11-774,16 11-387,0 0-387,0 0 129,-9 14-387,6 4 0,3 10 0,0 4 0,0 11-129,0 3 258,0 6-387,0-4 258,0 4-387,0-6 258,0-2-258,0-5 0,0-3 0,0-2 0,0-7-129,3-1 0,-3-8-129,5 3-258,-5-21-129,4 31-129,-4-31-516,0 0-1161,0 0-1806,0 0-387,5-24 129,-5-13-129</inkml:trace>
          <inkml:trace contextRef="#ctx0" brushRef="#br0" timeOffset="464.0264">1459 602 3483,'-36'-6'3999,"13"8"129,-11 0-645,9 7-1290,2 10-774,-5-1-258,10 12-516,-4 1-129,14 4-258,0 6 0,8 4-129,0 1 129,15 4 0,-1-6 0,9 1 129,2-12 129,5 1 0,0-16 0,8-4 258,-6-14-258,7-3 0,-5-22 0,1-4-129,-6-15 0,-3-1 0,-10-12 0,-5 2-258,-11-3 129,-7 6-129,-13 4-258,-8 5-129,-2 17-516,-13-1-645,15 23-2322,-8 4-645,2 2-387,6 14-258,1 2-258</inkml:trace>
          <inkml:trace contextRef="#ctx0" brushRef="#br0" timeOffset="864.0494">2140 612 6708,'14'-17'4128,"-14"17"-387,0 0 0,-19 16-2193,-3 1-774,4 15-258,-5 0 258,4 11-129,-3 2-129,8 6 0,2 3-258,6-1 0,5-2-129,1-1 258,8-9-258,10-2 0,0-14 258,9-3-129,-2-19 129,8-3 0,-4-11 129,3-12-129,-7-14 129,0-2-258,-9-11 129,-4-2-258,-10-1 0,-2 0-129,-5 3-129,-13 2-516,4 16-258,-18-7-2064,3 16-1548,1 8-129,-3 5-387,3 10 129</inkml:trace>
          <inkml:trace contextRef="#ctx0" brushRef="#br0" timeOffset="1336.0764">2693-309 9546,'5'-18'4515,"11"20"-387,-10 28 0,1 24-2709,-9 2-516,2 28 0,-7 1-129,3 19-258,-8-1-129,3 7-129,-2-5 129,6 2-258,-7-4 129,3 0-129,0-5 0,5-9-258,1-2-129,-1-12-258,4-1-387,-5-26-1032,8-1-1419,1-19-1161,-4-28-258,7 18-129,-7-18-258</inkml:trace>
          <inkml:trace contextRef="#ctx0" brushRef="#br0" timeOffset="2184.1247">3207 726 9030,'64'-10'4515,"-28"4"-258,1 6 0,2 0-2451,-10-2-645,6 2-387,-10-1-258,0-1 0,-7-7-258,-2 2 129,-16 7-129,3-27-129,-6 9 129,-15 4-129,-5 0 0,-7 3-258,-4 6 0,-5 3 129,-2 2-258,-4 13 129,4 8 0,2 2-129,4 11 0,1 3 129,9 8 0,5-1 0,10 8 0,6-6 129,4 2-129,18-2 129,5-3 0,9-6 129,6-5-129,6-1 0,2-10 0,4-2-258,3-3-129,-3-8-129,9 2-516,-13-10-258,16 0-387,-15-10-516,19 1-516,-13-11-1032,0-12-258,8 4 0,-15-15 774,2 0 1806,-7-3 1677,-7 3 1290,-17-5 1032,-6 6 1032,-7 8 645,-11 0 129,-9 6-774,-6 13-1290,-15-6-645,12 19-516,-11-3-387,10 7-258,-3 10-258,8 13 0,1 5-129,8 8 0,1 10-258,4 3 129,5 6-129,1-4 129,1 3-258,0-8 129,8-6-129,-2-10 0,6-10 129,-12-22 129,29 7 0,-10-11 129,1-21 0,5-1 129,-2-13 129,9-2-129,-7-2 0,7 7 0,-6 3-129,7 6 0,-3 6 0,2 10-129,-2 11 0,-3 3-258,3 15-258,-11-5-387,12 17-774,-31-30-1935,26 32-774,-26-32-387,25 7 0,-25-7-387</inkml:trace>
          <inkml:trace contextRef="#ctx0" brushRef="#br0" timeOffset="2525.1443">4449 808 9675,'3'-21'4773,"-3"21"0,0 0-258,22 1-1935,2 24-1290,-9-3-516,11 15 0,-8 0-516,2 10-129,-6 4-258,-5-5-129,-2-1 0,-5-9 0,0-8 129,-2-28-129,0 16 129,0-25 129,1-19 129,8-8 0,-2-8 129,6-1 0,-1-1 0,6 5 0,-2 5 0,7 13-129,0 7 129,8 16-258,-1 4 129,4 21-258,5 14-258,-7 2-387,16 23-1290,-16-7-2580,5-2 0,0-2-387,4-10-129</inkml:trace>
        </inkml:traceGroup>
        <inkml:traceGroup>
          <inkml:annotationXML>
            <emma:emma xmlns:emma="http://www.w3.org/2003/04/emma" version="1.0">
              <emma:interpretation id="{B8BA922D-C7D8-4942-9B6C-E2324C9F305B}" emma:medium="tactile" emma:mode="ink">
                <msink:context xmlns:msink="http://schemas.microsoft.com/ink/2010/main" type="inkWord" rotatedBoundingBox="12127,357 16234,388 16216,2821 12109,2790"/>
              </emma:interpretation>
              <emma:one-of disjunction-type="recognition" id="oneOf1">
                <emma:interpretation id="interp5" emma:lang="en-US" emma:confidence="1">
                  <emma:literal>Logic</emma:literal>
                </emma:interpretation>
                <emma:interpretation id="interp6" emma:lang="en-US" emma:confidence="0">
                  <emma:literal>Logia</emma:literal>
                </emma:interpretation>
                <emma:interpretation id="interp7" emma:lang="en-US" emma:confidence="0">
                  <emma:literal>logic</emma:literal>
                </emma:interpretation>
                <emma:interpretation id="interp8" emma:lang="en-US" emma:confidence="0">
                  <emma:literal>Logie</emma:literal>
                </emma:interpretation>
                <emma:interpretation id="interp9" emma:lang="en-US" emma:confidence="0">
                  <emma:literal>Login</emma:literal>
                </emma:interpretation>
              </emma:one-of>
            </emma:emma>
          </inkml:annotationXML>
          <inkml:trace contextRef="#ctx0" brushRef="#br0" timeOffset="3268.1867">6613-300 11094,'41'-32'4257,"-25"32"129,2 7-258,7 28-2451,-16 5-774,9 25 129,-9 1-258,3 21-129,-7 1-129,3 9-129,-7-4-129,3-2-129,-4-13 129,2-7-258,-2-10 129,0-10-129,0-12 0,0-9 0,0-8 0,0-6 0,0-16 0,0 16 129,0-16-129,0 0 0,23 0 0,-7 0 129,5 0-129,8 0 0,4 2-129,7-2-129,8 3-258,-2-3-387,20 11-516,-17-11-1548,19 0-1806,0 0 129,3-2-258,2-3-129</inkml:trace>
          <inkml:trace contextRef="#ctx0" brushRef="#br0" timeOffset="3644.2083">7864 418 10449,'-16'-48'3999,"-7"31"0,3 11-258,1 8-2193,-12 7-903,7 14 129,-5 2-387,8 11-129,-1-1 0,10 6-258,3 2 129,9 1-129,2-5 258,16 0-129,5-8 387,9-3-129,0-12 0,9-2 129,-4-14 0,8 0 0,-10-16 129,2-5-258,-10-11 0,-2-4 129,-13-6-129,-3-4-129,-7-6-258,-4 4 129,-8 2-516,-12 1 129,6 13-516,-10-2-258,10 26-516,-15-10-1290,12 18-1806,-1 10 0,4 8 0,6 9-387</inkml:trace>
          <inkml:trace contextRef="#ctx0" brushRef="#br0" timeOffset="4328.2473">8712 402 14061,'47'-51'4386,"-46"30"-258,-9 3 258,-19 5-3612,6 13-258,-10 2-258,1 16 0,-2 3-129,4 9 0,1 6 0,4 3-129,5 0 129,4 4-258,7-2 0,5-6-129,2-1 258,9-5-387,5-8 258,6-10-129,3-8 129,3-3 0,6-14 0,0-9 258,0-6-129,0 1 129,-1-2-258,-6 3 258,-4 6-129,-3 5 129,-18 16-129,26 0-129,-18 16 258,-1 25-129,-2 12 258,4 24-129,-4 15 129,6 18 0,-6 9 0,6 10 0,-2 0 0,3-1 0,-1-7 129,3-7-129,-1-14 129,1-8-129,-2-13 129,1-12-258,-3-15 129,-1-9 0,-5-15 0,-4-12 1,0-16-259,-29-4 0,-3-19 0,-10-9 0,-13-9 0,-11-10 0,-7-8 0,-6-8 0,3-5 0,1-2 0,11-3 0,6-5-259,17 6-257,10-2 0,24 12-258,4-4-129,19 19-129,3-11-516,36 26-1290,-5-10-1677,16 7-129,7 1-129,2-1-129</inkml:trace>
          <inkml:trace contextRef="#ctx0" brushRef="#br0" timeOffset="4531.2591">9273 635 10836,'37'-24'4515,"-21"18"0,-16 6-129,32 4-1935,-32-4-1290,29 21-387,-15-3-387,5 7-387,5 7-387,-12-11-1290,13 8-2838,-11-1 129,-1-8-258,-13-20-258</inkml:trace>
          <inkml:trace contextRef="#ctx0" brushRef="#br0" timeOffset="4725.2702">9440 388 12513,'-16'-96'4644,"14"62"-774,-3 4 387,3 7-2967,2 23-903,0 0-516,0 0-387,25 16-645,-16 5-1419,19 10-1290,8 10-387,3-1 0,13 8-516</inkml:trace>
          <inkml:trace contextRef="#ctx0" brushRef="#br0" timeOffset="4996.2856">10226 582 9417,'46'-28'4644,"-46"28"-387,0-29 0,-14 11-1161,-5 18-1806,-21-7-516,8 11-258,-10 5 0,3 14-258,-4 2 0,6 9-129,3 3 129,9 4-258,7 0 258,15 0 0,3-4 0,23-1 0,16-10 0,21-4 0,17-6-258,12-16-774,33 0-3612,3-9-258,5-9-129,-9-3-774</inkml:trace>
        </inkml:traceGroup>
      </inkml:traceGroup>
    </inkml:traceGroup>
    <inkml:traceGroup>
      <inkml:annotationXML>
        <emma:emma xmlns:emma="http://www.w3.org/2003/04/emma" version="1.0">
          <emma:interpretation id="{B8C801C9-4A05-424E-86DA-E60B594832EB}" emma:medium="tactile" emma:mode="ink">
            <msink:context xmlns:msink="http://schemas.microsoft.com/ink/2010/main" type="paragraph" rotatedBoundingBox="1904,3151 24828,2604 24886,5039 1962,5586" alignmentLevel="1"/>
          </emma:interpretation>
        </emma:emma>
      </inkml:annotationXML>
      <inkml:traceGroup>
        <inkml:annotationXML>
          <emma:emma xmlns:emma="http://www.w3.org/2003/04/emma" version="1.0">
            <emma:interpretation id="{6994B666-41F5-46C7-A79E-72E5B2B62FC5}" emma:medium="tactile" emma:mode="ink">
              <msink:context xmlns:msink="http://schemas.microsoft.com/ink/2010/main" type="inkBullet" rotatedBoundingBox="1919,3806 2722,3786 2724,3860 1921,3880"/>
            </emma:interpretation>
            <emma:one-of disjunction-type="recognition" id="oneOf2">
              <emma:interpretation id="interp10" emma:lang="en-US" emma:confidence="0">
                <emma:literal>_</emma:literal>
              </emma:interpretation>
              <emma:interpretation id="interp11" emma:lang="en-US" emma:confidence="0">
                <emma:literal>~</emma:literal>
              </emma:interpretation>
              <emma:interpretation id="interp12" emma:lang="en-US" emma:confidence="0">
                <emma:literal>-</emma:literal>
              </emma:interpretation>
              <emma:interpretation id="interp13" emma:lang="en-US" emma:confidence="0">
                <emma:literal>=</emma:literal>
              </emma:interpretation>
              <emma:interpretation id="interp14" emma:lang="en-US" emma:confidence="0">
                <emma:literal>r</emma:literal>
              </emma:interpretation>
            </emma:one-of>
          </emma:emma>
        </inkml:annotationXML>
        <inkml:trace contextRef="#ctx0" brushRef="#br1" timeOffset="7528.4306">-3590 3190 7353,'-3'-23'4515,"3"7"-258,0 16 0,0 0-1161,16-20-1548,7 20-387,-2-11-258,18 11-129,1-7-129,16 7-129,1-3-129,15 3 0,2 0-129,5 0-129,-5 0-129,-4 0 0,-8 0-129,-18 0-387,-1 3-258,-25-3-1290,-18 0-2580,14 15 129,-14-15-516,-25 26 0</inkml:trace>
      </inkml:traceGroup>
      <inkml:traceGroup>
        <inkml:annotationXML>
          <emma:emma xmlns:emma="http://www.w3.org/2003/04/emma" version="1.0">
            <emma:interpretation id="{7CA7D856-D242-4381-9003-3214D9F0DD4B}" emma:medium="tactile" emma:mode="ink">
              <msink:context xmlns:msink="http://schemas.microsoft.com/ink/2010/main" type="line" rotatedBoundingBox="3480,3114 24828,2604 24886,5039 3538,5549"/>
            </emma:interpretation>
          </emma:emma>
        </inkml:annotationXML>
        <inkml:traceGroup>
          <inkml:annotationXML>
            <emma:emma xmlns:emma="http://www.w3.org/2003/04/emma" version="1.0">
              <emma:interpretation id="{453AE956-7359-4377-9766-CF417CB99361}" emma:medium="tactile" emma:mode="ink">
                <msink:context xmlns:msink="http://schemas.microsoft.com/ink/2010/main" type="inkWord" rotatedBoundingBox="3482,3238 7407,3144 7462,5455 3538,5549"/>
              </emma:interpretation>
              <emma:one-of disjunction-type="recognition" id="oneOf3">
                <emma:interpretation id="interp15" emma:lang="en-US" emma:confidence="1">
                  <emma:literal>Binary</emma:literal>
                </emma:interpretation>
                <emma:interpretation id="interp16" emma:lang="en-US" emma:confidence="0">
                  <emma:literal>Bindery</emma:literal>
                </emma:interpretation>
                <emma:interpretation id="interp17" emma:lang="en-US" emma:confidence="0">
                  <emma:literal>Briny</emma:literal>
                </emma:interpretation>
                <emma:interpretation id="interp18" emma:lang="en-US" emma:confidence="0">
                  <emma:literal>Bing</emma:literal>
                </emma:interpretation>
                <emma:interpretation id="interp19" emma:lang="en-US" emma:confidence="0">
                  <emma:literal>Binaural</emma:literal>
                </emma:interpretation>
              </emma:one-of>
            </emma:emma>
          </inkml:annotationXML>
          <inkml:trace contextRef="#ctx0" brushRef="#br1" timeOffset="8092.4628">-2026 2758 9030,'12'-18'4515,"-12"18"-129,0 0 0,18 0-1935,-7 21-1290,-9 2-258,12 15-129,-11 1 0,8 11-387,-4 3 0,0 11-129,-3 0 0,-2 4-129,-2-3-129,0 1 129,0-3-129,-4-8 0,1-9-129,-3-12-129,6-6-258,0-28-258,0 32-774,0-32-2580,0 0-258,-10-21-387,6-6 129</inkml:trace>
          <inkml:trace contextRef="#ctx0" brushRef="#br1" timeOffset="8692.4972">-1982 2783 9546,'13'-77'4644,"3"40"-129,18 5-516,21 9-1806,-9-9-1032,22 15-258,-4 0-258,10 10-258,-8 3-258,-5 4 129,-15 16-258,-16 7 0,-12 7-258,-18 1-258,-4 8-129,-26-7-387,3 12-129,-22-13-516,11 9 129,-15-18-129,19 10 129,-9-18 258,22 6 129,-2-10 516,23-10 645,-4 18 774,4-18 258,31 11 258,-10-11 387,25 10 0,-12-8 0,25 14-129,-17-7-516,17 14-129,-13-3-387,4 8-258,-9 4 0,-4 11-129,-12 3 0,-7 6 0,-11-1 0,-7 3 0,-5-1 0,-16 0 0,-8-8 0,-5-6 0,-7-9-129,-3-8 129,-6-8 0,-3-9 0,-4-5-129,-4-3 129,1-13-129,1-7 0,1-2 0,6-2 0,9 2-129,6-3-258,12 13-387,2-11-645,23 26-1290,0 0-1677,0 0-387,0 0 0,9-11-258</inkml:trace>
          <inkml:trace contextRef="#ctx0" brushRef="#br1" timeOffset="8966.5128">-953 3193 10707,'19'9'4515,"-17"7"-129,3 15-258,4 9-2709,-9-6-516,5 11-387,1-1-645,-3-6-387,8 4-1419,-7-4-2193,-4-19-387,1-3 0,-1-16-645</inkml:trace>
          <inkml:trace contextRef="#ctx0" brushRef="#br1" timeOffset="9130.5222">-930 2852 10191,'0'-37'3612,"5"6"-258,-5 31-1548,20 18-5031,-20-18-516,0 43-258,0-20-387</inkml:trace>
          <inkml:trace contextRef="#ctx0" brushRef="#br1" timeOffset="9588.5484">-569 3163 10320,'46'16'4644,"-23"2"-129,-7-2-129,-12 2-2709,15 17-645,-15-3-258,5 7-258,-9-5-258,0 2-129,0-6 0,-2-5-129,-3-5 0,5-20 129,-6 17-129,6-17 0,0-12 0,4-13 0,5-9 129,1-7-129,3-3 129,3-4 0,-4 0 0,4 7 0,-1 2 129,-1 10-129,-2 6 0,-12 23 0,29-18 0,-12 18 0,3 6-129,5 11 0,2 8 0,-1 9-258,5 7 0,-5 0-129,4 11-387,-10-11-258,10 14-774,-17-16-1677,5-2-1032,5-3-258,0-14 129,9-3-387</inkml:trace>
          <inkml:trace contextRef="#ctx0" brushRef="#br1" timeOffset="10300.589">350 3323 11610,'-10'-80'4773,"-13"48"-387,-4 4 129,7 19-3096,-15-7-387,15 16-258,-8 0-258,10 12-258,0 8-129,7 5 0,3 3-129,6 6 0,2 2 0,0-1-129,5 4-129,2-3-129,4-2-129,-4-8 129,6-1 0,-13-25 0,16 22 129,-16-22 0,17-8 258,-6-11 129,-2-10 129,3-4-129,1-6 129,5 3 0,-2-3 0,3 10 0,6 3 129,5 11-129,2 8 0,6 7 0,-3 13 0,4 8-129,-3 2 129,1 2-129,-6 0-129,-3-2 129,-7-7 0,-1 0 0,-20-16 0,30 6 129,-30-6-129,27-15 0,-17-8 129,-1-5-129,-3-4-129,-3-4 0,-3-3 0,0-2-258,-9 6 0,-7 1 0,4 7 0,-4 2-129,16 25 0,-25-32 0,25 32 0,0 0 0,0 0 258,0 0 0,0 0 0,0 0 258,0 0 129,21 4 0,-3-4 129,11 3 0,-3-3 0,8 4 0,-4-4-129,2 0 0,-3 2 0,-3 5-129,-4 5 0,-3 2-129,-1 8-129,-5 1-258,3 14-258,-9-12-516,19 20-1677,-2-15-2064,2-5 258,8-6-387,5-15-387</inkml:trace>
          <inkml:trace contextRef="#ctx0" brushRef="#br1" timeOffset="10735.614">1492 3110 11094,'0'0'4644,"0"0"0,0 0 0,0 0-2709,25 14-903,-12 6-129,13 12-258,-4 1-258,6 5-129,-5-3-258,0-4 129,-1-5-129,-3-11-129,-1-7 129,2-8-129,-2-12 129,-1-15 0,3-5 0,-1-5 0,1-2 0,1 0 0,-3 5 0,-4 5 0,-3 8 129,-11 21-129,16-4 129,-12 22 0,-4 25 0,-2 23 0,-16 16 129,-7 23 129,-18 14-129,-8 18 0,-13 9 0,-2 8 0,-2-4-129,4-6 0,7-9-258,9-19-129,18-13-258,5-30-387,25-4-1161,-3-37-2838,3-32 129,0 0-258,10-34-258</inkml:trace>
        </inkml:traceGroup>
        <inkml:traceGroup>
          <inkml:annotationXML>
            <emma:emma xmlns:emma="http://www.w3.org/2003/04/emma" version="1.0">
              <emma:interpretation id="{8C6C1ED0-0834-4FEE-A4C6-2FC0231ECE4E}" emma:medium="tactile" emma:mode="ink">
                <msink:context xmlns:msink="http://schemas.microsoft.com/ink/2010/main" type="inkWord" rotatedBoundingBox="7950,3007 17251,2785 17296,4654 7995,4876"/>
              </emma:interpretation>
              <emma:one-of disjunction-type="recognition" id="oneOf4">
                <emma:interpretation id="interp20" emma:lang="en-US" emma:confidence="0.5">
                  <emma:literal>representation</emma:literal>
                </emma:interpretation>
                <emma:interpretation id="interp21" emma:lang="en-US" emma:confidence="0">
                  <emma:literal>representations</emma:literal>
                </emma:interpretation>
                <emma:interpretation id="interp22" emma:lang="en-US" emma:confidence="0">
                  <emma:literal>Representation</emma:literal>
                </emma:interpretation>
                <emma:interpretation id="interp23" emma:lang="en-US" emma:confidence="0">
                  <emma:literal>Representations</emma:literal>
                </emma:interpretation>
                <emma:interpretation id="interp24" emma:lang="en-US" emma:confidence="0">
                  <emma:literal>representative</emma:literal>
                </emma:interpretation>
              </emma:one-of>
            </emma:emma>
          </inkml:annotationXML>
          <inkml:trace contextRef="#ctx0" brushRef="#br1" timeOffset="14215.8131">7355 2898 13416,'41'2'4773,"-23"9"-129,-2 6 0,-16-17-2838,32 43-1032,-28-14-387,-1 3-387,-3 7-387,-5-9-129,1 5-129,-10-15 0,10 3-129,4-23 129,0 0 129,-17-5 258,17-22 258,7-3 258,0-9 0,11 1 129,-4-6 0,7 8 129,-3-1-129,7 12 129,-4 2-129,8 12-129,-4 8 129,3 8-258,-1 16 0,-1 10 0,-2 10-129,-1 1 0,-6 6-129,-4-3-258,-2 5-258,-11-22-903,0 2-2709,-2-7-258,2-23-129,-27 9-258</inkml:trace>
          <inkml:trace contextRef="#ctx0" brushRef="#br1" timeOffset="15079.8625">7903 2791 12126,'29'-28'4644,"-5"19"-129,7 5-129,11 4-2709,-11 0-645,17 6-129,0-1-258,16 8-258,7-4 0,16 1-129,6-1 0,10 0-129,2-5 129,0-3-258,-9-1 258,-9-1-258,-16-8 0,-19-2 0,-20 0-129,-32 11 0,8-23-129,-22 14 129,-18 4-129,-10 3 0,-5 2 129,-3 5-129,6 8 129,1 3 129,8 2 0,6 3 0,8 4 129,7-2-129,5 4 258,7-2-258,2 1 129,4-1-258,4 0 129,3-3-129,2-6 129,-13-16 0,28 14 0,-12-14 0,2-7 0,0-9 0,3-7 129,2-2-129,2-4 129,2 4-129,-1 2 0,3 5 129,1 8-129,0 6 0,2 4 0,0 7 0,-1 11 0,-5 2 0,1 4-258,-7-6-258,4 11-774,-24-29-3096,24 21-129,-5-21-258,4-7-387</inkml:trace>
          <inkml:trace contextRef="#ctx0" brushRef="#br1" timeOffset="14475.8278">8024 2302 13545,'34'-98'4773,"-20"77"0,-14 21-129,25 0-3096,-5 46-645,-12 6-387,10 15 0,-5 8-258,4 9 129,-2 1-129,2 1-129,-1-1-129,-3-5-129,1 2-258,-10-20-516,10 13-774,-14-22-3096,0-15 0,-4-15-129,4-23-387</inkml:trace>
          <inkml:trace contextRef="#ctx0" brushRef="#br1" timeOffset="15619.8934">9628 2800 12771,'17'-32'4644,"15"22"-258,12 2-129,18 8-2838,-14-10-516,20 8-258,-11-3-258,7 3-129,-9-2 0,-2 3-258,-8 1 129,-8 0 0,-8 3 0,-6 10 0,-23-13 0,19 37 0,-17-9 0,-2 4-129,0 8 0,-5-1-387,5 7-258,-13-10-774,13 8-1935,0-12-1290,0-9-129,0-23-129,0 0-387</inkml:trace>
          <inkml:trace contextRef="#ctx0" brushRef="#br1" timeOffset="15329.8767">9899 2320 15222,'3'-20'5031,"-3"20"-258,0 0-258,24 52-3483,-23-7-387,10 15-129,-6 6-129,4 9-129,-3 5-129,-3 1-258,2 3-129,-5-13-516,2 6-258,-9-29-903,7-2-2709,-11-18-129,11-28-129,-24 15-258</inkml:trace>
          <inkml:trace contextRef="#ctx0" brushRef="#br1" timeOffset="15772.9021">10278 2564 11352,'9'-109'4257,"-2"75"-645,-7 2-387,0 32-3870,0 0-2838,-14 9-129,14 23-387,-2-3-516</inkml:trace>
          <inkml:trace contextRef="#ctx0" brushRef="#br1" timeOffset="16055.9183">10731 2775 10836,'-32'16'4386,"16"0"0,-1 6-774,-7-4-1806,19 14-516,-14-6-258,19 12-387,-8-3 0,8 4-258,6-5-129,12 0 258,-1-9-258,8-2 129,-3-11 0,2-4-129,0-8-258,-8-15-516,7 3-1677,-13-18-2193,-4-4-258,1-7-258,2-4-387</inkml:trace>
          <inkml:trace contextRef="#ctx0" brushRef="#br1" timeOffset="16371.9364">11117 2761 14835,'29'29'5031,"-29"-29"-129,35 32-387,-35-32-3225,40 35-645,-21-15-258,1 3-258,-4 2 0,-2-2-258,-2-2 0,-1-3 0,-11-18 0,28 21 129,-10-21 0,5-1 0,2-14 129,4-2-129,-1-3 129,1 6 0,-1 3-129,2 9 0,-3 6 0,-2 23 0,0 14-387,-7 5-387,15 23-3096,-15 1-903,2 1 0,3-7-387,5-9-645</inkml:trace>
          <inkml:trace contextRef="#ctx0" brushRef="#br1" timeOffset="11512.6585">2462 3368 8772,'53'-14'4644,"-28"-3"-129,2 5-129,5 7-1806,-16-26-774,18 19-516,-15-22-258,13 11-387,-9-7-258,-1 1-129,-6-3-129,-7 0-258,-4 2 0,-5-2-258,-7 9-258,-16-4-129,3 13-258,-12-4 0,11 16-258,-11-6 0,14 9-129,-7-1 258,25 0 387,-23 20 516,23-20 258,0 16 516,0-16 387,25 7 129,-7-7 387,17 0 129,-8-7-258,17 7-129,-10-7-387,11 7 0,-8-5-258,6 5-129,-8 0-129,3 1 129,-6 6-258,0 8 0,-6 1 0,-1 9-129,-4 5-129,-6 0-258,3 14-516,-18-17-1161,8 11-2580,-6-5 0,0-4-516,0-6 129</inkml:trace>
          <inkml:trace contextRef="#ctx0" brushRef="#br1" timeOffset="11908.6811">3431 3176 11997,'61'-15'4902,"-26"7"-387,3-5 129,-1-10-2451,7 14-1161,-10-14-258,4 5-387,-12-5 0,-4 0-129,-10-4-258,-10 4-129,-2 3 0,-21 3-129,-8 6 0,-8 2 0,-2 9-258,-8 2 129,8 16 0,-3 1 129,9 12 0,5-1 0,10 5 0,9 1 129,8 1 129,2-1 129,14-2 0,11-4 129,8-3 0,9-3-129,7-2 129,3-6-387,11 0-258,-9-16-516,18 3-1290,-16-3-2322,-2-23 258,-3-3-516,-10-15-129</inkml:trace>
          <inkml:trace contextRef="#ctx0" brushRef="#br1" timeOffset="12156.6953">4166 2978 11223,'0'-43'4773,"0"43"-258,0 0 129,0 18-2322,-5 2-903,5 26-387,0 4-258,1 21-129,-1 9-258,4 13 129,-4 6-258,2 8 1,-2 3-259,0-1 0,-2-8 0,-2-12 0,3-11-130,-7-21-515,8-5-129,-10-36-774,12 0-645,-6-32-1290,4-16-1161,0-14-258,0-17-129,0-6 129</inkml:trace>
          <inkml:trace contextRef="#ctx0" brushRef="#br1" timeOffset="12376.7079">4235 2960 11739,'73'-81'4386,"-30"59"0,-2 6 0,-9 4-2967,12 15-516,-12 4-129,0 15-129,-12-3-258,-6 8 0,-14 0-129,-5-1-387,-15 3-258,-17-10-774,1 12-1935,-12-10-1419,-9-5-129,2-2-258,-2-5-387</inkml:trace>
          <inkml:trace contextRef="#ctx0" brushRef="#br1" timeOffset="12900.7378">4571 3174 12642,'80'16'4902,"-46"-11"-387,0-1 258,-4 6-2838,-10-13-1032,10-1-129,-10-12-258,3-1-258,-7-10 0,0-2-129,-6-6-129,-2-3-129,-5 3-129,-3-4-258,-5 12-129,-17-5-258,22 32-258,-42-37-387,26 33-129,-16-8-258,32 12 258,-38 0 387,38 0 387,-17 3 387,17-3 774,0 0 516,0 0 387,16 25 387,-16-25 129,33 11 0,-15-11-258,21 3-387,-5-3 0,18 0-387,-6-5-129,7 3-129,-5-3-129,0 3-129,-8 2 0,-8 0 0,-11 11-129,-12 8-129,-4 12-258,-7-1-129,1 16-516,-19-12-774,20 14-1935,-5-5-903,-1-8-129,6-6-129,6-13-129</inkml:trace>
          <inkml:trace contextRef="#ctx0" brushRef="#br1" timeOffset="13423.7678">5560 3051 11094,'41'-21'4902,"-19"10"-129,1 0 0,3 11-1935,-8-21-1290,14 12-645,-10-12-258,3 3-129,-11-2-258,-2 1-258,-8 3-129,-4 0-129,0 16 0,-34-13-129,11 13-129,-9 6-129,3 13 0,-4-1 129,8 11 0,0-5 129,11 5 129,6-1 129,8 1 129,2-1 258,14-3-129,11-2 258,0-3-129,8 1 129,3-10-129,2-2 0,0-9 0,4 0-129,-3-16 0,3-6 0,-3-11 129,4-1-129,-3-7 129,5 4-129,-6 1 129,1 8 0,-3 3-129,-1 12 0,-3 8 0,-3 5 0,-3 12 0,-2 11-129,-6 6 129,-5 7-129,-7 4 0,-7 1-129,-2 7-129,-18-10-516,2 15-1032,-16-17-2709,-11-4-258,0-6-258,1-10-129</inkml:trace>
          <inkml:trace contextRef="#ctx0" brushRef="#br1" timeOffset="13824.7907">6571 3067 13029,'57'-18'4902,"-27"9"-387,2 2 258,0 7-2838,-7-10-1032,7 6-258,-9-7-258,2 3-258,-7-5 0,-2 1 0,-6-4-258,-8 0-129,-2 16 129,-9-27-129,9 27-129,-35-16 0,15 14 129,-8 2-129,5 7 129,-1 7 129,8 10 0,2 2 0,9 6 0,5 2 129,0 5 129,14-1-129,6 1 129,8 0 0,4-4 0,2-4-129,5 2-645,-12-17-2451,3-7-1290,0-3 0,-5-10-387,0-10-258</inkml:trace>
        </inkml:traceGroup>
        <inkml:traceGroup>
          <inkml:annotationXML>
            <emma:emma xmlns:emma="http://www.w3.org/2003/04/emma" version="1.0">
              <emma:interpretation id="{5176466A-5457-42FD-BD99-8C1F5514334E}" emma:medium="tactile" emma:mode="ink">
                <msink:context xmlns:msink="http://schemas.microsoft.com/ink/2010/main" type="inkWord" rotatedBoundingBox="18173,2892 19819,2853 19860,4535 18214,4574"/>
              </emma:interpretation>
              <emma:one-of disjunction-type="recognition" id="oneOf5">
                <emma:interpretation id="interp25" emma:lang="en-US" emma:confidence="1">
                  <emma:literal>of</emma:literal>
                </emma:interpretation>
                <emma:interpretation id="interp26" emma:lang="en-US" emma:confidence="0">
                  <emma:literal>oft</emma:literal>
                </emma:interpretation>
                <emma:interpretation id="interp27" emma:lang="en-US" emma:confidence="0">
                  <emma:literal>off</emma:literal>
                </emma:interpretation>
                <emma:interpretation id="interp28" emma:lang="en-US" emma:confidence="0">
                  <emma:literal>oof</emma:literal>
                </emma:interpretation>
                <emma:interpretation id="interp29" emma:lang="en-US" emma:confidence="0">
                  <emma:literal>oaf</emma:literal>
                </emma:interpretation>
              </emma:one-of>
            </emma:emma>
          </inkml:annotationXML>
          <inkml:trace contextRef="#ctx0" brushRef="#br1" timeOffset="18128.0368">12832 2610 9030,'-60'-7'3870,"28"10"129,14 15-387,4 5-2451,-4-1-516,11 8-129,-2-3 129,9 8-258,0-6 129,7 6 129,5-8-129,8 3 0,-1-7 129,12 0-129,-5-12 258,10 3 0,-6-14-129,6 0 0,-8-9-129,4-7 0,-10-9-129,-3-1-129,-12-4-387,-7-6-387,0 6-387,-21-15-774,12 11-2838,-14 2-258,0 6-258,0 1-129</inkml:trace>
          <inkml:trace contextRef="#ctx0" brushRef="#br1" timeOffset="18572.0622">13005 2731 12126,'121'5'4902,"-57"-5"-387,0 0 129,-7-9-2838,1 6-1032,-11-11-129,1-2-258,-8-11-258,-2-5 0,-4-9-129,-6-7-129,-5-5 0,-5-6 0,-4 0-129,-8 2 129,-5 9 0,-1 6-129,-1 13 258,-8 9-129,9 20 129,-16 2 129,10 25-129,5 16 258,-3 6-129,4 19 129,0 3 0,7 15 129,2 3 0,5 7 0,0 5 0,4 7-129,-2 6 0,2 2-129,-2-2 129,-2-4-129,-1-5-129,-3-11 0,-1-10-129,-5-20 0,1-11-258,-5-17-258,2-2-645,-11-18-3483,9-16-129,-23 0-258,7-9 0</inkml:trace>
          <inkml:trace contextRef="#ctx0" brushRef="#br1" timeOffset="18822.0765">13421 3001 13416,'3'-33'4386,"13"22"-129,4-2-129,1 6-3612,15 5-387,8 1-258,8-1-258,14 2-258,0 0-387,21 5-516,-7-5-1290,14-2-1419,11 1 0,-2-10-129,7 7-129</inkml:trace>
        </inkml:traceGroup>
        <inkml:traceGroup>
          <inkml:annotationXML>
            <emma:emma xmlns:emma="http://www.w3.org/2003/04/emma" version="1.0">
              <emma:interpretation id="{02B9528D-3E67-4454-96B8-95375873A33A}" emma:medium="tactile" emma:mode="ink">
                <msink:context xmlns:msink="http://schemas.microsoft.com/ink/2010/main" type="inkWord" rotatedBoundingBox="20214,3266 20794,3252 20804,3643 20223,3656"/>
              </emma:interpretation>
              <emma:one-of disjunction-type="recognition" id="oneOf6">
                <emma:interpretation id="interp30" emma:lang="en-US" emma:confidence="1">
                  <emma:literal>a</emma:literal>
                </emma:interpretation>
                <emma:interpretation id="interp31" emma:lang="en-US" emma:confidence="0">
                  <emma:literal>A</emma:literal>
                </emma:interpretation>
                <emma:interpretation id="interp32" emma:lang="en-US" emma:confidence="0">
                  <emma:literal>an</emma:literal>
                </emma:interpretation>
                <emma:interpretation id="interp33" emma:lang="en-US" emma:confidence="0">
                  <emma:literal>ah</emma:literal>
                </emma:interpretation>
                <emma:interpretation id="interp34" emma:lang="en-US" emma:confidence="0">
                  <emma:literal>ax</emma:literal>
                </emma:interpretation>
              </emma:one-of>
            </emma:emma>
          </inkml:annotationXML>
          <inkml:trace contextRef="#ctx0" brushRef="#br1" timeOffset="19264.1018">15080 2758 12255,'4'-48'4644,"-15"21"-258,-8 0-258,-1 8-3096,-17-4-387,3 7-258,-5 1-129,3 8 0,-3 5-129,5 2 0,2 8 0,9 6-129,2 5 0,5 3 0,7 6-129,2 1 129,5 3-129,2 1-129,7 3 129,2-2-387,9 1 129,-4-10 0,4 0 258,0-11 0,0-5 258,1-7 0,-19-2 258,32-11 129,-23-8 129,7 3-129,-7-7 0,3 5 0,-3-3-258,-9 21 129,29-31-258,-6 22 129,2 2-387,7 6 258,3 1-258,3 5-258,4 16-129,-13-8-645,15 20-1935,-21-6-1677,1 0 0,-8-2-129,1-6-645</inkml:trace>
        </inkml:traceGroup>
        <inkml:traceGroup>
          <inkml:annotationXML>
            <emma:emma xmlns:emma="http://www.w3.org/2003/04/emma" version="1.0">
              <emma:interpretation id="{B3B332CB-4ED9-4462-9DDB-067ADB35D5A9}" emma:medium="tactile" emma:mode="ink">
                <msink:context xmlns:msink="http://schemas.microsoft.com/ink/2010/main" type="inkWord" rotatedBoundingBox="21224,2911 24833,2825 24859,3889 21250,3975"/>
              </emma:interpretation>
              <emma:one-of disjunction-type="recognition" id="oneOf7">
                <emma:interpretation id="interp35" emma:lang="en-US" emma:confidence="1">
                  <emma:literal>number</emma:literal>
                </emma:interpretation>
                <emma:interpretation id="interp36" emma:lang="en-US" emma:confidence="0">
                  <emma:literal>numbed</emma:literal>
                </emma:interpretation>
                <emma:interpretation id="interp37" emma:lang="en-US" emma:confidence="0">
                  <emma:literal>Number</emma:literal>
                </emma:interpretation>
                <emma:interpretation id="interp38" emma:lang="en-US" emma:confidence="0">
                  <emma:literal>namer</emma:literal>
                </emma:interpretation>
                <emma:interpretation id="interp39" emma:lang="en-US" emma:confidence="0">
                  <emma:literal>numbers</emma:literal>
                </emma:interpretation>
              </emma:one-of>
            </emma:emma>
          </inkml:annotationXML>
          <inkml:trace contextRef="#ctx0" brushRef="#br1" timeOffset="19720.1279">15721 2646 12900,'5'-20'4773,"6"4"-258,-11 16 0,18 9-3225,-18-9-774,16 34-129,-11-11-129,0 5-129,-3 4 0,-2 0-258,0 6-129,0-8-129,0-2 129,0-10-129,4-2 258,-4-16-129,19 2 129,-19-2 258,29-23 129,-12 0 0,-2-4 0,2-1 0,-2-3 0,2 5 0,-2-5 0,1 8-129,0 0 129,2 9-129,1 5 0,4 7 0,2 2 0,2 13 0,1 4-129,4 8 129,-1 6 0,-5 2-258,1 3 129,-9-2-387,-1 5 0,-11-9-516,10 9-516,-16-17-2064,0-3-1290,0-19 0,23 18-258,-2-18 0</inkml:trace>
          <inkml:trace contextRef="#ctx0" brushRef="#br1" timeOffset="20105.1498">16544 2736 8256,'0'-26'4386,"-8"2"258,8 24-516,0 0-1290,-18 11-1548,18 9-645,0-3 0,5 8-129,-1 0-129,3 4-129,0-1-129,0-3-258,4 0 0,-4-5 0,2-4 0,-9-16 0,21 12 0,-21-12 258,23-11 0,-9-5 129,-3-9 0,3 2 129,-5-5-129,5 3 129,-7-2-129,6 9 0,-4 1-129,-9 17 0,27-11-129,-11 11 129,5 11 0,0 6-129,4 7 0,-4 1-258,4 7-129,-12-11-1032,12 9-2322,-11-9-903,-5-5-258,-9-16-129,16 13-258</inkml:trace>
          <inkml:trace contextRef="#ctx0" brushRef="#br1" timeOffset="20696.1837">17053 2788 13287,'16'-27'4644,"-16"27"0,16-5-258,5 12-3225,-21-7-387,20 23-516,-11-5 0,0 0-258,0 1-129,-7-3-258,3 2 129,-5-18-129,3 23 0,-3-23 0,0 0 129,0 0 0,18-12 258,-9-4 129,-2-6 0,4 3 129,-2-6-129,5 7 258,-5-3-258,-9 21 258,23-25-387,-23 25 258,23-7-129,-23 7-129,23 3 129,-23-3-129,25 23 129,-25-23-129,23 27 0,-23-27 0,22 29 0,-22-29 0,16 16 0,-16-16 129,16 1-129,-16-1 0,19-10 0,-3-3 0,-2-3 0,6 0 258,1 0-258,-1 4 0,1 1 0,1 6 129,-1 3 0,0 2 0,-1 12 129,1 6-129,1 4 129,1 4-129,-4 3 0,-1-1-129,-4-1 0,-3-6-258,0 0 0,-11-21-258,0 0-129,0 0-258,0 0-387,5-37-1806,4-4-1419,7-9-258,3-12-258,10-5 129</inkml:trace>
          <inkml:trace contextRef="#ctx0" brushRef="#br1" timeOffset="21132.2087">17983 2299 8385,'22'-102'4515,"-19"72"129,-3 30-129,0 0-1419,0 16-1548,6 27-645,-5-4-258,8 20 129,-7-1-387,5 12 129,-3-5-258,5 5 0,-6-4-129,-1-6-129,0-7 129,-2-8-129,3-11 0,-3-13-129,0-21 129,0 0-129,22 0 0,-5-14 129,5-11-129,1-2 129,5-3 0,-1 3 0,0 2-129,-2 4 129,-2 5 0,0 5 0,-3 8 129,-3 3-129,3 11 129,-2 10 0,-4 6 0,0 6 129,-3 3 0,-2 3-129,-9-5 129,0 0 0,-9-6-129,-13-5 0,-6-3-129,-11-13-129,-6 2-258,-12-9-387,6 5-645,-24-10-1806,16-2-1677,6-4 129,10-3-516,11 1-129</inkml:trace>
          <inkml:trace contextRef="#ctx0" brushRef="#br1" timeOffset="21833.2488">18398 2887 11223,'89'18'4515,"-41"-11"0,-5-7-129,-10-7-2838,15 5-516,-12-14-387,7 2-129,-17-9-129,3 2-258,-17-4 0,-6 0-129,-6 2-129,-11 3 129,-9 6-258,-10 5 129,0 9 0,-4 0 0,2 9 0,0 9 129,4 7 0,6 5 0,4 6 129,6 4-129,5 1 129,7 0 0,0-2 258,16-3-258,3-4 258,12-4-129,1-8 129,10-6 0,3-10 0,8-2-129,-3-4 0,5-5 0,-7-11 0,-2 0-129,-6-7 0,-7-1-129,-10-5 0,-8 1-129,-8-2-129,-7-4-129,-2 8-129,-14-6-129,5 13-258,-14-6 129,25 27-129,-35-28 129,35 28 129,-23-13 129,23 13 129,0 0 258,0 0 258,0 0 129,0 0 129,26-7 0,-8 4 129,12 3 129,-5-6 0,13 6-129,-10-3 0,8 3 0,-10 0 0,6 3-129,-8 6-129,-1 7 0,-5 6 0,-2 4 0,-4 10-129,-7 5-387,-1 16-645,-8 1-3612,-12 6-387,-3 6-129,-8-4-387</inkml:trace>
        </inkml:traceGroup>
      </inkml:traceGroup>
    </inkml:traceGroup>
    <inkml:traceGroup>
      <inkml:annotationXML>
        <emma:emma xmlns:emma="http://www.w3.org/2003/04/emma" version="1.0">
          <emma:interpretation id="{4C751210-635A-45A7-B7C0-CF5A1E9EE828}" emma:medium="tactile" emma:mode="ink">
            <msink:context xmlns:msink="http://schemas.microsoft.com/ink/2010/main" type="paragraph" rotatedBoundingBox="1981,5591 23282,5307 23354,10665 2053,10948" alignmentLevel="1"/>
          </emma:interpretation>
        </emma:emma>
      </inkml:annotationXML>
      <inkml:traceGroup>
        <inkml:annotationXML>
          <emma:emma xmlns:emma="http://www.w3.org/2003/04/emma" version="1.0">
            <emma:interpretation id="{D35EAEB4-F80D-4B7B-8B95-1E83F5B4EDC7}" emma:medium="tactile" emma:mode="ink">
              <msink:context xmlns:msink="http://schemas.microsoft.com/ink/2010/main" type="inkBullet" rotatedBoundingBox="1988,6050 2949,6037 2951,6127 1989,6139"/>
            </emma:interpretation>
            <emma:one-of disjunction-type="recognition" id="oneOf8">
              <emma:interpretation id="interp40" emma:lang="en-US" emma:confidence="0">
                <emma:literal>_</emma:literal>
              </emma:interpretation>
              <emma:interpretation id="interp41" emma:lang="en-US" emma:confidence="0">
                <emma:literal>-</emma:literal>
              </emma:interpretation>
              <emma:interpretation id="interp42" emma:lang="en-US" emma:confidence="0">
                <emma:literal>•</emma:literal>
              </emma:interpretation>
              <emma:interpretation id="interp43" emma:lang="en-US" emma:confidence="0">
                <emma:literal>.</emma:literal>
              </emma:interpretation>
              <emma:interpretation id="interp44" emma:lang="en-US" emma:confidence="0">
                <emma:literal>~</emma:literal>
              </emma:interpretation>
            </emma:one-of>
          </emma:emma>
        </inkml:annotationXML>
        <inkml:trace contextRef="#ctx0" brushRef="#br1" timeOffset="52920.0268">-3485 5360 8385,'-25'0'4128,"9"0"0,16 0-258,0 0-2322,0 0-387,0 0-258,13 4 0,10 1-129,-2-5-129,15 3 129,5-3-129,18 2 0,1-2-129,18 4 0,-1-2-129,8 1 0,-5-1-258,0 1 0,-9 1 0,-10 1-258,-8 6-387,-19-11-516,3 16-1935,-12-9-1677,-25-7 0,29 6-387,-29-6-645</inkml:trace>
      </inkml:traceGroup>
      <inkml:traceGroup>
        <inkml:annotationXML>
          <emma:emma xmlns:emma="http://www.w3.org/2003/04/emma" version="1.0">
            <emma:interpretation id="{9B4AD77B-7026-4685-A3F8-C6071BA69BF9}" emma:medium="tactile" emma:mode="ink">
              <msink:context xmlns:msink="http://schemas.microsoft.com/ink/2010/main" type="line" rotatedBoundingBox="3760,5567 21456,5331 21485,7526 3789,7762"/>
            </emma:interpretation>
          </emma:emma>
        </inkml:annotationXML>
        <inkml:traceGroup>
          <inkml:annotationXML>
            <emma:emma xmlns:emma="http://www.w3.org/2003/04/emma" version="1.0">
              <emma:interpretation id="{1DD21716-966E-4BBB-B13B-B313B340513A}" emma:medium="tactile" emma:mode="ink">
                <msink:context xmlns:msink="http://schemas.microsoft.com/ink/2010/main" type="inkWord" rotatedBoundingBox="3761,5676 7804,5622 7819,6733 3776,6787"/>
              </emma:interpretation>
              <emma:one-of disjunction-type="recognition" id="oneOf9">
                <emma:interpretation id="interp45" emma:lang="en-US" emma:confidence="1">
                  <emma:literal>Number</emma:literal>
                </emma:interpretation>
                <emma:interpretation id="interp46" emma:lang="en-US" emma:confidence="0">
                  <emma:literal>Numbed</emma:literal>
                </emma:interpretation>
                <emma:interpretation id="interp47" emma:lang="en-US" emma:confidence="0">
                  <emma:literal>Numb-or</emma:literal>
                </emma:interpretation>
                <emma:interpretation id="interp48" emma:lang="en-US" emma:confidence="0">
                  <emma:literal>number</emma:literal>
                </emma:interpretation>
                <emma:interpretation id="interp49" emma:lang="en-US" emma:confidence="0">
                  <emma:literal>Numb-on</emma:literal>
                </emma:interpretation>
              </emma:one-of>
            </emma:emma>
          </inkml:annotationXML>
          <inkml:trace contextRef="#ctx0" brushRef="#br1" timeOffset="53972.087">-1651 5043 12642,'0'0'4773,"18"0"-387,-18 0 258,0 22-3354,4 12-645,-4-2 0,3 17 0,-3 5-129,0 10-258,0 0-129,0 5 0,-2-1-129,1-2 129,-5-6 0,4-7-129,1-10 0,-1-11 129,2-9-129,0-7 129,0-16-129,0 0 129,-11-14-129,6-16 0,-2-15 0,0-10-129,0-12 129,-2-8-129,2-7 0,-1-2 129,3 8 0,-2 7 0,0 12 0,0 12 0,0 11 0,0 11 129,7 23-129,-11-18 0,11 18 0,0 0 0,7 16 0,13 4 0,3 1 0,7 11 0,2 4 129,4 8-129,1 5 129,2 6-129,-2 3 0,-1 6 129,-2 4-129,-4 0 0,0-3 0,-3-4 129,-4-6-129,-2-9 0,-5-10 0,-1-9 258,-15-27-258,17 17 258,-17-17-129,13-30 0,-10-11 129,3-14-128,-1-13-130,0-12 0,3-10 0,-3-3 0,-2 4 0,-3 7 0,0 11 0,0 13 0,-5 11 0,-2 13 0,0 13-130,-4 3-257,11 18-516,0 0-387,0 0-2451,0 0-1290,-14 20 129,14 3-387,7 4-387</inkml:trace>
          <inkml:trace contextRef="#ctx0" brushRef="#br1" timeOffset="54540.1195">-895 5451 12126,'-16'-11'4515,"16"11"-258,0 0 129,-12 27-3483,6-8-387,6 12-129,0-1 129,0 9-129,0 0-258,8 2 129,0-4-258,3-1 129,0-6 0,3 0-129,0-6 129,-1-5-129,-13-19 129,28 23 0,-28-23 129,29 6-129,-29-6 129,33-13 0,-15-8 0,5-6-129,-3-7 129,1-5-129,-3-2 129,-2 2-129,-5 0 0,-2 9 129,-6 3-129,1 9 0,-4 18 0,0-18 0,0 18-129,0 0 0,5 20-129,0 3 129,8 6-129,-1 4 0,6 7 129,2 4-129,3 2-129,0-7-129,5 6-387,-10-18-645,14 6-2064,-10-11-1419,-1-12 0,-2-6-129,-3-8-258</inkml:trace>
          <inkml:trace contextRef="#ctx0" brushRef="#br1" timeOffset="55152.1545">-235 5639 10707,'0'0'4515,"0"15"129,2 1-258,-2-16-2580,20 40-645,-19-16-258,14 9-387,-8-6-129,2 2-258,-2-8-129,-2-3 0,-5-18-129,9 19 0,-9-19 0,0 0 129,18-19-129,-11-6 129,0-5 129,4-3-129,-1 0 129,1 1 0,-2 3-129,0 8 129,0 5 0,-9 16 0,23-4-129,-23 4 129,19 25-129,-10 0 129,0 0-129,0 3 129,-2 4-129,-2 1 0,-1-1-129,-2-4 0,1 0-129,-3-6-129,6-3 129,-6-19 0,3 25 0,-3-25 0,0 0 258,23-14 258,-14-9 0,7-4 129,-2-7 0,6-1 0,-4-3 0,2 6 0,-2 2-129,3 11-129,-1 4 0,2 15-129,-1 0 0,4 20 129,1 7-129,-1 6 0,3 5 0,-4 3-129,1 1 0,-9-4-258,2 1-129,-11-12-258,8 3-129,-13-30-1419,0 16-2322,0-16 129,-20 0-258,20 0-258</inkml:trace>
          <inkml:trace contextRef="#ctx0" brushRef="#br1" timeOffset="55648.1829">286 5435 8772,'4'-167'4515,"-2"101"0,5 21-258,2 20-1032,-6-1-1548,20 22-645,-5 4-387,7 14-129,-7 13 129,12 16-258,-1 5 0,3 18-129,-4 8 0,2 10-129,-5 3 129,-2 2-129,-5-7-129,-4-4 129,-3-10-129,-4-17 129,-2-12-258,-3-10 258,0-11-258,-2-18 129,0 0-129,0 0 0,7-15 129,0-10-129,6-3 0,1-6 0,5-3 129,5 0-129,1 4 258,-1 7-129,3 6 0,3 13 0,-1 7 129,-1 9-129,-5 11 129,0 8 0,-3 2-129,0 4 129,-8 0 0,-5 0 0,-7-6 0,0-3 0,-14-4-129,-11-1-129,-3-2-258,-15-11-258,7 9-774,-21-14-2580,13-1-903,-2-1-129,7-3-129,7-6-387</inkml:trace>
          <inkml:trace contextRef="#ctx0" brushRef="#br1" timeOffset="56344.2225">1281 5879 12384,'66'9'4773,"-36"-5"-258,4-2 129,5 7-3225,-16-11-387,11 2-258,-13-14-129,4 1-258,-13-5-129,-1-3-258,-11 0 0,-4-4-258,-12 7-129,-9-2 0,-1 15-129,-13 0 0,7 6-129,-6 8 129,10 14 0,1 1 0,11 6 129,4 2 258,10 0 129,2 2 258,14-9 129,15 5 129,1-11 0,18 5 258,2-16-129,14 5 0,-4-13 0,10 0-258,-6-4 0,0-8-129,-9-9 0,-2-4-129,-12-7 0,-7-6-129,-9-4-129,-11-6 0,-5 5-129,-9-5-129,0 10-258,-18-4-129,6 17 0,-15-5-129,11 22 0,-13-6 0,29 14 129,-33-7 0,33 7 129,-18 0 516,18 0 258,0 0 516,0 0 0,28 4 258,-12-6 0,20 2 129,-11 0 0,16 0-258,-11 0-129,7 5-129,-6 2-258,1 9 0,-6 6-129,-1 4 0,-5 6-129,-2 4 0,-2 3-129,-6 0-387,6 9-516,-16-7-3096,0 2-645,6-2-129,4-6-258</inkml:trace>
        </inkml:traceGroup>
        <inkml:traceGroup>
          <inkml:annotationXML>
            <emma:emma xmlns:emma="http://www.w3.org/2003/04/emma" version="1.0">
              <emma:interpretation id="{1FA58174-BB04-429E-AA92-ACB7524AE5EE}" emma:medium="tactile" emma:mode="ink">
                <msink:context xmlns:msink="http://schemas.microsoft.com/ink/2010/main" type="inkWord" rotatedBoundingBox="8546,5850 12717,5795 12741,7643 8571,7698"/>
              </emma:interpretation>
              <emma:one-of disjunction-type="recognition" id="oneOf10">
                <emma:interpretation id="interp50" emma:lang="en-US" emma:confidence="1">
                  <emma:literal>system</emma:literal>
                </emma:interpretation>
                <emma:interpretation id="interp51" emma:lang="en-US" emma:confidence="0">
                  <emma:literal>System</emma:literal>
                </emma:interpretation>
                <emma:interpretation id="interp52" emma:lang="en-US" emma:confidence="0">
                  <emma:literal>systems</emma:literal>
                </emma:interpretation>
                <emma:interpretation id="interp53" emma:lang="en-US" emma:confidence="0">
                  <emma:literal>Systems</emma:literal>
                </emma:interpretation>
                <emma:interpretation id="interp54" emma:lang="en-US" emma:confidence="0">
                  <emma:literal>systemic</emma:literal>
                </emma:interpretation>
              </emma:one-of>
            </emma:emma>
          </inkml:annotationXML>
          <inkml:trace contextRef="#ctx0" brushRef="#br1" timeOffset="57053.263">3442 5513 8514,'16'-28'3999,"-16"28"-129,-25-9-516,4 9-1677,-8 5-1419,-6 7-129,-1 3-129,-3-1 0,0 2 0,7 0 0,3-2 0,10 0 129,5 2 129,14-16 129,-2 32 258,2-32 0,30 38 258,-5-22-129,19 14 258,-6-10-258,13 12 0,-6-13-129,3 10-258,-7-8 0,-4 4-129,-8-4-129,-8 1 129,-10-3-129,-6 2 129,-5-1-129,-16 1 129,-7-3-129,-6 0 0,-5-4 0,-5-5-129,0-4 129,-2-5-129,2 0 0,2-10 0,-1-4 129,5-4-129,1-4 0,3-1-129,2 0 129,3 0-258,9 7-258,-4-7-516,19 23-1161,-7-16-2580,7 16 129,0 0-387,14-14 129</inkml:trace>
          <inkml:trace contextRef="#ctx0" brushRef="#br1" timeOffset="57560.2922">3787 5575 10320,'25'6'4644,"-11"10"0,6 9-258,3 15-1161,-4-8-2451,19 15 0,-6-8-387,7 5-129,-4-6-129,-1-5-258,0-4-258,-7-13 0,1-2-129,-10-14-258,7 0-129,-13-12-387,11-3 0,-14-18 0,11 4 516,-9-15 387,1 1 387,0 0 387,-8-3 516,9 18 387,-13-10 129,7 22-129,-7-2-129,0 18-129,0 13-387,0 21 0,-2 3-258,0 15 0,-5 5 0,3 14 0,-8 3-129,-1 12-129,-8 6 0,-7 13 0,-13 6 0,-5 4-258,-6 1 129,-5-8-387,9 1-258,-7-29-516,28-2-1806,-3-32-1935,10-21 0,20-25-258,0 0-258</inkml:trace>
          <inkml:trace contextRef="#ctx0" brushRef="#br1" timeOffset="58095.3228">4911 5687 9159,'6'-30'4386,"-6"9"-258,0 21-129,-20-7-1419,-3 0-1677,3 7-516,-6 1-129,1 8-258,-2 0-129,4 4 129,3 1-129,8 2 0,5 0 0,7 0 129,0 0 0,16 3 0,5 1 129,8 5 258,6-6 0,8 10 129,0-8 0,6 6 0,-8-8 0,2 6 0,-15-9-129,1 6 0,-29-22 0,16 34-129,-16-34-129,-23 30 129,-8-18-129,-2 1-129,-6-6 0,-6-2-129,-1-3 0,1-2 0,4-4-129,2-8 0,9-1-258,-2-6-129,12 6-387,-4-12-1290,11 6-2064,13 19 0,-12-29-258,12 29 0</inkml:trace>
          <inkml:trace contextRef="#ctx0" brushRef="#br1" timeOffset="58816.3641">5244 5798 8127,'0'0'4386,"16"0"0,-16 0-258,30 0-1548,-1 10-1032,-8-8-258,20 9-516,-4-8-387,15 4 0,3-7-129,11 0-129,1-7 129,3-5-129,-6-4 0,-7-2 129,-11-3 0,-11-1-258,-15 3 129,-13 1 0,-7 18 0,-18-21-129,-7 19 0,-1 2-129,-3 7 0,-1 13 129,2 6-129,3 10 129,3 1-129,8 4 129,7 2-129,7-1 129,2-4 0,14-4-129,7-8 129,2-6-258,7-2-258,-4-18-1161,10 0-2580,-3-6 0,-3-13-129,6-3-387</inkml:trace>
          <inkml:trace contextRef="#ctx0" brushRef="#br1" timeOffset="58404.3405">5400 5147 15222,'2'-18'4902,"-2"18"-258,0 0 0,20 19-3741,-19 8-258,12 19-129,-6 6 0,7 21-129,-3 7-129,5 7-128,-4 4-130,1-2 0,-1-6 0,-3-8 0,-2-7-259,-5-20-515,7 1-1548,-9-20-2451,-9-13 0,9-16-387,-28 5 0</inkml:trace>
          <inkml:trace contextRef="#ctx0" brushRef="#br1" timeOffset="59372.3959">6395 5570 14190,'-4'68'4644,"4"-26"-129,0 3-129,20 8-3096,-15-8-516,2 4-387,-3-8-387,1-7-258,0-4 0,-5-10-129,0-20 0,0 0 0,0 0 0,0 0 129,25-25 129,-14-5 0,0-6 258,3-5-129,0 2 258,0 5 0,-1 0 0,1 11 0,-3 2 0,5 14 129,-16 7-129,30 2 0,-30-2 0,32 33-129,-18-9 0,4 0 129,-7 3-258,-2-2 0,-2-2-258,-6-7 129,1 0 0,-2-16 0,0 0-129,0 0 258,16 0 0,-3-16 129,1-14 129,13-4 129,-3-12 0,8 1-129,-5-1 129,9 7-129,-4 7 0,-4 14-129,1 13 0,-4 8 0,-4 24-129,-2 9 0,6 8-258,-14 2-129,10 13-645,-15-16-2064,12 3-1548,3-7-129,7-9-129,10-6-387</inkml:trace>
        </inkml:traceGroup>
        <inkml:traceGroup>
          <inkml:annotationXML>
            <emma:emma xmlns:emma="http://www.w3.org/2003/04/emma" version="1.0">
              <emma:interpretation id="{9C60B58E-28C4-4AAA-83D9-1E77DD8D1847}" emma:medium="tactile" emma:mode="ink">
                <msink:context xmlns:msink="http://schemas.microsoft.com/ink/2010/main" type="inkWord" rotatedBoundingBox="13497,5549 15849,5518 15864,6612 13512,6643"/>
              </emma:interpretation>
              <emma:one-of disjunction-type="recognition" id="oneOf11">
                <emma:interpretation id="interp55" emma:lang="en-US" emma:confidence="1">
                  <emma:literal>with</emma:literal>
                </emma:interpretation>
                <emma:interpretation id="interp56" emma:lang="en-US" emma:confidence="0">
                  <emma:literal>width</emma:literal>
                </emma:interpretation>
                <emma:interpretation id="interp57" emma:lang="en-US" emma:confidence="0">
                  <emma:literal>witch</emma:literal>
                </emma:interpretation>
                <emma:interpretation id="interp58" emma:lang="en-US" emma:confidence="0">
                  <emma:literal>withy</emma:literal>
                </emma:interpretation>
                <emma:interpretation id="interp59" emma:lang="en-US" emma:confidence="0">
                  <emma:literal>withe</emma:literal>
                </emma:interpretation>
              </emma:one-of>
            </emma:emma>
          </inkml:annotationXML>
          <inkml:trace contextRef="#ctx0" brushRef="#br1" timeOffset="60204.4435">8152 5477 11094,'2'-23'4257,"-2"-7"-129,0 30-129,-21 0-2064,-4 2-1032,7 17-258,-5 5-258,5 11 0,-3 4-129,8 9-129,1 0 0,6 4 0,5-2-129,1-2 0,3-4-129,6-6 0,5-8 0,0-7 0,4-5-129,0-9 129,2-8-129,-1-1 258,3-10-129,-1-10 258,-2-5 0,1-3 129,-2-8 0,0 1 129,-6-5 0,2 8 0,-7 0 0,2 8 0,-3 4-129,-6 20 0,16-7-129,-16 7 0,19 25 0,-3 1-129,4 5 129,5 2 0,3 1 0,4-2 0,0-3 0,2-4 129,-4-9-129,-3-2 129,-8-9-129,3-5 258,-22 0-128,26-21-259,-18-8 0,-1-8 0,-7-15 0,3-8 0,1-6 0,-4 0 0,0 6 0,-9 1 0,0 15 0,-14 1-904,23 43-1160,-45-18-2451,12 18-516,-6 7 0,1 11-258</inkml:trace>
          <inkml:trace contextRef="#ctx0" brushRef="#br1" timeOffset="60469.4586">8743 5355 13029,'28'-2'4644,"-28"2"-258,29 21 129,-15 11-3096,-2-3-645,10 10 0,-8-2-387,0 4-387,-1 2-387,-8-16-1032,7 1-2967,-5-1 129,-7-27-387,0 21-258</inkml:trace>
          <inkml:trace contextRef="#ctx0" brushRef="#br1" timeOffset="60639.4683">8851 5058 10449,'-12'-64'3870,"1"39"-516,11 25-645,-16 7-4773,0-4-1161,14 20-516,2-23-129</inkml:trace>
          <inkml:trace contextRef="#ctx0" brushRef="#br1" timeOffset="61144.4972">9189 5388 9933,'-32'-23'4644,"32"23"-387,11 0-258,12 13-1032,2-6-2064,19 7-129,3-5-258,11-2-387,6-5-129,0-2-258,7-7-258,-12-22-1290,11-4-2322,-10-5-129,-12-15-258,-3 1 0</inkml:trace>
          <inkml:trace contextRef="#ctx0" brushRef="#br1" timeOffset="60944.4858">9246 4862 14964,'43'-20'4644,"-43"20"0,25 15-129,-6 17-3354,-12 3-387,8 17-129,-5 3-129,6 13-129,-3 3-129,4 7 1,3-2-259,0 1 0,-3-4-259,1-11-128,0-3-129,-11-22-387,13 6-1290,-20-27-2322,0-16-129,-20 2-258,-3-11-129</inkml:trace>
          <inkml:trace contextRef="#ctx0" brushRef="#br1" timeOffset="61536.5197">9918 4899 12384,'-12'-44'4644,"12"44"-387,0 0 516,-21 7-2838,24 29-774,-3-4-516,13 21 258,-10 0-258,6 15-129,-2-1-129,4 10-129,-8 3-129,1 0 1,-2-3-130,-2-10 0,0-8 0,0-11 0,0-13-130,0-17 130,0-18-129,0 0 129,19-30 0,-8-4 0,0-5 0,3-5 0,2-1 0,0 8 0,-2 3 129,4 7-129,-2 8 130,4 12-130,1 7 0,2 5 0,2 16 0,2 8 0,-1 8 0,3 2 0,-1 11 0,-8-5-259,3 11-515,-18-15-1032,13 2-2709,-13-4-387,-1-7 129,-4-2-516</inkml:trace>
        </inkml:traceGroup>
        <inkml:traceGroup>
          <inkml:annotationXML>
            <emma:emma xmlns:emma="http://www.w3.org/2003/04/emma" version="1.0">
              <emma:interpretation id="{49644344-DBC5-4A01-AA53-F6A8C94D944C}" emma:medium="tactile" emma:mode="ink">
                <msink:context xmlns:msink="http://schemas.microsoft.com/ink/2010/main" type="inkWord" rotatedBoundingBox="16714,5394 19569,5356 19586,6609 16731,6647"/>
              </emma:interpretation>
              <emma:one-of disjunction-type="recognition" id="oneOf12">
                <emma:interpretation id="interp60" emma:lang="en-US" emma:confidence="0">
                  <emma:literal>base</emma:literal>
                </emma:interpretation>
                <emma:interpretation id="interp61" emma:lang="en-US" emma:confidence="0">
                  <emma:literal>bone</emma:literal>
                </emma:interpretation>
                <emma:interpretation id="interp62" emma:lang="en-US" emma:confidence="0">
                  <emma:literal>bare</emma:literal>
                </emma:interpretation>
                <emma:interpretation id="interp63" emma:lang="en-US" emma:confidence="0">
                  <emma:literal>bane</emma:literal>
                </emma:interpretation>
                <emma:interpretation id="interp64" emma:lang="en-US" emma:confidence="0">
                  <emma:literal>bore</emma:literal>
                </emma:interpretation>
              </emma:one-of>
            </emma:emma>
          </inkml:annotationXML>
          <inkml:trace contextRef="#ctx0" brushRef="#br1" timeOffset="62236.5597">11407 4741 14448,'0'-21'4644,"2"3"-129,-2 18 0,14 18-3225,-12 7-516,9 21-129,-4 4-129,9 17 0,-4 8-258,1 19 0,-6 4-129,0 3 0,-5 1-129,-2-11 0,0-10-129,0-13 129,-6-15 0,1-19 0,2-18 0,3-16-129,0-18 129,3-14 0,6-9 0,2-7 0,3-3 0,4-1-129,3 4 129,4 2 0,7 10 0,0 8 0,7 8 0,4 13 0,3 7 0,2 6 0,2 15 129,-6 7-129,-5 10 0,-5 4 0,-7 3 129,-11-1-129,-12 3 129,-4-3 1,-27-3-130,-14-4 0,-12-5 0,-13-7 0,-11-3 0,-6-3 0,-3-10 0,4-9 0,10-2-130,7-12 1,10-7 129,13-4-129,10-5 0,9-4-129,10 9-129,2-7-258,11 16-129,0-11-387,20 27-1290,-20 0-2193,37-5 0,-1 5-129,7 0 129</inkml:trace>
          <inkml:trace contextRef="#ctx0" brushRef="#br1" timeOffset="62904.5978">12459 5472 10191,'67'-53'4644,"-58"28"-129,-9 5-129,-14 13-903,-18-9-2322,9 16-516,-9 0-129,3 4-258,-5 10 0,8 7 0,-1 6-258,7 1 0,3 6 129,6 0-129,6 3-129,3-1 129,2 1-258,3-1 129,10-6 0,1-7-129,4-7 129,0-10 0,5-6 0,0-8 129,2-18 129,3-6 0,-1-9 129,5 2 0,-5-4 0,1 11-129,-5 0 0,2 12 0,-3 10 0,1 10 0,-4 16 0,3 10-129,-5 6 0,3 6 129,-4 1-129,-2 0 129,-3-3-258,-4-8 0,-2-5 129,-5-23-258,4 22 129,-4-22-129,0 0 129,10-25-129,-1-2 258,2-7 0,3-7 0,4-5 129,3-4 129,6 4-129,0-2 129,3 14-129,-2 0 129,8 17 0,-4 6-129,5 11 0,-5 12 0,-1 13 0,-5 9 0,-1 5 0,-5 6-129,-6-1 129,-5 1-129,-7-6 129,-2-4-129,-11-4-258,-7 1-387,-19-22-1290,3 10-2580,-9-8-258,1-3-258,3-2 0</inkml:trace>
          <inkml:trace contextRef="#ctx0" brushRef="#br1" timeOffset="63284.6196">13305 5589 13416,'89'-5'4644,"-39"5"-258,3-2 258,13 2-3096,-16-12-516,14 1-387,-9-10-258,4 0 0,-13-13-129,-5 4 0,-9-6-258,-11 2 129,-8-1-258,-13 4 0,-18 5 129,-14 6-258,-4 9 129,-8 10-129,-1 4 129,-4 17 0,2 12 0,10 9 0,5 12 129,9 6 0,9 5 0,10 2 0,4-2 0,22-4 129,8-5 0,12-7 0,14-10-129,0-12-258,14-3-645,-15-14-2967,7-9-774,1 0 129,-10-19-387</inkml:trace>
        </inkml:traceGroup>
        <inkml:traceGroup>
          <inkml:annotationXML>
            <emma:emma xmlns:emma="http://www.w3.org/2003/04/emma" version="1.0">
              <emma:interpretation id="{A6F3C5D9-8DB4-4E1D-B7E2-E763163D3D6C}" emma:medium="tactile" emma:mode="ink">
                <msink:context xmlns:msink="http://schemas.microsoft.com/ink/2010/main" type="inkWord" rotatedBoundingBox="20311,5546 21459,5531 21471,6457 20323,6473"/>
              </emma:interpretation>
              <emma:one-of disjunction-type="recognition" id="oneOf13">
                <emma:interpretation id="interp65" emma:lang="en-US" emma:confidence="1">
                  <emma:literal>2</emma:literal>
                </emma:interpretation>
                <emma:interpretation id="interp66" emma:lang="en-US" emma:confidence="0">
                  <emma:literal>1</emma:literal>
                </emma:interpretation>
                <emma:interpretation id="interp67" emma:lang="en-US" emma:confidence="0">
                  <emma:literal>Z</emma:literal>
                </emma:interpretation>
                <emma:interpretation id="interp68" emma:lang="en-US" emma:confidence="0">
                  <emma:literal>z</emma:literal>
                </emma:interpretation>
                <emma:interpretation id="interp69" emma:lang="en-US" emma:confidence="0">
                  <emma:literal>s</emma:literal>
                </emma:interpretation>
              </emma:one-of>
            </emma:emma>
          </inkml:annotationXML>
          <inkml:trace contextRef="#ctx0" brushRef="#br1" timeOffset="64779.7052">15004 5308 3870,'0'0'4128,"0"0"129,-18-3 129,18 3-1032,0 0-645,0 0-258,0 0-645,-2-16-516,2 16-129,0 0-387,0 0 0,0-20-258,0 20-129,0-26 0,2 8-129,2-5-258,5-4 129,7-9 1,7 1-260,5-8 130,8 4 0,6 0 0,3 2 0,1 5 0,0 5 0,-5 7 0,-3 6 0,-6 10 0,-2 4 0,-7 11 0,-2 11 0,-5 8 0,-5 7 130,-7 6-130,-4 7 0,-6 5 0,-15 3 0,-9 1 0,-11 2 0,-7-1 0,-7-1 0,-2 1 0,-2-3 0,2-5 0,0-6 0,6-5 0,8-5 0,4-6 0,5-5 0,6-9 0,6-6 0,4-1 0,18-9 0,-21 7 0,21-7 0,0 0 0,0 0 0,0 0 0,0 0 0,11-1 0,8-1 0,12-2 0,11 2 0,21-5 0,15 2 0,12-2 0,12 0 0,5 0 0,-1 0 0,-1 1 0,-7 3 0,-18-1 0,-14 4 0,-14 0 0,-17 0 0,-8 0 0,-11 0 0,-16 0 0,0 0 0,19 0-259,-24-12-2063,5 12-2451,0 0-258,-18-16-129,18 16-258</inkml:trace>
        </inkml:traceGroup>
      </inkml:traceGroup>
      <inkml:traceGroup>
        <inkml:annotationXML>
          <emma:emma xmlns:emma="http://www.w3.org/2003/04/emma" version="1.0">
            <emma:interpretation id="{B52DD4E6-9054-4412-AF3A-106233FA34BC}" emma:medium="tactile" emma:mode="ink">
              <msink:context xmlns:msink="http://schemas.microsoft.com/ink/2010/main" type="line" rotatedBoundingBox="15587,7300 23311,7354 23308,7803 15584,7750"/>
            </emma:interpretation>
          </emma:emma>
        </inkml:annotationXML>
        <inkml:traceGroup>
          <inkml:annotationXML>
            <emma:emma xmlns:emma="http://www.w3.org/2003/04/emma" version="1.0">
              <emma:interpretation id="{CF048EC3-AFEC-411F-9C2E-92D489270702}" emma:medium="tactile" emma:mode="ink">
                <msink:context xmlns:msink="http://schemas.microsoft.com/ink/2010/main" type="inkWord" rotatedBoundingBox="15587,7300 15859,7302 15855,7752 15584,7750"/>
              </emma:interpretation>
              <emma:one-of disjunction-type="recognition" id="oneOf14">
                <emma:interpretation id="interp70" emma:lang="en-US" emma:confidence="0">
                  <emma:literal>\</emma:literal>
                </emma:interpretation>
                <emma:interpretation id="interp71" emma:lang="en-US" emma:confidence="0">
                  <emma:literal>|</emma:literal>
                </emma:interpretation>
                <emma:interpretation id="interp72" emma:lang="en-US" emma:confidence="0">
                  <emma:literal>I</emma:literal>
                </emma:interpretation>
                <emma:interpretation id="interp73" emma:lang="en-US" emma:confidence="0">
                  <emma:literal>2</emma:literal>
                </emma:interpretation>
                <emma:interpretation id="interp74" emma:lang="en-US" emma:confidence="0">
                  <emma:literal>1</emma:literal>
                </emma:interpretation>
              </emma:one-of>
            </emma:emma>
          </inkml:annotationXML>
          <inkml:trace contextRef="#ctx0" brushRef="#br1" timeOffset="87186.9866">10073 6635 14448,'36'-24'4773,"-20"24"-387,2 12 0,6 20-3354,-13 2-645,7 12 0,-4 4-387,-3 0-774,12 7-2322,-7-4-1419,2-9 129,10-3-516,8-9 0</inkml:trace>
        </inkml:traceGroup>
        <inkml:traceGroup>
          <inkml:annotationXML>
            <emma:emma xmlns:emma="http://www.w3.org/2003/04/emma" version="1.0">
              <emma:interpretation id="{476FD227-BCB4-474C-BB17-E3EF4FA4C171}" emma:medium="tactile" emma:mode="ink">
                <msink:context xmlns:msink="http://schemas.microsoft.com/ink/2010/main" type="inkWord" rotatedBoundingBox="23163,7372 23311,7373 23308,7798 23160,7796"/>
              </emma:interpretation>
              <emma:one-of disjunction-type="recognition" id="oneOf15">
                <emma:interpretation id="interp75" emma:lang="en-US" emma:confidence="1">
                  <emma:literal>)</emma:literal>
                </emma:interpretation>
                <emma:interpretation id="interp76" emma:lang="en-US" emma:confidence="0">
                  <emma:literal>,</emma:literal>
                </emma:interpretation>
                <emma:interpretation id="interp77" emma:lang="en-US" emma:confidence="0">
                  <emma:literal>]</emma:literal>
                </emma:interpretation>
                <emma:interpretation id="interp78" emma:lang="en-US" emma:confidence="0">
                  <emma:literal>I</emma:literal>
                </emma:interpretation>
                <emma:interpretation id="interp79" emma:lang="en-US" emma:confidence="0">
                  <emma:literal>'</emma:literal>
                </emma:interpretation>
              </emma:one-of>
            </emma:emma>
          </inkml:annotationXML>
          <inkml:trace contextRef="#ctx0" brushRef="#br1" timeOffset="87621.0116">17733 6714 14061,'21'-16'4644,"7"1"-258,-28 15 129,13 11-3483,-11 26-516,-6 4-387,-7 9-258,3 11-774,-21 3-3354,-1-7 0,-2-2-516,-4-7-258</inkml:trace>
        </inkml:traceGroup>
      </inkml:traceGroup>
      <inkml:traceGroup>
        <inkml:annotationXML>
          <emma:emma xmlns:emma="http://www.w3.org/2003/04/emma" version="1.0">
            <emma:interpretation id="{DDCEEE39-A29E-4D03-8553-0FD6E8E66510}" emma:medium="tactile" emma:mode="ink">
              <msink:context xmlns:msink="http://schemas.microsoft.com/ink/2010/main" type="line" rotatedBoundingBox="2086,8017 23207,7711 23238,9886 2117,10192"/>
            </emma:interpretation>
          </emma:emma>
        </inkml:annotationXML>
        <inkml:traceGroup>
          <inkml:annotationXML>
            <emma:emma xmlns:emma="http://www.w3.org/2003/04/emma" version="1.0">
              <emma:interpretation id="{963FFE8E-EBB5-4BB3-987D-4658C59E6241}" emma:medium="tactile" emma:mode="ink">
                <msink:context xmlns:msink="http://schemas.microsoft.com/ink/2010/main" type="inkWord" rotatedBoundingBox="2096,8759 2920,8747 2922,8852 2098,8863"/>
              </emma:interpretation>
              <emma:one-of disjunction-type="recognition" id="oneOf16">
                <emma:interpretation id="interp80" emma:lang="en-US" emma:confidence="0">
                  <emma:literal>_</emma:literal>
                </emma:interpretation>
                <emma:interpretation id="interp81" emma:lang="en-US" emma:confidence="0">
                  <emma:literal>-</emma:literal>
                </emma:interpretation>
                <emma:interpretation id="interp82" emma:lang="en-US" emma:confidence="0">
                  <emma:literal>~</emma:literal>
                </emma:interpretation>
                <emma:interpretation id="interp83" emma:lang="en-US" emma:confidence="0">
                  <emma:literal>•</emma:literal>
                </emma:interpretation>
                <emma:interpretation id="interp84" emma:lang="en-US" emma:confidence="0">
                  <emma:literal>=</emma:literal>
                </emma:interpretation>
              </emma:one-of>
            </emma:emma>
          </inkml:annotationXML>
          <inkml:trace contextRef="#ctx0" brushRef="#br1" timeOffset="67447.8578">-3394 8094 5676,'0'0'4257,"0"0"0,-7-16-129,7 16-1419,0 0-645,-16-9-258,16 9-645,0 0-129,0 0-258,0 0-129,0 0 0,0 0-129,0 0-129,0 0 0,21 7 0,2-5 0,15 5 0,3-3-129,14 3 0,0-4 0,9 1 0,2 0-128,0 1-130,-6-2 0,-1 1 0,-8 0 0,-4-1 0,-8 1 0,-7-1 0,-6 4-388,-8-7-515,11 9-2451,-13-5-1419,-16-4-129,19 9-258,-19-9-258</inkml:trace>
        </inkml:traceGroup>
        <inkml:traceGroup>
          <inkml:annotationXML>
            <emma:emma xmlns:emma="http://www.w3.org/2003/04/emma" version="1.0">
              <emma:interpretation id="{1861ACBB-C708-4E84-BF41-5F488090FD4C}" emma:medium="tactile" emma:mode="ink">
                <msink:context xmlns:msink="http://schemas.microsoft.com/ink/2010/main" type="inkWord" rotatedBoundingBox="3968,8030 7886,7974 7917,10108 3999,10165"/>
              </emma:interpretation>
              <emma:one-of disjunction-type="recognition" id="oneOf17">
                <emma:interpretation id="interp85" emma:lang="en-US" emma:confidence="1">
                  <emma:literal>Binary</emma:literal>
                </emma:interpretation>
                <emma:interpretation id="interp86" emma:lang="en-US" emma:confidence="0">
                  <emma:literal>binary</emma:literal>
                </emma:interpretation>
                <emma:interpretation id="interp87" emma:lang="en-US" emma:confidence="0">
                  <emma:literal>Bindery</emma:literal>
                </emma:interpretation>
                <emma:interpretation id="interp88" emma:lang="en-US" emma:confidence="0">
                  <emma:literal>Binaries</emma:literal>
                </emma:interpretation>
                <emma:interpretation id="interp89" emma:lang="en-US" emma:confidence="0">
                  <emma:literal>Briny</emma:literal>
                </emma:interpretation>
              </emma:one-of>
            </emma:emma>
          </inkml:annotationXML>
          <inkml:trace contextRef="#ctx0" brushRef="#br1" timeOffset="69937.0001">-1524 7536 8256,'12'-79'4386,"0"44"129,10 10-387,6 9-1290,-3-9-1032,23 20-516,-10-8-516,11 13 0,-8 4-258,4 12-129,-10 0 0,-6 10-129,-10 6-129,-12 2-258,-7 3-129,-8-3-129,-8 7-258,-15-12-129,6 6-129,-8-13 129,8 1-129,-2-13 258,11 3 0,16-13 258,-20 12 129,20-12 387,0 0 129,24 9 258,-3-7 0,11 7 0,2-2 258,12 9-129,-3-2-129,8 11 0,-4-4-129,-1 11 0,-5-1-129,-2 8 0,-13-4 0,-6 5 0,-15-3-129,-5 4 129,-14-6 0,-13-1-129,-10-5 129,-7-3-129,-8-4 0,-3-6 0,-2-7 0,0-8-129,0-1 129,6-7-129,1-9 129,5-3-129,6-6 0,4 0-129,10 4-129,3-4-129,22 25-258,-28-34-774,28 34-1677,0 0-1677,0 0 258,9-4-645,-9 4 0</inkml:trace>
          <inkml:trace contextRef="#ctx0" brushRef="#br1" timeOffset="69339.9659">-1494 7466 6708,'-4'-16'4257,"4"16"129,0 0-129,0 0-1161,0 0-903,0 0-903,0 0-258,0 0-258,-3 14 0,-1 6-387,4 12 129,-2 5-258,2 13 129,0 11-129,0 3-129,0 3 0,4 3 0,1-5-129,2-2 129,0-6-129,2-8 0,-2-11 0,1-6-129,0-6-258,-8-26-129,11 32-129,-11-32-1032,0 0-2709,0 0-258,0 0 0,-9-16-387</inkml:trace>
          <inkml:trace contextRef="#ctx0" brushRef="#br1" timeOffset="70186.0144">-749 7893 9933,'29'-14'4902,"3"17"-387,-32-3-129,33 25-903,-10 13-2838,-8-8-129,4 11-387,1 0-516,-11-7-1032,10-1-2838,-8-1 0,-11-9-258,2-3-387</inkml:trace>
          <inkml:trace contextRef="#ctx0" brushRef="#br1" timeOffset="70372.025">-713 7568 8901,'0'-79'3741,"0"47"-258,0 32-129,0 0-2967,0 0-2451,14 0-1290,-14 0-387,19 30-129,-19-30-387</inkml:trace>
          <inkml:trace contextRef="#ctx0" brushRef="#br1" timeOffset="70853.0524">-285 7767 8514,'31'30'4515,"-19"-10"0,8 13-387,-8 7-903,-5-7-1935,13 15-516,-13-7-258,5 7 0,-6-12-258,-1 3-129,-3-12 0,-2-2 0,0-8 0,0-17 0,0 16 0,0-16 0,0 0 0,0-21 0,5-6 129,2-6 0,0-10 0,6-5 0,-3-6 0,8-1-129,0 4 129,2 8-129,-4 7 129,3 12-258,-1 8 129,3 12 0,1 6 0,-1 21-129,2 4 129,2 6-129,0 7 0,2 4-129,-1 4-129,-3-2-129,4 2-387,-11-10-129,16 8-774,-19-23-774,22 7-1161,1-12-1032,1-13-129,11-5 129,0-10-258</inkml:trace>
          <inkml:trace contextRef="#ctx0" brushRef="#br1" timeOffset="71588.0946">850 7914 11610,'-5'-71'4515,"-16"45"-129,-1 6-516,1 20-1935,-15 0-903,15 14-258,-6 6-258,9 10-258,1 2-129,6 5 0,6-1-129,5 0 0,0-4 0,1-2 0,10-2-129,-2-1-258,3 0 129,-4-8-129,4-1 0,-12-18 129,21 18 0,-21-18 0,22 0 258,-22 0 129,23-34 129,-5 13 0,-6-2 0,6 1 0,-2 1 0,3 8 0,-3 3 0,6 8-129,-4 2 129,1 11-129,-1 6 0,2 8 129,-6 0-129,2 2 0,-2-2-129,-2-2 129,1-7 0,-13-16 0,25 16 129,-7-16-129,-1-9 129,6-9 0,-3-8 0,1-5-129,-5-6 129,-1-6-258,-8 1-129,-7-3 0,-4 8-258,-17-1-129,-1 12 0,-11-3-129,8 15-129,-9-2 129,13 14-129,-6-1 258,11 3 0,16 0 129,-16 5 258,16-5 0,0 0 258,23 14 258,-2-14 0,13 0 258,-2-2 129,16 2 0,-7-12 0,11 10 0,-11-7-258,5 9 0,-10 0-129,-1 6 0,-6 6-129,-5 8-129,-4 5-129,-4 3 129,-4 4-129,-4 4-129,0 5-258,-8-6-387,2 15-903,-7-9-2967,3-6-258,2-4-258,5-10-129</inkml:trace>
          <inkml:trace contextRef="#ctx0" brushRef="#br1" timeOffset="72044.1207">1946 7879 13674,'4'-22'5031,"-4"22"-516,24 0 129,0 27-3354,-10 2-645,12 10 0,-6-2-129,7 8-258,-2-5 0,0 0-129,-2-7-129,-4-9-129,3-8 129,-1-11-129,-2-5 0,1-13 0,0-8 129,-1-13-129,-1-5 0,0-4 129,-4 3 0,-3 6 0,-2 2 129,-2 10-129,-7 22 129,0 0 0,7 13 0,-7 26 0,-2 13-129,-7 12 258,-9 14 0,-7 16 0,-14 9 129,-9 15-257,-12 6-130,-6 10 0,-5 1 0,0-5 0,3-9 0,6-18 0,19-14 0,6-31-130,21-8-902,0-41-645,25-9-2967,7-18-258,9-21-129,12-16 0</inkml:trace>
        </inkml:traceGroup>
        <inkml:traceGroup>
          <inkml:annotationXML>
            <emma:emma xmlns:emma="http://www.w3.org/2003/04/emma" version="1.0">
              <emma:interpretation id="{BD3D3D4A-0369-4F9B-BD03-FD36B3F45630}" emma:medium="tactile" emma:mode="ink">
                <msink:context xmlns:msink="http://schemas.microsoft.com/ink/2010/main" type="inkWord" rotatedBoundingBox="8598,7923 11943,7874 11959,8987 8614,9035"/>
              </emma:interpretation>
              <emma:one-of disjunction-type="recognition" id="oneOf18">
                <emma:interpretation id="interp90" emma:lang="en-US" emma:confidence="1">
                  <emma:literal>state</emma:literal>
                </emma:interpretation>
                <emma:interpretation id="interp91" emma:lang="en-US" emma:confidence="0">
                  <emma:literal>start</emma:literal>
                </emma:interpretation>
                <emma:interpretation id="interp92" emma:lang="en-US" emma:confidence="0">
                  <emma:literal>State</emma:literal>
                </emma:interpretation>
                <emma:interpretation id="interp93" emma:lang="en-US" emma:confidence="0">
                  <emma:literal>stunt</emma:literal>
                </emma:interpretation>
                <emma:interpretation id="interp94" emma:lang="en-US" emma:confidence="0">
                  <emma:literal>stat</emma:literal>
                </emma:interpretation>
              </emma:one-of>
            </emma:emma>
          </inkml:annotationXML>
          <inkml:trace contextRef="#ctx0" brushRef="#br1" timeOffset="72701.1582">3387 7884 9288,'28'-37'4386,"-28"37"0,4-32-387,-13 16-1935,9 16-774,-39-2-774,12 2-258,-9 11-129,1 3-258,-1 2 0,4 0 0,7 3-129,4-1 129,10 0 0,10 0 0,1-18 258,21 34 129,6-18 129,14 9 0,1-8 258,13 12-129,-5-10 129,7 12-129,-9-12 0,-2 8-129,-12-6 0,-5 4-129,-13-4 0,-9 1 0,-7-1-129,-13 1 0,-12-5 0,-3 1 0,-6-4-129,-5-5 0,-2-2-129,-3-7 129,1 0-129,0-3 129,2-8-129,2-1 0,4 1-129,3-5-258,10 11-129,-4-13-903,26 18-2322,-16-11-774,16 11 0,0 0-516,0 0 258</inkml:trace>
          <inkml:trace contextRef="#ctx0" brushRef="#br1" timeOffset="74292.2491">3743 7847 6837,'28'-9'4386,"-28"9"-258,16-4 129,-16 4-1419,0 0-1290,36 6-258,-20-3-387,16 13-129,-4-7-258,15 9-129,3-6-129,9 3 0,4-5-129,5 1 0,2-9-129,3-2 129,-3-6-129,-6-6 0,-5-6 0,-8 0 0,-10-1 0,-10-1 0,-13 2 0,-14 18 0,0-23 0,0 23 0,-30-17 0,10 11 0,1 3 0,1 3 129,2 0-129,16 0 129,-14 10 0,14 8-129,0 3 129,0 6 0,7 5 0,3 2 0,1 2-129,2 1 129,1 0-258,-2-1 129,1-4-129,1-2 0,-2-5 0,-1-5 0,1-4 0,-12-16 0,20 10 129,-20-10 0,23-7 129,-9-12 0,2-5 0,2-4 129,2-4-129,3 2 0,-2 1 129,1 6-129,-1 5 0,-2 11-129,-1 7 0,-2 7 0,-2 11 0,1 9 129,1 1-258,-6 1 0,6 5-129,-5-10-258,9 7-387,-20-31-774,28 32-1548,-28-32-1290,18 1-129,-18-1-258,16-28 129</inkml:trace>
          <inkml:trace contextRef="#ctx0" brushRef="#br1" timeOffset="73548.2067">4020 7269 9804,'5'-27'4773,"-5"27"-516,0 0 129,-3-18-2064,8 27-903,-5-9-516,14 41-258,-5-11 129,14 17-129,-7 2 0,9 15-258,-5 4 129,5 12-258,-6 0 0,1 2-129,-6 0-258,-1-8 0,-3-1-258,-8-16-258,5 2-516,-14-25-2709,0-6-1032,-6-10 0,-3-11-129,-3-5-516</inkml:trace>
          <inkml:trace contextRef="#ctx0" brushRef="#br1" timeOffset="75013.2904">5246 7841 11223,'17'-3'4386,"5"5"-129,-3 8-258,-1-4-2451,19 17-645,-6-11-258,11 13-129,1-9-129,10 4-129,1-10-129,8-2 129,2-8-258,4-2 129,-3-16 0,-2-9-129,-6-3 0,-15-9-129,-4 0-129,-19-6-129,-6 6 129,-13 0-129,-13 5 0,-12 6 129,-3 5 0,-2 7 258,-2 7 129,5 9 0,-1 2 129,10 15 129,-4 6 0,12 17 129,-1 2 0,9 13-129,2 2 0,2 6 0,12-3-129,11 2 129,9-7-258,12-6 0,16-12-387,6-16-387,16 2-1935,-4-16-2064,-6-7 129,-4-7-258,-12-14-387</inkml:trace>
          <inkml:trace contextRef="#ctx0" brushRef="#br1" timeOffset="74548.2637">5427 7217 14964,'7'-18'4773,"-7"18"129,4 15-516,3 18-3483,-7 6-129,3 13-258,-3 3 0,6 15-258,-1 4 129,2 13-258,2 1 0,0 1-129,0 0-387,-4-11-387,9 5-774,-14-24-3096,0-13-258,0-19-129,-1-11 0</inkml:trace>
        </inkml:traceGroup>
        <inkml:traceGroup>
          <inkml:annotationXML>
            <emma:emma xmlns:emma="http://www.w3.org/2003/04/emma" version="1.0">
              <emma:interpretation id="{F6B98F18-50A3-4E2E-93F1-F3B70D8E4CFB}" emma:medium="tactile" emma:mode="ink">
                <msink:context xmlns:msink="http://schemas.microsoft.com/ink/2010/main" type="inkWord" rotatedBoundingBox="13089,7805 14570,8283 14121,9671 12641,9192"/>
              </emma:interpretation>
              <emma:one-of disjunction-type="recognition" id="oneOf19">
                <emma:interpretation id="interp95" emma:lang="en-US" emma:confidence="1">
                  <emma:literal>of</emma:literal>
                </emma:interpretation>
                <emma:interpretation id="interp96" emma:lang="en-US" emma:confidence="0">
                  <emma:literal>Of</emma:literal>
                </emma:interpretation>
                <emma:interpretation id="interp97" emma:lang="en-US" emma:confidence="0">
                  <emma:literal>oft</emma:literal>
                </emma:interpretation>
                <emma:interpretation id="interp98" emma:lang="en-US" emma:confidence="0">
                  <emma:literal>oof</emma:literal>
                </emma:interpretation>
                <emma:interpretation id="interp99" emma:lang="en-US" emma:confidence="0">
                  <emma:literal>off</emma:literal>
                </emma:interpretation>
              </emma:one-of>
            </emma:emma>
          </inkml:annotationXML>
          <inkml:trace contextRef="#ctx0" brushRef="#br1" timeOffset="77536.4347">7547 7664 11868,'-9'-25'3999,"9"25"-129,-33-2-258,6 2-2580,4 12-387,-4 11-387,2 10 0,0 7-258,4 7 129,5 4-129,9 4 129,7 1-129,2-3 0,12-7 129,13 0 129,-1-14 0,10 0 129,-2-17 129,7-3 129,-9-12 129,10 0 0,-13-21 129,4 1-258,-9-12 129,2-2-258,-10-10-128,-1-1-388,-10-4 0,-5-1 0,-2 2 0,-16 0 0,-1 9 0,-13-2-1033,10 27-1289,-11-3-2193,1 10-516,-2 6 0,11 1-258</inkml:trace>
          <inkml:trace contextRef="#ctx0" brushRef="#br1" timeOffset="78484.489">7910 7994 12771,'4'-16'4644,"-4"16"-258,16-8 129,-16 8-2580,23 5-1032,11 4 0,3-9-129,25 0-129,11 0 0,20-4-258,6-6-128,10 1-259,-6-6 0,-2 3 0,-12 1 0,-14-1 0,-22 7 0,-17-1 0,-11 4 0,-25 2 0,16 0-1291,-25-3-3353,-7 3-258,-5 0 0,-4 0-387</inkml:trace>
          <inkml:trace contextRef="#ctx0" brushRef="#br1" timeOffset="78080.4659">7907 7733 13674,'67'-30'4515,"-31"14"-129,-4 0 129,-9-7-3483,11 7-258,-8-9-258,3 2-129,-6-8-258,-5 3 0,-6-2-387,-6-6-129,-5 6-129,-1-2 258,-7 5-258,-7 2 258,2 6-129,12 19 258,-27-24 0,27 24 258,-16 0 129,16 0 0,-2 29 258,2 1-258,5 4 258,6 14-129,-6 4 258,11 13-129,-7 10 129,6 14-258,-7 4 129,7 8-129,-6 2-257,3 4-130,-3-6 0,-2-5 0,-2-9 0,-3-8 0,-2-8 0,0-7 0,-3-9 0,-3-9 0,-3-7 0,2-7 0,0-5 0,7-27 0,-14 27 0,-2-29-1162,16 2-1418,0 0-2193,-27-34 0,9 8-129,1-5-258</inkml:trace>
        </inkml:traceGroup>
        <inkml:traceGroup>
          <inkml:annotationXML>
            <emma:emma xmlns:emma="http://www.w3.org/2003/04/emma" version="1.0">
              <emma:interpretation id="{F3D15D80-0D4F-4E01-93EF-95744567CE80}" emma:medium="tactile" emma:mode="ink">
                <msink:context xmlns:msink="http://schemas.microsoft.com/ink/2010/main" type="inkWord" rotatedBoundingBox="15021,8061 15733,8325 15528,8878 14816,8614"/>
              </emma:interpretation>
              <emma:one-of disjunction-type="recognition" id="oneOf20">
                <emma:interpretation id="interp100" emma:lang="en-US" emma:confidence="1">
                  <emma:literal>a</emma:literal>
                </emma:interpretation>
                <emma:interpretation id="interp101" emma:lang="en-US" emma:confidence="0">
                  <emma:literal>A</emma:literal>
                </emma:interpretation>
                <emma:interpretation id="interp102" emma:lang="en-US" emma:confidence="0">
                  <emma:literal>or</emma:literal>
                </emma:interpretation>
                <emma:interpretation id="interp103" emma:lang="en-US" emma:confidence="0">
                  <emma:literal>on</emma:literal>
                </emma:interpretation>
                <emma:interpretation id="interp104" emma:lang="en-US" emma:confidence="0">
                  <emma:literal>an</emma:literal>
                </emma:interpretation>
              </emma:one-of>
            </emma:emma>
          </inkml:annotationXML>
          <inkml:trace contextRef="#ctx0" brushRef="#br1" timeOffset="79401.5414">9801 7719 9288,'25'-9'4386,"-7"-9"129,-18 18-258,12-37-1032,-12 37-1548,7-39-387,-1 21-387,-10-12-129,-3 6-129,-14-2-129,-1 4-258,-8 1 0,-6 7 0,-4 5-129,-5 9 0,-1 0-129,1 12 129,4 6-129,4 11 0,3 3 0,8 5 0,6 4 0,8 2 0,8 3 0,4-2 0,0 3-129,12-5 258,4 1-258,4-6 129,1-3-129,1-7 129,-1-9 0,4-10 0,0-8-129,0-12 129,1-16 129,1-8 0,0-8 0,1-1 1,-3-1-130,-2 7 0,-3 5 0,-2 11 0,-1 8 0,3 15 0,0 2 0,1 21 0,2 8 0,2 6 0,3 7 0,-6-3-130,10 16-2321,-9-14-2193,-2-4-258,-6-10-129,1-6-258</inkml:trace>
        </inkml:traceGroup>
        <inkml:traceGroup>
          <inkml:annotationXML>
            <emma:emma xmlns:emma="http://www.w3.org/2003/04/emma" version="1.0">
              <emma:interpretation id="{36FCA0A3-0AB5-401B-AC75-2C99B8657E49}" emma:medium="tactile" emma:mode="ink">
                <msink:context xmlns:msink="http://schemas.microsoft.com/ink/2010/main" type="inkWord" rotatedBoundingBox="16323,7833 19470,7787 19494,9450 16348,9495"/>
              </emma:interpretation>
              <emma:one-of disjunction-type="recognition" id="oneOf21">
                <emma:interpretation id="interp105" emma:lang="en-US" emma:confidence="1">
                  <emma:literal>binary</emma:literal>
                </emma:interpretation>
                <emma:interpretation id="interp106" emma:lang="en-US" emma:confidence="0">
                  <emma:literal>binwiy</emma:literal>
                </emma:interpretation>
                <emma:interpretation id="interp107" emma:lang="en-US" emma:confidence="0">
                  <emma:literal>binwy</emma:literal>
                </emma:interpretation>
                <emma:interpretation id="interp108" emma:lang="en-US" emma:confidence="0">
                  <emma:literal>binwry</emma:literal>
                </emma:interpretation>
                <emma:interpretation id="interp109" emma:lang="en-US" emma:confidence="0">
                  <emma:literal>binnry</emma:literal>
                </emma:interpretation>
              </emma:one-of>
            </emma:emma>
          </inkml:annotationXML>
          <inkml:trace contextRef="#ctx0" brushRef="#br1" timeOffset="82060.6936">10909 7205 9933,'0'-38'4515,"0"38"-258,0-25-387,0 25-1161,0 0-1548,0 0-387,16 13-129,-14 8-129,7 13 0,-6 3 129,8 13-129,-9 4 0,3 10-258,-3 0 258,-2 7-387,0 2 129,0-2-129,-5 0-129,-1-9 129,1-5-129,1-12 0,-1-8 0,3-10 0,1-10 0,1-17 0,0 0-129,0 0 129,17-28-129,3-4 129,7-4-129,5-3 129,5-2 0,6 2 0,-2 7 0,1 9 0,-3 9 0,-3 14 0,-4 0 129,-5 19 0,-6 6-129,-3 9 129,-6 2 0,-5 3-129,-5-2 129,-2 1 0,-11-6 0,-6-6 0,-10-4 1,-7-5-130,-7-8 0,-5 0 0,-2-5 0,-4-4 0,3 0 0,-3-6 0,8-4 0,1-5-259,11 7-128,2-14-129,30 22-258,-36-37-516,36 37-1161,0-18-2322,0 18 129,11-18-258,-11 18 129</inkml:trace>
          <inkml:trace contextRef="#ctx0" brushRef="#br1" timeOffset="82338.7095">11548 7672 10836,'26'0'4773,"-26"0"-258,25 20 0,-10 7-1935,-8-6-1290,14 22-258,-8-4-387,4 11-258,-4-4-129,1 2-258,-3-2-387,-4-10 0,3 1-516,-10-37-1419,0 0-2322,0 0 258,-1-12-387,-6-22 0</inkml:trace>
          <inkml:trace contextRef="#ctx0" brushRef="#br1" timeOffset="82513.7194">11596 7486 9933,'-18'-89'4386,"9"55"-387,9 13-258,0 21-2064,2-18-1677,-2 18-2709,0 0-903,27 21-516,-27-21 0,37 38-516</inkml:trace>
          <inkml:trace contextRef="#ctx0" brushRef="#br1" timeOffset="82940.7437">11950 7553 10836,'32'38'4515,"-14"-15"129,1 5-258,-1 11-1806,-11-7-1290,14 15-387,-13-6-387,2 5 0,-10-5-387,0-2 0,0-5-129,-3-6 129,-4-7-129,7-21-129,0 0 129,-20 6 0,20-15 0,0-16 129,0-5 0,9-8-129,2-3 129,5 1 0,-2-1 129,5 7-129,-1 2 129,3 11-129,-3 1 129,4 9-129,-1 8 0,0 3-129,1 1 129,1 15-129,-2 4 0,2 10 0,-3 6 0,-1 3 0,1 5-129,-6-1-129,4 2-129,-7-13-387,6 9-258,-17-41-903,34 32-2451,-11-25-258,6-7 0,6-7-387</inkml:trace>
          <inkml:trace contextRef="#ctx0" brushRef="#br1" timeOffset="83635.7837">12821 7751 11739,'-5'-68'4644,"-13"43"-129,-5 6 129,-2-10-2193,25 29-1161,-39-7-387,39 7-258,-32 11-129,23 8-258,2 3 0,4 6-129,1 4-129,2 4 129,0 1-129,3 4-129,3 0 0,-3-5 0,4-1-129,-1-8 129,3-6-129,-9-21 129,17 18 0,-17-18 0,29-16 258,-11-9-129,-1-7 258,5-4-258,-3 1 258,4 1-129,1 4 0,-1 7 129,0 3-129,2 17 129,-2 3-129,3 12 0,-2 6 0,1 7 1,-4 0-130,2 3 0,-3 1 0,-3-6 0,1-4 0,-2-6 0,-16-13 0,32 5 0,-16-10 0,0-13 0,-3-11 0,-3-3 0,-3-9 0,-7-3 0,0 1 0,-5 1 0,-7 8 0,-6 2-130,2 10-257,-2 3 0,18 19 0,-28-16 0,28 16 0,0 0 258,-16 0-129,16 0 258,0 0 129,14 3 0,2-1 129,7 2 0,2-4 129,7 3-129,-4-1 129,4 3-129,-5 3-129,1 0 130,-6 7-259,-4 2 0,-6 5 0,-5 1 0,-1 13-517,-6-12-386,3 19-2064,-1-11-1677,3-7-129,8-9-387,4-9-129</inkml:trace>
          <inkml:trace contextRef="#ctx0" brushRef="#br1" timeOffset="84036.8066">13654 7680 12384,'5'-16'4902,"4"-6"-258,-9 22 129,23-9-2064,2 18-1548,-25-9-387,41 29-129,-20-10-258,3 1-129,-3-2-128,-2-4-130,-3-3 0,0-8 0,-16-3 0,27-9 0,-16-7 0,-1-3 0,1-1 0,0-3 0,-2 3 0,-9 20 0,10-25 0,-10 25 0,0 0 0,2 31 0,-2 8 0,-3 18 0,-10 10 0,-1 13 0,-7 13 0,-6 5 0,-7 5 0,-5-2 0,0-3 0,-6-9 0,6-2 0,-2-21 0,16 3-1291,-8-31-2321,22-12-1548,11-26 258,0 0-516,25-30 0</inkml:trace>
        </inkml:traceGroup>
        <inkml:traceGroup>
          <inkml:annotationXML>
            <emma:emma xmlns:emma="http://www.w3.org/2003/04/emma" version="1.0">
              <emma:interpretation id="{30090F56-4119-4F47-AE3E-222FD2A523FC}" emma:medium="tactile" emma:mode="ink">
                <msink:context xmlns:msink="http://schemas.microsoft.com/ink/2010/main" type="inkWord" rotatedBoundingBox="20196,7780 23190,7633 23295,9761 20301,9909"/>
              </emma:interpretation>
              <emma:one-of disjunction-type="recognition" id="oneOf22">
                <emma:interpretation id="interp110" emma:lang="en-US" emma:confidence="1">
                  <emma:literal>digit</emma:literal>
                </emma:interpretation>
                <emma:interpretation id="interp111" emma:lang="en-US" emma:confidence="1">
                  <emma:literal>dig it</emma:literal>
                </emma:interpretation>
                <emma:interpretation id="interp112" emma:lang="en-US" emma:confidence="0">
                  <emma:literal>ding it</emma:literal>
                </emma:interpretation>
                <emma:interpretation id="interp113" emma:lang="en-US" emma:confidence="0">
                  <emma:literal>digs it</emma:literal>
                </emma:interpretation>
                <emma:interpretation id="interp114" emma:lang="en-US" emma:confidence="0">
                  <emma:literal>dreg it</emma:literal>
                </emma:interpretation>
              </emma:one-of>
            </emma:emma>
          </inkml:annotationXML>
          <inkml:trace contextRef="#ctx0" brushRef="#br1" timeOffset="85116.8684">14981 7795 7869,'28'-48'4386,"-22"23"129,-8-5-258,-11-6-903,1 19-1548,-20-15-645,9 17-258,-13 1-258,8 14-258,-2 0-258,3 11 0,2 10 0,4 9-129,3 8 0,4 3 0,5 5-129,5 0 129,4 2 0,2-3 0,10-6 0,4-4 0,4-10 258,7-5 0,-2-17 0,7-3 129,-4-16 129,4-12-129,-5-16 0,1-10 0,-5-10-129,-1-7-128,-8-7-130,0-8 0,-7-1 0,-1 2 0,-5 5 0,-1 7 0,0 7 0,-3 13 0,1 12 0,-5 14 0,7 27 0,0 0 0,-16 5-130,14 22 260,2 14-260,2 3 130,5 10 130,7 4-130,4 7 0,3 0 0,1 1 0,3 2 0,0-6 0,-2 2 0,2-5 0,-1-9 0,0-6-130,0-12 130,0-9 0,-1-14-129,2-9 129,-2-9 0,0-16 0,0-7 0,2-5 0,-2-2 129,0 1-129,-3 6 0,-4 6 0,-4 8 0,-12 18 0,20-7 0,-20 7 0,14 23 0,-5 4 0,2 3 0,1 5-129,-3-1-258,7 7-516,-16-23-1161,9 7-2709,-9-25 0,7 18-258,-7-18-258</inkml:trace>
          <inkml:trace contextRef="#ctx0" brushRef="#br1" timeOffset="85920.9144">15988 7500 12513,'1'-23'4773,"-8"3"-258,7 20-129,-30-12-2838,30 12-516,-18 9-258,13 10-129,-6-1-258,6 7-129,0 2-129,3 5 129,-2 0-129,4-2-129,0 0 129,0-5-258,2-4 129,-2-21-129,16 22 129,-16-22-129,27-9 129,-9-12 0,-1-6-129,5-7 129,-3-2 129,1 3-129,-2 2 0,-6 8 0,-1 4 0,-11 19 0,0 0 0,17 1 0,-13 30 0,-4 11 0,2 17 0,0 18 258,-2 13-129,0 14 129,0 4-129,-2 11 129,-5 0 129,3 2-128,-3-3-259,3-1 0,1-7 0,-1-5 0,3-10 0,-3-15 0,-1-11 0,-2-17 0,-6-20 0,-5-25 0,-5-16 0,-5-28 0,-8-15 0,-1-14 0,-6-10 0,-1-12 0,-1-2 0,1 1 0,1 3 0,4 6 0,5 6 0,4 6 0,9 9 0,3 6 0,18 10-259,0-3-773,30 18-1935,13-13-1935,17 0 129,15-7-516,14 0 0</inkml:trace>
          <inkml:trace contextRef="#ctx0" brushRef="#br1" timeOffset="85289.8783">15603 7311 12384,'-8'-53'4128,"8"53"-516,-9-16-129,9 16-4515,-6 25-2451,5-7-516,2 12-129,5-3-129</inkml:trace>
          <inkml:trace contextRef="#ctx0" brushRef="#br1" timeOffset="86108.9251">16448 7655 10965,'36'-7'4773,"-36"7"-258,19 14 258,3 12-2838,-22-6-516,16 21-387,-14-4-258,7 13-387,-6 2-516,-3-6-516,7 7-645,-10-22-1935,1-3-1548,2-28 0,0 0-258,0 0-387</inkml:trace>
          <inkml:trace contextRef="#ctx0" brushRef="#br1" timeOffset="86595.953">16573 7333 11610,'7'-82'4128,"4"59"-258,-10-2-129,-1 25-2967,18-20-774,-18 20-129,27 0 0,-11 0-129,0 2 258,2 2 0,-1 3 129,-17-7 258,34 18 258,-34-18 0,29 30 0,-24-14 258,11 16-129,-12-6 0,10 17 0,-11-2-129,10 11-129,-10-1 0,3 12-258,-1-1-129,-1 0 129,-3-1-258,-1-6 0,0-7-129,0-11 129,0-7-129,-3-14 0,3-16 0,0 0 129,-14-32-129,8-5 129,1-4 0,0-5 0,1-6 129,4 4-129,0 4 129,11 6 0,7 6 129,8 9-129,13 2 0,17 5 0,15 3-258,10-4-516,33 9-774,-3-6-2967,18-2-516,-6-2 0,-7 2-387</inkml:trace>
        </inkml:traceGroup>
      </inkml:traceGroup>
      <inkml:traceGroup>
        <inkml:annotationXML>
          <emma:emma xmlns:emma="http://www.w3.org/2003/04/emma" version="1.0">
            <emma:interpretation id="{730F397F-0E1A-4AA2-A7F8-1BB5A8687BCE}" emma:medium="tactile" emma:mode="ink">
              <msink:context xmlns:msink="http://schemas.microsoft.com/ink/2010/main" type="line" rotatedBoundingBox="4041,9981 7707,9876 7735,10867 4069,10972"/>
            </emma:interpretation>
          </emma:emma>
        </inkml:annotationXML>
        <inkml:traceGroup>
          <inkml:annotationXML>
            <emma:emma xmlns:emma="http://www.w3.org/2003/04/emma" version="1.0">
              <emma:interpretation id="{EA67CF9B-0B21-4D2E-8C01-CFD947EF31DB}" emma:medium="tactile" emma:mode="ink">
                <msink:context xmlns:msink="http://schemas.microsoft.com/ink/2010/main" type="inkWord" rotatedBoundingBox="4041,9981 7707,9876 7735,10867 4069,10972"/>
              </emma:interpretation>
              <emma:one-of disjunction-type="recognition" id="oneOf23">
                <emma:interpretation id="interp115" emma:lang="en-US" emma:confidence="0">
                  <emma:literal>1+3IT</emma:literal>
                </emma:interpretation>
                <emma:interpretation id="interp116" emma:lang="en-US" emma:confidence="0">
                  <emma:literal>b BIT</emma:literal>
                </emma:interpretation>
                <emma:interpretation id="interp117" emma:lang="en-US" emma:confidence="0">
                  <emma:literal>• BIT</emma:literal>
                </emma:interpretation>
                <emma:interpretation id="interp118" emma:lang="en-US" emma:confidence="0">
                  <emma:literal>AMBIT</emma:literal>
                </emma:interpretation>
                <emma:interpretation id="interp119" emma:lang="en-US" emma:confidence="0">
                  <emma:literal>u BIT</emma:literal>
                </emma:interpretation>
              </emma:one-of>
            </emma:emma>
          </inkml:annotationXML>
          <inkml:trace contextRef="#ctx0" brushRef="#br1" timeOffset="89496.1189">25 9434 11610,'9'-22'4902,"-9"22"-387,3-16 258,-3 16-2322,0 0-903,0 0-516,0 0-258,0 18-258,-1 12-258,-1 4 130,2 9-388,0 5 0,0 7 0,0 0 0,0 0 0,0-5 0,3-6 0,-1-3 0,-2-10 0,2-5-259,-2-10-257,0 2 0,0-18-516,0 0-516,0 0-1677,0-14-1548,0 14 258,2-36-516,5 17 0</inkml:trace>
          <inkml:trace contextRef="#ctx0" brushRef="#br1" timeOffset="88880.0836">-1391 9679 1032,'-21'-12'3483,"3"1"0,18 11 387,0 0-903,-16-20 0,16 20-645,-11-16-129,11 16-258,0 0-129,0 0-387,0 0-258,0 0-258,-7-16-258,7 16-129,0 0 0,11 0-129,-11 0-129,37 6 258,-8-6-258,13 1-128,6-1-130,13 2 0,-3-2 0,8 0 0,-5 0 0,-3 0 0,-6 0 0,-6 2 0,-8 0 0,-8 1 0,-5 3 0,-25-6 0,34 10-259,-34-10-2321,0 0-2193,0 0-258,0 18-258,0-18-129</inkml:trace>
          <inkml:trace contextRef="#ctx0" brushRef="#br1" timeOffset="91052.2077">-945 9464 9288,'-3'-20'4386,"3"20"129,-2-16-258,2 16-1419,0 0-1161,0 0-516,0 0-387,0 18-129,0-18-129,2 37-258,5-14 258,9 8-258,0-6 129,11 1-129,3-6 0,11 1-129,0-8 129,7-3 0,-4-4-258,1-3 130,-8-3-130,-7 2 0,-8-2 0,-6 0 0,-16 0 0,0 0 0,0 0 0,-11 14 0,-12-5 0,-7 7 0,-4 0 0,-9 4 0,-1 6 0,-8-2 0,6 9-904,-8-13-515,22 17-2064,-7-10-1419,6-2 129,8-4-387,2-3 0</inkml:trace>
          <inkml:trace contextRef="#ctx0" brushRef="#br1" timeOffset="92165.2715">43 9407 11352,'-7'-39'4386,"7"5"0,0 34-258,0 0-2064,3-23-1032,-3 23-258,0 0-258,0 0-258,0 0-129,0 0-129,0 0 0,0 0 0,0 0 0,0 0 0,0 0 0,0 0 129,0 0-129,0 0 0,0 0 0,0 0-129,0 0 0,0 0 129,0 0-129,0 0 0,0 0 129,0 0-129,0 0 129,0 0 129,0 0-129,0 0 258,0 0-129,0 0 0,14-16 129,-14 16 0,25-16 129,-2 9-129,2-4 0,11 4 129,5-2-129,10 7 0,-1 0 0,2 2-129,-6 0 0,-2 9 0,-10 4 0,-9 5 0,-16 1-129,-9 6 0,-16 0 0,-12 2 0,-6-1-129,-7-3 0,0 2 0,-2-7 0,9-4 0,6-7-129,10 2 258,18-9-129,-18 6 0,18-6 0,0 0 129,18 5-129,2-3 129,8 3 129,4 0 0,7 4 0,4 0 129,3 5-129,-1 1 129,1 4-258,-7 1 129,-5 1-129,-11 2 0,-5 2 129,-15 2-129,-3 1 129,-12-1 0,-18 0 0,-8-2-129,-6-2 130,-6-5-130,-5-2 0,0-9 0,1-4 0,3-3 0,5-2 0,-1-10 0,10-2 0,1 0 0,6-2 0,5 1 0,4-1 0,21 16-517,-28-23-515,28 23-1032,0 0-2709,0 0 0,0 0-129,10-2-387</inkml:trace>
          <inkml:trace contextRef="#ctx0" brushRef="#br1" timeOffset="92969.3174">660 9830 10707,'19'11'4386,"-1"-11"129,11 5-387,5 4-1935,-10-9-1032,23 7-258,-10-5-387,11 5-258,-2 2-258,4-4-387,5 8-645,-10-11-1290,1-1-2064,4 5 129,-11-6-387,4 0-129</inkml:trace>
          <inkml:trace contextRef="#ctx0" brushRef="#br1" timeOffset="92704.3024">831 9369 10191,'-4'-19'4386,"24"-1"129,6 19-258,6 1-1935,0 0-1161,22 8-129,-10-4-258,11 7-516,-3 5-387,-9-4-516,5 9-1677,-13-1-2064,-19-6 258,-7 6-645,-9-20 129</inkml:trace>
          <inkml:trace contextRef="#ctx0" brushRef="#br1" timeOffset="92485.2898">1001 9458 14706,'18'-14'4773,"-2"-4"-387,-16 18 129,0 0-3225,2 16-774,-2 2 129,0 9-387,0 1 129,0 8 0,0 1-129,4 4-129,-4 0 0,1-2-129,1-1-129,-2-6 0,2 1-258,-2-11-129,0 1-387,0-23-903,0 0-2580,-11 7-258,11-7-258,-18-20 0</inkml:trace>
          <inkml:trace contextRef="#ctx0" brushRef="#br1" timeOffset="93348.3392">1443 9450 9933,'33'-22'4773,"-15"12"-129,7 2-258,0 8-774,-5-9-2193,20 9-516,-6 0-129,16 0-258,-2 0-129,7 0-129,4 0-129,1 4 0,-1-2-129,-4 0-129,-3 1-258,-11-3-258,-2 6-258,-20-6-774,6 0-2451,-25 0-516,0 0 0,0 0-387,-19 0 258</inkml:trace>
          <inkml:trace contextRef="#ctx0" brushRef="#br1" timeOffset="93526.3494">2019 9439 11610,'-25'5'4515,"-5"22"129,17-11 0,12 16-2064,-21-7-903,17 21-516,-15 0-258,11 15-387,-5 5-129,3-1-645,11 19-903,-7-7-3354,6-5-258,1-4 0,-2-9-516</inkml:trace>
        </inkml:traceGroup>
      </inkml:traceGroup>
    </inkml:traceGroup>
    <inkml:traceGroup>
      <inkml:annotationXML>
        <emma:emma xmlns:emma="http://www.w3.org/2003/04/emma" version="1.0">
          <emma:interpretation id="{DEFEA15D-A4A5-4518-82EA-215DC0711842}" emma:medium="tactile" emma:mode="ink">
            <msink:context xmlns:msink="http://schemas.microsoft.com/ink/2010/main" type="paragraph" rotatedBoundingBox="2121,11646 23202,10345 23358,12884 2278,14184" alignmentLevel="1"/>
          </emma:interpretation>
        </emma:emma>
      </inkml:annotationXML>
      <inkml:traceGroup>
        <inkml:annotationXML>
          <emma:emma xmlns:emma="http://www.w3.org/2003/04/emma" version="1.0">
            <emma:interpretation id="{76947D6C-57E7-4D08-9C48-00C1E5DDB853}" emma:medium="tactile" emma:mode="ink">
              <msink:context xmlns:msink="http://schemas.microsoft.com/ink/2010/main" type="inkBullet" rotatedBoundingBox="2185,12681 3199,12618 3203,12690 2190,12752"/>
            </emma:interpretation>
            <emma:one-of disjunction-type="recognition" id="oneOf24">
              <emma:interpretation id="interp120" emma:lang="en-US" emma:confidence="0">
                <emma:literal>-</emma:literal>
              </emma:interpretation>
            </emma:one-of>
          </emma:emma>
        </inkml:annotationXML>
        <inkml:trace contextRef="#ctx0" brushRef="#br1" timeOffset="96975.5465">-3310 11997 3870,'0'0'3999,"0"0"0,-18 0-774,18 0-387,0 0-645,0 0-387,0 0-387,0 0-387,0 0-129,0 0-129,11 0-129,-11 0 0,42-6-129,-10 1 0,20 5 0,8 0 0,19 0-258,2 0 129,12 4-258,5 5-387,-4-8-903,6 6-3483,-3-7 129,-8-1-516,0-17-129</inkml:trace>
      </inkml:traceGroup>
      <inkml:traceGroup>
        <inkml:annotationXML>
          <emma:emma xmlns:emma="http://www.w3.org/2003/04/emma" version="1.0">
            <emma:interpretation id="{0ACC2C7F-A08A-446C-8449-A9FC30B29E70}" emma:medium="tactile" emma:mode="ink">
              <msink:context xmlns:msink="http://schemas.microsoft.com/ink/2010/main" type="line" rotatedBoundingBox="4308,11511 23202,10345 23358,12884 4465,14049"/>
            </emma:interpretation>
          </emma:emma>
        </inkml:annotationXML>
        <inkml:traceGroup>
          <inkml:annotationXML>
            <emma:emma xmlns:emma="http://www.w3.org/2003/04/emma" version="1.0">
              <emma:interpretation id="{91086BAF-23C1-4C19-B444-19F98DABCB6B}" emma:medium="tactile" emma:mode="ink">
                <msink:context xmlns:msink="http://schemas.microsoft.com/ink/2010/main" type="inkWord" rotatedBoundingBox="4320,11706 8834,11427 8914,12725 4400,13003"/>
              </emma:interpretation>
              <emma:one-of disjunction-type="recognition" id="oneOf25">
                <emma:interpretation id="interp121" emma:lang="en-US" emma:confidence="1">
                  <emma:literal>Boolean</emma:literal>
                </emma:interpretation>
                <emma:interpretation id="interp122" emma:lang="en-US" emma:confidence="0">
                  <emma:literal>Booleans</emma:literal>
                </emma:interpretation>
                <emma:interpretation id="interp123" emma:lang="en-US" emma:confidence="0">
                  <emma:literal>Bookman</emma:literal>
                </emma:interpretation>
                <emma:interpretation id="interp124" emma:lang="en-US" emma:confidence="0">
                  <emma:literal>Bolen</emma:literal>
                </emma:interpretation>
                <emma:interpretation id="interp125" emma:lang="en-US" emma:confidence="0">
                  <emma:literal>Bookmen</emma:literal>
                </emma:interpretation>
              </emma:one-of>
            </emma:emma>
          </inkml:annotationXML>
          <inkml:trace contextRef="#ctx0" brushRef="#br1" timeOffset="99276.6783">-1060 11449 8901,'2'-117'4515,"8"68"0,-3 5-258,9 0-645,15 24-2322,-6-3-387,17 18-258,1-1-129,10 6-129,-1 13-129,-1 8 0,-4 11-258,-14 5-129,-6 13-258,-23-5-258,-4 13-516,-23-13-774,-1 10-1032,-22-14-387,5-2-774,-1-7 0,1-9 645,9-7 387,5-5 1032,27-11 2064,-21 10 1806,21-10 1032,0 0 645,23 2 258,3-2-387,10 6-516,1-6-387,17 14-516,-13-11-774,16 15-258,-13-5-387,6 6 0,-13 1 0,-1 3-387,-15-2 258,-7 8-258,-14-1 129,-1 1-258,-19-3 129,-12 1-129,-5-6 0,-10-3 0,-4-5 0,-4-6 0,-4-7 0,2 0 0,2-7 0,2-8 0,1 1 0,6-2 0,5 2-129,3-4-129,14 7-516,-5-6-774,29 17-2193,0 0-645,-5-16-258,14 16-258,8 0-387</inkml:trace>
          <inkml:trace contextRef="#ctx0" brushRef="#br1" timeOffset="98684.6444">-1030 11449 10707,'0'0'4257,"0"0"0,0 0-129,0 0-2322,2 16-774,1 12-258,-3-3-129,0 18-129,0-2-129,0 10-129,0-1 129,0 5-258,0-1 129,4-1-258,3-5 129,0-2-258,0-5 258,2-5-258,-2-2-258,-3-11-129,5 2-387,-9-25-2064,0 0-1548,-9 14-129,9-14-129,-16-9-516</inkml:trace>
          <inkml:trace contextRef="#ctx0" brushRef="#br1" timeOffset="99672.7009">-46 11746 9288,'7'-27'4257,"-23"11"129,16 16-387,-27 2-1677,6 2-1032,12 13-516,-5-1-129,7 9-516,-1 2 129,7 3-258,1 2 129,3 2-258,8-4 258,5-1-129,3-3 129,5-2 129,-1-10 0,5-2 129,-5-12 129,4 0 0,-7-10 0,1-6 0,-9-11-129,-1 0 258,-11-7-516,0 1 129,-9-3-258,-9 2 129,-5 6-516,-7-1-129,3 15-387,-14-9-1677,9 19-2064,2 4-258,0 0 129,9 15-387</inkml:trace>
          <inkml:trace contextRef="#ctx0" brushRef="#br1" timeOffset="100079.7242">560 11721 12126,'13'-34'4386,"-13"34"-387,-39-7-129,7 5-2709,7 8-516,-6 8-387,8 9 0,-2 2 0,11 5-258,4 4 129,8 2-258,2 1 258,12-1-129,8-3 129,8-1-129,2-5 129,8-2 258,-6-13 0,7-5 258,-11-7 0,8-7 0,-15-16 0,2 2 0,-12-13-258,-2 0 129,-9-7-387,-5 4 129,-11-2-516,-15 0 0,1 10-516,-18-8-516,18 17-2967,-16 6-774,1 7 129,4 7-258</inkml:trace>
          <inkml:trace contextRef="#ctx0" brushRef="#br1" timeOffset="100447.7453">914 10963 14964,'18'-62'4644,"-14"46"0,-4 16 0,0 0-3354,0 0-645,8 25-129,1 14 0,0 9-129,4 20 0,-3 10-257,5 14-130,-3 8 0,1 5 0,-1 2 0,0 1 0,-1-5 0,0-8 0,-1-10 0,-2-16 0,2-4-388,-8-25-1031,12 5-1935,-12-26-1677,-2-19 129,0 0-387,0 0-258</inkml:trace>
          <inkml:trace contextRef="#ctx0" brushRef="#br1" timeOffset="101319.7951">1558 11702 12900,'18'-18'4515,"2"18"-129,-4 0-129,3 5-3612,-19-5 0,37 11 129,-19-9-387,9 5 0,-4-6 0,4 3-129,-4-4 0,4 2 129,-8-2-129,1-6-129,-20 6 129,25-23-258,-24 7 129,-1 0-258,-16 2 0,-12 0 0,-4 5-129,-13 2 0,-1 7 0,-5 0 129,3 7-129,1 9 258,8 5-129,9 4 129,9 2-129,8 5 0,11 2 258,2-1-387,16 3 387,11 0-129,10-4 129,11 0-129,8-7 387,11-2-258,3-9 0,8-5 129,-2-9 0,4 0-129,-7-11 0,-3-7 0,-8-8-129,-5-5 258,-11-4-129,-9-4 129,-10 0-258,-9-2 129,-9 2-129,-9 1 258,-6 4-387,-11 8 129,-5 4 0,-3 8-129,0 9 0,1 5 129,0 3-129,5 13 129,5 4 0,5 5 0,2 2 0,5 1 129,2 0-129,0 1-129,9-2 258,3-3-258,2 0 387,1-3-516,-1-1 387,2-4-387,2-8 387,0-2 0,1-6-129,4-4 387,-1-14-258,4-3 258,1-7-129,1 1 1,1 0-259,-1 4 0,-3 5 0,2 8 0,-2 8 0,-2 2 0,0 11 0,-2 8 0,1 2 0,-6 3 0,3 6-517,-13-12-644,13 12-1290,-19-30-2451,11 19 0,-11-19-129,0 0-258</inkml:trace>
          <inkml:trace contextRef="#ctx0" brushRef="#br1" timeOffset="101671.8153">2762 11653 14190,'-5'-19'4773,"5"19"0,21 2-129,15 17-3225,-36-19-516,43 36-129,-24-17-129,4 8-387,-5 0 0,-5-2-774,1 3 258,-9-7-516,2 3 258,-7-24-129,13 21 387,-13-21 0,19-4 129,-1-13 516,-2-12 0,7 1 387,-1-8-387,2 8 258,-4-3-258,3 10-129,-3 5 1,-1 14-259,-1 4 0,3 16 0,-1 9 0,-2 3-259,5 11-257,-9-6-1032,16 8-2709,-8-7-774,4-4 258,5-9-645</inkml:trace>
        </inkml:traceGroup>
        <inkml:traceGroup>
          <inkml:annotationXML>
            <emma:emma xmlns:emma="http://www.w3.org/2003/04/emma" version="1.0">
              <emma:interpretation id="{4BAF093E-AA0C-4894-8FAA-8E348686BDFE}" emma:medium="tactile" emma:mode="ink">
                <msink:context xmlns:msink="http://schemas.microsoft.com/ink/2010/main" type="inkWord" rotatedBoundingBox="9873,11639 14663,11344 14790,13412 10000,13708"/>
              </emma:interpretation>
              <emma:one-of disjunction-type="recognition" id="oneOf26">
                <emma:interpretation id="interp126" emma:lang="en-US" emma:confidence="1">
                  <emma:literal>Algebra</emma:literal>
                </emma:interpretation>
                <emma:interpretation id="interp127" emma:lang="en-US" emma:confidence="0">
                  <emma:literal>algebra</emma:literal>
                </emma:interpretation>
                <emma:interpretation id="interp128" emma:lang="en-US" emma:confidence="0">
                  <emma:literal>Algebras</emma:literal>
                </emma:interpretation>
                <emma:interpretation id="interp129" emma:lang="en-US" emma:confidence="0">
                  <emma:literal>Agene</emma:literal>
                </emma:interpretation>
                <emma:interpretation id="interp130" emma:lang="en-US" emma:confidence="0">
                  <emma:literal>Angela</emma:literal>
                </emma:interpretation>
              </emma:one-of>
            </emma:emma>
          </inkml:annotationXML>
          <inkml:trace contextRef="#ctx0" brushRef="#br1" timeOffset="102527.8642">4628 11011 13545,'2'-23'4386,"-2"23"-258,0 0 258,0 13-3354,-9 19-645,-3 19 0,-6 10-258,-2 13 129,-3 10-129,0 5 0,0 0-129,3-2 0,1-9 129,5-10-258,1-13 258,4-10-258,2-15 387,4-7-387,3-23 387,0 0-129,0 0-129,-2-14 258,2-17-258,0-8 387,3-12-516,6-17 258,6-12-258,1-9 129,5-5 0,4 1 0,2 4 129,1 9 0,-3 7 129,0 20-129,-7 12 129,-2 18 0,-16 23 129,19-18-129,-19 18 0,0 0-129,21 27 129,-12 1-129,0 13 0,4 11 1,-1 10-130,2 11 0,1 5 0,1 4 0,-2 2 0,2-4 0,0-4 0,-2-12 0,2-5 0,-5-20-388,5 2-386,-16-23-2709,0-2-1161,0-16-387,-27 3 129,4-3-258</inkml:trace>
          <inkml:trace contextRef="#ctx0" brushRef="#br1" timeOffset="102728.8757">4466 11504 8901,'41'0'3612,"-16"0"258,18 14-774,5 1-2451,18-7-774,3-2-1677,6-6-1548,16 0-129,-15-18-129,8 6-516</inkml:trace>
          <inkml:trace contextRef="#ctx0" brushRef="#br1" timeOffset="102991.8907">5290 10954 13029,'-11'-23'4773,"2"0"-387,9 23 258,0 9-2451,-5 7-1161,9 20-387,-1 8-258,6 17 0,-2 10-129,6 11 0,-6 1-258,2 1 129,0-1-129,-2-6 0,2-8-387,-8-15-129,12-3-645,-13-22-1677,3-3-1806,8-6 0,-11-20-258,29 16 0</inkml:trace>
          <inkml:trace contextRef="#ctx0" brushRef="#br1" timeOffset="103655.9287">5922 11444 13803,'0'-56'4386,"-11"35"-258,-7 12 0,0 9-3354,-12 0-258,7 18-258,-4 5-129,4 9 0,2 2 0,7 5 0,3-2-129,6 4 129,5-7 0,0-2 0,8-5-129,7-4 129,4-7-129,3-7 0,2-7 0,3-2 129,0-15-129,0-8 0,-1-3 0,1-8 0,-6-2 129,-1 1-129,-6 1 129,-2 5-129,-3 4 0,-3 9 0,-6 16 129,0 0-129,7 9 129,-5 22 0,-1 6 0,5 15 129,-3 8 258,3 17-258,-3 6 129,2 13-129,-5 9 129,2 13-129,-2 2 0,0 3-258,0-4 0,0-8 259,0-12-259,0-15 0,0-22 0,2-16 0,-2-19 0,0-27 0,-12 11 0,-6-17 0,-7-17 0,-5-9 0,-8-7 0,-6-9 0,-2-9 0,-4-3 0,2-6 0,3-3 0,4-1 0,4 1 0,12 3 0,4-3-775,21 15-644,-2-6-2580,16 6-1032,15 3 387,12 8-516,1 4-258</inkml:trace>
          <inkml:trace contextRef="#ctx0" brushRef="#br1" timeOffset="104083.9531">6489 11607 15222,'25'-7'4644,"5"5"-258,-12 2 0,-18 0-3612,35 6-129,-15-6-258,7 1-129,-4-1 0,2-3-129,-6-10 129,1-3-129,-8-3 0,-5-2 0,-5-1-129,-2 3 0,0 19-129,-35-25 0,10 25 0,-7 0-129,1 7 129,-2 11-129,6 5 129,0 3 0,10 5 0,6 1 0,9 1 0,6 1 129,15-2-129,10 0 258,4-3 0,7-4-129,6-2 0,0-9-516,7 0-645,-12-8-3096,0-6 129,-3-9-387,-6-14-387</inkml:trace>
          <inkml:trace contextRef="#ctx0" brushRef="#br1" timeOffset="104547.9798">6999 11038 15222,'-28'-78'4773,"17"60"-387,11 18 129,-1 9-3354,-1 18-516,2 22-129,5 14-129,6 15-129,-4 7 0,4 11 129,-4-1-387,2-1 129,-2-9 1,-2-15-260,-1-15 130,-1-14-129,1-11 129,-4-30-129,10 16 0,-10-16 0,22-18-129,-8-3 387,6-6-387,1 0 387,6-3-387,3 5 258,2 2 129,2 9-129,1 7 129,1 7 0,-2 2 0,-2 14 0,-8 7 0,0 5 0,-12 2 130,-7 1-259,-5-5 0,-12-1 0,-15-3 0,-8-6 0,-8-4 0,-9-5 0,1-1 0,-8-6-388,11 1-1031,-14-1-2838,17-7-645,3-5 258,10-1-516</inkml:trace>
          <inkml:trace contextRef="#ctx0" brushRef="#br1" timeOffset="105089.0107">7498 11742 12384,'81'2'4644,"-43"-2"0,-6 0-129,-2 0-1806,-10-10-1548,10 2-387,-11-11-129,4-1-258,-8-8-129,-1-4-129,-5-6 0,-6-1-258,-1 0-129,-4 0-258,-5 9 0,-14-4-258,21 34-129,-43-36-258,25 36 0,-12-3 0,14 8 0,-3-1 258,19-4 387,-11 23 516,11-23 387,12 21 258,-12-21 516,47 9-129,-24-9 258,19 0 0,-11 0-258,13 0-129,-10-3-258,7 3 0,-9 0-258,3 0-257,-6 5-130,-1 6 0,-3-1 0,-3 6 0,-3 4 0,-3 3 0,0 4 0,-5 1 0,0 4 0,-6-2 0,6 8-1033,-11-15-515,17 12-1806,-10-11-1677,9-7 516,4-2-645,9-10 258</inkml:trace>
          <inkml:trace contextRef="#ctx0" brushRef="#br1" timeOffset="105489.0336">8622 11582 10965,'0'-67'4644,"-6"35"-129,-4 3 0,-3 13-1032,-10-9-2322,23 25-387,-32-12-258,16 14-129,-5 10-129,3 9-258,-2 4 0,4 7 0,2 2 0,5 2 0,4-2-129,5-2 0,0 1-129,9-6-129,10-2 0,1-9 129,10-2 0,-1-10 258,4-4 129,7-2 129,-7-14 258,12 0 129,-11-7 0,5 9 0,-11-4-128,6 14-517,-5 2 0,3 10 0,-4 13 0,0 9 0,4 8 0,0 2 0,6 8 0,-4-8-388,15 1-4385,-11-8-387,3-4 129,-2-13-387</inkml:trace>
        </inkml:traceGroup>
        <inkml:traceGroup>
          <inkml:annotationXML>
            <emma:emma xmlns:emma="http://www.w3.org/2003/04/emma" version="1.0">
              <emma:interpretation id="{A93B46AB-9F24-446B-A6EB-E9B4F535F106}" emma:medium="tactile" emma:mode="ink">
                <msink:context xmlns:msink="http://schemas.microsoft.com/ink/2010/main" type="inkWord" rotatedBoundingBox="15427,10825 19146,10595 19264,12512 15545,12742"/>
              </emma:interpretation>
              <emma:one-of disjunction-type="recognition" id="oneOf27">
                <emma:interpretation id="interp131" emma:lang="en-US" emma:confidence="1">
                  <emma:literal>(Next</emma:literal>
                </emma:interpretation>
                <emma:interpretation id="interp132" emma:lang="en-US" emma:confidence="0">
                  <emma:literal>(next</emma:literal>
                </emma:interpretation>
                <emma:interpretation id="interp133" emma:lang="en-US" emma:confidence="0">
                  <emma:literal>{Next</emma:literal>
                </emma:interpretation>
                <emma:interpretation id="interp134" emma:lang="en-US" emma:confidence="0">
                  <emma:literal>[Next</emma:literal>
                </emma:interpretation>
                <emma:interpretation id="interp135" emma:lang="en-US" emma:confidence="0">
                  <emma:literal>{next</emma:literal>
                </emma:interpretation>
              </emma:one-of>
            </emma:emma>
          </inkml:annotationXML>
          <inkml:trace contextRef="#ctx0" brushRef="#br1" timeOffset="110412.3152">10361 10134 13545,'-21'-25'4386,"21"25"-258,-32 13 387,0 10-3354,12 32-387,-13 2 0,4 25 0,-12 0 0,9 17-387,-5 3 0,7 13-258,1 8 0,10 9 0,4 1-129,14-1 0,1-6-129,14-7 129,9-8 129,9-15-129,9-20 0,7-15 0,2-13 0,3-13-129,-1-5 0,-4-6 0,1-5-387,-6-12-129,5 7-387,-19-15-1806,8-5-1935,-3-4 129,-2-8-516,-4-5 0</inkml:trace>
          <inkml:trace contextRef="#ctx0" brushRef="#br1" timeOffset="110738.3338">10740 10773 14319,'0'-16'5031,"0"16"-645,2 9 0,10 18-3354,-12 3-774,0 12 258,0 5-387,0 6 258,0 2-516,0 2 258,0 0 0,0-9-129,0 0-129,0-12-129,0-3-258,0-33-387,2 36-1290,-2-36-2322,0 0 129,-3-27-387,1-5 0</inkml:trace>
          <inkml:trace contextRef="#ctx0" brushRef="#br1" timeOffset="111016.3497">10749 10768 10965,'-16'-54'4644,"5"36"-258,11 18 0,0 0-1548,0 0-1290,15 0-516,-15 0 0,49 32-645,-13-7 129,14 13-129,1 1-129,8 11-129,-2 0-129,0 3 129,-4 2-258,-6 0 258,-6 0-129,-4-3-129,-7-4-129,-9-14-258,3 3-258,-24-37-903,28 21-2838,-28-21-387,9-10-129,-9-13-129</inkml:trace>
          <inkml:trace contextRef="#ctx0" brushRef="#br1" timeOffset="111271.3643">11372 10629 13545,'-16'-50'4515,"16"50"0,0 0 129,0 0-2580,-13 14-903,13 20-645,4 3 0,5 13-129,-6 4 0,6 6-258,-5 4-129,3 0 0,-4 4-387,-3-6 0,4 9-516,-8-23-1935,1 6-1935,-4-8-129,3-7 0,-1-9-387</inkml:trace>
          <inkml:trace contextRef="#ctx0" brushRef="#br1" timeOffset="111736.3909">11674 11049 11352,'18'0'4644,"21"0"-129,-11 3-129,6-3-2451,13 4-903,-8-4-129,14-2-387,-7-9-129,4 1-129,-9-6 0,-2-2-258,-7-2 0,-11-3-129,-3 5-129,-14-3-129,-2 3 129,-8 0-258,6 18 129,-41-23 0,15 20 129,-10 3 0,1 0 258,-5 5 0,7 8 0,-1 6 129,7 2 0,8 8 0,4 1 0,12 4 0,3 2 129,7-1-129,9 3 0,7-5 129,2 1-129,5-5 0,0-5-129,2-11-258,6 6-516,-12-19-1935,8-1-1677,2-10 0,-4-9-387,3-3-129</inkml:trace>
          <inkml:trace contextRef="#ctx0" brushRef="#br1" timeOffset="111940.4024">12403 10933 13287,'0'0'4773,"18"-7"-258,-2 11 258,-16-4-3354,41 37-516,-16-12 0,11 10-387,-4 4-387,0-1-387,3 8-516,-12-21-645,13 12-2322,-18-14-1032,-2-7-129,-16-16-129,19 9-258</inkml:trace>
          <inkml:trace contextRef="#ctx0" brushRef="#br1" timeOffset="112158.4151">12750 10897 14577,'-9'-40'4902,"9"40"-387,-19-4 129,19 13-3612,-20 7-387,6 12-258,-11 3 0,2 10-129,-4 3-129,1 4-258,2 13-645,-8-21-1161,11 10-2709,-4-5 0,6-6-258,3-16-258</inkml:trace>
          <inkml:trace contextRef="#ctx0" brushRef="#br1" timeOffset="112653.4434">13047 10809 14061,'27'-18'4644,"0"16"0,3 2-387,-7 0-3096,25 4-645,2 6-903,7-8-1161,12 0-2709,17 0-129,15-2-516,22-6 129</inkml:trace>
          <inkml:trace contextRef="#ctx0" brushRef="#br1" timeOffset="112474.4331">13255 10389 15222,'18'-16'4773,"4"18"0,-21 19-258,5 20-3483,-6 0-258,0 16 0,-4 1-129,1 10-386,-1 1-259,2 1 0,0-3 0,2-3 0,0-5 0,2-9 0,2-4-259,-4-12-386,7 9-516,-12-19-3483,1-8-258,4-16 129,-20 9-645</inkml:trace>
        </inkml:traceGroup>
        <inkml:traceGroup>
          <inkml:annotationXML>
            <emma:emma xmlns:emma="http://www.w3.org/2003/04/emma" version="1.0">
              <emma:interpretation id="{832E4300-9A8B-4F93-A8E7-E4764DEED36A}" emma:medium="tactile" emma:mode="ink">
                <msink:context xmlns:msink="http://schemas.microsoft.com/ink/2010/main" type="inkWord" rotatedBoundingBox="19621,10911 23223,10689 23336,12522 19734,12744"/>
              </emma:interpretation>
              <emma:one-of disjunction-type="recognition" id="oneOf28">
                <emma:interpretation id="interp136" emma:lang="en-US" emma:confidence="1">
                  <emma:literal>class)</emma:literal>
                </emma:interpretation>
                <emma:interpretation id="interp137" emma:lang="en-US" emma:confidence="0">
                  <emma:literal>class]</emma:literal>
                </emma:interpretation>
                <emma:interpretation id="interp138" emma:lang="en-US" emma:confidence="0">
                  <emma:literal>class}</emma:literal>
                </emma:interpretation>
                <emma:interpretation id="interp139" emma:lang="en-US" emma:confidence="0">
                  <emma:literal>doss)</emma:literal>
                </emma:interpretation>
                <emma:interpretation id="interp140" emma:lang="en-US" emma:confidence="0">
                  <emma:literal>Class)</emma:literal>
                </emma:interpretation>
              </emma:one-of>
            </emma:emma>
          </inkml:annotationXML>
          <inkml:trace contextRef="#ctx0" brushRef="#br1" timeOffset="113172.4731">14477 10812 14577,'40'-34'4644,"-40"34"0,0-25-387,-25 13-2967,3 12-645,-13 0-258,-3 5-129,-4 8-258,-3 6 0,1 1-129,5 7 258,7-3-258,7 5 258,9-1-387,14 3 258,7-3 0,22-1 129,12-1-129,11-4 0,9-6-129,5-9-129,3 0-129,-5-9-387,10 2-1032,-15-18-2838,-6-5 129,-8-7-258,-8-7-258</inkml:trace>
          <inkml:trace contextRef="#ctx0" brushRef="#br1" timeOffset="113420.4873">14849 10296 14319,'-18'-71'4773,"11"55"-129,7 16 0,0 0-3096,-3 34-645,3 0-258,9 15 0,-2 7-129,5 11-386,-1 3-130,1 1 0,-3 0 0,-2-2 0,4-1 0,-6-11-646,8 5-386,-13-23-1419,12 4-2580,-1-13 258,10-7-387,4-9 0</inkml:trace>
          <inkml:trace contextRef="#ctx0" brushRef="#br1" timeOffset="114260.5353">15554 10752 10836,'-2'-54'4902,"-11"35"-129,13 19-129,-32-20-1419,4 13-2064,12 7-387,-11 5 0,9 10-516,-3 2 129,0 8-387,5 2 0,0 5-258,9 0 129,1 0 0,6 4-387,0-4 129,7 1-258,0-8 129,11 0 0,-18-25 129,32 27 129,-16-27 129,0-2 129,6-12 258,-8-11 387,9 2 0,-7-13 0,9 6 0,-7-6 129,8 10-387,-4 1 258,4 7-386,-1 4-259,6 9 0,-5 3 0,3 4 0,-3 10 0,-2 8 0,0 3-130,-4 2-257,1 5-258,-6-5-129,8 9 0,-11-18-387,18 10-387,-8-26-387,24 7-1032,-7-17 0,23-6-129,-5-20 387,18 2 1677,-11-8 774,-2-6 645,-5 12 1290,-21-10 645,-8 17 516,-26-5 0,-2 34 0,-23-33-1419,2 31-387,-19 0-516,7 2-129,-5 7 0,10 9-258,1 0 129,9 6-258,8-1 258,6 0-387,4 2 129,18-1 0,9 1-258,6-2 129,7-1 129,4-1 129,-1-3-129,1 0 129,-7 0 129,-3 0 0,-14-1 129,-4 2-129,-16-17 0,0 32 0,-13-16-129,-10 2 129,-12-4-258,-6-1 129,-5-2-258,-8-4-258,3 0 0,-6-7-129,10 3-387,-2-3-129,20 0-645,-8-3-1548,15-4-1290,22 7 0,0 0-258,0-20 0</inkml:trace>
          <inkml:trace contextRef="#ctx0" brushRef="#br1" timeOffset="114652.5577">17000 10728 13545,'32'-33'4515,"-32"33"-129,-20-16 129,-10 7-3483,5 9-387,-9 0-258,9 0 129,-5 3-129,9 6-129,3-2 129,18-7-387,-16 22 258,16-22-387,5 30 129,11-10 0,6 1-258,4 2 258,6 2-129,4 2 129,-2-1-129,0 1 258,-4-2-129,-4 0 258,-4-6-129,-4 1 0,-18-20 0,16 30 129,-16-30 0,-6 23-129,-10-14 0,-9 0-258,-5-2-129,-9-7-387,2 11-516,-17-17-1161,17 1-2451,-8-7 129,6-6-387,4-3 129</inkml:trace>
          <inkml:trace contextRef="#ctx0" brushRef="#br1" timeOffset="114920.5731">17183 10037 11997,'98'-11'4902,"-50"23"-258,3 22 129,3 3-2064,12 31-1548,-11 3-387,12 23-129,-15 8 129,-4 17-386,-20 9-388,-17 16 0,-20 9 0,-35 0 0,-19 2-646,-34-15-644,-5-1-3483,-26-16-387,-11-18 129,-6-27-516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5:13.02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BD2579DB-05F6-4BDD-AFBF-815F2A887C15}" emma:medium="tactile" emma:mode="ink">
          <msink:context xmlns:msink="http://schemas.microsoft.com/ink/2010/main" type="inkDrawing" rotatedBoundingBox="17093,12129 20399,11789 20403,11826 17097,12166" semanticType="underline" shapeName="Other">
            <msink:sourceLink direction="with" ref="{53EBBB01-9FCB-42E2-BA00-4679685BAC79}"/>
          </msink:context>
        </emma:interpretation>
      </emma:emma>
    </inkml:annotationXML>
    <inkml:trace contextRef="#ctx0" brushRef="#br0">0 322 5289,'0'0'3483,"0"0"-129,0 0-387,0 0-774,0 0-516,18 9-258,-18-9-129,28 7 129,-12-7-258,18 2 0,1-4-129,24 2-129,2-9-129,20 4-258,5-9 0,17 3-129,4-7-129,10 4 0,2-6-129,11 3 0,0-3 0,5 4 0,0 0 0,2 2 0,-1 1-129,-3 3 129,-5 1 0,-3 3-129,-5 1 0,1-2 129,-1 0-129,-1-2 129,-5-2-129,-4-1 129,-3-1-129,-10-1 0,-11 0 0,-13 5 129,-13-2-129,-12 6 0,-12 0 0,-9 5 0,-27 0-129,17 0 0,-17 0 0,-10 0-387,10 0-258,-38 0-645,38 0-2064,-37 3-1161,14-3 0,0 0-129,-2-7-516</inkml:trace>
  </inkml:traceGroup>
</inkml:ink>
</file>

<file path=ppt/ink/ink9.xml><?xml version="1.0" encoding="utf-8"?>
<inkml:ink xmlns:inkml="http://www.w3.org/2003/InkML">
  <inkml:definitions>
    <inkml:context xml:id="ctx0">
      <inkml:inkSource xml:id="inkSrc0">
        <inkml:traceFormat>
          <inkml:channel name="X" type="integer" max="26111" units="in"/>
          <inkml:channel name="Y" type="integer" max="16319" units="in"/>
          <inkml:channel name="F" type="integer" max="32767" units="dev"/>
        </inkml:traceFormat>
        <inkml:channelProperties>
          <inkml:channelProperty channel="X" name="resolution" value="2540.22754" units="1/in"/>
          <inkml:channelProperty channel="Y" name="resolution" value="2540.31738" units="1/in"/>
          <inkml:channelProperty channel="F" name="resolution" value="0" units="1/dev"/>
        </inkml:channelProperties>
      </inkml:inkSource>
      <inkml:timestamp xml:id="ts0" timeString="2011-08-03T00:55:41.309"/>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0D9C2EB1-9388-47E9-B7F6-CE3BB9F1A7A7}" emma:medium="tactile" emma:mode="ink">
          <msink:context xmlns:msink="http://schemas.microsoft.com/ink/2010/main" type="inkDrawing" rotatedBoundingBox="1295,16829 6916,16851 6915,16893 1294,16871" semanticType="strikethrough" shapeName="Other">
            <msink:sourceLink direction="with" ref="{1125D93F-55A6-44BE-B7DC-C8F2E080FB3F}"/>
          </msink:context>
        </emma:interpretation>
      </emma:emma>
    </inkml:annotationXML>
    <inkml:trace contextRef="#ctx0" brushRef="#br0">0 13 258,'0'0'2580,"0"0"0,0 0 129,14-12-645,-14 12 0,19 0-645,-1 0-258,4 0 0,13 0 0,-1 0-129,19 3 129,-1-3-129,17 4-129,-5-4 0,22 7 0,-6-5-258,23 8 0,5-8 0,24 5-258,12-7 0,22 2 0,13-2-258,24 0 0,21-7 0,13-2 0,6 4-129,6-1 129,9 3-129,6 1 129,-6 2 0,-8 0-129,-8 0 129,-2 7 0,-5-2-129,-11 1-129,-17 3-258,-21-9-774,1 5-2322,-20 0-645,-21-5-258,-19 0-258,-31-9-129</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1C0E7A-ED1C-4B08-932D-C03B9D13C50F}" type="datetimeFigureOut">
              <a:rPr lang="en-IN" smtClean="0"/>
              <a:t>24-07-2013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79122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C0E7A-ED1C-4B08-932D-C03B9D13C50F}" type="datetimeFigureOut">
              <a:rPr lang="en-IN" smtClean="0"/>
              <a:t>24-07-2013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252435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C0E7A-ED1C-4B08-932D-C03B9D13C50F}" type="datetimeFigureOut">
              <a:rPr lang="en-IN" smtClean="0"/>
              <a:t>24-07-2013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48904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1C0E7A-ED1C-4B08-932D-C03B9D13C50F}" type="datetimeFigureOut">
              <a:rPr lang="en-IN" smtClean="0"/>
              <a:t>24-07-2013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370904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C0E7A-ED1C-4B08-932D-C03B9D13C50F}" type="datetimeFigureOut">
              <a:rPr lang="en-IN" smtClean="0"/>
              <a:t>24-07-2013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377120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1C0E7A-ED1C-4B08-932D-C03B9D13C50F}" type="datetimeFigureOut">
              <a:rPr lang="en-IN" smtClean="0"/>
              <a:t>24-07-2013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244311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1C0E7A-ED1C-4B08-932D-C03B9D13C50F}" type="datetimeFigureOut">
              <a:rPr lang="en-IN" smtClean="0"/>
              <a:t>24-07-2013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314231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1C0E7A-ED1C-4B08-932D-C03B9D13C50F}" type="datetimeFigureOut">
              <a:rPr lang="en-IN" smtClean="0"/>
              <a:t>24-07-2013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428194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C0E7A-ED1C-4B08-932D-C03B9D13C50F}" type="datetimeFigureOut">
              <a:rPr lang="en-IN" smtClean="0"/>
              <a:t>24-07-2013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175852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C0E7A-ED1C-4B08-932D-C03B9D13C50F}" type="datetimeFigureOut">
              <a:rPr lang="en-IN" smtClean="0"/>
              <a:t>24-07-2013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70278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C0E7A-ED1C-4B08-932D-C03B9D13C50F}" type="datetimeFigureOut">
              <a:rPr lang="en-IN" smtClean="0"/>
              <a:t>24-07-2013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1EFC7-21A3-467F-8D06-E9C0ABDA127C}" type="slidenum">
              <a:rPr lang="en-IN" smtClean="0"/>
              <a:t>‹#›</a:t>
            </a:fld>
            <a:endParaRPr lang="en-IN"/>
          </a:p>
        </p:txBody>
      </p:sp>
    </p:spTree>
    <p:extLst>
      <p:ext uri="{BB962C8B-B14F-4D97-AF65-F5344CB8AC3E}">
        <p14:creationId xmlns:p14="http://schemas.microsoft.com/office/powerpoint/2010/main" val="388608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C0E7A-ED1C-4B08-932D-C03B9D13C50F}" type="datetimeFigureOut">
              <a:rPr lang="en-IN" smtClean="0"/>
              <a:t>24-07-2013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1EFC7-21A3-467F-8D06-E9C0ABDA127C}" type="slidenum">
              <a:rPr lang="en-IN" smtClean="0"/>
              <a:t>‹#›</a:t>
            </a:fld>
            <a:endParaRPr lang="en-IN"/>
          </a:p>
        </p:txBody>
      </p:sp>
    </p:spTree>
    <p:extLst>
      <p:ext uri="{BB962C8B-B14F-4D97-AF65-F5344CB8AC3E}">
        <p14:creationId xmlns:p14="http://schemas.microsoft.com/office/powerpoint/2010/main" val="19512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emf"/><Relationship Id="rId21" Type="http://schemas.openxmlformats.org/officeDocument/2006/relationships/image" Target="../media/image11.emf"/><Relationship Id="rId7" Type="http://schemas.openxmlformats.org/officeDocument/2006/relationships/image" Target="../media/image4.emf"/><Relationship Id="rId12" Type="http://schemas.openxmlformats.org/officeDocument/2006/relationships/customXml" Target="../ink/ink6.xml"/><Relationship Id="rId17" Type="http://schemas.openxmlformats.org/officeDocument/2006/relationships/image" Target="../media/image9.emf"/><Relationship Id="rId25" Type="http://schemas.openxmlformats.org/officeDocument/2006/relationships/image" Target="../media/image13.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emf"/><Relationship Id="rId24" Type="http://schemas.openxmlformats.org/officeDocument/2006/relationships/customXml" Target="../ink/ink12.xml"/><Relationship Id="rId5" Type="http://schemas.openxmlformats.org/officeDocument/2006/relationships/image" Target="../media/image3.emf"/><Relationship Id="rId15" Type="http://schemas.openxmlformats.org/officeDocument/2006/relationships/image" Target="../media/image8.emf"/><Relationship Id="rId23" Type="http://schemas.openxmlformats.org/officeDocument/2006/relationships/image" Target="../media/image12.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0.emf"/><Relationship Id="rId4" Type="http://schemas.openxmlformats.org/officeDocument/2006/relationships/customXml" Target="../ink/ink2.xml"/><Relationship Id="rId9" Type="http://schemas.openxmlformats.org/officeDocument/2006/relationships/image" Target="../media/image5.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image" Target="../media/image22.emf"/><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35.emf"/><Relationship Id="rId21" Type="http://schemas.openxmlformats.org/officeDocument/2006/relationships/image" Target="../media/image26.emf"/><Relationship Id="rId34" Type="http://schemas.openxmlformats.org/officeDocument/2006/relationships/customXml" Target="../ink/ink32.xml"/><Relationship Id="rId42" Type="http://schemas.openxmlformats.org/officeDocument/2006/relationships/customXml" Target="../ink/ink36.xml"/><Relationship Id="rId47" Type="http://schemas.openxmlformats.org/officeDocument/2006/relationships/image" Target="../media/image39.emf"/><Relationship Id="rId50" Type="http://schemas.openxmlformats.org/officeDocument/2006/relationships/customXml" Target="../ink/ink40.xml"/><Relationship Id="rId55" Type="http://schemas.openxmlformats.org/officeDocument/2006/relationships/image" Target="../media/image43.emf"/><Relationship Id="rId63" Type="http://schemas.openxmlformats.org/officeDocument/2006/relationships/image" Target="../media/image47.emf"/><Relationship Id="rId68" Type="http://schemas.openxmlformats.org/officeDocument/2006/relationships/customXml" Target="../ink/ink49.xml"/><Relationship Id="rId7" Type="http://schemas.openxmlformats.org/officeDocument/2006/relationships/image" Target="../media/image19.emf"/><Relationship Id="rId71" Type="http://schemas.openxmlformats.org/officeDocument/2006/relationships/image" Target="../media/image51.emf"/><Relationship Id="rId2" Type="http://schemas.openxmlformats.org/officeDocument/2006/relationships/customXml" Target="../ink/ink16.xml"/><Relationship Id="rId16" Type="http://schemas.openxmlformats.org/officeDocument/2006/relationships/customXml" Target="../ink/ink23.xml"/><Relationship Id="rId29" Type="http://schemas.openxmlformats.org/officeDocument/2006/relationships/image" Target="../media/image30.emf"/><Relationship Id="rId1" Type="http://schemas.openxmlformats.org/officeDocument/2006/relationships/slideLayout" Target="../slideLayouts/slideLayout7.xml"/><Relationship Id="rId6" Type="http://schemas.openxmlformats.org/officeDocument/2006/relationships/customXml" Target="../ink/ink18.xml"/><Relationship Id="rId11" Type="http://schemas.openxmlformats.org/officeDocument/2006/relationships/image" Target="../media/image21.emf"/><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34.emf"/><Relationship Id="rId40" Type="http://schemas.openxmlformats.org/officeDocument/2006/relationships/customXml" Target="../ink/ink35.xml"/><Relationship Id="rId45" Type="http://schemas.openxmlformats.org/officeDocument/2006/relationships/image" Target="../media/image38.emf"/><Relationship Id="rId53" Type="http://schemas.openxmlformats.org/officeDocument/2006/relationships/image" Target="../media/image42.emf"/><Relationship Id="rId58" Type="http://schemas.openxmlformats.org/officeDocument/2006/relationships/customXml" Target="../ink/ink44.xml"/><Relationship Id="rId66" Type="http://schemas.openxmlformats.org/officeDocument/2006/relationships/customXml" Target="../ink/ink48.xml"/><Relationship Id="rId5" Type="http://schemas.openxmlformats.org/officeDocument/2006/relationships/image" Target="../media/image18.emf"/><Relationship Id="rId15" Type="http://schemas.openxmlformats.org/officeDocument/2006/relationships/image" Target="../media/image23.emf"/><Relationship Id="rId23" Type="http://schemas.openxmlformats.org/officeDocument/2006/relationships/image" Target="../media/image27.emf"/><Relationship Id="rId28" Type="http://schemas.openxmlformats.org/officeDocument/2006/relationships/customXml" Target="../ink/ink29.xml"/><Relationship Id="rId36" Type="http://schemas.openxmlformats.org/officeDocument/2006/relationships/customXml" Target="../ink/ink33.xml"/><Relationship Id="rId49" Type="http://schemas.openxmlformats.org/officeDocument/2006/relationships/image" Target="../media/image40.emf"/><Relationship Id="rId57" Type="http://schemas.openxmlformats.org/officeDocument/2006/relationships/image" Target="../media/image44.emf"/><Relationship Id="rId61" Type="http://schemas.openxmlformats.org/officeDocument/2006/relationships/image" Target="../media/image46.emf"/><Relationship Id="rId10" Type="http://schemas.openxmlformats.org/officeDocument/2006/relationships/customXml" Target="../ink/ink20.xml"/><Relationship Id="rId19" Type="http://schemas.openxmlformats.org/officeDocument/2006/relationships/image" Target="../media/image25.emf"/><Relationship Id="rId31" Type="http://schemas.openxmlformats.org/officeDocument/2006/relationships/image" Target="../media/image31.emf"/><Relationship Id="rId44" Type="http://schemas.openxmlformats.org/officeDocument/2006/relationships/customXml" Target="../ink/ink37.xml"/><Relationship Id="rId52" Type="http://schemas.openxmlformats.org/officeDocument/2006/relationships/customXml" Target="../ink/ink41.xml"/><Relationship Id="rId60" Type="http://schemas.openxmlformats.org/officeDocument/2006/relationships/customXml" Target="../ink/ink45.xml"/><Relationship Id="rId65" Type="http://schemas.openxmlformats.org/officeDocument/2006/relationships/image" Target="../media/image48.emf"/><Relationship Id="rId4" Type="http://schemas.openxmlformats.org/officeDocument/2006/relationships/customXml" Target="../ink/ink17.xml"/><Relationship Id="rId9" Type="http://schemas.openxmlformats.org/officeDocument/2006/relationships/image" Target="../media/image20.emf"/><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9.emf"/><Relationship Id="rId30" Type="http://schemas.openxmlformats.org/officeDocument/2006/relationships/customXml" Target="../ink/ink30.xml"/><Relationship Id="rId35" Type="http://schemas.openxmlformats.org/officeDocument/2006/relationships/image" Target="../media/image33.emf"/><Relationship Id="rId43" Type="http://schemas.openxmlformats.org/officeDocument/2006/relationships/image" Target="../media/image37.emf"/><Relationship Id="rId48" Type="http://schemas.openxmlformats.org/officeDocument/2006/relationships/customXml" Target="../ink/ink39.xml"/><Relationship Id="rId56" Type="http://schemas.openxmlformats.org/officeDocument/2006/relationships/customXml" Target="../ink/ink43.xml"/><Relationship Id="rId64" Type="http://schemas.openxmlformats.org/officeDocument/2006/relationships/customXml" Target="../ink/ink47.xml"/><Relationship Id="rId69" Type="http://schemas.openxmlformats.org/officeDocument/2006/relationships/image" Target="../media/image50.emf"/><Relationship Id="rId8" Type="http://schemas.openxmlformats.org/officeDocument/2006/relationships/customXml" Target="../ink/ink19.xml"/><Relationship Id="rId51" Type="http://schemas.openxmlformats.org/officeDocument/2006/relationships/image" Target="../media/image41.emf"/><Relationship Id="rId3" Type="http://schemas.openxmlformats.org/officeDocument/2006/relationships/image" Target="../media/image17.emf"/><Relationship Id="rId12" Type="http://schemas.openxmlformats.org/officeDocument/2006/relationships/customXml" Target="../ink/ink21.xml"/><Relationship Id="rId17" Type="http://schemas.openxmlformats.org/officeDocument/2006/relationships/image" Target="../media/image24.emf"/><Relationship Id="rId25" Type="http://schemas.openxmlformats.org/officeDocument/2006/relationships/image" Target="../media/image28.emf"/><Relationship Id="rId33" Type="http://schemas.openxmlformats.org/officeDocument/2006/relationships/image" Target="../media/image32.emf"/><Relationship Id="rId38" Type="http://schemas.openxmlformats.org/officeDocument/2006/relationships/customXml" Target="../ink/ink34.xml"/><Relationship Id="rId46" Type="http://schemas.openxmlformats.org/officeDocument/2006/relationships/customXml" Target="../ink/ink38.xml"/><Relationship Id="rId59" Type="http://schemas.openxmlformats.org/officeDocument/2006/relationships/image" Target="../media/image45.emf"/><Relationship Id="rId67" Type="http://schemas.openxmlformats.org/officeDocument/2006/relationships/image" Target="../media/image49.emf"/><Relationship Id="rId20" Type="http://schemas.openxmlformats.org/officeDocument/2006/relationships/customXml" Target="../ink/ink25.xml"/><Relationship Id="rId41" Type="http://schemas.openxmlformats.org/officeDocument/2006/relationships/image" Target="../media/image36.emf"/><Relationship Id="rId54" Type="http://schemas.openxmlformats.org/officeDocument/2006/relationships/customXml" Target="../ink/ink42.xml"/><Relationship Id="rId62" Type="http://schemas.openxmlformats.org/officeDocument/2006/relationships/customXml" Target="../ink/ink46.xml"/><Relationship Id="rId70" Type="http://schemas.openxmlformats.org/officeDocument/2006/relationships/customXml" Target="../ink/ink50.xml"/></Relationships>
</file>

<file path=ppt/slides/_rels/slide1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customXml" Target="../ink/ink5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52.xml"/><Relationship Id="rId1" Type="http://schemas.openxmlformats.org/officeDocument/2006/relationships/slideLayout" Target="../slideLayouts/slideLayout7.xml"/><Relationship Id="rId5" Type="http://schemas.openxmlformats.org/officeDocument/2006/relationships/image" Target="../media/image54.emf"/><Relationship Id="rId4" Type="http://schemas.openxmlformats.org/officeDocument/2006/relationships/customXml" Target="../ink/ink53.xml"/></Relationships>
</file>

<file path=ppt/slides/_rels/slide15.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0.emf"/><Relationship Id="rId18" Type="http://schemas.openxmlformats.org/officeDocument/2006/relationships/customXml" Target="../ink/ink62.xml"/><Relationship Id="rId3" Type="http://schemas.openxmlformats.org/officeDocument/2006/relationships/image" Target="../media/image55.emf"/><Relationship Id="rId7" Type="http://schemas.openxmlformats.org/officeDocument/2006/relationships/image" Target="../media/image57.emf"/><Relationship Id="rId12" Type="http://schemas.openxmlformats.org/officeDocument/2006/relationships/customXml" Target="../ink/ink59.xml"/><Relationship Id="rId17" Type="http://schemas.openxmlformats.org/officeDocument/2006/relationships/image" Target="../media/image62.emf"/><Relationship Id="rId2" Type="http://schemas.openxmlformats.org/officeDocument/2006/relationships/customXml" Target="../ink/ink54.xml"/><Relationship Id="rId16" Type="http://schemas.openxmlformats.org/officeDocument/2006/relationships/customXml" Target="../ink/ink61.xml"/><Relationship Id="rId1" Type="http://schemas.openxmlformats.org/officeDocument/2006/relationships/slideLayout" Target="../slideLayouts/slideLayout7.xml"/><Relationship Id="rId6" Type="http://schemas.openxmlformats.org/officeDocument/2006/relationships/customXml" Target="../ink/ink56.xml"/><Relationship Id="rId11" Type="http://schemas.openxmlformats.org/officeDocument/2006/relationships/image" Target="../media/image59.emf"/><Relationship Id="rId5" Type="http://schemas.openxmlformats.org/officeDocument/2006/relationships/image" Target="../media/image56.emf"/><Relationship Id="rId15" Type="http://schemas.openxmlformats.org/officeDocument/2006/relationships/image" Target="../media/image61.emf"/><Relationship Id="rId10" Type="http://schemas.openxmlformats.org/officeDocument/2006/relationships/customXml" Target="../ink/ink58.xml"/><Relationship Id="rId19" Type="http://schemas.openxmlformats.org/officeDocument/2006/relationships/image" Target="../media/image63.emf"/><Relationship Id="rId4" Type="http://schemas.openxmlformats.org/officeDocument/2006/relationships/customXml" Target="../ink/ink55.xml"/><Relationship Id="rId9" Type="http://schemas.openxmlformats.org/officeDocument/2006/relationships/image" Target="../media/image58.emf"/><Relationship Id="rId14" Type="http://schemas.openxmlformats.org/officeDocument/2006/relationships/customXml" Target="../ink/ink60.xml"/></Relationships>
</file>

<file path=ppt/slides/_rels/slide16.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customXml" Target="../ink/ink6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image" Target="../media/image65.emf"/><Relationship Id="rId7" Type="http://schemas.openxmlformats.org/officeDocument/2006/relationships/image" Target="../media/image67.emf"/><Relationship Id="rId2" Type="http://schemas.openxmlformats.org/officeDocument/2006/relationships/customXml" Target="../ink/ink64.xml"/><Relationship Id="rId1" Type="http://schemas.openxmlformats.org/officeDocument/2006/relationships/slideLayout" Target="../slideLayouts/slideLayout7.xml"/><Relationship Id="rId6" Type="http://schemas.openxmlformats.org/officeDocument/2006/relationships/customXml" Target="../ink/ink66.xml"/><Relationship Id="rId5" Type="http://schemas.openxmlformats.org/officeDocument/2006/relationships/image" Target="../media/image66.emf"/><Relationship Id="rId4" Type="http://schemas.openxmlformats.org/officeDocument/2006/relationships/customXml" Target="../ink/ink65.xml"/><Relationship Id="rId9" Type="http://schemas.openxmlformats.org/officeDocument/2006/relationships/image" Target="../media/image68.emf"/></Relationships>
</file>

<file path=ppt/slides/_rels/slide18.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customXml" Target="../ink/ink6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customXml" Target="../ink/ink72.xml"/><Relationship Id="rId3" Type="http://schemas.openxmlformats.org/officeDocument/2006/relationships/image" Target="../media/image70.emf"/><Relationship Id="rId7" Type="http://schemas.openxmlformats.org/officeDocument/2006/relationships/image" Target="../media/image72.emf"/><Relationship Id="rId2" Type="http://schemas.openxmlformats.org/officeDocument/2006/relationships/customXml" Target="../ink/ink69.xml"/><Relationship Id="rId1" Type="http://schemas.openxmlformats.org/officeDocument/2006/relationships/slideLayout" Target="../slideLayouts/slideLayout7.xml"/><Relationship Id="rId6" Type="http://schemas.openxmlformats.org/officeDocument/2006/relationships/customXml" Target="../ink/ink71.xml"/><Relationship Id="rId5" Type="http://schemas.openxmlformats.org/officeDocument/2006/relationships/image" Target="../media/image71.emf"/><Relationship Id="rId4" Type="http://schemas.openxmlformats.org/officeDocument/2006/relationships/customXml" Target="../ink/ink70.xml"/><Relationship Id="rId9" Type="http://schemas.openxmlformats.org/officeDocument/2006/relationships/image" Target="../media/image7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7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470025"/>
          </a:xfrm>
        </p:spPr>
        <p:txBody>
          <a:bodyPr>
            <a:noAutofit/>
          </a:bodyPr>
          <a:lstStyle/>
          <a:p>
            <a:r>
              <a:rPr lang="en-US" sz="5400" dirty="0" smtClean="0"/>
              <a:t>Digital Electronics</a:t>
            </a:r>
            <a:br>
              <a:rPr lang="en-US" sz="5400" dirty="0" smtClean="0"/>
            </a:br>
            <a:r>
              <a:rPr lang="en-US" sz="5400" dirty="0" smtClean="0"/>
              <a:t>(EE221)</a:t>
            </a:r>
            <a:endParaRPr lang="en-IN" sz="5400" dirty="0"/>
          </a:p>
        </p:txBody>
      </p:sp>
      <p:sp>
        <p:nvSpPr>
          <p:cNvPr id="4" name="TextBox 3"/>
          <p:cNvSpPr txBox="1"/>
          <p:nvPr/>
        </p:nvSpPr>
        <p:spPr>
          <a:xfrm>
            <a:off x="1280265" y="3681898"/>
            <a:ext cx="6308842" cy="1754326"/>
          </a:xfrm>
          <a:prstGeom prst="rect">
            <a:avLst/>
          </a:prstGeom>
          <a:noFill/>
        </p:spPr>
        <p:txBody>
          <a:bodyPr wrap="none" rtlCol="0">
            <a:spAutoFit/>
          </a:bodyPr>
          <a:lstStyle/>
          <a:p>
            <a:pPr algn="ctr"/>
            <a:r>
              <a:rPr lang="en-US" sz="3600" dirty="0" smtClean="0"/>
              <a:t>Instructor: </a:t>
            </a:r>
            <a:r>
              <a:rPr lang="en-US" sz="3600" dirty="0" err="1" smtClean="0"/>
              <a:t>Dipankar</a:t>
            </a:r>
            <a:r>
              <a:rPr lang="en-US" sz="3600" dirty="0" smtClean="0"/>
              <a:t> </a:t>
            </a:r>
            <a:r>
              <a:rPr lang="en-US" sz="3600" dirty="0" err="1" smtClean="0"/>
              <a:t>Saha</a:t>
            </a:r>
            <a:endParaRPr lang="en-US" sz="3600" dirty="0" smtClean="0"/>
          </a:p>
          <a:p>
            <a:pPr algn="ctr"/>
            <a:r>
              <a:rPr lang="en-US" sz="3600" dirty="0" smtClean="0"/>
              <a:t>Office: Nano-E Building, 6</a:t>
            </a:r>
            <a:r>
              <a:rPr lang="en-US" sz="3600" baseline="30000" dirty="0" smtClean="0"/>
              <a:t>th</a:t>
            </a:r>
            <a:r>
              <a:rPr lang="en-US" sz="3600" dirty="0" smtClean="0"/>
              <a:t> Floor</a:t>
            </a:r>
          </a:p>
          <a:p>
            <a:pPr algn="ctr"/>
            <a:r>
              <a:rPr lang="en-US" sz="3600" dirty="0" smtClean="0"/>
              <a:t>Email: dsaha@ee.iitb.ac.in</a:t>
            </a:r>
            <a:endParaRPr lang="en-IN" sz="3600" dirty="0"/>
          </a:p>
        </p:txBody>
      </p:sp>
    </p:spTree>
    <p:extLst>
      <p:ext uri="{BB962C8B-B14F-4D97-AF65-F5344CB8AC3E}">
        <p14:creationId xmlns:p14="http://schemas.microsoft.com/office/powerpoint/2010/main" val="63064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Electronics</a:t>
            </a:r>
            <a:endParaRPr lang="en-IN" dirty="0"/>
          </a:p>
        </p:txBody>
      </p:sp>
      <p:sp>
        <p:nvSpPr>
          <p:cNvPr id="3" name="Content Placeholder 2"/>
          <p:cNvSpPr>
            <a:spLocks noGrp="1"/>
          </p:cNvSpPr>
          <p:nvPr>
            <p:ph idx="1"/>
          </p:nvPr>
        </p:nvSpPr>
        <p:spPr>
          <a:xfrm>
            <a:off x="457200" y="1600201"/>
            <a:ext cx="8229600" cy="604664"/>
          </a:xfrm>
        </p:spPr>
        <p:txBody>
          <a:bodyPr/>
          <a:lstStyle/>
          <a:p>
            <a:r>
              <a:rPr lang="en-US" dirty="0" smtClean="0"/>
              <a:t>Why DIGITAL?</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562451" y="1923891"/>
              <a:ext cx="7085160" cy="1732320"/>
            </p14:xfrm>
          </p:contentPart>
        </mc:Choice>
        <mc:Fallback xmlns="">
          <p:pic>
            <p:nvPicPr>
              <p:cNvPr id="7" name="Ink 6"/>
              <p:cNvPicPr/>
              <p:nvPr/>
            </p:nvPicPr>
            <p:blipFill>
              <a:blip r:embed="rId3"/>
              <a:stretch>
                <a:fillRect/>
              </a:stretch>
            </p:blipFill>
            <p:spPr>
              <a:xfrm>
                <a:off x="1544451" y="1909131"/>
                <a:ext cx="7117200" cy="176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9" name="Ink 58"/>
              <p14:cNvContentPartPr/>
              <p14:nvPr/>
            </p14:nvContentPartPr>
            <p14:xfrm>
              <a:off x="6544491" y="2516811"/>
              <a:ext cx="0" cy="21600"/>
            </p14:xfrm>
          </p:contentPart>
        </mc:Choice>
        <mc:Fallback xmlns="">
          <p:pic>
            <p:nvPicPr>
              <p:cNvPr id="59" name="Ink 58"/>
              <p:cNvPicPr/>
              <p:nvPr/>
            </p:nvPicPr>
            <p:blipFill>
              <a:blip r:embed="rId5"/>
              <a:stretch>
                <a:fillRect/>
              </a:stretch>
            </p:blipFill>
            <p:spPr>
              <a:xfrm>
                <a:off x="0" y="0"/>
                <a:ext cx="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9" name="Ink 78"/>
              <p14:cNvContentPartPr/>
              <p14:nvPr/>
            </p14:nvContentPartPr>
            <p14:xfrm>
              <a:off x="4032411" y="3073371"/>
              <a:ext cx="0" cy="55440"/>
            </p14:xfrm>
          </p:contentPart>
        </mc:Choice>
        <mc:Fallback xmlns="">
          <p:pic>
            <p:nvPicPr>
              <p:cNvPr id="79" name="Ink 78"/>
              <p:cNvPicPr/>
              <p:nvPr/>
            </p:nvPicPr>
            <p:blipFill>
              <a:blip r:embed="rId7"/>
              <a:stretch>
                <a:fillRect/>
              </a:stretch>
            </p:blipFill>
            <p:spPr>
              <a:xfrm>
                <a:off x="0" y="0"/>
                <a:ext cx="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2" name="Ink 111"/>
              <p14:cNvContentPartPr/>
              <p14:nvPr/>
            </p14:nvContentPartPr>
            <p14:xfrm>
              <a:off x="2399451" y="4416891"/>
              <a:ext cx="1664640" cy="125280"/>
            </p14:xfrm>
          </p:contentPart>
        </mc:Choice>
        <mc:Fallback xmlns="">
          <p:pic>
            <p:nvPicPr>
              <p:cNvPr id="112" name="Ink 111"/>
              <p:cNvPicPr/>
              <p:nvPr/>
            </p:nvPicPr>
            <p:blipFill>
              <a:blip r:embed="rId9"/>
              <a:stretch>
                <a:fillRect/>
              </a:stretch>
            </p:blipFill>
            <p:spPr>
              <a:xfrm>
                <a:off x="2389011" y="4401771"/>
                <a:ext cx="16948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5" name="Ink 134"/>
              <p14:cNvContentPartPr/>
              <p14:nvPr/>
            </p14:nvContentPartPr>
            <p14:xfrm>
              <a:off x="4151931" y="3787251"/>
              <a:ext cx="2079720" cy="1461600"/>
            </p14:xfrm>
          </p:contentPart>
        </mc:Choice>
        <mc:Fallback xmlns="">
          <p:pic>
            <p:nvPicPr>
              <p:cNvPr id="135" name="Ink 134"/>
              <p:cNvPicPr/>
              <p:nvPr/>
            </p:nvPicPr>
            <p:blipFill>
              <a:blip r:embed="rId11"/>
              <a:stretch>
                <a:fillRect/>
              </a:stretch>
            </p:blipFill>
            <p:spPr>
              <a:xfrm>
                <a:off x="4135011" y="3768891"/>
                <a:ext cx="2106360" cy="148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2" name="Ink 151"/>
              <p14:cNvContentPartPr/>
              <p14:nvPr/>
            </p14:nvContentPartPr>
            <p14:xfrm>
              <a:off x="4283331" y="3988491"/>
              <a:ext cx="1747440" cy="1109520"/>
            </p14:xfrm>
          </p:contentPart>
        </mc:Choice>
        <mc:Fallback xmlns="">
          <p:pic>
            <p:nvPicPr>
              <p:cNvPr id="152" name="Ink 151"/>
              <p:cNvPicPr/>
              <p:nvPr/>
            </p:nvPicPr>
            <p:blipFill>
              <a:blip r:embed="rId13"/>
              <a:stretch>
                <a:fillRect/>
              </a:stretch>
            </p:blipFill>
            <p:spPr>
              <a:xfrm>
                <a:off x="4273251" y="3971571"/>
                <a:ext cx="1776600" cy="113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8" name="Ink 167"/>
              <p14:cNvContentPartPr/>
              <p14:nvPr/>
            </p14:nvContentPartPr>
            <p14:xfrm>
              <a:off x="6333171" y="3710571"/>
              <a:ext cx="2627640" cy="1360440"/>
            </p14:xfrm>
          </p:contentPart>
        </mc:Choice>
        <mc:Fallback xmlns="">
          <p:pic>
            <p:nvPicPr>
              <p:cNvPr id="168" name="Ink 167"/>
              <p:cNvPicPr/>
              <p:nvPr/>
            </p:nvPicPr>
            <p:blipFill>
              <a:blip r:embed="rId15"/>
              <a:stretch>
                <a:fillRect/>
              </a:stretch>
            </p:blipFill>
            <p:spPr>
              <a:xfrm>
                <a:off x="6314811" y="3690411"/>
                <a:ext cx="2666520" cy="140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9" name="Ink 168"/>
              <p14:cNvContentPartPr/>
              <p14:nvPr/>
            </p14:nvContentPartPr>
            <p14:xfrm>
              <a:off x="6153891" y="4250931"/>
              <a:ext cx="1191240" cy="122760"/>
            </p14:xfrm>
          </p:contentPart>
        </mc:Choice>
        <mc:Fallback xmlns="">
          <p:pic>
            <p:nvPicPr>
              <p:cNvPr id="169" name="Ink 168"/>
              <p:cNvPicPr/>
              <p:nvPr/>
            </p:nvPicPr>
            <p:blipFill>
              <a:blip r:embed="rId17"/>
              <a:stretch>
                <a:fillRect/>
              </a:stretch>
            </p:blipFill>
            <p:spPr>
              <a:xfrm>
                <a:off x="6140571" y="4231851"/>
                <a:ext cx="1224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7" name="Ink 196"/>
              <p14:cNvContentPartPr/>
              <p14:nvPr/>
            </p14:nvContentPartPr>
            <p14:xfrm>
              <a:off x="466251" y="6061731"/>
              <a:ext cx="2023920" cy="15840"/>
            </p14:xfrm>
          </p:contentPart>
        </mc:Choice>
        <mc:Fallback xmlns="">
          <p:pic>
            <p:nvPicPr>
              <p:cNvPr id="197" name="Ink 196"/>
              <p:cNvPicPr/>
              <p:nvPr/>
            </p:nvPicPr>
            <p:blipFill>
              <a:blip r:embed="rId19"/>
              <a:stretch>
                <a:fillRect/>
              </a:stretch>
            </p:blipFill>
            <p:spPr>
              <a:xfrm>
                <a:off x="458691" y="6045531"/>
                <a:ext cx="20368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0" name="Ink 199"/>
              <p14:cNvContentPartPr/>
              <p14:nvPr/>
            </p14:nvContentPartPr>
            <p14:xfrm>
              <a:off x="613491" y="3900291"/>
              <a:ext cx="3179520" cy="1522800"/>
            </p14:xfrm>
          </p:contentPart>
        </mc:Choice>
        <mc:Fallback xmlns="">
          <p:pic>
            <p:nvPicPr>
              <p:cNvPr id="200" name="Ink 199"/>
              <p:cNvPicPr/>
              <p:nvPr/>
            </p:nvPicPr>
            <p:blipFill>
              <a:blip r:embed="rId21"/>
              <a:stretch>
                <a:fillRect/>
              </a:stretch>
            </p:blipFill>
            <p:spPr>
              <a:xfrm>
                <a:off x="594051" y="3885171"/>
                <a:ext cx="3207240" cy="1558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1" name="Ink 200"/>
              <p14:cNvContentPartPr/>
              <p14:nvPr/>
            </p14:nvContentPartPr>
            <p14:xfrm>
              <a:off x="6507411" y="5798931"/>
              <a:ext cx="2325960" cy="29520"/>
            </p14:xfrm>
          </p:contentPart>
        </mc:Choice>
        <mc:Fallback xmlns="">
          <p:pic>
            <p:nvPicPr>
              <p:cNvPr id="201" name="Ink 200"/>
              <p:cNvPicPr/>
              <p:nvPr/>
            </p:nvPicPr>
            <p:blipFill>
              <a:blip r:embed="rId23"/>
              <a:stretch>
                <a:fillRect/>
              </a:stretch>
            </p:blipFill>
            <p:spPr>
              <a:xfrm>
                <a:off x="6503091" y="5780211"/>
                <a:ext cx="23378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4" name="Ink 203"/>
              <p14:cNvContentPartPr/>
              <p14:nvPr/>
            </p14:nvContentPartPr>
            <p14:xfrm>
              <a:off x="4077771" y="5880291"/>
              <a:ext cx="1863360" cy="113400"/>
            </p14:xfrm>
          </p:contentPart>
        </mc:Choice>
        <mc:Fallback xmlns="">
          <p:pic>
            <p:nvPicPr>
              <p:cNvPr id="204" name="Ink 203"/>
              <p:cNvPicPr/>
              <p:nvPr/>
            </p:nvPicPr>
            <p:blipFill>
              <a:blip r:embed="rId25"/>
              <a:stretch>
                <a:fillRect/>
              </a:stretch>
            </p:blipFill>
            <p:spPr>
              <a:xfrm>
                <a:off x="4061931" y="5868051"/>
                <a:ext cx="18972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7" name="Ink 206"/>
              <p14:cNvContentPartPr/>
              <p14:nvPr/>
            </p14:nvContentPartPr>
            <p14:xfrm>
              <a:off x="676131" y="4865811"/>
              <a:ext cx="8393760" cy="1753560"/>
            </p14:xfrm>
          </p:contentPart>
        </mc:Choice>
        <mc:Fallback xmlns="">
          <p:pic>
            <p:nvPicPr>
              <p:cNvPr id="207" name="Ink 206"/>
              <p:cNvPicPr/>
              <p:nvPr/>
            </p:nvPicPr>
            <p:blipFill>
              <a:blip r:embed="rId27"/>
              <a:stretch>
                <a:fillRect/>
              </a:stretch>
            </p:blipFill>
            <p:spPr>
              <a:xfrm>
                <a:off x="658491" y="4847091"/>
                <a:ext cx="8418960" cy="1791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 name="Ink 207"/>
              <p14:cNvContentPartPr/>
              <p14:nvPr/>
            </p14:nvContentPartPr>
            <p14:xfrm>
              <a:off x="5848971" y="5876331"/>
              <a:ext cx="605520" cy="53280"/>
            </p14:xfrm>
          </p:contentPart>
        </mc:Choice>
        <mc:Fallback xmlns="">
          <p:pic>
            <p:nvPicPr>
              <p:cNvPr id="208" name="Ink 207"/>
              <p:cNvPicPr/>
              <p:nvPr/>
            </p:nvPicPr>
            <p:blipFill>
              <a:blip r:embed="rId29"/>
              <a:stretch>
                <a:fillRect/>
              </a:stretch>
            </p:blipFill>
            <p:spPr>
              <a:xfrm>
                <a:off x="5844651" y="5857611"/>
                <a:ext cx="621000" cy="85680"/>
              </a:xfrm>
              <a:prstGeom prst="rect">
                <a:avLst/>
              </a:prstGeom>
            </p:spPr>
          </p:pic>
        </mc:Fallback>
      </mc:AlternateContent>
    </p:spTree>
    <p:extLst>
      <p:ext uri="{BB962C8B-B14F-4D97-AF65-F5344CB8AC3E}">
        <p14:creationId xmlns:p14="http://schemas.microsoft.com/office/powerpoint/2010/main" val="2006219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35811" y="748664"/>
              <a:ext cx="8262360" cy="4696560"/>
            </p14:xfrm>
          </p:contentPart>
        </mc:Choice>
        <mc:Fallback xmlns="">
          <p:pic>
            <p:nvPicPr>
              <p:cNvPr id="9" name="Ink 8"/>
              <p:cNvPicPr/>
              <p:nvPr/>
            </p:nvPicPr>
            <p:blipFill>
              <a:blip r:embed="rId3"/>
              <a:stretch>
                <a:fillRect/>
              </a:stretch>
            </p:blipFill>
            <p:spPr>
              <a:xfrm>
                <a:off x="616371" y="728864"/>
                <a:ext cx="8288640" cy="4722120"/>
              </a:xfrm>
              <a:prstGeom prst="rect">
                <a:avLst/>
              </a:prstGeom>
            </p:spPr>
          </p:pic>
        </mc:Fallback>
      </mc:AlternateContent>
    </p:spTree>
    <p:extLst>
      <p:ext uri="{BB962C8B-B14F-4D97-AF65-F5344CB8AC3E}">
        <p14:creationId xmlns:p14="http://schemas.microsoft.com/office/powerpoint/2010/main" val="1397679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410051" y="3147288"/>
              <a:ext cx="88200" cy="1658520"/>
            </p14:xfrm>
          </p:contentPart>
        </mc:Choice>
        <mc:Fallback xmlns="">
          <p:pic>
            <p:nvPicPr>
              <p:cNvPr id="3" name="Ink 2"/>
              <p:cNvPicPr/>
              <p:nvPr/>
            </p:nvPicPr>
            <p:blipFill>
              <a:blip r:embed="rId3"/>
              <a:stretch>
                <a:fillRect/>
              </a:stretch>
            </p:blipFill>
            <p:spPr>
              <a:xfrm>
                <a:off x="4405371" y="3143328"/>
                <a:ext cx="99360" cy="167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5623251" y="2258088"/>
              <a:ext cx="126360" cy="2357640"/>
            </p14:xfrm>
          </p:contentPart>
        </mc:Choice>
        <mc:Fallback xmlns="">
          <p:pic>
            <p:nvPicPr>
              <p:cNvPr id="4" name="Ink 3"/>
              <p:cNvPicPr/>
              <p:nvPr/>
            </p:nvPicPr>
            <p:blipFill>
              <a:blip r:embed="rId5"/>
              <a:stretch>
                <a:fillRect/>
              </a:stretch>
            </p:blipFill>
            <p:spPr>
              <a:xfrm>
                <a:off x="5612091" y="2251968"/>
                <a:ext cx="150120" cy="237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6760131" y="2704128"/>
              <a:ext cx="84240" cy="1579680"/>
            </p14:xfrm>
          </p:contentPart>
        </mc:Choice>
        <mc:Fallback xmlns="">
          <p:pic>
            <p:nvPicPr>
              <p:cNvPr id="5" name="Ink 4"/>
              <p:cNvPicPr/>
              <p:nvPr/>
            </p:nvPicPr>
            <p:blipFill>
              <a:blip r:embed="rId7"/>
              <a:stretch>
                <a:fillRect/>
              </a:stretch>
            </p:blipFill>
            <p:spPr>
              <a:xfrm>
                <a:off x="6746091" y="2698008"/>
                <a:ext cx="103320" cy="1590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7971891" y="3109128"/>
              <a:ext cx="96840" cy="1130400"/>
            </p14:xfrm>
          </p:contentPart>
        </mc:Choice>
        <mc:Fallback xmlns="">
          <p:pic>
            <p:nvPicPr>
              <p:cNvPr id="9" name="Ink 8"/>
              <p:cNvPicPr/>
              <p:nvPr/>
            </p:nvPicPr>
            <p:blipFill>
              <a:blip r:embed="rId9"/>
              <a:stretch>
                <a:fillRect/>
              </a:stretch>
            </p:blipFill>
            <p:spPr>
              <a:xfrm>
                <a:off x="7958211" y="3103008"/>
                <a:ext cx="115920" cy="114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1842891" y="3498648"/>
              <a:ext cx="6843240" cy="58680"/>
            </p14:xfrm>
          </p:contentPart>
        </mc:Choice>
        <mc:Fallback xmlns="">
          <p:pic>
            <p:nvPicPr>
              <p:cNvPr id="10" name="Ink 9"/>
              <p:cNvPicPr/>
              <p:nvPr/>
            </p:nvPicPr>
            <p:blipFill>
              <a:blip r:embed="rId11"/>
              <a:stretch>
                <a:fillRect/>
              </a:stretch>
            </p:blipFill>
            <p:spPr>
              <a:xfrm>
                <a:off x="1834611" y="3487128"/>
                <a:ext cx="685656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p14:cNvContentPartPr/>
              <p14:nvPr/>
            </p14:nvContentPartPr>
            <p14:xfrm>
              <a:off x="1557051" y="2609808"/>
              <a:ext cx="7161840" cy="161280"/>
            </p14:xfrm>
          </p:contentPart>
        </mc:Choice>
        <mc:Fallback xmlns="">
          <p:pic>
            <p:nvPicPr>
              <p:cNvPr id="14" name="Ink 13"/>
              <p:cNvPicPr/>
              <p:nvPr/>
            </p:nvPicPr>
            <p:blipFill>
              <a:blip r:embed="rId13"/>
              <a:stretch>
                <a:fillRect/>
              </a:stretch>
            </p:blipFill>
            <p:spPr>
              <a:xfrm>
                <a:off x="1550571" y="2596488"/>
                <a:ext cx="71722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p14:cNvContentPartPr/>
              <p14:nvPr/>
            </p14:nvContentPartPr>
            <p14:xfrm>
              <a:off x="1892931" y="4009488"/>
              <a:ext cx="7190280" cy="127440"/>
            </p14:xfrm>
          </p:contentPart>
        </mc:Choice>
        <mc:Fallback xmlns="">
          <p:pic>
            <p:nvPicPr>
              <p:cNvPr id="15" name="Ink 14"/>
              <p:cNvPicPr/>
              <p:nvPr/>
            </p:nvPicPr>
            <p:blipFill>
              <a:blip r:embed="rId15"/>
              <a:stretch>
                <a:fillRect/>
              </a:stretch>
            </p:blipFill>
            <p:spPr>
              <a:xfrm>
                <a:off x="1886091" y="4001568"/>
                <a:ext cx="72025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p14:cNvContentPartPr/>
              <p14:nvPr/>
            </p14:nvContentPartPr>
            <p14:xfrm>
              <a:off x="870891" y="307491"/>
              <a:ext cx="0" cy="19440"/>
            </p14:xfrm>
          </p:contentPart>
        </mc:Choice>
        <mc:Fallback xmlns="">
          <p:pic>
            <p:nvPicPr>
              <p:cNvPr id="20" name="Ink 19"/>
              <p:cNvPicPr/>
              <p:nvPr/>
            </p:nvPicPr>
            <p:blipFill>
              <a:blip r:embed="rId17"/>
              <a:stretch>
                <a:fillRect/>
              </a:stretch>
            </p:blipFill>
            <p:spPr>
              <a:xfrm>
                <a:off x="0" y="0"/>
                <a:ext cx="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p14:cNvContentPartPr/>
              <p14:nvPr/>
            </p14:nvContentPartPr>
            <p14:xfrm>
              <a:off x="1760811" y="2109048"/>
              <a:ext cx="6488640" cy="79200"/>
            </p14:xfrm>
          </p:contentPart>
        </mc:Choice>
        <mc:Fallback xmlns="">
          <p:pic>
            <p:nvPicPr>
              <p:cNvPr id="30" name="Ink 29"/>
              <p:cNvPicPr/>
              <p:nvPr/>
            </p:nvPicPr>
            <p:blipFill>
              <a:blip r:embed="rId19"/>
              <a:stretch>
                <a:fillRect/>
              </a:stretch>
            </p:blipFill>
            <p:spPr>
              <a:xfrm>
                <a:off x="1751811" y="2099688"/>
                <a:ext cx="65030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p14:cNvContentPartPr/>
              <p14:nvPr/>
            </p14:nvContentPartPr>
            <p14:xfrm>
              <a:off x="4350651" y="1758651"/>
              <a:ext cx="73800" cy="1205397"/>
            </p14:xfrm>
          </p:contentPart>
        </mc:Choice>
        <mc:Fallback xmlns="">
          <p:pic>
            <p:nvPicPr>
              <p:cNvPr id="31" name="Ink 30"/>
              <p:cNvPicPr/>
              <p:nvPr/>
            </p:nvPicPr>
            <p:blipFill>
              <a:blip r:embed="rId21"/>
              <a:stretch>
                <a:fillRect/>
              </a:stretch>
            </p:blipFill>
            <p:spPr>
              <a:xfrm>
                <a:off x="4341291" y="1746050"/>
                <a:ext cx="85680" cy="122195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p14:cNvContentPartPr/>
              <p14:nvPr/>
            </p14:nvContentPartPr>
            <p14:xfrm>
              <a:off x="1815891" y="2033808"/>
              <a:ext cx="6416640" cy="2178360"/>
            </p14:xfrm>
          </p:contentPart>
        </mc:Choice>
        <mc:Fallback xmlns="">
          <p:pic>
            <p:nvPicPr>
              <p:cNvPr id="32" name="Ink 31"/>
              <p:cNvPicPr/>
              <p:nvPr/>
            </p:nvPicPr>
            <p:blipFill>
              <a:blip r:embed="rId23"/>
              <a:stretch>
                <a:fillRect/>
              </a:stretch>
            </p:blipFill>
            <p:spPr>
              <a:xfrm>
                <a:off x="1813011" y="2012928"/>
                <a:ext cx="6431400" cy="2220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5" name="Ink 44"/>
              <p14:cNvContentPartPr/>
              <p14:nvPr/>
            </p14:nvContentPartPr>
            <p14:xfrm>
              <a:off x="407211" y="141171"/>
              <a:ext cx="8376120" cy="1417437"/>
            </p14:xfrm>
          </p:contentPart>
        </mc:Choice>
        <mc:Fallback xmlns="">
          <p:pic>
            <p:nvPicPr>
              <p:cNvPr id="45" name="Ink 44"/>
              <p:cNvPicPr/>
              <p:nvPr/>
            </p:nvPicPr>
            <p:blipFill>
              <a:blip r:embed="rId25"/>
              <a:stretch>
                <a:fillRect/>
              </a:stretch>
            </p:blipFill>
            <p:spPr>
              <a:xfrm>
                <a:off x="393891" y="123530"/>
                <a:ext cx="8409240" cy="1455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3" name="Ink 72"/>
              <p14:cNvContentPartPr/>
              <p14:nvPr/>
            </p14:nvContentPartPr>
            <p14:xfrm>
              <a:off x="4549731" y="4429248"/>
              <a:ext cx="145800" cy="177003"/>
            </p14:xfrm>
          </p:contentPart>
        </mc:Choice>
        <mc:Fallback xmlns="">
          <p:pic>
            <p:nvPicPr>
              <p:cNvPr id="73" name="Ink 72"/>
              <p:cNvPicPr/>
              <p:nvPr/>
            </p:nvPicPr>
            <p:blipFill>
              <a:blip r:embed="rId27"/>
              <a:stretch>
                <a:fillRect/>
              </a:stretch>
            </p:blipFill>
            <p:spPr>
              <a:xfrm>
                <a:off x="4542891" y="4414498"/>
                <a:ext cx="167400" cy="20614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3" name="Ink 92"/>
              <p14:cNvContentPartPr/>
              <p14:nvPr/>
            </p14:nvContentPartPr>
            <p14:xfrm>
              <a:off x="3656571" y="1700691"/>
              <a:ext cx="127080" cy="2983437"/>
            </p14:xfrm>
          </p:contentPart>
        </mc:Choice>
        <mc:Fallback xmlns="">
          <p:pic>
            <p:nvPicPr>
              <p:cNvPr id="93" name="Ink 92"/>
              <p:cNvPicPr/>
              <p:nvPr/>
            </p:nvPicPr>
            <p:blipFill>
              <a:blip r:embed="rId29"/>
              <a:stretch>
                <a:fillRect/>
              </a:stretch>
            </p:blipFill>
            <p:spPr>
              <a:xfrm>
                <a:off x="3643971" y="1687010"/>
                <a:ext cx="144720" cy="300215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3" name="Ink 102"/>
              <p14:cNvContentPartPr/>
              <p14:nvPr/>
            </p14:nvContentPartPr>
            <p14:xfrm>
              <a:off x="2419611" y="1784211"/>
              <a:ext cx="267120" cy="2813760"/>
            </p14:xfrm>
          </p:contentPart>
        </mc:Choice>
        <mc:Fallback xmlns="">
          <p:pic>
            <p:nvPicPr>
              <p:cNvPr id="103" name="Ink 102"/>
              <p:cNvPicPr/>
              <p:nvPr/>
            </p:nvPicPr>
            <p:blipFill>
              <a:blip r:embed="rId31"/>
              <a:stretch>
                <a:fillRect/>
              </a:stretch>
            </p:blipFill>
            <p:spPr>
              <a:xfrm>
                <a:off x="2412411" y="1773051"/>
                <a:ext cx="278640" cy="2830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p14:cNvContentPartPr/>
              <p14:nvPr/>
            </p14:nvContentPartPr>
            <p14:xfrm>
              <a:off x="5761131" y="4120008"/>
              <a:ext cx="2478240" cy="428643"/>
            </p14:xfrm>
          </p:contentPart>
        </mc:Choice>
        <mc:Fallback xmlns="">
          <p:pic>
            <p:nvPicPr>
              <p:cNvPr id="105" name="Ink 104"/>
              <p:cNvPicPr/>
              <p:nvPr/>
            </p:nvPicPr>
            <p:blipFill>
              <a:blip r:embed="rId33"/>
              <a:stretch>
                <a:fillRect/>
              </a:stretch>
            </p:blipFill>
            <p:spPr>
              <a:xfrm>
                <a:off x="5746731" y="4105972"/>
                <a:ext cx="2507400" cy="449517"/>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p14:cNvContentPartPr/>
              <p14:nvPr/>
            </p14:nvContentPartPr>
            <p14:xfrm>
              <a:off x="5517051" y="4224408"/>
              <a:ext cx="272880" cy="213120"/>
            </p14:xfrm>
          </p:contentPart>
        </mc:Choice>
        <mc:Fallback xmlns="">
          <p:pic>
            <p:nvPicPr>
              <p:cNvPr id="106" name="Ink 105"/>
              <p:cNvPicPr/>
              <p:nvPr/>
            </p:nvPicPr>
            <p:blipFill>
              <a:blip r:embed="rId35"/>
              <a:stretch>
                <a:fillRect/>
              </a:stretch>
            </p:blipFill>
            <p:spPr>
              <a:xfrm>
                <a:off x="5504451" y="4210368"/>
                <a:ext cx="2952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1" name="Ink 120"/>
              <p14:cNvContentPartPr/>
              <p14:nvPr/>
            </p14:nvContentPartPr>
            <p14:xfrm>
              <a:off x="862611" y="4252848"/>
              <a:ext cx="7394760" cy="2019843"/>
            </p14:xfrm>
          </p:contentPart>
        </mc:Choice>
        <mc:Fallback xmlns="">
          <p:pic>
            <p:nvPicPr>
              <p:cNvPr id="121" name="Ink 120"/>
              <p:cNvPicPr/>
              <p:nvPr/>
            </p:nvPicPr>
            <p:blipFill>
              <a:blip r:embed="rId37"/>
              <a:stretch>
                <a:fillRect/>
              </a:stretch>
            </p:blipFill>
            <p:spPr>
              <a:xfrm>
                <a:off x="853251" y="4242769"/>
                <a:ext cx="7418880" cy="204180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9" name="Ink 148"/>
              <p14:cNvContentPartPr/>
              <p14:nvPr/>
            </p14:nvContentPartPr>
            <p14:xfrm>
              <a:off x="1008411" y="1943691"/>
              <a:ext cx="581760" cy="2378520"/>
            </p14:xfrm>
          </p:contentPart>
        </mc:Choice>
        <mc:Fallback xmlns="">
          <p:pic>
            <p:nvPicPr>
              <p:cNvPr id="149" name="Ink 148"/>
              <p:cNvPicPr/>
              <p:nvPr/>
            </p:nvPicPr>
            <p:blipFill>
              <a:blip r:embed="rId39"/>
              <a:stretch>
                <a:fillRect/>
              </a:stretch>
            </p:blipFill>
            <p:spPr>
              <a:xfrm>
                <a:off x="999411" y="1931811"/>
                <a:ext cx="597960" cy="2395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7" name="Ink 156"/>
              <p14:cNvContentPartPr/>
              <p14:nvPr/>
            </p14:nvContentPartPr>
            <p14:xfrm>
              <a:off x="2274531" y="1021011"/>
              <a:ext cx="664560" cy="30717"/>
            </p14:xfrm>
          </p:contentPart>
        </mc:Choice>
        <mc:Fallback xmlns="">
          <p:pic>
            <p:nvPicPr>
              <p:cNvPr id="157" name="Ink 156"/>
              <p:cNvPicPr/>
              <p:nvPr/>
            </p:nvPicPr>
            <p:blipFill>
              <a:blip r:embed="rId41"/>
              <a:stretch>
                <a:fillRect/>
              </a:stretch>
            </p:blipFill>
            <p:spPr>
              <a:xfrm>
                <a:off x="2266971" y="1006195"/>
                <a:ext cx="684720" cy="6613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9" name="Ink 158"/>
              <p14:cNvContentPartPr/>
              <p14:nvPr/>
            </p14:nvContentPartPr>
            <p14:xfrm>
              <a:off x="1977531" y="3114771"/>
              <a:ext cx="726840" cy="31320"/>
            </p14:xfrm>
          </p:contentPart>
        </mc:Choice>
        <mc:Fallback xmlns="">
          <p:pic>
            <p:nvPicPr>
              <p:cNvPr id="159" name="Ink 158"/>
              <p:cNvPicPr/>
              <p:nvPr/>
            </p:nvPicPr>
            <p:blipFill>
              <a:blip r:embed="rId43"/>
              <a:stretch>
                <a:fillRect/>
              </a:stretch>
            </p:blipFill>
            <p:spPr>
              <a:xfrm>
                <a:off x="1966371" y="3103611"/>
                <a:ext cx="7524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2" name="Ink 161"/>
              <p14:cNvContentPartPr/>
              <p14:nvPr/>
            </p14:nvContentPartPr>
            <p14:xfrm>
              <a:off x="2576211" y="2175531"/>
              <a:ext cx="1149840" cy="45720"/>
            </p14:xfrm>
          </p:contentPart>
        </mc:Choice>
        <mc:Fallback xmlns="">
          <p:pic>
            <p:nvPicPr>
              <p:cNvPr id="162" name="Ink 161"/>
              <p:cNvPicPr/>
              <p:nvPr/>
            </p:nvPicPr>
            <p:blipFill>
              <a:blip r:embed="rId45"/>
              <a:stretch>
                <a:fillRect/>
              </a:stretch>
            </p:blipFill>
            <p:spPr>
              <a:xfrm>
                <a:off x="2574051" y="2173371"/>
                <a:ext cx="11667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63" name="Ink 162"/>
              <p14:cNvContentPartPr/>
              <p14:nvPr/>
            </p14:nvContentPartPr>
            <p14:xfrm>
              <a:off x="2590251" y="2122611"/>
              <a:ext cx="87840" cy="1047600"/>
            </p14:xfrm>
          </p:contentPart>
        </mc:Choice>
        <mc:Fallback xmlns="">
          <p:pic>
            <p:nvPicPr>
              <p:cNvPr id="163" name="Ink 162"/>
              <p:cNvPicPr/>
              <p:nvPr/>
            </p:nvPicPr>
            <p:blipFill>
              <a:blip r:embed="rId47"/>
              <a:stretch>
                <a:fillRect/>
              </a:stretch>
            </p:blipFill>
            <p:spPr>
              <a:xfrm>
                <a:off x="2583771" y="2107851"/>
                <a:ext cx="108360" cy="10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67" name="Ink 166"/>
              <p14:cNvContentPartPr/>
              <p14:nvPr/>
            </p14:nvContentPartPr>
            <p14:xfrm>
              <a:off x="3698691" y="2608251"/>
              <a:ext cx="710640" cy="37800"/>
            </p14:xfrm>
          </p:contentPart>
        </mc:Choice>
        <mc:Fallback xmlns="">
          <p:pic>
            <p:nvPicPr>
              <p:cNvPr id="167" name="Ink 166"/>
              <p:cNvPicPr/>
              <p:nvPr/>
            </p:nvPicPr>
            <p:blipFill>
              <a:blip r:embed="rId49"/>
              <a:stretch>
                <a:fillRect/>
              </a:stretch>
            </p:blipFill>
            <p:spPr>
              <a:xfrm>
                <a:off x="3686091" y="2593491"/>
                <a:ext cx="7380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68" name="Ink 167"/>
              <p14:cNvContentPartPr/>
              <p14:nvPr/>
            </p14:nvContentPartPr>
            <p14:xfrm>
              <a:off x="3708771" y="2241051"/>
              <a:ext cx="56880" cy="488520"/>
            </p14:xfrm>
          </p:contentPart>
        </mc:Choice>
        <mc:Fallback xmlns="">
          <p:pic>
            <p:nvPicPr>
              <p:cNvPr id="168" name="Ink 167"/>
              <p:cNvPicPr/>
              <p:nvPr/>
            </p:nvPicPr>
            <p:blipFill>
              <a:blip r:embed="rId51"/>
              <a:stretch>
                <a:fillRect/>
              </a:stretch>
            </p:blipFill>
            <p:spPr>
              <a:xfrm>
                <a:off x="3694011" y="2226651"/>
                <a:ext cx="8136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71" name="Ink 170"/>
              <p14:cNvContentPartPr/>
              <p14:nvPr/>
            </p14:nvContentPartPr>
            <p14:xfrm>
              <a:off x="4296651" y="2588451"/>
              <a:ext cx="155520" cy="1592280"/>
            </p14:xfrm>
          </p:contentPart>
        </mc:Choice>
        <mc:Fallback xmlns="">
          <p:pic>
            <p:nvPicPr>
              <p:cNvPr id="171" name="Ink 170"/>
              <p:cNvPicPr/>
              <p:nvPr/>
            </p:nvPicPr>
            <p:blipFill>
              <a:blip r:embed="rId53"/>
              <a:stretch>
                <a:fillRect/>
              </a:stretch>
            </p:blipFill>
            <p:spPr>
              <a:xfrm>
                <a:off x="4281891" y="2575491"/>
                <a:ext cx="18504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2" name="Ink 171"/>
              <p14:cNvContentPartPr/>
              <p14:nvPr/>
            </p14:nvContentPartPr>
            <p14:xfrm>
              <a:off x="5584371" y="3041691"/>
              <a:ext cx="181080" cy="1104120"/>
            </p14:xfrm>
          </p:contentPart>
        </mc:Choice>
        <mc:Fallback xmlns="">
          <p:pic>
            <p:nvPicPr>
              <p:cNvPr id="172" name="Ink 171"/>
              <p:cNvPicPr/>
              <p:nvPr/>
            </p:nvPicPr>
            <p:blipFill>
              <a:blip r:embed="rId55"/>
              <a:stretch>
                <a:fillRect/>
              </a:stretch>
            </p:blipFill>
            <p:spPr>
              <a:xfrm>
                <a:off x="5579331" y="3026931"/>
                <a:ext cx="200880" cy="1131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3" name="Ink 172"/>
              <p14:cNvContentPartPr/>
              <p14:nvPr/>
            </p14:nvContentPartPr>
            <p14:xfrm>
              <a:off x="4385211" y="4110171"/>
              <a:ext cx="1369080" cy="47160"/>
            </p14:xfrm>
          </p:contentPart>
        </mc:Choice>
        <mc:Fallback xmlns="">
          <p:pic>
            <p:nvPicPr>
              <p:cNvPr id="173" name="Ink 172"/>
              <p:cNvPicPr/>
              <p:nvPr/>
            </p:nvPicPr>
            <p:blipFill>
              <a:blip r:embed="rId57"/>
              <a:stretch>
                <a:fillRect/>
              </a:stretch>
            </p:blipFill>
            <p:spPr>
              <a:xfrm>
                <a:off x="4382331" y="4101171"/>
                <a:ext cx="13867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6" name="Ink 175"/>
              <p14:cNvContentPartPr/>
              <p14:nvPr/>
            </p14:nvContentPartPr>
            <p14:xfrm>
              <a:off x="6798291" y="1798008"/>
              <a:ext cx="25200" cy="457200"/>
            </p14:xfrm>
          </p:contentPart>
        </mc:Choice>
        <mc:Fallback xmlns="">
          <p:pic>
            <p:nvPicPr>
              <p:cNvPr id="176" name="Ink 175"/>
              <p:cNvPicPr/>
              <p:nvPr/>
            </p:nvPicPr>
            <p:blipFill>
              <a:blip r:embed="rId59"/>
              <a:stretch>
                <a:fillRect/>
              </a:stretch>
            </p:blipFill>
            <p:spPr>
              <a:xfrm>
                <a:off x="6786051" y="1787568"/>
                <a:ext cx="4536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77" name="Ink 176"/>
              <p14:cNvContentPartPr/>
              <p14:nvPr/>
            </p14:nvContentPartPr>
            <p14:xfrm>
              <a:off x="5517771" y="3014331"/>
              <a:ext cx="46080" cy="11160"/>
            </p14:xfrm>
          </p:contentPart>
        </mc:Choice>
        <mc:Fallback xmlns="">
          <p:pic>
            <p:nvPicPr>
              <p:cNvPr id="177" name="Ink 176"/>
              <p:cNvPicPr/>
              <p:nvPr/>
            </p:nvPicPr>
            <p:blipFill>
              <a:blip r:embed="rId61"/>
              <a:stretch>
                <a:fillRect/>
              </a:stretch>
            </p:blipFill>
            <p:spPr>
              <a:xfrm>
                <a:off x="5512731" y="3006411"/>
                <a:ext cx="572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78" name="Ink 177"/>
              <p14:cNvContentPartPr/>
              <p14:nvPr/>
            </p14:nvContentPartPr>
            <p14:xfrm>
              <a:off x="5592651" y="2612931"/>
              <a:ext cx="1240560" cy="451080"/>
            </p14:xfrm>
          </p:contentPart>
        </mc:Choice>
        <mc:Fallback xmlns="">
          <p:pic>
            <p:nvPicPr>
              <p:cNvPr id="178" name="Ink 177"/>
              <p:cNvPicPr/>
              <p:nvPr/>
            </p:nvPicPr>
            <p:blipFill>
              <a:blip r:embed="rId63"/>
              <a:stretch>
                <a:fillRect/>
              </a:stretch>
            </p:blipFill>
            <p:spPr>
              <a:xfrm>
                <a:off x="5584731" y="2598171"/>
                <a:ext cx="126324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80" name="Ink 179"/>
              <p14:cNvContentPartPr/>
              <p14:nvPr/>
            </p14:nvContentPartPr>
            <p14:xfrm>
              <a:off x="6813051" y="2616531"/>
              <a:ext cx="1197360" cy="93600"/>
            </p14:xfrm>
          </p:contentPart>
        </mc:Choice>
        <mc:Fallback xmlns="">
          <p:pic>
            <p:nvPicPr>
              <p:cNvPr id="180" name="Ink 179"/>
              <p:cNvPicPr/>
              <p:nvPr/>
            </p:nvPicPr>
            <p:blipFill>
              <a:blip r:embed="rId65"/>
              <a:stretch>
                <a:fillRect/>
              </a:stretch>
            </p:blipFill>
            <p:spPr>
              <a:xfrm>
                <a:off x="6801891" y="2605371"/>
                <a:ext cx="12229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81" name="Ink 180"/>
              <p14:cNvContentPartPr/>
              <p14:nvPr/>
            </p14:nvContentPartPr>
            <p14:xfrm>
              <a:off x="7811691" y="3178608"/>
              <a:ext cx="583920" cy="3600"/>
            </p14:xfrm>
          </p:contentPart>
        </mc:Choice>
        <mc:Fallback xmlns="">
          <p:pic>
            <p:nvPicPr>
              <p:cNvPr id="181" name="Ink 180"/>
              <p:cNvPicPr/>
              <p:nvPr/>
            </p:nvPicPr>
            <p:blipFill>
              <a:blip r:embed="rId67"/>
              <a:stretch>
                <a:fillRect/>
              </a:stretch>
            </p:blipFill>
            <p:spPr>
              <a:xfrm>
                <a:off x="7804851" y="3162768"/>
                <a:ext cx="5983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84" name="Ink 183"/>
              <p14:cNvContentPartPr/>
              <p14:nvPr/>
            </p14:nvContentPartPr>
            <p14:xfrm>
              <a:off x="7979811" y="2556771"/>
              <a:ext cx="81360" cy="992880"/>
            </p14:xfrm>
          </p:contentPart>
        </mc:Choice>
        <mc:Fallback xmlns="">
          <p:pic>
            <p:nvPicPr>
              <p:cNvPr id="184" name="Ink 183"/>
              <p:cNvPicPr/>
              <p:nvPr/>
            </p:nvPicPr>
            <p:blipFill>
              <a:blip r:embed="rId69"/>
              <a:stretch>
                <a:fillRect/>
              </a:stretch>
            </p:blipFill>
            <p:spPr>
              <a:xfrm>
                <a:off x="7966491" y="2543451"/>
                <a:ext cx="109440" cy="1020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85" name="Ink 184"/>
              <p14:cNvContentPartPr/>
              <p14:nvPr/>
            </p14:nvContentPartPr>
            <p14:xfrm>
              <a:off x="7972611" y="3544971"/>
              <a:ext cx="587160" cy="67320"/>
            </p14:xfrm>
          </p:contentPart>
        </mc:Choice>
        <mc:Fallback xmlns="">
          <p:pic>
            <p:nvPicPr>
              <p:cNvPr id="185" name="Ink 184"/>
              <p:cNvPicPr/>
              <p:nvPr/>
            </p:nvPicPr>
            <p:blipFill>
              <a:blip r:embed="rId71"/>
              <a:stretch>
                <a:fillRect/>
              </a:stretch>
            </p:blipFill>
            <p:spPr>
              <a:xfrm>
                <a:off x="7960011" y="3532371"/>
                <a:ext cx="613440" cy="82440"/>
              </a:xfrm>
              <a:prstGeom prst="rect">
                <a:avLst/>
              </a:prstGeom>
            </p:spPr>
          </p:pic>
        </mc:Fallback>
      </mc:AlternateContent>
    </p:spTree>
    <p:extLst>
      <p:ext uri="{BB962C8B-B14F-4D97-AF65-F5344CB8AC3E}">
        <p14:creationId xmlns:p14="http://schemas.microsoft.com/office/powerpoint/2010/main" val="3294606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67811" y="119211"/>
              <a:ext cx="8874720" cy="5355720"/>
            </p14:xfrm>
          </p:contentPart>
        </mc:Choice>
        <mc:Fallback xmlns="">
          <p:pic>
            <p:nvPicPr>
              <p:cNvPr id="7" name="Ink 6"/>
              <p:cNvPicPr/>
              <p:nvPr/>
            </p:nvPicPr>
            <p:blipFill>
              <a:blip r:embed="rId3"/>
              <a:stretch>
                <a:fillRect/>
              </a:stretch>
            </p:blipFill>
            <p:spPr>
              <a:xfrm>
                <a:off x="149451" y="98331"/>
                <a:ext cx="8903520" cy="5394600"/>
              </a:xfrm>
              <a:prstGeom prst="rect">
                <a:avLst/>
              </a:prstGeom>
            </p:spPr>
          </p:pic>
        </mc:Fallback>
      </mc:AlternateContent>
    </p:spTree>
    <p:extLst>
      <p:ext uri="{BB962C8B-B14F-4D97-AF65-F5344CB8AC3E}">
        <p14:creationId xmlns:p14="http://schemas.microsoft.com/office/powerpoint/2010/main" val="299767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430251" y="135771"/>
              <a:ext cx="8406000" cy="5935680"/>
            </p14:xfrm>
          </p:contentPart>
        </mc:Choice>
        <mc:Fallback xmlns="">
          <p:pic>
            <p:nvPicPr>
              <p:cNvPr id="8" name="Ink 7"/>
              <p:cNvPicPr/>
              <p:nvPr/>
            </p:nvPicPr>
            <p:blipFill>
              <a:blip r:embed="rId3"/>
              <a:stretch>
                <a:fillRect/>
              </a:stretch>
            </p:blipFill>
            <p:spPr>
              <a:xfrm>
                <a:off x="411531" y="115251"/>
                <a:ext cx="8441280" cy="5970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1" name="Ink 150"/>
              <p14:cNvContentPartPr/>
              <p14:nvPr/>
            </p14:nvContentPartPr>
            <p14:xfrm>
              <a:off x="1579371" y="4543611"/>
              <a:ext cx="0" cy="33120"/>
            </p14:xfrm>
          </p:contentPart>
        </mc:Choice>
        <mc:Fallback xmlns="">
          <p:pic>
            <p:nvPicPr>
              <p:cNvPr id="151" name="Ink 150"/>
              <p:cNvPicPr/>
              <p:nvPr/>
            </p:nvPicPr>
            <p:blipFill>
              <a:blip r:embed="rId5"/>
              <a:stretch>
                <a:fillRect/>
              </a:stretch>
            </p:blipFill>
            <p:spPr>
              <a:xfrm>
                <a:off x="0" y="0"/>
                <a:ext cx="0" cy="33120"/>
              </a:xfrm>
              <a:prstGeom prst="rect">
                <a:avLst/>
              </a:prstGeom>
            </p:spPr>
          </p:pic>
        </mc:Fallback>
      </mc:AlternateContent>
    </p:spTree>
    <p:extLst>
      <p:ext uri="{BB962C8B-B14F-4D97-AF65-F5344CB8AC3E}">
        <p14:creationId xmlns:p14="http://schemas.microsoft.com/office/powerpoint/2010/main" val="369532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577029" y="122091"/>
              <a:ext cx="9022320" cy="2768760"/>
            </p14:xfrm>
          </p:contentPart>
        </mc:Choice>
        <mc:Fallback xmlns="">
          <p:pic>
            <p:nvPicPr>
              <p:cNvPr id="10" name="Ink 9"/>
              <p:cNvPicPr/>
              <p:nvPr/>
            </p:nvPicPr>
            <p:blipFill>
              <a:blip r:embed="rId3"/>
              <a:stretch>
                <a:fillRect/>
              </a:stretch>
            </p:blipFill>
            <p:spPr>
              <a:xfrm>
                <a:off x="-588909" y="102651"/>
                <a:ext cx="9053280" cy="280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0" name="Ink 69"/>
              <p14:cNvContentPartPr/>
              <p14:nvPr/>
            </p14:nvContentPartPr>
            <p14:xfrm>
              <a:off x="2601411" y="3196131"/>
              <a:ext cx="3298680" cy="1522800"/>
            </p14:xfrm>
          </p:contentPart>
        </mc:Choice>
        <mc:Fallback xmlns="">
          <p:pic>
            <p:nvPicPr>
              <p:cNvPr id="70" name="Ink 69"/>
              <p:cNvPicPr/>
              <p:nvPr/>
            </p:nvPicPr>
            <p:blipFill>
              <a:blip r:embed="rId5"/>
              <a:stretch>
                <a:fillRect/>
              </a:stretch>
            </p:blipFill>
            <p:spPr>
              <a:xfrm>
                <a:off x="2586291" y="3175251"/>
                <a:ext cx="3333960" cy="156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4" name="Ink 93"/>
              <p14:cNvContentPartPr/>
              <p14:nvPr/>
            </p14:nvContentPartPr>
            <p14:xfrm>
              <a:off x="3977331" y="3061851"/>
              <a:ext cx="256320" cy="132480"/>
            </p14:xfrm>
          </p:contentPart>
        </mc:Choice>
        <mc:Fallback xmlns="">
          <p:pic>
            <p:nvPicPr>
              <p:cNvPr id="94" name="Ink 93"/>
              <p:cNvPicPr/>
              <p:nvPr/>
            </p:nvPicPr>
            <p:blipFill>
              <a:blip r:embed="rId7"/>
              <a:stretch>
                <a:fillRect/>
              </a:stretch>
            </p:blipFill>
            <p:spPr>
              <a:xfrm>
                <a:off x="3966531" y="3053931"/>
                <a:ext cx="2750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5" name="Ink 94"/>
              <p14:cNvContentPartPr/>
              <p14:nvPr/>
            </p14:nvContentPartPr>
            <p14:xfrm>
              <a:off x="4087851" y="2482251"/>
              <a:ext cx="2419920" cy="761040"/>
            </p14:xfrm>
          </p:contentPart>
        </mc:Choice>
        <mc:Fallback xmlns="">
          <p:pic>
            <p:nvPicPr>
              <p:cNvPr id="95" name="Ink 94"/>
              <p:cNvPicPr/>
              <p:nvPr/>
            </p:nvPicPr>
            <p:blipFill>
              <a:blip r:embed="rId9"/>
              <a:stretch>
                <a:fillRect/>
              </a:stretch>
            </p:blipFill>
            <p:spPr>
              <a:xfrm>
                <a:off x="4069491" y="2462091"/>
                <a:ext cx="2459160" cy="802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6" name="Ink 95"/>
              <p14:cNvContentPartPr/>
              <p14:nvPr/>
            </p14:nvContentPartPr>
            <p14:xfrm>
              <a:off x="2576931" y="3370371"/>
              <a:ext cx="2628000" cy="1159920"/>
            </p14:xfrm>
          </p:contentPart>
        </mc:Choice>
        <mc:Fallback xmlns="">
          <p:pic>
            <p:nvPicPr>
              <p:cNvPr id="96" name="Ink 95"/>
              <p:cNvPicPr/>
              <p:nvPr/>
            </p:nvPicPr>
            <p:blipFill>
              <a:blip r:embed="rId11"/>
              <a:stretch>
                <a:fillRect/>
              </a:stretch>
            </p:blipFill>
            <p:spPr>
              <a:xfrm>
                <a:off x="2556411" y="3349491"/>
                <a:ext cx="2669040" cy="119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5" name="Ink 114"/>
              <p14:cNvContentPartPr/>
              <p14:nvPr/>
            </p14:nvContentPartPr>
            <p14:xfrm>
              <a:off x="2093811" y="2474691"/>
              <a:ext cx="872640" cy="156600"/>
            </p14:xfrm>
          </p:contentPart>
        </mc:Choice>
        <mc:Fallback xmlns="">
          <p:pic>
            <p:nvPicPr>
              <p:cNvPr id="115" name="Ink 114"/>
              <p:cNvPicPr/>
              <p:nvPr/>
            </p:nvPicPr>
            <p:blipFill>
              <a:blip r:embed="rId13"/>
              <a:stretch>
                <a:fillRect/>
              </a:stretch>
            </p:blipFill>
            <p:spPr>
              <a:xfrm>
                <a:off x="2076891" y="2454531"/>
                <a:ext cx="910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6" name="Ink 115"/>
              <p14:cNvContentPartPr/>
              <p14:nvPr/>
            </p14:nvContentPartPr>
            <p14:xfrm>
              <a:off x="4258131" y="4660611"/>
              <a:ext cx="3340080" cy="483840"/>
            </p14:xfrm>
          </p:contentPart>
        </mc:Choice>
        <mc:Fallback xmlns="">
          <p:pic>
            <p:nvPicPr>
              <p:cNvPr id="116" name="Ink 115"/>
              <p:cNvPicPr/>
              <p:nvPr/>
            </p:nvPicPr>
            <p:blipFill>
              <a:blip r:embed="rId15"/>
              <a:stretch>
                <a:fillRect/>
              </a:stretch>
            </p:blipFill>
            <p:spPr>
              <a:xfrm>
                <a:off x="4245171" y="4644411"/>
                <a:ext cx="337392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1" name="Ink 140"/>
              <p14:cNvContentPartPr/>
              <p14:nvPr/>
            </p14:nvContentPartPr>
            <p14:xfrm>
              <a:off x="240891" y="5057331"/>
              <a:ext cx="8380080" cy="1040040"/>
            </p14:xfrm>
          </p:contentPart>
        </mc:Choice>
        <mc:Fallback xmlns="">
          <p:pic>
            <p:nvPicPr>
              <p:cNvPr id="141" name="Ink 140"/>
              <p:cNvPicPr/>
              <p:nvPr/>
            </p:nvPicPr>
            <p:blipFill>
              <a:blip r:embed="rId17"/>
              <a:stretch>
                <a:fillRect/>
              </a:stretch>
            </p:blipFill>
            <p:spPr>
              <a:xfrm>
                <a:off x="221811" y="5048691"/>
                <a:ext cx="8420040" cy="1067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4" name="Ink 143"/>
              <p14:cNvContentPartPr/>
              <p14:nvPr/>
            </p14:nvContentPartPr>
            <p14:xfrm>
              <a:off x="4955811" y="898611"/>
              <a:ext cx="768960" cy="6840"/>
            </p14:xfrm>
          </p:contentPart>
        </mc:Choice>
        <mc:Fallback xmlns="">
          <p:pic>
            <p:nvPicPr>
              <p:cNvPr id="144" name="Ink 143"/>
              <p:cNvPicPr/>
              <p:nvPr/>
            </p:nvPicPr>
            <p:blipFill>
              <a:blip r:embed="rId19"/>
              <a:stretch>
                <a:fillRect/>
              </a:stretch>
            </p:blipFill>
            <p:spPr>
              <a:xfrm>
                <a:off x="4943931" y="886731"/>
                <a:ext cx="792720" cy="30600"/>
              </a:xfrm>
              <a:prstGeom prst="rect">
                <a:avLst/>
              </a:prstGeom>
            </p:spPr>
          </p:pic>
        </mc:Fallback>
      </mc:AlternateContent>
    </p:spTree>
    <p:extLst>
      <p:ext uri="{BB962C8B-B14F-4D97-AF65-F5344CB8AC3E}">
        <p14:creationId xmlns:p14="http://schemas.microsoft.com/office/powerpoint/2010/main" val="57088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1081851" y="63771"/>
              <a:ext cx="6777000" cy="4687200"/>
            </p14:xfrm>
          </p:contentPart>
        </mc:Choice>
        <mc:Fallback xmlns="">
          <p:pic>
            <p:nvPicPr>
              <p:cNvPr id="6" name="Ink 5"/>
              <p:cNvPicPr/>
              <p:nvPr/>
            </p:nvPicPr>
            <p:blipFill>
              <a:blip r:embed="rId3"/>
              <a:stretch>
                <a:fillRect/>
              </a:stretch>
            </p:blipFill>
            <p:spPr>
              <a:xfrm>
                <a:off x="1064211" y="44691"/>
                <a:ext cx="6808680" cy="4726440"/>
              </a:xfrm>
              <a:prstGeom prst="rect">
                <a:avLst/>
              </a:prstGeom>
            </p:spPr>
          </p:pic>
        </mc:Fallback>
      </mc:AlternateContent>
    </p:spTree>
    <p:extLst>
      <p:ext uri="{BB962C8B-B14F-4D97-AF65-F5344CB8AC3E}">
        <p14:creationId xmlns:p14="http://schemas.microsoft.com/office/powerpoint/2010/main" val="3342145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66491" y="158451"/>
              <a:ext cx="8233560" cy="6720840"/>
            </p14:xfrm>
          </p:contentPart>
        </mc:Choice>
        <mc:Fallback xmlns="">
          <p:pic>
            <p:nvPicPr>
              <p:cNvPr id="6" name="Ink 5"/>
              <p:cNvPicPr/>
              <p:nvPr/>
            </p:nvPicPr>
            <p:blipFill>
              <a:blip r:embed="rId3"/>
              <a:stretch>
                <a:fillRect/>
              </a:stretch>
            </p:blipFill>
            <p:spPr>
              <a:xfrm>
                <a:off x="749931" y="140091"/>
                <a:ext cx="8268840" cy="6747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1" name="Ink 100"/>
              <p14:cNvContentPartPr/>
              <p14:nvPr/>
            </p14:nvContentPartPr>
            <p14:xfrm>
              <a:off x="6966411" y="3386571"/>
              <a:ext cx="0" cy="9360"/>
            </p14:xfrm>
          </p:contentPart>
        </mc:Choice>
        <mc:Fallback xmlns="">
          <p:pic>
            <p:nvPicPr>
              <p:cNvPr id="101" name="Ink 100"/>
              <p:cNvPicPr/>
              <p:nvPr/>
            </p:nvPicPr>
            <p:blipFill>
              <a:blip r:embed="rId5"/>
              <a:stretch>
                <a:fillRect/>
              </a:stretch>
            </p:blipFill>
            <p:spPr>
              <a:xfrm>
                <a:off x="0" y="0"/>
                <a:ext cx="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7" name="Ink 176"/>
              <p14:cNvContentPartPr/>
              <p14:nvPr/>
            </p14:nvContentPartPr>
            <p14:xfrm>
              <a:off x="8317491" y="5496891"/>
              <a:ext cx="291960" cy="169560"/>
            </p14:xfrm>
          </p:contentPart>
        </mc:Choice>
        <mc:Fallback xmlns="">
          <p:pic>
            <p:nvPicPr>
              <p:cNvPr id="177" name="Ink 176"/>
              <p:cNvPicPr/>
              <p:nvPr/>
            </p:nvPicPr>
            <p:blipFill>
              <a:blip r:embed="rId7"/>
              <a:stretch>
                <a:fillRect/>
              </a:stretch>
            </p:blipFill>
            <p:spPr>
              <a:xfrm>
                <a:off x="8301291" y="5483211"/>
                <a:ext cx="3132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5" name="Ink 184"/>
              <p14:cNvContentPartPr/>
              <p14:nvPr/>
            </p14:nvContentPartPr>
            <p14:xfrm>
              <a:off x="5672931" y="5364051"/>
              <a:ext cx="2575080" cy="459360"/>
            </p14:xfrm>
          </p:contentPart>
        </mc:Choice>
        <mc:Fallback xmlns="">
          <p:pic>
            <p:nvPicPr>
              <p:cNvPr id="185" name="Ink 184"/>
              <p:cNvPicPr/>
              <p:nvPr/>
            </p:nvPicPr>
            <p:blipFill>
              <a:blip r:embed="rId9"/>
              <a:stretch>
                <a:fillRect/>
              </a:stretch>
            </p:blipFill>
            <p:spPr>
              <a:xfrm>
                <a:off x="5654931" y="5350371"/>
                <a:ext cx="2612880" cy="491040"/>
              </a:xfrm>
              <a:prstGeom prst="rect">
                <a:avLst/>
              </a:prstGeom>
            </p:spPr>
          </p:pic>
        </mc:Fallback>
      </mc:AlternateContent>
    </p:spTree>
    <p:extLst>
      <p:ext uri="{BB962C8B-B14F-4D97-AF65-F5344CB8AC3E}">
        <p14:creationId xmlns:p14="http://schemas.microsoft.com/office/powerpoint/2010/main" val="90263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37691" y="171771"/>
              <a:ext cx="8298720" cy="4069800"/>
            </p14:xfrm>
          </p:contentPart>
        </mc:Choice>
        <mc:Fallback xmlns="">
          <p:pic>
            <p:nvPicPr>
              <p:cNvPr id="7" name="Ink 6"/>
              <p:cNvPicPr/>
              <p:nvPr/>
            </p:nvPicPr>
            <p:blipFill>
              <a:blip r:embed="rId3"/>
              <a:stretch>
                <a:fillRect/>
              </a:stretch>
            </p:blipFill>
            <p:spPr>
              <a:xfrm>
                <a:off x="721131" y="151611"/>
                <a:ext cx="8323200" cy="4110840"/>
              </a:xfrm>
              <a:prstGeom prst="rect">
                <a:avLst/>
              </a:prstGeom>
            </p:spPr>
          </p:pic>
        </mc:Fallback>
      </mc:AlternateContent>
    </p:spTree>
    <p:extLst>
      <p:ext uri="{BB962C8B-B14F-4D97-AF65-F5344CB8AC3E}">
        <p14:creationId xmlns:p14="http://schemas.microsoft.com/office/powerpoint/2010/main" val="720510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888171" y="158811"/>
              <a:ext cx="5972760" cy="2975760"/>
            </p14:xfrm>
          </p:contentPart>
        </mc:Choice>
        <mc:Fallback xmlns="">
          <p:pic>
            <p:nvPicPr>
              <p:cNvPr id="5" name="Ink 4"/>
              <p:cNvPicPr/>
              <p:nvPr/>
            </p:nvPicPr>
            <p:blipFill>
              <a:blip r:embed="rId3"/>
              <a:stretch>
                <a:fillRect/>
              </a:stretch>
            </p:blipFill>
            <p:spPr>
              <a:xfrm>
                <a:off x="870891" y="140091"/>
                <a:ext cx="6009480" cy="3013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8" name="Ink 67"/>
              <p14:cNvContentPartPr/>
              <p14:nvPr/>
            </p14:nvContentPartPr>
            <p14:xfrm>
              <a:off x="4857891" y="1135131"/>
              <a:ext cx="421920" cy="1922040"/>
            </p14:xfrm>
          </p:contentPart>
        </mc:Choice>
        <mc:Fallback xmlns="">
          <p:pic>
            <p:nvPicPr>
              <p:cNvPr id="68" name="Ink 67"/>
              <p:cNvPicPr/>
              <p:nvPr/>
            </p:nvPicPr>
            <p:blipFill>
              <a:blip r:embed="rId5"/>
              <a:stretch>
                <a:fillRect/>
              </a:stretch>
            </p:blipFill>
            <p:spPr>
              <a:xfrm>
                <a:off x="4851411" y="1117851"/>
                <a:ext cx="449280" cy="196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9" name="Ink 68"/>
              <p14:cNvContentPartPr/>
              <p14:nvPr/>
            </p14:nvContentPartPr>
            <p14:xfrm>
              <a:off x="5410851" y="1323051"/>
              <a:ext cx="3035880" cy="1520640"/>
            </p14:xfrm>
          </p:contentPart>
        </mc:Choice>
        <mc:Fallback xmlns="">
          <p:pic>
            <p:nvPicPr>
              <p:cNvPr id="69" name="Ink 68"/>
              <p:cNvPicPr/>
              <p:nvPr/>
            </p:nvPicPr>
            <p:blipFill>
              <a:blip r:embed="rId7"/>
              <a:stretch>
                <a:fillRect/>
              </a:stretch>
            </p:blipFill>
            <p:spPr>
              <a:xfrm>
                <a:off x="5401131" y="1302891"/>
                <a:ext cx="3060720" cy="1551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Ink 72"/>
              <p14:cNvContentPartPr/>
              <p14:nvPr/>
            </p14:nvContentPartPr>
            <p14:xfrm>
              <a:off x="6450171" y="2124771"/>
              <a:ext cx="0" cy="30600"/>
            </p14:xfrm>
          </p:contentPart>
        </mc:Choice>
        <mc:Fallback xmlns="">
          <p:pic>
            <p:nvPicPr>
              <p:cNvPr id="73" name="Ink 72"/>
              <p:cNvPicPr/>
              <p:nvPr/>
            </p:nvPicPr>
            <p:blipFill>
              <a:blip r:embed="rId9"/>
              <a:stretch>
                <a:fillRect/>
              </a:stretch>
            </p:blipFill>
            <p:spPr>
              <a:xfrm>
                <a:off x="0" y="0"/>
                <a:ext cx="0" cy="30600"/>
              </a:xfrm>
              <a:prstGeom prst="rect">
                <a:avLst/>
              </a:prstGeom>
            </p:spPr>
          </p:pic>
        </mc:Fallback>
      </mc:AlternateContent>
    </p:spTree>
    <p:extLst>
      <p:ext uri="{BB962C8B-B14F-4D97-AF65-F5344CB8AC3E}">
        <p14:creationId xmlns:p14="http://schemas.microsoft.com/office/powerpoint/2010/main" val="165350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332656"/>
            <a:ext cx="5904656" cy="1077218"/>
          </a:xfrm>
          <a:prstGeom prst="rect">
            <a:avLst/>
          </a:prstGeom>
          <a:noFill/>
        </p:spPr>
        <p:txBody>
          <a:bodyPr wrap="square" rtlCol="0">
            <a:spAutoFit/>
          </a:bodyPr>
          <a:lstStyle/>
          <a:p>
            <a:pPr algn="ctr"/>
            <a:r>
              <a:rPr lang="en-US" sz="3200" dirty="0" smtClean="0"/>
              <a:t>Class room – EEG 002</a:t>
            </a:r>
          </a:p>
          <a:p>
            <a:pPr algn="ctr"/>
            <a:r>
              <a:rPr lang="en-US" sz="3200" dirty="0" smtClean="0"/>
              <a:t>Class Timing</a:t>
            </a:r>
            <a:endParaRPr lang="en-IN" sz="3200" dirty="0"/>
          </a:p>
        </p:txBody>
      </p:sp>
      <p:graphicFrame>
        <p:nvGraphicFramePr>
          <p:cNvPr id="6" name="Table 5"/>
          <p:cNvGraphicFramePr>
            <a:graphicFrameLocks noGrp="1"/>
          </p:cNvGraphicFramePr>
          <p:nvPr>
            <p:extLst>
              <p:ext uri="{D42A27DB-BD31-4B8C-83A1-F6EECF244321}">
                <p14:modId xmlns:p14="http://schemas.microsoft.com/office/powerpoint/2010/main" val="1319504445"/>
              </p:ext>
            </p:extLst>
          </p:nvPr>
        </p:nvGraphicFramePr>
        <p:xfrm>
          <a:off x="2699792" y="1556792"/>
          <a:ext cx="4064000" cy="74168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smtClean="0"/>
                        <a:t>Wednesday</a:t>
                      </a:r>
                      <a:endParaRPr lang="en-IN" dirty="0"/>
                    </a:p>
                  </a:txBody>
                  <a:tcPr/>
                </a:tc>
                <a:tc>
                  <a:txBody>
                    <a:bodyPr/>
                    <a:lstStyle/>
                    <a:p>
                      <a:r>
                        <a:rPr lang="en-US" dirty="0" smtClean="0"/>
                        <a:t>9.30 </a:t>
                      </a:r>
                      <a:r>
                        <a:rPr lang="en-US" baseline="0" dirty="0" smtClean="0"/>
                        <a:t> - 10.55 am</a:t>
                      </a:r>
                      <a:endParaRPr lang="en-IN" dirty="0"/>
                    </a:p>
                  </a:txBody>
                  <a:tcPr/>
                </a:tc>
              </a:tr>
              <a:tr h="370840">
                <a:tc>
                  <a:txBody>
                    <a:bodyPr/>
                    <a:lstStyle/>
                    <a:p>
                      <a:r>
                        <a:rPr lang="en-US" dirty="0" smtClean="0"/>
                        <a:t>Friday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9.30 </a:t>
                      </a:r>
                      <a:r>
                        <a:rPr lang="en-US" baseline="0" dirty="0" smtClean="0"/>
                        <a:t> - 10.55 am</a:t>
                      </a:r>
                      <a:endParaRPr lang="en-IN" dirty="0" smtClean="0"/>
                    </a:p>
                  </a:txBody>
                  <a:tcPr/>
                </a:tc>
              </a:tr>
            </a:tbl>
          </a:graphicData>
        </a:graphic>
      </p:graphicFrame>
      <p:sp>
        <p:nvSpPr>
          <p:cNvPr id="7" name="TextBox 6"/>
          <p:cNvSpPr txBox="1"/>
          <p:nvPr/>
        </p:nvSpPr>
        <p:spPr>
          <a:xfrm>
            <a:off x="1691680" y="2564904"/>
            <a:ext cx="5904656" cy="584775"/>
          </a:xfrm>
          <a:prstGeom prst="rect">
            <a:avLst/>
          </a:prstGeom>
          <a:noFill/>
        </p:spPr>
        <p:txBody>
          <a:bodyPr wrap="square" rtlCol="0">
            <a:spAutoFit/>
          </a:bodyPr>
          <a:lstStyle/>
          <a:p>
            <a:pPr algn="ctr"/>
            <a:r>
              <a:rPr lang="en-US" sz="3200" dirty="0" smtClean="0"/>
              <a:t>Office Hour </a:t>
            </a:r>
          </a:p>
        </p:txBody>
      </p:sp>
      <p:graphicFrame>
        <p:nvGraphicFramePr>
          <p:cNvPr id="8" name="Table 7"/>
          <p:cNvGraphicFramePr>
            <a:graphicFrameLocks noGrp="1"/>
          </p:cNvGraphicFramePr>
          <p:nvPr>
            <p:extLst>
              <p:ext uri="{D42A27DB-BD31-4B8C-83A1-F6EECF244321}">
                <p14:modId xmlns:p14="http://schemas.microsoft.com/office/powerpoint/2010/main" val="3118620787"/>
              </p:ext>
            </p:extLst>
          </p:nvPr>
        </p:nvGraphicFramePr>
        <p:xfrm>
          <a:off x="1596008" y="317489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Wednesday</a:t>
                      </a:r>
                      <a:endParaRPr lang="en-IN" dirty="0"/>
                    </a:p>
                  </a:txBody>
                  <a:tcPr/>
                </a:tc>
                <a:tc>
                  <a:txBody>
                    <a:bodyPr/>
                    <a:lstStyle/>
                    <a:p>
                      <a:r>
                        <a:rPr lang="en-US" smtClean="0"/>
                        <a:t>12.00</a:t>
                      </a:r>
                      <a:r>
                        <a:rPr lang="en-US" baseline="0" smtClean="0"/>
                        <a:t> </a:t>
                      </a:r>
                      <a:r>
                        <a:rPr lang="en-US" baseline="0" smtClean="0"/>
                        <a:t>– </a:t>
                      </a:r>
                      <a:r>
                        <a:rPr lang="en-US" baseline="0" smtClean="0"/>
                        <a:t>1.00 </a:t>
                      </a:r>
                      <a:r>
                        <a:rPr lang="en-US" baseline="0" dirty="0" smtClean="0"/>
                        <a:t>pm</a:t>
                      </a:r>
                      <a:endParaRPr lang="en-IN" dirty="0"/>
                    </a:p>
                  </a:txBody>
                  <a:tcPr/>
                </a:tc>
              </a:tr>
            </a:tbl>
          </a:graphicData>
        </a:graphic>
      </p:graphicFrame>
      <p:sp>
        <p:nvSpPr>
          <p:cNvPr id="10" name="TextBox 9"/>
          <p:cNvSpPr txBox="1"/>
          <p:nvPr/>
        </p:nvSpPr>
        <p:spPr>
          <a:xfrm>
            <a:off x="179512" y="4149080"/>
            <a:ext cx="8792920" cy="1692771"/>
          </a:xfrm>
          <a:prstGeom prst="rect">
            <a:avLst/>
          </a:prstGeom>
          <a:noFill/>
        </p:spPr>
        <p:txBody>
          <a:bodyPr wrap="none" rtlCol="0">
            <a:spAutoFit/>
          </a:bodyPr>
          <a:lstStyle/>
          <a:p>
            <a:pPr marL="285750" indent="-285750">
              <a:buFont typeface="Arial" pitchFamily="34" charset="0"/>
              <a:buChar char="•"/>
            </a:pPr>
            <a:r>
              <a:rPr lang="en-IN" sz="2600" dirty="0"/>
              <a:t>Best way to contact – Emails (dsaha@ee.iitb.ac.in)</a:t>
            </a:r>
          </a:p>
          <a:p>
            <a:pPr marL="285750" indent="-285750">
              <a:buFont typeface="Arial" pitchFamily="34" charset="0"/>
              <a:buChar char="•"/>
            </a:pPr>
            <a:r>
              <a:rPr lang="en-IN" sz="2600" dirty="0"/>
              <a:t>Sending Emails – The subject </a:t>
            </a:r>
            <a:r>
              <a:rPr lang="en-IN" sz="2600" dirty="0" smtClean="0"/>
              <a:t>should </a:t>
            </a:r>
            <a:r>
              <a:rPr lang="en-IN" sz="2600" dirty="0"/>
              <a:t>contain the word </a:t>
            </a:r>
            <a:r>
              <a:rPr lang="en-IN" sz="2600" dirty="0" smtClean="0"/>
              <a:t>'EE221'</a:t>
            </a:r>
            <a:endParaRPr lang="en-IN" sz="2600" dirty="0"/>
          </a:p>
          <a:p>
            <a:pPr marL="285750" indent="-285750">
              <a:buFont typeface="Arial" pitchFamily="34" charset="0"/>
              <a:buChar char="•"/>
            </a:pPr>
            <a:r>
              <a:rPr lang="en-IN" sz="2600" dirty="0"/>
              <a:t>Documents will be uploaded through </a:t>
            </a:r>
            <a:r>
              <a:rPr lang="en-IN" sz="2600" dirty="0" smtClean="0"/>
              <a:t>Moodle</a:t>
            </a:r>
          </a:p>
          <a:p>
            <a:pPr marL="285750" indent="-285750">
              <a:buFont typeface="Arial" pitchFamily="34" charset="0"/>
              <a:buChar char="•"/>
            </a:pPr>
            <a:r>
              <a:rPr lang="en-US" sz="2600" dirty="0" smtClean="0"/>
              <a:t>Attendance policy</a:t>
            </a:r>
            <a:endParaRPr lang="en-IN" sz="2600" dirty="0"/>
          </a:p>
        </p:txBody>
      </p:sp>
    </p:spTree>
    <p:extLst>
      <p:ext uri="{BB962C8B-B14F-4D97-AF65-F5344CB8AC3E}">
        <p14:creationId xmlns:p14="http://schemas.microsoft.com/office/powerpoint/2010/main" val="4146098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694491" y="128211"/>
              <a:ext cx="8253000" cy="4772520"/>
            </p14:xfrm>
          </p:contentPart>
        </mc:Choice>
        <mc:Fallback xmlns="">
          <p:pic>
            <p:nvPicPr>
              <p:cNvPr id="7" name="Ink 6"/>
              <p:cNvPicPr/>
              <p:nvPr/>
            </p:nvPicPr>
            <p:blipFill>
              <a:blip r:embed="rId3"/>
              <a:stretch>
                <a:fillRect/>
              </a:stretch>
            </p:blipFill>
            <p:spPr>
              <a:xfrm>
                <a:off x="678651" y="114531"/>
                <a:ext cx="8288640" cy="4807080"/>
              </a:xfrm>
              <a:prstGeom prst="rect">
                <a:avLst/>
              </a:prstGeom>
            </p:spPr>
          </p:pic>
        </mc:Fallback>
      </mc:AlternateContent>
    </p:spTree>
    <p:extLst>
      <p:ext uri="{BB962C8B-B14F-4D97-AF65-F5344CB8AC3E}">
        <p14:creationId xmlns:p14="http://schemas.microsoft.com/office/powerpoint/2010/main" val="345738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Scheme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8204579"/>
              </p:ext>
            </p:extLst>
          </p:nvPr>
        </p:nvGraphicFramePr>
        <p:xfrm>
          <a:off x="457200" y="2068056"/>
          <a:ext cx="8229600" cy="2225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Exam</a:t>
                      </a:r>
                      <a:endParaRPr lang="en-IN" dirty="0"/>
                    </a:p>
                  </a:txBody>
                  <a:tcPr/>
                </a:tc>
                <a:tc>
                  <a:txBody>
                    <a:bodyPr/>
                    <a:lstStyle/>
                    <a:p>
                      <a:r>
                        <a:rPr lang="en-US" dirty="0" smtClean="0"/>
                        <a:t>Date</a:t>
                      </a:r>
                      <a:endParaRPr lang="en-IN" dirty="0"/>
                    </a:p>
                  </a:txBody>
                  <a:tcPr/>
                </a:tc>
                <a:tc>
                  <a:txBody>
                    <a:bodyPr/>
                    <a:lstStyle/>
                    <a:p>
                      <a:r>
                        <a:rPr lang="en-US" dirty="0" smtClean="0"/>
                        <a:t>%</a:t>
                      </a:r>
                      <a:endParaRPr lang="en-IN" dirty="0"/>
                    </a:p>
                  </a:txBody>
                  <a:tcPr/>
                </a:tc>
              </a:tr>
              <a:tr h="370840">
                <a:tc>
                  <a:txBody>
                    <a:bodyPr/>
                    <a:lstStyle/>
                    <a:p>
                      <a:r>
                        <a:rPr lang="en-US" dirty="0" smtClean="0"/>
                        <a:t>Quiz #1</a:t>
                      </a:r>
                      <a:endParaRPr lang="en-IN" dirty="0"/>
                    </a:p>
                  </a:txBody>
                  <a:tcPr/>
                </a:tc>
                <a:tc>
                  <a:txBody>
                    <a:bodyPr/>
                    <a:lstStyle/>
                    <a:p>
                      <a:r>
                        <a:rPr lang="en-US" dirty="0" smtClean="0"/>
                        <a:t>TBD</a:t>
                      </a:r>
                      <a:endParaRPr lang="en-IN" dirty="0"/>
                    </a:p>
                  </a:txBody>
                  <a:tcPr/>
                </a:tc>
                <a:tc>
                  <a:txBody>
                    <a:bodyPr/>
                    <a:lstStyle/>
                    <a:p>
                      <a:r>
                        <a:rPr lang="en-US" dirty="0" smtClean="0"/>
                        <a:t>10</a:t>
                      </a:r>
                      <a:endParaRPr lang="en-IN" dirty="0"/>
                    </a:p>
                  </a:txBody>
                  <a:tcPr/>
                </a:tc>
              </a:tr>
              <a:tr h="370840">
                <a:tc>
                  <a:txBody>
                    <a:bodyPr/>
                    <a:lstStyle/>
                    <a:p>
                      <a:r>
                        <a:rPr lang="en-US" dirty="0" err="1" smtClean="0"/>
                        <a:t>Midsem</a:t>
                      </a:r>
                      <a:endParaRPr lang="en-IN" dirty="0"/>
                    </a:p>
                  </a:txBody>
                  <a:tcPr/>
                </a:tc>
                <a:tc>
                  <a:txBody>
                    <a:bodyPr/>
                    <a:lstStyle/>
                    <a:p>
                      <a:r>
                        <a:rPr lang="en-US" dirty="0" smtClean="0"/>
                        <a:t>As</a:t>
                      </a:r>
                      <a:r>
                        <a:rPr lang="en-US" baseline="0" dirty="0" smtClean="0"/>
                        <a:t> per calendar</a:t>
                      </a:r>
                      <a:endParaRPr lang="en-IN" dirty="0"/>
                    </a:p>
                  </a:txBody>
                  <a:tcPr/>
                </a:tc>
                <a:tc>
                  <a:txBody>
                    <a:bodyPr/>
                    <a:lstStyle/>
                    <a:p>
                      <a:r>
                        <a:rPr lang="en-US" dirty="0" smtClean="0"/>
                        <a:t>30</a:t>
                      </a:r>
                      <a:endParaRPr lang="en-IN" dirty="0"/>
                    </a:p>
                  </a:txBody>
                  <a:tcPr/>
                </a:tc>
              </a:tr>
              <a:tr h="370840">
                <a:tc>
                  <a:txBody>
                    <a:bodyPr/>
                    <a:lstStyle/>
                    <a:p>
                      <a:r>
                        <a:rPr lang="en-US" dirty="0" smtClean="0"/>
                        <a:t>Quiz #2</a:t>
                      </a:r>
                      <a:endParaRPr lang="en-IN" dirty="0"/>
                    </a:p>
                  </a:txBody>
                  <a:tcPr/>
                </a:tc>
                <a:tc>
                  <a:txBody>
                    <a:bodyPr/>
                    <a:lstStyle/>
                    <a:p>
                      <a:r>
                        <a:rPr lang="en-US" dirty="0" smtClean="0"/>
                        <a:t>TBD</a:t>
                      </a:r>
                      <a:endParaRPr lang="en-IN" dirty="0"/>
                    </a:p>
                  </a:txBody>
                  <a:tcPr/>
                </a:tc>
                <a:tc>
                  <a:txBody>
                    <a:bodyPr/>
                    <a:lstStyle/>
                    <a:p>
                      <a:r>
                        <a:rPr lang="en-US" dirty="0" smtClean="0"/>
                        <a:t>10</a:t>
                      </a:r>
                      <a:endParaRPr lang="en-IN" dirty="0"/>
                    </a:p>
                  </a:txBody>
                  <a:tcPr/>
                </a:tc>
              </a:tr>
              <a:tr h="370840">
                <a:tc>
                  <a:txBody>
                    <a:bodyPr/>
                    <a:lstStyle/>
                    <a:p>
                      <a:r>
                        <a:rPr lang="en-US" dirty="0" smtClean="0"/>
                        <a:t>Project</a:t>
                      </a:r>
                      <a:endParaRPr lang="en-IN" dirty="0"/>
                    </a:p>
                  </a:txBody>
                  <a:tcPr/>
                </a:tc>
                <a:tc>
                  <a:txBody>
                    <a:bodyPr/>
                    <a:lstStyle/>
                    <a:p>
                      <a:r>
                        <a:rPr lang="en-US" dirty="0" smtClean="0"/>
                        <a:t>TBD</a:t>
                      </a:r>
                      <a:endParaRPr lang="en-IN" dirty="0"/>
                    </a:p>
                  </a:txBody>
                  <a:tcPr/>
                </a:tc>
                <a:tc>
                  <a:txBody>
                    <a:bodyPr/>
                    <a:lstStyle/>
                    <a:p>
                      <a:r>
                        <a:rPr lang="en-US" dirty="0" smtClean="0"/>
                        <a:t>15</a:t>
                      </a:r>
                      <a:endParaRPr lang="en-IN" dirty="0"/>
                    </a:p>
                  </a:txBody>
                  <a:tcPr/>
                </a:tc>
              </a:tr>
              <a:tr h="370840">
                <a:tc>
                  <a:txBody>
                    <a:bodyPr/>
                    <a:lstStyle/>
                    <a:p>
                      <a:r>
                        <a:rPr lang="en-US" dirty="0" err="1" smtClean="0"/>
                        <a:t>Endsem</a:t>
                      </a:r>
                      <a:endParaRPr lang="en-IN" dirty="0"/>
                    </a:p>
                  </a:txBody>
                  <a:tcPr/>
                </a:tc>
                <a:tc>
                  <a:txBody>
                    <a:bodyPr/>
                    <a:lstStyle/>
                    <a:p>
                      <a:r>
                        <a:rPr lang="en-US" dirty="0" smtClean="0"/>
                        <a:t>As per calendar</a:t>
                      </a:r>
                      <a:endParaRPr lang="en-IN" dirty="0"/>
                    </a:p>
                  </a:txBody>
                  <a:tcPr/>
                </a:tc>
                <a:tc>
                  <a:txBody>
                    <a:bodyPr/>
                    <a:lstStyle/>
                    <a:p>
                      <a:r>
                        <a:rPr lang="en-US" dirty="0" smtClean="0"/>
                        <a:t>35</a:t>
                      </a:r>
                      <a:endParaRPr lang="en-IN" dirty="0"/>
                    </a:p>
                  </a:txBody>
                  <a:tcPr/>
                </a:tc>
              </a:tr>
            </a:tbl>
          </a:graphicData>
        </a:graphic>
      </p:graphicFrame>
    </p:spTree>
    <p:extLst>
      <p:ext uri="{BB962C8B-B14F-4D97-AF65-F5344CB8AC3E}">
        <p14:creationId xmlns:p14="http://schemas.microsoft.com/office/powerpoint/2010/main" val="1030710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Policy</a:t>
            </a:r>
            <a:endParaRPr lang="en-IN" dirty="0"/>
          </a:p>
        </p:txBody>
      </p:sp>
      <p:sp>
        <p:nvSpPr>
          <p:cNvPr id="4" name="Content Placeholder 3"/>
          <p:cNvSpPr txBox="1">
            <a:spLocks noGrp="1"/>
          </p:cNvSpPr>
          <p:nvPr>
            <p:ph idx="1"/>
          </p:nvPr>
        </p:nvSpPr>
        <p:spPr>
          <a:xfrm>
            <a:off x="457200" y="1600200"/>
            <a:ext cx="8579296" cy="4167295"/>
          </a:xfrm>
          <a:prstGeom prst="rect">
            <a:avLst/>
          </a:prstGeom>
          <a:noFill/>
        </p:spPr>
        <p:txBody>
          <a:bodyPr wrap="square" rtlCol="0">
            <a:spAutoFit/>
          </a:bodyPr>
          <a:lstStyle/>
          <a:p>
            <a:pPr marL="285750" indent="-285750">
              <a:buFont typeface="Arial" pitchFamily="34" charset="0"/>
              <a:buChar char="•"/>
            </a:pPr>
            <a:r>
              <a:rPr lang="en-IN" sz="2800" dirty="0"/>
              <a:t>Marks will be rounded off to the nearest highest integer.</a:t>
            </a:r>
          </a:p>
          <a:p>
            <a:pPr marL="285750" indent="-285750">
              <a:buFont typeface="Arial" pitchFamily="34" charset="0"/>
              <a:buChar char="•"/>
            </a:pPr>
            <a:r>
              <a:rPr lang="en-IN" sz="2800" dirty="0"/>
              <a:t>Distribution of the exam paper and conduction of crib session will </a:t>
            </a:r>
            <a:r>
              <a:rPr lang="en-IN" sz="2800" dirty="0" smtClean="0"/>
              <a:t>be carried </a:t>
            </a:r>
            <a:r>
              <a:rPr lang="en-IN" sz="2800" dirty="0"/>
              <a:t>out on a single day in a two hour slot, which will be </a:t>
            </a:r>
            <a:r>
              <a:rPr lang="en-IN" sz="2800" dirty="0" smtClean="0"/>
              <a:t>announced beforehand</a:t>
            </a:r>
            <a:r>
              <a:rPr lang="en-IN" sz="2800" dirty="0"/>
              <a:t>. There will not be any exception</a:t>
            </a:r>
            <a:r>
              <a:rPr lang="en-IN" sz="2800" dirty="0" smtClean="0"/>
              <a:t>.</a:t>
            </a:r>
          </a:p>
          <a:p>
            <a:r>
              <a:rPr lang="en-IN" sz="2800" dirty="0"/>
              <a:t>Not appearing for an exam </a:t>
            </a:r>
            <a:r>
              <a:rPr lang="en-IN" sz="2800" dirty="0" smtClean="0"/>
              <a:t>–</a:t>
            </a:r>
          </a:p>
          <a:p>
            <a:pPr marL="685800" lvl="1">
              <a:buFont typeface="Arial" pitchFamily="34" charset="0"/>
              <a:buChar char="•"/>
            </a:pPr>
            <a:r>
              <a:rPr lang="en-IN" sz="2400" dirty="0" smtClean="0"/>
              <a:t>No re-exam</a:t>
            </a:r>
          </a:p>
          <a:p>
            <a:pPr marL="685800" lvl="1">
              <a:buFont typeface="Arial" pitchFamily="34" charset="0"/>
              <a:buChar char="•"/>
            </a:pPr>
            <a:r>
              <a:rPr lang="en-IN" sz="2400" dirty="0" smtClean="0"/>
              <a:t>100% penalty</a:t>
            </a:r>
            <a:endParaRPr lang="en-IN" sz="2800" dirty="0"/>
          </a:p>
        </p:txBody>
      </p:sp>
    </p:spTree>
    <p:extLst>
      <p:ext uri="{BB962C8B-B14F-4D97-AF65-F5344CB8AC3E}">
        <p14:creationId xmlns:p14="http://schemas.microsoft.com/office/powerpoint/2010/main" val="296777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During Examination</a:t>
            </a:r>
            <a:endParaRPr lang="en-IN" dirty="0"/>
          </a:p>
        </p:txBody>
      </p:sp>
      <p:sp>
        <p:nvSpPr>
          <p:cNvPr id="3" name="Content Placeholder 2"/>
          <p:cNvSpPr>
            <a:spLocks noGrp="1"/>
          </p:cNvSpPr>
          <p:nvPr>
            <p:ph idx="1"/>
          </p:nvPr>
        </p:nvSpPr>
        <p:spPr/>
        <p:txBody>
          <a:bodyPr/>
          <a:lstStyle/>
          <a:p>
            <a:r>
              <a:rPr lang="en-US" dirty="0" smtClean="0"/>
              <a:t>A hand written A4 sheet is allowed for figure and equations, but no text</a:t>
            </a:r>
          </a:p>
          <a:p>
            <a:r>
              <a:rPr lang="en-US" dirty="0" smtClean="0"/>
              <a:t>The sheet needs to be attached with the paper</a:t>
            </a:r>
          </a:p>
          <a:p>
            <a:r>
              <a:rPr lang="en-US" dirty="0" smtClean="0"/>
              <a:t>The questions will be based on your understanding of the subject</a:t>
            </a:r>
          </a:p>
          <a:p>
            <a:r>
              <a:rPr lang="en-US" dirty="0" smtClean="0"/>
              <a:t>No sharing of calculator</a:t>
            </a:r>
            <a:endParaRPr lang="en-IN" dirty="0"/>
          </a:p>
        </p:txBody>
      </p:sp>
    </p:spTree>
    <p:extLst>
      <p:ext uri="{BB962C8B-B14F-4D97-AF65-F5344CB8AC3E}">
        <p14:creationId xmlns:p14="http://schemas.microsoft.com/office/powerpoint/2010/main" val="1908267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Sessions</a:t>
            </a:r>
            <a:endParaRPr lang="en-IN" dirty="0"/>
          </a:p>
        </p:txBody>
      </p:sp>
      <p:sp>
        <p:nvSpPr>
          <p:cNvPr id="3" name="Content Placeholder 2"/>
          <p:cNvSpPr>
            <a:spLocks noGrp="1"/>
          </p:cNvSpPr>
          <p:nvPr>
            <p:ph idx="1"/>
          </p:nvPr>
        </p:nvSpPr>
        <p:spPr/>
        <p:txBody>
          <a:bodyPr/>
          <a:lstStyle/>
          <a:p>
            <a:r>
              <a:rPr lang="en-US" dirty="0" smtClean="0"/>
              <a:t>Dates/Frequency will be announced very soon</a:t>
            </a:r>
          </a:p>
          <a:p>
            <a:r>
              <a:rPr lang="en-US" dirty="0" smtClean="0"/>
              <a:t>Tutorials will be conducted by myself/TAs</a:t>
            </a:r>
          </a:p>
          <a:p>
            <a:r>
              <a:rPr lang="en-IN" dirty="0"/>
              <a:t>Tutorial </a:t>
            </a:r>
            <a:r>
              <a:rPr lang="en-IN" dirty="0" smtClean="0"/>
              <a:t>questions/materials </a:t>
            </a:r>
            <a:r>
              <a:rPr lang="en-IN" dirty="0"/>
              <a:t>will be distributed earlier through </a:t>
            </a:r>
            <a:r>
              <a:rPr lang="en-IN" dirty="0" smtClean="0"/>
              <a:t>Moodle</a:t>
            </a:r>
          </a:p>
          <a:p>
            <a:r>
              <a:rPr lang="en-IN" dirty="0" smtClean="0"/>
              <a:t>Selective </a:t>
            </a:r>
            <a:r>
              <a:rPr lang="en-IN" dirty="0"/>
              <a:t>submission </a:t>
            </a:r>
            <a:r>
              <a:rPr lang="en-IN" dirty="0" smtClean="0"/>
              <a:t>required</a:t>
            </a:r>
          </a:p>
          <a:p>
            <a:r>
              <a:rPr lang="en-IN" dirty="0"/>
              <a:t>Tutorial answers will be distributed through Moodle after </a:t>
            </a:r>
            <a:r>
              <a:rPr lang="en-IN" dirty="0" smtClean="0"/>
              <a:t>the tutorial sessions</a:t>
            </a:r>
            <a:endParaRPr lang="en-IN" dirty="0"/>
          </a:p>
        </p:txBody>
      </p:sp>
    </p:spTree>
    <p:extLst>
      <p:ext uri="{BB962C8B-B14F-4D97-AF65-F5344CB8AC3E}">
        <p14:creationId xmlns:p14="http://schemas.microsoft.com/office/powerpoint/2010/main" val="169270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IN" dirty="0"/>
          </a:p>
        </p:txBody>
      </p:sp>
      <p:sp>
        <p:nvSpPr>
          <p:cNvPr id="3" name="Content Placeholder 2"/>
          <p:cNvSpPr>
            <a:spLocks noGrp="1"/>
          </p:cNvSpPr>
          <p:nvPr>
            <p:ph idx="1"/>
          </p:nvPr>
        </p:nvSpPr>
        <p:spPr>
          <a:xfrm>
            <a:off x="457200" y="1600200"/>
            <a:ext cx="8435280" cy="4525963"/>
          </a:xfrm>
        </p:spPr>
        <p:txBody>
          <a:bodyPr>
            <a:normAutofit lnSpcReduction="10000"/>
          </a:bodyPr>
          <a:lstStyle/>
          <a:p>
            <a:r>
              <a:rPr lang="en-IN" sz="2400" dirty="0" smtClean="0"/>
              <a:t>Introduction  to  Boolean Algebra  and  Switching  Functions, Boolean  Minimization. </a:t>
            </a:r>
          </a:p>
          <a:p>
            <a:r>
              <a:rPr lang="en-US" sz="2400" dirty="0" smtClean="0"/>
              <a:t>Interfacing between and analog and digital world – A/D and D/A</a:t>
            </a:r>
            <a:endParaRPr lang="en-IN" sz="2400" dirty="0" smtClean="0"/>
          </a:p>
          <a:p>
            <a:r>
              <a:rPr lang="en-IN" sz="2400" dirty="0" smtClean="0"/>
              <a:t>Bipolar Logic Families (TTL + ECL), MOS logic families  (NMOS and  CMOS), and their electrical behaviour. </a:t>
            </a:r>
          </a:p>
          <a:p>
            <a:r>
              <a:rPr lang="en-IN" sz="2400" dirty="0" smtClean="0"/>
              <a:t>Memory  Elements, Timing  circuits,</a:t>
            </a:r>
            <a:r>
              <a:rPr lang="en-IN" sz="2400" dirty="0"/>
              <a:t> </a:t>
            </a:r>
            <a:r>
              <a:rPr lang="en-IN" sz="2400" dirty="0" smtClean="0"/>
              <a:t>Elementary combinational and sequential digital circuits:</a:t>
            </a:r>
            <a:r>
              <a:rPr lang="en-IN" sz="2400" dirty="0"/>
              <a:t> </a:t>
            </a:r>
            <a:r>
              <a:rPr lang="en-IN" sz="2400" dirty="0" smtClean="0"/>
              <a:t>adders,</a:t>
            </a:r>
            <a:r>
              <a:rPr lang="en-IN" sz="2400" dirty="0"/>
              <a:t> </a:t>
            </a:r>
            <a:r>
              <a:rPr lang="en-IN" sz="2400" dirty="0" smtClean="0"/>
              <a:t>comparators, shift registers, counters.  </a:t>
            </a:r>
          </a:p>
          <a:p>
            <a:r>
              <a:rPr lang="en-IN" sz="2400" dirty="0" smtClean="0"/>
              <a:t>Logic  Implementation using  Programmable  Devices (ROM,PLA,FPGA).</a:t>
            </a:r>
          </a:p>
          <a:p>
            <a:r>
              <a:rPr lang="en-IN" sz="2400" dirty="0" smtClean="0"/>
              <a:t>Finite  State  Machines,  Design   of synchronous FSMs, FSM Minimization, Asynchronous FSMs.</a:t>
            </a:r>
          </a:p>
          <a:p>
            <a:endParaRPr lang="en-IN" sz="2400" dirty="0" smtClean="0"/>
          </a:p>
          <a:p>
            <a:endParaRPr lang="en-IN" sz="2400" dirty="0"/>
          </a:p>
        </p:txBody>
      </p:sp>
    </p:spTree>
    <p:extLst>
      <p:ext uri="{BB962C8B-B14F-4D97-AF65-F5344CB8AC3E}">
        <p14:creationId xmlns:p14="http://schemas.microsoft.com/office/powerpoint/2010/main" val="178763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Class notes – slides of the lectures</a:t>
            </a:r>
          </a:p>
          <a:p>
            <a:r>
              <a:rPr lang="en-US" dirty="0" smtClean="0"/>
              <a:t>Scanned/digital materials uploaded in Moodle</a:t>
            </a:r>
            <a:endParaRPr lang="en-IN" dirty="0" smtClean="0">
              <a:effectLst/>
            </a:endParaRPr>
          </a:p>
          <a:p>
            <a:r>
              <a:rPr lang="en-IN" dirty="0" smtClean="0">
                <a:effectLst/>
              </a:rPr>
              <a:t>H.  </a:t>
            </a:r>
            <a:r>
              <a:rPr lang="en-IN" dirty="0" err="1" smtClean="0">
                <a:effectLst/>
              </a:rPr>
              <a:t>Taub</a:t>
            </a:r>
            <a:r>
              <a:rPr lang="en-IN" dirty="0" smtClean="0">
                <a:effectLst/>
              </a:rPr>
              <a:t>  and D. Schilling, Digital</a:t>
            </a:r>
            <a:r>
              <a:rPr lang="en-IN" dirty="0"/>
              <a:t> </a:t>
            </a:r>
            <a:r>
              <a:rPr lang="en-IN" dirty="0" smtClean="0">
                <a:effectLst/>
              </a:rPr>
              <a:t>Integrated Electronics, McGraw Hill.</a:t>
            </a:r>
          </a:p>
          <a:p>
            <a:r>
              <a:rPr lang="en-IN" dirty="0" smtClean="0">
                <a:effectLst/>
              </a:rPr>
              <a:t>D.A. Hodges and H.G. Jackson, Analysis and Design of  Digital Integrated  Circuits, International Student Edition, McGraw Hill.</a:t>
            </a:r>
          </a:p>
          <a:p>
            <a:r>
              <a:rPr lang="en-IN" dirty="0" smtClean="0">
                <a:effectLst/>
              </a:rPr>
              <a:t>F.J.  Hill  and  G.L. Peterson, Switching</a:t>
            </a:r>
            <a:r>
              <a:rPr lang="en-IN" dirty="0"/>
              <a:t> </a:t>
            </a:r>
            <a:r>
              <a:rPr lang="en-IN" dirty="0" smtClean="0">
                <a:effectLst/>
              </a:rPr>
              <a:t>Theory and Logic Design, John Wiley.</a:t>
            </a:r>
          </a:p>
          <a:p>
            <a:r>
              <a:rPr lang="en-IN" dirty="0" smtClean="0">
                <a:effectLst/>
              </a:rPr>
              <a:t>Z.  </a:t>
            </a:r>
            <a:r>
              <a:rPr lang="en-IN" dirty="0" err="1" smtClean="0">
                <a:effectLst/>
              </a:rPr>
              <a:t>Kohavi</a:t>
            </a:r>
            <a:r>
              <a:rPr lang="en-IN" dirty="0" smtClean="0">
                <a:effectLst/>
              </a:rPr>
              <a:t>,  Switching  and Finite</a:t>
            </a:r>
            <a:r>
              <a:rPr lang="en-IN" dirty="0"/>
              <a:t> </a:t>
            </a:r>
            <a:r>
              <a:rPr lang="en-IN" dirty="0" smtClean="0">
                <a:effectLst/>
              </a:rPr>
              <a:t>Automata Theory,</a:t>
            </a:r>
            <a:r>
              <a:rPr lang="en-IN" dirty="0"/>
              <a:t> </a:t>
            </a:r>
            <a:r>
              <a:rPr lang="en-IN" dirty="0" smtClean="0">
                <a:effectLst/>
              </a:rPr>
              <a:t>McGraw Hill,1970.</a:t>
            </a:r>
          </a:p>
          <a:p>
            <a:endParaRPr lang="en-IN" dirty="0" smtClean="0"/>
          </a:p>
          <a:p>
            <a:endParaRPr lang="en-IN" dirty="0"/>
          </a:p>
        </p:txBody>
      </p:sp>
    </p:spTree>
    <p:extLst>
      <p:ext uri="{BB962C8B-B14F-4D97-AF65-F5344CB8AC3E}">
        <p14:creationId xmlns:p14="http://schemas.microsoft.com/office/powerpoint/2010/main" val="192806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IN" dirty="0"/>
          </a:p>
        </p:txBody>
      </p:sp>
      <p:sp>
        <p:nvSpPr>
          <p:cNvPr id="3" name="Content Placeholder 2"/>
          <p:cNvSpPr>
            <a:spLocks noGrp="1"/>
          </p:cNvSpPr>
          <p:nvPr>
            <p:ph idx="1"/>
          </p:nvPr>
        </p:nvSpPr>
        <p:spPr/>
        <p:txBody>
          <a:bodyPr/>
          <a:lstStyle/>
          <a:p>
            <a:r>
              <a:rPr lang="en-US" dirty="0" smtClean="0"/>
              <a:t>Basic understanding of digital circuits</a:t>
            </a:r>
          </a:p>
          <a:p>
            <a:r>
              <a:rPr lang="en-US" dirty="0" smtClean="0"/>
              <a:t>Applications in your main stream area – looking out for application of knowledge</a:t>
            </a:r>
          </a:p>
          <a:p>
            <a:r>
              <a:rPr lang="en-US" dirty="0" smtClean="0"/>
              <a:t>Checking the feasibility of using digital electronics</a:t>
            </a:r>
          </a:p>
          <a:p>
            <a:r>
              <a:rPr lang="en-US" dirty="0" smtClean="0"/>
              <a:t>Basic rudimentary design with working model</a:t>
            </a:r>
          </a:p>
          <a:p>
            <a:r>
              <a:rPr lang="en-US" dirty="0" smtClean="0"/>
              <a:t>Not required to memorize stuff as there are always available in various forms. </a:t>
            </a:r>
            <a:endParaRPr lang="en-IN" dirty="0"/>
          </a:p>
        </p:txBody>
      </p:sp>
    </p:spTree>
    <p:extLst>
      <p:ext uri="{BB962C8B-B14F-4D97-AF65-F5344CB8AC3E}">
        <p14:creationId xmlns:p14="http://schemas.microsoft.com/office/powerpoint/2010/main" val="233972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304</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Digital Electronics (EE221)</vt:lpstr>
      <vt:lpstr>PowerPoint Presentation</vt:lpstr>
      <vt:lpstr>Grading Scheme</vt:lpstr>
      <vt:lpstr>Examination Policy</vt:lpstr>
      <vt:lpstr>Rules During Examination</vt:lpstr>
      <vt:lpstr>Tutorial Sessions</vt:lpstr>
      <vt:lpstr>Course Content</vt:lpstr>
      <vt:lpstr>References</vt:lpstr>
      <vt:lpstr>Goal</vt:lpstr>
      <vt:lpstr>Digital Electronics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 (EE221)</dc:title>
  <dc:creator>Dipankar Saha</dc:creator>
  <cp:lastModifiedBy>Dipankar Saha</cp:lastModifiedBy>
  <cp:revision>70</cp:revision>
  <dcterms:created xsi:type="dcterms:W3CDTF">2011-08-02T14:42:34Z</dcterms:created>
  <dcterms:modified xsi:type="dcterms:W3CDTF">2013-07-23T22:37:00Z</dcterms:modified>
</cp:coreProperties>
</file>