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4" r:id="rId3"/>
    <p:sldId id="275" r:id="rId4"/>
    <p:sldId id="276" r:id="rId5"/>
    <p:sldId id="277" r:id="rId6"/>
    <p:sldId id="278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525D22-71DE-4BA5-AF4B-EB997977957C}">
          <p14:sldIdLst>
            <p14:sldId id="256"/>
            <p14:sldId id="274"/>
            <p14:sldId id="275"/>
            <p14:sldId id="276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4660"/>
  </p:normalViewPr>
  <p:slideViewPr>
    <p:cSldViewPr>
      <p:cViewPr>
        <p:scale>
          <a:sx n="66" d="100"/>
          <a:sy n="66" d="100"/>
        </p:scale>
        <p:origin x="-1272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8-16T11:17:51.0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0DE9FBA-375A-413C-9318-651A83499F50}" emma:medium="tactile" emma:mode="ink">
          <msink:context xmlns:msink="http://schemas.microsoft.com/ink/2010/main" type="writingRegion" rotatedBoundingBox="8538,9430 14952,9131 15013,10435 8599,10734"/>
        </emma:interpretation>
      </emma:emma>
    </inkml:annotationXML>
    <inkml:traceGroup>
      <inkml:annotationXML>
        <emma:emma xmlns:emma="http://www.w3.org/2003/04/emma" version="1.0">
          <emma:interpretation id="{58584F30-6081-46AF-BEA9-CE015DB425D6}" emma:medium="tactile" emma:mode="ink">
            <msink:context xmlns:msink="http://schemas.microsoft.com/ink/2010/main" type="paragraph" rotatedBoundingBox="8538,9430 14952,9131 15013,10435 8599,107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26915D-91FB-44A7-8610-5CA087FD4650}" emma:medium="tactile" emma:mode="ink">
              <msink:context xmlns:msink="http://schemas.microsoft.com/ink/2010/main" type="line" rotatedBoundingBox="8538,9430 14952,9131 15013,10435 8599,10734"/>
            </emma:interpretation>
          </emma:emma>
        </inkml:annotationXML>
        <inkml:traceGroup>
          <inkml:annotationXML>
            <emma:emma xmlns:emma="http://www.w3.org/2003/04/emma" version="1.0">
              <emma:interpretation id="{5F29CC24-4E4C-49C9-8CC4-2C2A7517C4F3}" emma:medium="tactile" emma:mode="ink">
                <msink:context xmlns:msink="http://schemas.microsoft.com/ink/2010/main" type="inkWord" rotatedBoundingBox="8538,9430 13173,9214 13234,10518 8599,10734"/>
              </emma:interpretation>
              <emma:one-of disjunction-type="recognition" id="oneOf0">
                <emma:interpretation id="interp0" emma:lang="en-US" emma:confidence="1">
                  <emma:literal>Lecture</emma:literal>
                </emma:interpretation>
                <emma:interpretation id="interp1" emma:lang="en-US" emma:confidence="0">
                  <emma:literal>lecture</emma:literal>
                </emma:interpretation>
                <emma:interpretation id="interp2" emma:lang="en-US" emma:confidence="0">
                  <emma:literal>Retune</emma:literal>
                </emma:interpretation>
                <emma:interpretation id="interp3" emma:lang="en-US" emma:confidence="0">
                  <emma:literal>Detune</emma:literal>
                </emma:interpretation>
                <emma:interpretation id="interp4" emma:lang="en-US" emma:confidence="0">
                  <emma:literal>retune</emma:literal>
                </emma:interpretation>
              </emma:one-of>
            </emma:emma>
          </inkml:annotationXML>
          <inkml:trace contextRef="#ctx0" brushRef="#br0">79 31 9159,'5'-20'4515,"-5"20"-129,3-16-129,-3 16-129,0 0-2451,0 0-516,0 0-387,0 0-129,0 0-129,-5 25-258,0-5 129,3 12 0,-3 0-258,3 16 259,-5 3-388,3 6 0,-3 2 0,0 3 0,2-1 0,-2 1 0,-1-7 0,3-5 0,0-7 0,1-6 0,2-7 0,2-9 0,0-3 0,0-18 0,0 22 0,0-22 0,0 0 0,9 17 0,-9-17 0,18 11 0,-18-11 0,32 9 0,-9-7 0,6-2 0,4 2 0,8-2 0,4 0 0,5 0 0,-1 0 0,1 0 0,0 0 0,-4 0 0,-3 0 0,-6 0 0,-5 0 0,-7 0 0,-5 1 0,-4-1 0,-16 0 0,16 0 0,-16 0 0,0 0-2452,0 0-2192,0 0-387,2-10 129,-2 10-387</inkml:trace>
          <inkml:trace contextRef="#ctx0" brushRef="#br0" timeOffset="620.0355">883 568 15222,'23'-13'4644,"3"8"-387,-26 5 129,18-7-3354,7 7-129,-7 0-387,9 0-129,-3 0-129,3 0 0,-2 0 0,0 0 0,-2-5-129,-2-1 0,-5-4 1,0 1-130,-16 9 0,18-29 0,-14 13 0,-2 0 0,-2-1 0,0 17 0,-25-27 0,2 16 0,-2 6 0,-4 3 0,-1 2 0,-4 4 0,2 10 0,-2 4 0,2 5 0,4 2 0,1 3 0,2 2 0,4-1 0,7 1 0,7-1 0,7-1 0,1-1 0,15-4 0,7 0 0,9-5 0,4-1 0,3-8-259,7 2-257,-1-11-387,14 5-774,-15-10-1290,9-6-1677,1-3 258,-1-7-387,1-1 129</inkml:trace>
          <inkml:trace contextRef="#ctx0" brushRef="#br0" timeOffset="877.0501">1626 552 13287,'13'-41'4644,"-17"25"-387,-14 5 258,-16-5-2193,17 16-774,-19-1-645,13 1-258,-7 7-258,7 7-128,-2 4-259,5 3 0,4 4 0,5 2 0,6 3 0,5 0 0,5 0 0,13-3 0,7-2 0,7-7 0,11-2-388,0-11-257,13 8-774,-13-13-2193,12-6-1032,-3-5 258,-1-5-516,1-1 129</inkml:trace>
          <inkml:trace contextRef="#ctx0" brushRef="#br0" timeOffset="1427.0817">1937 353 11739,'9'-13'4386,"13"13"-258,3 0-129,8 0-774,8 0-2838,5 7-1161,6-1-2967,-2-6 0,9 0-645,-8-4 258</inkml:trace>
          <inkml:trace contextRef="#ctx0" brushRef="#br0" timeOffset="1204.0689">2348-346 18705,'-14'-16'4902,"-7"-6"-258,21 22-128,0 0-4516,-18 7 0,16 24 0,-5 6 0,2 18 0,-2 14 0,-1 13 0,1 7 0,2 2 0,3 0 0,2-6 0,0-7 0,0-14 0,4-7 0,-1-14 0,8-2 0,-11-22 0,14 1-4516,-14-20-257,0 20 0,0-20-387</inkml:trace>
          <inkml:trace contextRef="#ctx0" brushRef="#br0" timeOffset="2288.1309">2688 242 17544,'20'-3'4386,"-20"3"387,12 23-387,-5 5-3741,-7-1 0,6 12-257,-5 0-388,3 4 0,-1 2 0,1-5 0,3 0 0,2-7 0,3-2 0,4-6 0,2-6 0,0-6 0,3-8 0,1-5 0,1-2 0,2-14 0,0-5 0,-2-6 0,0-7 0,-2 0 0,-1-3 0,-2 3 0,-6 4 0,-1 5 0,-6 6 0,-5 19 0,9-18 0,-9 18-130,0 0 130,18 23 0,-8-2-129,3 4 129,1 0 129,6 4-129,-3-3 130,5-1-130,-4-5 0,3-2 0,0-8 0,2-1 0,-1-9 0,1 0 0,-2-5 0,-1-9 0,-2-8 0,-1-5 0,-4-3 0,-6-5 0,-5-1 0,-2-3 0,-4 3 0,-8 4 0,-1 7 0,-1 2 0,2 7 0,12 16-259,-24-10 130,24 10-129,0 0 0,0 0 129,-8 14 0,8-14 0,0 0 129,16 19 129,-16-19 0,32 9 129,-13-9 0,8 0 0,-1 0 1,3 0-259,-2-3 0,1 3 0,-3 0 0,0 0 0,-4 5 0,1 8 0,-5 1 0,1 7 0,-2 0 0,-2 6 0,1 2 0,-5-3 0,5 10 0,-15-15-1936,7 8-2579,0-6-258,5 0 0,1-7-258</inkml:trace>
          <inkml:trace contextRef="#ctx0" brushRef="#br0" timeOffset="2691.154">4212 527 18447,'24'-20'4644,"-24"20"0,28-10-258,-3 8-3740,-9-10-646,11 3 0,-6-6 0,0 3 0,-5-4 0,-16 16 0,22-27 0,-22 27 0,0-23 0,0 23 0,-34-9 0,5 9 0,-1 4 0,-7 6 0,-1 8 0,-1 5 0,2 8 0,7 1 0,7 3 0,10 4 0,13-1 0,6 1 0,15-2 0,16-1 0,8-6 0,8-3 0,4-4 0,2-9 0,-1-1 0,-11-15-646,2 2-3998,-6-11-258,-4-1 0,-3-6-129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1:52:41.07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B025F79-0060-445F-804D-0679A175F9A3}" emma:medium="tactile" emma:mode="ink">
          <msink:context xmlns:msink="http://schemas.microsoft.com/ink/2010/main" type="inkDrawing" rotatedBoundingBox="5135,9461 17654,9647 17633,11065 5114,10879" semanticType="callout" shapeName="Other">
            <msink:destinationLink direction="with" ref="{19ED198A-AA0B-48D0-8F91-4967CD5F001A}"/>
          </msink:context>
        </emma:interpretation>
      </emma:emma>
    </inkml:annotationXML>
    <inkml:trace contextRef="#ctx0" brushRef="#br0">34 0 12900,'0'0'5031,"0"0"-387,-16 9 129,16 14-2838,-4-7-774,4 18-387,0-1-129,0 17-129,2 2-258,5 10-128,0 2-130,2 9 0,-3 0 0,1 5 0,-7-3 0,0 3 0,0-3 0,-4 0 0,-6-8 0,2-5 0,0-6 0,0-8 0,1-9 0,4-7 0,1-7 0,0-9 0,2-16 0,0 18 0,0-18 0,0 0 0,0 0 0,0 0 0,0 0 0,0 0 0,0 0 0,0 0 0,0 0 0,16 3 0,-16-3 0,27 0 0,-8 0 0,5 0 0,0 2 0,5 0 0,3 1 0,4 1 0,4 3 0,7 4 0,4 1 0,10 0 0,8 6 0,11-2 0,7 0 0,9 0 0,6 0 0,6-2 0,6-1 0,9-1 0,5-4 0,12 2 0,12-4 0,10 1 0,7-2 0,14-5 0,12 0 0,15 0 0,6 0 0,-3-2 0,2-1 0,9-3 0,6 3 0,1-1 0,-7 2 0,-3-1 0,1-4 0,11 1 0,-2 1 0,-3 0 0,-4-2 0,9-1 0,7 0 0,0-1 0,-1 0 0,-6-2 0,5 2 0,1-5 0,-5 5 0,-8-3 0,-7 1 0,2-1 0,1-3 0,-7 3 0,-5 1 0,-9 1 0,-2-5 0,2 5 0,-3-1 0,-10 2 0,-10 2 0,-7-6 0,-6 3 0,-3-1 0,-2 2 0,-7-1 0,-3 2 0,-8 0 0,-1 4 0,-8-1 0,-3-1 0,-9 5 0,-7-3 0,-8 0 0,-8 1 0,-2-1 0,-5 1 0,-6-1 0,-3 1 0,-7 1 0,-9-2 0,-8 3 0,-10-3 0,-10 0 0,-6 3 0,-13-3-259,-1 4-386,-18 0-258,25-3-645,-25 3-774,16-13-1419,-16 13-903,16-11-387,-16 11 129,0 0-258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37.80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E75C9CF-A483-4867-AC34-544124D4089B}" emma:medium="tactile" emma:mode="ink">
          <msink:context xmlns:msink="http://schemas.microsoft.com/ink/2010/main" type="inkDrawing" rotatedBoundingBox="7783,9860 12643,9728 12655,10159 7795,10292" semanticType="callout" shapeName="Other">
            <msink:destinationLink direction="with" ref="{0BCE25D3-6989-4596-85BE-133658C837BC}"/>
          </msink:context>
        </emma:interpretation>
      </emma:emma>
    </inkml:annotationXML>
    <inkml:trace contextRef="#ctx0" brushRef="#br0">0 468 4902,'14'9'3870,"-14"-9"0,25 0 0,-25 0-774,34 2-1032,-4 3-258,-3-5-516,12 4-387,2-4-258,9 3-129,1-3-129,8 2-129,1-2 0,8 0 129,-4 0-258,7 0 129,-7 0 0,6-2-129,-5-5 129,7 5-129,-5-3 129,8 2-129,1-1-129,4 2 129,4 0 0,1 2-129,1 0 129,-1 0-129,-3 0 0,-4 0 0,-3 0 0,-4 2 0,-5-2 0,-2 2 129,-2-2-129,0 2 0,1 0 0,3-2 0,1 1 0,4 1 0,6 0 0,-1 0 129,1-2-129,-3 1 0,-2-1 0,-3 0 129,-5 0-129,-5 0 0,-6-1 0,-3-5 129,0 3-129,-2-3 0,2 3 0,-1-2 0,5 1 0,-1 2 0,2 0 0,2 1 0,0-1 0,-2 0 0,2 0 0,-4 1-129,1 1 129,-3-2 0,3 0 0,-4 0 0,1 0-129,1 1 129,-2-1 0,-2 2-129,0-2 129,-4 0-129,-1 2 129,-2 0 0,0 0 0,-6 0 0,1 0 0,-2 0 0,-1 0 0,-2 0 0,-1 0 0,-4-1-129,1 1 129,-2 0 0,-4 0 0,3-2-129,-5 2 129,1 0 0,-1-2 0,-1 2 0,-18 0-129,27 0 129,-27 0 0,19 0 129,-19 0 0,0 0 0,0 0 129,0 0-129,0 0 129,0 0-129,0 0 0,0 0 0,0 0 0,0 0-129,0 0 0,0 0 129,0 0-129,0 0 258,0 0-129,0 0 129,0 0-129,0 0 129,0 0-129,0 0 0,0 0-129,0 0 0,0 0 130,0 0-130,0 0 0,0 0 0,0 0 0,0 0 0,0 0 0,0 0 0,0 0 0,0 0 0,0 0 0,0 0 0,0 0 0,0 0 0,0 0 0,0 0 0,0 0 0,18 0 0,-18 0 0,0 0 0,0 0 0,21 0 0,-21 0 0,0 0 0,22 0 0,-22 0 0,0 0 0,18-4 0,-18 4 0,0 0 0,0 0 0,0 0 0,0 0 0,0 0 0,0 0 0,0 0 0,16-1 0,-16 1 0,0 0 0,0 0 0,0 0 0,0 0 0,0 0 0,16 0 0,-16 0 0,0 0 0,0 0 0,0 0 0,0 0 0,0 0 0,0 0 0,0 0 0,0 0 0,0 0 0,0 0 0,0 0 0,0 0 0,0 0 0,0-22 0,0 22 0,0-32 0,0 9 0,-9-5 0,-4-11 0,4 5 0,-7-23-3484,6-2-1418,-6-1-129,12-3-516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39.47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2B16087-4C90-4655-B3C0-6C33C0EA23F8}" emma:medium="tactile" emma:mode="ink">
          <msink:context xmlns:msink="http://schemas.microsoft.com/ink/2010/main" type="inkDrawing" rotatedBoundingBox="1680,10210 4346,10177 4347,10244 1681,10278" semanticType="underline" shapeName="Other">
            <msink:sourceLink direction="with" ref="{01709992-0041-452F-AA10-C5FE5FC91D65}"/>
          </msink:context>
        </emma:interpretation>
      </emma:emma>
    </inkml:annotationXML>
    <inkml:trace contextRef="#ctx0" brushRef="#br0">0 0 129,'0'0'2193,"14"12"645,-14-12 387,0 0-516,16 2-258,-16-2 0,27 7-258,-27-7-129,43 9-387,-18-9-129,14 3-129,-4-3-516,15 4-258,0-4-258,7 2 0,5-2-129,4 0 0,5 2-129,0-2 0,2 1 129,0 1-258,-2 0 129,-1 0 0,-8-2 0,2 1 0,-9-1 0,0 0 0,-5 0-129,2 0 129,-4 0 0,0 0 0,-2 0-129,2 0 129,-2-1-129,0-1 258,2 0-258,0-1 129,0-1 0,0 0-129,0 1 129,-1-1 0,-3 1-129,-1 1 0,-2-2 0,-2 3 129,-3-1-258,-1 2 258,-1-2-258,0 0 129,-2 1 129,0 1-129,0-2 0,-4 2 0,1-4 0,-3 4 0,-3-2 0,-1 2 0,-6 0 0,2 0 129,-18 0 0,30 0-129,-30 0 129,34 0 0,-17 0 0,5 0 0,-1 0-129,2 0-129,4 2-516,-4 4-3741,4-5 0,3 3-258,-2-4-258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20.36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44EE21F-841A-4A70-9619-B14126E21A0E}" emma:medium="tactile" emma:mode="ink">
          <msink:context xmlns:msink="http://schemas.microsoft.com/ink/2010/main" type="writingRegion" rotatedBoundingBox="6216,4210 6578,7486 5861,7566 5499,4289">
            <msink:destinationLink direction="with" ref="{6B539FC3-6D5A-464F-9207-F0CB6FCD4AED}"/>
            <msink:destinationLink direction="with" ref="{5D045BC2-1F9E-494C-A43E-710A71B74704}"/>
            <msink:destinationLink direction="with" ref="{93200D9F-B1F6-4EE0-AEA4-F7F258D3C136}"/>
          </msink:context>
        </emma:interpretation>
      </emma:emma>
    </inkml:annotationXML>
    <inkml:traceGroup>
      <inkml:annotationXML>
        <emma:emma xmlns:emma="http://www.w3.org/2003/04/emma" version="1.0">
          <emma:interpretation id="{91364751-4168-44AF-B5D3-1A0AA4BC4F1E}" emma:medium="tactile" emma:mode="ink">
            <msink:context xmlns:msink="http://schemas.microsoft.com/ink/2010/main" type="paragraph" rotatedBoundingBox="6216,4210 6578,7486 5861,7566 5499,42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E4065B4-C5A7-41A8-B4A7-5F0340455436}" emma:medium="tactile" emma:mode="ink">
              <msink:context xmlns:msink="http://schemas.microsoft.com/ink/2010/main" type="line" rotatedBoundingBox="6216,4210 6578,7486 5861,7566 5499,4289"/>
            </emma:interpretation>
          </emma:emma>
        </inkml:annotationXML>
        <inkml:traceGroup>
          <inkml:annotationXML>
            <emma:emma xmlns:emma="http://www.w3.org/2003/04/emma" version="1.0">
              <emma:interpretation id="{C4532A1A-ABB9-4C11-B571-740E40764176}" emma:medium="tactile" emma:mode="ink">
                <msink:context xmlns:msink="http://schemas.microsoft.com/ink/2010/main" type="inkWord" rotatedBoundingBox="6216,4210 6578,7486 5861,7566 5499,4289"/>
              </emma:interpretation>
              <emma:one-of disjunction-type="recognition" id="oneOf0">
                <emma:interpretation id="interp0" emma:lang="en-US" emma:confidence="0">
                  <emma:literal>is</emma:literal>
                </emma:interpretation>
                <emma:interpretation id="interp1" emma:lang="en-US" emma:confidence="0">
                  <emma:literal>F.</emma:literal>
                </emma:interpretation>
                <emma:interpretation id="interp2" emma:lang="en-US" emma:confidence="0">
                  <emma:literal>2.</emma:literal>
                </emma:interpretation>
                <emma:interpretation id="interp3" emma:lang="en-US" emma:confidence="0">
                  <emma:literal>"R</emma:literal>
                </emma:interpretation>
                <emma:interpretation id="interp4" emma:lang="en-US" emma:confidence="0">
                  <emma:literal>JR</emma:literal>
                </emma:interpretation>
              </emma:one-of>
            </emma:emma>
          </inkml:annotationXML>
          <inkml:trace contextRef="#ctx0" brushRef="#br0">275 2676 11739,'22'-45'4644,"-6"27"-129,9 8 0,14 10-2580,-20-7-774,22 7-258,-12 0-258,8 7-258,-10 2 0,1 3-129,-10-1 0,-18-11-129,14 28 0,-14-28-258,-11 30 258,-10-17-258,-4 1 129,-3-3-387,-4-1 258,0-1 0,5-2 0,4-3 0,5 0 0,18-4 0,-21 7 0,21-7 129,0 0 0,5 21 0,-5-21 0,34 25 129,-11-13 129,7 6 0,2-4 129,6 8 0,-1-6 0,6 5 0,-2-5-129,3 5-128,1 1-130,1 5 0,-5-3 0,1 3 0,-2-2 0,-7 2 0,-2-4 0,-7-2 0,-6-5 0,-18-16 0,25 25 0,-25-25 0,9 23-646,-9-23-4256,0 0-258,-18 9 0,18-9-516</inkml:trace>
          <inkml:trace contextRef="#ctx0" brushRef="#br0" timeOffset="-523.0299">293 2701 10320,'0'-18'4515,"0"18"0,4 14-129,-3 9-2064,-1-23-1032,4 41-516,-4-18 129,9 13-387,-7-4 0,7 3-129,-6-1-129,2-2 0,-1-3 0,1-1-129,-3-7 0,2 1 129,-4-22-129,3 26 0,-3-26 129,0 0-129,0 18 0,0-18 130,0 0-259,0 0 0,0 0-259,-16 0-386,16 0-1032,-16 2-2967,16-2-387,-23-9 129,23 9-516</inkml:trace>
          <inkml:trace contextRef="#ctx0" brushRef="#br0" timeOffset="-1396.0798">291 16 5805,'0'0'4128,"2"-17"0,-2 17-387,-16 0-1419,-11 0-1032,11 0-516,-14 1-129,7 6-129,-7-5-129,8 9-129,-4-4 0,4 4 129,1-1-258,5 5 0,0-5 0,16-10 0,-21 25 129,21-25-129,-7 21 258,7-21 0,0 0 129,26 24 129,-8-24 0,12 7 0,-1-7-129,12 3 0,-2-3-129,7 6 0,-3-3-258,1 4 0,-5-1 0,-1 3-129,-6-1 129,-6 5 0,-6-2-129,-2 1 129,-18-12 0,18 23 0,-18-23 0,3 25 0,-3-25 0,-5 27 0,-6-11 129,-5 0-129,-2-2 0,-1 0 1,-4 0-130,-2-3 0,-2-2 0,-3-4 0,-2-3 0,0-2 0,-2 0 0,0-2 0,-1-7 0,3 1 0,1 0 0,6 0 0,4 2 0,5 1 0,16 5 0,-23-9 0,23 9-2452,0 0-2450,0 14-129,0-14-129,0 20-258</inkml:trace>
        </inkml:traceGroup>
      </inkml:traceGroup>
    </inkml:traceGroup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44.98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67110EC-0E9B-4ECA-AC01-62827DFBB1D4}" emma:medium="tactile" emma:mode="ink">
          <msink:context xmlns:msink="http://schemas.microsoft.com/ink/2010/main" type="inkDrawing" rotatedBoundingBox="3232,4277 3237,4578 3224,4579 3219,4278" semanticType="callout" shapeName="Other">
            <msink:sourceLink direction="with" ref="{5EFA7304-337A-4A75-A1DD-36C5B40746AA}"/>
          </msink:context>
        </emma:interpretation>
      </emma:emma>
    </inkml:annotationXML>
    <inkml:trace contextRef="#ctx0" brushRef="#br0">1 0 8385,'4'84'3999,"-4"-45"-258,0-16-129,-2 4-2838,2 3-2580,-4-12-1290,8 12-516,-4-12-258,10 14-387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48.78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0-5 9417,'21'0'4257,"11"0"0,-14 0-645,16 0-1419,7 4-3999,-2-4-1290,28 0-903,-1 0-129,18 0-774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09.25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744DF78-EA8D-47AE-8D42-0CD4E64F27CB}" emma:medium="tactile" emma:mode="ink">
          <msink:context xmlns:msink="http://schemas.microsoft.com/ink/2010/main" type="writingRegion" rotatedBoundingBox="1025,7137 1862,7137 1862,7921 1025,7921"/>
        </emma:interpretation>
      </emma:emma>
    </inkml:annotationXML>
    <inkml:traceGroup>
      <inkml:annotationXML>
        <emma:emma xmlns:emma="http://www.w3.org/2003/04/emma" version="1.0">
          <emma:interpretation id="{948F64F7-1C53-405D-8A6A-502D1DD25D1E}" emma:medium="tactile" emma:mode="ink">
            <msink:context xmlns:msink="http://schemas.microsoft.com/ink/2010/main" type="paragraph" rotatedBoundingBox="1025,7137 1862,7137 1862,7921 1025,79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1709992-0041-452F-AA10-C5FE5FC91D65}" emma:medium="tactile" emma:mode="ink">
              <msink:context xmlns:msink="http://schemas.microsoft.com/ink/2010/main" type="line" rotatedBoundingBox="1025,7137 1862,7137 1862,7921 1025,7921">
                <msink:destinationLink direction="with" ref="{B2B16087-4C90-4655-B3C0-6C33C0EA23F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03D72B5-D847-45F5-BD63-3027576EB30E}" emma:medium="tactile" emma:mode="ink">
                <msink:context xmlns:msink="http://schemas.microsoft.com/ink/2010/main" type="inkWord" rotatedBoundingBox="1211,6959 2060,7503 1577,8257 728,7712">
                  <msink:destinationLink direction="with" ref="{00F67FEE-90CC-404C-AC13-2A48AACEF27B}"/>
                  <msink:destinationLink direction="with" ref="{D4EEB2BD-01F1-4373-B691-4EE28B48E670}"/>
                </msink:context>
              </emma:interpretation>
              <emma:one-of disjunction-type="recognition" id="oneOf0">
                <emma:interpretation id="interp0" emma:lang="en-US" emma:confidence="1">
                  <emma:literal>R</emma:literal>
                </emma:interpretation>
                <emma:interpretation id="interp1" emma:lang="en-US" emma:confidence="0">
                  <emma:literal>12</emma:literal>
                </emma:interpretation>
                <emma:interpretation id="interp2" emma:lang="en-US" emma:confidence="0">
                  <emma:literal>IR</emma:literal>
                </emma:interpretation>
                <emma:interpretation id="interp3" emma:lang="en-US" emma:confidence="0">
                  <emma:literal>1}</emma:literal>
                </emma:interpretation>
                <emma:interpretation id="interp4" emma:lang="en-US" emma:confidence="0">
                  <emma:literal>1?</emma:literal>
                </emma:interpretation>
              </emma:one-of>
            </emma:emma>
          </inkml:annotationXML>
          <inkml:trace contextRef="#ctx0" brushRef="#br0">-2555-4322 9546,'0'0'4515,"0"0"-387,0 0-129,-14 14-1806,14 13-774,-5-6-258,5 18-129,-4-5-258,4 14 0,-2-5-258,2 10 0,-1-5-129,1 6-129,0-8 0,0 2-129,5-7 0,-1-6 0,-1-4-129,2-5 0,1-4-129,-6-22 0,5 26-258,-5-26-129,0 0-516,0 0-1935,0 0-1677,0 0 0,-11-7-258,11 7-129</inkml:trace>
          <inkml:trace contextRef="#ctx0" brushRef="#br0" timeOffset="652.0373">-2572-4351 11610,'17'-24'4386,"-17"24"129,25-16-258,-18-2-2322,24 14-645,-10-10-387,18 10-258,0-6-129,11 6-129,-4-1 0,4 5-129,-4 0 0,-1 0-129,-8 5 0,-7 8 0,-8 3-129,-10 1 129,-8 5-129,-4 3 0,-7 0 0,-11-2-129,-7 3 129,-5-4-129,-4-1 0,-5-3 0,0 0 0,-2-4 129,3-2-129,3 1 0,1-3 129,9-2-129,2 2 0,7 1 129,16-11 0,-16 23 0,16-23 129,4 27 0,-4-27 129,37 34 0,-9-20 129,13 7 0,4-5 0,10 4-257,4-2-130,3 1 0,-2-3 0,1 4 0,-3-4 0,-6 0 0,-7-2 0,-8-2 0,-10-3 0,-4 0 0,-23-9 0,25 13 0,-25-13 0,0 0 0,8 16 0,-8-16 0,-1 16-1291,1-16-3482,-23 9-387,7-6 258,-2 1-516</inkml:trace>
        </inkml:traceGroup>
      </inkml:traceGroup>
    </inkml:traceGroup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53.20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5F58A71-A67C-4622-90A9-BC0843B0534B}" emma:medium="tactile" emma:mode="ink">
          <msink:context xmlns:msink="http://schemas.microsoft.com/ink/2010/main" type="inkDrawing" rotatedBoundingBox="18279,2453 18451,3496 18410,3503 18239,2460" semanticType="callout" shapeName="Other">
            <msink:sourceLink direction="with" ref="{8D79ABFB-F852-49B0-9592-31B078341BDF}"/>
            <msink:sourceLink direction="with" ref="{ED8EE45C-301F-4F8E-92CA-5F483F8CD3B9}"/>
          </msink:context>
        </emma:interpretation>
      </emma:emma>
    </inkml:annotationXML>
    <inkml:trace contextRef="#ctx0" brushRef="#br0">-5-18 5289,'0'0'4257,"0"0"0,0-16-129,0 16-645,0 0-1290,0 0-645,6 26-387,-6-26 0,7 43 0,-5-18-387,10 16-129,-8 2-129,8 10-129,-5 6-258,4 7 0,-4 5-258,-2 3-129,8 6-258,-12-7-645,23 13-1806,-10-8-1806,7-1 129,0-5-387,4 1-516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52.15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D8EE45C-301F-4F8E-92CA-5F483F8CD3B9}" emma:medium="tactile" emma:mode="ink">
          <msink:context xmlns:msink="http://schemas.microsoft.com/ink/2010/main" type="inkDrawing" rotatedBoundingBox="12738,2371 18183,2378 18182,2426 12737,2419" semanticType="underline" shapeName="Other">
            <msink:sourceLink direction="with" ref="{A2261674-10BF-4EC2-BF74-7F3C4923727F}"/>
            <msink:destinationLink direction="with" ref="{F5F58A71-A67C-4622-90A9-BC0843B0534B}"/>
          </msink:context>
        </emma:interpretation>
      </emma:emma>
    </inkml:annotationXML>
    <inkml:trace contextRef="#ctx0" brushRef="#br0">0 44 7224,'188'0'4515,"-104"0"-129,-6 0 129,1 0-1806,-21-3-645,15 3-516,-12-7-516,19 7-387,7-6-387,13-1-516,17 7-387,4-10-645,25 10-387,-6-7-903,29 7-258,-14-4-387,14 4-258,-11 0 258,-5 0 387,-9 0 645,-12 0 1032,-15 5 1548,-19 1 903,-19-1 1290,-24-1 387,-11 3 0,-19-7 129,-2 7-258,-23-7-516,29 2-516,-29-2-387,39 0-774,-7-2-516,14-4-258,18 5-129,5-6-129,17 7-387,1-8 0,11 8 0,-9-1 0,3 1 129,-10 0 129,-7 1 0,-11 1 0,-6 4 129,-9-5-387,0 6-516,-4-5-516,3 0-387,0 2-129,7-3 0,2-1-129,9 2 1161,-2 0 774,3-2 1161,-1 2 1161,-4-1 645,-3-1 387,-9 0-129,0 4 129,-20-4-516,11 0-387,-20-7-258,11 7-258,-10-7-516,13 7-258,-5-6-129,13 5-258,3-1-129,6 0-258,5 2-129,-6-2-774,15 2-2580,-16 4-645,-13-4-258,-3 5-129,-14-5-516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51.41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6120F67-EC55-4342-B152-CCE2E1152C58}" emma:medium="tactile" emma:mode="ink">
          <msink:context xmlns:msink="http://schemas.microsoft.com/ink/2010/main" type="inkDrawing" rotatedBoundingBox="8696,2491 10967,2431 10968,2460 8697,2519" semanticType="underline" shapeName="Other">
            <msink:sourceLink direction="with" ref="{72087B7B-30EB-4465-A022-EF1E06D3700C}"/>
          </msink:context>
        </emma:interpretation>
      </emma:emma>
    </inkml:annotationXML>
    <inkml:trace contextRef="#ctx0" brushRef="#br0">0 52 9030,'69'0'4773,"-42"0"-258,-1 0 0,10 0-1935,-8-4-774,24 4-903,5-9-258,21 7-258,11-5-129,12 1-129,11-1 0,6 4 0,3-2 0,0 2 0,-2 1-129,-2 0-129,1 2 0,-10-1-129,6 1-387,-11 0-258,9 1-903,-17-1-1935,-1 0-774,-3 0-129,-10 0-129,3 0-129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11.68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EA13A83-8C75-424F-AAAB-FE3FDD0B14D1}" emma:medium="tactile" emma:mode="ink">
          <msink:context xmlns:msink="http://schemas.microsoft.com/ink/2010/main" type="writingRegion" rotatedBoundingBox="10226,3248 10975,3248 10975,4027 10226,4027">
            <msink:destinationLink direction="with" ref="{59469B32-1BC0-4990-BEBD-40083B78ECF1}"/>
          </msink:context>
        </emma:interpretation>
      </emma:emma>
    </inkml:annotationXML>
    <inkml:traceGroup>
      <inkml:annotationXML>
        <emma:emma xmlns:emma="http://www.w3.org/2003/04/emma" version="1.0">
          <emma:interpretation id="{30ADB064-5C35-4125-A2E1-F959BDBCA828}" emma:medium="tactile" emma:mode="ink">
            <msink:context xmlns:msink="http://schemas.microsoft.com/ink/2010/main" type="paragraph" rotatedBoundingBox="10226,3248 10975,3248 10975,4027 10226,40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C877D6E-94B9-4829-B581-47B4567B3D05}" emma:medium="tactile" emma:mode="ink">
              <msink:context xmlns:msink="http://schemas.microsoft.com/ink/2010/main" type="line" rotatedBoundingBox="10226,3248 10975,3248 10975,4027 10226,4027"/>
            </emma:interpretation>
          </emma:emma>
        </inkml:annotationXML>
        <inkml:traceGroup>
          <inkml:annotationXML>
            <emma:emma xmlns:emma="http://www.w3.org/2003/04/emma" version="1.0">
              <emma:interpretation id="{BA3837A2-5ED2-4E9A-962A-FB055B81879B}" emma:medium="tactile" emma:mode="ink">
                <msink:context xmlns:msink="http://schemas.microsoft.com/ink/2010/main" type="inkWord" rotatedBoundingBox="10226,3248 10975,3248 10975,4027 10226,4027"/>
              </emma:interpretation>
              <emma:one-of disjunction-type="recognition" id="oneOf0">
                <emma:interpretation id="interp0" emma:lang="en-US" emma:confidence="0">
                  <emma:literal>Y</emma:literal>
                </emma:interpretation>
                <emma:interpretation id="interp1" emma:lang="en-US" emma:confidence="0">
                  <emma:literal>y</emma:literal>
                </emma:interpretation>
                <emma:interpretation id="interp2" emma:lang="en-US" emma:confidence="0">
                  <emma:literal>"</emma:literal>
                </emma:interpretation>
                <emma:interpretation id="interp3" emma:lang="en-US" emma:confidence="0">
                  <emma:literal>T</emma:literal>
                </emma:interpretation>
                <emma:interpretation id="interp4" emma:lang="en-US" emma:confidence="0">
                  <emma:literal>1</emma:literal>
                </emma:interpretation>
              </emma:one-of>
            </emma:emma>
          </inkml:annotationXML>
          <inkml:trace contextRef="#ctx0" brushRef="#br0">-527 41 7998,'16'-7'4515,"-16"7"129,23 0-387,-23 0-774,16 2-1935,11 12-258,-27-14-258,36 18-258,-19-9-129,8 5-129,-3-1-129,6 3 0,-3-2-129,5 4-129,1-1 129,2 3-129,-1-2 129,-3 0-129,-1-1 1,-5-2-260,1 2-257,-24-17-516,30 27-1290,-30-27-2322,0 0-387,19 11-129,-19-11-258</inkml:trace>
          <inkml:trace contextRef="#ctx0" brushRef="#br0" timeOffset="267.0152">183 24 10449,'18'-17'4644,"-18"17"-129,0 0 0,16-7-2064,-11 16-1290,-5-9-258,-3 31-258,-10-14-129,2 8-258,-6-2 0,-1 2-129,-3 0 0,-3-2-258,5 4-129,-8-11-1419,11 4-2580,-3-1-258,1-5-129,2 2-258</inkml:trace>
          <inkml:trace contextRef="#ctx0" brushRef="#br0" timeOffset="508.029">-45 285 13545,'0'0'4902,"20"5"-258,-20-5 129,14 43-2709,-14-27-774,13 16-387,-10-2-387,6 6-386,-4-1-130,4 3 0,0-1 0,-5-7-388,10 22-1805,-9-18-2580,1 1-129,-3 1-258,-3-1-258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1:52:49.09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BF56E89-BB72-4B17-9EDB-9F9F261B6C4F}" emma:medium="tactile" emma:mode="ink">
          <msink:context xmlns:msink="http://schemas.microsoft.com/ink/2010/main" type="inkDrawing" rotatedBoundingBox="2458,3648 5763,3662 5762,3695 2457,3681" semanticType="underline" shapeName="Other"/>
        </emma:interpretation>
      </emma:emma>
    </inkml:annotationXML>
    <inkml:trace contextRef="#ctx0" brushRef="#br0">-23 104 1,'-20'0'2579,"20"0"388,0 0 258,0 0-903,0 0-129,0 0-258,0 0 0,0 0-387,0 0-129,27 9-129,-11-9-258,23 0 129,-7 0 0,22 1-387,-6-1-129,17 0-129,-6 0 0,12 0-258,-5 0 0,9 0-129,-2 0 0,3 0 0,1 0 0,5 0 0,1 0 0,1 0 0,-1 0-129,1 0 129,-6 0-129,-1 0 129,-6 0-129,-4 0 0,-4 0 0,-3 2 0,-5 0 0,0-2 129,-1 2-129,-1-2 129,-1 0-129,3 0 0,-2 0 129,2 0-129,1 0 0,0 0 0,3 0 0,-4 0 0,0 0 0,-3 0 0,-2 0 0,-4 0 129,-3 0-129,-1 0 0,-4 0 0,-1 0 0,-1 0 0,-2 0 0,-2 0 0,0 0 0,0 0 0,-2 0 0,2 0 0,0 0 129,-2 0-129,2 0 129,-2 0-129,1 1 129,-5-1-129,1 0 129,-6 0-129,-1 0 129,-4 0-129,-16 0 0,21 0 129,-21 0-129,18 0 0,-18 0 0,21 0 129,-5 0-129,2 0 0,2 0 0,-2 0 0,-2 0 0,0 0-129,-16 0 129,17 0-129,-17 0-258,0 0-645,-9 13-3483,9-13-129,-33 11-129,8-6-516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53.43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1835D83-D903-4C05-93A8-16EF63ED701C}" emma:medium="tactile" emma:mode="ink">
          <msink:context xmlns:msink="http://schemas.microsoft.com/ink/2010/main" type="inkDrawing" rotatedBoundingBox="18541,5524 18552,4293 18637,4294 18627,5525" shapeName="Line"/>
        </emma:interpretation>
      </emma:emma>
    </inkml:annotationXML>
    <inkml:trace contextRef="#ctx0" brushRef="#br0">72 0 6708,'-4'121'4902,"-5"-69"0,4-4-258,-2 2-516,-9-16-1806,16 17-645,-15-12-258,15 13-516,-12-2-129,10 8-386,0 5-388,2 2 0,0 10-388,0-6-515,22 19-1161,-15-10-2580,11 2-258,-2 0-129,1-2-129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53.68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A88FDC3-DC56-45EA-93F7-4A3A521CE191}" emma:medium="tactile" emma:mode="ink">
          <msink:context xmlns:msink="http://schemas.microsoft.com/ink/2010/main" type="inkDrawing" rotatedBoundingBox="18702,6420 18890,8146 18782,8157 18594,6431" semanticType="callout" shapeName="Other">
            <msink:sourceLink direction="with" ref="{F0B16E28-4937-41AA-88BC-64016479E5EF}"/>
            <msink:sourceLink direction="with" ref="{3D4E3927-DA42-4469-9138-E659D94D793A}"/>
          </msink:context>
        </emma:interpretation>
      </emma:emma>
    </inkml:annotationXML>
    <inkml:trace contextRef="#ctx0" brushRef="#br0">46 0 12513,'-18'157'4773,"11"-86"-258,2-5 387,-9-15-2709,14 20-774,0-14-258,0 14-387,2-5-257,8 5-517,-1 4 0,2 3 0,3 6 0,0-2 0,4 8-259,-6-8-644,12 14-387,-17-14-903,16 11-2451,-9-1 0,2 2-387,-2 8 129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54.15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68EED4A-02DD-4407-B32F-391CFFE47225}" emma:medium="tactile" emma:mode="ink">
          <msink:context xmlns:msink="http://schemas.microsoft.com/ink/2010/main" type="inkDrawing" rotatedBoundingBox="18923,9517 18927,11775 18732,11776 18728,9517" semanticType="callout" shapeName="Other">
            <msink:sourceLink direction="with" ref="{F2D28E3B-4BD8-4E39-A609-1298467D479A}"/>
          </msink:context>
        </emma:interpretation>
      </emma:emma>
    </inkml:annotationXML>
    <inkml:trace contextRef="#ctx0" brushRef="#br0">87 0 5676,'0'174'4773,"0"-83"-387,-4-6 129,-3-5-1161,7 16-645,-12-26-516,10 22-387,-12-21-516,8 13-258,-8-7-258,5 4-515,-2-1-259,6 1 0,2 0 0,3-6 0,0 3-130,0-12-644,5 5-387,-5-19-645,16 10-1935,-14-12-516,10 3 258,-6-6-516,2 1 645,-4-8 903,5 3 1677,-6-5 1419,-3-8 3225,6-2 516,-6-6 129,2-3 258,-2-19-387,5 32-516,-5-32-903,2 22-774,-2-22-645,0 23-515,0-23-517,0 28 0,0-12 0,0-16 0,0 30 0,0-30 0,0 27-3484,0-27-1418,0 16 0,0-16-387,0 0-387</inkml:trace>
    <inkml:trace contextRef="#ctx0" brushRef="#br0" timeOffset="-4400.2516">-104 2033 14319,'22'0'4902,"-22"0"0,0 0-129,0 0-2838,0 0-645,0 0-644,26-13-646,-10 10 0,4 1 0,3 0 0,0-3 0,0 5 0,-23 0-1420,25-14-3095,-25 14-516,0 0 129,-3-23-387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1:05.573"/>
    </inkml:context>
    <inkml:brush xml:id="br0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Group>
    <inkml:annotationXML>
      <emma:emma xmlns:emma="http://www.w3.org/2003/04/emma" version="1.0">
        <emma:interpretation id="{C09CA7F8-D765-4CE2-93A0-E25B23D53850}" emma:medium="tactile" emma:mode="ink">
          <msink:context xmlns:msink="http://schemas.microsoft.com/ink/2010/main" type="inkDrawing" rotatedBoundingBox="3842,14288 8115,14161 8118,14246 3844,14373" semanticType="callout" shapeName="Other">
            <msink:destinationLink direction="with" ref="{F92638E4-EB56-45D7-843F-E38EB706046E}"/>
            <msink:destinationLink direction="with" ref="{20BAC08E-11CF-4B81-973B-35C04A587478}"/>
          </msink:context>
        </emma:interpretation>
      </emma:emma>
    </inkml:annotationXML>
    <inkml:trace contextRef="#ctx0" brushRef="#br0">82 151 9288,'-37'-12'4257,"37"12"0,-25-5-516,25 5-1935,0 0-387,-20-13-516,20 13-258,0 0-129,12 0-129,-12 0-129,24 0 0,-24 0 0,33 4-129,-13-4 129,8 1-129,1-1 0,6 2 0,5-2 0,8 0 0,3-5 0,8-2 0,5 0 0,7 0-129,9-2 0,2 0 129,5 2-129,2-2 0,2 3 0,0-1 0,-4 2 0,2 0 0,-6-1 129,3 3-129,-1-4 0,6 3 129,5-1-129,7 3 0,4-3 0,6 3 129,0 2-129,2 0 129,-1 0-129,2 2 129,-6 1-129,-2 1 129,-1 1-129,2-5 129,1 0-129,-2 0 0,1 0 0,-1-2 129,-3-3-129,-3 1 0,-6-1 0,-5 1 0,-6 1 129,-5 3-129,-5-2 0,-9 2 0,-6 0 0,-8 0-258,-4 0-129,-18 0-516,9 11-1419,-16-8-2193,-23-3 129,21 7-516,-21-7 129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1:08.629"/>
    </inkml:context>
    <inkml:brush xml:id="br0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Group>
    <inkml:annotationXML>
      <emma:emma xmlns:emma="http://www.w3.org/2003/04/emma" version="1.0">
        <emma:interpretation id="{89E676AE-6B14-4083-B8FB-64869BD25145}" emma:medium="tactile" emma:mode="ink">
          <msink:context xmlns:msink="http://schemas.microsoft.com/ink/2010/main" type="inkDrawing" rotatedBoundingBox="8003,12520 12240,13920 11884,14996 7648,13597" semanticType="callout" shapeName="Other">
            <msink:sourceLink direction="to" ref="{167F6746-B82E-474D-8788-69CAF9D43D25}"/>
            <msink:sourceLink direction="from" ref="{3E371BEA-4FBF-4A41-9BB8-EF5164F0580C}"/>
          </msink:context>
        </emma:interpretation>
      </emma:emma>
    </inkml:annotationXML>
    <inkml:trace contextRef="#ctx0" brushRef="#br0">0 136 10965,'5'-50'4644,"-3"32"-258,-2 18-129,11-17-1935,-11-3-1032,0 20-387,5-19-258,-5 19-129,20-6-258,-1 6-129,3 0 0,8 0 0,7 0 0,6 6 0,7 1-129,3 2 0,4-2 129,0 2-129,-2-4 0,-1 0 129,-5-1-129,-6-2 0,-4-2 0,-5 0 0,-7 0 0,-6 0 0,-5 0 0,-16 0 129,20 0-129,-20 0 0,0 0 0,0 0 0,19 0 0,-19 0 0,0 0 129,23 0-129,-23 0 0,16 0 0,-16 0 0,0 0 129,20 10-129,-20-10 0,12 18 0,-12-18 129,11 27-129,-4-8 129,0 6-129,2 7 129,-4 6-129,6 4 129,-2 3 0,3 6 129,-1 3-129,2 4 130,-1 1-259,2 0 0,-3-4 0,3 4 0,-3-4 0,1 2 0,-1-6 0,0 1 0,-3-6 0,5 2 0,-4-7 0,1-4 0,1-5 0,-4-5 0,0-4 0,1-3 0,-3-4 0,-5-16 0,0 0 0,7 19 0,-7-19 0,0 0 0,0 0 0,0 0 0,0 0 0,0 0 0,0 0 0,0 0 0,0 0 0,20-10 0,-20 10 0,28-13 0,-7 6 0,13 0 0,12 0 0,15 0 0,12 1 0,14 3 0,13 1 0,12 0 0,17 2 0,21-1 0,14-3 0,13 0 0,10-1 0,9-2 0,5 0 0,11 0 0,-3 0 0,-13 3 0,-18 1 0,-21-1 0,-15 2 0,-27-1 0,-13 3 0,-43-4-1936,-11 4-2837,-27-3-258,-21 3 0,0 0-258</inkml:trace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1:07.516"/>
    </inkml:context>
    <inkml:brush xml:id="br0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Group>
    <inkml:annotationXML>
      <emma:emma xmlns:emma="http://www.w3.org/2003/04/emma" version="1.0">
        <emma:interpretation id="{2D041474-3288-4DD3-99CB-9BA433F0FD5D}" emma:medium="tactile" emma:mode="ink">
          <msink:context xmlns:msink="http://schemas.microsoft.com/ink/2010/main" type="inkDrawing" rotatedBoundingBox="7953,12989 7992,13373 7916,13381 7877,12997" semanticType="callout" shapeName="Other">
            <msink:sourceLink direction="from" ref="{1C3BB4FE-0C56-4BDE-94A5-926816A08E33}"/>
            <msink:sourceLink direction="to" ref="{1C3BB4FE-0C56-4BDE-94A5-926816A08E33}"/>
          </msink:context>
        </emma:interpretation>
      </emma:emma>
    </inkml:annotationXML>
    <inkml:trace contextRef="#ctx0" brushRef="#br0">74 25 5160,'-13'134'4257,"13"-134"129,0 0-645,0 0-645,0 0-258,0 0-645,-12-13-516,12 13-516,-4-27-387,4 27 0,-5-33-258,3 17 0,-5-6-129,7 22-129,-9-28 0,9 28 0,-11-20 0,11 20-129,0 0 1,0 0-130,0 0 0,0 0 0,-10 9 0,10 11 0,0 3 0,1 5-130,5 6 1,-1 0 0,4 5-258,-5-9-129,8 8-387,-12-17-1032,14 11-2580,-12-5-129,2-2-129,-4-2-387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1:07.165"/>
    </inkml:context>
    <inkml:brush xml:id="br0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Group>
    <inkml:annotationXML>
      <emma:emma xmlns:emma="http://www.w3.org/2003/04/emma" version="1.0">
        <emma:interpretation id="{167F6746-B82E-474D-8788-69CAF9D43D25}" emma:medium="tactile" emma:mode="ink">
          <msink:context xmlns:msink="http://schemas.microsoft.com/ink/2010/main" type="inkDrawing" rotatedBoundingBox="7920,12989 7959,13017 7949,13031 7910,13004" shapeName="Other">
            <msink:destinationLink direction="to" ref="{89E676AE-6B14-4083-B8FB-64869BD25145}"/>
          </msink:context>
        </emma:interpretation>
      </emma:emma>
    </inkml:annotationXML>
    <inkml:trace contextRef="#ctx0" brushRef="#br0">33 20 2580,'-22'-21'2838,"22"21"258,0 0-258,0 0-903,0 0-516,0 0-387,0 0 0,-18-5-258,18 5 0,0 0-129,0 0-258,0 0-516,0 0-645,0 0-387,2 10-516,-2-10 129,0 0-387,0 0 258,18 18 129,-18-18 129,0 0 774,0 0 645,0 0 387,0 0 129,0 0 0,0 0 129,0 0-516,0 0-387,0 0-1032,0 0-1032,0 0 0,0 0 0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1:16.848"/>
    </inkml:context>
    <inkml:brush xml:id="br0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Group>
    <inkml:annotationXML>
      <emma:emma xmlns:emma="http://www.w3.org/2003/04/emma" version="1.0">
        <emma:interpretation id="{3078047C-D382-461E-BEA6-331FC5C0BC86}" emma:medium="tactile" emma:mode="ink">
          <msink:context xmlns:msink="http://schemas.microsoft.com/ink/2010/main" type="inkDrawing" rotatedBoundingBox="4206,14637 12706,15466 12602,16535 4102,15706" shapeName="Other">
            <msink:destinationLink direction="with" ref="{50DA1423-F564-4BC3-814D-0C434F60F444}"/>
            <msink:destinationLink direction="with" ref="{08DD9B2D-AC1B-4DE4-98BA-64623312A722}"/>
            <msink:destinationLink direction="with" ref="{FF186A4B-9764-4707-A77B-8EF774390873}"/>
          </msink:context>
        </emma:interpretation>
      </emma:emma>
    </inkml:annotationXML>
    <inkml:trace contextRef="#ctx0" brushRef="#br0">0 396 516,'0'0'3741,"0"0"129,0 0 129,0 0-1032,0 0-258,8-12-516,-8 12-516,20 0-258,-2 0-516,-18 0 0,34 3-387,-13-3-129,7 0 0,3 0 0,4 0-258,4 0 129,2 2-129,0-2 129,2 0-129,0 0 0,-1 3 0,1-3 0,0 0 0,1 0 0,2 2 129,2-2-129,7 0 129,1-7-129,8 0 129,-4-2-129,8 0 0,-6 0 0,2-3 0,-5 3-129,-2 2 129,-6 0-129,-5 1 0,-3 3 0,-2-1 0,-2 3 0,0-1 0,0 2 0,1-2 0,4 0 129,-1 0-129,3 1 0,2 1 0,0-2 0,2 2 0,1 0 0,3 0 0,-3 0 0,3 0 0,-1 0 0,2 0 129,-1-4-129,3 2 0,-4-1 0,2-1 0,0 1 0,-1-3 129,-1 1-129,0 2 0,4 1 0,2-2 0,3-1 0,4 1 129,2-3-129,-1 4 0,3-3 0,-1 1 0,-1-2 129,-4 0-129,-4 0 0,-3 1 0,0 1 129,-6-2-129,-1 2 0,-2-1 129,-1 1-129,-1 0 0,-2 1 0,1-1 0,-3 1 0,-1-1 0,-2 1 0,-1 1 0,-1-1 129,-3 4-129,-2-3 0,-4 1 0,1-2 0,-2 1 0,-2-1 0,-2 2 0,-2-1 0,0 3 0,-1-2 0,-2 2 0,-18 0 0,30 0 0,-30 0 0,25-2 0,-25 2 0,27-3 129,-27 3-129,30-7 0,-12 5 0,1-2 0,1 1 0,3-1 0,-2 2 0,0-1 0,3 1 0,-1-2 129,-2 1-258,-1 1 129,-1 0 0,-1 0 129,-2-1-129,0 3 0,-16 0 0,27-4 0,-27 4 129,25-3-129,-25 3 129,25-4-129,-25 4 0,26-3 0,-26 3 0,27-2 0,-27 2 129,23-2-258,-23 2 258,23-2-129,-23 2 0,20-1 0,-20 1 0,17-4 0,-17 4 0,20-2 0,-20 2 0,20-3 0,-20 3 0,19-4 129,-19 4-129,23-3 129,-23 3-129,29-4 0,-29 4 129,32-4-129,-14 1 0,-1 3 0,-1-4 0,0 4 0,-16 0 0,23-1 0,-23 1 0,0 0 0,20 0 0,-20 0 0,0 0 129,0 0-129,16 0 0,-16 0-129,0 0 129,0 0 0,20 1 0,-20-1 0,0 0 0,0 0 129,17 7-129,-17-7 0,0 0 0,0 0 0,0 0 129,15 16-129,-15-16 129,0 0-129,10 16 0,-10-16 129,0 0-129,15 18 0,-15-18 0,0 0 0,0 0 0,12 20 0,-12-20 0,0 0 0,0 0 0,16 19 0,-16-19 0,0 0 129,16 16-129,-16-16 0,0 0 0,18 13 0,-18-13 0,0 0 0,14 18 0,-14-18 129,0 0-129,16 19 0,-16-19 0,13 20 130,-13-20-130,12 23 0,-12-23 0,16 25 0,-16-25 0,14 23 0,-14-23 0,14 25 0,-14-25 0,13 23 0,-13-23 0,9 23 0,-9-23 0,10 23 0,-10-23 0,11 23 0,-11-23 0,11 23 0,-11-23 0,9 24 0,-9-24 0,7 26 0,-7-26 0,7 31 0,-7-31 0,9 32 0,-4-15 0,0 3 0,-1-1 0,1 1 0,2 0 0,-1 3 0,-1-2 0,0 2 0,3 0 0,-3-1 0,2 3 0,2-2 0,-2 0 0,0 2 0,0-2 0,0 2 0,2-2 0,-2 0 0,2-3 0,-2 3 0,1-6 0,-1 1 0,-2-2 0,0 0 0,-5-16 0,9 25 0,-9-25 0,7 23 0,-7-23 0,7 20 0,-7-20 0,0 0 0,9 19 0,-9-19 0,0 0 0,0 0 0,13 16 0,-13-16 0,0 0 0,16 11 0,-16-11 0,19 4 0,-3-3 0,4 1 0,1-2 0,6 4 0,1-2 0,4 1 0,4 2 0,5-1 0,2 1 0,6-1 0,12-2 0,8-2 0,15 0 0,10 0 0,11 0 0,9-2 0,7-3 0,7-1 0,5-1 0,8 0 0,1 0 0,-1 0 0,1 0 0,-3 1 0,-2 1 0,-6 0 0,-8 1 0,-13 1 0,-10 1 0,-13-2 0,-9 2 0,-17-1 0,-4 3 0,-27-7-646,-3 7-4127,-27 0-129,0 0-129,0 0-258</inkml:trace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45.22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5EBAD47-94C2-41EC-ADA3-05295120A828}" emma:medium="tactile" emma:mode="ink">
          <msink:context xmlns:msink="http://schemas.microsoft.com/ink/2010/main" type="inkDrawing" rotatedBoundingBox="3232,5513 3265,6211 3247,6212 3214,5513" semanticType="callout" shapeName="Other">
            <msink:sourceLink direction="with" ref="{89298266-1CEA-4AA9-A366-D62CAF24AEA0}"/>
          </msink:context>
        </emma:interpretation>
      </emma:emma>
    </inkml:annotationXML>
    <inkml:trace contextRef="#ctx0" brushRef="#br0">2503 1294 14319,'0'83'4773,"0"-42"-387,0 0 0,-3-5-3354,3 10-516,0-3-258,1 3-387,8 11-516,-9-11-1290,9 9-2580,-4 11 129,-1 0-387,1 7-129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46.08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9298266-1CEA-4AA9-A366-D62CAF24AEA0}" emma:medium="tactile" emma:mode="ink">
          <msink:context xmlns:msink="http://schemas.microsoft.com/ink/2010/main" type="inkDrawing" rotatedBoundingBox="3277,7243 3355,8145 3320,8147 3242,7246" shapeName="Line">
            <msink:destinationLink direction="with" ref="{C5EBAD47-94C2-41EC-ADA3-05295120A828}"/>
          </msink:context>
        </emma:interpretation>
      </emma:emma>
    </inkml:annotationXML>
    <inkml:trace contextRef="#ctx0" brushRef="#br0">-63-871 2580,'6'48'2838,"-6"-48"129,5 46-387,-5-25-1419,0 6-1290,11 14-2064,-11-21-129,9 26-516,-11-23 0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1:43:29.5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C822984-C1A8-415F-8F05-628096642E91}" emma:medium="tactile" emma:mode="ink">
          <msink:context xmlns:msink="http://schemas.microsoft.com/ink/2010/main" type="writingRegion" rotatedBoundingBox="1594,586 12931,290 12973,1887 1635,2183">
            <msink:destinationLink direction="with" ref="{EC3780CD-C8C9-4A22-84BD-AC6BF72F68DD}"/>
          </msink:context>
        </emma:interpretation>
      </emma:emma>
    </inkml:annotationXML>
    <inkml:traceGroup>
      <inkml:annotationXML>
        <emma:emma xmlns:emma="http://www.w3.org/2003/04/emma" version="1.0">
          <emma:interpretation id="{C846D452-D95C-41E1-9ADB-6B83B2F86EAF}" emma:medium="tactile" emma:mode="ink">
            <msink:context xmlns:msink="http://schemas.microsoft.com/ink/2010/main" type="paragraph" rotatedBoundingBox="1594,586 12931,290 12973,1887 1635,21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112854-E080-4F07-B942-55A0B3801D22}" emma:medium="tactile" emma:mode="ink">
              <msink:context xmlns:msink="http://schemas.microsoft.com/ink/2010/main" type="line" rotatedBoundingBox="1594,586 12931,290 12973,1887 1635,2183"/>
            </emma:interpretation>
          </emma:emma>
        </inkml:annotationXML>
        <inkml:traceGroup>
          <inkml:annotationXML>
            <emma:emma xmlns:emma="http://www.w3.org/2003/04/emma" version="1.0">
              <emma:interpretation id="{89129D5B-C8CE-4287-9F21-58B8A32E0370}" emma:medium="tactile" emma:mode="ink">
                <msink:context xmlns:msink="http://schemas.microsoft.com/ink/2010/main" type="inkWord" rotatedBoundingBox="1601,852 5362,753 5388,1775 1627,1874"/>
              </emma:interpretation>
              <emma:one-of disjunction-type="recognition" id="oneOf0">
                <emma:interpretation id="interp0" emma:lang="en-US" emma:confidence="0">
                  <emma:literal>J-K</emma:literal>
                </emma:interpretation>
                <emma:interpretation id="interp1" emma:lang="en-US" emma:confidence="0">
                  <emma:literal>Jr</emma:literal>
                </emma:interpretation>
                <emma:interpretation id="interp2" emma:lang="en-US" emma:confidence="0">
                  <emma:literal>FK</emma:literal>
                </emma:interpretation>
                <emma:interpretation id="interp3" emma:lang="en-US" emma:confidence="0">
                  <emma:literal>JVs</emma:literal>
                </emma:interpretation>
                <emma:interpretation id="interp4" emma:lang="en-US" emma:confidence="0">
                  <emma:literal>I-K</emma:literal>
                </emma:interpretation>
              </emma:one-of>
            </emma:emma>
          </inkml:annotationXML>
          <inkml:trace contextRef="#ctx0" brushRef="#br0">-8 30 9288,'0'0'4773,"-4"-18"129,4 18-387,18 4-2709,3-4-645,24 0-258,-3 0 0,22 0-258,0 0-129,16 0 0,2 0-258,9 0 0,0 0-129,-1-2 0,-6 0-129,-8-1-129,-6 3-129,-17-6-258,-1 6-516,-29-10-1161,-2 10-2709,-21 0 0,0 0-258,-14 0-645</inkml:trace>
          <inkml:trace contextRef="#ctx0" brushRef="#br0" timeOffset="436.8008">724 18 7740,'-32'26'4644,"27"-6"258,5 5-387,7 16-1677,-3-16-1290,22 23-387,-8-7-129,12 14-516,-5-4 129,4 8-387,-4 0 129,1 3-258,-4-2 129,-3 4-258,-4-5 129,-7-2 0,-4-4 0,-4-6 0,0-6 0,-12-6 0,-8-8 0,-7-8 0,-1-6-129,-6-6 129,-3-5 0,-2-2-129,-1-11 129,-1-5-129,6-9 129,-1-5-129,1-6 129,3-3-129,3-5 129,3 1-258,4 4 258,6 0-258,2 9 0,3-1-129,6 12-129,0-1-129,5 20-258,0-30-774,17 30-1806,-17 0-1677,27-7-258,-11 7 0,6 0-129</inkml:trace>
          <inkml:trace contextRef="#ctx0" brushRef="#br0" timeOffset="733.2013">1422 477 12642,'46'-6'5160,"-26"4"-516,3 2 258,12 2-3870,-8 0-387,8 3-387,5 1-387,-1-6-774,23 1-2451,-7-1-1290,6-5-387,4-6-258,10-6 0</inkml:trace>
          <inkml:trace contextRef="#ctx0" brushRef="#br0" timeOffset="1419.6025">2678 44 13416,'21'-39'4902,"-21"39"0,21-7-129,-7 21-3741,-8 8-258,8 19-258,-5-1-129,5 16 0,-3 4-129,1 8-129,-3 1 129,2 2-258,-2-3 129,-4-4-258,0-7 258,-1-6-129,0-8 0,-1-11 0,1-7 0,-4-25 0,0 0 129,19-5 0,-6-27 0,8-9-129,6-14 129,14-13 0,7-10-129,12-4 129,2-2-258,2 4 129,0 9-258,-7 3-129,-2 17-129,-19 5-387,0 28-645,-31-5-2451,-5 23-1032,0 0-129,0 0-258</inkml:trace>
          <inkml:trace contextRef="#ctx0" brushRef="#br0" timeOffset="1622.4029">3288 258 10707,'-4'66'5031,"4"-33"-129,9 1 0,16 14-2709,-14-10-903,21 13-645,-6-6-129,12-1-387,4 2-387,1-10-516,14 17-1419,-4-22-2709,1-8 129,-5-9-516,1-7-129</inkml:trace>
        </inkml:traceGroup>
        <inkml:traceGroup>
          <inkml:annotationXML>
            <emma:emma xmlns:emma="http://www.w3.org/2003/04/emma" version="1.0">
              <emma:interpretation id="{26348E2C-579E-4A7A-AB32-7EFC1FC94DE1}" emma:medium="tactile" emma:mode="ink">
                <msink:context xmlns:msink="http://schemas.microsoft.com/ink/2010/main" type="inkWord" rotatedBoundingBox="6722,501 9290,433 9331,1982 6762,2049"/>
              </emma:interpretation>
              <emma:one-of disjunction-type="recognition" id="oneOf1">
                <emma:interpretation id="interp5" emma:lang="en-US" emma:confidence="0">
                  <emma:literal>Flip</emma:literal>
                </emma:interpretation>
                <emma:interpretation id="interp6" emma:lang="en-US" emma:confidence="0">
                  <emma:literal>Flips</emma:literal>
                </emma:interpretation>
                <emma:interpretation id="interp7" emma:lang="en-US" emma:confidence="0">
                  <emma:literal>Islip</emma:literal>
                </emma:interpretation>
                <emma:interpretation id="interp8" emma:lang="en-US" emma:confidence="0">
                  <emma:literal>lip?</emma:literal>
                </emma:interpretation>
                <emma:interpretation id="interp9" emma:lang="en-US" emma:confidence="0">
                  <emma:literal>Flied</emma:literal>
                </emma:interpretation>
              </emma:one-of>
            </emma:emma>
          </inkml:annotationXML>
          <inkml:trace contextRef="#ctx0" brushRef="#br0" timeOffset="2683.2045">5198 201 11868,'0'18'5160,"25"-6"-516,-4-5 258,-21-7-3483,43 11-387,-13-9-258,16 5-387,3-7-129,6 2-258,3 1-387,-3-3-516,15 2-2322,-15 0-1677,0-2 0,-9 1-387,1-1-258</inkml:trace>
          <inkml:trace contextRef="#ctx0" brushRef="#br0" timeOffset="3073.2054">6182-343 11739,'3'-24'4902,"-3"24"-258,0 0 129,2 45-2967,-4-6-903,2 23-129,-3 1-129,3 13-129,0 2-129,3 4 0,3 0-129,4-6-129,-1-4 0,4-7-258,-4-4 129,-1-11-258,5-6 129,-10-14-516,10 2 0,-13-32-903,19 16-2967,-19-16-258,18-10-387,-4-10 0</inkml:trace>
          <inkml:trace contextRef="#ctx0" brushRef="#br0" timeOffset="3260.4057">6548 226 9417,'0'0'5031,"0"0"-258,18 0-258,-18 0-1548,14 37-2064,-14-10 0,9 10-387,-5 1-129,3-3-645,5 8-516,-12-18-1935,0 0-2064,7-8 0,-7-17-258,20 9-516</inkml:trace>
          <inkml:trace contextRef="#ctx0" brushRef="#br0" timeOffset="3432.006">6673-13 12126,'-13'-117'4773,"8"71"-387,5 17-129,0 29-3225,12 0-1290,-12 0-2193,11 41-1677,7-2-516,1 6-129,8 6-387</inkml:trace>
          <inkml:trace contextRef="#ctx0" brushRef="#br0" timeOffset="3993.607">7052 190 12771,'7'22'5160,"-2"6"-258,-3 6 129,12 21-3741,-14-5-129,2 19-516,-2 4 0,3 12-387,-1 3 0,2-1-258,1-4 0,2-4 0,-2-12 0,3-12-129,-3-8 0,0-19-129,2-10-129,-7-18 0,0 0-258,2-27-387,5 2-258,-10-33-774,6 10-516,-8-34-129,7 11 258,-6-24 774,4 10 129,-3-8 1290,-3 1 516,6 19 1548,-2-9 258,11 29 129,-7-9 0,27 30-129,-12-8-387,28 28-645,-10-2-129,17 14-387,-6 0 0,9 9 0,-1 7-258,-1 9 0,-5-1 0,-3 5 0,-10-1-129,-6 1 0,-13-3 129,-13 1-129,-8-2 0,-24-5-129,-11-1 0,-17-8-258,-6 1-129,-17-12-903,13 15-2193,-17-15-1677,11 0 387,4-4-645,12-1-258</inkml:trace>
          <inkml:trace contextRef="#ctx0" brushRef="#br0" timeOffset="2449.2043">5114-166 13029,'36'-67'5160,"-2"45"-516,5 5 258,18 15-3612,-6-9-516,17 11-129,-4 0-387,5 0 0,-5 7-258,-3-3-258,-4 5-258,-18-9-516,5 19-1935,-24-12-1935,-20-7 0,2 25-387,-15-5-387</inkml:trace>
          <inkml:trace contextRef="#ctx0" brushRef="#br0" timeOffset="2215.2039">5157-77 12255,'4'-25'4902,"5"6"-129,-9 19-129,10 23-3096,-10 4-774,6 19-129,-6 0-129,7 15-129,-4-1-129,4 10-129,-5-3 129,2-1-129,-1-4 0,1-7-258,-2-5 129,-1-11-129,3-5 0,-4-13-258,4-3-258,-4-18-645,0 0-2193,1-16-1419,-1-10 0,0-10-129,-1-7-387</inkml:trace>
        </inkml:traceGroup>
        <inkml:traceGroup>
          <inkml:annotationXML>
            <emma:emma xmlns:emma="http://www.w3.org/2003/04/emma" version="1.0">
              <emma:interpretation id="{AA17328C-CAB5-46F9-8E14-44A48720F8DF}" emma:medium="tactile" emma:mode="ink">
                <msink:context xmlns:msink="http://schemas.microsoft.com/ink/2010/main" type="inkWord" rotatedBoundingBox="9877,370 12931,290 12968,1695 9914,1775"/>
              </emma:interpretation>
              <emma:one-of disjunction-type="recognition" id="oneOf2">
                <emma:interpretation id="interp10" emma:lang="en-US" emma:confidence="1">
                  <emma:literal>Flop</emma:literal>
                </emma:interpretation>
                <emma:interpretation id="interp11" emma:lang="en-US" emma:confidence="0">
                  <emma:literal>Fop</emma:literal>
                </emma:interpretation>
                <emma:interpretation id="interp12" emma:lang="en-US" emma:confidence="0">
                  <emma:literal>Flops</emma:literal>
                </emma:interpretation>
                <emma:interpretation id="interp13" emma:lang="en-US" emma:confidence="0">
                  <emma:literal>Floppy</emma:literal>
                </emma:interpretation>
                <emma:interpretation id="interp14" emma:lang="en-US" emma:confidence="0">
                  <emma:literal>Fops</emma:literal>
                </emma:interpretation>
              </emma:one-of>
            </emma:emma>
          </inkml:annotationXML>
          <inkml:trace contextRef="#ctx0" brushRef="#br0" timeOffset="4695.6083">8277-126 10707,'-5'-68'4902,"7"41"-129,8 4 0,20 20-2451,-8-21-774,26 19-516,-2-6-387,16 6-258,2 3-258,4 1-387,3 2-258,-19-1-903,12 7-3225,-32 2-258,-14 11-129,-18 1-129</inkml:trace>
          <inkml:trace contextRef="#ctx0" brushRef="#br0" timeOffset="4477.2076">8290-167 13029,'10'-45'5160,"-10"45"-258,0 0-129,13 9-2838,-13 18-1290,0 14-258,0 5 0,5 13-129,0 3 0,2 5-129,2 1-129,0-4-129,0-2 129,-4-8-258,3-1-129,-8-19-387,5 7-516,-10-22-3096,5-19-516,0 0-129,-22-1-129</inkml:trace>
          <inkml:trace contextRef="#ctx0" brushRef="#br0" timeOffset="5194.8091">9435-479 12900,'-18'-21'5031,"18"21"-258,-14 11 258,12 33-3096,-8-5-903,10 20-258,-2 5-129,2 13-129,0 1-386,3 5-130,5 1 0,2-9 0,3-2-130,-3-13-386,6-1 0,-5-22-516,14 13-1161,-11-23-2709,7-10-129,3-8-129,6-9 258</inkml:trace>
          <inkml:trace contextRef="#ctx0" brushRef="#br0" timeOffset="4914.0086">8314 114 12642,'24'10'4902,"2"-4"-258,5-3 0,9 8-3225,0-9-645,11 7-387,4-2-387,6-5-387,10 8-645,-16-10-3483,14 0 0,-1 0-387,0-9-129</inkml:trace>
          <inkml:trace contextRef="#ctx0" brushRef="#br0" timeOffset="5553.6098">9994 140 5418,'-50'-26'4773,"20"26"-516,-8 1 0,6 14-1161,13 15-1290,-13-5-387,19 14-645,-5-7-258,15 9-129,-2-6 129,5 1-258,3-9 258,13 1-129,0-8 129,11-1-258,-2-10 387,10 0-258,1-9 129,5 0 129,-2-16-258,2-2 129,-4-10-258,-3-6 1,-6-10-259,-6-8 0,-10-5 0,-10-3 0,-2 3 0,-18 0-130,-5 9-386,-16 3-387,9 31-1032,-15 0-2967,6 14 0,-2 7-258,9 14-129</inkml:trace>
          <inkml:trace contextRef="#ctx0" brushRef="#br0" timeOffset="5865.6103">10561 67 12126,'39'-10'5160,"-39"10"-387,16 5 258,-10 22-2064,-6-6-1935,0 18-258,-2-1 0,2 13-644,-7 3-130,5 6 0,-3 4 0,3 4 0,0-1 0,2-1 0,0-5 0,0-8 0,2-5 0,1-11 0,3-5 0,-6-32-517,7 27-257,-7-27-516,0 0-1419,5-25-2322,-5-3 129,0-15-258,0-3-258</inkml:trace>
          <inkml:trace contextRef="#ctx0" brushRef="#br0" timeOffset="6146.4108">10627 133 11997,'35'-126'4515,"-8"83"0,5 9 0,16 22-2580,-10-2-774,20 14-387,-4 3 0,15 15-258,-5-2-129,4 7 0,-8 2-129,-3 7 0,-11 0-129,-12 4 0,-16-1 0,-16-1 0,-13-2 0,-25-3 1,-17-3-130,-15-6-259,-6-2-128,-15-11-516,9 9-2193,-13-13-1806,6 1-129,2-4-258,8 2 129</inkml:trace>
        </inkml:traceGroup>
      </inkml:traceGroup>
    </inkml:traceGroup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1:06.481"/>
    </inkml:context>
    <inkml:brush xml:id="br0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Group>
    <inkml:annotationXML>
      <emma:emma xmlns:emma="http://www.w3.org/2003/04/emma" version="1.0">
        <emma:interpretation id="{F92638E4-EB56-45D7-843F-E38EB706046E}" emma:medium="tactile" emma:mode="ink">
          <msink:context xmlns:msink="http://schemas.microsoft.com/ink/2010/main" type="inkDrawing" rotatedBoundingBox="8006,13183 8161,14213 8109,14221 7955,13190" semanticType="callout" shapeName="Other">
            <msink:sourceLink direction="with" ref="{C09CA7F8-D765-4CE2-93A0-E25B23D53850}"/>
            <msink:sourceLink direction="with" ref="{1C3BB4FE-0C56-4BDE-94A5-926816A08E33}"/>
          </msink:context>
        </emma:interpretation>
      </emma:emma>
    </inkml:annotationXML>
    <inkml:trace contextRef="#ctx0" brushRef="#br0">4386 1689 5418,'-3'-24'4128,"-1"7"-129,4 17 0,0 0-1290,-5-31-774,5 31-258,-6-16-258,6 16-516,0 0-258,0 0 0,0 0-129,0 0-129,0 0-129,9 24 0,-5-8 0,3 10 129,-5-4 0,3 11 0,-5-2 0,5 4-129,-5-1 129,4 5-129,-2-2 0,1 3 0,-1-1 0,3 0-129,-1 0 130,1 2-259,-1-4 0,3 2 0,-2 1 0,1-3 0,-1 2 0,0-2 0,1-1 0,1 1 0,2-5 0,-2 0 0,0-3 0,2-4 0,0-7 0,1-2 0,-1 0 0,-9-16 0,13 23 0,-13-23-775,10 23-386,-10-23-2064,0 0-1548,-7 16 0,7-16-258,0 0 0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1:27.382"/>
    </inkml:context>
    <inkml:brush xml:id="br0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Group>
    <inkml:annotationXML>
      <emma:emma xmlns:emma="http://www.w3.org/2003/04/emma" version="1.0">
        <emma:interpretation id="{A42F250D-5B8D-4F7D-A27D-6A7D27ECC612}" emma:medium="tactile" emma:mode="ink">
          <msink:context xmlns:msink="http://schemas.microsoft.com/ink/2010/main" type="inkDrawing" rotatedBoundingBox="4236,17579 12716,16249 12834,17003 4354,18333" shapeName="Other">
            <msink:destinationLink direction="with" ref="{0B065F65-F6B2-4C26-A739-D2708CF337E9}"/>
            <msink:destinationLink direction="with" ref="{FF186A4B-9764-4707-A77B-8EF774390873}"/>
            <msink:destinationLink direction="with" ref="{77E596A2-19EB-4B35-97B1-79E69227953F}"/>
          </msink:context>
        </emma:interpretation>
      </emma:emma>
    </inkml:annotationXML>
    <inkml:trace contextRef="#ctx0" brushRef="#br0">71 953 7353,'-53'-1'4644,"30"-5"-258,23 6-258,0 0-2322,0 0-258,0 0-516,0 0-387,0 0-129,16-5-258,2 5 129,-2 0 0,7 3 0,-2-3-129,11 8 129,2-7 0,10 5-129,6-5 0,11 3 0,3-4-129,9 4 0,-1-4 0,5 1 0,-1-1-129,-1 0 129,-4 0-129,-1 2 129,-6-2 0,0 0-129,-4 0 129,1-2-129,-6 1 129,2-1 0,-2 2 0,0-6-129,2 6 0,-2 0 0,2 0 0,-2 0 0,0 0 0,0-1 129,-1-1-258,1 2 129,-3-2 0,1 0 129,-3 1-129,1 1 0,-3-2 129,2 0-129,-4 0 129,1 0-129,-3-1 129,-1 3-129,-1-2 0,-1 0 129,2 1-129,-2-1 0,2 2 0,1 0 0,2 0 0,2 0 0,4 0 0,1-2 0,1 2 129,-1 0-129,-1-2 0,-1 0 0,-4-1 0,-3-1 0,-5 4 0,-3-1 0,-4-1 0,-4 0 129,1 2-129,-4-2 0,-1 2 0,0 0 0,0 0 129,3 0-129,0 0 0,0 0 129,1 0-129,0 4 129,1-2-129,1 3 129,-1-3-129,-1 1 0,1-1 0,-1-2 129,-1 2-129,-1-2 0,1 0 0,-2 0 0,0 2 129,2-2-129,-3 0 129,3 0-129,0 0 0,1 0 0,1 0 0,-3 0 129,5-2-258,-3 0 129,-1 2 0,-1-2 0,-1 2 0,0 0 129,-2-2-129,1 1 0,-3 1 0,2-2 0,2 0 0,-2-1 0,0-1 130,2 0-130,0 1 0,0-3 0,-2-1 0,-2 2 0,-1-2 0,-4 3 0,-16 4 0,25-10 0,-25 10 0,16-11 0,-16 11 0,0 0 0,0 0 0,0 0 0,18-16 0,-18 16 0,0 0 0,0 0 0,16-23 0,-16 23 0,8-21 0,-8 21 0,8-25 0,-8 25 0,5-29 0,-5 13 0,0 16 0,0-30 0,0 12 0,0 0 0,-2 2 0,-1-1 0,-1-1 0,0 2 0,4 16 0,-7-29 0,4 13 0,3 16 0,-6-26 0,6 26 0,-5-25 0,5 25 0,-3-23 0,3 23 0,-6-20 0,6 20 0,0 0 0,-7-21 0,7 21 0,0 0 0,-7-22 0,7 22 0,0 0 0,-5-19 0,5 19 0,0 0 0,-6-18 0,6 18 0,0 0 0,-3-21 0,3 21 0,-2-18 0,2 18 0,-4-20 0,4 20 0,-1-19 0,1 19 0,-2-22 0,2 22 0,-2-17 0,2 17 0,-2-18 0,2 18 0,0-18 0,0 18 0,0 0 0,0-18 0,0 18 0,0 0 0,0-18 0,0 18 0,0 0 0,9-16 0,-9 16 0,0 0 0,11-16 0,-11 16 0,0 0 0,0 0 0,18-16 0,-18 16 0,0 0 0,23-12 0,-23 12 0,21-5 0,-21 5 0,21-8 0,-21 8 0,22-7 0,-22 7 0,18-7 0,-18 7 0,21-7 0,-21 7 0,23-5 0,-23 5 0,30-2 0,-30 2 0,31 0 0,-14 0 0,-1 0 0,2 0 0,-2 0 0,0 0 0,2 0 0,0 0 0,1 0 0,1 0 0,3 0 0,0 0 0,2 2 0,2 0 0,5-1 0,2 1 0,1-2 0,6 2 0,2 0 0,3-1 0,4 1 0,3 0 0,4 0 0,2 0 0,3-1 0,6 1 0,5 0 0,3-2 0,9 2 0,11-2 0,9 0 0,11 0 0,9-4 0,6-3 0,8 0 0,9-2 0,6 0 0,6 0 0,2 0 0,-2 0 0,0 2 0,-1 0 0,-6 2 0,-9 0 0,-11-1 0,-15 1 0,-12 1 0,-17-1 0,-5 5 0,-33-5-4129,1 5-644,-22-2 0,-8 2-258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1:22.154"/>
    </inkml:context>
    <inkml:brush xml:id="br0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Group>
    <inkml:annotationXML>
      <emma:emma xmlns:emma="http://www.w3.org/2003/04/emma" version="1.0">
        <emma:interpretation id="{20BAC08E-11CF-4B81-973B-35C04A587478}" emma:medium="tactile" emma:mode="ink">
          <msink:context xmlns:msink="http://schemas.microsoft.com/ink/2010/main" type="inkDrawing" rotatedBoundingBox="8012,14091 8155,14444 8102,14465 7960,14113" semanticType="callout" shapeName="Other">
            <msink:sourceLink direction="with" ref="{C09CA7F8-D765-4CE2-93A0-E25B23D53850}"/>
          </msink:context>
        </emma:interpretation>
      </emma:emma>
    </inkml:annotationXML>
    <inkml:trace contextRef="#ctx0" brushRef="#br0">0 3 10707,'0'0'4128,"23"-7"0,-23 7 0,0 0-2064,23 2-1161,-23-2-129,18 25-258,-9-7-258,4 5-129,-1 9-387,-5-4-645,13 15-1290,-10 2-1806,-1-5 0,4 10-516,-6-5 0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1:23.226"/>
    </inkml:context>
    <inkml:brush xml:id="br0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Group>
    <inkml:annotationXML>
      <emma:emma xmlns:emma="http://www.w3.org/2003/04/emma" version="1.0">
        <emma:interpretation id="{997912AC-7D9A-4782-9339-B103DE6444F7}" emma:medium="tactile" emma:mode="ink">
          <msink:context xmlns:msink="http://schemas.microsoft.com/ink/2010/main" type="inkDrawing" rotatedBoundingBox="9000,13851 9083,14204 9069,14208 8985,13855" semanticType="callout" shapeName="Other">
            <msink:sourceLink direction="with" ref="{1C3BB4FE-0C56-4BDE-94A5-926816A08E33}"/>
          </msink:context>
        </emma:interpretation>
      </emma:emma>
    </inkml:annotationXML>
    <inkml:trace contextRef="#ctx0" brushRef="#br0">1026-255 8514,'15'0'3999,"-15"0"258,0 0-387,0 0-1677,0 20-258,0-20-645,2 32-516,-2-12-258,7 6-645,3 12-645,-4-5-2451,4 3-645,5 10-387,-5-1-129,8 10-516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1:22.404"/>
    </inkml:context>
    <inkml:brush xml:id="br0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Group>
    <inkml:annotationXML>
      <emma:emma xmlns:emma="http://www.w3.org/2003/04/emma" version="1.0">
        <emma:interpretation id="{50DA1423-F564-4BC3-814D-0C434F60F444}" emma:medium="tactile" emma:mode="ink">
          <msink:context xmlns:msink="http://schemas.microsoft.com/ink/2010/main" type="inkDrawing" rotatedBoundingBox="8220,15053 8353,15934 8289,15944 8157,15063" semanticType="callout" shapeName="Other">
            <msink:sourceLink direction="with" ref="{3078047C-D382-461E-BEA6-331FC5C0BC86}"/>
          </msink:context>
        </emma:interpretation>
      </emma:emma>
    </inkml:annotationXML>
    <inkml:trace contextRef="#ctx0" brushRef="#br0">246 946 7740,'7'64'4386,"-2"-30"0,-5-6-387,0 1-645,7 14-1677,-7-4-774,0 9-258,-2 3-516,2 1-129,0 7-258,8-6-129,8 8-387,-4-10-774,11 6-903,-3 0-1548,-4-9-129,7 9-129,-11-9-258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1:23.524"/>
    </inkml:context>
    <inkml:brush xml:id="br0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Group>
    <inkml:annotationXML>
      <emma:emma xmlns:emma="http://www.w3.org/2003/04/emma" version="1.0">
        <emma:interpretation id="{08DD9B2D-AC1B-4DE4-98BA-64623312A722}" emma:medium="tactile" emma:mode="ink">
          <msink:context xmlns:msink="http://schemas.microsoft.com/ink/2010/main" type="inkDrawing" rotatedBoundingBox="9255,15123 9397,16117 9348,16124 9207,15130" semanticType="callout" shapeName="Other">
            <msink:sourceLink direction="with" ref="{3078047C-D382-461E-BEA6-331FC5C0BC86}"/>
          </msink:context>
        </emma:interpretation>
      </emma:emma>
    </inkml:annotationXML>
    <inkml:trace contextRef="#ctx0" brushRef="#br0">1295 1014 8772,'5'101'4128,"-5"-55"129,0 8-258,6 1-1677,-6-12-516,2 8-645,-2-6-516,3 3-258,2-4-258,3 1-387,0-3-129,-2-4-129,6 4-129,-10-6-387,12 5-387,-12-9-774,10 7-516,-1-2-516,-6-3-387,13 9-258,-14-11 0,15 14 258</inkml:trace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1:22.576"/>
    </inkml:context>
    <inkml:brush xml:id="br0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Group>
    <inkml:annotationXML>
      <emma:emma xmlns:emma="http://www.w3.org/2003/04/emma" version="1.0">
        <emma:interpretation id="{0B065F65-F6B2-4C26-A739-D2708CF337E9}" emma:medium="tactile" emma:mode="ink">
          <msink:context xmlns:msink="http://schemas.microsoft.com/ink/2010/main" type="inkDrawing" rotatedBoundingBox="8403,16610 8434,17111 8416,17113 8385,16611" semanticType="callout" shapeName="Other">
            <msink:sourceLink direction="with" ref="{A42F250D-5B8D-4F7D-A27D-6A7D27ECC612}"/>
          </msink:context>
        </emma:interpretation>
      </emma:emma>
    </inkml:annotationXML>
    <inkml:trace contextRef="#ctx0" brushRef="#br0">441 2501 2838,'-1'144'2967,"1"-87"258,5 7-387,-3-14-903,3-9-774,-1-4-129,-1-9-1806,10 6-1935,-13-34-387,0 39 0,-15-31 129</inkml:trace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1:23.746"/>
    </inkml:context>
    <inkml:brush xml:id="br0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Group>
    <inkml:annotationXML>
      <emma:emma xmlns:emma="http://www.w3.org/2003/04/emma" version="1.0">
        <emma:interpretation id="{FF186A4B-9764-4707-A77B-8EF774390873}" emma:medium="tactile" emma:mode="ink">
          <msink:context xmlns:msink="http://schemas.microsoft.com/ink/2010/main" type="inkDrawing" rotatedBoundingBox="9477,16507 9560,16910 9550,16912 9468,16509" semanticType="callout" shapeName="Other">
            <msink:sourceLink direction="with" ref="{A42F250D-5B8D-4F7D-A27D-6A7D27ECC612}"/>
            <msink:sourceLink direction="with" ref="{3078047C-D382-461E-BEA6-331FC5C0BC86}"/>
          </msink:context>
        </emma:interpretation>
      </emma:emma>
    </inkml:annotationXML>
    <inkml:trace contextRef="#ctx0" brushRef="#br0">1510 2399 6063,'20'93'3870,"-4"-50"-129,-14-17-129,3-1-1290,4 5-903,-9-13-387,7 2-387,-7-19-129,4 29-387,-4-29-387,1 26-129,-1-26-129,4 23-129,-4-23-129,3 25-387,-3-25-903,11 29-1290,-11-29-129,7 17 0,-7-17-129</inkml:trace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1:35.725"/>
    </inkml:context>
    <inkml:brush xml:id="br0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Group>
    <inkml:annotationXML>
      <emma:emma xmlns:emma="http://www.w3.org/2003/04/emma" version="1.0">
        <emma:interpretation id="{4A104CA2-693C-45F1-9893-BE3FA28F8962}" emma:medium="tactile" emma:mode="ink">
          <msink:context xmlns:msink="http://schemas.microsoft.com/ink/2010/main" type="inkDrawing" rotatedBoundingBox="9718,17173 9736,17699 9694,17701 9677,17175" shapeName="Other"/>
        </emma:interpretation>
      </emma:emma>
    </inkml:annotationXML>
    <inkml:trace contextRef="#ctx0" brushRef="#br0">40 13 14835,'-16'-7'4515,"16"7"-129,0 0 0,-25-7-2967,25 7-516,0 9 0,0 7-387,0-16 129,4 37-386,-2-14-259,0 7 0,1 4 0,-1 0 0,3 12-904,-5-14-773,6 25-1548,-5-11-1548,-1 10 129,0-5-258,0 4 0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1:35.912"/>
    </inkml:context>
    <inkml:brush xml:id="br0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Group>
    <inkml:annotationXML>
      <emma:emma xmlns:emma="http://www.w3.org/2003/04/emma" version="1.0">
        <emma:interpretation id="{55763107-2623-4C5F-A1C3-483E42AF648E}" emma:medium="tactile" emma:mode="ink">
          <msink:context xmlns:msink="http://schemas.microsoft.com/ink/2010/main" type="inkDrawing" rotatedBoundingBox="9701,18011 9860,18834 9831,18840 9673,18016" semanticType="callout" shapeName="Other">
            <msink:sourceLink direction="with" ref="{063DCD03-53F2-4569-A7BB-45F1DCFA3647}"/>
            <msink:sourceLink direction="with" ref="{BB881EB7-FE9E-4D2D-9E7E-A3E68768A6AB}"/>
          </msink:context>
        </emma:interpretation>
      </emma:emma>
    </inkml:annotationXML>
    <inkml:trace contextRef="#ctx0" brushRef="#br0">-4 0 8901,'3'85'4128,"-3"-47"258,5 1-387,4 3-1032,-9-13-774,11 14-645,-9-11-516,10 8-387,-6-4-129,6 7-258,-1-1-258,-2 3-258,7 12-903,-11-11-2193,4 7-1161,3 1 129,-3-3-387,2 1 0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1:52:26.22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99B6B5F-6A31-444D-875B-74D4940A44E2}" emma:medium="tactile" emma:mode="ink">
          <msink:context xmlns:msink="http://schemas.microsoft.com/ink/2010/main" type="inkDrawing" rotatedBoundingBox="4226,3174 5698,3199 5696,3274 4224,3248" semanticType="callout" shapeName="Other">
            <msink:sourceLink direction="with" ref="{EC3780CD-C8C9-4A22-84BD-AC6BF72F68DD}"/>
          </msink:context>
        </emma:interpretation>
      </emma:emma>
    </inkml:annotationXML>
    <inkml:trace contextRef="#ctx0" brushRef="#br0">2706 2410 2580,'-30'-12'4257,"7"-4"129,23 16-258,0 0-1032,-24-25-903,24 25-387,0 0-387,0 0-258,-16-20-387,16 20-129,0 0-258,0 0-129,0 0 0,11-2-129,-11 2 0,32 0-129,-10 4 129,4 3 0,6-2-129,4 3 129,3-5 0,5 2 0,8 1-129,5-1 129,5-1 0,4-3-129,3 1 129,-3 0-129,2 0 129,-6 0 0,-5-2-129,-2 0 129,-9 0 0,-3 1 0,-6-1 0,1 0 0,-6 0 0,2 0 0,-2 0 0,-2 0 0,0-3 0,2 1 0,-2-2-129,4 1 129,-4-1-129,1 3 0,-3 1 0,-1 0 129,-2-2-129,-6 2 0,-3 0 0,-16 0 0,22 0 0,-22 0 0,0 0 129,0 0-258,0 0-129,0 0 0,0 0-129,0 0-516,0 0-2451,-6 12-1548,6-12 129,-37 16-516,8-10 0</inkml:trace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1:36.040"/>
    </inkml:context>
    <inkml:brush xml:id="br0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Group>
    <inkml:annotationXML>
      <emma:emma xmlns:emma="http://www.w3.org/2003/04/emma" version="1.0">
        <emma:interpretation id="{063DCD03-53F2-4569-A7BB-45F1DCFA3647}" emma:medium="tactile" emma:mode="ink">
          <msink:context xmlns:msink="http://schemas.microsoft.com/ink/2010/main" type="inkDrawing" rotatedBoundingBox="9933,19097 9950,19197 9943,19199 9925,19099" shapeName="Other">
            <msink:destinationLink direction="with" ref="{55763107-2623-4C5F-A1C3-483E42AF648E}"/>
          </msink:context>
        </emma:interpretation>
      </emma:emma>
    </inkml:annotationXML>
    <inkml:trace contextRef="#ctx0" brushRef="#br0">-1 0 8514,'10'29'3870,"-10"-29"-258,7 28-903,-7-6-3741,0-22-1677,0 21-387,0-21-645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1:09.673"/>
    </inkml:context>
    <inkml:brush xml:id="br0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Group>
    <inkml:annotationXML>
      <emma:emma xmlns:emma="http://www.w3.org/2003/04/emma" version="1.0">
        <emma:interpretation id="{7714AE27-7A5B-4A3F-B4EE-A2BAD44D2CF8}" emma:medium="tactile" emma:mode="ink">
          <msink:context xmlns:msink="http://schemas.microsoft.com/ink/2010/main" type="writingRegion" rotatedBoundingBox="1476,13373 2875,13373 2875,13976 1476,13976"/>
        </emma:interpretation>
      </emma:emma>
    </inkml:annotationXML>
    <inkml:traceGroup>
      <inkml:annotationXML>
        <emma:emma xmlns:emma="http://www.w3.org/2003/04/emma" version="1.0">
          <emma:interpretation id="{63414F8A-9904-402B-A699-29059FE02E18}" emma:medium="tactile" emma:mode="ink">
            <msink:context xmlns:msink="http://schemas.microsoft.com/ink/2010/main" type="paragraph" rotatedBoundingBox="1476,13373 2875,13373 2875,13976 1476,139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2D25B5E-36BF-46BE-97DF-8304506634E3}" emma:medium="tactile" emma:mode="ink">
              <msink:context xmlns:msink="http://schemas.microsoft.com/ink/2010/main" type="line" rotatedBoundingBox="1476,13373 2875,13373 2875,13976 1476,13976"/>
            </emma:interpretation>
          </emma:emma>
        </inkml:annotationXML>
        <inkml:traceGroup>
          <inkml:annotationXML>
            <emma:emma xmlns:emma="http://www.w3.org/2003/04/emma" version="1.0">
              <emma:interpretation id="{66838DE4-EEB9-4F18-9325-B089399A097A}" emma:medium="tactile" emma:mode="ink">
                <msink:context xmlns:msink="http://schemas.microsoft.com/ink/2010/main" type="inkWord" rotatedBoundingBox="1476,13373 2875,13373 2875,13976 1476,13976"/>
              </emma:interpretation>
              <emma:one-of disjunction-type="recognition" id="oneOf0">
                <emma:interpretation id="interp0" emma:lang="en-US" emma:confidence="0">
                  <emma:literal>CP</emma:literal>
                </emma:interpretation>
                <emma:interpretation id="interp1" emma:lang="en-US" emma:confidence="0">
                  <emma:literal>Cp</emma:literal>
                </emma:interpretation>
                <emma:interpretation id="interp2" emma:lang="en-US" emma:confidence="0">
                  <emma:literal>CPS</emma:literal>
                </emma:interpretation>
                <emma:interpretation id="interp3" emma:lang="en-US" emma:confidence="0">
                  <emma:literal>CPP</emma:literal>
                </emma:interpretation>
                <emma:interpretation id="interp4" emma:lang="en-US" emma:confidence="0">
                  <emma:literal>CPA</emma:literal>
                </emma:interpretation>
              </emma:one-of>
            </emma:emma>
          </inkml:annotationXML>
          <inkml:trace contextRef="#ctx0" brushRef="#br0">-1831 2027 9030,'34'-32'4644,"-34"32"-258,18-32 0,-18 12-1419,0 20-1290,0-20-645,0 20-258,-23-9-258,7 9-129,-7 0 0,-2 2-129,-4 5 0,3 9 129,-5-1-258,5 6 129,-3 2-129,4 4 0,0-1 129,6 3-129,-1-1 0,8-1-129,-1 0 258,6-2-129,5-2 1,2-2-130,6 0 0,10-1 0,3-2 0,6-2 0,6-5 0,8 1 0,0-5 0,5-3 0,4-3 0,0-1 0,4 0 0,-6-8 0,8 4-388,-15-12-902,16 16-1032,-21-14-2451,5-1-129,-5-2-129,-4-5-258</inkml:trace>
          <inkml:trace contextRef="#ctx0" brushRef="#br0" timeOffset="648.0369">-1270 1929 14319,'-18'-13'5031,"18"13"-258,-9 15 129,-7-8-3225,18 18-516,-2-4-257,5 11-904,-1 0 0,5 5 0,1 1 0,3-1 0,-1 2 0,4-2 0,0-3 0,2-3 0,-2-3 0,-5-7 0,1-3 0,-12-18 0,14 21 0,-14-21 0,0 0-388,-7-8-644,7 8-129,-19-38-129,19 17-129,-22-20 0,15 5 129,-14-13 129,10 4 258,-7-3 516,2 4 387,4 6 516,-6-1 258,13 16 258,-8-5-129,13 28 129,-2-34 129,2 34-129,11-25-129,14 16 0,0-11-129,18 8-129,-1-6-129,10 6-257,3 3-259,4 5 0,-1 2 0,-1 2 0,-7 9 0,-11 7 0,-5 4 0,-9 1 0,-9 1 0,-12 1 0,-4 2 0,-18-2 0,-12 0 0,-10 0 0,-8-2 0,-7-1 0,-5-4 0,1-7 0,2-2 0,4-7 0,14 5-1033,-9-5-3611,21-2-258,6-1 0,21 3-387</inkml:trace>
        </inkml:traceGroup>
      </inkml:traceGroup>
    </inkml:traceGroup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1:37.788"/>
    </inkml:context>
    <inkml:brush xml:id="br0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Group>
    <inkml:annotationXML>
      <emma:emma xmlns:emma="http://www.w3.org/2003/04/emma" version="1.0">
        <emma:interpretation id="{E85B11BB-9F04-4BF3-9DE6-EF5DD9B7F89A}" emma:medium="tactile" emma:mode="ink">
          <msink:context xmlns:msink="http://schemas.microsoft.com/ink/2010/main" type="inkDrawing" rotatedBoundingBox="4227,18696 9110,18577 9111,18608 4228,18726" shapeName="Other">
            <msink:destinationLink direction="with" ref="{77E596A2-19EB-4B35-97B1-79E69227953F}"/>
          </msink:context>
        </emma:interpretation>
      </emma:emma>
    </inkml:annotationXML>
    <inkml:trace contextRef="#ctx0" brushRef="#br0">63 132 9030,'-25'-11'4386,"4"8"-129,21 3-258,0 0-2451,-18 3-645,18-3 0,0 0-129,25 14-129,-2-14-129,15 0-129,1-1 129,11 1-258,7-6 0,5 3-129,2-1 0,3 1-129,-1 1 129,2 2 0,-4 0 0,2 0 0,-4-5 0,0 5 0,-1-4 0,-1 4-129,-1-4 129,-2 3 0,0 1-129,0 0 0,-2 0 129,0 0-129,0 0 0,4 0 0,1 0 129,4 0-129,0-2-129,0 0 129,0 0 129,0 2-129,-1-1 0,-1 1 0,-3 0 0,-2-2 0,1 2 129,-1 0 0,0 0-129,0 0 129,-2 0-129,2-2 0,0 0 129,3-1-129,1-1 0,1 1 0,4-1 0,-2 0 0,2 1 0,0-1 129,-1 1-129,-1 3 0,-1-2 0,-5 2 0,-2-2 0,-3 0 129,-3 2-129,0-3 129,-4 1-129,0-2 129,0-1-129,1 3 129,1 1-129,1-5 129,3 4-129,0 2 0,1-1 0,0 1 129,1 0-129,-3 0 0,1 0 0,-2 0 129,-1 0-129,-2 0 0,-3 0 129,-1 0-129,-2 0 0,-2 0 0,-4 0 129,1 0-129,-4 1 129,0 1-129,-3-2 129,1 0 0,-4 0 0,-1 0 0,-2 0 0,1 0-129,-3 0 130,-3 0-130,-2-2 0,0 2 0,-16 0 0,30-3 0,-14 3 0,-16 0 0,30-4 0,-14 1 0,0 1 0,0-2 0,0 4 0,-16 0 0,25-1 0,-25 1 0,23-4 0,-23 4 0,20-2 0,-20 2 0,0 0 0,21-5 0,-21 5 0,0 0 0,0 0 0,0 0 0,18-2-259,-18 2-902,0 0-3096,0 0-516,0 0 0,0 0-387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1:41.345"/>
    </inkml:context>
    <inkml:brush xml:id="br0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Group>
    <inkml:annotationXML>
      <emma:emma xmlns:emma="http://www.w3.org/2003/04/emma" version="1.0">
        <emma:interpretation id="{77E596A2-19EB-4B35-97B1-79E69227953F}" emma:medium="tactile" emma:mode="ink">
          <msink:context xmlns:msink="http://schemas.microsoft.com/ink/2010/main" type="inkDrawing" rotatedBoundingBox="8769,18165 12209,16842 12450,17468 9009,18791" semanticType="callout" shapeName="Other">
            <msink:sourceLink direction="with" ref="{A42F250D-5B8D-4F7D-A27D-6A7D27ECC612}"/>
            <msink:sourceLink direction="with" ref="{E85B11BB-9F04-4BF3-9DE6-EF5DD9B7F89A}"/>
          </msink:context>
        </emma:interpretation>
      </emma:emma>
    </inkml:annotationXML>
    <inkml:trace contextRef="#ctx0" brushRef="#br0">-1 1095 3999,'0'0'3741,"0"0"-129,0 0 129,9 0-645,-9 0-645,0 0-645,14-12-129,-14 12-387,16-9-516,-16 9-129,19-7-129,-19 7-258,22-4-129,-22 4 0,26 0-129,-26 0 0,32 0 129,-12 0-129,3 0 0,2 0 129,5 0-129,-1 0 0,3 0 129,2 0-129,-1 0 129,-1-1-129,-1 1 0,-1 0 129,-5 0-129,1 0 0,-4 0 129,1 0-129,-4 0 0,3-4 0,1 1 0,-2 1 129,2-4-129,1 5 129,-1-5-129,2 3 129,-2-6 0,3 4 129,-3-3-129,2 1 129,-2 0-129,-1 0 129,-3 0-129,-1 2 129,-18 5 0,23-9-129,-23 9 0,0 0 129,18-18 0,-18 18-129,0 0 0,13-18 0,-13 18-129,0 0 129,16-23 0,-16 23 129,10-20-258,-10 20 259,13-19-259,-13 19 0,14-23 0,-14 23 0,11-25 0,-11 25 0,10-29 0,-10 29 0,9-28 0,-5 12 0,-4-2 0,0 18 0,1-32 0,-1 32 0,2-32 0,-2 32 0,0-32 0,0 16 0,0-2 0,0 2 0,0 0 0,0 0 0,0-2 0,0 2 0,0 0 0,2 0 0,0 0 0,1 0 0,-1-1 0,2 1 0,-2-2 0,1 0 0,1 2 0,-4 16 0,5-28 0,-5 28 0,4-22 0,-4 22 0,5-16 0,-5 16 0,0 0 0,7-23 0,-7 23 0,5-18 0,-5 18 0,7-19 0,-7 19 0,11-18 0,-11 18 0,20-14 0,-20 14 0,26-20 0,-8 13 0,0-2 0,0 2 0,1 0 0,-1-2 0,2 4 0,1-1 0,-1 1 0,3 0 0,0 3 0,5 0 0,2 0 0,4 2 0,4-3 0,3 1 0,5 2 0,4 0 0,1 0 0,4-2 0,2 0 0,-2-1 0,-1-1 0,-1 3 0,-7-1 0,1 2 0,-6-2 0,-2 2 0,-4 0 0,3 0 0,1 0 0,0 0 0,5 2 0,3-2 0,2 0 0,3 0 0,5 0 0,2 0 0,1-4 0,1-1 0,-1 0 0,2-1 0,-5 3 0,0-3 0,-4 3 0,-4-3 0,0 1 0,-4-2 0,-1-2 0,-1 2 0,-2-2 0,-2 0 0,2-2 0,-6 4 0,1 0 0,-4 4 0,-7-1 0,3 4 0,-28 0-2710,22 7-2063,-22-7-258,0 0-387</inkml:trace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1:28.840"/>
    </inkml:context>
    <inkml:brush xml:id="br0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Group>
    <inkml:annotationXML>
      <emma:emma xmlns:emma="http://www.w3.org/2003/04/emma" version="1.0">
        <emma:interpretation id="{192AA189-CC26-4498-AFB2-BB98F078FA16}" emma:medium="tactile" emma:mode="ink">
          <msink:context xmlns:msink="http://schemas.microsoft.com/ink/2010/main" type="writingRegion" rotatedBoundingBox="2122,15630 3342,17457 2742,17857 1522,16030"/>
        </emma:interpretation>
      </emma:emma>
    </inkml:annotationXML>
    <inkml:traceGroup>
      <inkml:annotationXML>
        <emma:emma xmlns:emma="http://www.w3.org/2003/04/emma" version="1.0">
          <emma:interpretation id="{CF6EC4BB-DAE2-4997-B876-3CC8BD3472AE}" emma:medium="tactile" emma:mode="ink">
            <msink:context xmlns:msink="http://schemas.microsoft.com/ink/2010/main" type="paragraph" rotatedBoundingBox="2122,15630 3342,17457 2742,17857 1522,160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CA1EC57-A334-42D2-B631-CFD568F0B9D2}" emma:medium="tactile" emma:mode="ink">
              <msink:context xmlns:msink="http://schemas.microsoft.com/ink/2010/main" type="line" rotatedBoundingBox="2122,15630 3342,17457 2742,17857 1522,16030"/>
            </emma:interpretation>
          </emma:emma>
        </inkml:annotationXML>
        <inkml:traceGroup>
          <inkml:annotationXML>
            <emma:emma xmlns:emma="http://www.w3.org/2003/04/emma" version="1.0">
              <emma:interpretation id="{81A43FC4-D657-4920-AFA0-4BB9C336494E}" emma:medium="tactile" emma:mode="ink">
                <msink:context xmlns:msink="http://schemas.microsoft.com/ink/2010/main" type="inkWord" rotatedBoundingBox="2805,16653 3342,17457 2742,17857 2205,17054"/>
              </emma:interpretation>
              <emma:one-of disjunction-type="recognition" id="oneOf0">
                <emma:interpretation id="interp0" emma:lang="en-US" emma:confidence="0">
                  <emma:literal>St</emma:literal>
                </emma:interpretation>
                <emma:interpretation id="interp1" emma:lang="en-US" emma:confidence="0">
                  <emma:literal>st</emma:literal>
                </emma:interpretation>
                <emma:interpretation id="interp2" emma:lang="en-US" emma:confidence="0">
                  <emma:literal>shi</emma:literal>
                </emma:interpretation>
                <emma:interpretation id="interp3" emma:lang="en-US" emma:confidence="0">
                  <emma:literal>sais</emma:literal>
                </emma:interpretation>
                <emma:interpretation id="interp4" emma:lang="en-US" emma:confidence="0">
                  <emma:literal>shi,</emma:literal>
                </emma:interpretation>
              </emma:one-of>
            </emma:emma>
          </inkml:annotationXML>
          <inkml:trace contextRef="#ctx0" brushRef="#br0">-1384 5465 10965,'-16'2'4386,"16"-2"387,0 0-258,0 0-2967,0 0-387,12 14-258,-12-14-129,27 7-129,-27-7 0,37 13-129,-15-6 0,8 3-258,-5 3 129,7 1-129,-4 0 0,2 4-129,-3-2 1,0 2-130,0 0 0,-6-2-130,6 0-128,-11-6-516,10 12-387,-26-22-1032,43 17-1806,-22-13-903,2 0-258,2-4-129,-2-2-258</inkml:trace>
          <inkml:trace contextRef="#ctx0" brushRef="#br0" timeOffset="229.0131">-596 5438 9030,'10'-19'5160,"-4"-4"-387,-6 23 0,0 0-2064,0 0-774,-13-4-774,13 4-258,-16 18-387,16-18-258,-25 30 0,11-12-258,0 1-129,-4-3-516,13 17-1806,-11-16-2451,2 1 0,-1-2-129,1 0-387</inkml:trace>
          <inkml:trace contextRef="#ctx0" brushRef="#br0" timeOffset="428.0245">-826 5632 13287,'9'16'5418,"-2"4"-516,-3 1 129,14 18-3225,-18-12-645,5 19-258,-5-1-644,0 6-259,2 6 0,-2-14-1033,0 14-3869,0-2-387,0 0 129,0-3-516</inkml:trace>
          <inkml:trace contextRef="#ctx0" brushRef="#br0" timeOffset="-10915.6243">-1567 4243 8772,'0'0'4257,"0"0"516,-11-12-645,-7 12-1290,-16 0-1290,9 5-774,-12-3-129,3 8-258,-3-1-258,3 4 0,4-3 0,5 3-129,5-3 0,20-10-129,-17 20 258,17-20-129,0 20 387,16-10-258,0-1 258,7 4-258,2-3 387,7 5-129,-2-3-129,9 4 129,-3 0-129,5 4 129,-4-1-258,6 1 129,-10 1-129,-1 0 129,-7-1-129,-5 0 1,-11-1-130,-7 2 0,-4-5 0,-16 2 0,-5-4 0,-7-1 0,-6-8 0,-1 1 0,-4-6 0,2 0 0,1-2 0,1-9 0,8 9-259,-8-10-4643,16 7-387,-1-4 129,22 9-387</inkml:trace>
        </inkml:traceGroup>
      </inkml:traceGroup>
    </inkml:traceGroup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1:45.061"/>
    </inkml:context>
    <inkml:brush xml:id="br0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Group>
    <inkml:annotationXML>
      <emma:emma xmlns:emma="http://www.w3.org/2003/04/emma" version="1.0">
        <emma:interpretation id="{69C7B3CC-A6C6-4200-A9CE-28C8E274D141}" emma:medium="tactile" emma:mode="ink">
          <msink:context xmlns:msink="http://schemas.microsoft.com/ink/2010/main" type="writingRegion" rotatedBoundingBox="2200,18086 3294,18086 3294,18948 2200,18948"/>
        </emma:interpretation>
      </emma:emma>
    </inkml:annotationXML>
    <inkml:traceGroup>
      <inkml:annotationXML>
        <emma:emma xmlns:emma="http://www.w3.org/2003/04/emma" version="1.0">
          <emma:interpretation id="{C2C0E05F-14D8-4D3F-8781-FE82CCB3A09D}" emma:medium="tactile" emma:mode="ink">
            <msink:context xmlns:msink="http://schemas.microsoft.com/ink/2010/main" type="paragraph" rotatedBoundingBox="2200,18086 3294,18086 3294,18948 2200,189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9CE368-11DC-4DD0-98DF-7475A3933BA7}" emma:medium="tactile" emma:mode="ink">
              <msink:context xmlns:msink="http://schemas.microsoft.com/ink/2010/main" type="line" rotatedBoundingBox="2200,18086 3294,18086 3294,18948 2200,18948"/>
            </emma:interpretation>
          </emma:emma>
        </inkml:annotationXML>
        <inkml:traceGroup>
          <inkml:annotationXML>
            <emma:emma xmlns:emma="http://www.w3.org/2003/04/emma" version="1.0">
              <emma:interpretation id="{FBF63E33-CF88-4149-BA83-FD849A6574D1}" emma:medium="tactile" emma:mode="ink">
                <msink:context xmlns:msink="http://schemas.microsoft.com/ink/2010/main" type="inkWord" rotatedBoundingBox="2200,18086 3294,18086 3294,18948 2200,18948"/>
              </emma:interpretation>
              <emma:one-of disjunction-type="recognition" id="oneOf0">
                <emma:interpretation id="interp0" emma:lang="en-US" emma:confidence="0">
                  <emma:literal>a</emma:literal>
                </emma:interpretation>
                <emma:interpretation id="interp1" emma:lang="en-US" emma:confidence="0">
                  <emma:literal>m</emma:literal>
                </emma:interpretation>
                <emma:interpretation id="interp2" emma:lang="en-US" emma:confidence="0">
                  <emma:literal>n</emma:literal>
                </emma:interpretation>
                <emma:interpretation id="interp3" emma:lang="en-US" emma:confidence="0">
                  <emma:literal>M</emma:literal>
                </emma:interpretation>
                <emma:interpretation id="interp4" emma:lang="en-US" emma:confidence="0">
                  <emma:literal>0</emma:literal>
                </emma:interpretation>
              </emma:one-of>
            </emma:emma>
          </inkml:annotationXML>
          <inkml:trace contextRef="#ctx0" brushRef="#br0">37 296 6192,'22'-36'4773,"-14"20"-129,-6-2-129,-2-6-1032,0 24-1419,0-24-645,0 24-387,0 0-129,0 0-258,-21-7-129,21 7-258,-16 18-129,7 2-129,0 3 129,2 7-258,3 4 258,4 3-258,0-1 258,4 1-258,7 2 129,3-1 0,4-1 0,1-5 129,4-2-129,2-5 129,0-2 0,5-5 0,-5-7 129,9-2 0,-5-9 129,4 0-129,-1-6 129,4-4-257,0-10-130,1-3 0,0-7 0,-1-2 0,-4-9 0,-2 0 0,-5-7 0,-5-2 0,-8 0 0,-8-1 0,-4 1 0,-15 0 0,-6 7 0,-7 4 0,-10 11 0,-1 5 0,-4 7 0,1 5 0,1 6 0,2 5 0,5 3 0,4 6 0,5 5 0,5 2 0,6 2 0,5 3 0,7 1 0,4 1 0,14 0 0,11 4 0,10-2 0,9 5 0,9-2 0,11 6 0,5 2 0,2 1 0,2 4 0,0 0 0,-4 5 0,-5-2 0,-8 1 0,-6-4 0,-11-2 0,-9-5 0,-9-2 0,-9-5 0,-7-1 0,-7-8 0,0 5 0,-12-23-904,3 18-4256,9-18-258,-16 21-129,16-21-258</inkml:trace>
        </inkml:traceGroup>
      </inkml:traceGroup>
    </inkml:traceGroup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2:35.002"/>
    </inkml:context>
    <inkml:brush xml:id="br0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 contextRef="#ctx0" brushRef="#br0">-10 55 15093,'5'-54'4644,"-5"33"-387,0 21-516,0 0-4257,0 0-3225,0 0-645,0 0 0,0 19-645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26.04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5F99452-0E40-4B28-B6F1-0A09A4727AC7}" emma:medium="tactile" emma:mode="ink">
          <msink:context xmlns:msink="http://schemas.microsoft.com/ink/2010/main" type="inkDrawing" rotatedBoundingBox="4114,5743 5323,5645 5325,5671 4116,5770" shapeName="Other"/>
        </emma:interpretation>
      </emma:emma>
    </inkml:annotationXML>
    <inkml:trace contextRef="#ctx0" brushRef="#br0">-1356 1482 9675,'-27'0'3999,"-5"0"129,32 0-387,0 0-2193,-16 0-387,16 0 0,0 0-387,16 5-129,-16-5 0,29 2-129,-10-2 129,13 0-258,2 0 0,7 0 0,5 0 0,10-3-129,4-3 0,6-1-129,3 0 0,1 2 0,1-2 0,-2 1 0,-1-1-129,-6 2 129,-7-1-129,-3 5 0,-10-5 129,-4 1-129,-6 1 0,-6 3 129,-2-3-129,-3 1 0,0-1 0,-1 0 0,-1 3-129,-1-6-258,0 7-258,-18 0-1032,16-4-2838,-16 4-258,0 0 0,0 0-387</inkml:trace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25.25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3200D9F-B1F6-4EE0-AEA4-F7F258D3C136}" emma:medium="tactile" emma:mode="ink">
          <msink:context xmlns:msink="http://schemas.microsoft.com/ink/2010/main" type="inkDrawing" rotatedBoundingBox="5538,5148 6089,5642 5627,6158 5075,5664" semanticType="underline" shapeName="Other">
            <msink:sourceLink direction="with" ref="{F44EE21F-841A-4A70-9619-B14126E21A0E}"/>
          </msink:context>
        </emma:interpretation>
      </emma:emma>
    </inkml:annotationXML>
    <inkml:trace contextRef="#ctx0" brushRef="#br0">-102 1092 5676,'-2'-37'4257,"-1"12"0,3 25-387,0 0-774,-16-14-1419,16 14-387,0 0-258,0 0-387,0 0 0,-2 11-258,2-11 0,2 21 0,-2-21 0,18 30-129,-8-14 129,8 7-129,0-3 129,9 3 0,-3-3-129,10 5 0,0-4 0,7 2-129,3-3 129,4 1 0,2-3-129,2-2 0,-2-2 129,-4-3-129,-7-2 0,-2-2 129,-12-6-129,-3 3 0,-22-4-129,21 2 129,-21-2 0,0 0 1,0 0-130,0 0 0,0 19 0,0-19 0,-28 29 0,1-8 0,-9 4 0,-8 4 0,-8 1 0,-5 4 0,-1-4 0,-3 2 0,2-4 0,8-3 0,8-3 0,8-6 0,8 0 0,6-9 0,21-7 0,-24 9-775,24-9-1031,0 0-2838,0 0-387,0 0-129,0 0 0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45.46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0F67FEE-90CC-404C-AC13-2A48AACEF27B}" emma:medium="tactile" emma:mode="ink">
          <msink:context xmlns:msink="http://schemas.microsoft.com/ink/2010/main" type="inkDrawing" rotatedBoundingBox="3277,7243 3355,8145 3320,8147 3242,7246" semanticType="callout" shapeName="Other">
            <msink:sourceLink direction="with" ref="{203D72B5-D847-45F5-BD63-3027576EB30E}"/>
          </msink:context>
        </emma:interpretation>
      </emma:emma>
    </inkml:annotationXML>
    <inkml:trace contextRef="#ctx0" brushRef="#br0">-338-4343 11739,'7'117'4773,"-5"-60"-258,1 0 129,6 7-2580,-9-21-774,0 17-387,0-12-387,0 5-129,2-1-387,1-4-129,8 5-258,-9-10-1290,16 7-2322,-8 2-645,-1-1 0,2 2-258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1:52:23.18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8B8B864-EAE0-49E4-BB9F-17F844AC6C61}" emma:medium="tactile" emma:mode="ink">
          <msink:context xmlns:msink="http://schemas.microsoft.com/ink/2010/main" type="inkDrawing" rotatedBoundingBox="5596,2461 7979,3324 7267,5291 4883,4427" hotPoints="5501,2792 6829,2849 7649,3916 6963,4685 5690,4642" semanticType="enclosure" shapeName="Pentagon"/>
        </emma:interpretation>
      </emma:emma>
    </inkml:annotationXML>
    <inkml:trace contextRef="#ctx0" brushRef="#br0">3832 2040 1032,'16'-27'3741,"-16"27"516,16-23-258,-16 23-516,30-17-1032,-19-1-516,16 14-387,-4-15-258,18 13-387,3-8-258,18 12-129,9-5-258,15 7 0,8 0-129,8 0 129,2 7 0,7 8 0,-10 1-129,-1 3 129,-11 1 0,-6 6 0,-6 1-129,-8 5 0,-7 2 0,-6 5-129,-5 0 0,-6 6 129,-3 3-129,-4 1 129,-5 1-129,-2 2 0,-3 1 258,-1 1-258,-2-3 258,0-3-129,-4 0 129,0 0-129,-3 0 129,-4 0-129,-3 2 0,-2 2 0,-4 1-129,-3 4 0,0 0 0,-2 2 129,0-1-129,0-1 0,0-3 0,-4-3 129,-1-5-129,-2-3 129,-6-4 0,1-3 0,-9-2 0,-3-2 0,-6-4 0,-5 1-129,-8-5 129,-5 0 0,-5-3-129,-4 0 129,-4-3 0,-1-2 0,0-2 0,-4-1 0,0-1 0,0 1-129,0-6 129,-1 0-129,-1-4 0,-1 1-129,-1-4 129,1 0 0,-4 0 0,0-4 0,0-1 129,-1-2-258,2 0 0,3 0 129,3 1-258,8-1 258,4 2-258,10-2 129,10 3-129,5-1 0,12 3 0,1-3-387,16 5-129,-16-7-774,16 7-2322,0 0-903,0 0-129,0 0-258,0 0 129</inkml:trace>
    <inkml:trace contextRef="#ctx0" brushRef="#br0" timeOffset="-1154.402">3864 1978 2322,'9'-21'3999,"-9"21"387,7-18-516,-7 18-774,0 0-516,0 0-516,0-18-129,0 18-387,0 0-387,2 11-258,-2-11-129,5 26-129,-1-6-129,6 14 0,-4-1 0,4 12-129,-3 3-129,2 5 129,-2 6-129,1 3 0,-5 1 0,4 4-128,-3 3-130,1 2 0,0 5 0,1-1 0,1 3 0,0 3 0,-2 1 0,2-1 0,1-2 0,-1-2 0,0-5 0,0-3 0,-2-6 0,2-6 0,-1-3 0,-3-6 0,3-1 0,1-8 0,-2 0 0,2-7 0,-1-2 0,1-5 0,0-4 0,2-5 0,-9-17 0,10 25 0,-10-25 0,6 16 0,-6-16 0,0 0-1033,19 16-3869,-19-16-258,0 0 0,0 0-258</inkml:trace>
    <inkml:trace contextRef="#ctx0" brushRef="#br0" timeOffset="717.6013">5719 2855 4902,'-18'-4'4644,"18"4"258,-17-14-258,17 14-903,0 0-903,-4-18-1032,4 18-516,0 0-387,16-3-258,-16 3-258,30-4-129,-7 2 0,9 2-129,4 0-129,7 0 0,8 2-387,-3-2-516,18 14-2451,-11-6-1419,-1-1 0,-3 2-387,-4-2-516</inkml:trace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45.68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4EEB2BD-01F1-4373-B691-4EE28B48E670}" emma:medium="tactile" emma:mode="ink">
          <msink:context xmlns:msink="http://schemas.microsoft.com/ink/2010/main" type="inkDrawing" rotatedBoundingBox="3369,8845 3391,9384 3364,9385 3342,8846" semanticType="callout" shapeName="Other">
            <msink:sourceLink direction="with" ref="{203D72B5-D847-45F5-BD63-3027576EB30E}"/>
            <msink:sourceLink direction="with" ref="{9C1B5A51-9E70-4391-8990-1D82BBE30777}"/>
          </msink:context>
        </emma:interpretation>
      </emma:emma>
    </inkml:annotationXML>
    <inkml:trace contextRef="#ctx0" brushRef="#br0">-241-2741 12126,'0'73'4902,"0"-41"-516,0-1 258,-8-12-2451,8 17-903,0-13-387,0 5-387,0 1-129,0-3-387,0 3 0,0-2-258,5 5-258,-5-11-774,13 9-3096,-7 2-129,-2 2-258,1 2 0</inkml:trace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45.91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C1B5A51-9E70-4391-8990-1D82BBE30777}" emma:medium="tactile" emma:mode="ink">
          <msink:context xmlns:msink="http://schemas.microsoft.com/ink/2010/main" type="inkDrawing" rotatedBoundingBox="3455,9978 3459,10341 3450,10341 3445,9979" shapeName="Other">
            <msink:destinationLink direction="with" ref="{D4EEB2BD-01F1-4373-B691-4EE28B48E670}"/>
          </msink:context>
        </emma:interpretation>
      </emma:emma>
    </inkml:annotationXML>
    <inkml:trace contextRef="#ctx0" brushRef="#br0">-160-1608 11868,'3'47'4257,"1"-19"-387,-4-8 0,-4-1-2451,4 10-1032,0-3-129,0 3-387,0 1-516,0-5-1290,0-4-1806,2 13-387,-2-11-129,9 8-129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47.42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Group>
    <inkml:annotationXML>
      <emma:emma xmlns:emma="http://www.w3.org/2003/04/emma" version="1.0">
        <emma:interpretation id="{A9BDFCD6-450F-4463-9001-519A181BDD61}" emma:medium="tactile" emma:mode="ink">
          <msink:context xmlns:msink="http://schemas.microsoft.com/ink/2010/main" type="writingRegion" rotatedBoundingBox="3605,11586 24502,11225 24580,15733 3683,16094"/>
        </emma:interpretation>
      </emma:emma>
    </inkml:annotationXML>
    <inkml:traceGroup>
      <inkml:annotationXML>
        <emma:emma xmlns:emma="http://www.w3.org/2003/04/emma" version="1.0">
          <emma:interpretation id="{04565169-B1F2-4DFF-BAE8-22576179D406}" emma:medium="tactile" emma:mode="ink">
            <msink:context xmlns:msink="http://schemas.microsoft.com/ink/2010/main" type="paragraph" rotatedBoundingBox="3605,11586 18140,11335 18147,11725 3612,119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2DB6C7-7A81-449F-94A6-DC0EAAE281DC}" emma:medium="tactile" emma:mode="ink">
              <msink:context xmlns:msink="http://schemas.microsoft.com/ink/2010/main" type="line" rotatedBoundingBox="3605,11586 18140,11335 18147,11725 3612,11976"/>
            </emma:interpretation>
          </emma:emma>
        </inkml:annotationXML>
        <inkml:traceGroup>
          <inkml:annotationXML>
            <emma:emma xmlns:emma="http://www.w3.org/2003/04/emma" version="1.0">
              <emma:interpretation id="{1C3BB4FE-0C56-4BDE-94A5-926816A08E33}" emma:medium="tactile" emma:mode="ink">
                <msink:context xmlns:msink="http://schemas.microsoft.com/ink/2010/main" type="inkWord" rotatedBoundingBox="3606,11586 14429,11504 14431,11867 3608,11948">
                  <msink:destinationLink direction="to" ref="{64932A0D-A25D-40FB-8E46-DCB16D44114D}"/>
                  <msink:destinationLink direction="with" ref="{997912AC-7D9A-4782-9339-B103DE6444F7}"/>
                  <msink:destinationLink direction="with" ref="{0BCE25D3-6989-4596-85BE-133658C837BC}"/>
                  <msink:destinationLink direction="from" ref="{2D041474-3288-4DD3-99CB-9BA433F0FD5D}"/>
                  <msink:destinationLink direction="to" ref="{2D041474-3288-4DD3-99CB-9BA433F0FD5D}"/>
                  <msink:destinationLink direction="with" ref="{F92638E4-EB56-45D7-843F-E38EB706046E}"/>
                </msink:context>
              </emma:interpretation>
              <emma:one-of disjunction-type="recognition" id="oneOf0">
                <emma:interpretation id="interp0" emma:lang="en-US" emma:confidence="0">
                  <emma:literal>1=.E</emma:literal>
                </emma:interpretation>
                <emma:interpretation id="interp1" emma:lang="en-US" emma:confidence="0">
                  <emma:literal>EE</emma:literal>
                </emma:interpretation>
                <emma:interpretation id="interp2" emma:lang="en-US" emma:confidence="0">
                  <emma:literal>IE</emma:literal>
                </emma:interpretation>
                <emma:interpretation id="interp3" emma:lang="en-US" emma:confidence="0">
                  <emma:literal>I-E</emma:literal>
                </emma:interpretation>
                <emma:interpretation id="interp4" emma:lang="en-US" emma:confidence="0">
                  <emma:literal>IEE</emma:literal>
                </emma:interpretation>
              </emma:one-of>
            </emma:emma>
          </inkml:annotationXML>
          <inkml:trace contextRef="#ctx0" brushRef="#br0">284 315 10836,'0'0'4902,"-17"-5"-129,17 5-129,0 0-1290,16-2-2064,16 2-645,0-1 0,14 1-258,4 0-129,8-4-129,8 2-258,2-5-387,15 7-387,-12-12-1032,24 10-2064,-6-1-774,1-3-129,1 5-129,-4-3-129</inkml:trace>
          <inkml:trace contextRef="#ctx0" brushRef="#br0" timeOffset="-1145.0655">0-1 5031,'3'53'3741,"-5"-35"-1677,2 7-2064,4 6-1419,-4-31-1032,12 48-645</inkml:trace>
          <inkml:trace contextRef="#ctx0" brushRef="#br0" timeOffset="173.0097">1679 271 10836,'28'6'4773,"-28"-6"0,22 5-129,-1 6-1935,-21-11-903,43 0-903,-13 0-387,9 0-645,13 5-645,-8-7-2193,15 2-1677,7 0-129,-1-2-258,5 2 129</inkml:trace>
          <inkml:trace contextRef="#ctx0" brushRef="#br0" timeOffset="329.0188">2808 331 10836,'22'4'3870,"10"1"-774,-32-5-2709,39-9-2709,9 9-1290,0-7-258</inkml:trace>
          <inkml:trace contextRef="#ctx0" brushRef="#br0" timeOffset="685.0391">4086 308 12771,'60'0'4902,"-40"0"-387,-4 0 258,7 0-2580,-23 0-903,37-7-774,4 2-516,11-6-516,21 8-387,1-13-258,20 16-129,-10-14-129,12 14-129,-19-5 129,-1 5 258,-21 0 387,-10 0 516,-13 0 516,-16 0 387,-16 0 129,16 0 258,-16 0 0,0 0 0,0 0 0,0 0-387,16 0-516,7 0-645,2 0-1161,14-6-2451,13 6 129,-1-1-387,15 1 0</inkml:trace>
          <inkml:trace contextRef="#ctx0" brushRef="#br0" timeOffset="1534.0877">10498 167 8772,'29'5'3741,"6"2"129,-35-7-903,43-5-3870,3 5-1677,-7-3-903,31 3-129,-5-11-516</inkml:trace>
          <inkml:trace contextRef="#ctx0" brushRef="#br0" timeOffset="1194.0683">8102 201 12771,'27'1'4515,"-27"-1"-516,0 0 258,32 4-2322,-32-4-1161,37 0-774,-1 0-903,-1-7-1032,11 0-2322,11 5 258,-3-5-516,4 5 129</inkml:trace>
          <inkml:trace contextRef="#ctx0" brushRef="#br0" timeOffset="1014.058">6699 232 11094,'55'0'4644,"-55"0"0,23 0-387,-23 0-1677,21-5-774,-21 5-774,48-10-516,-5 8-774,12-11-1161,23 6-2838,8 2-387,10 2 0,5-3-258</inkml:trace>
          <inkml:trace contextRef="#ctx0" brushRef="#br0" timeOffset="835.0477">5758 268 3870,'26'3'3354,"-26"-3"-387,36 2 129,-17-2-1032,15 0-1548,12 2-2193,-5-4-903,29 2-516,-19-9-258,22 9 258</inkml:trace>
        </inkml:traceGroup>
        <inkml:traceGroup>
          <inkml:annotationXML>
            <emma:emma xmlns:emma="http://www.w3.org/2003/04/emma" version="1.0">
              <emma:interpretation id="{8080ACB5-579C-4FE9-9D7C-45C31874BFBA}" emma:medium="tactile" emma:mode="ink">
                <msink:context xmlns:msink="http://schemas.microsoft.com/ink/2010/main" type="inkWord" rotatedBoundingBox="16688,11605 18144,11580 18145,11614 16689,11639"/>
              </emma:interpretation>
              <emma:one-of disjunction-type="recognition" id="oneOf1">
                <emma:interpretation id="interp5" emma:lang="en-US" emma:confidence="0">
                  <emma:literal>---</emma:literal>
                </emma:interpretation>
                <emma:interpretation id="interp6" emma:lang="en-US" emma:confidence="0">
                  <emma:literal>I</emma:literal>
                </emma:interpretation>
                <emma:interpretation id="interp7" emma:lang="en-US" emma:confidence="0">
                  <emma:literal>-=</emma:literal>
                </emma:interpretation>
                <emma:interpretation id="interp8" emma:lang="en-US" emma:confidence="0">
                  <emma:literal>=</emma:literal>
                </emma:interpretation>
                <emma:interpretation id="interp9" emma:lang="en-US" emma:confidence="0">
                  <emma:literal>t</emma:literal>
                </emma:interpretation>
              </emma:one-of>
            </emma:emma>
          </inkml:annotationXML>
          <inkml:trace contextRef="#ctx0" brushRef="#br0" timeOffset="1977.113">13083 49 11223,'0'0'4773,"0"0"-258,0 0 0,23 3-1806,-23-3-1419,28 0-774,-1-3-258,8 1-258,12 2-258,6-5-129,18 5-258,-5-7-387,18 7-516,-15-4-258,18 4-258,-19-2 0,10 2-129,-16 0-516,-7-3-1290,9 3 258,-23-4 258,18 4 516</inkml:trace>
          <inkml:trace contextRef="#ctx0" brushRef="#br0" timeOffset="2109.1205">14461 5 1806,'0'0'1677,"22"0"-1677,-22 0 0,24-11-1548,8 11-386</inkml:trace>
          <inkml:trace contextRef="#ctx0" brushRef="#br0" timeOffset="1714.098">11919 128 13674,'22'0'4128,"3"0"-258,-9-10-516,17 10-4644,15 0-2451,6-7-387,19 3-129,7-7-387</inkml:trace>
        </inkml:traceGroup>
      </inkml:traceGroup>
    </inkml:traceGroup>
    <inkml:traceGroup>
      <inkml:annotationXML>
        <emma:emma xmlns:emma="http://www.w3.org/2003/04/emma" version="1.0">
          <emma:interpretation id="{520A2344-E254-40F3-8ED1-1FFD473DC0FE}" emma:medium="tactile" emma:mode="ink">
            <msink:context xmlns:msink="http://schemas.microsoft.com/ink/2010/main" type="paragraph" rotatedBoundingBox="11980,12015 24487,11534 24621,15009 12114,1549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7147067-0CB1-4EAA-A71E-57789084BB85}" emma:medium="tactile" emma:mode="ink">
              <msink:context xmlns:msink="http://schemas.microsoft.com/ink/2010/main" type="inkBullet" rotatedBoundingBox="11990,12261 12984,12222 13019,13113 12024,13152"/>
            </emma:interpretation>
            <emma:one-of disjunction-type="recognition" id="oneOf2">
              <emma:interpretation id="interp10" emma:lang="en-US" emma:confidence="0">
                <emma:literal>*O</emma:literal>
              </emma:interpretation>
              <emma:interpretation id="interp11" emma:lang="en-US" emma:confidence="0">
                <emma:literal>*Of</emma:literal>
              </emma:interpretation>
              <emma:interpretation id="interp12" emma:lang="en-US" emma:confidence="0">
                <emma:literal>*0</emma:literal>
              </emma:interpretation>
              <emma:interpretation id="interp13" emma:lang="en-US" emma:confidence="0">
                <emma:literal>XO</emma:literal>
              </emma:interpretation>
              <emma:interpretation id="interp14" emma:lang="en-US" emma:confidence="0">
                <emma:literal>*Or</emma:literal>
              </emma:interpretation>
            </emma:one-of>
          </emma:emma>
        </inkml:annotationXML>
        <inkml:trace contextRef="#ctx0" brushRef="#br1" timeOffset="129016.3793">8910 812 14448,'-63'-66'4773,"30"39"-129,-3 0-129,11 19-2451,-18-10-774,15 16-516,-9 2-515,3 11-259,-4 10 0,5 11 0,-3 7 0,8 7 0,-1 8 0,8 4 0,3 3 0,11 1 0,7 0 0,5 3 0,15-5 0,5-3 0,8-4 0,5-5 0,5-3 0,5-10 0,0-4 0,5-12 0,2-5 0,6-6 0,-6-8 0,5 0 0,-1-15 0,1-6 0,-6-6 0,-3-5 0,-3-7 0,-7-9 0,-3-5 0,-3-8 0,-8-5 0,-6-3 0,-8-2 0,-13 2 0,-7 3 0,-24 3 0,-10 12 0,-16 8 0,-3 16 0,-18-1-130,8 24-4772,-4 4-516,8 9 258,5 11-645</inkml:trace>
        <inkml:trace contextRef="#ctx0" brushRef="#br1" timeOffset="128475.3484">8636 1205 13287,'55'-23'4773,"-21"14"-258,1 0 129,3 9-2451,-5-11-1290,6 4-645,-3 0-258,-9-7-387,3 5-258,-19-13-774,10 12-387,-21-19-129,0 13 0,-7-14 645,2 9 516,-10-2 645,-2-1 387,17 24 1032,-36-35 516,36 35 258,-27-18-129,27 18-129,-19 0-645,19 0-129,-11 18 0,11 5-902,0 0-130,0 9 0,2 2 0,8 7 0,1 0 0,5 5 0,-2-1 0,1 1 0,2 0 0,-8-9 0,6 8 0,-15-24-517,5 9-4385,-5-12-258,-4-2 129,4-16-258</inkml:trace>
        <inkml:trace contextRef="#ctx0" brushRef="#br1" timeOffset="127835.3117">8653 974 14319,'11'-9'4644,"9"9"-129,-4 9-129,-16-9-2580,35 30-774,-13-12-258,10 6 0,-2-2-387,5 4-257,-1-2-130,-2-1 0,0-2 0,-1-3 0,-1 1 0,-11-10-904,13 13-902,-32-22-2709,29 9-387,-29-9 129,28-6-258</inkml:trace>
        <inkml:trace contextRef="#ctx0" brushRef="#br1" timeOffset="128039.3234">9141 1014 10707,'-18'-30'4644,"-7"25"-129,9 5-129,16 0-903,-41 18-1806,31 7-645,-19-8-258,8 12-258,-11-3-129,1 5-258,-1 1-516,-5-11-1032,5 6-2967,-3-6-387,4 0 129,-1-6-645</inkml:trace>
      </inkml:traceGroup>
      <inkml:traceGroup>
        <inkml:annotationXML>
          <emma:emma xmlns:emma="http://www.w3.org/2003/04/emma" version="1.0">
            <emma:interpretation id="{BE34CC1A-26D3-4727-94A0-DEFB7678BBED}" emma:medium="tactile" emma:mode="ink">
              <msink:context xmlns:msink="http://schemas.microsoft.com/ink/2010/main" type="line" rotatedBoundingBox="13587,11953 24487,11534 24561,13460 13661,13880"/>
            </emma:interpretation>
          </emma:emma>
        </inkml:annotationXML>
        <inkml:traceGroup>
          <inkml:annotationXML>
            <emma:emma xmlns:emma="http://www.w3.org/2003/04/emma" version="1.0">
              <emma:interpretation id="{3E371BEA-4FBF-4A41-9BB8-EF5164F0580C}" emma:medium="tactile" emma:mode="ink">
                <msink:context xmlns:msink="http://schemas.microsoft.com/ink/2010/main" type="inkWord" rotatedBoundingBox="13617,11997 18563,12093 18530,13791 13584,13695">
                  <msink:destinationLink direction="from" ref="{89E676AE-6B14-4083-B8FB-64869BD25145}"/>
                </msink:context>
              </emma:interpretation>
              <emma:one-of disjunction-type="recognition" id="oneOf3">
                <emma:interpretation id="interp15" emma:lang="en-US" emma:confidence="1">
                  <emma:literal>Flipflop</emma:literal>
                </emma:interpretation>
                <emma:interpretation id="interp16" emma:lang="en-US" emma:confidence="0.5">
                  <emma:literal>Flip flop</emma:literal>
                </emma:interpretation>
                <emma:interpretation id="interp17" emma:lang="en-US" emma:confidence="0">
                  <emma:literal>Ftp flop</emma:literal>
                </emma:interpretation>
                <emma:interpretation id="interp18" emma:lang="en-US" emma:confidence="0">
                  <emma:literal>Flop flop</emma:literal>
                </emma:interpretation>
                <emma:interpretation id="interp19" emma:lang="en-US" emma:confidence="0">
                  <emma:literal>Flap flop</emma:literal>
                </emma:interpretation>
              </emma:one-of>
            </emma:emma>
          </inkml:annotationXML>
          <inkml:trace contextRef="#ctx0" brushRef="#br1" timeOffset="106479.0901">10004 929 12255,'-2'-21'4515,"2"21"0,0 0 129,14-13-2064,-14 13-1032,30-18-387,-5 4-516,18 5 0,5-7-386,14 0-259,4-1 0,9-1 0,1 0 0,-5 0 0,-5 7 0,-16-5-646,0 16-1676,-22 0-2322,-10 2-129,-18-2-258,0 20-129</inkml:trace>
          <inkml:trace contextRef="#ctx0" brushRef="#br1" timeOffset="106171.0726">10052 995 9159,'1'-18'4515,"-1"18"258,0-16-387,0 16-1419,0 0-516,-5-20-903,5 20-516,0 0-387,0 0-129,0 0 0,0 0-257,4 15-259,-4-15 0,12 30 0,-3-7 0,-2 2 0,2 5 0,0 2 0,0 4 0,-2-1 0,0 3 0,0 1 0,0-2 0,2-1 0,-2-4 0,0-2 0,-1-3 0,1-6 0,-2-3 0,-5-18 0,5 27 0,-5-27 0,0 0 0,0 17 0,0-17-517,0 0-773,-28-12-1548,28 12-1935,-21-36 129,10 15-387,0-7-129</inkml:trace>
          <inkml:trace contextRef="#ctx0" brushRef="#br1" timeOffset="106774.1071">10148 1036 14706,'0'0'4773,"0"21"-258,0-21 129,37 14-3354,-37-14-387,46 9-129,-17-5-387,8 1 0,2-1-258,4-1-129,5-1-129,-4-2-516,12 2-645,-17-4-2322,10-2-1290,-2-4 258,1-1-516,-4-2-258</inkml:trace>
          <inkml:trace contextRef="#ctx0" brushRef="#br1" timeOffset="107215.1323">10980 657 12900,'-2'-16'4644,"2"16"-258,0 9 258,2 14-2838,-2-23-516,4 41-258,-4-16-129,7 12-387,-2 0 130,6 6-646,-2 2 0,3 1 0,-1 2 0,-1-2 0,3-1 0,-2-6-646,-1 2-128,-4-15-387,10 13-1032,-13-19-2451,-3-20 0,11 21-387,-11-21-129</inkml:trace>
          <inkml:trace contextRef="#ctx0" brushRef="#br1" timeOffset="107403.1431">11222 1052 9159,'0'0'4515,"20"-9"0,-20 9-387,0 0-774,30 25-1935,-25-9-903,2 3-1161,4 3-3612,0 6 387,-10-5-774,5 2-129</inkml:trace>
          <inkml:trace contextRef="#ctx0" brushRef="#br1" timeOffset="108247.1914">11747 965 15738,'21'-13'5289,"-21"13"-258,14 14-258,-5 22-3225,-9-9-1160,11 15-388,-4 3 0,4 10 0,-2 7 0,1 9 0,4 4 0,-1 2 0,1 3 0,0-7 0,1-6 0,-3-5 0,1-10 0,-5-13 0,0-9 0,-5-14 0,-3-16-130,0 0-644,0 0-258,0 0-258,0-19-129,-3-20-129,3 10 0,-13-30-258,11 13 258,-14-21 387,9 8 258,-14-9 258,3 3 129,-7 4 516,0-3 645,4 20 258,-4-10 387,18 20 0,-6-8 387,22 19 0,2-11 0,28 21-387,-3-8-129,19 16-387,-4-6 0,13 11-258,-7 0-129,0 0-128,-7 9-259,-4 5 0,-10-1 0,-4 3 0,-11-4 0,-8 4 0,-13-16 0,0 27 0,0-27 0,-29 21 0,-1-14 0,-7-2 0,-4 3 0,-9-8 0,6 3 0,-10-5-1936,13 2-2966,0-1-129,9 1-129,7 0-129</inkml:trace>
          <inkml:trace contextRef="#ctx0" brushRef="#br1" timeOffset="109223.2471">12905 941 10449,'19'-7'4515,"3"2"-129,-22 5-129,0 0-1935,30-5-645,-30 5-645,18-4-129,-18 4-387,21-2 129,-21 2-129,28-7-129,-28 7 129,36-12-258,-18 1 130,3-1-388,-1-8 0,-2-3 0,-4-7 0,2-6 0,-6-5 0,-4-1 0,-4-1 0,-2 4 0,-6 3-130,-4 2 1,-1 11 0,11 23 0,-29-19 0,29 19 129,-19 14-129,14 11 258,3 12-129,2 11 129,0 7 129,2 15 1,1-1-259,6 13 0,-2 0 0,4 12 0,-2-2 0,1 13 0,1 2 0,3 2 0,-1-3 0,-3-2 0,1-7 0,-4-11 0,-2-8 0,-3-16 0,-2-12 0,0-11 0,0-7 0,-10-12 0,4-2 0,-15-18-775,21 0-4256,-29-20-258,13 2 129,-3-10-516</inkml:trace>
          <inkml:trace contextRef="#ctx0" brushRef="#br1" timeOffset="109464.261">12907 1354 13674,'28'-34'4773,"-8"25"0,6 4-258,8 5-3096,2-7-774,12 0-774,10 7-774,-8-9-2580,12 2-1161,-1-2 0,-2-2-387,-3-1-387</inkml:trace>
          <inkml:trace contextRef="#ctx0" brushRef="#br1" timeOffset="109787.2795">13582 564 13545,'-1'-46'5160,"-3"30"-516,4 16 129,-14-23-2580,14 23-1032,0 18-258,7 10-515,-3 8-388,8 7 0,-3 6 0,7 8 0,0 7 0,3 0 0,5 0 0,-5-7 0,10 6-259,-13-21-1289,19 19-1161,-12-24-2193,4-5-387,-2-11 129,0-6 129</inkml:trace>
          <inkml:trace contextRef="#ctx0" brushRef="#br1" timeOffset="110131.2991">14152 997 11610,'16'-57'4773,"-16"37"-258,0 20 129,0 0-2193,-32-14-1032,32 14-645,-31 18 129,17 7-645,0 0 129,5 7-258,0 1 129,9 6-258,0-1-129,2-1 258,10-3-258,6-4 258,2-5 0,3-5 129,-2-8 1,2-7-259,-1-5 0,-1-10 0,-7-10 0,2-5 0,-9-8 0,-1-7 0,-6-1 0,0-3 0,-7 7 0,-8-4 0,8 18-646,-9-4-4127,7 11-516,9 16 387,0 0-516</inkml:trace>
          <inkml:trace contextRef="#ctx0" brushRef="#br1" timeOffset="110695.3314">14431 906 16125,'18'0'5031,"-18"0"0,14 18 0,2 8-3741,-16-2-1031,11 13-259,-8 4 0,6 12 0,-4 8 0,4 8 0,-2 6 0,2 1 0,2 4 0,-2-5 0,2-2 0,-3-9 0,1-7 0,-3-16 0,1-7 0,-7-34-517,5 28-515,-5-28-258,0-11-129,0-22 129,0 6 0,-2-28 129,2 1 129,-3-17 516,1-2 387,-3-3 258,-6-8 258,4 11 129,-9-9 387,3 22 0,-8-2-258,10 19 129,-5 0-129,11 17 0,0-1-129,5 27 258,14-23-387,16 21 129,6 2 0,14 0-129,1 7 258,10 6-387,-6 3-128,0 1-130,-9 1 0,-8 2 0,-15-1 0,-16 1 0,-11-2 0,-21-1 0,-10-1 0,-17-3 0,2 5-130,-21-17-3095,11 8-1806,-6-3 129,11-3-516,5-3-129</inkml:trace>
        </inkml:traceGroup>
        <inkml:traceGroup>
          <inkml:annotationXML>
            <emma:emma xmlns:emma="http://www.w3.org/2003/04/emma" version="1.0">
              <emma:interpretation id="{F2D28E3B-4BD8-4E39-A609-1298467D479A}" emma:medium="tactile" emma:mode="ink">
                <msink:context xmlns:msink="http://schemas.microsoft.com/ink/2010/main" type="inkWord" rotatedBoundingBox="19156,11739 24487,11534 24538,12849 19206,13054">
                  <msink:destinationLink direction="with" ref="{468EED4A-02DD-4407-B32F-391CFFE47225}"/>
                </msink:context>
              </emma:interpretation>
              <emma:one-of disjunction-type="recognition" id="oneOf4">
                <emma:interpretation id="interp20" emma:lang="en-US" emma:confidence="1">
                  <emma:literal>responds</emma:literal>
                </emma:interpretation>
                <emma:interpretation id="interp21" emma:lang="en-US" emma:confidence="0">
                  <emma:literal>respond,</emma:literal>
                </emma:interpretation>
                <emma:interpretation id="interp22" emma:lang="en-US" emma:confidence="0">
                  <emma:literal>desponds</emma:literal>
                </emma:interpretation>
                <emma:interpretation id="interp23" emma:lang="en-US" emma:confidence="0">
                  <emma:literal>Responds</emma:literal>
                </emma:interpretation>
                <emma:interpretation id="interp24" emma:lang="en-US" emma:confidence="0">
                  <emma:literal>respond</emma:literal>
                </emma:interpretation>
              </emma:one-of>
            </emma:emma>
          </inkml:annotationXML>
          <inkml:trace contextRef="#ctx0" brushRef="#br1" timeOffset="111483.3765">15585 1061 13545,'18'5'4902,"-18"-5"-129,25 2 0,-2 7-2838,-23-9-774,30-2-258,-14-5-258,6 0-515,-4-6-130,-1-3 0,-4-3 0,-3-4 0,-6-4 0,-4-5 0,0 2 0,-14-4 0,0 7-259,-11-3-515,5 12-129,-12-7 0,13 18-129,-10-9 0,29 16 0,-36-5 258,36 5 0,-17 0 387,17 0 258,0 0 258,0 0 258,7 12 258,-7-12 129,25 5 0,-25-5 129,35 2-129,-19-2-129,15 0 0,-8-3 0,9 3-129,-4-6 0,8 5-129,-4-7-128,7 7-259,-7-3 0,2 4 0,-2 0 0,-2 0 0,0 4 0,-3 5 0,-4 5 0,0 5 0,-2 5 0,-3 0 0,-2 7 0,-5-3 0,0 8 0,-11-8 0,10 15-1162,-13-13-3740,3-1-129,-6-6-129,6-4-516</inkml:trace>
          <inkml:trace contextRef="#ctx0" brushRef="#br1" timeOffset="111894.4">16498 931 14964,'46'-14'5031,"-19"6"-387,-1 3 0,-10-9-3225,13 10-516,-9-6-516,1 1-129,-21 9 0,21-25-258,-21 25 129,0-29-129,0 29-129,-26-30 0,4 19-129,-4 3 129,-1 6-129,-2 2 0,1 5 0,1 8 0,6 10 0,0 2 129,6 3 129,5 2-129,4 4 387,6 0-387,2-2 387,12 2-258,8-8 258,6 1-129,4-4-258,4-5 129,5-2-516,-6-16-1032,10 0-2838,-4-2-258,-4-10-387,-2-4 0</inkml:trace>
          <inkml:trace contextRef="#ctx0" brushRef="#br1" timeOffset="112695.4457">17330 694 14190,'22'-25'4644,"-22"25"-258,0 0 0,-16-5-3096,-11 5-774,0 7-258,-5 9-387,-2-2 0,4 4-129,0-2 0,10 2-129,4-2 129,13 0 129,3-16 0,11 27 0,10-15 129,6 1 129,8 1 129,1-2 0,10 4 129,-7-3 258,6 6-258,-8-5 387,0 8-387,-8-8 258,-4 6-387,-25-20 258,23 33-387,-23-33 1,-7 31-130,-13-21 0,-3 3 0,-9-8 0,-2 0 0,-5-1 0,-2-4 0,0-4 0,2-4 0,0-3 0,3-3 0,6 5 0,2-7-259,12 9-515,-15-9-2709,31 16-1161,-19-15-129,19 15-258,0 0 0</inkml:trace>
          <inkml:trace contextRef="#ctx0" brushRef="#br1" timeOffset="113279.4792">17775 774 16899,'23'-9'4902,"-23"9"387,0 0-516,29 27-3869,-29-7-904,5 10 0,-5 4 0,5 7 0,-5 5 0,4 7 0,-1 4 0,5 2 0,-1-2 0,0-6 0,2-3 0,-2-10 0,3-4 0,-6-17 0,-4-17-259,0 0-1031,16 2-774,-20-25-1290,4-2-1290,-5-14 0,5 2 387,-14-19 1548,14 5 1290,-9-8 1161,0-5 903,7 7 2193,-5 0 1161,4 0 516,-1 2-1032,8 18-903,-4-9-1032,19 19-258,-1-3-258,18 15-129,-4-1-258,14 15-129,-3-3 0,5 4-128,-6 11-388,-1 5 0,-9 3 0,-3 6 0,-8 0 0,-10 2 0,-11-2 0,0 0 0,-20-2 0,-10-5 0,-8-2 0,-10-8 0,-1 5 0,-15-13-1420,21 0-3224,-12 0-516,10 0 387,6 0-645</inkml:trace>
          <inkml:trace contextRef="#ctx0" brushRef="#br1" timeOffset="113871.5131">18650 735 8385,'82'-5'4515,"-52"-1"0,-12-4-258,-7-8-1548,-11 18-903,0-25-387,0 25-387,-16-21-258,16 21-258,-36-7-258,15 7 0,-2 5-129,1 9-129,5 6-129,1 5 258,3 3-258,4 1 129,4-1 0,5 1 129,0-3 129,3 1-129,6-6 258,6 2-258,-1-3 258,5-2-258,-1-6 516,5-1-515,-1-9-130,4-2 0,-3 0 0,2-11 0,-5-10 0,-1-3 0,-6-4 0,-4-2 0,-9-4 0,0 0 0,-13 4 0,-6-2 0,-4 3 0,-6 3 0,1 8 0,-3-2 0,8 15-130,-14-4-4643,17 7-387,1 2 129,19 0-258</inkml:trace>
          <inkml:trace contextRef="#ctx0" brushRef="#br1" timeOffset="114803.5664">19054 587 14448,'39'15'4773,"-21"1"-129,-2 3 0,11 13-3354,-19-10-387,10 8-387,-9-3-258,0-1-258,-4 3-258,-5-10-258,0 4-129,0-23 0,-1 25 387,1-25-258,0 0 258,-16 0 129,16 0 387,0-23 129,0 0 258,3 2 0,3-10-258,11 8 258,-4-7-129,8 7 0,0-2-129,4 9-257,-2 2-130,2 7 0,-2 7 0,1 0 0,-1 10 0,-2 8 0,0 5 0,-3 2 0,5 2 0,-5-2 0,9 0-517,-4-7 1,9-1-258,-4-10 0,12 2-129,-7-9-129,14 0-129,-10-19 0,9 6 258,-16-15-129,4 5 516,-12-8 258,-10 1 387,-5 4 258,-7-5 258,-9 14 258,-10-1 0,3 14-129,-7 1-258,7 4 0,-2 14-129,5 6-129,3 2 0,6 7 0,2-3-129,2 3 258,0-3-129,11 1 129,0-6-129,3-3 129,-14-19 0,28 27 0,-28-27 0,23 2 0,-23-2-128,25-25-259,-16-4 0,0-12 0,-4-10 0,4-15 0,-3-12 0,1-13 0,0-3 0,-2 1 0,-3 6 0,-2 9 0,0 10 0,0 18 0,0 17 0,0 33 0,0 0 0,-16 0 0,11 17 0,-1 19 0,3 9 0,-1 11 0,4 14 0,0 3 0,2 9 0,7-2 0,3 0 0,3-6 0,2-1 0,1-14 0,7-4-130,-4-17-773,17-3-258,-13-22-774,28 6-1290,-5-19-1677,9 0 129,9-18-129,7-10-258</inkml:trace>
          <inkml:trace contextRef="#ctx0" brushRef="#br1" timeOffset="115095.5831">20714 627 9804,'39'-80'4644,"-38"53"-258,-6 7-645,-18-1-903,23 21-1161,-43-4-645,26 10-258,-5 3-258,8 10-129,0-1-129,8 7 0,5-2-129,1 4 0,10-1-129,13 5 129,6-1-129,8 2 258,1-4-129,3 4 129,-4-7 0,-2 4 129,-8-6-129,-4 0 129,-14-5-257,-9 0-130,-11-4 0,-15-2 0,-10 4 0,-24-14-1549,-1 11-2966,-15-6-516,-4 2-129,-11-1-258</inkml:trace>
        </inkml:traceGroup>
      </inkml:traceGroup>
      <inkml:traceGroup>
        <inkml:annotationXML>
          <emma:emma xmlns:emma="http://www.w3.org/2003/04/emma" version="1.0">
            <emma:interpretation id="{C3C2D84A-A326-4B79-A97C-0E58D927C12B}" emma:medium="tactile" emma:mode="ink">
              <msink:context xmlns:msink="http://schemas.microsoft.com/ink/2010/main" type="line" rotatedBoundingBox="13579,13351 20949,13309 20960,15280 13590,15322"/>
            </emma:interpretation>
          </emma:emma>
        </inkml:annotationXML>
        <inkml:traceGroup>
          <inkml:annotationXML>
            <emma:emma xmlns:emma="http://www.w3.org/2003/04/emma" version="1.0">
              <emma:interpretation id="{F36684A9-0943-4B9A-AD31-ECAE84A9FE17}" emma:medium="tactile" emma:mode="ink">
                <msink:context xmlns:msink="http://schemas.microsoft.com/ink/2010/main" type="inkWord" rotatedBoundingBox="13580,13418 14541,13412 14546,14351 13585,14357"/>
              </emma:interpretation>
              <emma:one-of disjunction-type="recognition" id="oneOf5">
                <emma:interpretation id="interp25" emma:lang="en-US" emma:confidence="1">
                  <emma:literal>to</emma:literal>
                </emma:interpretation>
                <emma:interpretation id="interp26" emma:lang="en-US" emma:confidence="0">
                  <emma:literal>tr</emma:literal>
                </emma:interpretation>
                <emma:interpretation id="interp27" emma:lang="en-US" emma:confidence="0">
                  <emma:literal>fo</emma:literal>
                </emma:interpretation>
                <emma:interpretation id="interp28" emma:lang="en-US" emma:confidence="0">
                  <emma:literal>f.</emma:literal>
                </emma:interpretation>
                <emma:interpretation id="interp29" emma:lang="en-US" emma:confidence="0">
                  <emma:literal>t'</emma:literal>
                </emma:interpretation>
              </emma:one-of>
            </emma:emma>
          </inkml:annotationXML>
          <inkml:trace contextRef="#ctx0" brushRef="#br1" timeOffset="116427.6593">9998 2349 13545,'-21'-15'4644,"21"15"-129,0 0 129,0 0-2580,34-1-774,3 1-516,25 5-129,8-3-129,15 5-386,6-5-130,5 1 0,-2-3 0,-7 0 0,-12 0 0,-15 0 0,-17 0 0,-11-3 0,-16-3 0,-16 6 0,0 0 0,0 0 0,-14-10 0,14 10 0,-29 0 0,29 0 0,-23 19 0,16-3 0,5 2 0,2 3 0,2 4 0,9-2 0,1 0 0,4 1 0,2-5 0,2-3 0,-3-7 0,1-4 0,-18-5 0,29-7 0,-22-12 0,-2-8 0,-5-9 0,-2-1 0,-12-6 0,-5 4 0,-3 4 0,-6-1 0,8 18 0,-10-1-3742,10 12-1418,4 5 129,16 2-774</inkml:trace>
          <inkml:trace contextRef="#ctx0" brushRef="#br1" timeOffset="115907.6295">10365 1898 13803,'0'-44'4902,"0"44"-258,-2-25-129,2 25-2322,-16 5-1032,16 19-387,-11 2-129,11 15-515,-9 7-130,8 11 0,-3 5 0,4 5 0,0 2 0,9-1 0,2 1 0,-3-3 0,7 1 0,-8-10 0,9 3 0,-16-25-1678,5 8-3095,-5-17-258,-2-5 258,2-23-645</inkml:trace>
        </inkml:traceGroup>
        <inkml:traceGroup>
          <inkml:annotationXML>
            <emma:emma xmlns:emma="http://www.w3.org/2003/04/emma" version="1.0">
              <emma:interpretation id="{1A2FDB35-0F07-4EDA-8297-FE8F6303295C}" emma:medium="tactile" emma:mode="ink">
                <msink:context xmlns:msink="http://schemas.microsoft.com/ink/2010/main" type="inkWord" rotatedBoundingBox="15509,13474 17314,13463 17324,15301 15519,15311"/>
              </emma:interpretation>
              <emma:one-of disjunction-type="recognition" id="oneOf6">
                <emma:interpretation id="interp30" emma:lang="en-US" emma:confidence="1">
                  <emma:literal>only</emma:literal>
                </emma:interpretation>
                <emma:interpretation id="interp31" emma:lang="en-US" emma:confidence="0">
                  <emma:literal>Only</emma:literal>
                </emma:interpretation>
                <emma:interpretation id="interp32" emma:lang="en-US" emma:confidence="0">
                  <emma:literal>oily</emma:literal>
                </emma:interpretation>
                <emma:interpretation id="interp33" emma:lang="en-US" emma:confidence="0">
                  <emma:literal>•only</emma:literal>
                </emma:interpretation>
                <emma:interpretation id="interp34" emma:lang="en-US" emma:confidence="0">
                  <emma:literal>oddly</emma:literal>
                </emma:interpretation>
              </emma:one-of>
            </emma:emma>
          </inkml:annotationXML>
          <inkml:trace contextRef="#ctx0" brushRef="#br1" timeOffset="116975.6906">12101 2379 12771,'9'-18'4773,"-6"-12"-516,-3 30 258,0 0-2967,-28-25-645,8 25-387,-5 0-258,2 5-129,-2 11-129,2 7 0,2 8-129,3-1 129,6 9-129,3 4 129,7 1-129,2-1 129,5 3 129,11-2 129,2-6 0,10-3 129,-3-11 129,7-1 258,-9-16 0,9-2-386,-10-16-388,3-6 0,-7-17 0,-2-3 0,-8-10 0,0-3 0,-8-3 0,0 2 0,-8 2 0,-6 5 0,-2 8 0,-5 6 0,3 12 0,-9 1 0,27 17-4645,-25-7-386,25 7-387,-24 10 0</inkml:trace>
          <inkml:trace contextRef="#ctx0" brushRef="#br1" timeOffset="117454.718">12101 2379 14319,'163'-16'4902,"-132"16"-258,-1 0 0,-12 2-3096,17 15-516,-10-1-516,4 11-129,-8 0-129,-3 3-129,-4 4-129,-7 1 0,-2-1-129,-5-4-129,0-3 129,0-7-129,0-4 129,0-16 0,0 0 129,0 0 0,-10-13 129,10-8 0,0-6 129,9-1-129,0-6 129,7 2 0,0 0 1,5 5-259,-2 2 0,5 6 0,-7 3 0,5 7 0,-6 3 0,0 6 0,-16 0 0,28 18 0,-15 2 0,-1 5 0,1 3 0,-1 6 0,0 3 0,-1 2 0,0 2 0,-6-3 0,4 4 0,-9-13-775,9 10-515,-9-39-1032,-5 30-2451,5-30 0,0 0-387,-16 0 258</inkml:trace>
          <inkml:trace contextRef="#ctx0" brushRef="#br1" timeOffset="117742.7345">12972 1986 15351,'6'-66'5031,"-6"48"0,0-3-903,0 21-2709,0 0-516,0 0-129,10 17-644,-3 12-130,1 8 0,0 8 0,1 8 0,2 8 0,1 4 0,-3 1 0,2 5 0,-6-7 0,11 18-1033,-16-19-3224,9 1-903,0-9 129,2-7-387,3-11-258</inkml:trace>
          <inkml:trace contextRef="#ctx0" brushRef="#br1" timeOffset="118175.7593">13333 2560 13674,'11'-51'4773,"-7"35"0,-4 16-129,0 0-2838,0 0-774,10 9-387,3 10-258,-1 1-129,6 6 0,2 1-129,3-2-129,2-4-129,1-3 129,3-7-129,-1-8 129,1-3-129,-1-5 258,-3-16-129,-2-3 258,-5-4 0,-2 3-128,-7 0-130,2 7 0,-10 2 0,-1 16 0,0 0 0,0 13 0,0 19 0,0 9 0,-9 12 0,-1 9 0,-6 15 0,-4 5 0,-3 3 0,-2 0 0,-2 1 0,1 1 0,-1-3 0,2-6 0,4-2 0,-1-12 0,10 2-259,-11-25-2063,12 4-2580,-3-17-387,5-7 0,9-21-129</inkml:trace>
        </inkml:traceGroup>
        <inkml:traceGroup>
          <inkml:annotationXML>
            <emma:emma xmlns:emma="http://www.w3.org/2003/04/emma" version="1.0">
              <emma:interpretation id="{8BD49838-F0F3-423C-9AC7-91C68AAB0050}" emma:medium="tactile" emma:mode="ink">
                <msink:context xmlns:msink="http://schemas.microsoft.com/ink/2010/main" type="inkWord" rotatedBoundingBox="17964,13326 20949,13309 20956,14589 17971,14606"/>
              </emma:interpretation>
              <emma:one-of disjunction-type="recognition" id="oneOf7">
                <emma:interpretation id="interp35" emma:lang="en-US" emma:confidence="1">
                  <emma:literal>pulse</emma:literal>
                </emma:interpretation>
                <emma:interpretation id="interp36" emma:lang="en-US" emma:confidence="0">
                  <emma:literal>purse</emma:literal>
                </emma:interpretation>
                <emma:interpretation id="interp37" emma:lang="en-US" emma:confidence="0">
                  <emma:literal>Pulse</emma:literal>
                </emma:interpretation>
                <emma:interpretation id="interp38" emma:lang="en-US" emma:confidence="0">
                  <emma:literal>purée</emma:literal>
                </emma:interpretation>
                <emma:interpretation id="interp39" emma:lang="en-US" emma:confidence="0">
                  <emma:literal>pule</emma:literal>
                </emma:interpretation>
              </emma:one-of>
            </emma:emma>
          </inkml:annotationXML>
          <inkml:trace contextRef="#ctx0" brushRef="#br1" timeOffset="118935.8027">14362 2365 12513,'8'-24'4902,"-8"24"-387,0 0 258,11 11-2709,5 23-903,-9 1-387,11 19-129,-7 5-258,3 8-129,-2 2-129,1-1 0,-4-2-258,-4-9 0,0-4-129,-5-15-258,0-3-258,0-35-516,-7 32-645,-12-32-903,19 0-258,-23-30-129,19 9 903,-14-29 387,13 5 1032,-4-15 903,-2-11 1290,11 5 1032,-9-11 387,9 13 0,-3-10-258,5 26-645,-2-11-258,9 25-516,-4-2-129,16 19-129,-3 1-129,14 12-129,0 1 0,13 3-129,-3 8-128,4 10-259,-3-2 0,-4 6 0,-8-1 0,-8 2 0,-14 0 0,-9-3 0,-13-1 0,-15-4 0,-6-3 0,-11-3 0,1-2-388,-8-7-386,8 4 0,-4-6-645,21 2-774,-5 0-2580,13 0 0,19 0-129,-24-2 0</inkml:trace>
          <inkml:trace contextRef="#ctx0" brushRef="#br1" timeOffset="119534.837">15091 2350 13287,'14'-17'4773,"-14"17"-258,0 0 129,25 0-3096,-25 0-645,0 0-387,9 16-129,-4 3-258,-5 1 0,4 1-129,-4 4 0,2 0 0,1 1-129,-1-1 0,1-1 0,3-3 0,1-3 0,-7-18 0,14 21 0,-14-21 258,0 0 0,25-4 0,-16-15 258,5-4-129,-1-7 258,4-3-129,-1-2 0,6 1 0,-6 0-257,3 4-130,-6 5 0,1 6 0,-5 3 0,-9 16 0,0 0 0,18-9 0,-18 9 0,10 23 0,-3-2 0,2 8 0,4 4 0,1 7 0,4 2 0,0-3 0,3 2-130,-5-14-515,5 9-258,-21-36-129,34 33-258,-34-33-645,32-7-1419,-18-16-1161,-1-12-258,5-8 0,-4-12 0</inkml:trace>
          <inkml:trace contextRef="#ctx0" brushRef="#br1" timeOffset="119771.8505">15786 2003 9288,'27'-126'4902,"-16"75"-129,-6 11-258,-5 1-1548,0 39-1290,0-16-258,2 29-387,-2 8-258,0 15-129,0 1-129,11 15-257,-1 3-259,8 7 0,2 0 0,3 2 0,3 4 0,-4-8-130,13 15-1418,-24-23-2322,16 5-1290,-6-15 129,2-6-258,-3-11-387</inkml:trace>
          <inkml:trace contextRef="#ctx0" brushRef="#br1" timeOffset="120147.872">16416 2290 13287,'16'-22'4773,"-5"1"-129,-11 21 129,-13-7-2709,13 7-1290,-35 12-387,13 1-387,-1 1-258,0-1 0,5 1-129,18-14 0,-17 25 129,17-25 0,5 18 0,-5-18 129,34 19 258,-8-8 0,-1-1 129,4 6 129,-6-5 0,4 7 0,-10-6 0,3 4 129,-20-16-129,18 27 129,-18-27-129,-2 21 1,-14-10-388,-5-4 0,-10 0 0,-4-3 0,-1 8-904,-15-12-2450,8 0-1548,0-1 0,6 1-387,5-6-129</inkml:trace>
          <inkml:trace contextRef="#ctx0" brushRef="#br1" timeOffset="120542.8946">16818 2365 14706,'94'-9'4773,"-46"3"-129,0-1 0,-14-7-3354,11 9-645,-13-6-258,-6 2-129,-8-3 0,-18 12-129,2-25-129,-11 14 129,-14 0-129,-9 4-129,-4 2-129,-5 3 129,0 2-129,-1 9 0,3 9 0,3 3 129,8 6 0,4 1 0,8 3 129,9 2 129,7 1 0,13-2 129,12-2 0,17-1 129,10-6-129,14-3-129,5-1-516,-5-12-3999,8-3-387,-1-4 0,2-7-516</inkml:trace>
        </inkml:traceGroup>
      </inkml:traceGroup>
    </inkml:traceGroup>
    <inkml:traceGroup>
      <inkml:annotationXML>
        <emma:emma xmlns:emma="http://www.w3.org/2003/04/emma" version="1.0">
          <emma:interpretation id="{5D39DB1D-4A17-4D5F-87D4-226BDFC29E64}" emma:medium="tactile" emma:mode="ink">
            <msink:context xmlns:msink="http://schemas.microsoft.com/ink/2010/main" type="paragraph" rotatedBoundingBox="13583,15027 20797,14656 20847,15637 13634,1600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83F5FFCF-D5C3-4CE2-A3F7-7A3E6CE9AB51}" emma:medium="tactile" emma:mode="ink">
              <msink:context xmlns:msink="http://schemas.microsoft.com/ink/2010/main" type="line" rotatedBoundingBox="13583,15027 20797,14656 20847,15637 13634,16008"/>
            </emma:interpretation>
          </emma:emma>
        </inkml:annotationXML>
        <inkml:traceGroup>
          <inkml:annotationXML>
            <emma:emma xmlns:emma="http://www.w3.org/2003/04/emma" version="1.0">
              <emma:interpretation id="{BB881EB7-FE9E-4D2D-9E7E-A3E68768A6AB}" emma:medium="tactile" emma:mode="ink">
                <msink:context xmlns:msink="http://schemas.microsoft.com/ink/2010/main" type="inkWord" rotatedBoundingBox="13583,15027 20797,14656 20847,15637 13634,16008">
                  <msink:destinationLink direction="with" ref="{55763107-2623-4C5F-A1C3-483E42AF648E}"/>
                </msink:context>
              </emma:interpretation>
              <emma:one-of disjunction-type="recognition" id="oneOf8">
                <emma:interpretation id="interp40" emma:lang="en-US" emma:confidence="1">
                  <emma:literal>transitions</emma:literal>
                </emma:interpretation>
                <emma:interpretation id="interp41" emma:lang="en-US" emma:confidence="1">
                  <emma:literal>transit ions</emma:literal>
                </emma:interpretation>
                <emma:interpretation id="interp42" emma:lang="en-US" emma:confidence="0">
                  <emma:literal>trans itions</emma:literal>
                </emma:interpretation>
                <emma:interpretation id="interp43" emma:lang="en-US" emma:confidence="0">
                  <emma:literal>trans inions</emma:literal>
                </emma:interpretation>
                <emma:interpretation id="interp44" emma:lang="en-US" emma:confidence="0">
                  <emma:literal>trans ions</emma:literal>
                </emma:interpretation>
              </emma:one-of>
            </emma:emma>
          </inkml:annotationXML>
          <inkml:trace contextRef="#ctx0" brushRef="#br1" timeOffset="122028.9796">10016 3859 15093,'-18'-27'4773,"18"27"0,27-9-387,19 15-3096,2-3-645,23 4-258,11 4-645,4-11-1290,10 0-2838,1-2-258,3-3-258,-7-4-387</inkml:trace>
          <inkml:trace contextRef="#ctx0" brushRef="#br1" timeOffset="121794.9661">10527 3473 10965,'-8'-23'4773,"8"23"0,-10-18 129,10 18-2064,0 0-774,0 0-645,-16-18-386,16 18-1033,0 0 0,-4 11 0,-1 8 0,3 8 0,-3 7 0,5 12 0,-6 13 0,1 10 0,0 6 0,-1 1 0,3 3 0,1-5 0,2-3 0,0-7 0,0-7 0,4-14 0,4-4 0,-6-17 0,11 8-1291,-13-30-3740,0 19 129,0-19-129,-15 0-258</inkml:trace>
          <inkml:trace contextRef="#ctx0" brushRef="#br1" timeOffset="122780.0226">10873 4263 10836,'23'-2'4773,"-23"2"0,25-11-129,-25 11-1161,16-14-1806,6 10-645,-12-12-258,12 6-129,-8-10-515,6-1-130,-6-6 0,4-5 0,-6-5 0,-1-6 0,-4 0 0,-7-3 0,0 7 0,-7 0 0,-6 7 0,-5 5-130,1 13-386,-8 1 129,7 13-258,-5 0 129,23 0-129,-32 2 129,32-2 0,-14 23 129,14-23 0,0 25 129,0-25 258,21 25 0,-5-16 129,4 0 129,-3-9 0,8 3 129,-7-3 0,9 0 129,-8-8 0,6 2 0,-7-3-129,3 4 0,-3-2 129,2 5-258,-4-1 130,3 3-388,-3 0 0,4 7 0,-20-7 0,32 30 0,-18-11 0,0 8 0,-1 5 0,-6-2 0,2 10 0,-6-7-130,10 10-644,-13-16-1032,10 12-2838,-4-9-387,1 2 0,-2-3-129</inkml:trace>
          <inkml:trace contextRef="#ctx0" brushRef="#br1" timeOffset="123307.0527">11894 4038 12900,'29'-57'4902,"-29"33"-387,-2 4 129,-25-5-2838,27 25-645,-39-18-516,16 15-129,-4 1-258,3 2 0,-1 14-129,2 4-129,5 3 0,0 6 0,7 1 129,2 1-129,6 1-129,3-1 129,0-4 0,5-2 0,6-2 0,1-3 0,3-2 0,1-5 0,1-4 129,1-4 0,2-3 0,-1-2 129,-3-12 0,4 2-128,-6-10-130,0 5 0,-3-8 0,0 5 0,-4-1 0,-2 3 0,-5 18 0,7-23 0,-7 23 0,0 0 0,16 2 0,-16-2 0,22 30 0,-6-7 0,5 4 0,-2-2 0,13 10 0,-12-19-2452,10 9-2450,-5-5-387,5-1 0,-5-8-258</inkml:trace>
          <inkml:trace contextRef="#ctx0" brushRef="#br1" timeOffset="123739.0775">12311 3980 14190,'7'-41'5031,"-7"41"-258,0 0 129,12-18-2838,4 29-1161,-7 5-387,5 9-128,-3-2-388,1 5 0,-1-1 0,-6-2 0,3-2 0,-8-7-130,0-16-128,0 21 0,0-21 0,0 0 129,0 0 0,7-14 258,-2-6 0,4-1 129,-2-9 0,5 3 130,-1-1-388,3 5 0,1-1 0,2 7 0,1 4 0,2 8 0,3 5 0,2 11 0,3 10 0,2 6 0,1 5 0,-3 1 0,2 7 0,-6-5 0,6 8 0,-18-22-2323,8 11-2579,-2-9-387,3-1 0,-1-8-258</inkml:trace>
          <inkml:trace contextRef="#ctx0" brushRef="#br1" timeOffset="124235.1058">13431 3949 14964,'-2'-46'5160,"-12"28"-387,-4 4-129,-12-4-3612,12 11-387,-6 2-387,2 5-129,-3 0-129,2 7-129,2 4 0,-1 1 0,8 4-129,14-16 129,-21 34-129,16-18 0,5 2 129,5 0-129,13-1 258,3 3-129,7 0 258,6 4-129,4 0 129,4 0 0,-3-2-129,-1-1 258,-6-1-129,-7-1 0,-9-3 0,-16-16 0,2 25 0,-2-25 129,-24 14-129,1-8 0,-5-6 129,-1 0-129,-4 0 0,2-4 129,-1-6-129,4-1 0,-1-3 1,3-1-130,-1-1 0,4 2-130,3 2-386,1-6-645,19 18-3354,-20-21-645,20 21 387,0 0-645</inkml:trace>
          <inkml:trace contextRef="#ctx0" brushRef="#br1" timeOffset="124463.1189">13698 3974 12771,'75'-14'5289,"-47"14"-129,-6 0-258,-1 16-1806,-21-16-2193,23 29-387,-14-10-386,-4 6-260,1 5-515,-10-14-1806,-1 9-2193,-4-7-516,2 0 0,7-18-387</inkml:trace>
          <inkml:trace contextRef="#ctx0" brushRef="#br1" timeOffset="124611.1273">13762 3885 12642,'-7'-106'5031,"7"61"-387,-2 8 0,2 0-2580,0 21-2580,0 16-3612,14 0-516,-5 14-258,6 11-258</inkml:trace>
          <inkml:trace contextRef="#ctx0" brushRef="#br1" timeOffset="125267.1649">14367 3382 12255,'5'-52'5160,"-1"36"-387,-4 16 258,0 0-2322,0 0-1548,19 32-516,-10 0-258,7 18 0,-2 5-128,6 15-259,-2 1 0,0 4 0,-1-2 0,-2-8 0,-3 1-130,-7-14-644,4 3-645,-12-21-3225,-3-8-387,6-26-129,-24 24-129</inkml:trace>
          <inkml:trace contextRef="#ctx0" brushRef="#br1" timeOffset="125611.1845">14301 3802 9804,'-16'-22'4644,"-2"8"0,18 14-387,0 0-1677,9-3-903,23 6-387,-3-5-258,24 2-129,4-7-129,21 2-129,6-9-258,5 0-257,-2-4-130,-5 2 0,-13 0 0,-12 7 0,-14 0 0,-18 2 0,-25 7 0,16-2 0,-16 2 0,0 0 0,-15 16 0,15-16 0,-16 32 0,9-11 0,5 11 0,-6-10-775,11 15-3353,-3-7-1161,-2 2 258,-3-8-387,0-5-516</inkml:trace>
          <inkml:trace contextRef="#ctx0" brushRef="#br1" timeOffset="125771.1937">14901 3565 12126,'-16'-106'4773,"12"66"-387,-3 7-129,7 9-2709,0 24-4515,0 0-1161,0 0-516,18 18-258,8 9-387</inkml:trace>
          <inkml:trace contextRef="#ctx0" brushRef="#br1" timeOffset="126799.2524">15717 3644 13674,'-27'-29'5031,"10"22"-387,-5 3 0,-3 4-3483,6 4-516,-4 10-387,-1 4-129,3 3-129,3 2 0,2 1 0,6-1 129,1-2 0,7 2 0,2-3 129,5-1 0,-5-19 0,29 31 129,-11-24-129,5 0 129,-2-7-129,2 0-128,-3-16-130,-3-2 0,-2-5 0,-6-4 0,0 2 0,-6-7-259,6 7-386,-7-8-387,14 11-129,-9-8-129,16 14 258,-11-11 0,15 15 258,-11-4 258,4 5 516,-3 9 387,-17 2 258,24 0 129,-24 0 258,17 31-129,-15-14 129,18 14-129,-10-6-258,12 8 0,-8-2-258,6 4-129,-4-5-128,-2-1-130,-2-3 0,-6-4-259,1-3 1,-7-19 129,7 18-129,-7-18 129,0 0 129,18-21 0,-8-2 258,5-2 0,-3-9 129,9 0-257,-3-3-130,7 3 0,2 2 0,1 7 0,1 7 0,-1 8 0,1 10 0,3 7 0,0 14 0,-2 9 0,2 4 0,0 0 0,7-2 0,0-9-388,7-5 1,1-16-129,4-2 129,4-16 0,4-7 129,-4-13 129,0 2 0,-8-3 0,-8 1 129,-13 4 129,-10 2 0,-14 9 0,-4 1 0,-14 9 0,-7 4 0,0 7-129,0 0 0,2 7 0,3 8 0,9 1 0,5 1 0,4 7 0,9 0-129,11 3 129,7 5 0,8 6 0,6 1 0,4 3 0,-1-1 0,-1 2 129,-4-4-129,-7 0 258,-11-7-129,-10-3 129,-11-8 0,-18-3-129,-14-6-129,-14-6-129,-8 4-645,-24-10-3870,7 0-387,-7-7 129,1-2-516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1:52:58.89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DAE7406-3D25-4842-9B25-054382AFE518}" emma:medium="tactile" emma:mode="ink">
          <msink:context xmlns:msink="http://schemas.microsoft.com/ink/2010/main" type="inkDrawing" rotatedBoundingBox="5120,4242 6171,8344 5056,8630 4005,4527" semanticType="verticalRange" shapeName="Other">
            <msink:sourceLink direction="with" ref="{E7762CBA-4DD2-41DF-AF11-5FD8D17F997D}"/>
            <msink:destinationLink direction="with" ref="{65DE96C4-BB9C-4F20-9DF1-D271AE3CDEAC}"/>
          </msink:context>
        </emma:interpretation>
      </emma:emma>
    </inkml:annotationXML>
    <inkml:trace contextRef="#ctx0" brushRef="#br0">32 40 9417,'-14'-25'4902,"14"25"0,0 0-258,0 0-1677,-19-16-1161,19 16-645,0 0-258,0 9-387,0-9 0,3 22-129,-1-6-129,2 5 0,1 4-128,0 3-130,1 4 0,-1 2 0,-2 4 0,5 3 0,-3 1 0,0 3 0,-1 1 0,1 4 0,-1 0 0,1 6 0,2 1 0,-1 4 0,1-1 0,-2 3 0,0 2 0,1 1 0,-1-2 0,-1 0 0,-1-1 0,2-5 0,-3 1 0,5-2 0,-1-2 0,-1-2 0,0 1 0,2-1 0,-3 2 0,3 4 0,0 0 0,-1 5 0,-3 0 0,4 0 0,-3 2 0,3-4 0,-2-2 0,-1-3 0,-1 0 0,-1-9 0,0-2 0,0-1 0,-2-4 0,0-2 0,0-2 0,0 1 0,0-4 0,0 3 0,0-2 0,0 1 0,3 0 0,3-1 0,1 4 0,-4-1 0,3-1 0,-3 4 0,1-2 0,-3 6 0,3-3 0,-2 4 0,1-1 0,3 1 0,-1-1 0,0-3 0,1 1 0,1-4 0,0 0 0,-2-5 0,1 2 0,-1-3 0,-1 1 0,1-2 0,-3 2 0,1-2 0,4-2 0,-1 4 0,-1-5 0,-1 1 0,1-2 0,2-1 0,0-2 0,-2 2 0,-1-3 0,0 0 0,1-3 0,-3 0 0,1-3 0,-3-18 0,4 30 0,-4-30 0,5 20 0,-5-20 0,0 0 0,7 18 0,-7-18 0,0 0 0,0 0 0,4 19 0,-4-19 0,0 0 0,0 0 0,0 0 0,0 0 0,0 16 0,0-16 0,0 0 0,0 0 0,0 0 0,0 0 0,0 0 0,0 0 0,16 0 0,-16 0 0,18 0 0,-18 0 0,30 0 0,-12 0 0,5 0 0,2 0 0,3 0 0,2 0 0,-1-2 0,5-3 0,-2 3 0,0 1 0,0-1 0,-2 0 0,0 2 0,-3-2 0,0 2 0,-4 0 0,2 0 0,-2 0 0,-2 0 0,0 0 0,2 0 0,-1 0 0,1 0 0,-2 0 0,1 2 0,-3-2 0,1 4 0,-2-3 0,-1 1 0,1 0 0,-2-2 0,0 0 0,0 0 0,-16 0 0,30 0 0,-12 0 0,-2 0 0,0 0 0,0 0 0,2 0 0,2 0 0,-3 0 0,-1 0 0,2 0 0,-18 0 0,30 0 0,-30 0 0,29 0 0,-29 0 0,27 0 0,-27 0 0,21 0 0,-21 0 0,18-2 0,-18 2 0,0 0 0,16-14 0,0 17-1678,-16-3-3482,0 0-129,14-10-129,-14 10-129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1:53:00.89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5DE96C4-BB9C-4F20-9DF1-D271AE3CDEAC}" emma:medium="tactile" emma:mode="ink">
          <msink:context xmlns:msink="http://schemas.microsoft.com/ink/2010/main" type="inkDrawing" rotatedBoundingBox="1935,6405 4833,6265 4840,6406 1942,6545" semanticType="callout" shapeName="Other">
            <msink:sourceLink direction="with" ref="{1DAE7406-3D25-4842-9B25-054382AFE518}"/>
          </msink:context>
        </emma:interpretation>
      </emma:emma>
    </inkml:annotationXML>
    <inkml:trace contextRef="#ctx0" brushRef="#br0">8 215 4644,'0'0'3741,"0"0"0,-12-20 0,12 20-1677,0 0-516,0 0-387,0 0-129,0 0-258,9-9 129,-9 9-129,32 0 0,-7-3-258,14 3 0,5 0 0,17 0-129,10 0-129,14 2 129,4-2-129,9 1 129,0-1-258,2 0 129,-3 0 0,1 0-129,-11-3 0,-1-1 0,-6-1 0,-2 1 0,-1 3-129,-3-3 129,-1 1-129,-3 1 129,-5 0-129,-2 2 129,-6-2 0,-4 2 0,-1-2 0,-4 2-129,-6-1 129,1 1 0,-2-4 0,0 4-129,-4-3 129,1 3 0,-5-4-129,3 2 129,-6 0-129,0 1 129,-1-1-129,-2 0 129,-3 0-129,0 1 129,-5 1 0,-3-4-129,0 4 129,-16 0-129,25-5 129,-25 5 0,27-2-129,-10 2 129,1-2-129,5 2 129,-1 0-129,3 0 0,0-3 0,-4 1 129,-2 0-129,-19 2 129,27-2-129,-27 2 129,16-3-129,-16 3 129,0 0 1,0 0-130,0 0 0,0 0 0,0 0 0,0 0 0,0 0 0,0 0 0,0 0 0,0 0 0,0 0 0,16-4 0,-16 4 0,0 0 0,0 0 0,0 0 0,4-16 0,-4 16 0,0 0 0,0 0 0,-2-18 0,2 18 0,0 0 0,0 0 0,-20-12 0,20 12 0,-16 0 0,16 0 0,-19 3 0,19-3 0,-20 16 0,20-16 0,-14 22 0,14-22 0,-9 19 0,9-19 0,0 0 0,0 20 0,0-20 0,14 5 0,-14-5 0,20 0 0,-20 0 0,19-14 0,-19 14 0,13-25 0,-13 25 0,0-30 0,0 30 0,-7-25 0,7 25 0,-20-12 0,20 12 0,-21 0 0,21 0 0,0 0 0,-20 12 0,20-12-130,-3 20 130,3-20 0,2 21 130,-2-21-130,0 0 0,24 19 0,-24-19 0,24 0 0,-24 0 0,17-3 0,-17 3 0,16-16 0,-16 16 0,13-23 0,-13 23 0,3-20 0,-3 20 0,0 0 0,0 0 0,0 0 0,0 0 0,0 0 0,0 0 0,0 16 0,0-16 0,0 22 0,0-22 0,22 14 0,-6-12 0,3 1 0,3-3 0,3 0 0,-4-7 0,0-4 0,-5-3 0,-16 14 0,20-28 0,-20 12 0,0 0 0,-9 0 0,9 16 0,-41-2-4645,20 2-386,-8 3-258,1 13-258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1:52:42.40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81D12B0-FA98-45DA-BE91-DBF82C306DE7}" emma:medium="tactile" emma:mode="ink">
          <msink:context xmlns:msink="http://schemas.microsoft.com/ink/2010/main" type="inkDrawing" rotatedBoundingBox="18424,8399 18598,10418 18530,10424 18356,8405" semanticType="callout" shapeName="Other">
            <msink:sourceLink direction="with" ref="{1F0DB24D-F971-44A4-9B91-84F8610B9713}"/>
            <msink:sourceLink direction="with" ref="{1B095A0F-4C3C-4AA4-A884-69C6EC307BDD}"/>
          </msink:context>
        </emma:interpretation>
      </emma:emma>
    </inkml:annotationXML>
    <inkml:trace contextRef="#ctx0" brushRef="#br0">16781 7622 3612,'0'-21'4515,"0"5"-129,0 16 129,0 0-903,0-23-903,0 23-645,0 0-645,0 0-387,0 0-258,0 0-258,0 0 0,0 21-129,0-3 0,4 14 129,-4 2-129,9 10 0,-6 2-129,6 9 129,-3 2-258,1 2 130,-2 0-259,2-1 0,-1 3 0,1-2 0,-4-1 0,4-1 0,-1 0 0,1 4 0,0-3 0,2 1 0,-2-2 0,2 2 0,-2-4 0,0 2 0,-2-4 0,-1-3 0,0-2 0,-3-2 0,-1-5 0,0 0 0,0-2 0,0-3 0,0-2 0,2-4 0,-2-2 0,2-3 0,0-4 0,-1-1 0,1 0 0,0-4 0,-2 0 0,0 0 0,2 0 0,-2 0 0,0-16 0,2 28 0,-2-28 0,0 23 0,0-23 0,0 16 0,0-16 0,0 0 0,0 0 0,0 16 0,0-16 0,0 0 0,0 0 0,3 16 0,-3-16 0,0 0 0,0 0 0,2 20 0,-2-20 0,0 0 0,0 0 0,2 16 0,-2-16 0,0 0 0,1 18 0,-1-18 0,0 17 0,0-17 0,0 16 0,0-16 0,0 0 0,0 18 0,0-18 0,0 0 0,0 18-130,-12-18-4127,12 0-774,0 0-129,-21 7-387,21-7 129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1:52:57.05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1FEB8FA-27FB-4E53-A668-ED88640AEE60}" emma:medium="tactile" emma:mode="ink">
          <msink:context xmlns:msink="http://schemas.microsoft.com/ink/2010/main" type="inkDrawing" rotatedBoundingBox="4619,4300 5721,4260 5723,4310 4620,4350" shapeName="Other"/>
        </emma:interpretation>
      </emma:emma>
    </inkml:annotationXML>
    <inkml:trace contextRef="#ctx0" brushRef="#br0">0 48 3483,'0'0'4257,"0"0"-387,0 0-516,0 0-903,0 0-258,0 0-645,0 0-387,0 0 0,21-3-516,-5-3 129,14 6-129,0-5 0,13 5-129,0-5 0,10 5-129,-1-6-129,6 3 0,-6-2-129,3 1 0,-7-1 0,0 3-129,-7 0 129,-2 0-129,-7 1 129,0 1 0,-5 0-129,1 0 129,-3 0-129,-3 0 129,-1 0 0,-1 0-129,-1 0 0,-3 0 0,2 0 0,0 0 0,-2 0 129,3 0-258,-1 0 258,3 0-129,-1 0 0,1 0 0,-5 0 0,2 0 0,-18 0 0,27 0 0,-27 0 129,0 0-258,19 0 129,-19 0-129,0 0-129,0 0-129,0 0-516,0 0-1032,0 0-2580,-14 21 0,14-21-258,-23 14-258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1:52:50.12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A737A2C-4A28-40C5-8F5F-F0528511267F}" emma:medium="tactile" emma:mode="ink">
          <msink:context xmlns:msink="http://schemas.microsoft.com/ink/2010/main" type="inkDrawing" rotatedBoundingBox="1045,3764 1419,3052 1875,3292 1500,4003" semanticType="callout" shapeName="Other"/>
        </emma:interpretation>
      </emma:emma>
    </inkml:annotationXML>
    <inkml:trace contextRef="#ctx0" brushRef="#br0">-257 2408 6966,'-8'-33'4902,"7"9"-129,1 24-387,0 0-774,0 0-1677,0 0-645,1 22-516,12 6-129,-11 1 0,10 10-129,-8 2 0,3 7 0,-4-2-129,1 6-129,-2-3 129,-1 5-128,-1-3-259,0 3 0,-1-4 0,1-4 0,-2-3 0,2-8 0,0-5 0,-2-8 0,2-6 0,0-16 0,0 0 0,0 0 0,0 0 0,14-22 0,-3-4 0,5-6 0,5-9 0,4-6 0,4-4 0,3-4 0,3-2 0,3 2 0,1 0 0,-2 3 0,-1 6 0,-4 7 0,-2 7 0,-7 7 0,-7 9 0,-16 16 0,25-16 0,-25 16-259,0 0-644,0 0-774,14 16-2322,-14 0-1161,-7 0 129,-5 5-387,-4-1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2-08-25T15:50:44.9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3C83EB9-C659-4544-B8AD-E0E60BCE7252}" emma:medium="tactile" emma:mode="ink">
          <msink:context xmlns:msink="http://schemas.microsoft.com/ink/2010/main" type="writingRegion" rotatedBoundingBox="14354,10553 14100,9558 14762,9389 15017,10384"/>
        </emma:interpretation>
      </emma:emma>
    </inkml:annotationXML>
    <inkml:traceGroup>
      <inkml:annotationXML>
        <emma:emma xmlns:emma="http://www.w3.org/2003/04/emma" version="1.0">
          <emma:interpretation id="{6F1DD514-EC87-4769-8504-3DCECF1A9C5D}" emma:medium="tactile" emma:mode="ink">
            <msink:context xmlns:msink="http://schemas.microsoft.com/ink/2010/main" type="paragraph" rotatedBoundingBox="14354,10553 14100,9558 14762,9389 15017,103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8F04AFF-CED8-4D87-880B-739CD39EBD7E}" emma:medium="tactile" emma:mode="ink">
              <msink:context xmlns:msink="http://schemas.microsoft.com/ink/2010/main" type="line" rotatedBoundingBox="14354,10553 14100,9558 14762,9389 15017,10384"/>
            </emma:interpretation>
          </emma:emma>
        </inkml:annotationXML>
        <inkml:traceGroup>
          <inkml:annotationXML>
            <emma:emma xmlns:emma="http://www.w3.org/2003/04/emma" version="1.0">
              <emma:interpretation id="{4CF58E01-6EA8-47D2-9548-198BF58974B1}" emma:medium="tactile" emma:mode="ink">
                <msink:context xmlns:msink="http://schemas.microsoft.com/ink/2010/main" type="inkWord" rotatedBoundingBox="14354,10553 14100,9558 14762,9389 15017,10384"/>
              </emma:interpretation>
              <emma:one-of disjunction-type="recognition" id="oneOf0">
                <emma:interpretation id="interp0" emma:lang="en-US" emma:confidence="1">
                  <emma:literal>8</emma:literal>
                </emma:interpretation>
                <emma:interpretation id="interp1" emma:lang="en-US" emma:confidence="0">
                  <emma:literal>q</emma:literal>
                </emma:interpretation>
                <emma:interpretation id="interp2" emma:lang="en-US" emma:confidence="0">
                  <emma:literal>g</emma:literal>
                </emma:interpretation>
                <emma:interpretation id="interp3" emma:lang="en-US" emma:confidence="0">
                  <emma:literal>so</emma:literal>
                </emma:interpretation>
                <emma:interpretation id="interp4" emma:lang="en-US" emma:confidence="0">
                  <emma:literal>&amp;</emma:literal>
                </emma:interpretation>
              </emma:one-of>
            </emma:emma>
          </inkml:annotationXML>
          <inkml:trace contextRef="#ctx0" brushRef="#br0">367 123,'40'0,"-40"0,0-41,0 41,0-40,0 40,-40 0,40 0,0-40,-41 40,1 0,40 0,-40 0,-1 0,1 0,0 0,-1 40,1-40,40 40,-40-40,40 41,0-1,0-40,0 40,0 0,40 1,0-1,1 0,-1 1,41-1,-41 0,41 1,-41-1,0 0,41 1,-41-41,0 40,-40 0,41 1,-41-41,0 40,40 0,-40-40,-40 0,40 41,0-41,-41 40,1-40,0 0,0 40,-1-40,1 0,0 0,-1-40,41 40,-40 0,40-40,-40 40,40-41,0 1,0 40,40-40,-40-1,40 1,1-41,-1 41,0 0,1-1,-1-39,0 39,0 1,1 0,-41-1,40 1,-40 0,0 40,-40-40,40 40,-41-41,1 41,0 0,0 0,-1 0,1 0,40 0,-40 0,40 0,-41 0,41 41,0-41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1:52:50.42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20C0439-D8C4-4B02-B59A-57BE01EDC1A8}" emma:medium="tactile" emma:mode="ink">
          <msink:context xmlns:msink="http://schemas.microsoft.com/ink/2010/main" type="inkDrawing" rotatedBoundingBox="1619,3561 2061,4148 2024,4176 1582,3589" semanticType="callout" shapeName="Other"/>
        </emma:interpretation>
      </emma:emma>
    </inkml:annotationXML>
    <inkml:trace contextRef="#ctx0" brushRef="#br0">-16 2739 13029,'2'18'5160,"-2"-18"-516,22 14 129,2 9-2709,-24-23-645,40 34-387,-21-12-386,10 10-646,-3 0 0,5 5 0,-1 0 0,2 6 0,-4 1 0,3-1 0,-5-4 0,-1-3 0,-4-1 0,-5-10 0,2 7 0,-18-32-2194,9 23-2708,-9-23-387,-2 29-129,2-29-129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1:57:52.42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FC553F3-A568-413E-A70C-F369844CC9B7}" emma:medium="tactile" emma:mode="ink">
          <msink:context xmlns:msink="http://schemas.microsoft.com/ink/2010/main" type="inkDrawing" rotatedBoundingBox="1721,12131 8607,12084 8608,12176 1722,12222" semanticType="underline" shapeName="Other"/>
        </emma:interpretation>
      </emma:emma>
    </inkml:annotationXML>
    <inkml:trace contextRef="#ctx0" brushRef="#br0">0 97 3612,'0'0'3741,"0"0"0,0 0 0,0 0-1548,12-7-258,-12 7-387,32 0 0,-32 0-129,47 0-258,-24-5-258,16 5-129,-2-2-129,11 2-258,0-4-129,9 4 0,7-3-129,6 1 129,8 0-129,7 2 0,6-2-129,7 0 129,3 1 0,8-1-129,3-2 129,9 3-129,7-5 0,11 3 129,6-3-129,5 3 129,5-1 0,5 1 0,3-3 0,8 3-129,0-3 129,0 3 0,-2-1 0,3 1 0,3-1 0,6 1-129,2 1 129,0 0 0,-3 2 0,0 0-129,-2 0 0,5 0 129,2 0-129,-6 2 0,-6 0 0,-4 1 0,-2 3 0,-1-1 129,-3 0-129,-6 1 0,-8 1 0,-8-2 0,-8 2-129,-12-3-129,-12 3-258,-22-7-387,-7 7-1161,-32-2-2580,-16-5 129,-14 0-516,-18 0 258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1:57:53.42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9ED198A-AA0B-48D0-8F91-4967CD5F001A}" emma:medium="tactile" emma:mode="ink">
          <msink:context xmlns:msink="http://schemas.microsoft.com/ink/2010/main" type="inkDrawing" rotatedBoundingBox="5088,11273 5202,18273 5019,18276 4905,11276" semanticType="callout" shapeName="Other">
            <msink:sourceLink direction="with" ref="{9B025F79-0060-445F-804D-0679A175F9A3}"/>
            <msink:sourceLink direction="with" ref="{A2431712-D765-49B1-9CB7-0484968CC3C1}"/>
          </msink:context>
        </emma:interpretation>
      </emma:emma>
    </inkml:annotationXML>
    <inkml:trace contextRef="#ctx0" brushRef="#br0">-3 56 11739,'0'-36'4773,"0"36"-516,0-23 129,0 23-2580,0 0-774,0 0-516,0 0-129,0 0-129,0 25-129,0-5 129,7 8-129,-3 4 129,3 5-129,-2 3 129,4 8-129,-5-2 0,5 9 129,-6 2-129,1 11 129,-2 5 0,1 10 0,-3 2 0,4 8 0,-3 3 0,1 7-129,0 2 1,3 4-130,-1 1 0,1 7 0,1 6 0,2 5 0,0 2 0,4 2 0,-1 1 0,1 2 0,1 2 0,-3 6 0,1 2 0,-2 7 0,0 2 0,-2 8 0,0 5 0,-3 13 0,1 7 0,-2 3 0,-1 1 0,0-1 0,-2 9 0,-2 7 0,-7 4 0,-1-7 0,-3-7 0,1-4 0,-2-5 0,-1-1 0,1-6 0,3-13 0,1-12 0,3-11 0,3-10 0,-1-19 0,5-10 0,-9-32-1033,14-7-3482,-5-23-903,-5-13 258,5-30-645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1:57:56.65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974806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CE54043-992E-41A8-ABD8-8542AD3AC63C}" emma:medium="tactile" emma:mode="ink">
          <msink:context xmlns:msink="http://schemas.microsoft.com/ink/2010/main" type="writingRegion" rotatedBoundingBox="5775,10779 21899,10388 22091,18277 5967,18668"/>
        </emma:interpretation>
      </emma:emma>
    </inkml:annotationXML>
    <inkml:traceGroup>
      <inkml:annotationXML>
        <emma:emma xmlns:emma="http://www.w3.org/2003/04/emma" version="1.0">
          <emma:interpretation id="{B62580C8-19E0-41B4-ACA2-9747DD7DC37D}" emma:medium="tactile" emma:mode="ink">
            <msink:context xmlns:msink="http://schemas.microsoft.com/ink/2010/main" type="paragraph" rotatedBoundingBox="5775,10779 19538,10445 19584,12323 5821,126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C89F297-C095-4E5D-A764-6ED788E2030B}" emma:medium="tactile" emma:mode="ink">
              <msink:context xmlns:msink="http://schemas.microsoft.com/ink/2010/main" type="line" rotatedBoundingBox="5775,10779 19538,10445 19584,12323 5821,12657">
                <msink:destinationLink direction="with" ref="{ADEE3479-B454-4357-8726-3941E1D1BD9E}"/>
                <msink:destinationLink direction="with" ref="{9F3C937B-D79B-467A-A86E-2874E5D0ABB3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A590213-EFC5-4889-A50C-AC1986CDE852}" emma:medium="tactile" emma:mode="ink">
                <msink:context xmlns:msink="http://schemas.microsoft.com/ink/2010/main" type="inkWord" rotatedBoundingBox="5885,10896 10301,11559 10152,12552 5736,11888">
                  <msink:destinationLink direction="with" ref="{D1F2F779-68DC-4220-A166-FE5B41732DC9}"/>
                </msink:context>
              </emma:interpretation>
              <emma:one-of disjunction-type="recognition" id="oneOf0">
                <emma:interpretation id="interp0" emma:lang="en-US" emma:confidence="0">
                  <emma:literal>antenna</emma:literal>
                </emma:interpretation>
                <emma:interpretation id="interp1" emma:lang="en-US" emma:confidence="0">
                  <emma:literal>act-end</emma:literal>
                </emma:interpretation>
                <emma:interpretation id="interp2" emma:lang="en-US" emma:confidence="0">
                  <emma:literal>ace-end</emma:literal>
                </emma:interpretation>
                <emma:interpretation id="interp3" emma:lang="en-US" emma:confidence="0">
                  <emma:literal>antennae</emma:literal>
                </emma:interpretation>
                <emma:interpretation id="interp4" emma:lang="en-US" emma:confidence="0">
                  <emma:literal>once-end</emma:literal>
                </emma:interpretation>
              </emma:one-of>
            </emma:emma>
          </inkml:annotationXML>
          <inkml:trace contextRef="#ctx0" brushRef="#br0">4362 10538 11610,'-5'-22'5031,"-22"-6"-387,27 28 0,-36-4-1935,6 2-1419,30 2-774,-35 24 0,22 2-387,-3 6-129,9 6 0,-2 3-129,7 3 0,2 0-129,6-1 387,8-2-258,4-4 129,5-5 0,2-3 129,1-10 0,10-4 129,-6-10 0,6-5 0,-6-7 0,4-11 129,-9-10-129,0-4-129,-9-11 1,-7-3-130,-8-4 0,-1 0 0,-10 2 0,-12 2 0,-4 5 0,-10 5 0,2 10-388,-7 6 130,8 9-129,-5 6 0,12 5 0,-3 0 0,11 11 258,18-11-258,-14 32 387,14-13-129,13 4 258,11 2-258,7 2 387,11 2-258,-1 1 129,9 4 258,-5-4-258,4 2 129,-10 0-129,-1-2 129,-8-1-129,-7-5 0,-5-2-129,-6-4-129,-3-2-258,-9-16-516,6 24-2193,-6-24-1677,-13 11 0,13-11-387,-21 0-129</inkml:trace>
          <inkml:trace contextRef="#ctx0" brushRef="#br0" timeOffset="327.6006">5100 10458 14061,'22'-48'5031,"-22"48"-129,0-25-129,0 25-2064,-25 0-1677,12 17-773,-6 7-259,-1 9 0,1 5 0,1 6 0,0 6 0,5 3 0,6 4 0,7 0 0,0-2 0,15-3 0,8-1 0,3-8 0,10 2-388,0-17-128,8 2-258,-14-26-1677,6 3-2322,-1-7 0,-4-9-258,-3-9-258</inkml:trace>
          <inkml:trace contextRef="#ctx0" brushRef="#br0" timeOffset="592.8009">5500 10562 15996,'8'-24'5289,"-8"24"-258,16 0-129,1 12-3612,-13 4-1031,12 14-259,-7-1 0,7 10 0,-4 0 0,3 5 0,-1 1 0,0-2 0,0-2 0,0-9 0,4-2 0,-4-14 0,10 7-1033,-24-23-2321,32-5-1548,-15-10-129,-2-6-129,-5-4-258</inkml:trace>
          <inkml:trace contextRef="#ctx0" brushRef="#br0" timeOffset="780.0014">5629 10671 13416,'-2'-18'5031,"12"15"-258,17 3 0,7 5-2709,-2-5-1419,12 0-387,3 2-516,-12-2-1806,4 0-2451,-1 0-129,-6 0-387,-4 0-129</inkml:trace>
          <inkml:trace contextRef="#ctx0" brushRef="#br0" timeOffset="1123.202">6162 10635 14190,'36'-12'5031,"-11"5"-516,8 3 258,8 4-3483,-3-3-774,3 1-774,5 2-645,-18-2-903,13 2-2193,-14 0-387,-27 0-258,0 0 1419,0 0 1032,-4-16 1419,-17 9 1161,3 7 1290,-12-4 2580,2 1 258,8 3-129,4 9-1290,-14-7-774,23 19-1032,-13-5-516,13 14-258,-7 0-258,7 8-129,1 3-387,3-4 0,3 9-645,0-19-903,9 1-2838,-1-3 0,-8-25-387,25 22-129</inkml:trace>
          <inkml:trace contextRef="#ctx0" brushRef="#br0" timeOffset="1341.6021">6749 10539 14448,'34'-17'5418,"-18"18"-645,-2 15-258,-1 18-2451,-6-7-1161,9 16-387,-7-6-386,1 7-130,-1-1-130,-5-4-128,3 6-516,-7-24-774,7 0-3225,-7-21-258,0 16-129,0-16-129</inkml:trace>
          <inkml:trace contextRef="#ctx0" brushRef="#br0" timeOffset="1528.8027">7025 10475 14190,'76'6'4773,"-35"20"-129,0 13 0,5 20-2709,-17-9-903,6 18-387,-15-1-387,-8 6-387,-3 9-4386,-16-2-258,-23-2 0,-13-1-516</inkml:trace>
          <inkml:trace contextRef="#ctx0" brushRef="#br1" timeOffset="291346.1116">7973 10904 13674,'0'-16'5031,"-9"-4"-516,9 20 0,-36-3-3225,28 14-516,-8 8-258,5 15-129,-3 7-258,3 10 129,0 5-258,8 8 258,3 0-258,0 1 129,9-1-129,7-5 129,1-5-129,7-6 129,-1-7-129,2-8 0,-2-8 129,0-5 0,2-11-129,-2-4 129,0-5 0,-2-9 0,-1-9 0,-1-5-129,-1-11 129,-2-10-129,-3-8-129,-6-10 0,-2-6 129,-5-4-387,0-1 258,-12 1-129,-4 8 0,-9 8 0,0 11 0,-4 11 0,3 13 129,-1 8 0,2 6 0,4 7 0,5 2 0,16-2 129,-14 34-129,14-6 258,3 8-129,15 7 129,3 6 0,11 10 0,4 0 129,8 3 0,-1-1-129,5-3 0,-2-4 0,1-5 129,-3-4-258,-1-8 258,-6-5-258,-3-3 0,-6-4 129,-6-6-645,-1 10-1032,-14-13-3096,-7-16-129,-3 25-258,3-25-129</inkml:trace>
        </inkml:traceGroup>
        <inkml:traceGroup>
          <inkml:annotationXML>
            <emma:emma xmlns:emma="http://www.w3.org/2003/04/emma" version="1.0">
              <emma:interpretation id="{E985E898-9EEB-4E61-AFC0-82767B78A8F1}" emma:medium="tactile" emma:mode="ink">
                <msink:context xmlns:msink="http://schemas.microsoft.com/ink/2010/main" type="inkWord" rotatedBoundingBox="10755,10871 13052,11375 12888,12125 10590,11621">
                  <msink:destinationLink direction="with" ref="{D1F2F779-68DC-4220-A166-FE5B41732DC9}"/>
                </msink:context>
              </emma:interpretation>
              <emma:one-of disjunction-type="recognition" id="oneOf1">
                <emma:interpretation id="interp5" emma:lang="en-US" emma:confidence="0">
                  <emma:literal>snood</emma:literal>
                </emma:interpretation>
                <emma:interpretation id="interp6" emma:lang="en-US" emma:confidence="0">
                  <emma:literal>snoop</emma:literal>
                </emma:interpretation>
                <emma:interpretation id="interp7" emma:lang="en-US" emma:confidence="0">
                  <emma:literal>Hoo</emma:literal>
                </emma:interpretation>
                <emma:interpretation id="interp8" emma:lang="en-US" emma:confidence="0">
                  <emma:literal>no.</emma:literal>
                </emma:interpretation>
                <emma:interpretation id="interp9" emma:lang="en-US" emma:confidence="0">
                  <emma:literal>snoot</emma:literal>
                </emma:interpretation>
              </emma:one-of>
            </emma:emma>
          </inkml:annotationXML>
          <inkml:trace contextRef="#ctx0" brushRef="#br1" timeOffset="292048.113">9069 10383 11868,'0'0'4773,"0"0"-387,0 0 258,0-18-2064,17 18-1677,-17 0-129,41 0-129,-16 0 0,13 0-258,-5-2-129,7 0-129,-7-3 0,-1 2 0,-7-1-129,-5-1 0,-20 5-129,23-11 0,-23 11 129,0 0-129,0 0 0,-2-16 0,2 16 0,0 0 0,0 0 129,0 0 0,-14 20 129,14 3-129,2 3 129,8 8-129,3 5 387,3 8-387,-2-3 258,6 4-258,-6-3 129,0-3 0,-5-6 130,0-1-259,-9-6 0,0-6 0,-9-5 0,9-18 0,-36 19 0,10-13 0,-6-6 0,-2 0 0,-2-6 0,-1-6 0,1-1 0,1-3 0,5 8 0,-1-10-130,31 18-2063,-26-6-2709,26 6-258,-18-10-129,18 10-129</inkml:trace>
          <inkml:trace contextRef="#ctx0" brushRef="#br1" timeOffset="292578.5139">9698 10310 16641,'47'-34'4644,"-28"31"258,-3 3-258,0 14-3870,-7 4-129,9 14-128,-6 0-517,4 7 0,-7 3 0,0 3 0,-2-2 0,0-3 0,-1-6 0,-1-3 0,-1-8 0,-1-6 0,-3-17 0,0 0 0,27 2 0,-8-11 0,8-16 0,9-5 0,3-7 0,3-8 0,10-1 0,-7-4 0,-1 11 0,-14-5-517,4 21-902,-29-11-1032,11 20-2064,-16 14-258,0 0-129,-23 3 0,5 18 1161,-10-3 2064,10 5 1290,0 11 2193,-3-4 2580,10-1 645,8-1-129,3 1-258,2-6-1161,24 16-1290,-11-16-774,20 11-645,-3-6-258,7-1-516,2 2-516,-7-15-1677,7 7-2580,-7-3-129,-6-2-258,-7 0-258</inkml:trace>
          <inkml:trace contextRef="#ctx0" brushRef="#br1" timeOffset="294793.7178">10513 10803 11868,'-23'-9'4644,"23"9"-387,-21-4 0,3 1-2709,18 3-774,-16 9-258,9 7-129,0 1-258,1 6-129,3 6 0,3 3 129,0 0-129,7 2 129,5 0-129,4-2 129,2-6 0,2-3 129,-1-7 0,2-5 129,-1-9 0,1 0 129,-5-8-129,4-6 129,-6-10 0,2-2-129,-7-12-128,2 2-259,-9-9 0,-2 3 0,0-3 0,-9 4 0,-6 1 0,-4 6 0,-2 9 0,-6 5 0,6 11-646,-10-2-515,31 9-1419,-35 13-2322,17-2 129,18-11-387,-18 30 0</inkml:trace>
          <inkml:trace contextRef="#ctx0" brushRef="#br1" timeOffset="295183.7185">11032 10712 10707,'9'-16'4644,"-9"16"-129,0 0-258,-21 3-1548,1 5-1806,12 11-258,-7 2-258,10 6 0,-2 0-258,7 7 0,2-1 0,15 5 0,5-4 0,4-2-129,8-4 129,4-3 0,-1-7 0,4-8 129,-2-8 129,-2-2-129,-8-14 129,1-9 0,-12-9-129,-4-4 129,-10-5-128,-4-1-259,-7-1 0,-15 0 0,-6 8 0,-11 3-388,-1 12-386,-15-3-1548,7 18-2322,2 5-387,7 3-129,10 15 0</inkml:trace>
        </inkml:traceGroup>
        <inkml:traceGroup>
          <inkml:annotationXML>
            <emma:emma xmlns:emma="http://www.w3.org/2003/04/emma" version="1.0">
              <emma:interpretation id="{29BD2564-138F-4D2B-AF0B-B0AA99DFF49C}" emma:medium="tactile" emma:mode="ink">
                <msink:context xmlns:msink="http://schemas.microsoft.com/ink/2010/main" type="inkWord" rotatedBoundingBox="14214,11400 15257,11374 15272,11983 14228,12009"/>
              </emma:interpretation>
              <emma:one-of disjunction-type="recognition" id="oneOf2">
                <emma:interpretation id="interp10" emma:lang="en-US" emma:confidence="0">
                  <emma:literal>of</emma:literal>
                </emma:interpretation>
                <emma:interpretation id="interp11" emma:lang="en-US" emma:confidence="0">
                  <emma:literal>or</emma:literal>
                </emma:interpretation>
                <emma:interpretation id="interp12" emma:lang="en-US" emma:confidence="0">
                  <emma:literal>01</emma:literal>
                </emma:interpretation>
                <emma:interpretation id="interp13" emma:lang="en-US" emma:confidence="0">
                  <emma:literal>on</emma:literal>
                </emma:interpretation>
                <emma:interpretation id="interp14" emma:lang="en-US" emma:confidence="0">
                  <emma:literal>oh</emma:literal>
                </emma:interpretation>
              </emma:one-of>
            </emma:emma>
          </inkml:annotationXML>
          <inkml:trace contextRef="#ctx0" brushRef="#br1" timeOffset="295792.1196">12817 10696 12642,'-4'-32'4773,"4"32"-129,-21-21-129,21 21-2709,-25-13-1032,5 11-387,2 2 0,-3 7-516,0 8 258,-1 2-258,5 7 129,1 0-129,1 5 129,8 5-258,5-2 387,2 3-129,9 1 0,7-1 129,9-4 0,0-5 0,5-2 0,-1-10 129,1-2 129,-7-10 0,4-2 0,-9-11 0,1-5 0,-8-9 0,1-3-257,-8-8-130,-1-3 0,-3-3 0,0 1 0,-10 1 0,-6 3 0,-2 7 0,-5 1 0,0 13 0,-7 2 0,5 14-904,-14-7-1418,10 7-2322,4 9-387,6 5-387,6 2 258</inkml:trace>
          <inkml:trace contextRef="#ctx0" brushRef="#br1" timeOffset="296088.5201">13464 10548 15351,'23'-7'4902,"-1"4"-258,-22 3-129,0 0-3483,3 28-516,2-7 0,8 11-129,-4 2 0,9 11-129,-6 3 1,6 3-259,-2 1-130,-2-2 1,0 5-258,-5-14-645,7 5-3741,-14-7-258,-2-5 129,0-4-645</inkml:trace>
        </inkml:traceGroup>
        <inkml:traceGroup>
          <inkml:annotationXML>
            <emma:emma xmlns:emma="http://www.w3.org/2003/04/emma" version="1.0">
              <emma:interpretation id="{1F0DB24D-F971-44A4-9B91-84F8610B9713}" emma:medium="tactile" emma:mode="ink">
                <msink:context xmlns:msink="http://schemas.microsoft.com/ink/2010/main" type="inkWord" rotatedBoundingBox="16904,10253 19707,10624 19506,12138 16703,11767">
                  <msink:destinationLink direction="with" ref="{E81D12B0-FA98-45DA-BE91-DBF82C306DE7}"/>
                </msink:context>
              </emma:interpretation>
              <emma:one-of disjunction-type="recognition" id="oneOf3">
                <emma:interpretation id="interp15" emma:lang="en-US" emma:confidence="0">
                  <emma:literal>"To</emma:literal>
                </emma:interpretation>
                <emma:interpretation id="interp16" emma:lang="en-US" emma:confidence="0">
                  <emma:literal>"TO</emma:literal>
                </emma:interpretation>
                <emma:interpretation id="interp17" emma:lang="en-US" emma:confidence="0">
                  <emma:literal>1÷10</emma:literal>
                </emma:interpretation>
                <emma:interpretation id="interp18" emma:lang="en-US" emma:confidence="0">
                  <emma:literal>1-110</emma:literal>
                </emma:interpretation>
                <emma:interpretation id="interp19" emma:lang="en-US" emma:confidence="0">
                  <emma:literal>"to</emma:literal>
                </emma:interpretation>
              </emma:one-of>
            </emma:emma>
          </inkml:annotationXML>
          <inkml:trace contextRef="#ctx0" brushRef="#br1" timeOffset="297211.7221">15193 10474 12255,'-18'-8'4773,"18"8"-387,0 0 258,-23 0-2967,23 20-1032,0-4 258,4 12-516,-3 1 129,7 8-258,-5 2 0,4 4-258,-1-4-129,-1 0 129,2 2-516,-5-9 129,7 6-774,-9-21-1548,-4 3-2064,4-20 129,0 18-516,0-18-258</inkml:trace>
          <inkml:trace contextRef="#ctx0" brushRef="#br1" timeOffset="297476.9225">15380 10543 12513,'10'-21'4773,"-10"21"-258,0 0 258,0 0-2580,0 0-1548,16 16 129,-7 8-516,-5 0 129,5 9-129,-2 5-129,0 3-258,4 5-387,-8-5 129,10 9-774,-13-18-387,14 9-2451,-9-9-645,1-9-516,3-4 258,-9-19-516</inkml:trace>
          <inkml:trace contextRef="#ctx0" brushRef="#br2" timeOffset="-313435.7505">15782 9702 1290,'12'-4'3225,"-12"4"258,9-16 129,-9 16-645,27 0-774,-27 0-258,32 0-387,-32 0 0,44 0-129,-24-7 0,17 7-258,-8-2-258,13 2 0,-4-3-258,12 3 0,-8-4-129,10 2-129,-4-1-129,3 1 0,-4-2-129,2 4 129,-4-1-129,-1 1 0,-3-2 0,2 2 0,-2 0 0,0-2 0,-2 2 129,0-2-129,-3 0 0,-3 1 0,-1-1 0,-3 0 0,-8-1 129,-5 3-128,-16 0-130,23-2 0,-23 2 0,0 0 0,0 0 0,0 0 0,0 0 0,0 0 0,0 0-388,0 0-515,0 0-1419,0 0-2451,0 0-129,-10-6-129,10 6-387</inkml:trace>
          <inkml:trace contextRef="#ctx0" brushRef="#br1" timeOffset="297991.7234">17137 10534 15351,'0'0'5160,"4"-20"-387,-4 20 129,0 0-3741,0 0-774,0 15 387,5 6-515,-3 2-259,3 11 0,1 2 0,1 8 0,0 0 0,0 5 0,2-1 0,-6-2-130,4 5-515,-7-15-258,11 19-774,-11-18-3354,0-8 129,0-10-258,0-19-258</inkml:trace>
          <inkml:trace contextRef="#ctx0" brushRef="#br1" timeOffset="298397.3241">17683 10548 12384,'0'0'4773,"-23"2"-387,14 19 129,8 11-3096,-16-5-903,12 14 129,-6-4-387,11 10 0,0-5-258,6 5 258,8-5-387,6-3 258,3-5-129,5-5 129,2-10 0,4-8 129,-4-11 129,6-2-129,-6-17 129,1-6 129,-8-11-129,-2 0 0,-12-6-129,-6-1-129,-6-3-129,-18 0-129,-10 5-258,-17-6-903,-2 12-3354,-12 5-516,-5 5 258,-3 9-516</inkml:trace>
        </inkml:traceGroup>
      </inkml:traceGroup>
    </inkml:traceGroup>
    <inkml:traceGroup>
      <inkml:annotationXML>
        <emma:emma xmlns:emma="http://www.w3.org/2003/04/emma" version="1.0">
          <emma:interpretation id="{9FD2ACD5-E130-4D90-867E-812D20A0A9A6}" emma:medium="tactile" emma:mode="ink">
            <msink:context xmlns:msink="http://schemas.microsoft.com/ink/2010/main" type="paragraph" rotatedBoundingBox="10394,12475 19558,12475 19558,13813 10394,1381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549E587-8C36-41EF-B742-949472FB29EC}" emma:medium="tactile" emma:mode="ink">
              <msink:context xmlns:msink="http://schemas.microsoft.com/ink/2010/main" type="line" rotatedBoundingBox="10394,12475 19558,12475 19558,13813 10394,13813">
                <msink:destinationLink direction="with" ref="{9F3C937B-D79B-467A-A86E-2874E5D0ABB3}"/>
                <msink:destinationLink direction="with" ref="{D350D4C0-F010-4ADD-94EA-4CD4D0DB9E6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530C80D1-56B2-4332-A4AA-826A83B94C57}" emma:medium="tactile" emma:mode="ink">
                <msink:context xmlns:msink="http://schemas.microsoft.com/ink/2010/main" type="inkWord" rotatedBoundingBox="10739,12885 10861,13518 10503,13587 10381,12953"/>
              </emma:interpretation>
              <emma:one-of disjunction-type="recognition" id="oneOf4">
                <emma:interpretation id="interp20" emma:lang="en-US" emma:confidence="0">
                  <emma:literal>of</emma:literal>
                </emma:interpretation>
                <emma:interpretation id="interp21" emma:lang="en-US" emma:confidence="0">
                  <emma:literal>o</emma:literal>
                </emma:interpretation>
                <emma:interpretation id="interp22" emma:lang="en-US" emma:confidence="0">
                  <emma:literal>0</emma:literal>
                </emma:interpretation>
                <emma:interpretation id="interp23" emma:lang="en-US" emma:confidence="0">
                  <emma:literal>,</emma:literal>
                </emma:interpretation>
                <emma:interpretation id="interp24" emma:lang="en-US" emma:confidence="0">
                  <emma:literal>.</emma:literal>
                </emma:interpretation>
              </emma:one-of>
            </emma:emma>
          </inkml:annotationXML>
          <inkml:trace contextRef="#ctx0" brushRef="#br1" timeOffset="299972.9269">8848 14334 15996,'5'-18'4902,"1"-5"0,-6 23-258,0 0-3483,2 23-387,-1 0-386,10 18-388,-6 5 0,8 11 0,-4 11 0,1 3 0,-1 3 0,2-1 0,0 0 0,-1-9 0,1-1 0,-2-10 0,0-7 0,-4-12 0,4-2 0,-9-32-646,5 29-4127,-5-29-258,0 0 0,-17 10-129</inkml:trace>
        </inkml:traceGroup>
        <inkml:traceGroup>
          <inkml:annotationXML>
            <emma:emma xmlns:emma="http://www.w3.org/2003/04/emma" version="1.0">
              <emma:interpretation id="{2AFC5E71-FC31-49D8-9E21-799F84FC4DCF}" emma:medium="tactile" emma:mode="ink">
                <msink:context xmlns:msink="http://schemas.microsoft.com/ink/2010/main" type="inkWord" rotatedBoundingBox="16326,12475 16888,12475 16888,13813 16326,13813">
                  <msink:destinationLink direction="with" ref="{CD7A56FA-FE2D-4F82-A5C4-6B0C6AF7EE83}"/>
                  <msink:destinationLink direction="with" ref="{30779769-AB1F-4836-8A79-4663F0421EFA}"/>
                </msink:context>
              </emma:interpretation>
              <emma:one-of disjunction-type="recognition" id="oneOf5">
                <emma:interpretation id="interp25" emma:lang="en-US" emma:confidence="0">
                  <emma:literal>11</emma:literal>
                </emma:interpretation>
                <emma:interpretation id="interp26" emma:lang="en-US" emma:confidence="0">
                  <emma:literal>"</emma:literal>
                </emma:interpretation>
                <emma:interpretation id="interp27" emma:lang="en-US" emma:confidence="0">
                  <emma:literal>X</emma:literal>
                </emma:interpretation>
                <emma:interpretation id="interp28" emma:lang="en-US" emma:confidence="0">
                  <emma:literal>1</emma:literal>
                </emma:interpretation>
                <emma:interpretation id="interp29" emma:lang="en-US" emma:confidence="0">
                  <emma:literal>Il</emma:literal>
                </emma:interpretation>
              </emma:one-of>
            </emma:emma>
          </inkml:annotationXML>
          <inkml:trace contextRef="#ctx0" brushRef="#br1" timeOffset="302375.3311">15255 11868 11997,'0'-23'5031,"-2"7"-516,2 16 258,0 0-3354,0 0-516,0 0-258,0 20-129,0 4 0,0 3-129,0 12 0,0 6 0,2 13 0,-2 3-129,0 5 0,0 0-129,0-1 130,0-1-259,0-5 0,0-6 0,0-8 0,0-6 0,4-7 0,-1-9 0,1-1 0,-2-6 0,-2-16 0,7 19 0,-7-19-517,0 0-257,0 0-903,0 0-3225,0 0-258,0 0-129,0 0-129</inkml:trace>
          <inkml:trace contextRef="#ctx0" brushRef="#br1" timeOffset="305854.1372">14720 11635 9675,'0'0'4386,"0"0"258,0 0-645,0 0-2064,-7 9-645,7 16-387,0-4 129,0 18-387,0 2 129,0 16-516,0 0 258,5 13-258,-5 4-129,5 12 129,-3-1-387,4 4 387,-3 0-258,4-4 129,-1-1-129,2-8 129,1-6 129,4-10-258,-1-8 258,2-10-258,-1-6 129,-1-7-129,1-8 0,-13-21-258,19 28-258,-19-28-258,16 13-1290,-16-13-2580,0 0-387,4-22 129,-4 3-258</inkml:trace>
        </inkml:traceGroup>
        <inkml:traceGroup>
          <inkml:annotationXML>
            <emma:emma xmlns:emma="http://www.w3.org/2003/04/emma" version="1.0">
              <emma:interpretation id="{A5B4686B-A3DF-474D-AD81-3C149A9BEFBF}" emma:medium="tactile" emma:mode="ink">
                <msink:context xmlns:msink="http://schemas.microsoft.com/ink/2010/main" type="inkWord" rotatedBoundingBox="19481,12545 19580,13441 19483,13452 19384,12556">
                  <msink:destinationLink direction="with" ref="{CD7A56FA-FE2D-4F82-A5C4-6B0C6AF7EE83}"/>
                  <msink:destinationLink direction="with" ref="{30779769-AB1F-4836-8A79-4663F0421EFA}"/>
                </msink:context>
              </emma:interpretation>
              <emma:one-of disjunction-type="recognition" id="oneOf6">
                <emma:interpretation id="interp30" emma:lang="en-US" emma:confidence="0.5">
                  <emma:literal>|</emma:literal>
                </emma:interpretation>
                <emma:interpretation id="interp31" emma:lang="en-US" emma:confidence="0">
                  <emma:literal>l</emma:literal>
                </emma:interpretation>
                <emma:interpretation id="interp32" emma:lang="en-US" emma:confidence="0">
                  <emma:literal>I</emma:literal>
                </emma:interpretation>
                <emma:interpretation id="interp33" emma:lang="en-US" emma:confidence="0">
                  <emma:literal>1</emma:literal>
                </emma:interpretation>
                <emma:interpretation id="interp34" emma:lang="en-US" emma:confidence="0">
                  <emma:literal>\</emma:literal>
                </emma:interpretation>
              </emma:one-of>
            </emma:emma>
          </inkml:annotationXML>
          <inkml:trace contextRef="#ctx0" brushRef="#br1" timeOffset="285605.3016">17843 15292 6063,'0'0'4644,"0"11"-387,0-11 0,24 4-2451,18 8-516,-3-10 129,25 9-387,-3-8-258,15 2-387,-1 3-516,3-8-903,4 0-2838,-5 3-387,-15-1-387,-3 3-387</inkml:trace>
        </inkml:traceGroup>
      </inkml:traceGroup>
    </inkml:traceGroup>
    <inkml:traceGroup>
      <inkml:annotationXML>
        <emma:emma xmlns:emma="http://www.w3.org/2003/04/emma" version="1.0">
          <emma:interpretation id="{B96FB8D0-207D-4CDB-872E-A99D2CF25DE3}" emma:medium="tactile" emma:mode="ink">
            <msink:context xmlns:msink="http://schemas.microsoft.com/ink/2010/main" type="paragraph" rotatedBoundingBox="10461,14617 22046,14617 22046,16497 10461,1649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144280C-A7AA-461E-B86D-B279504BEB68}" emma:medium="tactile" emma:mode="ink">
              <msink:context xmlns:msink="http://schemas.microsoft.com/ink/2010/main" type="line" rotatedBoundingBox="10461,14617 22046,14617 22046,16497 10461,16497">
                <msink:destinationLink direction="with" ref="{9F3C937B-D79B-467A-A86E-2874E5D0ABB3}"/>
                <msink:destinationLink direction="with" ref="{D350D4C0-F010-4ADD-94EA-4CD4D0DB9E6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AADC6D0-C964-4720-8DDA-48F400A9785B}" emma:medium="tactile" emma:mode="ink">
                <msink:context xmlns:msink="http://schemas.microsoft.com/ink/2010/main" type="inkWord" rotatedBoundingBox="10459,15105 12389,15061 12410,15970 10480,16015">
                  <msink:destinationLink direction="with" ref="{463B9BB3-85B6-4683-B538-3353397257E8}"/>
                  <msink:destinationLink direction="with" ref="{A3B0CFEF-936E-4A92-A881-DA557A3320AA}"/>
                </msink:context>
              </emma:interpretation>
              <emma:one-of disjunction-type="recognition" id="oneOf7">
                <emma:interpretation id="interp35" emma:lang="en-US" emma:confidence="0">
                  <emma:literal>"</emma:literal>
                </emma:interpretation>
                <emma:interpretation id="interp36" emma:lang="en-US" emma:confidence="0">
                  <emma:literal>Y</emma:literal>
                </emma:interpretation>
                <emma:interpretation id="interp37" emma:lang="en-US" emma:confidence="0">
                  <emma:literal>n</emma:literal>
                </emma:interpretation>
                <emma:interpretation id="interp38" emma:lang="en-US" emma:confidence="0">
                  <emma:literal>J</emma:literal>
                </emma:interpretation>
                <emma:interpretation id="interp39" emma:lang="en-US" emma:confidence="0">
                  <emma:literal>y</emma:literal>
                </emma:interpretation>
              </emma:one-of>
            </emma:emma>
          </inkml:annotationXML>
          <inkml:trace contextRef="#ctx0" brushRef="#br1" timeOffset="299442.526">9090 12124 12900,'-2'-16'4773,"-23"-7"-387,9 16 258,16 7-3225,-35-7-645,15 7-258,-3 7-129,3 13-129,-3 8-129,4 9 129,1 8-258,6 10 0,1 6 0,7 1 129,4 0-129,6-1 0,8-8 0,9-7 129,2-7-129,9-8 258,-4-12-129,7-6 258,-5-13-129,2-2 129,-5-16 129,-1-5-386,-7-9-130,-3-7 0,-11-9 0,-5-6 0,-2-3 0,-14-1 0,-7-1 0,-10 4 0,-3 9 0,-10 3 0,5 22-517,-20-4-1805,15 23-2451,-6 2-387,5 18-129,5 14 0</inkml:trace>
          <inkml:trace contextRef="#ctx0" brushRef="#br1" timeOffset="304668.5351">10737 14243 16899,'0'-21'4773,"0"21"129,0 0-258,0 0-3741,0 0-257,11 16-646,-11 3 0,7 13 0,-5 5 0,5 13 0,-5 5 0,3 8 0,-5 1 0,4 2 0,-3 3 0,1-5 0,0-4 0,0-6 0,1-6 0,1-7 0,-1-4 0,-3-8 0,4-5 0,-4-24-259,-4 16-4514,4-16-645,0 0 258,-21 0-387</inkml:trace>
        </inkml:traceGroup>
        <inkml:traceGroup>
          <inkml:annotationXML>
            <emma:emma xmlns:emma="http://www.w3.org/2003/04/emma" version="1.0">
              <emma:interpretation id="{B1AB659B-D1CB-4F7B-BB4E-C1F714765243}" emma:medium="tactile" emma:mode="ink">
                <msink:context xmlns:msink="http://schemas.microsoft.com/ink/2010/main" type="inkWord" rotatedBoundingBox="18786,14617 22046,14617 22046,16497 18786,16497">
                  <msink:destinationLink direction="with" ref="{463B9BB3-85B6-4683-B538-3353397257E8}"/>
                </msink:context>
              </emma:interpretation>
              <emma:one-of disjunction-type="recognition" id="oneOf8">
                <emma:interpretation id="interp40" emma:lang="en-US" emma:confidence="0">
                  <emma:literal>E</emma:literal>
                </emma:interpretation>
                <emma:interpretation id="interp41" emma:lang="en-US" emma:confidence="0">
                  <emma:literal>=</emma:literal>
                </emma:interpretation>
                <emma:interpretation id="interp42" emma:lang="en-US" emma:confidence="0">
                  <emma:literal>[</emma:literal>
                </emma:interpretation>
                <emma:interpretation id="interp43" emma:lang="en-US" emma:confidence="0">
                  <emma:literal>5</emma:literal>
                </emma:interpretation>
                <emma:interpretation id="interp44" emma:lang="en-US" emma:confidence="0">
                  <emma:literal>I</emma:literal>
                </emma:interpretation>
              </emma:one-of>
            </emma:emma>
          </inkml:annotationXML>
          <inkml:trace contextRef="#ctx0" brushRef="#br1" timeOffset="311298.5466">17219 13818 9675,'-25'-20'4773,"25"20"-516,0 0-129,-21-21-2322,21 21-1032,0 0-129,0 0-258,0 0 129,0 0-129,0 0 129,32 3 0,-4-3 0,24 4 0,10-4 129,27 3-129,20-3-129,24 2 0,15 0-129,13-2 0,7 2 0,11 3-129,6-1 129,4-1-129,-8-3 1,-6 4-130,-10-4 0,-10 0 0,-11 0 0,-20 0 0,-17-2 0,-29-3-388,-14 5-257,-24-11-387,-5 11-1419,-35 0-2580,0 0 0,0 0-387,-35-11 129</inkml:trace>
          <inkml:trace contextRef="#ctx0" brushRef="#br1" timeOffset="310627.7456">17347 13868 11223,'-2'-22'4515,"2"22"-258,0 0 0,0 0-2967,0 0-516,0 0-129,-1 29-129,1-6 0,0 11 0,0-1 0,0 15-129,0 4 0,0 12-129,0 4 0,0 15 129,0 6-387,0 14 387,0 2-258,0 4 0,0-2 129,0-1 0,0-6 0,0-6 0,0-12 130,0-7-388,0-10 0,3-4 0,-1-9 0,0-6 0,-1-7 0,1-7 0,0-5 0,0-6 0,-2-21 0,2 23 0,-2-23 0,0 0 0,3 18 0,-3-18 0,0 0 0,23 5 0,-23-5 0,34 0 0,-11 0 0,7 0 0,6 0 0,10 0 0,9 0 0,15 0 0,13 6 0,17 1 0,14-6 0,14 1 0,16 0 0,20-2 0,17-2 0,8-5 0,4 2 0,0-1 0,-5 3 0,-3-6 0,-9 7 0,-21-1-259,-16 3-128,-25 0-258,-11 3-258,-34-8-1032,2 0-3096,-32-3-129,-15-4-258,-23-4 258</inkml:trace>
          <inkml:trace contextRef="#ctx0" brushRef="#br1" timeOffset="303046.1323">17783 11740 12513,'27'-19'4902,"-11"8"-258,-16 11 129,0 0-2580,0 0-1419,0 0 0,0 0-258,12 19-129,-5 5 129,-5 0-258,7 10 259,-4 2-517,6 10 0,-4 2 0,4 9 0,-2 0 0,-1 3 0,1-1 0,0-2 0,-2-2 0,-1-5 0,-3-4 0,1-5 0,-4-5 0,0-6 0,0 0 0,-4-8 0,1 2 0,-13-11-646,16 5-3740,-15-9-1032,-1-4 387,-5-3-645</inkml:trace>
          <inkml:trace contextRef="#ctx0" brushRef="#br1" timeOffset="303966.5339">17835 14222 12642,'-17'-16'4902,"17"16"-129,0 0 0,-19-8-3483,19 8-516,0 13-129,0 6-129,0 1 0,3 14 129,-3 0-258,4 8 0,-4 8-129,4 2 1,-3 3-259,1 2 0,-2-2 0,2-5 0,0-2 0,-1-7 0,3-6 0,-4-10-388,5 0-386,-5-25-3096,-9 12-1290,9-12 0,-28 0-258,5-1-903</inkml:trace>
        </inkml:traceGroup>
      </inkml:traceGroup>
    </inkml:traceGroup>
    <inkml:traceGroup>
      <inkml:annotationXML>
        <emma:emma xmlns:emma="http://www.w3.org/2003/04/emma" version="1.0">
          <emma:interpretation id="{2B17DEE4-007E-481A-A4F6-D0B1DE405053}" emma:medium="tactile" emma:mode="ink">
            <msink:context xmlns:msink="http://schemas.microsoft.com/ink/2010/main" type="paragraph" rotatedBoundingBox="9820,17048 21381,16671 21434,18293 9873,1867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5386780-6293-4CAD-9A88-02D54143CAB2}" emma:medium="tactile" emma:mode="ink">
              <msink:context xmlns:msink="http://schemas.microsoft.com/ink/2010/main" type="line" rotatedBoundingBox="9820,17048 21381,16671 21434,18293 9873,18670"/>
            </emma:interpretation>
          </emma:emma>
        </inkml:annotationXML>
        <inkml:traceGroup>
          <inkml:annotationXML>
            <emma:emma xmlns:emma="http://www.w3.org/2003/04/emma" version="1.0">
              <emma:interpretation id="{BEE5DC3F-F392-4F6F-970D-34B74024EB53}" emma:medium="tactile" emma:mode="ink">
                <msink:context xmlns:msink="http://schemas.microsoft.com/ink/2010/main" type="inkWord" rotatedBoundingBox="9820,17048 21381,16671 21434,18293 9873,18670"/>
              </emma:interpretation>
              <emma:one-of disjunction-type="recognition" id="oneOf9">
                <emma:interpretation id="interp45" emma:lang="en-US" emma:confidence="0">
                  <emma:literal>acted</emma:literal>
                </emma:interpretation>
                <emma:interpretation id="interp46" emma:lang="en-US" emma:confidence="0">
                  <emma:literal>outfitted</emma:literal>
                </emma:interpretation>
                <emma:interpretation id="interp47" emma:lang="en-US" emma:confidence="0">
                  <emma:literal>actuated</emma:literal>
                </emma:interpretation>
                <emma:interpretation id="interp48" emma:lang="en-US" emma:confidence="0">
                  <emma:literal>attested</emma:literal>
                </emma:interpretation>
                <emma:interpretation id="interp49" emma:lang="en-US" emma:confidence="0">
                  <emma:literal>outputted</emma:literal>
                </emma:interpretation>
              </emma:one-of>
            </emma:emma>
          </inkml:annotationXML>
          <inkml:trace contextRef="#ctx0" brushRef="#br1" timeOffset="313045.7499">8284 16772 12513,'-9'-19'4773,"-3"-3"-516,12 22 258,0 0-2064,-20 0-1290,20 20-387,-3 8-258,3 19-129,-4 3-129,4 10 129,0 6-258,0 7 129,2-4-129,7 0 0,0-6-258,1-6 258,3-8 1,1-8-130,0-5 0,2-9 0,-1-10 0,2-4 0,3-13 0,1-2 0,-1-14 0,5-11 0,-2-12 0,4-7 0,-4-13 0,0-10 0,-7-13 0,-5-5 0,-8-4 0,-3 1 0,-14 6 0,-9 6 0,-8 10 0,-6 13 0,0 16 0,-4 12 0,5 13 0,4 7 0,6 7 0,1 0 0,7 9-259,7 7 130,6 5 0,5 4 129,0 5-129,12 9 129,10 6 0,6 10 129,8 4 0,8 5 0,4 3 0,7 1 1,-1-2-130,3-2 0,-4-6 0,-1-6 0,-6-8 0,-5-4 0,-6-7 0,-8-8 0,-2-2 0,-25-23 0,27 34-775,-27-34-2966,0 0-903,-16 9 0,16-9-258,-24-3-258</inkml:trace>
          <inkml:trace contextRef="#ctx0" brushRef="#br1" timeOffset="313388.9505">9204 16575 16641,'0'-25'4644,"0"25"129,0 0-258,-5 9-2967,5-9-902,-24 44-646,8-10 0,4 18 0,-4 8 0,3 11 0,5 6 0,6 5 0,2 1 0,9-1 0,10-5 0,4-8 0,9-5 0,2-11 0,4-5 0,-1-10 0,2-8 0,-5-14 0,3-2 0,-8-14-1162,8 0-1676,-10-19-1677,-6-8 0,-3-10-258,-4-8-258</inkml:trace>
          <inkml:trace contextRef="#ctx0" brushRef="#br1" timeOffset="313888.151">9446 17094 15222,'30'-32'4515,"0"23"-258,9 6-258,2 3-3225,13 0-1419,-5 0-2580,7-4-903,2 3 0,-4-5-516,-3 4 0</inkml:trace>
          <inkml:trace contextRef="#ctx0" brushRef="#br1" timeOffset="313700.951">9544 16591 16512,'-8'-25'4515,"1"9"129,7 16 0,9 20-3096,-5 3-774,10 19-644,-7 6-130,11 16 0,-7 8 0,5 9 0,-4 3 0,1 1 0,-5-5 0,1-7 0,2-10 0,-2-8 0,2-7 0,1-14 0,2-9 0,2-11 0,4-5 0,-2-9 0,7 0 0,-9-13 0,17-1-4129,-18-9-773,-3 0 129,-8-8-516</inkml:trace>
          <inkml:trace contextRef="#ctx0" brushRef="#br1" timeOffset="314106.5516">10211 17025 15609,'37'-4'4515,"-12"3"129,3-3-387,4 8-2451,-5-4-903,9 0-516,-4-4-258,-2-1-258,0 5-387,-12-18-1806,1 9-1935,-2-5-387,-17 14 0,14-32-258</inkml:trace>
          <inkml:trace contextRef="#ctx0" brushRef="#br1" timeOffset="314340.5518">10458 16749 15996,'-21'-9'4773,"21"9"0,0 0-129,-16 16-2580,16 18-1547,0 0-517,0 14 0,1 4 0,6 8 0,1 2 0,0-1 0,3-3 0,-2-8 0,5 2 0,-14-22-3226,13-1-1418,-3-12-387,-10-17 129,32 7-387</inkml:trace>
          <inkml:trace contextRef="#ctx0" brushRef="#br1" timeOffset="314574.5525">11024 16840 17286,'16'-11'4644,"12"27"387,-21 9-516,11 20-3483,-13-3-773,13 17-259,-7 0 0,7 5 0,-4-2 0,0-7 0,0-5 0,-5-11 0,4-7 0,-13-32-388,12 21-3353,-12-21-1161,-4-26 258,-10-10-258,-5-6-129</inkml:trace>
          <inkml:trace contextRef="#ctx0" brushRef="#br1" timeOffset="314839.753">11040 16507 16383,'101'-9'4515,"-39"17"129,4 16-258,-9 1-3096,14 30-258,-12 6-515,3 19-517,-12 5 0,-7 11 0,-10 1 0,-8 0 0,-9-4 0,-9-11 0,-7-8 0,-1-13 0,-14-2 0,-17-26-1420,4 8-3095,-8-12-387,-1-3 129,-2-8-387</inkml:trace>
          <inkml:trace contextRef="#ctx0" brushRef="#br1" timeOffset="315214.1536">12290 17151 14964,'0'-16'4902,"0"16"-387,23-7 129,-1-2-2451,11 6-1548,-4-4-129,13 3-258,-2-5-128,-1 4-130,0 1-130,-7-6-644,5 10-1548,-17 0-2193,-20 0-258,16-4-258,-16 4 0</inkml:trace>
          <inkml:trace contextRef="#ctx0" brushRef="#br1" timeOffset="315416.954">12160 17197 17028,'50'13'4515,"-4"-10"129,6 1-258,15 3-3741,-3-3-258,9-2-258,0 1-645,-10-5-2322,2-3-1677,-2-4-129,-8 0-258,-7-3-516</inkml:trace>
          <inkml:trace contextRef="#ctx0" brushRef="#br1" timeOffset="316524.556">13338 16493 14448,'0'0'4515,"0"0"-129,0 0 129,0 0-3612,37 4-129,-3-4-129,19 5 0,1-5-129,11 2-129,1-2-129,0-4-129,-4-3 0,-7-5-258,-8 1 0,-13-3 0,-6 3-129,-28 11-129,21-21-129,-21 21 129,0 0 0,-26-9 0,4 9 129,-4 14 0,1 7 129,0 11 258,5 8 0,8 11 129,3 6 0,9 14 258,0 0-129,12 11 129,3-2-129,6 6 0,-3-8 0,-1 0-129,-2-10 1,-3-8-259,-6-12 0,-3-7 0,-6-9 0,-12-9 0,-10-10 0,-3-8 0,-11-5 0,-6-3 0,-4-12 0,-7-6 0,-4-4 0,1-7 0,2-2 0,4-3 0,5-2 0,7 0 0,11 1 0,5 3 0,16 6 0,2-3-259,19 22-1676,2-10-2838,13 8-258,5 1 0,7 6-258</inkml:trace>
          <inkml:trace contextRef="#ctx0" brushRef="#br1" timeOffset="317242.1569">14787 16522 13803,'-5'-16'4902,"-22"8"-387,27 8 0,-24 25-3483,6 0-516,9 16 0,-2 7-258,6 16-129,1 7 0,4 6 129,11 3-258,12 2 129,6-6-129,3-3 0,5-12 129,2-10 0,0-10-129,0-11 129,-3-14 129,-1-9-129,-1-7 129,0-8 0,-4-17 0,2-7-129,-3-13 129,1-10-128,-5-20-130,-2-8 0,-3-8 0,-8-7-130,-5 4-128,-7-2 0,-2 12 0,-17 10-129,-6 22 0,-11 13 129,-1 14 0,-4 11 0,2 10 129,-2 4-129,5 7 129,4 11 0,9 0 129,6 8-129,8 5 129,7 8 129,2 4 0,14 8 129,9-1-129,11 9 129,7 1-129,7 4 0,0-2 0,5 1 0,1-6-129,-1 0 129,-3-4 0,-2-3 0,-5-8-129,-2-2 129,-8-5-129,-2-5 129,-8-5-129,-7-3-129,-4-3-258,-12-19-258,0 27-1161,-16-27-3096,-9 0 258,-9-11-645,-5-7 258</inkml:trace>
          <inkml:trace contextRef="#ctx0" brushRef="#br1" timeOffset="317632.1576">14755 16070 13674,'0'-27'5031,"0"27"-387,0 0 0,0-28-3354,0 28-645,0 0-129,0 0 0,22 0-129,8 3 129,9-1-129,18-2 0,12 0-257,19 0-130,8-7 0,10 1 0,1-2 0,-5 0 0,-12 0 0,-12 2 0,-13 3 0,-17-3 0,-11 6-130,-37 0-1418,23-7-3225,-23 7-516,-18 0 129,-7 2-516</inkml:trace>
          <inkml:trace contextRef="#ctx0" brushRef="#br1" timeOffset="318037.7586">16269 17037 10449,'54'6'4773,"-22"-6"-129,3 0-129,1 0-2580,17 0-1032,-5 0-129,9 0-387,-4 0-516,-5 0-258,9 0-1548,-9 0-2580,-10-16 0,-6 1-387,-11-9-129</inkml:trace>
          <inkml:trace contextRef="#ctx0" brushRef="#br1" timeOffset="318256.159">16586 16653 13416,'-25'36'4902,"25"-8"-129,7-3-387,11 25-3354,-11-6-129,11 17-258,-6-2-387,4 5-129,-2 0-387,-3-11-387,10 15-1419,-10-20-2838,0-9 258,5-9-516,2-12 129</inkml:trace>
          <inkml:trace contextRef="#ctx0" brushRef="#br1" timeOffset="318880.1601">17667 16506 11997,'18'-8'4773,"-18"8"-258,9 16 0,-16 0-3483,7 16-258,0-1 0,5 17-129,-5 2-258,4 8 0,-4-1-129,0 7-129,0-2 0,0-1-129,-6-6 0,3-9 0,-1-7 0,1-8 0,-1-12 129,4-19 129,0 0-129,0 0 129,16-21 129,6-11-129,1-14 0,10-9-129,7-11 0,6-2-129,0-1 0,0 1-129,1 9-258,-14 6 0,5 19-258,-22 0-387,7 29-516,-23 5-1032,0 0-1935,-9 11-129,-9 17-516,-5 10-258,4 13 1935,-12-10 1935,12 12 1290,6 4 1935,-1-5 2838,12-4 516,2-4-258,16-4-258,0-12-903,23 17-1290,-17-26-1032,22 13-387,-10-11-516,9 3-129,-4-7-129,-4-2-258,3-5-258,-10-10-258,8 11-1419,-11-13-2838,-9-12 258,-6-6-516,-6-10 0</inkml:trace>
          <inkml:trace contextRef="#ctx0" brushRef="#br1" timeOffset="319223.3606">17459 16080 12384,'0'0'5031,"14"-14"-516,2 14 387,-16 0-3870,45 0-258,-8-2-129,20 2-129,7 0-129,13 0 0,3 0-129,2 0-129,-1-5 0,-4 0-258,-6-4 0,-12-2-258,-6 9-516,-23-10-3741,2 5-258,-9-2-387,-5 4 0</inkml:trace>
          <inkml:trace contextRef="#ctx0" brushRef="#br1" timeOffset="320018.9621">18968 16440 10836,'-41'25'4128,"26"7"129,-6 1-258,2 8-3225,8 14-516,-3 6 258,8 7 0,1-3-129,5 7 0,0-8-129,16 1 129,0-11-129,12-1 129,1-17 0,10-4 129,-2-18 129,11-3-129,-5-11 0,10-13 129,-8-19-129,7-3 0,-8-21-258,2-9 0,-5-12-129,-5-6-129,-6-8 0,-9-3-129,-6 6 0,-14-1-129,-1 15-258,-19 8 129,-8 14-129,-12 8 129,-6 15-129,-8 8 258,0 10-258,-6 8 258,7 3 129,4 10-129,6 10 258,6 5-129,11 5 387,13 6-129,10 3 129,9 9 0,16-2 258,18 13-129,7 0 0,13 10 0,3-1-129,7 6 0,-2-1-129,1 0 0,-6-4 0,-4-1 129,-7-7-129,-3-5 0,-5-6-129,-8-7 129,-7-6 0,-7-5 0,-3-7-129,-7-3 129,-6-5-258,-7-17 0,0 25-258,0-25-129,-24 22-1032,1-22-3354,-3 0-129,-3-2-258,3-5-129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1:58:08.52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F28427D-CB12-42C8-AD0D-07AA63E9736A}" emma:medium="tactile" emma:mode="ink">
          <msink:context xmlns:msink="http://schemas.microsoft.com/ink/2010/main" type="writingRegion" rotatedBoundingBox="2324,6546 4796,18302 2547,18775 75,7018"/>
        </emma:interpretation>
      </emma:emma>
    </inkml:annotationXML>
    <inkml:traceGroup>
      <inkml:annotationXML>
        <emma:emma xmlns:emma="http://www.w3.org/2003/04/emma" version="1.0">
          <emma:interpretation id="{5BE27F8D-0EC7-4BBC-B5CE-929CF6B36AB4}" emma:medium="tactile" emma:mode="ink">
            <msink:context xmlns:msink="http://schemas.microsoft.com/ink/2010/main" type="paragraph" rotatedBoundingBox="2324,6546 4796,18302 2547,18775 75,70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90ACCE-3ABF-4B68-839F-FFFAB0E353F4}" emma:medium="tactile" emma:mode="ink">
              <msink:context xmlns:msink="http://schemas.microsoft.com/ink/2010/main" type="line" rotatedBoundingBox="2324,6546 4796,18302 2547,18775 75,7018"/>
            </emma:interpretation>
          </emma:emma>
        </inkml:annotationXML>
        <inkml:traceGroup>
          <inkml:annotationXML>
            <emma:emma xmlns:emma="http://www.w3.org/2003/04/emma" version="1.0">
              <emma:interpretation id="{E355BAE1-D78A-4F93-9471-4679060DC28D}" emma:medium="tactile" emma:mode="ink">
                <msink:context xmlns:msink="http://schemas.microsoft.com/ink/2010/main" type="inkWord" rotatedBoundingBox="2324,6546 4796,18302 2547,18775 75,7018"/>
              </emma:interpretation>
              <emma:one-of disjunction-type="recognition" id="oneOf0">
                <emma:interpretation id="interp0" emma:lang="en-US" emma:confidence="0">
                  <emma:literal>in</emma:literal>
                </emma:interpretation>
                <emma:interpretation id="interp1" emma:lang="en-US" emma:confidence="0">
                  <emma:literal>ini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ini.</emma:literal>
                </emma:interpretation>
                <emma:interpretation id="interp4" emma:lang="en-US" emma:confidence="0">
                  <emma:literal>i.</emma:literal>
                </emma:interpretation>
              </emma:one-of>
            </emma:emma>
          </inkml:annotationXML>
          <inkml:trace contextRef="#ctx0" brushRef="#br0">465 13313 9933,'0'-24'4902,"-2"5"-258,2 19-129,-23-27-1935,23 27-1161,-25 0-516,25 0-387,-34 9-129,18 7-258,-5 7 0,3 4 0,2 8-129,5 1 129,2 3-129,4 0 0,3 2 0,2-3-129,4-3 129,7-3 0,5-5-129,1-2 129,5-7 129,3-2 0,1-13 129,3 1 129,-3-4 0,6-7 129,-8-11 0,0-2-128,-6-10-388,-2 1 0,-7-10 0,-7 0 0,-2-3 0,-9-3 0,-7 1 0,-5 6 0,-2 3 0,-6 4 0,2 14 0,-3 1 0,11 16-130,-13-7-2708,16 10-2322,16-3 0,-20 36-258,20-11-258</inkml:trace>
          <inkml:trace contextRef="#ctx0" brushRef="#br0" timeOffset="374.4006">1450 13298 15351,'9'-16'5160,"2"0"0,-11 16-258,0 0-3612,0 0-645,-6 18-386,6 7-259,-1 2 0,1 8 0,0 3 0,0 4 0,0 1 0,1-2 0,7 0 0,-5-7-259,10 3-1031,-13-19-2064,7 5-1677,-7-23 0,21 27-258,-21-27-258</inkml:trace>
          <inkml:trace contextRef="#ctx0" brushRef="#br0" timeOffset="764.4013">2103 13323 12642,'25'-62'5160,"-23"42"-387,-2 20 258,0 0-2838,-20-9-1290,20 9-258,-27 18-258,10 9 0,-1 7-258,0 7 0,2 3-129,7 8-129,6-1 129,3-1 0,5-4-129,13-3 0,8-7 129,5-8-129,4-5 129,3-9 0,-1-6 0,0-7 129,-3-4 0,-4-13 129,-5-13 0,-3-6-128,-14-11-130,-4-6 0,-4-5 0,-16-2 0,-4 6 0,-19-4-1162,0 18-3740,-14 12-258,-6 11 0,-7 16-516</inkml:trace>
          <inkml:trace contextRef="#ctx0" brushRef="#br0" timeOffset="1560.0027">570 14056 11094,'-11'0'4644,"-9"0"-387,20 0-516,-19 14-2322,-4-7-645,10 13-129,-5-4-258,6 7-129,1 2 0,6 4-129,1 1 0,4 2 0,9 0 0,7 3 0,6-3 129,4 2-129,1-9 258,7 2 0,-2-11 0,5-4 129,-8-10 129,3-2-129,-9-9 129,2-7-258,-9-9 1,0-1-388,-11-7 0,-5 0 0,-3-8 0,-12 3 0,-4-1 0,-8 7 0,-3 0 0,-6 7 0,2 9 0,-1 4 0,10 12-1033,-16 3-3482,20 12-774,-1-1 129,10 9-387</inkml:trace>
          <inkml:trace contextRef="#ctx0" brushRef="#br0" timeOffset="1903.2033">1468 14145 14319,'18'-21'5031,"-18"21"-258,0 0 129,18 0-3999,-18 0-258,1 19-129,-1-1-129,4 7-129,-2 2 0,1 6-129,1 3-129,-1 0-129,3 4-129,-5-7-258,8 7-387,-9-22-774,20 12-2709,-11-10-516,-9-20-258,23 25 0</inkml:trace>
          <inkml:trace contextRef="#ctx0" brushRef="#br0" timeOffset="2168.4038">2035 14145 13416,'52'-46'5289,"-36"32"-516,-16 14 129,32-2-3354,-32 2-645,0 0-129,12 21-387,-4 6 0,-7 3 1,6 7-388,1 6 0,-1 0-130,3 10-515,-10-21-1677,2 16-2451,3-7-387,1-2-258,-4-3-387</inkml:trace>
          <inkml:trace contextRef="#ctx0" brushRef="#br0" timeOffset="2776.8049">552 14848 14190,'21'-27'5160,"-21"27"-387,0 0 129,6-23-3741,-6 23-516,0 0-129,12 23-129,-10-5-129,3 8-129,0 1 0,1 9-129,3 5-129,-2-2-258,7 5-129,-7-12-774,23 13-1935,-12-15-2064,2 0 387,1-8-516,2-5-387</inkml:trace>
          <inkml:trace contextRef="#ctx0" brushRef="#br0" timeOffset="3213.6056">1420 14896 13803,'0'-16'5160,"-2"-7"-516,2 23 0,-27-4-3612,20 13-516,-3 7-129,1 9-258,2 5-129,3 4-129,2 3 129,2 1-129,4-3 129,8-3-129,3-3 129,4-4-258,-1-6 258,3-5 129,-1-7-129,3-3 258,-2-4-129,1-7 258,-6-9-129,1-5 258,-6-8-129,-2-3 129,-7-5-258,-2-2 1,-7-4-259,-6 2 0,-5 4 0,-1 5-130,3 10-644,-11-3-645,27 25-3354,-27-10-516,27 10 129,-19 12-387</inkml:trace>
          <inkml:trace contextRef="#ctx0" brushRef="#br0" timeOffset="3588.0063">1982 14858 11739,'25'-12'5160,"-7"-9"-516,-18 21 129,0 0-2451,0 0-1677,-18 3-258,9 18-129,2 3-258,2 4 0,3 4-129,2 4 0,5-1 129,11-3-129,4 0 129,3-5-129,4-6 258,3-5-258,2-7 516,2-3-129,-6-6 129,4-11 129,-11-11-129,1-2 129,-12-12-129,-6 0 130,-8-3-517,-15-2-259,-4 11-515,-32-4-3741,7 11-645,-13 9 129,-3 9-387</inkml:trace>
          <inkml:trace contextRef="#ctx0" brushRef="#br0" timeOffset="4071.6071">717 15444 13674,'9'-18'5289,"2"-7"-387,-11 25 0,0 0-3612,0 9-645,0 10-129,5 13-129,1 7-129,1 11-129,2 2 0,1 1-258,3 8-258,-6-13-258,11 10-903,-18-18-3225,10-8-258,1-7-258,1-8-129</inkml:trace>
          <inkml:trace contextRef="#ctx0" brushRef="#br0" timeOffset="4477.2076">1452 15568 14706,'5'-21'4902,"-5"21"-129,0 0-129,-3 21-3999,-4 4-258,5 9-129,0 3-258,2 4 129,2 2-129,10-1 0,6-6 0,5-4 0,2-9 0,5-7 129,4-10 0,2-6 129,-2-8 0,-1-13 0,-8-9 129,-2-8 0,-12-6 0,-6 0-257,-5 1-130,-16 2 0,-7 9-259,-9 2-515,9 28-1419,-7-9-2967,-2 9 129,3 2-516,6 9 0</inkml:trace>
          <inkml:trace contextRef="#ctx0" brushRef="#br0" timeOffset="4664.4082">2171 15582 14964,'71'13'5418,"-45"12"-129,-8 3-258,-2 20-3483,-9 4-1031,4 6-776,7 10-4385,-15 3-645,-1 2 0,-2-3-387</inkml:trace>
          <inkml:trace contextRef="#ctx0" brushRef="#br0" timeOffset="149105.0619">675 16319 11739,'0'0'4902,"0"0"-387,0 0 258,-16-20-2838,16 20-1032,0 0-387,0 9-129,0-9 0,0 29-258,0-12 129,3 10-129,1 3 129,1 6-129,0-1 129,1 6-258,-1-2 129,0 1 0,-3-3-129,2 0 129,-2-1-129,-1-4 0,-1-4-129,0-6 0,2-1-129,-2-21-129,2 29-387,-2-29-1290,0 0-2580,0 0-258,0 0-129,0-13-258</inkml:trace>
          <inkml:trace contextRef="#ctx0" brushRef="#br0" timeOffset="149495.0626">1505 16310 13416,'0'0'4773,"0"0"-129,0 0 258,22 2-3870,-22-2-516,1 28 0,-1-8-129,4 6-258,-2 5 258,3 4-129,0 3-129,-1-1-129,1 2-129,-3-5-258,7 7-258,-9-20-774,14 11-2709,-10-11-645,1-3-258,-5-18-258</inkml:trace>
          <inkml:trace contextRef="#ctx0" brushRef="#br0" timeOffset="149931.8633">2171 16342 9804,'19'-27'4902,"-19"27"-258,0 0-258,0 0-1677,0 0-1935,-2 18-258,-3 7-387,0 5-129,1 2 0,2 11 0,2 1 0,4 4 0,10-1 0,6 1 0,5-4 0,1-1-129,6-4 129,0-5 0,2-9 0,-2-9 129,2-6 129,-7-10 0,5-3 0,-11-20 258,6-1 0,-11-15 0,1-2 0,-9-7 0,0 2-129,-8-5 0,0 4-258,-5 3-258,-16-1-516,-1 24-1677,-18-2-2451,-9 9-258,-11 7-387,-6 7-129</inkml:trace>
          <inkml:trace contextRef="#ctx0" brushRef="#br0" timeOffset="150587.0643">906 16977 10836,'18'-11'4515,"-13"20"0,-5 9-129,-2 1-3096,2 22-516,-3-3-258,3 13 129,-2-1-258,2 7-129,0-4-258,0 1 0,5-1-258,-3-14-516,12 11-774,-8-11-2967,1-9 129,3-3-387,-4-9-258</inkml:trace>
          <inkml:trace contextRef="#ctx0" brushRef="#br0" timeOffset="150899.065">1585 17153 9546,'20'-12'4644,"-20"12"0,0 0-645,14 17-1548,-14-17-1806,5 41-258,-3-16 0,5 11-129,-3 1-387,-1-1-258,8 10-645,-11-16-2064,0 2-1290,6-2-129,-3-6-387,8-3-129</inkml:trace>
          <inkml:trace contextRef="#ctx0" brushRef="#br0" timeOffset="151179.8653">2288 17174 8901,'32'-12'4386,"-32"12"129,0 0-129,25 11-2451,-25-11-516,2 30-387,-2-11-258,0 17-129,0 0-258,0 10-129,0 0 0,0 0-516,0 11-903,-2-9-3483,-3-10 129,3 1-387,-5-11-258</inkml:trace>
          <inkml:trace contextRef="#ctx0" brushRef="#br1" timeOffset="-306275.338">-229 6199 11610,'7'-25'5160,"-7"25"-387,0 0 387,0 0-2451,0 0-1161,-2 18-387,-7-2-515,9 14-646,-8 2 0,6 11 0,-4 1 0,5 12 0,1 0 0,0 5 0,1-2 0,7-2 0,0-4 0,3-9 0,-2-3 0,-2-12 0,4-4 0,-11-25-130,18 19-1418,-18-19-2451,0-14-1032,0-9 0,7-6-129,-4-12-516</inkml:trace>
          <inkml:trace contextRef="#ctx0" brushRef="#br1" timeOffset="-305963.3374">-170 6325 8256,'-9'-96'4644,"7"61"258,2 4-516,25 19-1161,-14-13-1032,30 23-645,-11-10-387,18 12-387,-4 0 0,13 2-258,-7 3-128,2 6-388,-8-1 0,0 5 0,-10-1 0,-5 4 0,-10-2 0,-6 3 0,-11 1 0,-2 1 0,-13 2 0,-8 0 0,-11 0 0,-7-1 0,-8-1 0,-8-3 0,0 0 0,-11-8 0,11 10-646,-20-13-4127,18 0-516,4-3 129,9 1-387</inkml:trace>
          <inkml:trace contextRef="#ctx0" brushRef="#br1" timeOffset="-306587.3385">-741 6156 3999,'0'-21'4515,"-13"-6"-258,13 27 258,-41-19-1161,6 1-903,10 18-645,-18-12-387,16 12-129,-15 0-387,13 12-258,-6 0 0,8 12-387,0 0 129,8 8-258,1 2 0,9 5 0,2 1 0,7 2 129,0 1-129,12 0 129,8-4-129,7-4 129,1-3 0,8-3 0,3-6 1,7-5-259,4-9 0,0-8 0,1-1 0,-3 0 0,2-5-388,-11-15-1031,13 6-3354,-20-2-258,-4 2-129,-6 0-129</inkml:trace>
          <inkml:trace contextRef="#ctx0" brushRef="#br1" timeOffset="-313778.9511">-533 8444 9417,'-36'0'4644,"18"-4"-258,18 4 0,9-1-1548,-3-15-903,27 16-387,-6-13-387,28 10-129,-1-10-258,20 8-128,3-6-646,12 6 0,-2-4 0,-2 4 0,-5-1 0,-10 3 0,-10 1 0,-15-2 0,-10 4 0,-19-3-517,-16 3-644,0 0-129,0 0-258,-14 0 129,14 0 0,-48 0 0,25 3 258,-11 1 516,6 8 387,-1 4 387,1 2 387,6 12 387,-1 1 0,14 15 258,-7 0-258,16 15 129,-1-5-129,4 14-129,4-6-258,9 7 129,-3-7-258,3-3-129,-4-8 0,1-3-129,-6-11 129,-2-4-129,-5-10 129,0-3 0,0-22 0,-21 25 1,3-22-259,-7 1 0,-3-4 0,-4-2 0,-9-11 0,-4-1 0,-6-5 0,-1-3 0,-7-6 0,6-1 0,-2 1 0,5 0 0,6 3 0,8 0 0,8 5 0,3 1 0,25 19 0,-27-24-517,27 24-1676,0 0-2580,0 0-258,0 0-129,0 0-129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1:58:03.60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69EB6A3-1F52-48C7-9260-15E5A65B1304}" emma:medium="tactile" emma:mode="ink">
          <msink:context xmlns:msink="http://schemas.microsoft.com/ink/2010/main" type="writingRegion" rotatedBoundingBox="1794,12509 4017,12424 4064,13680 1842,13765"/>
        </emma:interpretation>
      </emma:emma>
    </inkml:annotationXML>
    <inkml:traceGroup>
      <inkml:annotationXML>
        <emma:emma xmlns:emma="http://www.w3.org/2003/04/emma" version="1.0">
          <emma:interpretation id="{E965512D-FD28-415E-9693-26DA61220BE5}" emma:medium="tactile" emma:mode="ink">
            <msink:context xmlns:msink="http://schemas.microsoft.com/ink/2010/main" type="paragraph" rotatedBoundingBox="1794,12509 4017,12424 4064,13680 1842,137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190A81-EDBA-44C9-8536-63A52232A0B4}" emma:medium="tactile" emma:mode="ink">
              <msink:context xmlns:msink="http://schemas.microsoft.com/ink/2010/main" type="line" rotatedBoundingBox="1794,12509 4017,12424 4064,13680 1842,13765"/>
            </emma:interpretation>
          </emma:emma>
        </inkml:annotationXML>
        <inkml:traceGroup>
          <inkml:annotationXML>
            <emma:emma xmlns:emma="http://www.w3.org/2003/04/emma" version="1.0">
              <emma:interpretation id="{3FF58422-85F6-4255-8DA1-347A7352F713}" emma:medium="tactile" emma:mode="ink">
                <msink:context xmlns:msink="http://schemas.microsoft.com/ink/2010/main" type="inkWord" rotatedBoundingBox="1794,12509 4017,12424 4064,13680 1842,13765"/>
              </emma:interpretation>
              <emma:one-of disjunction-type="recognition" id="oneOf0">
                <emma:interpretation id="interp0" emma:lang="en-US" emma:confidence="0">
                  <emma:literal>88°,</emma:literal>
                </emma:interpretation>
                <emma:interpretation id="interp1" emma:lang="en-US" emma:confidence="0">
                  <emma:literal>880°,</emma:literal>
                </emma:interpretation>
                <emma:interpretation id="interp2" emma:lang="en-US" emma:confidence="0">
                  <emma:literal>80°,</emma:literal>
                </emma:interpretation>
                <emma:interpretation id="interp3" emma:lang="en-US" emma:confidence="0">
                  <emma:literal>88.0°,</emma:literal>
                </emma:interpretation>
                <emma:interpretation id="interp4" emma:lang="en-US" emma:confidence="0">
                  <emma:literal>8°,</emma:literal>
                </emma:interpretation>
              </emma:one-of>
            </emma:emma>
          </inkml:annotationXML>
          <inkml:trace contextRef="#ctx0" brushRef="#br0">376 11692 6321,'-30'-7'4386,"-8"7"-387,22 7 129,0 7-2322,-7-5-258,11 13-516,-8-6-129,11 8-258,-5 0-129,10 6-129,1-2-258,3 6 0,0-4-129,7 2 258,4-1-258,3-3 258,2-7-129,3 2 258,1-8 0,5-1 0,-4-11 129,8 1 0,-6-4 129,5-5-129,-6-11 0,2 0 0,-8-11 0,4-1-129,-13-6 0,2-4-129,-9-1-129,0 0 1,-11-2-130,-3 4 0,-5 1 0,-6 8 0,0 8 0,-4 4 0,3 14-517,-8-6-902,9 9-3354,-2 12-387,4 6 0,5 3-258</inkml:trace>
          <inkml:trace contextRef="#ctx0" brushRef="#br0" timeOffset="608.401">1141 11788 9675,'21'-19'4773,"-5"1"0,-16 18-387,4-29-1806,-4 29-1419,0 0-258,0 0 0,-15-14-387,15 14-258,-23 0-129,7 9 0,0 5 0,2 2-129,-2 6 0,4 1-258,3 5 129,1-1 129,8-1 0,0 1 0,11 0 0,5-2 0,6-2 129,6-4-129,2-6 258,6-1 0,-4-8 0,3-2 129,-6-2 0,-1-11 129,-6-10-129,-3 1-128,-8-8-259,-2-3 0,-9-4 0,0 1 0,-11 0 0,-3 4 0,-7 0 0,-3 5 0,1 9 0,-7 0 0,12 16-2194,-10 0-2708,6 3-258,3 6-129,3 7-258</inkml:trace>
          <inkml:trace contextRef="#ctx0" brushRef="#br0" timeOffset="1060.8019">2087 11706 12513,'-20'-12'4644,"20"12"-258,-17 0 0,17 0-2967,-9 21-1032,7-3-129,2 9-258,5 3 129,10 4-129,-1 1 0,7-1 129,2 0-258,2-4 258,2-1 0,3-5 0,-3-11 0,5-1 258,-6-12 0,8 0 129,-11-17 0,6-3 129,-11-16-129,1 3 0,-14-10 0,-3 0-386,-5 2-130,-20 0 0,-6 15-646,-26-10-1934,2 18-2193,-11 6-258,-4 10-258,0 2-129</inkml:trace>
          <inkml:trace contextRef="#ctx0" brushRef="#br0" timeOffset="1872.0033">536 12587 8127,'0'-25'4386,"0"25"0,-20-14-129,-3 5-1935,5 9-774,-12 2-774,7 12-258,-5-2-129,4 10-258,3 1 0,5 3 0,5 3-129,6 1 129,5-1-129,4 1 0,10-4 258,9 1-258,2-6 258,7 1 0,-2-10 129,6 1 0,-8-10 0,4-1 258,-9-2-129,4-7 0,-11-11 0,0-1 0,-11-10-129,-1-3 0,-4-7-257,-4-2-130,-10-3 0,-5 1 0,-5 2 0,-4 5 0,0 12 0,-4 2-388,3 20-386,-8-7-1419,10 13-2580,0 10-258,8 8-129,3 4-258</inkml:trace>
          <inkml:trace contextRef="#ctx0" brushRef="#br0" timeOffset="2386.8042">1415 12544 7869,'-25'-18'4257,"25"18"0,-27 2-258,27-2-2064,-25 21-516,7-8-387,6 10-516,-2-2-258,5 6 129,0 0-258,4 5 0,3-4 129,2 2 0,3-1-129,10-2 129,1-6 0,7 2 129,1-10 129,4-1 0,-1-10 0,5 1 0,-6-6 129,4-6 0,-10-9-129,3-2 129,-8-8-387,-4-2 1,-9-4-259,0 0 0,-9-1 0,-9 1 0,0 5 0,-9 1-130,6 12-644,-13-9-1161,15 16-2838,-6 7-387,7 2 0,2 2-258</inkml:trace>
          <inkml:trace contextRef="#ctx0" brushRef="#br0" timeOffset="2714.4047">2235 12485 15738,'8'-23'5160,"-8"23"-129,0 0-258,0 0-3741,0 0-258,0 0-515,0 29-259,2-3 0,4 8 0,-1 4 0,0 1 0,4 5 0,-9-12-1162,6 9-3869,-6-5-129,0-4-129,0-2-129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1:52:10.70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C3BB6D9-9BF0-480D-A0D1-38D19133F453}" emma:medium="tactile" emma:mode="ink">
          <msink:context xmlns:msink="http://schemas.microsoft.com/ink/2010/main" type="inkDrawing" rotatedBoundingBox="11903,4316 12085,5385 12052,5391 11870,4321" semanticType="verticalRange" shapeName="Line">
            <msink:sourceLink direction="with" ref="{749D202B-3055-4D6E-BF56-D59BB537DCE2}"/>
          </msink:context>
        </emma:interpretation>
      </emma:emma>
    </inkml:annotationXML>
    <inkml:trace contextRef="#ctx0" brushRef="#br0">10287 3518 12513,'7'-19'4902,"-7"19"-387,0 0 258,-9-22-2838,9 22-645,-5 9-387,5 11-258,0-2-129,0 12-129,0 6-129,7 6-128,-2 8-130,4 7 0,2 3 0,1 4 0,-1 4 0,0 1 0,1 1 0,3-4 0,-5-2 0,4-9 0,-3 0 0,0-7 0,-1-5 0,-1-8 0,-2-6 0,-1-6 0,-1-4 0,-3-3 0,-2-16 0,0 0 0,2 25-130,-2-25-2192,-9-7-2451,9 7-258,0 0-129,-16-19 0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1:52:53.51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29849EA-E988-40CD-899B-E4D3DA5C7AC2}" emma:medium="tactile" emma:mode="ink">
          <msink:context xmlns:msink="http://schemas.microsoft.com/ink/2010/main" type="inkDrawing" rotatedBoundingBox="2451,9129 5940,9081 5941,9125 2451,9173" shapeName="Other"/>
        </emma:interpretation>
      </emma:emma>
    </inkml:annotationXML>
    <inkml:trace contextRef="#ctx0" brushRef="#br0">869 8289 2580,'-31'0'3612,"31"0"129,0 0 129,0 0-774,0 0-774,0 0-516,0 0-387,18 5 0,-18-5-129,43 0-516,-17-1 0,17 1-129,-7-2-129,13 2-129,-4-2-129,10 2 0,-3 0-129,6 0 0,1 0 129,7 2-258,1 0 129,8 1 129,7-1 0,5 3-129,4-5 0,3 2 0,2-2 129,0 2-129,-1-2 0,-3 0 0,-5 0 0,-1 0 0,-8 0-129,0 0 129,-1 0-129,-1 0 129,1-4-258,1 1 258,-2-1-129,-1 1 0,0-1-129,-4 1 258,-3-1-258,-3 0 129,-6 3 0,-4-3 0,-5 2-129,-4-1 129,-1 1 0,-3 0 0,-1 0 0,0 2 0,-2-1-129,2 1 129,0 0 0,-2-2 0,2 2 129,-3 0-129,-3 0 0,-1 0-129,-6 0 258,1-2-129,-6 2 0,-2-2 0,-5 1 0,-16 1 0,27-2 0,-27 2 129,20 0-129,-20 0 0,16 0 0,-16 0 0,17-2 0,-17 2 0,20-2 0,-20 2 0,23-2 0,-23 2 0,21 0 0,-21 0-129,16 0 0,-16 0-387,0 0-387,0 0-774,16 4-1290,-16-4-1806,0 0 129,18 4-516,-18-4 129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2:39.370"/>
    </inkml:context>
    <inkml:brush xml:id="br0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Group>
    <inkml:annotationXML>
      <emma:emma xmlns:emma="http://www.w3.org/2003/04/emma" version="1.0">
        <emma:interpretation id="{ADEE3479-B454-4357-8726-3941E1D1BD9E}" emma:medium="tactile" emma:mode="ink">
          <msink:context xmlns:msink="http://schemas.microsoft.com/ink/2010/main" type="inkDrawing" rotatedBoundingBox="11229,12090 20277,12060 20278,12174 11230,12204" semanticType="underline" shapeName="Other">
            <msink:sourceLink direction="with" ref="{8C89F297-C095-4E5D-A764-6ED788E2030B}"/>
            <msink:destinationLink direction="with" ref="{50FD9003-02DB-41D8-935A-9B75434AF667}"/>
            <msink:destinationLink direction="with" ref="{E23924A4-76ED-44E4-A897-62970E772B8D}"/>
            <msink:destinationLink direction="with" ref="{359AF8B1-BD6A-4327-9E56-63E943935B2E}"/>
            <msink:destinationLink direction="with" ref="{0077837B-FE4C-4EDB-A984-0701BDE895CF}"/>
          </msink:context>
        </emma:interpretation>
      </emma:emma>
    </inkml:annotationXML>
    <inkml:trace contextRef="#ctx0" brushRef="#br0">0 100 3870,'64'-16'3483,"-22"16"0,-13-3-129,13 3-1548,8 0-129,4 0-258,10 2-387,-2-2-129,16 5 0,-7-5-258,15 2 129,-8-2-258,11 0-129,-7 0 258,10 0-258,2 0-129,10 0-129,4-2 129,11 2-129,6-2 0,5 2 0,7 0 0,9 0 0,5-3 0,9 3 129,3-4-129,8 0 0,4-1 0,8 0 0,9-1-129,11 1 129,-2 0-129,-2-1 0,4 3 129,5-1-129,7 1 0,-2 1 0,-6-2 0,-8 3 0,-2-1 0,-1 0 0,0 2 0,-8 0 0,-10-2 0,-7 2 0,-4 0 0,0-1 0,-1 1 0,-4 0 0,-4 0 0,-1 0 0,-3 5 0,-1 0 0,-3 2 0,1 2 0,-2-2 0,-1 0 0,-2 2-129,-4-2 0,-1 4-258,-12-7-258,5 10-903,-22-5-2838,-14-7 0,-11 6-387,-25-8-258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2:40.415"/>
    </inkml:context>
    <inkml:brush xml:id="br0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Group>
    <inkml:annotationXML>
      <emma:emma xmlns:emma="http://www.w3.org/2003/04/emma" version="1.0">
        <emma:interpretation id="{50FD9003-02DB-41D8-935A-9B75434AF667}" emma:medium="tactile" emma:mode="ink">
          <msink:context xmlns:msink="http://schemas.microsoft.com/ink/2010/main" type="inkDrawing" rotatedBoundingBox="11300,12138 11615,16766 11520,16773 11204,12144" semanticType="callout" shapeName="Other">
            <msink:sourceLink direction="with" ref="{ADEE3479-B454-4357-8726-3941E1D1BD9E}"/>
            <msink:sourceLink direction="with" ref="{A3B0CFEF-936E-4A92-A881-DA557A3320AA}"/>
          </msink:context>
        </emma:interpretation>
      </emma:emma>
    </inkml:annotationXML>
    <inkml:trace contextRef="#ctx0" brushRef="#br0">0 0 10449,'0'0'4257,"0"0"129,0 0-387,2 22-2193,-2-22-1032,3 39 0,-3-16-129,6 20 129,-6-3-129,9 14-258,-8-1 258,8 15-387,-3-1 258,3 17-387,-2 7 258,3 12-258,-1 7 129,2 9 0,0 1-129,1 0 129,0 1 0,3-3-129,-3-8 129,2-1 1,-1-6-259,1 5 0,-1 3 0,1 2 0,-4 1 0,3 2 0,-2 1 0,-3 1 0,1 1 0,-2-2 0,-1 2 0,-4 2 0,-2 2 0,0 0 0,0-2 0,0-5 0,-6-4 0,4-6 0,1-6 0,-1-9 0,2-8 0,0-1 0,2-4 0,3-1 0,2-4 0,-2-6 0,3-1 0,-1-11 0,3-1 0,-4-15 0,4 0 0,-10-39-1033,11 32-3611,-11-32-387,0 0 129,0 0-258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1:40:45.89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7F492B6-F5C7-412A-AEF2-401ED53318E2}" emma:medium="tactile" emma:mode="ink">
          <msink:context xmlns:msink="http://schemas.microsoft.com/ink/2010/main" type="writingRegion" rotatedBoundingBox="648,605 23982,42 24375,16309 1040,16872"/>
        </emma:interpretation>
      </emma:emma>
    </inkml:annotationXML>
    <inkml:traceGroup>
      <inkml:annotationXML>
        <emma:emma xmlns:emma="http://www.w3.org/2003/04/emma" version="1.0">
          <emma:interpretation id="{38A8048B-D9C8-4D46-B5A1-F1A111CBABF7}" emma:medium="tactile" emma:mode="ink">
            <msink:context xmlns:msink="http://schemas.microsoft.com/ink/2010/main" type="paragraph" rotatedBoundingBox="1565,518 13400,576 13392,2141 1557,20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25833AC-78DD-4838-B85B-9854EAC4AA5B}" emma:medium="tactile" emma:mode="ink">
              <msink:context xmlns:msink="http://schemas.microsoft.com/ink/2010/main" type="line" rotatedBoundingBox="1565,518 13400,576 13392,2141 1557,2084"/>
            </emma:interpretation>
          </emma:emma>
        </inkml:annotationXML>
        <inkml:traceGroup>
          <inkml:annotationXML>
            <emma:emma xmlns:emma="http://www.w3.org/2003/04/emma" version="1.0">
              <emma:interpretation id="{4C4975C1-6A39-495D-BCC9-455A6A67B223}" emma:medium="tactile" emma:mode="ink">
                <msink:context xmlns:msink="http://schemas.microsoft.com/ink/2010/main" type="inkWord" rotatedBoundingBox="1564,557 4924,574 4918,1878 1558,1861"/>
              </emma:interpretation>
              <emma:one-of disjunction-type="recognition" id="oneOf0">
                <emma:interpretation id="interp0" emma:lang="en-US" emma:confidence="0">
                  <emma:literal>I-K</emma:literal>
                </emma:interpretation>
                <emma:interpretation id="interp1" emma:lang="en-US" emma:confidence="0">
                  <emma:literal>SK</emma:literal>
                </emma:interpretation>
                <emma:interpretation id="interp2" emma:lang="en-US" emma:confidence="0">
                  <emma:literal>J-K</emma:literal>
                </emma:interpretation>
                <emma:interpretation id="interp3" emma:lang="en-US" emma:confidence="0">
                  <emma:literal>I-k</emma:literal>
                </emma:interpretation>
                <emma:interpretation id="interp4" emma:lang="en-US" emma:confidence="0">
                  <emma:literal>3-1k</emma:literal>
                </emma:interpretation>
              </emma:one-of>
            </emma:emma>
          </inkml:annotationXML>
          <inkml:trace contextRef="#ctx0" brushRef="#br0">0 177 7482,'0'0'5031,"14"-16"0,4 11-387,10 10-1677,-5-13-1290,32 8-258,-5-9-516,21 3-129,-1-6-258,12 3-129,-1-5-129,5 0-129,-8 1-129,-5-3-129,-7 8-129,-16-7-129,-8 12-258,-22-15-387,1 18-387,-28-16-387,7 16-258,-37-7 129,14 11 516,-22-4 258,11 7 387,-7 10 645,0 3 774,18 19 387,-5-9 258,24 27 258,-6-15-129,17 27 0,2-15-258,21 20-258,-2-10 0,13 12-258,-3-3 0,1 5-387,-9-2 129,-3 2-129,-10-2 0,-9-1-129,-8-8 0,-15-5 0,-13-10 0,-9-6 0,-8-12-129,-5-13 129,-7-11 129,-1-8-129,-3-5 129,2-15-129,3-10 129,2-6-128,3-7-130,6 0 0,6 1 0,7-1 0,5 5 0,10 3 0,6 6 0,2 0-130,9 27-773,0-35-1677,0 35-2709,21-9 129,1 9-516,1 0 0</inkml:trace>
          <inkml:trace contextRef="#ctx0" brushRef="#br0" timeOffset="546.001">1392 793 10320,'13'-13'5289,"12"1"-387,-25 12 0,28-23-2193,-3 23-1548,-7-9-387,10 9-258,1-4-129,1 3-387,6 1-258,-4-4-516,19 9-2193,-8-5-1935,0 0 0,3-3-258,4-6-774</inkml:trace>
          <inkml:trace contextRef="#ctx0" brushRef="#br0" timeOffset="1216.802">2412 163 11739,'16'-39'4902,"-16"39"-387,0 0 258,0 0-3354,14 37-645,-14 1-129,7 13 0,-3 4-258,3 9 0,-2 2 0,0 3-258,-1-2 129,-1 0-129,1-3 0,-2-3-129,0-5 129,-1-10-129,-1-3 0,0-13 0,0-7 0,0-23 0,0 0 129,0 0 129,22-12-129,-10-20 129,2-13-129,11-8 258,6-12-257,6-6-130,6-5 0,6-4 0,3 3 0,3 5 0,0 10-130,-5 5-386,-2 14 0,-14 4-516,9 27-645,-35-15-1806,10 24-1548,-18 3-129,0 0-258,0 16 129</inkml:trace>
          <inkml:trace contextRef="#ctx0" brushRef="#br0" timeOffset="1419.6025">2894 415 11352,'-6'57'5160,"6"-27"-516,2 0 387,-2-3-3096,20 15-903,-2-8-258,10 7-387,4-6 129,7 1-516,6-3 0,1-4-516,11 4-387,-16-11-3612,10-1-516,-4-7-129,-5-2-258</inkml:trace>
        </inkml:traceGroup>
        <inkml:traceGroup>
          <inkml:annotationXML>
            <emma:emma xmlns:emma="http://www.w3.org/2003/04/emma" version="1.0">
              <emma:interpretation id="{38367412-04B2-4375-A517-725E76978182}" emma:medium="tactile" emma:mode="ink">
                <msink:context xmlns:msink="http://schemas.microsoft.com/ink/2010/main" type="inkWord" rotatedBoundingBox="6333,574 9842,591 9834,2124 6326,2107"/>
              </emma:interpretation>
              <emma:one-of disjunction-type="recognition" id="oneOf1">
                <emma:interpretation id="interp5" emma:lang="en-US" emma:confidence="0.5">
                  <emma:literal>Flip.</emma:literal>
                </emma:interpretation>
                <emma:interpretation id="interp6" emma:lang="en-US" emma:confidence="0">
                  <emma:literal>Flips</emma:literal>
                </emma:interpretation>
                <emma:interpretation id="interp7" emma:lang="en-US" emma:confidence="0">
                  <emma:literal>Flip</emma:literal>
                </emma:interpretation>
                <emma:interpretation id="interp8" emma:lang="en-US" emma:confidence="0">
                  <emma:literal>Flips.</emma:literal>
                </emma:interpretation>
                <emma:interpretation id="interp9" emma:lang="en-US" emma:confidence="0">
                  <emma:literal>Felipe</emma:literal>
                </emma:interpretation>
              </emma:one-of>
            </emma:emma>
          </inkml:annotationXML>
          <inkml:trace contextRef="#ctx0" brushRef="#br0" timeOffset="3229.2057">4769 144 9288,'0'0'5031,"0"-16"-129,0 16-129,24-18-1806,8 20-1677,-5-2-387,21 0-129,2-7-129,12 7-258,4-6-129,3 5-258,-3 1 0,-5-6-258,-3 6-387,-18 0-258,6 15-1935,-30-8-2193,-11 9 258,-8 0-645,-19 1-258</inkml:trace>
          <inkml:trace contextRef="#ctx0" brushRef="#br0" timeOffset="2714.4047">4776 222 11868,'5'-18'5031,"-5"18"-516,0 0 258,0-25-3096,0 25-645,0 11-258,7 12-258,-3 5-129,3 11 0,-4 6-129,6 13 129,-5 2-258,3 8 0,-2 1 129,1 2-258,-3-4 129,2-1-129,3-6 129,-1-5-258,2-7 258,0-5-129,-1-6-129,1-9 129,0-7 0,-3-5-129,-6-16-129,0 0-129,0 0-129,0 0-258,17 0-645,-20-23-2709,3 0-903,-4-7-129,4-2-129</inkml:trace>
          <inkml:trace contextRef="#ctx0" brushRef="#br0" timeOffset="3463.2061">4856 521 12126,'9'18'4902,"7"-9"-129,3-2-129,13 7-3483,-7-10-258,14 6-387,-3-4-258,7-3-258,3 3-387,-5-6-774,23 0-2838,-13 0-774,3-2 0,-3-3-516</inkml:trace>
          <inkml:trace contextRef="#ctx0" brushRef="#br0" timeOffset="3806.4067">5822 48 12126,'1'-20'5289,"-1"3"-516,0 17 258,0 12-2580,-3 8-1677,3 19 0,-2 1-258,2 15-129,0 6-129,0 8 0,5 5-128,1 4-130,1 0 0,3 2 0,1-4 0,0-3 0,3-4-130,-5-10-386,5-1-129,-8-28-1161,11 2-3096,-10-14-258,-7-18-129,16 9-258</inkml:trace>
          <inkml:trace contextRef="#ctx0" brushRef="#br0" timeOffset="4009.207">6140 619 13803,'14'-20'4902,"-14"20"0,18 15-129,-6 13-3870,-6-7-129,6 13-387,-1-2-258,-6-4-903,17 17-1806,-15-19-2451,3-5 129,-10-21-387,16 22-516</inkml:trace>
          <inkml:trace contextRef="#ctx0" brushRef="#br0" timeOffset="4165.2072">6305 349 11094,'6'-83'4773,"-4"55"-387,-2 28-387,0 0-2967,16 3-4902,-8 24-387,5-1-387,3 13-129</inkml:trace>
          <inkml:trace contextRef="#ctx0" brushRef="#br0" timeOffset="4726.8083">6618 700 9675,'9'-101'5031,"13"66"-258,10 10-129,-7-3-2322,32 28-903,-17-7-516,16 10-129,-12 4-129,6 11-129,-11 0-129,-2 5-129,-12-4 129,-3 4-129,-15-5 0,-5 0-129,-8 0 129,-17-4-387,-11-2 129,-16-5-387,-3 4-129,-20-11-774,16 12-2838,-16-12-903,8 4-129,0-4-129,16 3-645</inkml:trace>
          <inkml:trace contextRef="#ctx0" brushRef="#br0" timeOffset="4461.6078">6553 564 14448,'16'12'5160,"-4"26"0,-12-12-258,9 22-3870,-9 0 0,4 19-516,-3 4 1,5 9-517,-3 5 0,3 0 0,2 2 0,-2-9 0,4-3 0,-2-19 0,2-6-259,-6-16-128,7-6-258,-11-28-258,14 16-516,-16-30-2064,2-11-1548,0-14 0,0-12-258,0-13-258</inkml:trace>
          <inkml:trace contextRef="#ctx0" brushRef="#br0" timeOffset="5054.4086">7728 697 11997,'-16'0'5031,"16"0"-258,0 0 129,0 0-2967,9 7-1161,23 2-258,-1-6 0,13 3-387,6-1-129,5-5-645,18 14-2193,-7-14-1935,3 0-129,-3-5-258,2-7-258</inkml:trace>
        </inkml:traceGroup>
        <inkml:traceGroup>
          <inkml:annotationXML>
            <emma:emma xmlns:emma="http://www.w3.org/2003/04/emma" version="1.0">
              <emma:interpretation id="{F47A9695-71CF-4635-9008-95F4857C3854}" emma:medium="tactile" emma:mode="ink">
                <msink:context xmlns:msink="http://schemas.microsoft.com/ink/2010/main" type="inkWord" rotatedBoundingBox="10284,561 13400,576 13393,1993 10277,1978"/>
              </emma:interpretation>
              <emma:one-of disjunction-type="recognition" id="oneOf2">
                <emma:interpretation id="interp10" emma:lang="en-US" emma:confidence="1">
                  <emma:literal>Flop</emma:literal>
                </emma:interpretation>
                <emma:interpretation id="interp11" emma:lang="en-US" emma:confidence="0">
                  <emma:literal>Fop</emma:literal>
                </emma:interpretation>
                <emma:interpretation id="interp12" emma:lang="en-US" emma:confidence="0">
                  <emma:literal>Flap</emma:literal>
                </emma:interpretation>
                <emma:interpretation id="interp13" emma:lang="en-US" emma:confidence="0">
                  <emma:literal>Flops</emma:literal>
                </emma:interpretation>
                <emma:interpretation id="interp14" emma:lang="en-US" emma:confidence="0">
                  <emma:literal>Frap</emma:literal>
                </emma:interpretation>
              </emma:one-of>
            </emma:emma>
          </inkml:annotationXML>
          <inkml:trace contextRef="#ctx0" brushRef="#br0" timeOffset="5553.6098">8719 309 13287,'18'-64'5031,"16"44"-129,9 1-129,24 15-3354,-5-8-516,18 10-258,-1-1-258,2 3-258,-2 0-258,-12 1-258,-4 19-903,-26-10-3354,-17 6-258,-20 0-258,-13 6-129</inkml:trace>
          <inkml:trace contextRef="#ctx0" brushRef="#br0" timeOffset="5350.8094">8741 213 15867,'-8'-18'5289,"8"18"-129,4 30-129,-11-1-4257,9 17-258,3 2-386,4 10-130,-2 6 0,2 3 0,0 3 0,1-1 0,1-4 0,-2-6 0,2-2 0,-8-18-259,8 0-644,-11-39-774,18 21-3225,-18-21-258,3-18-129,-3-12 0</inkml:trace>
          <inkml:trace contextRef="#ctx0" brushRef="#br0" timeOffset="5740.8101">8821 493 14577,'35'30'5160,"-1"-21"-516,10 0 258,-3-4-3999,22 8-387,1-3-645,-2-6-774,14 1-3483,-8 0-516,0-3 129,1-2-903</inkml:trace>
          <inkml:trace contextRef="#ctx0" brushRef="#br0" timeOffset="6208.8109">9907 57 13416,'4'-41'4902,"-4"41"0,0 0-129,0-18-2838,7 41-1032,-5 9-129,12 16-258,-5 7 0,9 13-386,0 4-130,5 4 0,-4 2 0,3-1 0,-1-5 0,-3-6 0,0-4-130,-10-18-773,12 10-645,-20-22-3354,12-9-258,-12-23 0,31 14-387</inkml:trace>
          <inkml:trace contextRef="#ctx0" brushRef="#br0" timeOffset="6598.8116">10562 476 11610,'-34'-18'4773,"13"18"-516,0 9 258,-6 0-2838,18 23-516,-7-6-258,14 13-387,-5-2 0,7 10-129,7-5 0,9 2-258,2-3 129,9-2-258,3-7 129,4-9 0,3-7 129,4-9 0,-4-7 0,4-10 0,-5-17 130,-2-7-388,-11-8 0,-2-6 0,-12-7 0,-7 0 0,-2 2 0,-13 3 0,-8 8 0,-6 6 0,1 13 0,-12 7 0,8 16-646,-14 0-3353,13 11-1032,1 6-129,7 6-129,5 2-387</inkml:trace>
          <inkml:trace contextRef="#ctx0" brushRef="#br0" timeOffset="7176.0126">11281 437 14706,'64'-66'4902,"-11"47"-129,2-1-129,11 20-3483,-13 0-258,11 18-258,-12 1-258,-2 8 129,-15 3-386,-6 2-130,-8-4 0,-10 2 0,-11-7 0,-9 1 0,-18-7 0,-10 1 0,-15-6 0,-10 1 0,-7-3 0,-13-2 0,4 0 0,-13-8-1291,16 0-3482,-3 0-516,14 0 387,5 0-645</inkml:trace>
          <inkml:trace contextRef="#ctx0" brushRef="#br0" timeOffset="6895.2121">11124 515 15996,'64'-18'4902,"-44"18"258,-20 0-516,26 16-3483,-26 5-516,0 13-386,0 3-259,0 16 0,0 8 0,0 9 0,0 9 0,4 4 0,1 0 0,2-3 0,4-2 0,-2-11 0,5-8 0,-5-17 0,5-6-259,-14-36-644,29 26-1032,-29-26-2967,19-23-129,-12-12-258,1-11 0</inkml:trace>
        </inkml:traceGroup>
      </inkml:traceGroup>
    </inkml:traceGroup>
    <inkml:traceGroup>
      <inkml:annotationXML>
        <emma:emma xmlns:emma="http://www.w3.org/2003/04/emma" version="1.0">
          <emma:interpretation id="{5FADD6BE-B69D-4683-A5CC-FE8E0760524F}" emma:medium="tactile" emma:mode="ink">
            <msink:context xmlns:msink="http://schemas.microsoft.com/ink/2010/main" type="paragraph" rotatedBoundingBox="1012,2884 22581,2272 22632,4070 1063,46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6D5E30C-B0DD-408D-9076-B7EA0421056B}" emma:medium="tactile" emma:mode="ink">
              <msink:context xmlns:msink="http://schemas.microsoft.com/ink/2010/main" type="inkBullet" rotatedBoundingBox="1027,3433 2141,3401 2142,3432 1028,3463"/>
            </emma:interpretation>
            <emma:one-of disjunction-type="recognition" id="oneOf3">
              <emma:interpretation id="interp15" emma:lang="en-US" emma:confidence="0">
                <emma:literal>_</emma:literal>
              </emma:interpretation>
              <emma:interpretation id="interp16" emma:lang="en-US" emma:confidence="0">
                <emma:literal>-</emma:literal>
              </emma:interpretation>
              <emma:interpretation id="interp17" emma:lang="en-US" emma:confidence="0">
                <emma:literal>~</emma:literal>
              </emma:interpretation>
              <emma:interpretation id="interp18" emma:lang="en-US" emma:confidence="0">
                <emma:literal>=</emma:literal>
              </emma:interpretation>
              <emma:interpretation id="interp19" emma:lang="en-US" emma:confidence="0">
                <emma:literal>:</emma:literal>
              </emma:interpretation>
            </emma:one-of>
          </emma:emma>
        </inkml:annotationXML>
        <inkml:trace contextRef="#ctx0" brushRef="#br1" timeOffset="21309.6374">-465 2891 11094,'-26'-12'4773,"8"1"129,18 11-258,0 0-2064,-27-4-1419,27 4-258,0 0-258,0 0-129,0 0 0,0 0-258,0 0 0,0 0 0,11 0-129,14 0 1,9 0-130,17 0 0,11 0 0,17 0 0,10-1 0,8-1 0,5 0 0,-1 0 0,-6 0 0,-8 1 0,-13 1 0,-11 0 0,-17 0 0,-11 0 0,-8 1 0,-9 3 0,-18-4 0,0 0 0,0 0 0,0 0 0,18 4 0,-18-4-1162,0 0-3869,-13 0-258,13 0 0,-23 1-516</inkml:trace>
      </inkml:traceGroup>
      <inkml:traceGroup>
        <inkml:annotationXML>
          <emma:emma xmlns:emma="http://www.w3.org/2003/04/emma" version="1.0">
            <emma:interpretation id="{FF6664D5-0334-4D49-83A7-282F2E943BE4}" emma:medium="tactile" emma:mode="ink">
              <msink:context xmlns:msink="http://schemas.microsoft.com/ink/2010/main" type="line" rotatedBoundingBox="3004,2828 22581,2272 22632,4070 3055,4626"/>
            </emma:interpretation>
          </emma:emma>
        </inkml:annotationXML>
        <inkml:traceGroup>
          <inkml:annotationXML>
            <emma:emma xmlns:emma="http://www.w3.org/2003/04/emma" version="1.0">
              <emma:interpretation id="{1050E091-C824-4918-A59F-A489ABCF4C61}" emma:medium="tactile" emma:mode="ink">
                <msink:context xmlns:msink="http://schemas.microsoft.com/ink/2010/main" type="inkWord" rotatedBoundingBox="3004,2828 10973,2601 11015,4089 3046,4315"/>
              </emma:interpretation>
              <emma:one-of disjunction-type="recognition" id="oneOf4">
                <emma:interpretation id="interp20" emma:lang="en-US" emma:confidence="1">
                  <emma:literal>Refinement</emma:literal>
                </emma:interpretation>
                <emma:interpretation id="interp21" emma:lang="en-US" emma:confidence="0">
                  <emma:literal>Retirement</emma:literal>
                </emma:interpretation>
                <emma:interpretation id="interp22" emma:lang="en-US" emma:confidence="0">
                  <emma:literal>Refinements</emma:literal>
                </emma:interpretation>
                <emma:interpretation id="interp23" emma:lang="en-US" emma:confidence="0">
                  <emma:literal>Retirements</emma:literal>
                </emma:interpretation>
                <emma:interpretation id="interp24" emma:lang="en-US" emma:confidence="0">
                  <emma:literal>Regiment</emma:literal>
                </emma:interpretation>
              </emma:one-of>
            </emma:emma>
          </inkml:annotationXML>
          <inkml:trace contextRef="#ctx0" brushRef="#br1" timeOffset="26629.2468">4630 2809 13674,'16'-9'5031,"5"15"-129,-8 10-258,6 10-3483,-12-3-129,15 13-387,-6-4 0,1 7-387,-2-5 129,-3 0-258,-3-6 0,-2-6-129,-2-5-129,-5-17 129,0 0-129,0 0 0,0 0 129,9-23 0,-3-5-129,1-6 129,2-3 0,3 1 129,-1 1-129,5 1 129,-4 5-129,4 10 129,-3 3 0,5 10 1,-2 6-130,5 6 0,0 10 0,1 7 0,1 3 0,2 7 0,-4 2 0,-3 2 0,0 1 0,-13-6 0,6 9-646,-15-16-3482,2 1-1161,-5-6 258,7-20-387,-11 18-516</inkml:trace>
          <inkml:trace contextRef="#ctx0" brushRef="#br1" timeOffset="27066.0475">5391 2975 14061,'70'-6'4902,"-33"3"0,4 1-129,-11-9-3096,22 11-645,-13-9-387,3 4-258,-6-9-129,-4 3-128,-7-5-130,-7 0 0,-9 0 0,-8 0 0,-1-2-130,-16 4 1,-5 3 0,-11 1 0,-2 8 0,-5 0 0,0 2 0,0 7 129,1 9-129,6 4 129,4 3 0,7 5 0,8 6 129,8 2-129,5 1 129,12 2 0,10 2 0,8-2-129,7-3-129,6-4 129,1-7 0,1-7-258,3-2 0,-7-16-258,9 5-645,-18-9-3354,5-10-516,-5-5 0,-2-6-129</inkml:trace>
          <inkml:trace contextRef="#ctx0" brushRef="#br1" timeOffset="27705.6487">6023 2866 14706,'0'-16'5289,"25"18"0,-6 10-387,-19-12-3483,34 38-516,-15-15-644,3 7-259,-4 4 0,-2 0 0,-4-1 0,-3-4 0,-2-2 0,-3-6 0,-1-5 0,-3-16 0,0 0 0,0 0 0,4-12 0,1-12 0,0-6 0,2-4 0,2-3 0,4 1 0,-2 3 0,3 2 0,0 8 0,4 5 0,-18 18 0,34-5 0,-18 10 0,0 13 0,0 4 0,0 6 0,-2 1 0,-5 3 0,1 0 0,-4-4 0,1-1 0,-4-8 0,1-1 0,-4-18 0,0 0 0,0 0 0,18 0 0,-8-12 0,3-15 0,6-5 0,3-5 0,6 3 0,1-2 0,-1 8 0,-1 1 0,0 11 0,-3 7 0,1 9 0,-2 7 0,-3 13 0,1 5 0,-1 9 0,0-1 0,-3 6 0,1 1 0,-7-7 0,5 7 0,-16-24-1291,14 8-3740,-14-24-258,16 24 0,-16-24-129</inkml:trace>
          <inkml:trace contextRef="#ctx0" brushRef="#br1" timeOffset="28111.2494">7113 2998 15093,'36'-13'5031,"-13"8"129,9 3-387,-7-8-3225,21 10-516,-5-6-902,9 1-130,-4-4 0,-2 0 0,-3-2 0,-9-1 0,-5-4 0,-11-2 0,-16 18 0,0-32 0,-11 18 0,-15 1 0,-5 3 0,-4 3 0,-3 3-130,-1 4 1,5 0 0,1 9 0,6 9 129,6 5-129,6 7 258,8 6-129,6 6 129,1 5-129,8 2 129,12 1 0,1-3 1,6-3-130,3-7 0,0-5 0,2-7-130,-1-10-128,3-5-258,-13-13-903,18-10-3225,-12-6-387,-1-8 0,-1-7-258</inkml:trace>
          <inkml:trace contextRef="#ctx0" brushRef="#br1" timeOffset="28532.4501">7800 2882 13674,'12'-18'5418,"15"24"-387,-4 11 129,-5-6-2967,15 19-1032,-11-5-1031,10 9-130,-7 0 0,0 0 0,-8 3 0,-4-7 0,-1 1 0,-6-8 0,-1-4 0,-5-19 0,0 0 0,0 0 0,11-18 0,-2-8 0,1-10 0,6-3 0,2-5 0,2 3 0,1 2 0,0 5 0,1 5 0,-1 11 0,-1 8 0,-1 10 0,1 7 0,-1 16 0,-1 6 0,0 6 0,0 8 0,-1-1 0,-2 3 0,-3-4 0,-1 0 0,-9-16 0,10 10-1807,-12-35-2966,0 18-387,0-18 129,0-20-258</inkml:trace>
          <inkml:trace contextRef="#ctx0" brushRef="#br1" timeOffset="29000.4509">8636 2800 13029,'0'0'5289,"9"-5"-258,26 5-129,2 0-3096,31 4-516,1-4-387,22 0-645,5 1-516,-7-1-2580,4 0-1677,-13 0-645,-11 0-129,-10 0-387</inkml:trace>
          <inkml:trace contextRef="#ctx0" brushRef="#br1" timeOffset="28813.2506">8698 2413 16641,'18'-95'5031,"-13"70"258,-5 8-258,0 17-4256,12 12-775,3 18 0,-8 8 0,12 15 0,-3 6 0,6 7 0,-3 6 0,1 3 0,1 2 0,-1-4 0,1-4 0,-7-10 0,-1-8 0,-6-13 0,4-3 0,-11-19 0,5 4-1033,-5-20-3998,0 0-387,-27-25 129,8 2-258</inkml:trace>
          <inkml:trace contextRef="#ctx0" brushRef="#br1" timeOffset="23821.2418">1485 2466 14190,'5'-25'5160,"-1"9"-258,-4 16 0,0 0-3741,0 0-387,7 18-129,-7 3-129,3 15-129,-1 3-257,2 12-130,-4 5 0,3 6 0,-3 4 0,2-4 0,0 0 0,0-5 0,-2-4 0,2-5 0,-2-7 0,1-7 0,1-5 0,-2-10 0,0-19 0,0 22 0,0-22 0,0 0 0,0 0-775,-5-27-515,5 11-1032,0-14-2709,0-11 0,0-6-258,-4-4 129</inkml:trace>
          <inkml:trace contextRef="#ctx0" brushRef="#br1" timeOffset="24304.8427">1446 2457 11223,'37'-87'4773,"-5"48"-129,9 7 129,18 16-2838,-8-11-645,17 22-645,-6 5 0,4 12-129,-5 11-129,-6 13-129,-11 1 0,-8 9-129,-17 1 0,-12-1-129,-10-2 0,-20-3 129,-9-3-258,-9-6 129,-4-6 0,-5-4 0,1-4-129,2-6 129,3-1 0,5-6 129,5-1-129,7-1 0,6-1 0,21-2 0,-23 5 0,23-5 129,0 18 0,16-2 0,5 4 0,13 4 129,7 5 130,12 3-388,8 4 0,6-1 0,1 1 0,0-3 0,-4-1 0,-9-5 0,-9-4 0,-9-3 0,-12-8 0,-25-12 0,23 16 0,-23-16 0,0 0 0,-9 0-130,9 0-2192,-17 0-2580,17 0-258,-34-23-129,18 11-258</inkml:trace>
          <inkml:trace contextRef="#ctx0" brushRef="#br1" timeOffset="24757.2435">2390 2968 11223,'79'-13'5289,"-35"6"-387,4-2-129,0 9-903,-11-11-2838,12 4-387,-12-9-516,-2 4 258,-10-4-258,-5 2 0,-11-4-129,-7 2 129,-4 0-258,-14 0 129,-6 3 0,-8 4-129,0 6 129,-6 3-129,3 3 129,-1 12-129,5 4 129,4 8 0,8 1 258,6 6-129,7 2 0,4 1 1,15 0-130,6 1 0,6-4 0,6-1 0,1-2 0,4-5 0,-5-4 0,-1-6 0,-1-4 0,-10-10-388,9 9-2063,-12-13-2322,0-11-516,-6-6 129,-1-6-387</inkml:trace>
          <inkml:trace contextRef="#ctx0" brushRef="#br1" timeOffset="25303.2444">3034 2889 11094,'55'-7'5547,"-19"5"-774,5 1 516,0-15-1161,9 16-3225,-4-8-258,5 1-257,-6-7-388,-2-2 0,-6-7 0,-3-7 0,-4-4 0,-9-5 0,-5-4 0,-9-3-259,-3 1 1,-4 1 0,-4 7 129,-4 3 0,-3 5 129,0 10 0,11 19 0,0 0 258,-18 0-129,18 16 129,0 12-129,8 13 130,0 7-259,5 11 0,-1 3 0,4 4 0,-3 2 0,1 6 0,-2 1 0,-1 3 0,-4 1 0,2 1 0,-2-2 0,0-2 0,-1-3 0,-1-7 0,-3-9 0,0-9 0,-1-7 0,-1-13 0,0-3 0,0-25 0,-12 23 0,-6-24-259,18 1-2708,-19-9-2322,3-11 129,-4-5-258,4-7-129</inkml:trace>
          <inkml:trace contextRef="#ctx0" brushRef="#br1" timeOffset="25708.8452">3401 3058 14835,'44'-18'5160,"-15"11"-258,3 4-129,12 3-3741,-3 0-387,14 0-129,2 0-258,11 0-258,1 0 0,2-4-129,4 1-258,-11-8 0,4 6-387,-20-11-258,5 9 0,-28-15-258,7 10 0,-25-8 516,2 4 129,-9 16 516,-7-28 516,7 28 258,-23-20 129,23 20 387,-22 0 0,22 0-129,-9 21-129,9 3-387,0 1 129,9 7-387,2 1-129,1-1-387,8 6-387,-15-17-1290,11 4-2967,-3-5 0,-13-20-258,0 0-129</inkml:trace>
          <inkml:trace contextRef="#ctx0" brushRef="#br1" timeOffset="25896.0455">4224 2667 12384,'0'-80'5031,"4"55"-645,-1 4 258,4 5-3354,-7 16-1290,22 7-1806,-10 11-2709,-1-1 129,7 12-516,-2-1-387</inkml:trace>
        </inkml:traceGroup>
        <inkml:traceGroup>
          <inkml:annotationXML>
            <emma:emma xmlns:emma="http://www.w3.org/2003/04/emma" version="1.0">
              <emma:interpretation id="{E5957438-5115-43FF-928B-190B6A0445BC}" emma:medium="tactile" emma:mode="ink">
                <msink:context xmlns:msink="http://schemas.microsoft.com/ink/2010/main" type="inkWord" rotatedBoundingBox="11803,2678 13292,2636 13340,4334 11852,4376"/>
              </emma:interpretation>
              <emma:one-of disjunction-type="recognition" id="oneOf5">
                <emma:interpretation id="interp25" emma:lang="en-US" emma:confidence="0.5">
                  <emma:literal>of</emma:literal>
                </emma:interpretation>
                <emma:interpretation id="interp26" emma:lang="en-US" emma:confidence="0">
                  <emma:literal>off</emma:literal>
                </emma:interpretation>
                <emma:interpretation id="interp27" emma:lang="en-US" emma:confidence="0">
                  <emma:literal>oft</emma:literal>
                </emma:interpretation>
                <emma:interpretation id="interp28" emma:lang="en-US" emma:confidence="0">
                  <emma:literal>offs</emma:literal>
                </emma:interpretation>
                <emma:interpretation id="interp29" emma:lang="en-US" emma:confidence="0">
                  <emma:literal>ort</emma:literal>
                </emma:interpretation>
              </emma:one-of>
            </emma:emma>
          </inkml:annotationXML>
          <inkml:trace contextRef="#ctx0" brushRef="#br1" timeOffset="29640.0521">10464 2676 10965,'4'-18'4257,"-4"-7"258,0 25-387,-11-5-2322,-16-1-1032,10 6-129,-10 9-387,2 7 0,-2 6-129,4 3 0,2 1-129,7 6 258,3 0-129,7 4 129,4-2 129,6-1 129,6-4 129,11 3-129,-1-9 129,8 0 0,-5-9 0,9-3-386,-8-9-259,3-2 0,-6-9 0,0-9 0,-7-10 0,-2-6 0,-7-11 0,-5-4 0,-2-5 0,-7-1 0,-5 5 0,-6 2 0,4 13 0,-18-8-2065,14 29-2966,-5 5-387,5 9 0,2 12-258</inkml:trace>
          <inkml:trace contextRef="#ctx0" brushRef="#br1" timeOffset="30108.0529">10779 2758 11739,'157'-11'5160,"-81"-1"-516,-5-3 258,-7-11-1677,-3 8-2451,-11-16-258,-1-2-258,-11-8 0,-8-8-258,-9-6 0,-5-8-129,-5 4 129,-9-1-129,-2 8 129,-4 7-129,-6 9 258,-3 14 0,1 9 0,12 16 0,-24 0 129,23 21-129,1 15 129,3 14 0,10 9 1,3 13-259,3 9 0,4 7 0,1 9 0,-1 2 0,-6 3 0,-1 2 0,-7 1 0,-2 4 0,-3-1 0,-2-3 0,-2-5 0,0-9 0,0-11 0,-6-14 0,5-13 0,-5-17 0,1-12 0,5-24 0,-16 9 0,-7-28-1807,7-3-3224,-4-15-129,3-6-258,-7-12-129</inkml:trace>
          <inkml:trace contextRef="#ctx0" brushRef="#br1" timeOffset="30279.6531">11117 3035 12255,'9'-35'5160,"19"24"-387,12 4 129,11 7-1806,1-4-2322,21 4-516,5 0-903,-5 0-3612,7-3-645,-2-3 258,-3-3-774</inkml:trace>
        </inkml:traceGroup>
        <inkml:traceGroup>
          <inkml:annotationXML>
            <emma:emma xmlns:emma="http://www.w3.org/2003/04/emma" version="1.0">
              <emma:interpretation id="{F36942E2-ACB9-4B13-BFF3-2E38702FA0B0}" emma:medium="tactile" emma:mode="ink">
                <msink:context xmlns:msink="http://schemas.microsoft.com/ink/2010/main" type="inkWord" rotatedBoundingBox="14172,2625 16528,2558 16553,3446 14197,3513"/>
              </emma:interpretation>
              <emma:one-of disjunction-type="recognition" id="oneOf6">
                <emma:interpretation id="interp30" emma:lang="en-US" emma:confidence="0">
                  <emma:literal>R.S</emma:literal>
                </emma:interpretation>
                <emma:interpretation id="interp31" emma:lang="en-US" emma:confidence="0">
                  <emma:literal>as</emma:literal>
                </emma:interpretation>
                <emma:interpretation id="interp32" emma:lang="en-US" emma:confidence="0">
                  <emma:literal>R-s</emma:literal>
                </emma:interpretation>
                <emma:interpretation id="interp33" emma:lang="en-US" emma:confidence="0">
                  <emma:literal>Rss</emma:literal>
                </emma:interpretation>
                <emma:interpretation id="interp34" emma:lang="en-US" emma:confidence="0">
                  <emma:literal>Ras</emma:literal>
                </emma:interpretation>
              </emma:one-of>
            </emma:emma>
          </inkml:annotationXML>
          <inkml:trace contextRef="#ctx0" brushRef="#br1" timeOffset="31215.6548">12613 2224 13545,'32'-57'5289,"-16"39"-387,-5 2 0,-11 16-2064,16 4-1935,-4 19-515,-3 9-388,2 12 0,-2 8 0,3 10 0,-3 8 0,0-1 0,-2 2 0,-2-3 0,1-6 0,-3-9 0,-1-8 0,-2-11 0,0-9 0,0-9 0,0-16 0,-18 3 0,18-3 0,-23-30 0,11 0 0,-1-11 0,4-11 0,2-10 0,5-9 0,2-8 0,0 1 0,11 2 0,1 3 0,4 7 0,4 11 0,3 10 0,4 15 0,5 11 0,0 10 0,5 7 0,-1 2 0,1 12 0,-1 6 0,-4 5 0,-6 2 0,-2 4 0,-10-1 0,-5 2 0,-6 1 0,-3-5 0,-10 3 0,-10-6 0,-3 2 0,-9-7-259,2-1-128,-6-6 0,6 0 129,0-6 0,5 0 0,3-3 258,22-2 0,-23 4 129,23-4 129,0 0 0,0 0 0,0 28 129,0-28 0,32 36-257,-7-13-130,11 9 0,3 3 0,11 3 0,1 3 0,6 0 0,0-4 0,0 2 0,-4-5 0,-6-4 0,-8-5 0,-9-7 0,-5-2 0,-25-16 0,23 27-259,-23-27-4514,-11 1-387,-8-1-129,3-3-258</inkml:trace>
          <inkml:trace contextRef="#ctx0" brushRef="#br1" timeOffset="31418.4552">13682 2638 15867,'73'-8'4902,"-36"6"0,1 0-516,-3 2-4257,3 0-903,17 0-3612,-9 0-387,6-2-129,1-5-258</inkml:trace>
          <inkml:trace contextRef="#ctx0" brushRef="#br1" timeOffset="31824.0559">14696 2324 16512,'2'-50'4902,"-13"34"258,-12 0-387,3 12-3870,-12 1-386,6 3-517,-8 5 0,4 7 0,-1 3 0,8 2 0,7 5 0,9-1 0,7 4 0,13 0 0,15 2 0,11 3 0,11 2 0,7 3 0,5 1 0,0 1 0,-1-1 0,-8 0 0,-8-3 0,-10-2 0,-12-5 0,-10-3 0,-13-5 0,-5-2 0,-20-3 0,-11-4 0,-10-4 0,-11-3 0,-7-2 0,-6-2 0,1-7 0,-2-7 0,12 7-646,-8-16-3482,22 7-1032,6-3 129,16 3-258,7 0-387</inkml:trace>
        </inkml:traceGroup>
        <inkml:traceGroup>
          <inkml:annotationXML>
            <emma:emma xmlns:emma="http://www.w3.org/2003/04/emma" version="1.0">
              <emma:interpretation id="{2A8C6C1D-8255-44ED-A9F3-F8FFF4F7FCAC}" emma:medium="tactile" emma:mode="ink">
                <msink:context xmlns:msink="http://schemas.microsoft.com/ink/2010/main" type="inkWord" rotatedBoundingBox="17505,2454 22582,2310 22622,3712 17545,3856"/>
              </emma:interpretation>
              <emma:one-of disjunction-type="recognition" id="oneOf7">
                <emma:interpretation id="interp35" emma:lang="en-US" emma:confidence="1">
                  <emma:literal>Flipflop</emma:literal>
                </emma:interpretation>
                <emma:interpretation id="interp36" emma:lang="en-US" emma:confidence="1">
                  <emma:literal>Flip Flop</emma:literal>
                </emma:interpretation>
                <emma:interpretation id="interp37" emma:lang="en-US" emma:confidence="0">
                  <emma:literal>Flip the P</emma:literal>
                </emma:interpretation>
                <emma:interpretation id="interp38" emma:lang="en-US" emma:confidence="0">
                  <emma:literal>Flip to P</emma:literal>
                </emma:interpretation>
                <emma:interpretation id="interp39" emma:lang="en-US" emma:confidence="0">
                  <emma:literal>Flip Flo P</emma:literal>
                </emma:interpretation>
              </emma:one-of>
            </emma:emma>
          </inkml:annotationXML>
          <inkml:trace contextRef="#ctx0" brushRef="#br1" timeOffset="32260.8567">15946 2053 16770,'36'-39'5031,"-16"32"0,-20 7-258,28 7-3870,-17 13-644,3 15-259,-2 10 0,4 12 0,0 5 0,0 9 0,0 2 0,-3-4 0,-1 1 0,-3-10 0,-2-3 0,-7-14 0,2-4-130,-7-19-1289,5-3-2967,0-17-903,-22 0 387,6-9-645</inkml:trace>
          <inkml:trace contextRef="#ctx0" brushRef="#br1" timeOffset="32479.257">16005 2155 13545,'0'-68'5289,"20"50"-516,1 0 0,25 17-2967,-8-14-645,24 15-387,-2-3-258,12 3-386,-3 0-130,-2 0 0,-4 7-646,-17-7-515,2 7-3612,-48-7-258,16 18-129,-27-11-129</inkml:trace>
          <inkml:trace contextRef="#ctx0" brushRef="#br1" timeOffset="32682.0574">16096 2384 15093,'-2'16'5031,"16"9"-129,11-14-258,-2-6-3612,24 7-516,-1-4-387,5-7-903,21 10-2580,-14-11-1548,4 0 129,-5 0-516,-1 0-258</inkml:trace>
          <inkml:trace contextRef="#ctx0" brushRef="#br1" timeOffset="33181.2583">16861 1879 14577,'7'-20'5031,"-7"20"-387,18 20 0,-1 14-3612,-13-2-258,16 18 0,-10 5-258,10 12 0,-6 3-257,6 6-259,-4-1 0,0 0 0,0-4 0,-4-11-130,2-3-257,-8-18-258,8 4-645,-14-43-1935,5 28-1806,-5-28 129,20 0-387,-8-14-258</inkml:trace>
          <inkml:trace contextRef="#ctx0" brushRef="#br1" timeOffset="33352.8586">17295 2357 11868,'0'0'4773,"18"4"-258,-13 17 129,-5-3-3225,11 21-387,-8-10-258,6 8-516,0 2-1032,-9-3-3612,2-8 0,-2-3-516,0-5-258</inkml:trace>
          <inkml:trace contextRef="#ctx0" brushRef="#br1" timeOffset="33524.4589">17298 2254 14835,'16'-96'4773,"-7"62"-387,-2 13-129,-7 21-4257,0 0-1677,23-7-2838,-8 16 0,4 12-387,4 4 0</inkml:trace>
          <inkml:trace contextRef="#ctx0" brushRef="#br1" timeOffset="34023.6598">17658 2333 13287,'23'16'5031,"-4"16"129,-8-2-258,-11-7-3225,9 27-387,-9-6-387,7 15-386,-7 0-517,0 8 0,0-1 0,0 2 0,-2-3 0,-1-4 0,3-6 0,-2-11 0,2-6 0,0-15 0,0-7 0,0-16-517,2-9-128,-1-21 0,8-4 0,-3-18 0,6-4 0,-5-14 129,4-3 129,-6-9 129,1 1 0,-3 4 258,-1 1 0,3 10 258,-3 5 129,9 15 129,-1 5 129,15 18-129,0 5 0,13 16 0,-1 2-129,7 11 0,-5 9-129,2 6 0,-7 3-129,-7 6 0,-13 1 0,-10-2 1,-8 0-130,-19-8 0,-13 1 0,-13-9-130,-5 1-515,-15-17-774,12 5-3483,-11-7-258,10 0-129,1-3-258</inkml:trace>
          <inkml:trace contextRef="#ctx0" brushRef="#br1" timeOffset="34756.861">18577 2429 11868,'39'-20'5031,"-17"8"-387,-1-3 258,9 6-3096,-12-17-645,14 3-387,-7-13-129,2-1-258,-2-10-129,-4-1-258,-3-5 129,-6 1-258,-5-1 129,-7 5 0,0 5-129,0 8 129,-9 6 129,2 10-129,7 19 129,0 0 0,-18-2 0,18 22 0,0 15 129,11 17 0,3 12 1,8 18-259,1 7 0,4 10 0,-3 4 0,3 4 0,-7-4 0,-3-1 0,-4-8 0,-4-9 0,-4-8 0,-5-10 0,0-6 0,0-11 0,-5-11 0,-6-13 0,0-4 0,-8-19 0,19-3-1807,-32 0-3224,9-17-387,-7-14 0,3-2-258</inkml:trace>
          <inkml:trace contextRef="#ctx0" brushRef="#br1" timeOffset="34959.6611">18693 2637 13545,'50'-7'4773,"-17"7"0,3 0-258,14 3-3741,0-1-387,8 0-387,8-1-516,-9-4-1032,12-8-3096,-10-1 129,-5-6-387,-8-3-258</inkml:trace>
          <inkml:trace contextRef="#ctx0" brushRef="#br1" timeOffset="35505.6622">19385 1952 15738,'0'-43'5289,"0"43"-129,5-18-258,22 18-3870,-27 0-386,14 39-646,-5-3 0,0 21 0,0 14 0,1 11 0,-1 12 0,2 2 0,0 2 0,-2-5 0,7-10 0,-6-19-259,12-10-515,-5-21 0,14-4-258,-3-24 0,15-3 129,-4-13 129,11-8 0,-8-15 129,5-5 387,-12-7 258,-8-6 387,-9 6 129,-17-6 129,1 15 129,-11-4 0,-1 21 0,-13 4-129,5 16-129,-4 6-129,10 17-129,-1 7 0,8 7-129,2 8 0,3-2 0,3 1-129,11-5 129,4-3-129,4-8 258,2-8-129,3-10 0,0-10 130,1 0-259,-5-17 0,-1-10 0,-8-10 0,-3-10 0,-8-1 0,-3-7 0,0 7-517,-19-12-2579,11 17-2064,-2 6 0,10 8-387,0 6-258</inkml:trace>
          <inkml:trace contextRef="#ctx0" brushRef="#br1" timeOffset="35724.0626">20418 2324 14835,'47'58'5289,"-33"-24"-129,4 11-129,-13-5-3741,14 21-387,-10-2-644,4 5-259,-4-4 0,-4 2 0,-1-3 0,-4-11 0,1-2-259,-1-22-773,2 0-516,-2-24-2967,-11-8-645,3-17-129,0-13 0</inkml:trace>
          <inkml:trace contextRef="#ctx0" brushRef="#br1" timeOffset="35958.0629">20479 2434 12384,'50'-96'5031,"-11"67"-258,9 12 129,16 20-3354,-11 4-645,15 22-129,-10-3-129,-1 10-129,-12-2 0,-4 5-129,-16-5 1,-11 1-388,-14-6 0,-20-4 0,-17-6 0,-18-5 0,-4 8-1033,-19-17-3998,-4 0-258,-9-5 0,4 0-516</inkml:trace>
        </inkml:traceGroup>
      </inkml:traceGroup>
    </inkml:traceGroup>
    <inkml:traceGroup>
      <inkml:annotationXML>
        <emma:emma xmlns:emma="http://www.w3.org/2003/04/emma" version="1.0">
          <emma:interpretation id="{7BF3AB19-594B-4DF5-9A71-478D9728304A}" emma:medium="tactile" emma:mode="ink">
            <msink:context xmlns:msink="http://schemas.microsoft.com/ink/2010/main" type="paragraph" rotatedBoundingBox="1342,4724 22575,4136 22669,7545 1436,81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8A5B1E-983C-4A1A-A38D-16E4739DA1E3}" emma:medium="tactile" emma:mode="ink">
              <msink:context xmlns:msink="http://schemas.microsoft.com/ink/2010/main" type="inkBullet" rotatedBoundingBox="1355,5214 2278,5188 2280,5258 1357,5283"/>
            </emma:interpretation>
            <emma:one-of disjunction-type="recognition" id="oneOf8">
              <emma:interpretation id="interp40" emma:lang="en-US" emma:confidence="0">
                <emma:literal>_</emma:literal>
              </emma:interpretation>
              <emma:interpretation id="interp41" emma:lang="en-US" emma:confidence="0">
                <emma:literal>-</emma:literal>
              </emma:interpretation>
              <emma:interpretation id="interp42" emma:lang="en-US" emma:confidence="0">
                <emma:literal>~</emma:literal>
              </emma:interpretation>
              <emma:interpretation id="interp43" emma:lang="en-US" emma:confidence="0">
                <emma:literal>•</emma:literal>
              </emma:interpretation>
              <emma:interpretation id="interp44" emma:lang="en-US" emma:confidence="0">
                <emma:literal>.</emma:literal>
              </emma:interpretation>
            </emma:one-of>
          </emma:emma>
        </inkml:annotationXML>
        <inkml:trace contextRef="#ctx0" brushRef="#br1" timeOffset="39624.0695">-118 4643 12255,'-46'2'4773,"28"-2"-129,18 0 0,0 0-2967,-26 2-516,26-2-258,0 0-129,28 10-129,-5-10-129,16 2 129,0-2-515,17 0-130,4 0 0,8 0 0,3-2 0,0-1 0,-4-1 0,1 3 0,-6 1 0,-8 0 0,-8 0 0,-10 0 0,-1 14 0,-35-14-2581,36 7-2450,-19 0-258,3 0-129,8-2-258</inkml:trace>
      </inkml:traceGroup>
      <inkml:traceGroup>
        <inkml:annotationXML>
          <emma:emma xmlns:emma="http://www.w3.org/2003/04/emma" version="1.0">
            <emma:interpretation id="{A69E0FA4-33D0-49D6-A672-BB077314C5F7}" emma:medium="tactile" emma:mode="ink">
              <msink:context xmlns:msink="http://schemas.microsoft.com/ink/2010/main" type="line" rotatedBoundingBox="3029,4677 22575,4136 22623,5878 3077,6419"/>
            </emma:interpretation>
          </emma:emma>
        </inkml:annotationXML>
        <inkml:traceGroup>
          <inkml:annotationXML>
            <emma:emma xmlns:emma="http://www.w3.org/2003/04/emma" version="1.0">
              <emma:interpretation id="{BDD9A6A1-6285-4D29-8065-96FA9A35C0E4}" emma:medium="tactile" emma:mode="ink">
                <msink:context xmlns:msink="http://schemas.microsoft.com/ink/2010/main" type="inkWord" rotatedBoundingBox="3029,4677 11888,4432 11926,5816 3067,6061"/>
              </emma:interpretation>
              <emma:one-of disjunction-type="recognition" id="oneOf9">
                <emma:interpretation id="interp45" emma:lang="en-US" emma:confidence="1">
                  <emma:literal>Indeterminate</emma:literal>
                </emma:interpretation>
                <emma:interpretation id="interp46" emma:lang="en-US" emma:confidence="0">
                  <emma:literal>•Indeterminate</emma:literal>
                </emma:interpretation>
                <emma:interpretation id="interp47" emma:lang="en-US" emma:confidence="0">
                  <emma:literal>Indeterminacy</emma:literal>
                </emma:interpretation>
                <emma:interpretation id="interp48" emma:lang="en-US" emma:confidence="0">
                  <emma:literal>Indeterminable</emma:literal>
                </emma:interpretation>
                <emma:interpretation id="interp49" emma:lang="en-US" emma:confidence="0">
                  <emma:literal>Indeterminist</emma:literal>
                </emma:interpretation>
              </emma:one-of>
            </emma:emma>
          </inkml:annotationXML>
          <inkml:trace contextRef="#ctx0" brushRef="#br1" timeOffset="40466.471">1478 4247 14061,'-9'-16'5160,"16"-9"-258,13 14 129,22 11-3225,-3-9-774,22 7-257,3-5-775,11 7 0,1 0 0,-5 0 0,2 5-775,-27-5-1418,-3 11-2709,-20 3-258,-14 4-129,-16 5 0</inkml:trace>
          <inkml:trace contextRef="#ctx0" brushRef="#br1" timeOffset="40716.0715">1592 4837 14577,'0'32'5031,"0"-32"0,26 27-258,3-6-3354,-10-14-516,19 9-258,-3-7-257,10 2-388,6-2 0,3-6 0,6 4-130,-6-7-902,15 0-2064,-14-5-1935,0-9 0,-5-6-387,-9-3 129</inkml:trace>
          <inkml:trace contextRef="#ctx0" brushRef="#br1" timeOffset="40216.8706">1743 4284 13545,'11'-36'5289,"-11"36"-387,5-19 0,-5 19-2709,0 0-1161,14 14-258,-12 2-644,9 14-130,-3 6 0,3 12 0,0 5 0,-1 9 0,-1 6 0,0 0 0,-2 1 0,-1-3 0,-5-6 0,-1-5 0,2-8 0,-2-12 0,0-6 0,-3-13-388,3 2-644,0-18-1548,-13-9-2193,8-7-258,0-9 129,-1-4-387</inkml:trace>
          <inkml:trace contextRef="#ctx0" brushRef="#br1" timeOffset="41106.0722">2358 4672 15093,'-7'9'5160,"7"10"-129,7 4-258,13 15-3612,-11-10-129,9 13-515,-10-4-517,5 2 0,-6 1 0,-2-10 0,-1 0 0,-4-9 0,0-5 0,0-16-259,0 0 130,0 0 0,9-16 129,-2-7 129,2-11 129,3 1-128,1-8-130,5 3 0,-2-2 0,3 7 0,-1 1 0,1 9 0,1 7 0,1 11 0,-3 5 0,2 7 0,-1 14 0,1 4 0,-2 7 0,-2 0 0,3 8 0,-8-14-775,19 15-2321,-10-18-2064,6-7 129,3-7-387,6-9 129</inkml:trace>
          <inkml:trace contextRef="#ctx0" brushRef="#br1" timeOffset="41605.2728">3118 4773 13287,'-43'-25'4773,"20"23"-258,0 2 258,-9 0-3354,25 25-516,-7-5-258,8 12-129,3 0-258,3 5 129,5-1-258,11 1 0,2-3 0,7-4 0,0-5-129,7-7 129,-2-7-129,2-6 129,0-7 0,0-14 129,-5-14-128,-1-7-130,-3-13 0,1-16 0,-8-14 0,-2-13 0,-4-1 0,-4-4 0,-4 2 0,-2 4-130,-8 10 1,-6 12 129,-7 19 0,-4 15 129,-2 11-129,2 15 130,0 10-130,6 9 0,3 16 0,7 14 0,9 7 0,0 14 0,12 12 0,12 9 0,2 5 0,6 3 0,4 0 0,1-4 0,1-3 0,-3-11 0,-1-11 0,-9-11 0,2-7 0,-13-20-1420,9-3-3224,-23-19-516,16 16 258,-16-16-645</inkml:trace>
          <inkml:trace contextRef="#ctx0" brushRef="#br1" timeOffset="42057.6736">3619 4866 15609,'63'-2'5031,"-26"2"129,0-2-258,17 2-3483,-15-4-773,7 1-646,-7-10 0,-1 3 0,-8-6 0,-3 0 0,-10-4 0,-6 1 0,-11-1 0,0 2 0,0 18 0,-34-25 0,9 18 0,-5 5 0,2 2 0,-1 9 0,1 7 0,3 6 0,3 4 0,8 6 0,5 4 0,6 1 0,3 2 0,5 1 0,13-1 0,3-4 0,8-3 0,5-9 0,3-3 0,2-11 0,4-4 0,-4-7-388,9-5-773,-20-14-3483,11-7-387,-3-10 129,-2-8-387</inkml:trace>
          <inkml:trace contextRef="#ctx0" brushRef="#br1" timeOffset="42478.8746">4411 4848 14964,'16'-38'4902,"18"28"-129,12 4-258,22 6-3483,-11-1-903,3-10-1935,4 7-2709,0 4-129,-7 0-258,-4 0-387</inkml:trace>
          <inkml:trace contextRef="#ctx0" brushRef="#br1" timeOffset="42322.8743">4461 4248 16899,'0'-60'5160,"-4"44"0,4 16-129,0 0-4514,0 0-517,11 34 0,-4 1 0,4 20 0,-1 9 0,6 18 0,0 5 0,4 8 0,1 2 0,-3-2 0,3-1 0,-6-16 0,4-1 0,-12-26 0,8 3-259,-15-28-4901,0-8-258,0-18 129,0 0-129</inkml:trace>
          <inkml:trace contextRef="#ctx0" brushRef="#br1" timeOffset="43321.276">5114 4785 11610,'9'4'4902,"12"7"-258,-21-11 129,30 26-2064,-30-26-1290,43 6-258,-18-6-387,16 0-129,-6-2-515,11-5-130,-5-9 0,4 2 0,-10-8 0,-4 1 0,-10 0 0,-12-3 0,-9 3 0,-13 2 0,-13 6 0,-15 4 0,-2 9 0,-8 0 0,1 13-259,-2 6 1,8 10 0,5 1 0,8 9 129,12-2 0,10 6 129,9 2 129,9-6 129,17 2 0,8-8 129,14 1-128,7-11-259,9-1 0,0-12 0,6-4 0,-4-6 0,-1-6 0,-6-11 0,-5-5 0,-8-10 0,-7-5 0,-7-8 0,-7-3 0,-7-1 0,-8-1 0,-6 5 0,-4 3 0,-4 8 0,-12 9 0,0 14 0,-7 8 0,5 3 0,-1 5 0,19-5-388,-23 28 259,19-8-129,4-20 258,5 27 0,11-17 129,4-3 129,5-1 0,3-6-128,4 0-130,-5 0 0,5 0 0,-5-6 0,1 5 0,-5-5 0,1 5 0,-5 1 0,4 0 0,-1 0 0,1 7 0,2 3 0,-2 6 0,2 4 0,0 7 0,-4 3 0,-3 4 0,-1 3 0,-2 2 0,-3 4 0,-8-4 0,6 11 0,-11-15-3355,1 6-1934,0-7 0,0-4-516,3-7 258</inkml:trace>
          <inkml:trace contextRef="#ctx0" brushRef="#br1" timeOffset="44226.0775">6665 4739 17157,'-2'-16'5031,"2"16"258,0 0-387,9 32-4514,-6-2-388,8 11 0,-4 4 0,2 5 0,-2-1 0,-3-4 0,3-2 0,-7-13 0,3-2 0,-3-28 0,0 25 0,0-25-517,0 0 259,8-23 0,-1 0 258,0-5 129,2-8 0,1 0 129,1 1 0,1 3 1,-3 0-259,2 9 0,-2 3 0,-9 20 0,21-16 0,-21 16 0,27 5 0,-15 13 0,3 2 0,-1 5 0,-2 3 0,-1-1 0,-2 1 0,-4-1 0,1-4 0,-5-3 0,3-3 0,-4-17 0,5 25-130,-5-25 130,0 0 0,16 0 130,-16 0-130,18-17 0,-7-5 0,6-3 0,-2-3 0,4-2 0,-3-1 0,2 6 0,-2 4 0,-3 3 0,-13 18 0,24-16 0,-24 16 0,24 9 0,-12 9 0,2 5 0,0 2 0,2 3 0,1 1 0,-1-1 0,-2-1 0,2-7 0,-2-3 0,2-6 0,0-4 0,0-5 0,0-2 0,4-9 0,-1-9 0,2-3 0,-1-6 0,1-1 0,-3-1 0,-2 3 0,-2 3 0,-3 5 0,-11 18 0,23-9 0,-23 9 0,22 18 0,-12 7 0,3 3 0,1 4 0,2 4 0,-2-3 0,-1-2 0,1-1 0,-9-9 0,9 4-259,-14-9-4643,0-16-258,0 0 129,0 0-258</inkml:trace>
          <inkml:trace contextRef="#ctx0" brushRef="#br1" timeOffset="44382.078">7542 4560 14319,'-23'-95'4773,"15"69"-258,0 8-258,8 18-3096,0 0-5031,-15 21-645,15 9 0,0 2-516</inkml:trace>
          <inkml:trace contextRef="#ctx0" brushRef="#br1" timeOffset="45146.4793">7896 4937 17157,'69'28'5031,"-39"-10"0,-3 3-129,-18-1-4256,9 8-646,-6-3 0,-3 0 0,-4-2 0,-5-1 0,0-3 0,0-19 0,0 22 0,0-22 0,0 0 0,0 0 0,-10-13 0,10-10 0,3-6 0,8-4 0,0-6 0,5-2 0,0-2 0,3 6 0,1 5 0,1 7 0,-3 7 0,3 13 0,1 5 0,-1 8 0,4 14 0,0 6 0,1 4 0,5 4 0,1-1 0,1-1 0,3-2 0,3-7 0,2-9 0,2-7 0,3-7 0,2-4 0,-2-14 0,-1-9 0,-4-5 0,-9-4 0,-7-1 0,-13 2 0,-8 7 0,-8 3 0,-16 8 0,-6 8 0,-3 7 0,-1 0 0,3 11 0,2 3 0,4 2 0,9 0 0,12-16 0,-13 30 0,11-13 0,2-1 0,0-16 0,6 26 0,-6-26 0,21 14 0,-21-14 0,34 0 0,-13-5 0,4-9 0,4-7 0,4 1 0,1 0 0,4 6 0,-5 5 0,1 7 0,0 4 0,-4 14 0,-1 11 0,-10 0 0,10 14-259,-20-15-4643,10-3-129,-3-8 0,4-14-258</inkml:trace>
          <inkml:trace contextRef="#ctx0" brushRef="#br1" timeOffset="45380.4796">9425 4392 19221,'8'-28'5418,"13"24"-258,-3 26-2192,-8 17-2968,10 23 0,-6 7 0,2 12 0,-7 6 0,-2 2 0,-3 3 0,-4-14 0,0 2 0,-20-32-646,9 0-4385,-6-17-387,2-12 129,-4-15-645</inkml:trace>
          <inkml:trace contextRef="#ctx0" brushRef="#br1" timeOffset="45739.2803">9301 4946 15351,'25'-22'5031,"9"19"-129,12 3-129,-2-4-3096,29 4-644,2-3-1033,17-3 0,-1-4 0,-4-3 0,-8-3 0,-12-3 0,-13 1 0,-26 4 0,-28 14 0,0-22 0,-27 19 0,-10 3 0,0 3 0,-4 11 0,3 10 0,6 4 0,11 6 0,12 8 0,7 5 0,9 3 0,17-4 0,11 0 0,6-7 0,9-3 0,0-11 0,5-9 0,0-6 0,-14-13-1420,3-4-3095,-6-8-645,-5-4 129,3-6-645</inkml:trace>
        </inkml:traceGroup>
        <inkml:traceGroup>
          <inkml:annotationXML>
            <emma:emma xmlns:emma="http://www.w3.org/2003/04/emma" version="1.0">
              <emma:interpretation id="{D9108F2E-65DA-49A9-9D12-D5ABAE8743F5}" emma:medium="tactile" emma:mode="ink">
                <msink:context xmlns:msink="http://schemas.microsoft.com/ink/2010/main" type="inkWord" rotatedBoundingBox="12622,4580 15899,4489 15929,5574 12652,5665"/>
              </emma:interpretation>
              <emma:one-of disjunction-type="recognition" id="oneOf10">
                <emma:interpretation id="interp50" emma:lang="en-US" emma:confidence="0.5">
                  <emma:literal>state</emma:literal>
                </emma:interpretation>
                <emma:interpretation id="interp51" emma:lang="en-US" emma:confidence="0">
                  <emma:literal>stet</emma:literal>
                </emma:interpretation>
                <emma:interpretation id="interp52" emma:lang="en-US" emma:confidence="0">
                  <emma:literal>stat</emma:literal>
                </emma:interpretation>
                <emma:interpretation id="interp53" emma:lang="en-US" emma:confidence="0">
                  <emma:literal>stets</emma:literal>
                </emma:interpretation>
                <emma:interpretation id="interp54" emma:lang="en-US" emma:confidence="0">
                  <emma:literal>State</emma:literal>
                </emma:interpretation>
              </emma:one-of>
            </emma:emma>
          </inkml:annotationXML>
          <inkml:trace contextRef="#ctx0" brushRef="#br1" timeOffset="46690.882">11565 4665 15738,'15'-36'4515,"-15"36"0,-27-12-387,-16 10-3483,6 5-387,-4 8-129,-2 5-129,4 0 0,3-2 0,10 4 0,13-2 129,10 0 129,10 4 0,18-4 0,16 7 129,1-4 0,14 8 129,-3-7-129,6 8-128,-11-5-259,-2 4 0,-12-6 0,-8 2 0,-13-3 0,-10 1 0,-3-3 0,-16-2 0,-10-4 0,-6 1 0,-7-8 0,-10 1 0,0-6 0,-8 0 0,-2-8 0,0 0 0,2-5 0,4-1 0,7 1 0,5-3 0,12 8 0,1-12-904,28 20-3095,0-21-1032,0 21 258,21-25-516,4 7 258</inkml:trace>
          <inkml:trace contextRef="#ctx0" brushRef="#br1" timeOffset="47502.0833">11893 4634 15093,'-16'-9'4773,"16"9"0,0 9-387,0-9-2838,51 27-645,-10-13 0,23 13-515,2-13-388,14 4 0,4-7 0,4-8 0,1-3 0,-5 0 0,-6-5 0,-12-8 0,-13 1 0,-13-2 0,-14-2 0,-26 16 0,11-22 0,-11 22 0,-20-14 0,1 9 0,-4 5 0,1 0 0,3 5 0,1 4 0,18-9 0,-28 28 0,17-10 0,4 5 0,0 0 0,5 1 0,0 1 0,2-2 0,0-2 0,7-1 0,-7-20 0,22 23 0,-22-23 0,28 3 0,-12-3 0,4-7 0,-1-5 0,4-1 0,0 3 0,4 1 0,-2 3 0,2 6 0,-2 0 0,-2 11 0,0 7 0,-5-2 0,3 7 0,-21-23-388,34 14-4514,-34-14-387,30-5 387,-12-20-516</inkml:trace>
          <inkml:trace contextRef="#ctx0" brushRef="#br1" timeOffset="46971.6825">11919 4174 15093,'52'-57'5160,"-33"39"-129,1 11-258,-20 7-2063,34 0-2710,-20 19 0,7 17 0,-6 7 0,4 15 0,-3 8 0,4 12 0,-2 4 0,-2 0 0,-2 3 0,-5-8 0,5 1 0,-14-24 0,16-3-3742,-16-17-1547,0-9 0,0-25-387</inkml:trace>
          <inkml:trace contextRef="#ctx0" brushRef="#br1" timeOffset="48172.8846">13346 4030 17544,'5'-65'4902,"-5"48"258,0 17-129,0 0-4901,18 21-130,-9 9 0,3 15 0,-1 5 0,5 15 0,-2 8 0,-3 6 0,0 6 0,-10-3 0,3 1 0,-8-13 0,4-1 0,-21-26 0,21 3-2452,-30-39-515,30-7-774,-34 0-774,11-19-258,0-13-129,-4-2 1290,-9-16 2322,1 2 1806,10 9 1806,-12-7 774,13 10 1161,5 9 387,8 6-129,6 0-1032,17 21-1161,-12 0-903,59 12-516,-11-3-128,21 9-775,8-8 0,15 5 0,6-14 0,5-1 0,1 0 0,-7-12 0,-11-6 0,-11-3 0,-17-4 0,-15 0 0,-15 2 0,-15 3 0,-13 1 0,-7 3 0,-13 7 0,-7 5 0,-1 4 0,-2 11 0,0 9 0,-1 10 0,10 9 0,5 11 0,7 7 0,9 5 0,2 2 0,17 2 0,6-4 0,11-5 0,3-7 0,5-13 0,1-10 0,-1-11 0,3-2 0,-21-14-2452,10-5-2450,-13-8-258,-3-3-258,-10 0-258</inkml:trace>
        </inkml:traceGroup>
        <inkml:traceGroup>
          <inkml:annotationXML>
            <emma:emma xmlns:emma="http://www.w3.org/2003/04/emma" version="1.0">
              <emma:interpretation id="{EAA0F727-3005-4218-A653-37643E108A62}" emma:medium="tactile" emma:mode="ink">
                <msink:context xmlns:msink="http://schemas.microsoft.com/ink/2010/main" type="inkWord" rotatedBoundingBox="16762,4445 18262,4403 18307,5998 16806,6039"/>
              </emma:interpretation>
              <emma:one-of disjunction-type="recognition" id="oneOf11">
                <emma:interpretation id="interp55" emma:lang="en-US" emma:confidence="1">
                  <emma:literal>of</emma:literal>
                </emma:interpretation>
                <emma:interpretation id="interp56" emma:lang="en-US" emma:confidence="0">
                  <emma:literal>oft</emma:literal>
                </emma:interpretation>
                <emma:interpretation id="interp57" emma:lang="en-US" emma:confidence="0">
                  <emma:literal>off</emma:literal>
                </emma:interpretation>
                <emma:interpretation id="interp58" emma:lang="en-US" emma:confidence="0">
                  <emma:literal>oof</emma:literal>
                </emma:interpretation>
                <emma:interpretation id="interp59" emma:lang="en-US" emma:confidence="0">
                  <emma:literal>OF</emma:literal>
                </emma:interpretation>
              </emma:one-of>
            </emma:emma>
          </inkml:annotationXML>
          <inkml:trace contextRef="#ctx0" brushRef="#br1" timeOffset="49623.6872">15375 4335 14835,'22'-40'4902,"-22"40"-258,-13-18 0,-20 14-3225,15 15-774,-9 12-129,7 11-258,-1 5 0,5 9-129,2 4-129,5 1 129,4 2-129,5-5 0,0-4 0,10-3 129,5-11 130,8-7-259,-2-13 0,11-5 0,-2-7 0,9-14 0,-5-13 0,5-6 0,-7-12 0,-1-3 0,-12-7 0,-6-4 0,-10-1 0,-3-1 0,-9 10 0,-14-3 0,14 28-517,-14-6-4514,5 10-387,1 10 258,17 12-516</inkml:trace>
          <inkml:trace contextRef="#ctx0" brushRef="#br1" timeOffset="50091.688">15640 4312 14835,'105'6'5160,"-49"-6"-258,-3 0-258,6 0-2967,-17-11-645,19-1-515,-11-13-517,3 0 0,-9-7 0,-1-6 0,-9-4 0,-7-5 0,-11 3 0,-11-2 0,-5 5-259,-4 3 130,-8 6 0,-4 9 129,-2 9 129,18 14 129,-27 0-128,22 14-130,2 13 0,3 16 0,3 5 0,6 14 0,0 9 0,5 14 0,-5 8 0,3 8 0,-3 4 0,-2 4 0,-5-1 0,0 1 0,-2-6 0,0-7 0,0-9 0,0-8 0,0-12 0,0-10 0,0-9 0,0-12 0,2-10 0,-2-26 0,0 20 0,0-20 0,-6-14-1549,-11-15-3611,2-1-387,-8-13-129,0-3 0</inkml:trace>
          <inkml:trace contextRef="#ctx0" brushRef="#br1" timeOffset="50294.4883">15943 4613 16770,'59'-45'4644,"-19"29"129,10 4-387,-2 5-3999,16 5-516,11 2-645,-4-5-1290,18-1-2451,4 1-129,1-7-516,-3-3 258</inkml:trace>
        </inkml:traceGroup>
        <inkml:traceGroup>
          <inkml:annotationXML>
            <emma:emma xmlns:emma="http://www.w3.org/2003/04/emma" version="1.0">
              <emma:interpretation id="{7779FE9B-FEA2-4D5A-A456-5C243D065DEE}" emma:medium="tactile" emma:mode="ink">
                <msink:context xmlns:msink="http://schemas.microsoft.com/ink/2010/main" type="inkWord" rotatedBoundingBox="18391,4493 20244,4441 20269,5313 18416,5364"/>
              </emma:interpretation>
              <emma:one-of disjunction-type="recognition" id="oneOf12">
                <emma:interpretation id="interp60" emma:lang="en-US" emma:confidence="1">
                  <emma:literal>the</emma:literal>
                </emma:interpretation>
                <emma:interpretation id="interp61" emma:lang="en-US" emma:confidence="0">
                  <emma:literal>The</emma:literal>
                </emma:interpretation>
                <emma:interpretation id="interp62" emma:lang="en-US" emma:confidence="0">
                  <emma:literal>she</emma:literal>
                </emma:interpretation>
                <emma:interpretation id="interp63" emma:lang="en-US" emma:confidence="0">
                  <emma:literal>•he</emma:literal>
                </emma:interpretation>
                <emma:interpretation id="interp64" emma:lang="en-US" emma:confidence="0">
                  <emma:literal>She</emma:literal>
                </emma:interpretation>
              </emma:one-of>
            </emma:emma>
          </inkml:annotationXML>
          <inkml:trace contextRef="#ctx0" brushRef="#br1" timeOffset="50528.4887">17184 3957 15867,'4'-24'5160,"1"5"0,-5 19-258,6 12-3612,3 20-902,-4 4-388,4 16 0,-2 4 0,2 16 0,-2 2 0,0 6 0,-2 4 0,-3-8 0,2 1 0,-6-20 0,2 7-2323,-5-29-2708,-6-10-387,-7-21 129,0-4-258</inkml:trace>
          <inkml:trace contextRef="#ctx0" brushRef="#br1" timeOffset="51261.6899">16838 4289 12255,'8'-26'4902,"23"26"-516,8 0 258,7 19-2709,-3-15-903,17 5-645,-5-6-129,4-3-387,-2 0-129,-5-16-516,6 5-645,-19-22-1032,13 9-516,-22-16 258,9 8 129,-21-13 645,5 8 1032,-10 5 1419,-13-7 645,10 19 1419,-13-8 129,3 28 258,0 0-129,0 0-645,-13 14-645,13 18-516,0 2-258,9 12-129,-5 2-515,7 7-130,-4 2 0,-2 2 0,0-1 0,-3-3 0,-2-5 0,0-9 0,0-7 0,0-13 0,0-21 0,0 0 0,0 0 0,11-12 0,-2-11 0,1-6 0,3-1 0,3 5 0,2 2 0,5 5 0,3 6 0,8 6 0,5 6 0,13 0 0,7 6 0,10 3 0,7 0 0,10-8 0,1-1 0,0-7 0,-7-11 0,-10-3 0,-13-6 0,-18-3 0,-18-2 0,-19 2 0,-9 5 0,-22 7 0,-6 8 0,-8 8 0,2 4 0,0 17 0,9 11 0,5 11 0,13 11 0,12 7 0,2 3 0,20 0 0,10 0 0,8-8 0,10-1-259,-4-21-1289,17-3-3225,-8-13-258,-2-15-129,-1-4-129</inkml:trace>
        </inkml:traceGroup>
        <inkml:traceGroup>
          <inkml:annotationXML>
            <emma:emma xmlns:emma="http://www.w3.org/2003/04/emma" version="1.0">
              <emma:interpretation id="{8A8ACF97-F72E-4A21-B2AE-DCAA17077BC7}" emma:medium="tactile" emma:mode="ink">
                <msink:context xmlns:msink="http://schemas.microsoft.com/ink/2010/main" type="inkWord" rotatedBoundingBox="21137,4422 22581,4382 22607,5296 21163,5336"/>
              </emma:interpretation>
              <emma:one-of disjunction-type="recognition" id="oneOf13">
                <emma:interpretation id="interp65" emma:lang="en-US" emma:confidence="0">
                  <emma:literal>RS</emma:literal>
                </emma:interpretation>
                <emma:interpretation id="interp66" emma:lang="en-US" emma:confidence="0">
                  <emma:literal>Rs</emma:literal>
                </emma:interpretation>
                <emma:interpretation id="interp67" emma:lang="en-US" emma:confidence="0">
                  <emma:literal>RJ</emma:literal>
                </emma:interpretation>
                <emma:interpretation id="interp68" emma:lang="en-US" emma:confidence="0">
                  <emma:literal>Rss</emma:literal>
                </emma:interpretation>
                <emma:interpretation id="interp69" emma:lang="en-US" emma:confidence="0">
                  <emma:literal>Ros</emma:literal>
                </emma:interpretation>
              </emma:one-of>
            </emma:emma>
          </inkml:annotationXML>
          <inkml:trace contextRef="#ctx0" brushRef="#br1" timeOffset="51963.691">19609 3951 16512,'-20'2'5160,"17"19"129,-4 6-258,10 18-4256,-3 1-775,0 12 0,2 6 0,3 8 0,1-1 0,-3 0 0,1-7 0,1-11 0,-1-10 0,-3-14 0,-1-29 0,0 0 0,0-24 0,-1-18 0,-5-12 0,1-11 0,0-7 0,-1-4 0,5 1 0,1 4 0,1 3 0,14 10 0,4 4 0,6 12 0,7 6 0,7 15 0,6 10 0,4 11 0,1 2 0,-3 12 0,-3 9 0,-7 4 0,-10 5 0,-15 2 0,-12-2 0,-10-4 0,-19-3 0,-12-4 0,-7-1 0,-3-6 0,1-5 0,6-2 0,6-3 0,8-1 0,10-1 0,20-2 0,0 0 0,0 29 0,20-12 0,10 12 0,9 3 0,9 11 0,6 3 0,10 5 0,0 1 0,2 1 0,-2-1 0,-6-4 0,-4-5 0,-12-10 0,-6-6 0,-11-7 0,-6-8 0,-19-12 0,18 14 0,-18-14 0,0 0 0,-16-23-388,16 23-4772,-19-37-258,12 10 129,-1-8-387</inkml:trace>
          <inkml:trace contextRef="#ctx0" brushRef="#br1" timeOffset="52384.892">20849 4012 12513,'-4'-34'5031,"4"34"-387,-34-23 129,9 12-2580,-1 11-1677,-6 0-129,3 2-129,3 5 0,4 5 0,8 4 0,10 8 129,4 1 0,15 8-129,10 3 129,10 10-128,6 2-259,7 7 0,2-1 0,0 1 0,-6-4 0,-5 1 0,-8-9 0,-10-2 0,-14-9 0,-7-4 0,-18-3 0,-10-5 0,-8-6 0,-8 0 0,-8-5 0,-3-6 0,-4-1 0,-5-2 0,7 0 0,-23-7-4387,15-4-773,-7-5-258,7 4-129</inkml:trace>
        </inkml:traceGroup>
      </inkml:traceGroup>
      <inkml:traceGroup>
        <inkml:annotationXML>
          <emma:emma xmlns:emma="http://www.w3.org/2003/04/emma" version="1.0">
            <emma:interpretation id="{DFEDD624-A503-4890-AA12-1D1BDB1FC234}" emma:medium="tactile" emma:mode="ink">
              <msink:context xmlns:msink="http://schemas.microsoft.com/ink/2010/main" type="line" rotatedBoundingBox="3072,6305 13947,6120 13976,7867 3101,8052"/>
            </emma:interpretation>
          </emma:emma>
        </inkml:annotationXML>
        <inkml:traceGroup>
          <inkml:annotationXML>
            <emma:emma xmlns:emma="http://www.w3.org/2003/04/emma" version="1.0">
              <emma:interpretation id="{8E4C7D8F-140E-4196-B94F-08E46ECF499C}" emma:medium="tactile" emma:mode="ink">
                <msink:context xmlns:msink="http://schemas.microsoft.com/ink/2010/main" type="inkWord" rotatedBoundingBox="3072,6340 5971,6291 6000,8003 3101,8052"/>
              </emma:interpretation>
              <emma:one-of disjunction-type="recognition" id="oneOf14">
                <emma:interpretation id="interp70" emma:lang="en-US" emma:confidence="1">
                  <emma:literal>type</emma:literal>
                </emma:interpretation>
                <emma:interpretation id="interp71" emma:lang="en-US" emma:confidence="0">
                  <emma:literal>tyke</emma:literal>
                </emma:interpretation>
                <emma:interpretation id="interp72" emma:lang="en-US" emma:confidence="0">
                  <emma:literal>Type</emma:literal>
                </emma:interpretation>
                <emma:interpretation id="interp73" emma:lang="en-US" emma:confidence="0">
                  <emma:literal>typo</emma:literal>
                </emma:interpretation>
                <emma:interpretation id="interp74" emma:lang="en-US" emma:confidence="0">
                  <emma:literal>tyr</emma:literal>
                </emma:interpretation>
              </emma:one-of>
            </emma:emma>
          </inkml:annotationXML>
          <inkml:trace contextRef="#ctx0" brushRef="#br1" timeOffset="54506.4956">1524 6390 14577,'-5'-18'5031,"28"9"-258,4 9-129,21 4-3612,-6-2-516,17 3-516,10 2-258,-1-7-1032,21 5-1161,-13-5-2451,-5-3 258,-10-8-387,-11-3-129,-13 0 774,-12 3 2709,-25 11 1806,-4-25 1806,-15 16 3225,19 9-516,-34 0 258,18 0-258,16 0-516,-28 22-1806,31 4-1032,-1-6-387,16 14-258,-6-6-129,13 8-387,0-2 0,3-2-258,5-4-129,-1-8 129,3-4-129,-3-13 129,2-3-129,-4-11 129,-1-10 129,-3-6 258,-8-8-129,0 3 387,-7-6-129,-3 12 130,-4-3-517,0 13 0,-4 16 0,0 0 0,0 0 0,0 39 0,0 6 0,1 14 0,-1 15 0,0 12 0,0 6 0,0 4 0,0 2 0,0-2 0,0-3 0,-3-12 0,1-8 0,-3-16 0,5-7 0,-6-20 0,6 1-646,-12-28-3482,12-3-1032,-9-12 0,7-17-129,2-12-258</inkml:trace>
          <inkml:trace contextRef="#ctx0" brushRef="#br1" timeOffset="53882.4946">1777 5801 15738,'7'-16'5031,"2"-2"129,-9 18-387,0 0-3612,0 15-516,0 13-386,-2 6-259,2 10 0,-2 8 0,2 12 0,0 4 0,5 5 0,1 1 0,3 3 0,0-4 0,3-2 0,-1-5 0,-1-4 0,-1-7 0,-3-11 0,2-4 0,-6-17 0,7 5 0,-18-24-3871,9-4-1418,0 0 0,-25-13-258,8-8 0</inkml:trace>
          <inkml:trace contextRef="#ctx0" brushRef="#br1" timeOffset="55005.6966">2970 6415 15222,'6'-16'5418,"-6"16"-258,-2 21 0,2 29-3612,-2-4-1289,4 22-259,1 1 0,6 13 0,-5 2 0,5-1 0,-2-3 0,0-10 0,2-8 0,-6-16 0,4-10 0,-7-36 0,8 16-388,-8-30-386,0-15-129,-2-26-258,2-4 129,-14-26-129,10 3 387,-14-14 0,9 5 516,-1 2 258,3 6 258,7 19 387,1 3 129,28 26 387,-1 1-258,27 23 129,-1 1-258,15 13-258,-3 6 129,5 12-258,-10-3-257,-6 5-130,-16-5 0,-11 2 0,-28-20 0,0 24 0,-26-20 0,-28-2 0,-12-2 0,-10 0 0,-6 0 0,-5-7 0,12 7-904,-5-18-1934,20 14-2322,19 1 258,14 1-516,27 2 129</inkml:trace>
          <inkml:trace contextRef="#ctx0" brushRef="#br1" timeOffset="55395.6972">3867 6472 13545,'108'-2'5289,"-58"-2"-129,-4 3-258,-8-14-1806,-3 15-2451,-6-5-515,-3-2-130,-10-5 0,-16 12 0,7-32 0,-12 14 0,-16 0 0,-11 0 0,-6 6 0,-8 3 0,0 9 0,0 3 0,3 13-130,6 8-128,10 8 129,9 3 0,11 8 129,7 1 0,12 3 0,17-3 129,8-1 0,13-6 0,9-3-129,3-13-258,13 4-774,-11-18-3612,2-7-516,-6-7 258,-5-14-774</inkml:trace>
        </inkml:traceGroup>
        <inkml:traceGroup>
          <inkml:annotationXML>
            <emma:emma xmlns:emma="http://www.w3.org/2003/04/emma" version="1.0">
              <emma:interpretation id="{A37FF7BA-6210-4CEF-A03E-9B7F3429B28E}" emma:medium="tactile" emma:mode="ink">
                <msink:context xmlns:msink="http://schemas.microsoft.com/ink/2010/main" type="inkWord" rotatedBoundingBox="7126,6514 8149,6497 8162,7273 7139,7291"/>
              </emma:interpretation>
              <emma:one-of disjunction-type="recognition" id="oneOf15">
                <emma:interpretation id="interp75" emma:lang="en-US" emma:confidence="1">
                  <emma:literal>is</emma:literal>
                </emma:interpretation>
                <emma:interpretation id="interp76" emma:lang="en-US" emma:confidence="0">
                  <emma:literal>Jas</emma:literal>
                </emma:interpretation>
                <emma:interpretation id="interp77" emma:lang="en-US" emma:confidence="0">
                  <emma:literal>ifs</emma:literal>
                </emma:interpretation>
                <emma:interpretation id="interp78" emma:lang="en-US" emma:confidence="0">
                  <emma:literal>its</emma:literal>
                </emma:interpretation>
                <emma:interpretation id="interp79" emma:lang="en-US" emma:confidence="0">
                  <emma:literal>ids</emma:literal>
                </emma:interpretation>
              </emma:one-of>
            </emma:emma>
          </inkml:annotationXML>
          <inkml:trace contextRef="#ctx0" brushRef="#br1" timeOffset="55894.8982">5565 6084 15351,'-1'-85'4773,"10"53"-129,8 19-516,12 4-4386,1 9-3225,-1 15-1032,-1 4-258,4 11-258,2 1-387</inkml:trace>
          <inkml:trace contextRef="#ctx0" brushRef="#br1" timeOffset="55738.8979">5756 6331 17028,'23'-16'5160,"-5"16"-129,-18 0-129,0 20-4256,0 5-646,0 3 0,0 6 0,0 3 0,0-6 0,3 8-775,-3-39-1934,-2 35-2322,2-35 0,0 0-516,0 0 129</inkml:trace>
          <inkml:trace contextRef="#ctx0" brushRef="#br1" timeOffset="56284.8989">6215 6264 15351,'0'0'5031,"-9"-2"0,-7 2-516,16 0-3483,-29 18-516,13-4-129,-1-2-258,17-12 0,-16 29-129,16-29 0,10 28 0,15-13 0,7-3 129,11 4-258,5 0 258,7 2-129,0 1 258,2 6-129,-5 0 1,-10 4-130,-8-1 0,-13 4 0,-10-5 0,-11-1 0,-14-4 0,-16-3 0,-9-8 0,-6-7 0,-7-4 0,-1-4 0,-2-5 0,0-9 0,9 6-130,-4-17-1418,23 8-3483,-3 2-129,10 3-129,10 0-129</inkml:trace>
        </inkml:traceGroup>
        <inkml:traceGroup>
          <inkml:annotationXML>
            <emma:emma xmlns:emma="http://www.w3.org/2003/04/emma" version="1.0">
              <emma:interpretation id="{4EE0EA0F-8391-49D1-86DF-34DB9D6F4D90}" emma:medium="tactile" emma:mode="ink">
                <msink:context xmlns:msink="http://schemas.microsoft.com/ink/2010/main" type="inkWord" rotatedBoundingBox="8887,6206 13947,6120 13976,7819 8916,7904"/>
              </emma:interpretation>
              <emma:one-of disjunction-type="recognition" id="oneOf16">
                <emma:interpretation id="interp80" emma:lang="en-US" emma:confidence="1">
                  <emma:literal>defined</emma:literal>
                </emma:interpretation>
                <emma:interpretation id="interp81" emma:lang="en-US" emma:confidence="0">
                  <emma:literal>defied</emma:literal>
                </emma:interpretation>
                <emma:interpretation id="interp82" emma:lang="en-US" emma:confidence="0">
                  <emma:literal>defiled</emma:literal>
                </emma:interpretation>
                <emma:interpretation id="interp83" emma:lang="en-US" emma:confidence="0">
                  <emma:literal>destined</emma:literal>
                </emma:interpretation>
                <emma:interpretation id="interp84" emma:lang="en-US" emma:confidence="0">
                  <emma:literal>detained</emma:literal>
                </emma:interpretation>
              </emma:one-of>
            </emma:emma>
          </inkml:annotationXML>
          <inkml:trace contextRef="#ctx0" brushRef="#br1" timeOffset="56971.3001">7504 6417 14964,'32'-32'5031,"-21"14"0,-6 0-387,-5 18-3612,-5-34-258,5 34-387,-30-25-129,7 22 0,-4 3-258,0 7-129,1 9 0,4 7-129,3 6 0,1 4 0,7 5 0,6-3 0,5 3 129,0-5 129,14 3 0,4-8 129,3-6 0,6-4 129,0-13 129,6-3 0,-4-8 129,6-13-257,-4-17-259,1-5 0,-4-8 0,-3-12 0,-5-7 0,-8-12 0,-5-5 0,-5-8 0,-2-1 0,-9 5 0,-5 9 0,-4 9 0,-3 14 0,-1 22 0,1 24 0,1 13 0,3 28 0,6 13 0,4 14 0,7 8 0,9 10 0,14 5 0,7-3 0,9 4 0,4-2 0,3-3 0,-1-5 0,-6-3 0,-2-6 0,-10-8 0,1-3 0,-22-26-1549,17 0-3482,-23-25-258,14 20 0,-14-20-387</inkml:trace>
          <inkml:trace contextRef="#ctx0" brushRef="#br1" timeOffset="57330.1007">8138 6459 14964,'44'-21'5289,"-14"12"-129,9 0-258,-7-9-3483,22 13-386,-6-9-1033,3 1 0,-6-3 0,-8 2 0,-8-2 0,-13 0 0,-16 16 0,-2-27 0,-21 17 0,-7 3 0,-4 5 0,-4 2 0,1 2 0,5 12 0,5 7 0,8 4 0,6 7 0,12 6 0,1 2 0,16 1 0,7 0 0,9-5 0,1-4 0,7-5 0,-1-6 0,-5-14 0,6 9-1678,-9-18-3095,-10-10-516,-8-11 129,-3-4-516</inkml:trace>
          <inkml:trace contextRef="#ctx0" brushRef="#br1" timeOffset="57813.7015">8662 6301 15351,'52'-12'5160,"-17"8"-258,13 2-129,-1-12-3483,24 9-387,-7-13-515,5 0-388,-8-9 0,-4-5 0,-13-3 0,-10-6 0,-9-2 0,-14-3 0,-6 3 0,-5 1 0,-2 6 0,-7 6 0,0 5 0,9 25 0,-16-13 0,16 13 0,-3 31 0,3 8 0,2 9 0,6 11 0,0 10 0,4 7 0,-3 4 0,2 11 0,-3 2 0,-2 8 0,-3 4 0,-3 5 0,0-3 0,0-6 0,-3-6 0,-3-13 0,3-13 0,-1-18 0,3-11 0,-1-15 0,2-9 0,0-16 0,0 0 0,-16 0 0,16 0 0,-32-29 0,25 1-5032,-16-12-386,3-4 129,-7-13-387</inkml:trace>
          <inkml:trace contextRef="#ctx0" brushRef="#br1" timeOffset="58125.7021">8991 6552 11868,'-5'-50'5160,"19"38"-387,13 1 258,14 11-2322,2-9-1548,26 9-387,2-4-129,13 3-387,1-5 0,4-1-128,-2-2-130,-7-3 0,-10-1 0,-13-3 0,-15-1 0,-12 1 0,-14 0 0,-16 16 0,0-22 0,0 22 0,-17 0 0,17 0 0,-27 22 0,18 3 0,6 7 0,-1 1-130,6 12-386,-2-15-1161,25 6-2967,-15-6-258,5-5-129,-15-25-129</inkml:trace>
          <inkml:trace contextRef="#ctx0" brushRef="#br1" timeOffset="58281.7024">9772 6024 15738,'-2'-111'4257,"2"65"-774,18 32-1806,-18 14-5805,22 0 0,-6 21-516,-2 6-258</inkml:trace>
          <inkml:trace contextRef="#ctx0" brushRef="#br1" timeOffset="58687.3031">10160 6221 16512,'37'23'4773,"-12"-7"387,-2 4-516,6 10-3483,-15-3-644,11 6-517,-13 1 0,-3 0 0,-3 0 0,-6-2 0,0-2 0,-2-9-130,-2-3-128,4-18 0,0 0 129,0 0 129,0 0 129,0-23 258,7-7-128,11-4-259,0-5 0,9 3 0,-4 1 0,5 6 0,-3 6 0,2 7 0,0 11 0,-3 5 0,1 12 0,-3 13 0,-3 4 0,-3 6 0,2 6 0,-7-2 0,10 15-130,-8-21-4901,10-1-258,0-10 129,12-6-387</inkml:trace>
          <inkml:trace contextRef="#ctx0" brushRef="#br1" timeOffset="59529.7046">11234 6468 16383,'41'-10'4902,"-14"2"258,10 5-387,-17-10-3354,26 8-1289,-5-7-130,2-3 0,-6-2 0,-3-3 0,-9-3 0,-13-4 0,-10 2 0,-9 0 0,-16 6 0,-15 3 0,-4 5 0,-10 9 0,1 2 0,-5 15 0,12 8 0,3 5-388,13 8 130,10 1 129,13 2 129,6 2 129,19-3 129,14-1 0,5-7-128,12-1-130,3-10 0,4-3 0,3-10 0,1-6 0,-5-8 0,0-9 0,-4-6 0,-5-9 0,-3 1 0,-11-1 0,-6 4 0,-14 1 0,-5 9 0,-9 18 0,-3-16-130,-17 16-386,1 11 0,-10 3 0,6 11 129,-2 0-129,7 5 129,6 1 129,5 1 129,7 0 387,0-2 129,9 0 0,3-10 129,9 5 129,-3-13 0,7-1-128,-5-11-517,5-9 0,-6-16 0,2-9 0,-3-10 0,-3-17 0,-1-8 0,-7-15 0,0-8 0,-3-15 0,-1-9 0,-3 2 0,2 6 0,1 14 0,-1 10 0,2 20 0,-1 20 0,-3 44 0,0 0 0,29 32 0,-13 21 0,9 18 0,1 13 0,10 10 0,0 7 0,3 4 0,-4 2 0,1-4 0,-8-5 0,-3-5 0,-2-6 0,-8-11 0,2 1 0,-17-29-775,4 0-4514,-4-15-258,0-4 0,-11-11-516</inkml:trace>
        </inkml:traceGroup>
      </inkml:traceGroup>
    </inkml:traceGroup>
    <inkml:traceGroup>
      <inkml:annotationXML>
        <emma:emma xmlns:emma="http://www.w3.org/2003/04/emma" version="1.0">
          <emma:interpretation id="{37292F25-B333-4DC3-85CA-3CD9E87D5DDD}" emma:medium="tactile" emma:mode="ink">
            <msink:context xmlns:msink="http://schemas.microsoft.com/ink/2010/main" type="paragraph" rotatedBoundingBox="994,8379 21382,7913 21453,11024 1065,114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23D3428-E3ED-4970-812C-5B06BC68569E}" emma:medium="tactile" emma:mode="ink">
              <msink:context xmlns:msink="http://schemas.microsoft.com/ink/2010/main" type="inkBullet" rotatedBoundingBox="1009,9003 2012,8980 2014,9039 1010,9062"/>
            </emma:interpretation>
            <emma:one-of disjunction-type="recognition" id="oneOf17">
              <emma:interpretation id="interp85" emma:lang="en-US" emma:confidence="0">
                <emma:literal>_</emma:literal>
              </emma:interpretation>
              <emma:interpretation id="interp86" emma:lang="en-US" emma:confidence="0">
                <emma:literal>-</emma:literal>
              </emma:interpretation>
              <emma:interpretation id="interp87" emma:lang="en-US" emma:confidence="0">
                <emma:literal>~</emma:literal>
              </emma:interpretation>
              <emma:interpretation id="interp88" emma:lang="en-US" emma:confidence="0">
                <emma:literal>=</emma:literal>
              </emma:interpretation>
              <emma:interpretation id="interp89" emma:lang="en-US" emma:confidence="0">
                <emma:literal>•</emma:literal>
              </emma:interpretation>
            </emma:one-of>
          </emma:emma>
        </inkml:annotationXML>
        <inkml:trace contextRef="#ctx0" brushRef="#br1" timeOffset="66471.7164">-538 8448 14061,'-17'-14'4644,"17"14"129,0 0-258,0 0-2838,0 0-645,0 0-258,0 0 0,10 0-257,-10 0-517,41 2 0,-7 1 0,19 4 0,8-5 0,17 3 0,6-3 0,8 2 0,1-2 0,-3-1 0,-4-1 0,-13 0 0,-11 0 0,-12 2 0,-15-2 0,-10 2 0,-7 0 0,-18-2 0,16 3 0,-16-3-1678,0 0-3353,0 0-387,0 0-129,4-14-258</inkml:trace>
      </inkml:traceGroup>
      <inkml:traceGroup>
        <inkml:annotationXML>
          <emma:emma xmlns:emma="http://www.w3.org/2003/04/emma" version="1.0">
            <emma:interpretation id="{075BE7F0-E557-4F1F-8523-C4A06D13325F}" emma:medium="tactile" emma:mode="ink">
              <msink:context xmlns:msink="http://schemas.microsoft.com/ink/2010/main" type="line" rotatedBoundingBox="2970,8334 21382,7913 21419,9528 3007,9948"/>
            </emma:interpretation>
          </emma:emma>
        </inkml:annotationXML>
        <inkml:traceGroup>
          <inkml:annotationXML>
            <emma:emma xmlns:emma="http://www.w3.org/2003/04/emma" version="1.0">
              <emma:interpretation id="{6B735CD8-6F75-4BDE-823E-F3822E94F950}" emma:medium="tactile" emma:mode="ink">
                <msink:context xmlns:msink="http://schemas.microsoft.com/ink/2010/main" type="inkWord" rotatedBoundingBox="2973,8435 7057,8341 7091,9855 3007,9948"/>
              </emma:interpretation>
              <emma:one-of disjunction-type="recognition" id="oneOf18">
                <emma:interpretation id="interp90" emma:lang="en-US" emma:confidence="1">
                  <emma:literal>Input</emma:literal>
                </emma:interpretation>
                <emma:interpretation id="interp91" emma:lang="en-US" emma:confidence="0">
                  <emma:literal>Infant</emma:literal>
                </emma:interpretation>
                <emma:interpretation id="interp92" emma:lang="en-US" emma:confidence="0">
                  <emma:literal>Impart</emma:literal>
                </emma:interpretation>
                <emma:interpretation id="interp93" emma:lang="en-US" emma:confidence="0">
                  <emma:literal>Inpat</emma:literal>
                </emma:interpretation>
                <emma:interpretation id="interp94" emma:lang="en-US" emma:confidence="0">
                  <emma:literal>Import</emma:literal>
                </emma:interpretation>
              </emma:one-of>
            </emma:emma>
          </inkml:annotationXML>
          <inkml:trace contextRef="#ctx0" brushRef="#br1" timeOffset="68484.1203">1430 8777 17157,'23'27'5160,"4"-15"0,5-5-258,16 8-4514,1-14-388,23 7 0,4-5 0,9-3 0,4 2 0,-5-2 0,12-4-4129,-18-1-902,-7 1-258,-10-4-129</inkml:trace>
          <inkml:trace contextRef="#ctx0" brushRef="#br1" timeOffset="68234.5198">1517 7927 13416,'-7'-43'5289,"23"33"-258,9-1 0,12 13-1677,4-2-2708,23 1-646,4 1 0,13 5 0,3 2 0,-7-3 0,4 20-517,-17-10-4385,-14 7-258,-23 2 0,-20 9-258</inkml:trace>
          <inkml:trace contextRef="#ctx0" brushRef="#br1" timeOffset="68000.5194">1794 8092 15222,'4'-37'5160,"-4"37"0,0-18-387,0 18-2967,0 0-1160,7 20-646,-7-1 0,2 13 0,0 6 0,7 8 0,-2 6 0,7 8 0,0 2 0,2 1 0,2-3 0,0 0 0,0-6 0,-1-6 0,-2-4 0,-3-8 0,0-6 0,-3-8 0,0-6 0,-9-16 0,0 0 0,0 0 0,22 1-130,-28-10-4901,4-14-258,-5-9 258,2-3-258</inkml:trace>
          <inkml:trace contextRef="#ctx0" brushRef="#br1" timeOffset="69139.3214">2657 8498 17415,'0'0'5160,"-3"12"129,3 11-386,-2 1-4903,4 15 0,-2-4 0,3 4 0,1 4 0,-3-7 0,5-1 0,-6-8 0,2-4 0,-2-23 0,0 0 0,0 0-259,8-19 1,-2-8 258,-1-11 258,6 1 1,-2-9-259,3 7 0,1-2 0,1 9 0,-3 0 0,5 9 0,-2 5 0,5 13 0,3 5 0,3 12 0,-1 11 0,9 7 0,-1 6 0,0 5 0,1 7 0,-8-9 0,13 7 0,-24-23-2065,14 2-2966,-5-12-258,4-6 0,2-9-258,1-10 903,-11-20 2709,12-6 1935,1 6 2193,-7-10 3354,-8 1-387,-2 3 0,-7 8 0,-6 0-903,-2 30-1934,7-25-2323,-7 25 0,9 9 0,-2 17 0,-3 5 0,5 11 0,-2 10 0,0 14 0,0 3 0,-2 13 0,-1 0 0,-2 0 0,1-1 0,-3-15 0,2-2 0,-2-26 0,5 8-1807,-5-46-3353,0 0-129,0-18 0,0-23-129</inkml:trace>
          <inkml:trace contextRef="#ctx0" brushRef="#br1" timeOffset="69388.9219">3427 8836 9675,'-10'-139'5160,"10"82"-258,1 9 0,15 18-774,-5-7-1935,30 22-774,-7 1-1031,14 12-388,-4 2 0,4 6 0,-5 4 0,-2 10 0,-5-2 0,-8 7 0,-14-2 0,-8 0 0,-10-4 0,-17-1 0,-13 0 0,-14-7 0,-7 1 0,-15-8 0,8 8 0,-18-8-5032,20-3-257,3-1 129,14 0-387</inkml:trace>
          <inkml:trace contextRef="#ctx0" brushRef="#br1" timeOffset="69872.5227">3902 8558 15351,'55'0'5418,"-31"7"-387,-1 8 0,-23-15-3354,30 28-1418,-21-5-259,1 8 0,-6-3 0,0 2 0,-3 2 0,-1-5 0,2-2 0,-2-7 0,0-18 0,9 17 0,-9-17 0,16 0 0,-16 0 0,29-28 0,-13 5 0,7 0 0,0-6 0,3 6 0,-2 0 0,6 3 0,-5 4 0,-2 8 0,4 2 0,-3 6 0,1 0 0,0 6 0,2 6 0,-2 4 0,2 4 0,1 1 0,-5 6 0,-2-1 0,1 3 0,-8-8 0,7 8 0,-21-29-775,34 30-3482,-34-30-774,29 3-129,-29-3-129,32-30-129</inkml:trace>
          <inkml:trace contextRef="#ctx0" brushRef="#br1" timeOffset="70356.1236">4847 8487 14190,'44'-19'5031,"-6"19"129,4 0-129,8 5-2451,-4-5-1805,18 0-775,-5 0 0,3 0 0,-5-2 0,-5 2 0,-8-2 0,-8 1 0,-6 1 0,-14-2 0,6 9-1033,-22-7-4127,0 0 0,-22 11-258,3-10-258</inkml:trace>
          <inkml:trace contextRef="#ctx0" brushRef="#br1" timeOffset="70106.5231">5058 8172 17028,'20'-85'5160,"-16"60"129,-4 25-129,0 0-5030,10 21-130,-4 15 0,3 17 0,-4 6 0,0 9 0,1 5 0,-3 1 0,-1 1 0,-2-9 0,0-2 0,-7-16 0,7 3 0,-18-22-4258,13-9-1031,5-20-129,-25 0-129</inkml:trace>
        </inkml:traceGroup>
        <inkml:traceGroup>
          <inkml:annotationXML>
            <emma:emma xmlns:emma="http://www.w3.org/2003/04/emma" version="1.0">
              <emma:interpretation id="{B8CFC36D-EB51-45BE-AC1D-F67DAEE72FD8}" emma:medium="tactile" emma:mode="ink">
                <msink:context xmlns:msink="http://schemas.microsoft.com/ink/2010/main" type="inkWord" rotatedBoundingBox="7915,8536 8630,8520 8657,9681 7942,9697"/>
              </emma:interpretation>
              <emma:one-of disjunction-type="recognition" id="oneOf19">
                <emma:interpretation id="interp95" emma:lang="en-US" emma:confidence="0">
                  <emma:literal>]</emma:literal>
                </emma:interpretation>
                <emma:interpretation id="interp96" emma:lang="en-US" emma:confidence="0">
                  <emma:literal>3</emma:literal>
                </emma:interpretation>
                <emma:interpretation id="interp97" emma:lang="en-US" emma:confidence="0">
                  <emma:literal>z</emma:literal>
                </emma:interpretation>
                <emma:interpretation id="interp98" emma:lang="en-US" emma:confidence="0">
                  <emma:literal>I</emma:literal>
                </emma:interpretation>
                <emma:interpretation id="interp99" emma:lang="en-US" emma:confidence="0">
                  <emma:literal>Z</emma:literal>
                </emma:interpretation>
              </emma:one-of>
            </emma:emma>
          </inkml:annotationXML>
          <inkml:trace contextRef="#ctx0" brushRef="#br1" timeOffset="74349.7306">6405 8142 14448,'21'-46'4773,"-8"28"-129,1-7-129,15 23-3354,-6-14-387,19 15-258,5-10-129,13 6 0,2-6 0,9 2-258,-3 0-129,-4-2-129,-11 6 0,-10-4-129,-7 6 0,-20-4-129,-16 7-129,0 0 129,-11-2 0,-14 2 0,2 2 129,-5 8 0,-1 6 258,4 9 129,6 5 0,8 15 258,4-1-129,7 17 258,2 1 0,14 13 129,-2 0 0,9 13-129,-5-6-257,3 9-259,-3-4 0,-4 2 0,-5-12 0,-2-10 0,-7-13 0,0-10 0,-18-17 0,-5-15 0,-12-12 0,-6-18 0,-11-7 0,-5-8 0,-5-6 0,-2-2 0,2-4 0,5 6 0,5 2 0,8 5 0,8 3 0,9 6 0,10 7 0,17 16 0,-15-21 0,15 21 0,9-6 0,-9 6-2065,29-5-2966,-6 5-258,9 4-129,7 3 0</inkml:trace>
        </inkml:traceGroup>
        <inkml:traceGroup>
          <inkml:annotationXML>
            <emma:emma xmlns:emma="http://www.w3.org/2003/04/emma" version="1.0">
              <emma:interpretation id="{9BFD4649-234D-4533-8FE3-5C44B327B4BF}" emma:medium="tactile" emma:mode="ink">
                <msink:context xmlns:msink="http://schemas.microsoft.com/ink/2010/main" type="inkWord" rotatedBoundingBox="9350,8582 11006,8545 11029,9513 9372,9550"/>
              </emma:interpretation>
              <emma:one-of disjunction-type="recognition" id="oneOf20">
                <emma:interpretation id="interp100" emma:lang="en-US" emma:confidence="1">
                  <emma:literal>and</emma:literal>
                </emma:interpretation>
                <emma:interpretation id="interp101" emma:lang="en-US" emma:confidence="0">
                  <emma:literal>ands</emma:literal>
                </emma:interpretation>
                <emma:interpretation id="interp102" emma:lang="en-US" emma:confidence="0">
                  <emma:literal>mind</emma:literal>
                </emma:interpretation>
                <emma:interpretation id="interp103" emma:lang="en-US" emma:confidence="0">
                  <emma:literal>wind</emma:literal>
                </emma:interpretation>
                <emma:interpretation id="interp104" emma:lang="en-US" emma:confidence="0">
                  <emma:literal>wand</emma:literal>
                </emma:interpretation>
              </emma:one-of>
            </emma:emma>
          </inkml:annotationXML>
          <inkml:trace contextRef="#ctx0" brushRef="#br1" timeOffset="74864.5315">8042 8546 16512,'0'-41'4902,"-6"20"129,-4 3-129,-14 0-3999,24 18-386,-32-18-517,16 18 0,-5 0 0,0 15 0,-2 6 0,1 6 0,3 6 0,1 5 0,4 3 0,5-2 0,5 2 0,4-6 0,5 1 0,6-8 0,5-3 0,-2-5 0,6-10 0,0-6 0,-1-4 0,1-7 0,-1-13 0,4-3 0,-3-7 0,5-2 0,-6-4 0,5 3 0,-5 2 0,2 5 0,-1 6 0,1 11 0,2 9 0,-1 4 0,3 17 0,-2 6 0,2 10 0,-7-3 0,6 10 0,-18-17-2323,8 5-2837,-9-16-129,-5-16-129,0 0-129</inkml:trace>
          <inkml:trace contextRef="#ctx0" brushRef="#br1" timeOffset="75254.5321">8362 8583 17157,'0'-18'4902,"0"-3"258,0 21-129,0 0-4514,30 7-517,-30-7 0,30 29 0,-12-11 0,0 3 0,-4 4 0,-2-2 0,-3 2 0,-3-4 0,-1 0 0,-5-5 0,2 0 0,-2-16 0,0 0 0,16 0 0,-7-16 0,5-3 0,0-6 0,4 2 0,3-4 0,2 6 0,1 8 0,2 8 0,3 5 0,1 11 0,2 12 0,-4 5 0,3 10 0,-6-3 0,8 10 0,-11-13-259,20 10-1547,-19-26-1290,20 2-2064,2-9 387,4-9-387,5 0 129</inkml:trace>
          <inkml:trace contextRef="#ctx0" brushRef="#br1" timeOffset="75691.3327">9388 8747 11739,'9'-68'4902,"-18"38"-387,-9 3 258,-7-3-2064,9 25-1161,-16-8-645,13 13-129,-10 6-129,12 12-386,-3 3-259,6 9 0,3 2 0,6 4 0,3-3 0,2 5 0,5-4 0,6-4 0,3-5 0,4-7 0,0-11 0,3-7 0,2-6 0,-1-19 0,-1-12 0,-2-9 0,-3-11 0,-1-12 0,-8-10 0,-4-8 0,-3-4 0,-3 1 0,-10 1 0,-4 10 0,-3 8 0,-3 18 0,2 19 0,-1 25 0,4 13 0,4 28 0,7 16 0,7 14 0,5 13 0,11 8 0,9 6 0,6 0 0,2 6 0,-6-17-1033,3 9-3611,-7-7-387,1-3 129,-8-12-516</inkml:trace>
        </inkml:traceGroup>
        <inkml:traceGroup>
          <inkml:annotationXML>
            <emma:emma xmlns:emma="http://www.w3.org/2003/04/emma" version="1.0">
              <emma:interpretation id="{4A1B5004-C084-430E-A300-D08F15D7D4F2}" emma:medium="tactile" emma:mode="ink">
                <msink:context xmlns:msink="http://schemas.microsoft.com/ink/2010/main" type="inkWord" rotatedBoundingBox="11986,8689 12832,8669 12854,9613 12007,9632"/>
              </emma:interpretation>
              <emma:one-of disjunction-type="recognition" id="oneOf21">
                <emma:interpretation id="interp105" emma:lang="en-US" emma:confidence="1">
                  <emma:literal>K</emma:literal>
                </emma:interpretation>
                <emma:interpretation id="interp106" emma:lang="en-US" emma:confidence="0">
                  <emma:literal>k</emma:literal>
                </emma:interpretation>
                <emma:interpretation id="interp107" emma:lang="en-US" emma:confidence="0">
                  <emma:literal>a</emma:literal>
                </emma:interpretation>
                <emma:interpretation id="interp108" emma:lang="en-US" emma:confidence="0">
                  <emma:literal>A</emma:literal>
                </emma:interpretation>
                <emma:interpretation id="interp109" emma:lang="en-US" emma:confidence="0">
                  <emma:literal>U</emma:literal>
                </emma:interpretation>
              </emma:one-of>
            </emma:emma>
          </inkml:annotationXML>
          <inkml:trace contextRef="#ctx0" brushRef="#br1" timeOffset="76268.534">10457 8137 18189,'14'-18'5160,"-14"18"0,0 28-902,0 15-4258,-5 5 0,3 13 0,-7 6 0,4 4 0,0-1 0,-1 1 0,6-5 0,-1-11 0,1-7 0,0-11 0,0-14 0,0-23 0,21 4 0,2-16 0,2-22 0,7-9 0,5-12 0,8-7 0,1-4 0,-3 4 0,-2 3 0,-9 9 0,-2 11 0,-12 3 0,-1 24 0,-17 12-517,0 0-902,-28 9 0,10 25 129,-16-10 258,8 14 516,-5 3 516,1-4 516,12 11 387,-1-12 516,19 12 0,0-13 129,14 13-1160,2-7-388,18 5 0,1-3 0,12 0 0,3-8 0,8-1 0,6-4 0,-3-8 0,6 5 0,-19-11-2710,11-4-2321,-11-5-258,-3 2-129</inkml:trace>
        </inkml:traceGroup>
        <inkml:traceGroup>
          <inkml:annotationXML>
            <emma:emma xmlns:emma="http://www.w3.org/2003/04/emma" version="1.0">
              <emma:interpretation id="{E41C616B-3F0A-4FC5-B580-27237AA53936}" emma:medium="tactile" emma:mode="ink">
                <msink:context xmlns:msink="http://schemas.microsoft.com/ink/2010/main" type="inkWord" rotatedBoundingBox="13479,8172 17920,8070 17946,9214 13505,9316"/>
              </emma:interpretation>
              <emma:one-of disjunction-type="recognition" id="oneOf22">
                <emma:interpretation id="interp110" emma:lang="en-US" emma:confidence="1">
                  <emma:literal>behave</emma:literal>
                </emma:interpretation>
                <emma:interpretation id="interp111" emma:lang="en-US" emma:confidence="0">
                  <emma:literal>behere</emma:literal>
                </emma:interpretation>
                <emma:interpretation id="interp112" emma:lang="en-US" emma:confidence="0">
                  <emma:literal>believe</emma:literal>
                </emma:interpretation>
                <emma:interpretation id="interp113" emma:lang="en-US" emma:confidence="0">
                  <emma:literal>beheve</emma:literal>
                </emma:interpretation>
                <emma:interpretation id="interp114" emma:lang="en-US" emma:confidence="0">
                  <emma:literal>beherc</emma:literal>
                </emma:interpretation>
              </emma:one-of>
            </emma:emma>
          </inkml:annotationXML>
          <inkml:trace contextRef="#ctx0" brushRef="#br1" timeOffset="80043.7404">11916 7642 15609,'1'-19'4902,"3"-1"0,-4 20-258,5 13-3225,-5 8-645,4 20-257,1 12-517,8 22 0,-4 9 0,3 12 0,-1 5 0,-1 0 0,-2-1 0,-3-8 0,-2-11 0,-1-16 0,-2-15 0,2-11 0,0-12 0,0-11 0,-2-16 0,0 0 0,17-20 0,-8-6 0,4-8 0,3-5 0,5-6 0,2 1 0,4-2 0,7 3 0,1 2 0,6 5 0,0 8 0,0 10 0,2 8 0,-1 8 0,-1 7 0,-5 13 0,-4 10 0,-4 8 0,-5 7 0,-3 1 0,-6 2 0,-7-1 0,-5-4 0,-2-2 0,-14-5 0,-9-6 0,-9-7 0,-7-5 0,-11-7 0,-5-3 0,-4-6 0,-2 0 0,3-7 0,1-8 0,7-1 0,4-3 0,14 5 0,2-8 0,30 22-1291,-25-21-3611,25 21-129,0-18 129,0 18-387</inkml:trace>
          <inkml:trace contextRef="#ctx0" brushRef="#br1" timeOffset="80542.9414">12810 8443 15222,'47'-2'4773,"-26"2"129,0 0-516,8 0-3225,-13-2-387,12 2-129,-6-7-258,4 2-129,-3-8 1,1 1-259,-7-4 0,-1 0 0,-9-2 0,-3 2 0,-4 0 0,0 16 0,-27-23 0,6 18 0,-2 3 0,0 2 0,0 2 0,1 8 0,5 6 0,2 4 0,5 3 0,6 5 0,4 4 0,0 2 0,7 4 0,9 2 0,4 0 0,5-5 0,1-1 0,6-7 0,2-4 0,2-7 0,6-7 0,-1-9 0,16 0-517,-18-22-3095,13-1-1161,-4-9-129,-5-7-258,-8-7-129</inkml:trace>
          <inkml:trace contextRef="#ctx0" brushRef="#br1" timeOffset="81354.1427">13495 7737 16512,'4'-18'4902,"17"4"258,-21 14-258,27 17-3611,-22 6-1291,18 18 0,-5 4 0,5 15 0,-9 8 0,2 5 0,-3 7 0,-6 0 0,-3-2 0,-4-7 0,0-5 0,-2-14 0,-4-10 0,1-10 0,2-8 0,3-24 0,0 0 0,0 0 0,0 0 0,14-20 0,0-5 0,2-2 0,2-6 0,3 1 0,1 0 0,1 5 0,0 2 0,-2 9 0,2 4 0,2 6 0,2 6 0,1 6 0,3 10 0,2 7 0,1 7 0,2 2 0,1 5 0,0-1 0,1 3 0,-1-5 0,8 0 0,-1-13 0,17 2 0,1-16-130,18 4-902,-5-15-129,17-3-258,-15-18 516,-1 2 129,-17-7 645,-20-4 0,-18 2 387,-21-3 387,-7 11 258,-30-6 129,5 20-129,-13-7 0,10 17-129,-8-1-515,14 2-259,1 8 0,10 11 0,4 0 0,5 1 0,4 4 0,5 0 0,0 1 0,2 1 0,6-2 0,3-4 0,7-1 0,-2-4 0,7-5 0,2-6 0,2-5 0,1 0 0,2-13 0,2 1 0,-1 0 0,-1-1 0,-3 1 0,-4 5 0,0 5 0,-7-2 0,5 6-130,-21-2-2321,23-4-2322,-7-1-387,6-4 0,-5-9-258</inkml:trace>
          <inkml:trace contextRef="#ctx0" brushRef="#br1" timeOffset="81650.5434">15210 8373 15996,'4'-46'5031,"-4"30"0,0 16-129,0 0-3225,0 0-1547,8 11-130,12 14 0,-2 0 0,5 7 0,-2 1 0,2 3 0,-5-2 0,-4 1 0,-3-8 0,-4-4 0,-3-3 0,-4-20 0,0 0 0,16 2 0,-7-13 0,3-19 0,1-8 0,3-8 0,3-4 0,2-3 0,8 10 0,-9-5 0,24 23-2968,-14 2-2192,8 11 0,-12 12-258,3 3-258</inkml:trace>
          <inkml:trace contextRef="#ctx0" brushRef="#br1" timeOffset="81993.7437">15754 8377 15738,'59'2'4902,"-18"-2"129,2 0-387,24 0-3225,-22-7-516,12-1-773,-11-6-130,-3-2 0,-11-3 0,-8-4 0,-11-1 0,-11 1 0,-8 2 0,-15 5 0,-6 3 0,-5 8 0,-2 5 0,-1 7 0,-1 11 0,4 5 0,2 7 0,7 6 0,5 3 0,8 0 0,8 4 0,2-2 0,16 0 0,7-6 0,11-1 0,7-7 0,7-2 0,1-16-646,21 0-4127,-10-8-129,3-1-129,-5-10-258</inkml:trace>
        </inkml:traceGroup>
        <inkml:traceGroup>
          <inkml:annotationXML>
            <emma:emma xmlns:emma="http://www.w3.org/2003/04/emma" version="1.0">
              <emma:interpretation id="{171B7C07-F3BC-4C5E-92DB-D643B980BA75}" emma:medium="tactile" emma:mode="ink">
                <msink:context xmlns:msink="http://schemas.microsoft.com/ink/2010/main" type="inkWord" rotatedBoundingBox="18619,7976 21382,7913 21408,9051 18645,9114"/>
              </emma:interpretation>
              <emma:one-of disjunction-type="recognition" id="oneOf23">
                <emma:interpretation id="interp115" emma:lang="en-US" emma:confidence="0">
                  <emma:literal>like</emma:literal>
                </emma:interpretation>
                <emma:interpretation id="interp116" emma:lang="en-US" emma:confidence="0">
                  <emma:literal>Like</emma:literal>
                </emma:interpretation>
                <emma:interpretation id="interp117" emma:lang="en-US" emma:confidence="0">
                  <emma:literal>hike</emma:literal>
                </emma:interpretation>
                <emma:interpretation id="interp118" emma:lang="en-US" emma:confidence="0">
                  <emma:literal>bike</emma:literal>
                </emma:interpretation>
                <emma:interpretation id="interp119" emma:lang="en-US" emma:confidence="0">
                  <emma:literal>tike</emma:literal>
                </emma:interpretation>
              </emma:one-of>
            </emma:emma>
          </inkml:annotationXML>
          <inkml:trace contextRef="#ctx0" brushRef="#br1" timeOffset="82711.3453">17058 7507 16512,'27'-62'5031,"-18"40"0,-9 22-258,0-16-3612,9 25-902,-4 14-259,7 20 0,-3 12 0,4 20 0,-1 10 0,2 17 0,-1 3 0,-2 5 0,-3-3 0,0-8 0,-1-8 0,-2-18 0,4-12 0,-4-19 0,4-8 0,-9-34 0,21 20 0,-21-20-1420,34-15-1676,-18-11-1935,2-6 0,0-11-129,7 2 1548,-13-19 1161,8 15 1161,-8-1 1677,-8-2 2580,1 9 1677,2 12 0,-3 11 129,-4 0-1290,0 16-1161,5 11-774,8 15-516,-8-3-387,6 13-129,-4 1-386,3 3-130,1 6 0,-9-11-1033,14 10-2321,-14-13-1548,-1-5 129,-1-11-516,0-16-129</inkml:trace>
          <inkml:trace contextRef="#ctx0" brushRef="#br1" timeOffset="82851.7454">17506 8121 12255,'9'-96'4644,"-7"57"-258,3 14-129,-5 25-2709,0 0-1677,0 0-3354,0 0-645,0 0-387,0 0-387</inkml:trace>
          <inkml:trace contextRef="#ctx0" brushRef="#br1" timeOffset="83257.3461">17875 7505 15093,'0'-49'5031,"0"49"0,0 0-258,0 0-3354,5 21-516,6 27-516,-2 11-257,3 17-130,-1 9 0,-1 13 0,-1-2 0,-2 2 0,-1-7 0,-1-11 0,0-12 0,1-17 0,1-15 0,5-17 0,4-15 0,7-6 0,6-23 0,8-12 0,6-18 0,8-9 0,8-8 0,0 1 0,-4 5 0,-9 4 0,-3 14 0,-15 4 0,3 33-1807,-31 11-3095,0 0-387,-7 11-129,-17 17-129</inkml:trace>
          <inkml:trace contextRef="#ctx0" brushRef="#br1" timeOffset="83428.9462">18310 8206 15609,'36'46'4902,"-13"-28"-129,2 0 0,-9-7-3741,12 6-645,-1-2-387,-2-8-516,5 9-1161,-5-14-2967,0-2-129,-4-6-387,1-8-129</inkml:trace>
          <inkml:trace contextRef="#ctx0" brushRef="#br1" timeOffset="83787.7469">18771 8140 15222,'61'-10'5160,"-10"6"-129,8-1-258,23 5-3483,-16-14-387,14 5-515,-8-7-388,-7 0 0,-14-4 0,-17-1 0,-22-1 0,-13 3 0,-28 5 0,-17 6 0,-9 7 0,-8 1 0,-1 16 0,0 9 0,7 7 0,9 5 0,9 4 0,14 3 0,13 1 0,12-1 0,9-3 0,25-3 0,15-8 0,24-4 0,16-8 0,13-7 0,19 5-1549,-2-16-3353,5-4-258,-12-10-258,-3-9-387</inkml:trace>
        </inkml:traceGroup>
      </inkml:traceGroup>
      <inkml:traceGroup>
        <inkml:annotationXML>
          <emma:emma xmlns:emma="http://www.w3.org/2003/04/emma" version="1.0">
            <emma:interpretation id="{743177B3-47A3-4CB4-9695-509761B4AA9E}" emma:medium="tactile" emma:mode="ink">
              <msink:context xmlns:msink="http://schemas.microsoft.com/ink/2010/main" type="line" rotatedBoundingBox="3133,10147 12533,10016 12551,11300 3151,11431"/>
            </emma:interpretation>
          </emma:emma>
        </inkml:annotationXML>
        <inkml:traceGroup>
          <inkml:annotationXML>
            <emma:emma xmlns:emma="http://www.w3.org/2003/04/emma" version="1.0">
              <emma:interpretation id="{245CA03C-FCAB-4CF8-BFBB-76AEC594D0A1}" emma:medium="tactile" emma:mode="ink">
                <msink:context xmlns:msink="http://schemas.microsoft.com/ink/2010/main" type="inkWord" rotatedBoundingBox="3133,10147 6463,10101 6481,11385 3151,11431"/>
              </emma:interpretation>
              <emma:one-of disjunction-type="recognition" id="oneOf24">
                <emma:interpretation id="interp120" emma:lang="en-US" emma:confidence="1">
                  <emma:literal>inputs</emma:literal>
                </emma:interpretation>
                <emma:interpretation id="interp121" emma:lang="en-US" emma:confidence="0">
                  <emma:literal>input</emma:literal>
                </emma:interpretation>
                <emma:interpretation id="interp122" emma:lang="en-US" emma:confidence="0">
                  <emma:literal>impute</emma:literal>
                </emma:interpretation>
                <emma:interpretation id="interp123" emma:lang="en-US" emma:confidence="0">
                  <emma:literal>•inputs</emma:literal>
                </emma:interpretation>
                <emma:interpretation id="interp124" emma:lang="en-US" emma:confidence="0">
                  <emma:literal>•input</emma:literal>
                </emma:interpretation>
              </emma:one-of>
            </emma:emma>
          </inkml:annotationXML>
          <inkml:trace contextRef="#ctx0" brushRef="#br1" timeOffset="84786.1489">1574 9889 14706,'0'0'5031,"18"-7"0,-18 7-258,10 27-3354,-10-4-645,0 14-129,0 0-257,0 15-388,0 1 0,0 4 0,0-2 0,2-3 0,7-6 0,-4-8 0,8 2-775,-13-40-2192,5 29-1806,-5-29-258,0 0 0,5-23-387</inkml:trace>
          <inkml:trace contextRef="#ctx0" brushRef="#br1" timeOffset="84942.1492">1590 9773 15738,'-9'-62'4902,"7"42"-129,2 20-258,0 0-3483,13-10-1161,-13 10-1548,17 7-2838,-4 12-129,-1 1-387,4 10-129</inkml:trace>
          <inkml:trace contextRef="#ctx0" brushRef="#br1" timeOffset="85940.5509">1940 9948 15351,'22'9'4902,"-22"-9"-258,23 30-129,-7-2-3741,-13-5-129,12 9-387,-8 2-258,2 2 0,1 3-129,-4-9 0,2 0-129,-2-10 129,-6-20-129,16 16 129,-16-16 0,25-18 258,-11-12 129,6-2 0,-3-11 258,8 2-129,-3-3 129,6 8 0,-7 1-257,4 8-259,-7 6 0,3 10 0,-3 11 0,0 5 0,-2 15 0,2 12 0,-2 11 0,2 6 0,-1 10 0,1 2 0,0 1 0,-2-5 0,-2 0 0,-3-13 0,3 1 0,-7-19 0,6-1-517,-13-25-386,21 7 0,-14-19 0,13-4 0,-8-25 0,15-2 258,-8-15 129,6-1 387,-2 0 129,-7-1 387,2 13 129,-12-2 258,4 24 129,-10 0 129,0 25 0,0 0-129,-2 18-128,-5 6-775,7 23 0,0 3 0,0 14 0,2 3 0,5 6 0,0 4 0,-1-3 0,1-3 0,-4-6 0,4-9 0,-3-11 0,3-8 0,-5-10 0,3-11 0,-5-16 0,0 0 0,13-9 0,-12-16 0,-1-9 0,0-5 0,0-14 0,-1-1-517,-6-11 388,-1-3 0,-2-1 0,3 3 129,3 0-129,4 9 258,0 9 0,7 5 129,9 13-129,4 7 129,10 9-128,4 3-130,7 9 0,-2 2 0,4 4 0,-3 8 0,-2 4 0,-8 6 0,-7 4 0,-12-1 0,-9 4 0,-6-6 0,-17 0 0,-9-5 0,-10-2 0,-8-7 0,-3-6 0,1-1 0,-5-2 0,7-2 0,-4-14-130,18 16-1934,-1-9-2709,8 2-387,8-3-129,19 10 129</inkml:trace>
          <inkml:trace contextRef="#ctx0" brushRef="#br1" timeOffset="86439.7518">3168 10033 15996,'26'-7'5031,"-26"7"0,16 5-258,6 18-3612,-22-1-516,7 12-515,-4 1-130,6 6 0,0 2 0,2-1 0,3 1 0,2-6 0,4-6 0,1-8 0,4-9 0,2-12 0,-3-4 0,3-16 0,0-16 0,3-6 0,-5-10 0,3-2 0,-4 1 0,-1 4 0,-6 5 0,1 10 0,-5 8 0,-13 24 0,21-5 0,-12 14 0,-4 16 0,2 12 0,-1 8 0,-1 5 0,0 3 0,-1 0 0,1-1 0,-1-9 0,5-3 0,-6-16 0,12 1 0,-15-25-2065,30-9-2450,-12-15-516,5-11 0,2-17-129</inkml:trace>
          <inkml:trace contextRef="#ctx0" brushRef="#br1" timeOffset="87032.5529">4057 9627 16512,'4'-83'5031,"-4"83"129,0 0-129,0 16-3998,-2 16-1033,7 19 0,4 6 0,7 13 0,-2-1 0,6 8 0,-6-1 0,-1-3 0,1-2 0,-11-12 0,3-8 0,-6-19 0,0-1 0,-16-31-1033,16 0-386,-32-23 0,17-2 516,-8-14 258,7-1 387,2 1 258,7-2 516,10 16 258,10-12 387,33 21 258,4-11-129,28 15-773,1-6-517,11 11 0,-6-5 0,-6 8 0,-12-3 0,-16 3 0,-16 4 0,-18 0 0,-16 0 0,0 0 0,-15 22 0,-1-12 0,16-10 0,-23 29 0,18-13 0,5-16 0,3 28 0,13-10 0,8 0 0,4 3 0,4 4 0,0 7 0,-4 2 0,-1 5 0,-5 2 0,-8-2 0,-7 2 0,-7-2 0,-4-3 0,-13-8 0,-10-3 0,-12-7 0,-4 0 0,-14-13 0,9 13-775,-14-18-4256,-4 0-258,-2-4 129,4-5-387</inkml:trace>
        </inkml:traceGroup>
        <inkml:traceGroup>
          <inkml:annotationXML>
            <emma:emma xmlns:emma="http://www.w3.org/2003/04/emma" version="1.0">
              <emma:interpretation id="{0AD98819-722A-4F3B-9FD3-F80E038C4E7F}" emma:medium="tactile" emma:mode="ink">
                <msink:context xmlns:msink="http://schemas.microsoft.com/ink/2010/main" type="inkWord" rotatedBoundingBox="7318,10335 7966,10326 7975,11012 7328,11021"/>
              </emma:interpretation>
              <emma:one-of disjunction-type="recognition" id="oneOf25">
                <emma:interpretation id="interp125" emma:lang="en-US" emma:confidence="0.5">
                  <emma:literal>S</emma:literal>
                </emma:interpretation>
                <emma:interpretation id="interp126" emma:lang="en-US" emma:confidence="0">
                  <emma:literal>s</emma:literal>
                </emma:interpretation>
                <emma:interpretation id="interp127" emma:lang="en-US" emma:confidence="0">
                  <emma:literal>5</emma:literal>
                </emma:interpretation>
                <emma:interpretation id="interp128" emma:lang="en-US" emma:confidence="0">
                  <emma:literal>3</emma:literal>
                </emma:interpretation>
                <emma:interpretation id="interp129" emma:lang="en-US" emma:confidence="0">
                  <emma:literal>g</emma:literal>
                </emma:interpretation>
              </emma:one-of>
            </emma:emma>
          </inkml:annotationXML>
          <inkml:trace contextRef="#ctx0" brushRef="#br1" timeOffset="88342.9552">6174 9848 15222,'32'-36'5031,"-32"36"-258,0-26-129,0 26-3354,-43-16-516,16 12-387,-12 1 0,0 3-258,-2 0-129,2 5 0,4 2 0,4 6 0,8 1-129,9 2 129,9 0 0,6 5 0,17 0 129,16 4 1,5 4-130,14 1 0,4 0 0,7 4 0,-1 2 0,-3 5 0,-8-2 0,-10 2 0,-10-2 0,-12 2 0,-15 0 0,-6-2 0,-19-7 0,-10-4 0,-8-6 0,-8-6 0,-5-9 0,-3-7 0,-1-2 0,2-12 0,-1-8 0,3-1 0,5-7 0,3-2 0,7 4 0,4-3 0,13 8 0,-1-4 0,20 27-1291,0 0-3611,20-12-258,-4 12-129,9 4-129</inkml:trace>
        </inkml:traceGroup>
        <inkml:traceGroup>
          <inkml:annotationXML>
            <emma:emma xmlns:emma="http://www.w3.org/2003/04/emma" version="1.0">
              <emma:interpretation id="{9EA494E3-E2F0-4F9B-9D00-00E96173351C}" emma:medium="tactile" emma:mode="ink">
                <msink:context xmlns:msink="http://schemas.microsoft.com/ink/2010/main" type="inkWord" rotatedBoundingBox="8688,10192 10504,10167 10518,11125 8701,11150"/>
              </emma:interpretation>
              <emma:one-of disjunction-type="recognition" id="oneOf26">
                <emma:interpretation id="interp130" emma:lang="en-US" emma:confidence="1">
                  <emma:literal>and</emma:literal>
                </emma:interpretation>
                <emma:interpretation id="interp131" emma:lang="en-US" emma:confidence="0">
                  <emma:literal>hind</emma:literal>
                </emma:interpretation>
                <emma:interpretation id="interp132" emma:lang="en-US" emma:confidence="0">
                  <emma:literal>ands</emma:literal>
                </emma:interpretation>
                <emma:interpretation id="interp133" emma:lang="en-US" emma:confidence="0">
                  <emma:literal>wind</emma:literal>
                </emma:interpretation>
                <emma:interpretation id="interp134" emma:lang="en-US" emma:confidence="0">
                  <emma:literal>mind</emma:literal>
                </emma:interpretation>
              </emma:one-of>
            </emma:emma>
          </inkml:annotationXML>
          <inkml:trace contextRef="#ctx0" brushRef="#br1" timeOffset="88935.7561">7296 10168 13803,'32'-30'4902,"-19"14"-258,-3 0 0,-10-14-2838,0 30-516,0-36-258,0 36-386,-25-30-646,9 21 0,-8 2 0,0 5 0,-2 2 0,3 13 0,-1 6 0,7 8 0,2 5 0,3 5 0,5 6 0,3 1 0,4 3 0,0-3 0,6-1 0,4-2 0,3-6 0,1-5 0,-2-6 0,-12-24 0,29 19 0,-29-19 0,27-9 0,-13-10 0,-2-12 0,4-6 0,2-7 0,2 1 0,-4 0 0,5 8 0,-3 3 0,1 10 0,1 10 0,0 12 0,1 16 0,-2 11 0,1 10 0,-2 6 0,-2 5 0,-6-4 0,6 6 0,-16-23 0,16 8-4258,-7-17-902,-9-18-129,25 7-258</inkml:trace>
          <inkml:trace contextRef="#ctx0" brushRef="#br1" timeOffset="89762.5577">7691 10206 17931,'-19'-52'5289,"13"36"-258,6 16-515,0 0-4516,13-5 0,4 6 0,7 15 0,-3 6 0,0 3 0,-1 1 0,-6 5 0,-2 2 0,-12-2 0,4-1 0,-4-7 0,0-2 0,0-21 0,0 18 0,0-18 0,9-14 0,3-9 0,1-11 0,5 0 0,-2-5 0,5 5 0,-3 2 0,1 7 0,-1 4 0,2 16 0,-1 5 0,3 7 0,1 14 0,2 9 0,5 4 0,4 2 0,5-1 0,7-6 0,7-6 0,4-14 0,6-9 0,-1-9 0,-3-14 0,-4-9 0,-9-4 0,-12-3 0,-15 0 0,-13 2 0,-8 6 0,-16 8 0,-7 7 0,-5 11 0,-2 5 0,2 7 0,3 16 0,6 7 0,5 9 0,7 6 0,7 3 0,2 0 0,4 0 0,10-5 0,2-6 0,5-8 0,4-10 0,2-14 0,1-6 0,1-17 0,1-18 0,0-14 0,0-14 0,-3-10 0,-4-12 0,-2-6 0,-6-2 0,-8 3 0,-7 7 0,0 11 0,-9 13 0,-7 15 0,0 17 0,-2 21 0,2 7 0,4 23 0,6 11 0,6 14 0,0 9 0,15 10 0,2 6 0,6 9 0,2 0 0,0 3 0,2 1 0,-7-12 0,6 6 0,-20-21-3742,13-7-1289,-1-22-129,5-7-258</inkml:trace>
        </inkml:traceGroup>
        <inkml:traceGroup>
          <inkml:annotationXML>
            <emma:emma xmlns:emma="http://www.w3.org/2003/04/emma" version="1.0">
              <emma:interpretation id="{81DCF065-454C-4F48-8050-5498D775C96D}" emma:medium="tactile" emma:mode="ink">
                <msink:context xmlns:msink="http://schemas.microsoft.com/ink/2010/main" type="inkWord" rotatedBoundingBox="11768,10059 12534,10048 12549,11110 11783,11121"/>
              </emma:interpretation>
              <emma:one-of disjunction-type="recognition" id="oneOf27">
                <emma:interpretation id="interp135" emma:lang="en-US" emma:confidence="1">
                  <emma:literal>R</emma:literal>
                </emma:interpretation>
                <emma:interpretation id="interp136" emma:lang="en-US" emma:confidence="0">
                  <emma:literal>9</emma:literal>
                </emma:interpretation>
                <emma:interpretation id="interp137" emma:lang="en-US" emma:confidence="0">
                  <emma:literal>q</emma:literal>
                </emma:interpretation>
                <emma:interpretation id="interp138" emma:lang="en-US" emma:confidence="0">
                  <emma:literal>r</emma:literal>
                </emma:interpretation>
                <emma:interpretation id="interp139" emma:lang="en-US" emma:confidence="0">
                  <emma:literal>os</emma:literal>
                </emma:interpretation>
              </emma:one-of>
            </emma:emma>
          </inkml:annotationXML>
          <inkml:trace contextRef="#ctx0" brushRef="#br1" timeOffset="90495.7589">10295 9796 15093,'0'0'5160,"0"0"129,-5 13-387,5-13-2579,-25 50-2323,9-4 0,7 13 0,-3 5 0,8 7 0,2 0 0,2-3 0,0-6 0,4-7 0,1-12 0,2-17 0,-7-26 0,0 0 0,11-26 0,-11-21 0,-2-8 0,-7-12 0,0-8 0,1-7 0,0-1 0,5-5 0,3 5 0,7 6 0,13 6 0,8 9 0,9 10 0,8 15 0,6 12 0,6 18 0,0 9 0,-3 17 0,-5 12 0,-9 4 0,-16 4 0,-11 2 0,-13-2 0,-20-5 0,-12-4 0,-14-7 0,-7-3 0,-6-8 0,2-3 0,4-3 0,8-5 0,10-1 0,8 0 0,27 0 0,0 0 0,0 0 0,25 22 0,14-1 0,4 6 0,8 12 0,6 7 0,4 9 0,-3 4 0,-1 7 0,-5-2 0,-4-2 0,-4-5 0,-4-7 0,-5-9 0,-5-7 0,-5-8 0,-5-8 0,-4-5 0,-16-13 0,19 14 0,-19-14 0,0 0 0,0 0 0,0 0 0,0-14-2839,0 14-2321,-14-27-258,3 11-129</inkml:trace>
        </inkml:traceGroup>
      </inkml:traceGroup>
    </inkml:traceGroup>
    <inkml:traceGroup>
      <inkml:annotationXML>
        <emma:emma xmlns:emma="http://www.w3.org/2003/04/emma" version="1.0">
          <emma:interpretation id="{3A5BE913-C601-4ADF-A174-316D9A03FC43}" emma:medium="tactile" emma:mode="ink">
            <msink:context xmlns:msink="http://schemas.microsoft.com/ink/2010/main" type="paragraph" rotatedBoundingBox="917,12099 22229,11420 22334,14718 1022,153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B8EE23-1723-4BB2-BD8B-49FD96DC8B8F}" emma:medium="tactile" emma:mode="ink">
              <msink:context xmlns:msink="http://schemas.microsoft.com/ink/2010/main" type="inkBullet" rotatedBoundingBox="950,13112 2027,13077 2030,13165 952,13199"/>
            </emma:interpretation>
            <emma:one-of disjunction-type="recognition" id="oneOf28">
              <emma:interpretation id="interp140" emma:lang="en-US" emma:confidence="0">
                <emma:literal>-</emma:literal>
              </emma:interpretation>
            </emma:one-of>
          </emma:emma>
        </inkml:annotationXML>
        <inkml:trace contextRef="#ctx0" brushRef="#br1" timeOffset="114535.4012">-363 12623 7998,'-89'-32'4257,"43"14"129,12 9-258,12 9-2193,-8-12-387,30 12-129,-30-9-258,30 9-258,0 0-129,0 0-258,0 0 0,0 0-258,12 2 129,17 7 0,6-6-129,21 6 0,6-2 0,18 0 0,5-3 0,8-1-129,-1-1 129,1-2-129,-4 0-129,-9 0 0,-9 0 0,-12-3-258,-8 3-258,-17-9-516,7 9-3096,-23 0-903,-18 0 258,0 0-774</inkml:trace>
      </inkml:traceGroup>
      <inkml:traceGroup>
        <inkml:annotationXML>
          <emma:emma xmlns:emma="http://www.w3.org/2003/04/emma" version="1.0">
            <emma:interpretation id="{D9DF9735-F45B-41F5-85C3-D429A5865CB0}" emma:medium="tactile" emma:mode="ink">
              <msink:context xmlns:msink="http://schemas.microsoft.com/ink/2010/main" type="line" rotatedBoundingBox="3450,12019 22229,11420 22334,14718 3556,15317"/>
            </emma:interpretation>
          </emma:emma>
        </inkml:annotationXML>
        <inkml:traceGroup>
          <inkml:annotationXML>
            <emma:emma xmlns:emma="http://www.w3.org/2003/04/emma" version="1.0">
              <emma:interpretation id="{D5F97194-7784-40ED-B949-4D8137B715C5}" emma:medium="tactile" emma:mode="ink">
                <msink:context xmlns:msink="http://schemas.microsoft.com/ink/2010/main" type="inkWord" rotatedBoundingBox="3466,12491 6288,12401 6327,13646 3505,13736"/>
              </emma:interpretation>
              <emma:one-of disjunction-type="recognition" id="oneOf29">
                <emma:interpretation id="interp141" emma:lang="en-US" emma:confidence="0">
                  <emma:literal>3=1</emma:literal>
                </emma:interpretation>
                <emma:interpretation id="interp142" emma:lang="en-US" emma:confidence="0">
                  <emma:literal>5=1</emma:literal>
                </emma:interpretation>
                <emma:interpretation id="interp143" emma:lang="en-US" emma:confidence="0">
                  <emma:literal>8=1</emma:literal>
                </emma:interpretation>
                <emma:interpretation id="interp144" emma:lang="en-US" emma:confidence="0">
                  <emma:literal>J=1</emma:literal>
                </emma:interpretation>
                <emma:interpretation id="interp145" emma:lang="en-US" emma:confidence="0">
                  <emma:literal>35=1</emma:literal>
                </emma:interpretation>
              </emma:one-of>
            </emma:emma>
          </inkml:annotationXML>
          <inkml:trace contextRef="#ctx0" brushRef="#br1" timeOffset="115705.4031">1905 12016 9933,'14'-12'5031,"-14"12"-645,0 0 129,18 0-2451,-18 0-645,0 0-387,0 0-129,0 0-387,0 0 129,19-5-129,-1 1 0,14 4 0,5-3-258,15 1 129,10-4-387,13 3 130,9-4-130,3-2 0,3 0 0,1 0 0,-5-2 0,-8 1 0,-11 1 0,-11 2 0,-14 1 0,-15-1 0,-9 7-517,-18 0-257,0 0-387,-34-7-129,9 9 129,-21-2-258,8 12 387,-13-6-129,8 10 645,-1 0 0,8 5 645,11 9 258,0-1 258,18 12 258,-3-2 0,11 16 0,3-2-129,12 18 129,-7-1-258,9 13-129,-4-1-129,2 4 0,-6-8-129,1-2 0,-7-10 0,-3-5 0,-1-17 0,-8-5 129,-12-12-129,-3-9-128,-13-8-130,-1-4 0,-7-6 0,-5-9 0,-2-7 0,-4-7 0,0-4 0,1-5 0,6-4 0,4-3 0,8 6 0,8-5 0,12 8-259,5-4-386,11 15-129,5-15-903,27 18-2967,-5 5-387,5-1 0,5 8-258</inkml:trace>
          <inkml:trace contextRef="#ctx0" brushRef="#br1" timeOffset="116204.6041">3333 12616 11610,'20'37'4902,"10"-21"-387,2-3 129,9-13-2322,14 17-1419,-7-8-387,11 2-387,3-4-129,0-5-516,13 7-645,-15-9-3354,8-6 0,1-4-258,-6-13-258</inkml:trace>
          <inkml:trace contextRef="#ctx0" brushRef="#br1" timeOffset="116001.8037">3369 12345 14706,'41'0'5289,"-17"0"-258,0 0-258,8 9-3225,-6-9-774,17 7-258,-4-5-386,4-2-130,-2 2 0,-4-2-130,0 2-386,-17-2-774,10 0-2967,-30 0-774,0 0 129,-10 14-516</inkml:trace>
          <inkml:trace contextRef="#ctx0" brushRef="#br1" timeOffset="116532.2047">4628 11917 15222,'30'-29'5031,"-30"29"0,27-1-258,-6 11-3612,-15 8-258,4 18-387,-6 5-386,1 15-130,-5 10 0,0 14 0,-2 9 0,-1 11 0,-4-1 0,1 3 0,3-6 0,1-7 0,2-9 0,0-13 0,9-10 0,0-16 0,5-5 0,-14-36-1807,16 28-2966,-16-28-645,0 0 258,0 0-645</inkml:trace>
        </inkml:traceGroup>
        <inkml:traceGroup>
          <inkml:annotationXML>
            <emma:emma xmlns:emma="http://www.w3.org/2003/04/emma" version="1.0">
              <emma:interpretation id="{CB9FEF40-C7F5-4DAE-B8BF-A61ACEF42CE6}" emma:medium="tactile" emma:mode="ink">
                <msink:context xmlns:msink="http://schemas.microsoft.com/ink/2010/main" type="inkWord" rotatedBoundingBox="7974,12480 11732,12360 11789,14170 8032,14290"/>
              </emma:interpretation>
              <emma:one-of disjunction-type="recognition" id="oneOf30">
                <emma:interpretation id="interp146" emma:lang="en-US" emma:confidence="1">
                  <emma:literal>is</emma:literal>
                </emma:interpretation>
                <emma:interpretation id="interp147" emma:lang="en-US" emma:confidence="0">
                  <emma:literal>'is</emma:literal>
                </emma:interpretation>
                <emma:interpretation id="interp148" emma:lang="en-US" emma:confidence="0">
                  <emma:literal>ig</emma:literal>
                </emma:interpretation>
                <emma:interpretation id="interp149" emma:lang="en-US" emma:confidence="0">
                  <emma:literal>if</emma:literal>
                </emma:interpretation>
                <emma:interpretation id="interp150" emma:lang="en-US" emma:confidence="0">
                  <emma:literal>as</emma:literal>
                </emma:interpretation>
              </emma:one-of>
            </emma:emma>
          </inkml:annotationXML>
          <inkml:trace contextRef="#ctx0" brushRef="#br1" timeOffset="118341.8079">6417 12104 12384,'9'-56'4515,"-9"56"-387,6-23-129,-6 23-3612,0 0-2451,0 0-1935,1 29-258,3-10-129,12 15-774</inkml:trace>
          <inkml:trace contextRef="#ctx0" brushRef="#br1" timeOffset="118154.6075">6535 12429 8127,'9'-18'4386,"-9"18"129,0 0-258,0 0-1677,0 18-645,0-18-774,-9 45-258,-2-19-258,8 13-129,-4-3-258,5 5 129,-2-4-258,4-1-129,0-6 0,0-7-387,6 6-903,-6-13-3096,0-16-129,0 0-258,0 0-258</inkml:trace>
          <inkml:trace contextRef="#ctx0" brushRef="#br1" timeOffset="118825.4087">7282 12287 10965,'0'0'4386,"-12"-9"0,-4 11-387,0 12-2709,-15-5-645,8 7-129,-5 0-258,5 2-129,3 1-129,4-1-129,7-2 129,7 2 129,2-2 0,6 3 0,8-3 129,9 2 0,0-2 129,9 7 0,-3-7 0,4 9 129,-4-7-129,1 3 0,-7-1-129,-1 3 129,-10-3-129,-1 1 0,-11-2 0,-2 3 0,-16-6 0,-5 2 0,-9-6-129,-5-1-129,-8-4 129,-1-4-129,-2-1 0,0-2-129,3-5-129,3-8-129,11 6-129,-2-12-645,33 19-2064,-23-23-1677,23 23 258,-4-25-387,4 25-258</inkml:trace>
          <inkml:trace contextRef="#ctx0" brushRef="#br1" timeOffset="119933.0106">8170 12723 14577,'60'-16'4644,"-17"12"-387,3 4-387,7 0-3225,20 0-258,13-7 0,12 0-258,6-4-129,3-1 129,-2-6-129,-7-3 0,-11-3 0,-16 1 0,-19-2 0,-22 0-129,-17 4 129,-13 2 0,-15 3 0,-13 5-129,-6 7 129,-3 4 0,-2 11-129,1 10 129,6 6 0,6 3 0,8 6 129,9 1 0,4 1 0,5-3 258,10-8-129,10-2 258,-1-13-129,8-3 0,-4-9 129,6-7-258,-10-18 0,-1-9-258,-4-5-129,-9-11-516,4 11-774,-9-9-3225,-3 2-129,-10 7-258,-1 7-129</inkml:trace>
          <inkml:trace contextRef="#ctx0" brushRef="#br1" timeOffset="119449.4098">8212 12337 14448,'0'0'4902,"0"0"-258,15-16 129,-15 16-3483,16 0-645,-16 0 0,23 3-129,-6-1 0,1-2-128,7 0-388,0-9 0,5-5 0,2-6 0,2-5 0,-2-5 0,0-7 0,-2-1 0,-10-4 0,-2-3 0,-13-1-130,-1 5-128,-4 0 129,-8 7-258,-6 8 516,2 4-387,12 22 387,-23-12 0,23 12 0,-13 19 258,11 10-258,2 8 1,0 13-130,2 7 0,9 14 0,-2 9 0,5 18 0,-2 5 0,3 9 0,-6 4 0,1 3 0,-4 0 0,-1-3 0,-3-6 0,-2-10 0,0-8 0,0-10 0,0-7 0,0-11 0,0-5 0,-6-15 0,1-8 0,-7-17 0,12-19 0,-32 4 0,26-15-4258,-15-17-902,5-6-258,-4-9-129</inkml:trace>
          <inkml:trace contextRef="#ctx0" brushRef="#br1" timeOffset="120432.2115">9290 12719 14061,'80'5'5031,"-37"-5"-129,-2-5 0,2-4-2451,-10-18-1548,8 1-386,-9-13-517,0-4 0,-5-3 0,-7-4 0,-6-2 0,-11 6 0,-3 3 0,-5 4 0,-7 11-388,-10 3-257,3 9 129,-6 3-129,7 10 129,-2-1 0,20 4 129,-19 4 0,19-4 258,0 19 129,0-19 258,23 24 129,-5-19 0,12 6 258,-3-10 0,14 5 0,-4-6 129,11 1-386,-5-1-388,5 0 0,-6 0 0,5 2 0,-5 5 0,-3 6 0,-5 6 0,-5 8 0,-4 7 0,-8 9 0,1 12 0,-16-9-1291,7 14-3611,-6 1-258,6-1 258,0-6-645</inkml:trace>
        </inkml:traceGroup>
        <inkml:traceGroup>
          <inkml:annotationXML>
            <emma:emma xmlns:emma="http://www.w3.org/2003/04/emma" version="1.0">
              <emma:interpretation id="{B8B8BFCD-C1DB-421D-8F63-CA5C65457E20}" emma:medium="tactile" emma:mode="ink">
                <msink:context xmlns:msink="http://schemas.microsoft.com/ink/2010/main" type="inkWord" rotatedBoundingBox="12645,12287 16664,12159 16751,14896 12732,15024"/>
              </emma:interpretation>
              <emma:one-of disjunction-type="recognition" id="oneOf31">
                <emma:interpretation id="interp151" emma:lang="en-US" emma:confidence="0.5">
                  <emma:literal>setting</emma:literal>
                </emma:interpretation>
                <emma:interpretation id="interp152" emma:lang="en-US" emma:confidence="0">
                  <emma:literal>sensing</emma:literal>
                </emma:interpretation>
                <emma:interpretation id="interp153" emma:lang="en-US" emma:confidence="0">
                  <emma:literal>seating</emma:literal>
                </emma:interpretation>
                <emma:interpretation id="interp154" emma:lang="en-US" emma:confidence="0">
                  <emma:literal>seining</emma:literal>
                </emma:interpretation>
                <emma:interpretation id="interp155" emma:lang="en-US" emma:confidence="0">
                  <emma:literal>seaming</emma:literal>
                </emma:interpretation>
              </emma:one-of>
            </emma:emma>
          </inkml:annotationXML>
          <inkml:trace contextRef="#ctx0" brushRef="#br1" timeOffset="120900.2121">11674 12200 12255,'-59'-18'4257,"22"18"-258,-15 0-129,-5 0-2838,6 14-387,-5-5-258,8 7 0,4-2 0,14 4 0,7-4 0,19 8 129,4-5-129,23 6 129,7-1 0,18 8 0,0-5 0,15 9 0,-6-6-129,1 6 129,-6-6-258,-6 3-128,-14-6-130,-7 1 0,-16-4 0,-9-5 0,-16-2 0,-18-8 0,-8 0 0,-14-5 0,-2-1 0,-8-1 0,2-5 0,-4-7 0,15 5-517,-4-17-773,30 16-2322,-5-12-1290,14 2 129,18 18-258,-5-30-129</inkml:trace>
          <inkml:trace contextRef="#ctx0" brushRef="#br1" timeOffset="121290.213">11782 12500 14706,'137'-9'4773,"-71"0"-129,-4 4-129,-15-16-3225,8 10-387,-16-10-258,-4 5-258,-13-6 0,-12 1-129,-10 1 1,-10 4-259,-15 2 0,-9 5 0,-3 4 0,-8 5-259,3 2 130,-3 12 0,8 6-129,1 4 129,8 7 0,6 4-129,10 4 129,7 4 0,5 0 0,10-2 0,13 0-129,6-9 0,10 0 0,2-13 0,9-3-129,-1-16-129,14 4-258,-15-20-1290,9-7-2451,0-9 258,-6-11-387,3-9-129</inkml:trace>
          <inkml:trace contextRef="#ctx0" brushRef="#br1" timeOffset="122179.4146">12396 12175 14061,'37'0'5031,"10"0"-387,9 1 129,28 12-3354,-15-9-516,20 1-258,-3-5-129,12 0-258,-2 0 0,3-4-129,-6-5 1,-4 2-130,-13-3 0,-8 4 0,-17-3 0,-11 8 0,-16 1 0,-24 0 0,18 17 0,-18 5 0,0 4 0,-3 8 0,-3 7 0,1 2 0,3 3-517,-3-7-257,5 9-645,-2-25-1935,2 6-1677,0-29 258,0 0-387,0 0-258</inkml:trace>
          <inkml:trace contextRef="#ctx0" brushRef="#br1" timeOffset="121571.0134">12627 11753 15867,'-16'-48'4644,"16"48"258,0 0-387,0 0-3225,-2 16-516,2 21-258,0 10-257,0 10-259,0 8 0,0 8 0,0 4 0,-1 3 0,1 2 0,0-8 0,0 1 0,0-14-517,10-1-386,-8-24-258,16 8-1290,-9-28-2451,-9-16 258,30-12-258,-14-20-129</inkml:trace>
          <inkml:trace contextRef="#ctx0" brushRef="#br1" timeOffset="121805.0139">12960 11823 14061,'37'-114'4773,"-24"80"0,-4 16 0,-9 18-2709,8 21-903,-4 22-387,-4 3-386,4 17-388,-3 2 0,5 10 0,-5 2 0,3 1 0,-2 0 0,-2-3 0,0 0 0,0-17-259,0 12-1676,-11-28-2838,0-6-387,-6-18-129,-3-13-129</inkml:trace>
          <inkml:trace contextRef="#ctx0" brushRef="#br1" timeOffset="122319.8148">13458 11872 14706,'16'-98'4386,"-5"63"-387,13 28-1290,0 7-6450,-24 0-258,25 26-516,-17-4-129</inkml:trace>
          <inkml:trace contextRef="#ctx0" brushRef="#br1" timeOffset="123365.0167">13951 12098 15738,'57'45'4773,"-31"-19"129,-3 6-258,-12-5-3999,5 12-129,-9-3-258,-3-2-129,-4-2 0,0-6-129,0-3-129,-6-7 129,6-16-129,0 0 129,0 0 0,0 0 0,0 0 0,7-24 0,6 0 129,3-1-129,4-7 129,3 0-129,2-1 129,3-5-129,2 3 129,2 1-129,-2 5 129,1 8-129,-3 5 129,-1 11-129,0 5 0,-3 9 129,0 12-129,0 6 0,1 5 0,4 0 0,1 2 0,4-6 0,3-3 0,4-11 129,4-5-129,3-9 0,1 0 129,1-18-129,-2-5 130,-5-4-130,-9-6 0,-9 1 0,-13 0 0,-12 3 0,-5 6 0,-20 5-130,-7 9-128,-9 6 0,-2 3 0,1 10 0,2 10 0,3 1 0,10 4 129,4 2-129,7 1 258,9-1 0,5 2-129,2-5 129,6-4 129,8-2-129,4-6 0,5-8 129,2-4-129,5-6 129,4-13 0,1-8 0,1-5 0,1-2 129,-5-5-129,0 5 129,-7 4-129,-5 5 0,-20 25-129,23-16 129,-23 16-129,2 36 0,-2 14-129,-6 19 129,-3 20 0,1 20 129,-1 11-129,2 17 129,3 4 130,4 10-259,0 4 0,4 3 0,3-5 0,5 0 0,-1-12 0,1-6 0,1-12 0,-1-15 0,-5-22 0,2-21 0,-3-17 0,-3-19 0,-3-29 0,0 0 0,-30-9 0,-2-30 0,-11-16 0,-10-20 0,-9-21 0,-6-18 0,-1-10 0,6-12 0,15-6 0,18-6 0,28 8 0,15-4 0,47 32-130,8 3-5030,35 17-387,9 10 258,13 18-258</inkml:trace>
        </inkml:traceGroup>
        <inkml:traceGroup>
          <inkml:annotationXML>
            <emma:emma xmlns:emma="http://www.w3.org/2003/04/emma" version="1.0">
              <emma:interpretation id="{C13E1147-D301-4EE4-9391-382E0450BDC2}" emma:medium="tactile" emma:mode="ink">
                <msink:context xmlns:msink="http://schemas.microsoft.com/ink/2010/main" type="inkWord" rotatedBoundingBox="17547,11569 22229,11420 22288,13286 17606,13435"/>
              </emma:interpretation>
              <emma:one-of disjunction-type="recognition" id="oneOf32">
                <emma:interpretation id="interp156" emma:lang="en-US" emma:confidence="0">
                  <emma:literal>F/F</emma:literal>
                </emma:interpretation>
                <emma:interpretation id="interp157" emma:lang="en-US" emma:confidence="0">
                  <emma:literal>F</emma:literal>
                </emma:interpretation>
                <emma:interpretation id="interp158" emma:lang="en-US" emma:confidence="0">
                  <emma:literal>FIF</emma:literal>
                </emma:interpretation>
                <emma:interpretation id="interp159" emma:lang="en-US" emma:confidence="0">
                  <emma:literal>FAF</emma:literal>
                </emma:interpretation>
                <emma:interpretation id="interp160" emma:lang="en-US" emma:confidence="0">
                  <emma:literal>E/F</emma:literal>
                </emma:interpretation>
              </emma:one-of>
            </emma:emma>
          </inkml:annotationXML>
          <inkml:trace contextRef="#ctx0" brushRef="#br1" timeOffset="124940.6194">18163 11616 13803,'9'-18'5031,"-6"31"-258,-3 15 0,6 24-3096,-8-6-645,2 18-129,0-2-258,0 8-515,0-6-130,0 2 0,0-6 0,0-5 0,0-8 0,0-10 0,0-7 0,0-30 0,0 18-130,0-18-386,3-27 129,-3-14-129,0 0 0,0-17 258,0-5-258,-7-11 129,0-1 0,-7-7 258,5 4 0,2 1 258,2 5 129,5 7 0,8 7 129,21 13 0,5 4 129,21 16-129,5 4 0,8 10-258,-2 6-258,-4 5-258,-5 11-129,-25-2-1032,-4 17-2967,-28 8-387,-10 4-129,-21 2-129</inkml:trace>
          <inkml:trace contextRef="#ctx0" brushRef="#br1" timeOffset="125143.4198">17996 11894 14835,'32'30'5031,"8"-18"-129,12 1-516,-6-6-3096,22 7-1032,-2-5 129,-2-2-645,2-3 129,-8-4-516,10 0-903,-17-16-2967,6-9-258,2-13 129,0-11-516</inkml:trace>
          <inkml:trace contextRef="#ctx0" brushRef="#br1" timeOffset="125471.0204">19422 10965 15351,'27'-53'4902,"-27"53"258,12-22-516,-12 22-3225,0 0-516,-5 25-515,-4 18-388,-11 10 0,-1 26 0,-14 15 0,-6 18 0,-13 9 0,-3 11 0,-7 3 0,0 4 0,0-3 0,7-6 0,9-5 0,11-11 0,10-6 0,8-14 0,10-10 0,5-20 0,4-11 0,0-29-646,2-1-902,-2-32-1806,0-11-1677,7-22 0,13-12-258,6-17-258</inkml:trace>
          <inkml:trace contextRef="#ctx0" brushRef="#br1" timeOffset="125939.0212">19677 11524 14835,'17'-18'5031,"3"29"0,-13 22-258,-7 8-3483,4 25-387,-4 0 1,1 19-904,-1-3 0,-1 7 0,-7-4 0,0-3 0,0-7 0,1-11 0,4-9 0,-3-16-130,6-8-515,0-31-258,0 0-129,-8-29-774,8-1-774,-4-25-1677,0-8-258,-1-10-387,-2-8 258,-6-10 1548,8 6 1290,-7-10 2322,1 1 1419,11 10 2322,0 8 645,0 10-129,18 11-258,19 25-1290,-1-6-774,35 31-1032,4-6-516,28 11-129,5 4-387,10 5-128,-3 1-259,-4 3 0,-14 3 0,-18 0-130,-19 7-386,-37-12-774,-5 10-3483,-25-2-129,-21 3-129,-21-1-258</inkml:trace>
          <inkml:trace contextRef="#ctx0" brushRef="#br1" timeOffset="126126.2215">19787 11856 15996,'39'36'4773,"-2"-20"258,10-7-516,17 9-3612,7-8-387,7-4-1161,9 1-3741,-3-4-516,-4-3 129,-7 0-645</inkml:trace>
          <inkml:trace contextRef="#ctx0" brushRef="#br1" timeOffset="124519.4187">16023 12143 9288,'-4'-22'4515,"4"22"129,27 0-387,-2-5-1677,25 7-1290,-8-2-387,19 0-258,-2 0-387,6-7 0,-2-9 0,-1-6 0,-5-4-258,-7-8 258,-8-4-387,-10-1 387,-12 0-258,-11 4 387,-9 3-387,-2 9 129,-16 6 129,0 16 0,-6 1 0,2 21-129,-1 6 387,9 10-387,-2 4 258,7 7-387,4-2 258,5 4-129,0-2 0,0-2 0,1 1-258,5-3 129,-1-1 0,0-9-129,1-4 129,-4-7-129,-2-23 129,12 21-129,-12-21 129,20-3 0,-20 3 0,30-31 129,-11 10-129,8 0 129,3 1-129,4 4 129,5 2-129,7 5 0,4 2 0,9 5 129,5 0-129,4 2 0,1-3 130,0-1-130,-1-5 0,-4-3 0,-11-6 0,-8-3 0,-13-2 0,-13-2 0,-13 3 0,-8 5 0,-18 4 0,-8 10 0,-4 3 0,-7 9 0,0 12 0,1 7 0,8 10-388,7 4 388,9 5-129,8 1 129,6 5-258,15-1 129,13-1-129,6-6-129,10-8 0,1-16-516,13 10-1032,-4-31-2838,-1-6 0,-1-22-129,-2-15-258</inkml:trace>
          <inkml:trace contextRef="#ctx0" brushRef="#br1" timeOffset="123801.8174">16226 11659 14577,'5'-48'4773,"-5"48"0,0 0 0,14 27-3483,-14 5-516,0 21-258,0 6 129,0 15-258,0 6-128,2 8-259,2 0 0,-1 1 0,2 0 0,-3-9-259,4-5-515,-6-18 0,3 5-1290,-5-31-2838,-7-14 0,9-17-129,-30-12-258</inkml:trace>
        </inkml:traceGroup>
      </inkml:traceGroup>
    </inkml:traceGroup>
    <inkml:traceGroup>
      <inkml:annotationXML>
        <emma:emma xmlns:emma="http://www.w3.org/2003/04/emma" version="1.0">
          <emma:interpretation id="{11B76463-9B23-4527-87F4-8D5F145C308D}" emma:medium="tactile" emma:mode="ink">
            <msink:context xmlns:msink="http://schemas.microsoft.com/ink/2010/main" type="paragraph" rotatedBoundingBox="3920,14405 24317,13913 24375,16309 3978,1680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304FF11-3FF0-45DC-85EF-29D7A9EF7D27}" emma:medium="tactile" emma:mode="ink">
              <msink:context xmlns:msink="http://schemas.microsoft.com/ink/2010/main" type="line" rotatedBoundingBox="3920,14405 24317,13913 24375,16309 3978,16801"/>
            </emma:interpretation>
          </emma:emma>
        </inkml:annotationXML>
        <inkml:traceGroup>
          <inkml:annotationXML>
            <emma:emma xmlns:emma="http://www.w3.org/2003/04/emma" version="1.0">
              <emma:interpretation id="{67060627-C7EC-4581-9F95-8A0C157D6F37}" emma:medium="tactile" emma:mode="ink">
                <msink:context xmlns:msink="http://schemas.microsoft.com/ink/2010/main" type="inkWord" rotatedBoundingBox="3928,14734 6211,14679 6240,15842 3956,15897"/>
              </emma:interpretation>
              <emma:one-of disjunction-type="recognition" id="oneOf33">
                <emma:interpretation id="interp161" emma:lang="en-US" emma:confidence="0">
                  <emma:literal>k=1</emma:literal>
                </emma:interpretation>
                <emma:interpretation id="interp162" emma:lang="en-US" emma:confidence="0">
                  <emma:literal>K=1</emma:literal>
                </emma:interpretation>
                <emma:interpretation id="interp163" emma:lang="en-US" emma:confidence="0">
                  <emma:literal>1=1</emma:literal>
                </emma:interpretation>
                <emma:interpretation id="interp164" emma:lang="en-US" emma:confidence="0">
                  <emma:literal>K=\</emma:literal>
                </emma:interpretation>
                <emma:interpretation id="interp165" emma:lang="en-US" emma:confidence="0">
                  <emma:literal>K=I</emma:literal>
                </emma:interpretation>
              </emma:one-of>
            </emma:emma>
          </inkml:annotationXML>
          <inkml:trace contextRef="#ctx0" brushRef="#br1" timeOffset="127436.6238">2367 14281 12900,'4'-66'5160,"-2"43"-129,-2 23-258,0-27-2838,10 38-1032,-4 12-129,6 20-387,-5 7 0,6 14-129,-5 7 1,3 11-259,-6 3 0,1 2 0,-3-3 0,-3-10 0,2-4 0,-2-13 0,0-9 0,0-16 0,0-13 0,0-19 0,0 0 0,16-35 0,-2-12 0,6-11 0,3-12 0,7-11 0,4-3 0,3 0 0,3 10 0,-8 8 0,1 14 0,-11 8-388,1 26-902,-23-3-1677,0 21-2064,0 0-129,-20 10-258,3 10 258,-1 10 1290,-9-9 2064,11 8 1419,5 7 2451,8-3 2967,-4-4-129,7 6 0,1-3-258,5-5-1161,15 19-1419,-12-10-774,18 12-387,-4-5-387,7-1-258,2 1-387,2-9-258,10 3-774,-15-28-1806,8 2-1806,1-10-129,1-1-258,0-16-516</inkml:trace>
          <inkml:trace contextRef="#ctx0" brushRef="#br1" timeOffset="127655.0242">3322 14557 15093,'22'-18'5289,"4"16"-129,10 2-258,-6-2-3483,25 4-515,-3-2-904,8 2 0,-3 1 0,-3-3 0,-1 9-517,-21-9-1418,2 2-2967,-34-2-387,14 21 0,-14-21-258</inkml:trace>
          <inkml:trace contextRef="#ctx0" brushRef="#br1" timeOffset="127842.2245">3458 14807 13029,'60'13'4902,"-15"-6"-516,3-5 258,-2-1-3870,16 7-645,2 1-387,-7-9-1032,12 0-2967,-6 0-129,-12-9-516,1-2 129</inkml:trace>
          <inkml:trace contextRef="#ctx0" brushRef="#br1" timeOffset="128076.225">4447 14363 15609,'28'-54'5160,"-28"54"0,16-14-516,-5 28-3483,-11 6-387,5 17-515,-5 2-259,5 17 0,-3 2 0,2 17 0,-4 3 0,5 6 0,0 1 0,-1-5 0,10 0 0,-7-16 0,20 11-2323,-6-31-2837,4-3-129,-2-14-258,4-6 129</inkml:trace>
        </inkml:traceGroup>
        <inkml:traceGroup>
          <inkml:annotationXML>
            <emma:emma xmlns:emma="http://www.w3.org/2003/04/emma" version="1.0">
              <emma:interpretation id="{827B2FE0-5FD3-4004-8DEF-CD692213BC79}" emma:medium="tactile" emma:mode="ink">
                <msink:context xmlns:msink="http://schemas.microsoft.com/ink/2010/main" type="inkWord" rotatedBoundingBox="8574,14725 9622,14699 9644,15591 8595,15617"/>
              </emma:interpretation>
            </emma:emma>
          </inkml:annotationXML>
          <inkml:trace contextRef="#ctx0" brushRef="#br1" timeOffset="128715.8261">7013 14265 11610,'2'-80'4386,"-2"51"-129,0 29-129,0 0-2451,0 0-1677,0 0-2451,20 25-1419,6 4-516,3-4 0,15 8-516</inkml:trace>
          <inkml:trace contextRef="#ctx0" brushRef="#br1" timeOffset="128513.0257">7086 14498 16512,'-17'-21'5031,"17"21"-129,0 0-258,-9 28-3741,5 2-387,4 13-257,0 7-259,0 7 0,0 1 0,2-1 0,0 2 0,-2-16-517,1 6-902,-1-22-3354,-3-7-129,3-20-129,0 0-258</inkml:trace>
          <inkml:trace contextRef="#ctx0" brushRef="#br1" timeOffset="129090.2267">7883 14412 12384,'0'0'4644,"-18"16"-516,-19-7 387,5 6-3225,-23-8-516,12 7 0,-5-5-129,13 5-129,1-5-129,18 7 0,16-16-129,-2 30 0,9-12 0,25 7 0,7 3-129,15 6 258,3 2-258,7 6 129,-2 1 0,-3 0-128,-6-4-130,-10 0 0,-15-5 0,-10-2 0,-18-9 0,-7-5 0,-20-6 0,-14-5 0,-12-5 0,-6-2 0,-7-2 0,-3-14 0,7 2 0,-1-9 0,19 11-1033,-6-24-1547,22 15-2193,6-1 0,12 5-387,10 17 0</inkml:trace>
        </inkml:traceGroup>
        <inkml:traceGroup>
          <inkml:annotationXML>
            <emma:emma xmlns:emma="http://www.w3.org/2003/04/emma" version="1.0">
              <emma:interpretation id="{461FDAE9-3CF0-4D36-9DB2-F24EF0E13A01}" emma:medium="tactile" emma:mode="ink">
                <msink:context xmlns:msink="http://schemas.microsoft.com/ink/2010/main" type="inkWord" rotatedBoundingBox="10627,14642 13023,14584 13063,16249 10667,16307"/>
              </emma:interpretation>
            </emma:emma>
          </inkml:annotationXML>
          <inkml:trace contextRef="#ctx0" brushRef="#br1" timeOffset="130244.6288">9105 14909 12513,'-23'-77'4644,"23"54"-258,21 5 129,8-1-2451,30 19-1032,1-6-258,24 6-258,3 0-129,14 0-129,2 0-129,8-1 0,-5-8-129,-4-2 129,-11-5 0,-11-2-129,-16-5 129,-18 4-129,-18-4 0,-17 5-129,-11 18 129,-16-22-129,-7 21-129,-9 1 129,0 12 0,-2 8 0,6 10-129,4 2 258,8 3-129,8-1 129,8 2 0,3-6 129,11-5 0,9-5 0,-3-12 129,5-8-129,-4-1 0,-3-17-516,3 4-1548,-8-17-2322,-4-2-387,-2 1-258,0 0-129</inkml:trace>
          <inkml:trace contextRef="#ctx0" brushRef="#br1" timeOffset="129901.4282">9473 14699 12771,'0'0'4773,"0"0"-258,0 0 258,4-14-2709,-4 14-903,21-16 0,-1 5-387,-6-14 1,11 2-775,-4-11 0,6-1 0,-6-6 0,-3-4 0,-4-3 0,-10-5 0,-4 1 0,-5-1 0,-11 3 0,-7 6-130,-2 4-128,0 10 129,3 11 0,3 15 258,3 8-129,5 21 129,4 14 129,7 16-128,0 11-130,2 17 0,3 10 0,6 15 0,-4 4 0,5 7 0,-3 1 0,2-1 0,-2-2 0,3-5 0,-3-10 0,0-13 0,-2-11 0,-3-12 0,-1-11 0,-3-14 0,0-9 0,0-32 0,-19 30 0,-10-34-3355,10-12-1805,-8-12 129,2-8-387,-5-13 0</inkml:trace>
          <inkml:trace contextRef="#ctx0" brushRef="#br1" timeOffset="130712.6296">10406 14749 16641,'51'14'4902,"-21"-7"0,-1-5-129,19 8-3354,-18-10-1289,9-3-130,-3-10 0,1-6 0,-5-4 0,-2-9 0,-5-2 0,-7-7 0,-4 4 0,-12-2 0,0 7 0,-4-2 0,-7 9-517,-9 2-257,18 23 0,-33-25 129,33 25 0,-27-4 129,27 4 258,0 0 129,0 0 258,-2 14 129,2-14 129,36 13 129,-6-13 129,16 7 129,0-7-129,15 0 129,-2 0-644,6 2-130,-2 0 0,-3 3 0,-8 4 0,-6 3 0,-7 6 0,-10 2 0,-4 10 0,-11-2 0,5 24-388,-12-11-4385,8 9-258,-5-1 0,8 3-387</inkml:trace>
        </inkml:traceGroup>
        <inkml:traceGroup>
          <inkml:annotationXML>
            <emma:emma xmlns:emma="http://www.w3.org/2003/04/emma" version="1.0">
              <emma:interpretation id="{AF4763C9-C0A3-42EE-AE5B-23DF944D0E78}" emma:medium="tactile" emma:mode="ink">
                <msink:context xmlns:msink="http://schemas.microsoft.com/ink/2010/main" type="inkWord" rotatedBoundingBox="13706,14616 19766,14470 19813,16419 13753,16565"/>
              </emma:interpretation>
            </emma:emma>
          </inkml:annotationXML>
          <inkml:trace contextRef="#ctx0" brushRef="#br1" timeOffset="131227.4303">12161 14834 17028,'77'-43'4773,"-33"20"258,-5-5-387,8 5-3741,-12-11-515,6 0-388,-9-2 0,-7-1 0,-11-2 0,-12 2 0,-2 1 0,-21 2-388,-4 8-257,-16-1 0,3 9 0,-10 2 0,9 9 0,0 2 129,11 3 258,6 2 129,22 0 387,0 0 129,9 5 129,29 2 258,-1-7 0,22 7 0,-2-7 0,14 4-515,-6-4-259,5 0 0,-8 0 0,-5 2 0,-9 1 0,-5 3 0,-11 1 0,-9 7 0,-7 2 0,-11 7 0,-5 6 0,-3 1 0,-8 11 0,-12-7 0,12 24-3484,-14-17-1547,8 2 0,-1-8-387,11-4 0</inkml:trace>
          <inkml:trace contextRef="#ctx0" brushRef="#br1" timeOffset="131789.0313">12987 14667 11997,'49'-39'5031,"-18"24"-258,1 1 258,10 12-2322,-6-19-1161,26 12-516,-7-9-386,11 2-646,-5-3 0,-5-1 0,-6-3 0,-11 0 0,-10 0 0,-18-2 0,-11 5 0,-20 3 0,-10 4 0,-13 6 0,-1 7 0,-8 2-259,4 14-128,2 5 0,10 8 0,8-1 129,10 8 129,11 1 129,7 2 0,12-1 129,8-1-129,10-5 258,4-5-129,7-4 129,5-11 0,4-5-129,0-7 0,1-7 129,3-12 1,2-4-259,-2-6 0,1-3 0,-5-2 0,1 2 0,-4 2 0,-3 7 0,-3 3 0,-2 8 0,-5 8 0,-2 4 0,-5 13 0,-4 12 0,-5 1 0,-4 8 0,-5 2 0,-8 6 0,-1-2 0,-8-3 0,-8 2 0,-8-7 0,0 4 0,-16-20-1162,5 9-3740,-6-11-387,4 2 258,-1-14-645</inkml:trace>
          <inkml:trace contextRef="#ctx0" brushRef="#br1" timeOffset="132241.4323">14249 14569 14964,'136'0'5031,"-67"4"-129,0-1-258,-17-3-3612,16 0-387,-15 0-129,-1-3-258,-12-6 0,-8-2 0,-7-5-129,-12 0 1,-10 0-130,-4 0 0,-15 2 0,-11 1 0,-5 8-130,-9 3-128,0 2-129,-3 13 129,3 10-129,3 2 129,8 8 0,9 3 129,10 5-129,11 2 258,4 1-129,19-1 258,11-1-258,8-4 258,8-4-258,3-9 129,6-6-258,-6-15-258,6 1-645,-16-14-3483,3-21 129,-3-7-387,-8-13-258</inkml:trace>
          <inkml:trace contextRef="#ctx0" brushRef="#br1" timeOffset="132506.6327">15174 14067 14835,'-17'-76'4902,"13"60"258,4 16-387,0 0-3096,0 28-645,11 13-644,-4 6-388,5 13 0,-3 4 0,2 7 0,-2 4 0,-2 1 0,0-1 0,-2-2 0,2-2 0,-3-10 0,5-4-130,-7-20-902,12 4-645,-14-41-2193,0 0-1290,30-7 129,-10-25-129,3-13-387</inkml:trace>
          <inkml:trace contextRef="#ctx0" brushRef="#br1" timeOffset="133068.2337">15294 14443 14577,'42'-7'5160,"12"7"-129,22 0-258,2-2-3354,29 2-516,0-6-387,3 1-258,-5-4-128,-11-1-130,-14 1 0,-19 2 0,-18 1 0,-13 3 0,-12 3 0,-18 0 0,12 10 0,-8 8 0,-3 3 0,3 8 0,1 7 0,1 4 0,1 7 0,-2-6-259,6 3-515,-9-14-129,10 13-1032,-12-23-3096,0-20 0,0 0-129,-4-9-129</inkml:trace>
          <inkml:trace contextRef="#ctx0" brushRef="#br1" timeOffset="132756.2332">15639 14233 9933,'69'-132'5289,"-42"82"-387,-11 13 129,-16 37-2064,7-21-1161,4 33-516,-11 13-516,1 18-129,-1 5-515,7 14-130,-1 4 0,3 9 0,-2-3 0,2 5 0,-2-6 0,-2-2 0,-1-6 0,-4-15-259,0 0-1031,-25-32-2193,7-2-1806,-10-14 258,-1-14-387,-7-16-258</inkml:trace>
          <inkml:trace contextRef="#ctx0" brushRef="#br1" timeOffset="133193.0339">16267 14425 11610,'-24'-139'4902,"21"75"-258,3 7 0,2 16-2580,3 2-1806,2 11-3096,4 12-1548,-11 16-129,25 0-516,-25 0-516</inkml:trace>
          <inkml:trace contextRef="#ctx0" brushRef="#br1" timeOffset="134175.8357">16519 14318 14577,'54'25'5031,"-28"-12"0,6 1-387,-10-4-3612,10 14-387,-9-8-258,2 3-258,-6-1-129,-5 0 0,-14-18-129,20 25 0,-20-25 129,5 16-129,-5-16 129,0 0 0,16 0 129,-16 0-129,22-25 129,-5 7-129,3-3 129,3-3-129,2 0 129,4-1-129,1 2 129,2 3 0,3 0 0,3 10-129,-1 4 129,6 6-129,-1 2 129,5 12 0,1 1-129,5 2 0,0-1 129,4-3-129,2-6 129,0-5-129,-4-2 130,-4-11-130,-8-5 0,-5-3 0,-12-3 0,-12 1 0,-12 1 0,-7 2 0,-15 6-130,-12 3-128,0 9 129,-9 0-258,2 2 129,0 9-129,9 5 258,5 0-258,7 3 258,6 1 0,6-1 0,6-1 258,0-2-258,0-16 258,32 21 0,-7-15 0,2-6 0,7 0 129,1-14-129,6-2 129,0-4 0,0 0-258,-5 3 258,-6 1-129,-2 5-129,-6 7 129,-6 6-129,-7 18 129,-6 10-258,-3 13 258,4 14-258,-1 17 129,3 12 0,6 13 129,6 6-258,5 6 258,2 1 129,5 0-128,-3-2-130,-2-7 0,-4-7 0,-7-7 0,-7-12 0,-7-8 0,0-9 0,-3-10 0,-13-14 0,-5-13 0,-13-16 0,-5-9 0,-9-17 0,-8-17 0,-6-7 0,-5-13 0,-3-8 0,1-9 0,7-6 0,6-4 0,12-6 0,14-4 0,19-5 0,16 2 0,36 9 0,32 2 0,37 26-1162,10 0-3998,20 17-129,-1 8 0,0 16-645</inkml:trace>
        </inkml:traceGroup>
        <inkml:traceGroup>
          <inkml:annotationXML>
            <emma:emma xmlns:emma="http://www.w3.org/2003/04/emma" version="1.0">
              <emma:interpretation id="{4DADD3D2-5CB9-48F2-A0F9-815043D74139}" emma:medium="tactile" emma:mode="ink">
                <msink:context xmlns:msink="http://schemas.microsoft.com/ink/2010/main" type="inkWord" rotatedBoundingBox="20304,14010 24317,13913 24356,15523 20343,15620"/>
              </emma:interpretation>
            </emma:emma>
          </inkml:annotationXML>
          <inkml:trace contextRef="#ctx0" brushRef="#br1" timeOffset="135408.2378">18762 14338 10320,'9'-20'4773,"18"17"258,8-1-387,3-8-2322,31 12-1161,-1-4-387,14 1-387,-1-6-129,1 0 0,-5-7-258,-8-2 129,-12-2-258,-14-3 258,-13-2-258,-12 0 258,-11 2-129,-7 2 0,0 1 129,0 20 0,-11-25 0,11 25 129,0 0-129,-18 6 129,15 12 0,3 7-129,0 3 129,0 9-258,0 1 0,0 3 0,0 0-129,2 1 0,-1-1 0,1-4-129,2-3 0,-3-7 129,7-4 0,0-5 129,-8-18 0,29 14 129,-10-14 0,6 0 0,2-7 0,5-2 129,5 0-129,4 0 0,6 0 0,4 4 0,6-4 0,9 4 0,3-4 129,2 0-258,2-5 129,-3-2 0,-6-6-129,-6-4 130,-11-1-130,-17-5 0,-10 0 0,-15-2 0,-5 6 0,-16 1 0,-7 9 0,-11 6 0,-2 12 0,-1 2-130,0 19 1,5 7 0,1 8 0,10 7-129,7 5 129,12-2-129,7 2 0,17-9 0,10 0-129,2-10-129,14 1-516,-13-25-1677,10 2-2193,-4-7 129,-2-8-387,-2-10-387</inkml:trace>
          <inkml:trace contextRef="#ctx0" brushRef="#br1" timeOffset="134721.8363">18901 13902 14061,'23'-45'4902,"-23"45"-129,20 0-129,-6 22-3354,-14 10-516,11 19-129,-10 6-129,8 15-258,-3 2 0,2 4-129,-2 3 0,3-1-129,0-6 129,-2 1-258,0-7-129,-5-10 0,5-3-129,-7-19-258,3 1-774,-15-33-2193,12-4-1419,-22-16 0,6-14-387,-1-13 0</inkml:trace>
          <inkml:trace contextRef="#ctx0" brushRef="#br1" timeOffset="135860.6386">20991 13808 14835,'0'0'5160,"23"5"-129,-18 27-258,10 21-3483,-15 4-516,9 14-129,-9 2-386,0 6-259,0-1 0,-4-3 0,-3-6 0,0-7-130,3-7-257,-1-14 0,3-5-258,2-36 0,0 25-258,0-34-258,0 9-258,4-57-645,12 20-774,-16-26-258,10 3-258,-10-15 129,8 6 1161,-8-9 1419,0-1 1290,0 15 1161,0-7 774,10 21 903,-3-1-129,24 22 258,-7-6-1161,33 24-903,-3-5-645,15 12-387,-1 1-387,-1 3-258,-1 0-258,-16 0-645,0 18-2580,-31-2-1290,-19 5 129,-14 2-387,-22 4-258</inkml:trace>
          <inkml:trace contextRef="#ctx0" brushRef="#br1" timeOffset="136063.4389">21035 14172 13803,'63'9'4515,"-22"-5"-129,8-2-387,7 6-3354,-3-2-387,-1-3-774,6 6-903,-11-7-2967,2-2 258,3-5-645,-8-11 129</inkml:trace>
          <inkml:trace contextRef="#ctx0" brushRef="#br1" timeOffset="136375.4393">21911 13475 13029,'5'-89'4902,"0"68"-258,-5 21 258,0 0-3096,6 32-774,-3 25-129,-3 9-258,-2 21 129,-8 5-644,-1 13-130,-7 2 0,4 1 0,-7-3 0,-1-2 0,-3-5 0,2-3 0,0-5 0,-2-3 0,2-3 0,0-7 0,4-8 0,-1-16 0,8-1-646,-8-29-773,20 5-2322,0-28-1419,0 0 258,-11-24-645,11-12-129</inkml:trace>
          <inkml:trace contextRef="#ctx0" brushRef="#br1" timeOffset="136843.4404">21994 14039 12642,'30'-57'4644,"-30"57"129,0 0-129,27 11-2838,-27 12-516,6 23-516,-6 0 129,5 17-387,-5 4 129,0 8-515,-4 5-130,-1 0 0,-2-4 0,-2-4 0,0-10-259,2-12 1,5-6-129,-3-23-129,5-21-129,0 0-129,2-12 0,-2-31-129,10 4-516,-10-25-258,9 7-129,-9-19 129,4 6 129,-4-8 516,0 9 387,-6 1 903,-3 1 645,9 19 645,-7-8 129,14 24 387,-5-7-258,32 25 0,-5-11-387,29 16-516,4-3-258,24 8-129,-1-1-258,8 5-129,-4 0-387,-13 0-129,-8 14-258,-31-12-1290,-12 16-2838,-25-18-129,-11 32-129,-24-16-258</inkml:trace>
          <inkml:trace contextRef="#ctx0" brushRef="#br1" timeOffset="137046.2407">22170 14211 12126,'-17'25'4773,"17"-25"-516,5 18 258,22-4-3096,-3-10-645,23 3-516,10 0-516,0-7-1419,12 2-2709,0 3 0,-3-3-516,-2 5 129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2:43.488"/>
    </inkml:context>
    <inkml:brush xml:id="br0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Group>
    <inkml:annotationXML>
      <emma:emma xmlns:emma="http://www.w3.org/2003/04/emma" version="1.0">
        <emma:interpretation id="{CD7A56FA-FE2D-4F82-A5C4-6B0C6AF7EE83}" emma:medium="tactile" emma:mode="ink">
          <msink:context xmlns:msink="http://schemas.microsoft.com/ink/2010/main" type="inkDrawing" rotatedBoundingBox="11365,14070 20543,14074 20542,14208 11364,14205" semanticType="underline" shapeName="Other">
            <msink:sourceLink direction="with" ref="{2AFC5E71-FC31-49D8-9E21-799F84FC4DCF}"/>
            <msink:sourceLink direction="with" ref="{A5B4686B-A3DF-474D-AD81-3C149A9BEFBF}"/>
            <msink:destinationLink direction="with" ref="{0077837B-FE4C-4EDB-A984-0701BDE895CF}"/>
          </msink:context>
        </emma:interpretation>
      </emma:emma>
    </inkml:annotationXML>
    <inkml:trace contextRef="#ctx0" brushRef="#br0">-22 11 3096,'-9'21'3741,"9"-21"129,0 0-129,0 0-774,0 0-645,0 0-645,0 0-258,14 2-258,11 3-258,0-5-129,16 4-129,0-4-258,16 9 0,3-6 0,13 6-129,2-2 0,12 6 0,0-4 0,11 3 0,3-1 0,18-1-129,11-3 129,12 1-129,11-5 0,13-1 0,14-2 0,19 0 0,14-2 0,10-1-129,4-5-129,13 5 129,15-2 0,6 3-129,6 2 129,0 0-129,1 0 0,-2 0 129,-7 0 0,-10 0-129,-5 0 129,-4-2-129,-10-2 129,-15 3 0,-12-1 0,-6 2 0,-1-4 0,-6 3 0,-9-1 0,-8 0-129,-8-2 129,-5 1 0,-5-1 0,-5 1 0,-4 1 0,-8 0 0,-3 0 0,1 1 0,-7 1 0,-4 0 0,-2 0 0,-8-2-129,-8 2 129,-13-4 0,-8 4-129,-15-1 0,-9 1-129,-14-2 0,-3 4-387,-24-2-774,9 10-1290,-30-10-1806,0 0-258,0 0-258,0 0 0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2:41.023"/>
    </inkml:context>
    <inkml:brush xml:id="br0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Group>
    <inkml:annotationXML>
      <emma:emma xmlns:emma="http://www.w3.org/2003/04/emma" version="1.0">
        <emma:interpretation id="{463B9BB3-85B6-4683-B538-3353397257E8}" emma:medium="tactile" emma:mode="ink">
          <msink:context xmlns:msink="http://schemas.microsoft.com/ink/2010/main" type="inkDrawing" rotatedBoundingBox="11379,16288 19867,16069 19871,16234 11383,16452" semanticType="underline" shapeName="Other">
            <msink:sourceLink direction="with" ref="{B1AB659B-D1CB-4F7B-BB4E-C1F714765243}"/>
            <msink:sourceLink direction="with" ref="{6AADC6D0-C964-4720-8DDA-48F400A9785B}"/>
            <msink:destinationLink direction="with" ref="{E23924A4-76ED-44E4-A897-62970E772B8D}"/>
            <msink:destinationLink direction="with" ref="{359AF8B1-BD6A-4327-9E56-63E943935B2E}"/>
          </msink:context>
        </emma:interpretation>
      </emma:emma>
    </inkml:annotationXML>
    <inkml:trace contextRef="#ctx0" brushRef="#br0">0 201 9804,'60'-18'3870,"-22"18"129,-6 2-387,3-2-2322,20 11 129,-7-11-129,20 12-258,-6-8-258,20 6 0,0-4-129,17 2-129,6-6 0,25 0-258,14-2 129,20 0-258,12-11 0,20 2 0,24-8-129,19 2 0,13-4 0,13 1-129,16 0 129,11-5-129,14 4 0,12-3 0,-1 4 0,-4-1 0,-2 3 129,-1 2-129,-13 3 0,-11 6 0,-15 3 129,-17 2-129,-7 0 129,-10 9 0,-13 1-129,-18 3 129,-10 3-258,-11-5 0,2 3-129,-16-11-516,-1 13-1290,-17-12-2451,-9-4-129,-7-4-129,-12-12-516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2:46.156"/>
    </inkml:context>
    <inkml:brush xml:id="br0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Group>
    <inkml:annotationXML>
      <emma:emma xmlns:emma="http://www.w3.org/2003/04/emma" version="1.0">
        <emma:interpretation id="{E23924A4-76ED-44E4-A897-62970E772B8D}" emma:medium="tactile" emma:mode="ink">
          <msink:context xmlns:msink="http://schemas.microsoft.com/ink/2010/main" type="inkDrawing" rotatedBoundingBox="13294,12074 13819,16465 13745,16473 13220,12083" semanticType="callout" shapeName="Other">
            <msink:sourceLink direction="with" ref="{463B9BB3-85B6-4683-B538-3353397257E8}"/>
            <msink:sourceLink direction="with" ref="{ADEE3479-B454-4357-8726-3941E1D1BD9E}"/>
          </msink:context>
        </emma:interpretation>
      </emma:emma>
    </inkml:annotationXML>
    <inkml:trace contextRef="#ctx0" brushRef="#br0">-8-13 8901,'0'-20'3999,"0"20"258,19 14-258,-15 15-1935,-2-13-1032,14 21 129,-13-8-258,11 20 0,-7-4-129,8 13-258,-6 1 258,5 12-387,-2 2 0,3 16-129,-3 9 129,4 18-129,-4 5-258,4 12 387,-3 4-129,3 9 0,-2 5 129,2 15 0,0-1-257,4 2-130,-2 0 0,1 2 0,-1 0 0,3 6 0,-3 1 0,2-5 0,-3-10 0,5-8 0,-5-7 0,1-7 0,-4-9 0,3-13 0,-3-15 0,0-12 0,-3-11 0,-2-10 0,-1-9 0,-4-13 0,3-6 0,-7-20 0,5 13-2194,-5-34-2708,-16 0-258,-7-20-129,-3-14-129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2:44.471"/>
    </inkml:context>
    <inkml:brush xml:id="br0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Group>
    <inkml:annotationXML>
      <emma:emma xmlns:emma="http://www.w3.org/2003/04/emma" version="1.0">
        <emma:interpretation id="{359AF8B1-BD6A-4327-9E56-63E943935B2E}" emma:medium="tactile" emma:mode="ink">
          <msink:context xmlns:msink="http://schemas.microsoft.com/ink/2010/main" type="inkDrawing" rotatedBoundingBox="15663,12074 15991,16194 15912,16200 15583,12081" semanticType="callout" shapeName="Other">
            <msink:sourceLink direction="with" ref="{463B9BB3-85B6-4683-B538-3353397257E8}"/>
            <msink:sourceLink direction="with" ref="{ADEE3479-B454-4357-8726-3941E1D1BD9E}"/>
          </msink:context>
        </emma:interpretation>
      </emma:emma>
    </inkml:annotationXML>
    <inkml:trace contextRef="#ctx0" brushRef="#br0">-14-17 9933,'0'0'4644,"0"-22"-387,0 22-258,0 0-2064,0 0-903,16 14-258,-16-14-258,11 34-129,-6-12 129,6 15-129,-4 2 0,5 14 0,-5 4 129,6 11-387,-6 1 129,5 15-129,-4 7 258,0 12-258,0 7 129,0 11-258,0 0 0,2 7 387,-3 0-129,2 2 0,0-2 0,0 0-129,0-3 0,-2 5 0,-2-4 130,2 4-259,-1-4 0,-3 0 0,4-1 0,1-6 0,2-3 0,1-8 0,1 2 0,3-3 0,-1 0 0,0-6 0,-3-3 0,-1-5 0,-1-6 0,2-7 0,-4-9 0,-5-5 0,0-9 0,-1-6 0,1-4 0,-2-8 0,0-6 0,0-6 0,0-7 0,0-20-259,0 26-644,-12-29-1290,12 3-2838,-20-13 129,20 13-258,-28-32-129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2:45.298"/>
    </inkml:context>
    <inkml:brush xml:id="br0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Group>
    <inkml:annotationXML>
      <emma:emma xmlns:emma="http://www.w3.org/2003/04/emma" version="1.0">
        <emma:interpretation id="{9F3C937B-D79B-467A-A86E-2874E5D0ABB3}" emma:medium="tactile" emma:mode="ink">
          <msink:context xmlns:msink="http://schemas.microsoft.com/ink/2010/main" type="inkDrawing" rotatedBoundingBox="18146,11904 18604,16417 18452,16432 17994,11919" semanticType="verticalRange" shapeName="Line">
            <msink:sourceLink direction="with" ref="{8C89F297-C095-4E5D-A764-6ED788E2030B}"/>
            <msink:sourceLink direction="with" ref="{8549E587-8C36-41EF-B742-949472FB29EC}"/>
            <msink:sourceLink direction="with" ref="{0144280C-A7AA-461E-B86D-B279504BEB68}"/>
          </msink:context>
        </emma:interpretation>
      </emma:emma>
    </inkml:annotationXML>
    <inkml:trace contextRef="#ctx0" brushRef="#br0">6 9 10707,'19'-16'4515,"-19"16"129,0 0-258,0 0-2322,18 0-1161,-18 16-258,0 14-129,0-2 0,0 13-258,0 2 0,0 12 0,0 2-129,0 9 129,2 1 0,1 12-258,-1 3 129,3 12-129,1 9 129,3 13 0,-2 10 0,5 9 0,2 2-129,6 7 258,-1 0 129,5 6-129,-1-1 0,5 6 0,-1-8 0,0 5-128,-3 1-130,1 0 0,-3 0 0,-3 3 0,-3-3 0,-1 0 0,-3-2 0,0-5 0,-4-7 0,-1-6 0,0-6 0,-2-17 0,-1-10 0,-1-15 0,1-12 0,-4-11 0,0-9 0,0-15 0,0-4 0,0-34-1033,0 28-2966,0-28-1290,-30-12 129,3-15-387,-9-10-516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2:41.928"/>
    </inkml:context>
    <inkml:brush xml:id="br0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Group>
    <inkml:annotationXML>
      <emma:emma xmlns:emma="http://www.w3.org/2003/04/emma" version="1.0">
        <emma:interpretation id="{D350D4C0-F010-4ADD-94EA-4CD4D0DB9E6E}" emma:medium="tactile" emma:mode="ink">
          <msink:context xmlns:msink="http://schemas.microsoft.com/ink/2010/main" type="inkDrawing" rotatedBoundingBox="20370,11994 20622,16319 20479,16327 20227,12002" semanticType="verticalRange" shapeName="Line">
            <msink:sourceLink direction="with" ref="{8549E587-8C36-41EF-B742-949472FB29EC}"/>
            <msink:sourceLink direction="with" ref="{0144280C-A7AA-461E-B86D-B279504BEB68}"/>
          </msink:context>
        </emma:interpretation>
      </emma:emma>
    </inkml:annotationXML>
    <inkml:trace contextRef="#ctx0" brushRef="#br0">8-11 7998,'18'2'4386,"-18"-2"0,10 43-387,-6-2-1419,-4-7-1677,12 28 129,-10-7 0,7 20-516,-5-6 258,3 13-387,-7-2 129,5 12-258,-3 6 129,3 9-129,-1 3-258,1 8 387,-1 1-387,4 4 258,-4 1 0,1 1 0,1-3-129,-1 5 129,0 1-129,4 3 0,-3 1 0,3 0 0,1-1 0,-1-1-129,0-7 129,0-4-129,0-7 129,3-2-129,-3 1 0,4-1 258,-5-5-387,5-2 387,-2-3-258,1-6 0,-1-3 258,-4-13-258,-4-7 129,1-7-129,-4-7 130,0-5-130,0-6 0,-5-5 0,-4-6 0,2-4 0,-1-5 0,3-8-130,0-2-128,5-16-129,-7 20-258,7-20-387,0 0-1161,-25 0-2709,25 0-258,-32-16-129,10 1 0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1:57:54.76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9FC8EBD-0FFB-47DD-98E3-171DEE5B9AC8}" emma:medium="tactile" emma:mode="ink">
          <msink:context xmlns:msink="http://schemas.microsoft.com/ink/2010/main" type="writingRegion" rotatedBoundingBox="1676,11234 4126,11220 4130,11906 1680,11920"/>
        </emma:interpretation>
      </emma:emma>
    </inkml:annotationXML>
    <inkml:traceGroup>
      <inkml:annotationXML>
        <emma:emma xmlns:emma="http://www.w3.org/2003/04/emma" version="1.0">
          <emma:interpretation id="{DB0049D4-FEDF-48A1-97E1-C1A80D31E375}" emma:medium="tactile" emma:mode="ink">
            <msink:context xmlns:msink="http://schemas.microsoft.com/ink/2010/main" type="paragraph" rotatedBoundingBox="1676,11234 4126,11220 4130,11906 1680,119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C051B4C-2037-4A47-A8D6-63E729B1A3DF}" emma:medium="tactile" emma:mode="ink">
              <msink:context xmlns:msink="http://schemas.microsoft.com/ink/2010/main" type="line" rotatedBoundingBox="1676,11234 4126,11220 4130,11906 1680,11920"/>
            </emma:interpretation>
          </emma:emma>
        </inkml:annotationXML>
        <inkml:traceGroup>
          <inkml:annotationXML>
            <emma:emma xmlns:emma="http://www.w3.org/2003/04/emma" version="1.0">
              <emma:interpretation id="{6007FD83-B683-44E2-A6A5-CE90D8C0D951}" emma:medium="tactile" emma:mode="ink">
                <msink:context xmlns:msink="http://schemas.microsoft.com/ink/2010/main" type="inkWord" rotatedBoundingBox="1676,11234 2859,11227 2863,11913 1680,11920"/>
              </emma:interpretation>
              <emma:one-of disjunction-type="recognition" id="oneOf0">
                <emma:interpretation id="interp0" emma:lang="en-US" emma:confidence="0">
                  <emma:literal>as</emma:literal>
                </emma:interpretation>
                <emma:interpretation id="interp1" emma:lang="en-US" emma:confidence="0">
                  <emma:literal>As</emma:literal>
                </emma:interpretation>
                <emma:interpretation id="interp2" emma:lang="en-US" emma:confidence="0">
                  <emma:literal>AT</emma:literal>
                </emma:interpretation>
                <emma:interpretation id="interp3" emma:lang="en-US" emma:confidence="0">
                  <emma:literal>Ass</emma:literal>
                </emma:interpretation>
                <emma:interpretation id="interp4" emma:lang="en-US" emma:confidence="0">
                  <emma:literal>ors</emma:literal>
                </emma:interpretation>
              </emma:one-of>
            </emma:emma>
          </inkml:annotationXML>
          <inkml:trace contextRef="#ctx0" brushRef="#br0">200 10481 10707,'10'-22'4515,"-4"5"258,-6 17-516,0 0-1548,-13 0-1161,13 0-774,-25 17 0,11 5-516,-5 3 129,1 8-387,0 3 129,4 7-129,0 1 129,5 2-258,5 4 0,2 2 129,2-4-129,2 0 129,7-4 0,0-5 0,3-5 0,4-7 0,-1-9 129,2-8 0,3-8 129,1-2 0,-1-11 0,5-6 0,-6-12 0,4-3 0,-3-11 0,-2-3-128,-4-7-130,-3 0 0,-6-4 0,-5 1 0,0 3 0,-5 5 0,-8 5 0,-5 6 0,-1 9 0,-3 1 0,-1 9 0,-2 2 0,2 7 0,0 2-130,5 4-128,-1 3 129,19 0 0,-27 10 0,18 6 0,2 4 129,7 1 0,0 6-129,4-1 258,10 5-258,6-3 258,3 2-258,5-1 258,4-1-129,0-1 0,11 1 129,-4-1-129,2 0 258,-2 0-129,0-1 0,-5-1-129,0 0 129,-8-2 1,-8-3-130,-4-1 0,-14-19-130,11 31-257,-11-31-258,-3 28-1161,-13-23-2838,-2 1-387,-2-6-129,1 0-129</inkml:trace>
          <inkml:trace contextRef="#ctx0" brushRef="#br0" timeOffset="530.4009">740 10564 11868,'72'-21'5031,"-24"14"-645,0-2 516,5-7-2193,7 14-1677,-13-7-516,8 6-129,-16-4-258,0 3 0,-12-1 0,-8 1-129,-19 4-129,0 0 129,0 0-258,0 0 129,-12-11-129,-8 11 0,3 0 0,-5 9 0,6 7 387,2 2-516,7 9 516,5 3-258,2 4 129,2 5-129,7 2 258,5 2 0,-3-4-129,3 0 258,-3-5-129,-1-1 387,-6-9-258,-1 0 129,-3-8 0,0-16 0,-32 22-258,7-17 129,-7-5-129,-1 0-129,-5-7 0,-3-4 0,6-1-258,-3-6-129,15 7-258,-10-12-1032,22 7-2967,11 16-258,-23-23-129,23 23-258</inkml:trace>
        </inkml:traceGroup>
        <inkml:traceGroup>
          <inkml:annotationXML>
            <emma:emma xmlns:emma="http://www.w3.org/2003/04/emma" version="1.0">
              <emma:interpretation id="{05C2FC6C-8F0A-4BEA-9AAC-2D8B67787BE7}" emma:medium="tactile" emma:mode="ink">
                <msink:context xmlns:msink="http://schemas.microsoft.com/ink/2010/main" type="inkWord" rotatedBoundingBox="3512,11278 4127,11274 4130,11765 3515,11768"/>
              </emma:interpretation>
              <emma:one-of disjunction-type="recognition" id="oneOf1">
                <emma:interpretation id="interp5" emma:lang="en-US" emma:confidence="0">
                  <emma:literal>K</emma:literal>
                </emma:interpretation>
                <emma:interpretation id="interp6" emma:lang="en-US" emma:confidence="0">
                  <emma:literal>4</emma:literal>
                </emma:interpretation>
                <emma:interpretation id="interp7" emma:lang="en-US" emma:confidence="0">
                  <emma:literal>k</emma:literal>
                </emma:interpretation>
                <emma:interpretation id="interp8" emma:lang="en-US" emma:confidence="0">
                  <emma:literal>u</emma:literal>
                </emma:interpretation>
                <emma:interpretation id="interp9" emma:lang="en-US" emma:confidence="0">
                  <emma:literal>U</emma:literal>
                </emma:interpretation>
              </emma:one-of>
            </emma:emma>
          </inkml:annotationXML>
          <inkml:trace contextRef="#ctx0" brushRef="#br0" timeOffset="936.0017">1900 10445 14061,'55'-7'4773,"-35"11"0,-4 12 0,-7 12-2967,-9-1-903,12 10-516,-8 0 0,1 8-387,-3-2 129,0-3-129,-2 0-129,1-5 258,3-6-258,-4-4 129,4-9 0,-4-16 129,16 12 0,-16-12 0,32-14 0,-9-9-129,0-8 129,7-6-258,4-2 0,-6-6-258,8 12-516,-24-14-1290,13 15-2580,-16 7 129,-9 9-387,0 16 0</inkml:trace>
          <inkml:trace contextRef="#ctx0" brushRef="#br0" timeOffset="1076.4019">2211 10566 6966,'-28'39'4902,"21"-21"-258,7 7-387,7 0-387,2-6-1806,23 15-774,-7-7-903,12 0-387,8 10-1290,-3-3-3096,3-8-129,6 3-129,-3-10-387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2:47.107"/>
    </inkml:context>
    <inkml:brush xml:id="br0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Group>
    <inkml:annotationXML>
      <emma:emma xmlns:emma="http://www.w3.org/2003/04/emma" version="1.0">
        <emma:interpretation id="{D1F2F779-68DC-4220-A166-FE5B41732DC9}" emma:medium="tactile" emma:mode="ink">
          <msink:context xmlns:msink="http://schemas.microsoft.com/ink/2010/main" type="inkDrawing" rotatedBoundingBox="9504,11044 11335,12299 11244,12433 9413,11178" semanticType="strikethrough" shapeName="Other">
            <msink:sourceLink direction="with" ref="{3A590213-EFC5-4889-A50C-AC1986CDE852}"/>
            <msink:sourceLink direction="with" ref="{E985E898-9EEB-4E61-AFC0-82767B78A8F1}"/>
          </msink:context>
        </emma:interpretation>
      </emma:emma>
    </inkml:annotationXML>
    <inkml:trace contextRef="#ctx0" brushRef="#br0">14 46 10707,'-16'-27'4257,"16"27"0,0-18-129,0 18-2451,31-3-387,-12 1-387,19 7 0,-10 1-129,18 13 0,-5-5-129,11 11 0,-2-2-129,8 8-258,-3 1 258,9 5-258,4 0-129,7 10 1,1 2-130,11 10 0,1 0 0,2 8 0,3 3 0,1 6 0,-7-3 0,-1 0 0,-8-5 0,-7-8 0,-5-1 0,-6-9 0,-5-8 0,-5-8 0,-7-5 0,-4-6 0,-7-5 0,-9-6 0,-1 2 0,-22-14-1807,0 0-2966,0 0-387,-16 7 129,-9-7-516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1:52:07.16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9DB5CAC-6E10-4194-8910-A198AF91C99C}" emma:medium="tactile" emma:mode="ink">
          <msink:context xmlns:msink="http://schemas.microsoft.com/ink/2010/main" type="inkDrawing" rotatedBoundingBox="16511,5035 16521,3721 16589,3722 16578,5036" semanticType="scratchOut" shapeName="Other">
            <msink:sourceLink direction="with" ref="{0ECEB71C-66C3-4BEB-AA4E-12BF4B7CFDE8}"/>
          </msink:context>
        </emma:interpretation>
      </emma:emma>
    </inkml:annotationXML>
    <inkml:trace contextRef="#ctx0" brushRef="#br0">14964 2885 6708,'12'-3'4386,"-12"3"-258,0 0 129,0 0-1806,0 0-516,0 0-516,0 0-258,0 0-258,0 0-129,0 0-129,0 0-129,-2 17 0,2-17-129,-5 18 129,5-18-129,-9 27-129,4-9 0,1 3 0,-1 0 0,-1 10-129,-1-1 0,4 4 0,-3 3-129,1 0 129,2 2-129,-1 2 130,0-2-130,3 1 0,-1-1 0,2-2 0,0-3 0,0-2 0,0 0 0,0 0 0,2-4 0,1-1 0,-1 0 0,2-1 0,-1 3 0,1-2 0,-3-1 0,1 3 0,2-1 0,-2 1 0,-1-3 0,1 1 0,0-2 0,0 0 0,-1 0 0,1-2 0,0 2 0,-2-2 0,2-2 0,-2 1 0,0-3 0,0-1 0,0 1 0,0-19 0,0 40-1420,0-40-3224,-13 26-387,13-26 129,-26 18-516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1:43:55.60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5283CBC-78E9-4933-9D1A-EF8F834B75A8}" emma:medium="tactile" emma:mode="ink">
          <msink:context xmlns:msink="http://schemas.microsoft.com/ink/2010/main" type="inkDrawing" rotatedBoundingBox="15703,8341 17400,8346 17399,8432 15702,8426" semanticType="strikethrough" shapeName="Other">
            <msink:sourceLink direction="with" ref="{FB9DDE56-649A-4885-8278-3A519B92B5E3}"/>
          </msink:context>
        </emma:interpretation>
      </emma:emma>
    </inkml:annotationXML>
    <inkml:trace contextRef="#ctx0" brushRef="#br0">14118 7510 13803,'0'0'4902,"0"0"-258,0 0 0,0 0-3225,0 0-516,0 12-387,0-12-258,-11 6 0,11-6-129,-17 5-129,17-5 129,0 0 0,0 0 129,0 0 0,0 0 129,28 11-257,10-11-130,26 0 0,21-6 0,31-1 0,21-2 0,21 4 0,10-2 0,12 5 0,-8-1 0,-13 3 0,-24 1 0,-32 5 0,-19 13 0,-38-6-4000,-22 1-1289,-24-14 0,-24 34-387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1:52:12.42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BB4BE22-8913-4061-8133-6103EE8D9B2F}" emma:medium="tactile" emma:mode="ink">
          <msink:context xmlns:msink="http://schemas.microsoft.com/ink/2010/main" type="inkDrawing" rotatedBoundingBox="12385,4441 17898,7043 17265,8384 11752,5783" semanticType="callout" shapeName="Other">
            <msink:sourceLink direction="with" ref="{0ECEB71C-66C3-4BEB-AA4E-12BF4B7CFDE8}"/>
            <msink:sourceLink direction="with" ref="{FB9DDE56-649A-4885-8278-3A519B92B5E3}"/>
          </msink:context>
        </emma:interpretation>
      </emma:emma>
    </inkml:annotationXML>
    <inkml:trace contextRef="#ctx0" brushRef="#br0">0 1 11094,'0'0'4515,"0"0"-129,7 11-129,9 3-2193,-16-14-774,23 11-258,-23-11-129,30 9-387,-14-8 0,9 10-129,-2-7-129,4 5 0,2-4 0,6 6-129,1-4 129,6 5-129,3-3 0,6 4 0,3-5 0,8 8 1,0-5-130,6 5 0,-1-3 0,3 3 0,-3 0 0,1 5 0,-4-2 0,0 3 0,-3 1 0,1 0 0,2 0 0,2 2 0,1-2 0,8 0 0,3 0 0,8 1 0,3-3 0,3 4 0,4-2 0,0 0 0,-2 0 0,-1 0 0,-4 0 0,-4 2 0,1-1 0,-3 0 0,3 0 0,6 0 0,2 1 0,8-2 0,3 4 0,0 0 0,-2-2 0,0-2 0,-3 2 0,-4 1 0,-7 3 0,-4-1 0,-1-1 0,1 2 0,-3-1 0,0 2 0,0-3 0,-6-2 0,0-2 0,-3 0 0,-1-2 0,-8-3 0,-2-2 0,-3 2 0,-4-2 0,0 0 0,-5-4 0,-1 1 0,-4-1 0,-1 3 0,-4-5 0,-1-1 0,-6 0 0,-1-2 0,-1-2 0,-6 1 0,-4-3 0,-5 1 0,-16-4 0,23 5 0,-23-5 0,0 0 0,0 0 0,0 0 0,0 0 0,0 0 0,0 0 0,0 0 0,0 0 0,0 0 0,0 0 0,0 0 0,0 0 0,0 0 0,0 0 0,0 0 0,0 0 0,0 0 0,0 0 0,0 0 0,0 0 0,0 0 0,0 0 0,0 0 0,0 0 0,0 0 0,0 0 0,0 0 0,0 0 0,0 0 0,0 0 0,0 0 0,0 20 0,0-20 0,0 23 0,0-5 0,0 0 0,0 3 0,2 0 0,3 4 0,-1 2 0,-1 0 0,1 3 0,-2 2 0,-1 0 0,1 5 0,-2 2 0,0 0 0,0 2 0,2 6 0,2-5 0,1 6 0,2 2 0,2-2 0,0 2 0,3 0 0,-1-2 0,0-2 0,-3 2 0,-2-3 0,-3-3 0,-1-1 0,-2 0 0,0-4 0,0 1 0,0-1 0,0-3 0,-2-2 0,2-4 0,0 1 0,0-2 0,0-1 0,0-3 0,2 0 0,-2 2 0,2-2 0,0 1 0,-2-1 0,0 0 0,0-2 0,1 2 0,-1-3 0,2-2 0,0-2 0,0 0 0,-2-16 0,3 19 0,-3-19 0,0 0 0,0 0 0,6 18 0,-6-18 0,0 0 0,0 0 0,0 0 0,0 0 0,0 0 0,0 0 0,0 0 0,0 0 0,0 0 0,-16-4-4516,16 4-644,0-19 0,0 19-258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1:52:13.16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B095A0F-4C3C-4AA4-A884-69C6EC307BDD}" emma:medium="tactile" emma:mode="ink">
          <msink:context xmlns:msink="http://schemas.microsoft.com/ink/2010/main" type="inkDrawing" rotatedBoundingBox="17053,8326 18458,8377 18457,8412 17052,8360" semanticType="strikethrough" shapeName="Other">
            <msink:sourceLink direction="with" ref="{FB9DDE56-649A-4885-8278-3A519B92B5E3}"/>
            <msink:destinationLink direction="with" ref="{E81D12B0-FA98-45DA-BE91-DBF82C306DE7}"/>
          </msink:context>
        </emma:interpretation>
      </emma:emma>
    </inkml:annotationXML>
    <inkml:trace contextRef="#ctx0" brushRef="#br0">15440 7506 3612,'0'0'4257,"18"0"-129,-18 0 0,25-3-774,0 3-1032,-7 0-387,19 0-387,-9 0-516,19 2-129,-8-2-129,18 3-129,-7-3 0,14 6 0,-7-6-129,10 3 0,-5-3-129,6 4 0,-6-4 0,4 0-129,-5 0 0,1 1-128,-4-1-130,1 2 0,-4 2 0,-3-1 0,-4 1 0,-5 1 0,-4 1 0,-7-3 0,-2 1 0,-9-2 0,1 5-388,-22-7-773,32 10-1548,-32-10-2193,0 0 0,0 0-258,0 0-258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3:03.722"/>
    </inkml:context>
    <inkml:brush xml:id="br0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Group>
    <inkml:annotationXML>
      <emma:emma xmlns:emma="http://www.w3.org/2003/04/emma" version="1.0">
        <emma:interpretation id="{0077837B-FE4C-4EDB-A984-0701BDE895CF}" emma:medium="tactile" emma:mode="ink">
          <msink:context xmlns:msink="http://schemas.microsoft.com/ink/2010/main" type="inkDrawing" rotatedBoundingBox="16273,11541 20322,12450 19961,14055 15913,13146" semanticType="callout" shapeName="Other">
            <msink:sourceLink direction="with" ref="{CD7A56FA-FE2D-4F82-A5C4-6B0C6AF7EE83}"/>
            <msink:sourceLink direction="with" ref="{ADEE3479-B454-4357-8726-3941E1D1BD9E}"/>
          </msink:context>
        </emma:interpretation>
      </emma:emma>
    </inkml:annotationXML>
    <inkml:trace contextRef="#ctx0" brushRef="#br0">3 106 6321,'-4'-18'4515,"4"18"-645,0 0 258,0-18-2451,0 18-516,0 0-258,11 0 129,-11 0-516,43 0 129,-10 0-258,21 0 129,8 0-129,22 0 0,5 0 0,16 0-258,3-4 129,11 4-129,4-3 0,5 3 0,-2-2-129,2 0 129,-3-1-129,-1 1 129,-3-3-129,-1 1 129,-10-1-129,-2 1 129,-6-1-129,-3 1 0,-6 2 129,-4 1-129,-6-1 0,-3 2 0,-5 0 129,-5 0-129,-5 0 0,-2 0 0,-5 0 129,-1 0-129,-5 2 0,-4-1 0,0-1 0,-4 0 0,1 0 0,-3 0 0,3 0 0,-1 0 0,3 0 0,-1-3 129,2-1-129,-4 1 0,3 1 0,-6-2 0,-2 1 0,-5 1 0,-4 0 0,-2 2-129,-6 0 129,1 0 0,-6 0 0,3 0 0,-4 0 0,0 2 0,-16-2 0,27 7 0,-27-7 0,23 7 0,-23-7 0,18 11 0,-18-11 129,0 0-129,19 9 129,-19-9-129,0 0 129,0 0 0,0 0 0,13 20 0,-13-20 0,1 17 0,-1-17 0,0 29 0,0-13 0,0 7-258,0 2 387,0 1-258,0 5 129,0 1-129,0 2 129,0 3-129,-3 2 129,-1 0 0,3 4-129,-1 3 129,-2 2 0,2 7 0,-1 4 0,-1 1-129,4 3 129,0 1 0,0-2-129,0-2 129,6-3-129,3-3 0,-1-6 0,1-2 129,-2-3 0,2-1-129,-2-2 0,-1-1 0,-3 0 129,1 0-129,-2 2 0,-1-4-129,-1 1 0,0-3 0,0 1-258,0-10-516,0 14-1548,0-21-2451,-8-3 0,8-16-387,-29 14-129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3:04.611"/>
    </inkml:context>
    <inkml:brush xml:id="br0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Group>
    <inkml:annotationXML>
      <emma:emma xmlns:emma="http://www.w3.org/2003/04/emma" version="1.0">
        <emma:interpretation id="{30779769-AB1F-4836-8A79-4663F0421EFA}" emma:medium="tactile" emma:mode="ink">
          <msink:context xmlns:msink="http://schemas.microsoft.com/ink/2010/main" type="inkDrawing" rotatedBoundingBox="16283,13737 20264,13763 20263,13787 16282,13761" semanticType="underline" shapeName="Other">
            <msink:sourceLink direction="with" ref="{2AFC5E71-FC31-49D8-9E21-799F84FC4DCF}"/>
            <msink:sourceLink direction="with" ref="{A5B4686B-A3DF-474D-AD81-3C149A9BEFBF}"/>
          </msink:context>
        </emma:interpretation>
      </emma:emma>
    </inkml:annotationXML>
    <inkml:trace contextRef="#ctx0" brushRef="#br0">0-1 7998,'0'0'4128,"0"0"-129,0 0 0,0 0-2709,9 0-129,16 2-129,-6-2-258,19 5 258,-4-5-387,15 4 0,1-4-129,12 5 0,1-5-258,10 4 129,1-4-129,12 1-129,1-1 0,5 2 129,4-2-129,4 0-129,-4 0 129,2 0 0,-4 0 0,-3 0-129,-6 0 0,-1 0 129,-4 0-129,0 0 0,0 0 0,2 2 0,1 2 0,6-3 0,4 3 0,3-1 0,2-3 0,0 2 0,3-2 0,0 0 0,1 0 0,-3-2 0,6 1 0,2-3 0,0 4 0,0 0 0,-3 0-129,-2 0 258,-4 0-258,-8 0 258,-8 0-129,-11 0 0,-8 0-129,-12 0 129,-6 0-258,-15-2-258,2 2-903,-32 0-3225,0 0 0,0 0-258,0 0-258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0:44.89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862AB16-30B2-4845-B290-631E137C8C31}" emma:medium="tactile" emma:mode="ink">
          <msink:context xmlns:msink="http://schemas.microsoft.com/ink/2010/main" type="writingRegion" rotatedBoundingBox="9142,7898 9086,18936 5056,18915 5113,7878"/>
        </emma:interpretation>
      </emma:emma>
    </inkml:annotationXML>
    <inkml:traceGroup>
      <inkml:annotationXML>
        <emma:emma xmlns:emma="http://www.w3.org/2003/04/emma" version="1.0">
          <emma:interpretation id="{C5EFFE50-F2BE-4A16-A6D0-E87290F61F96}" emma:medium="tactile" emma:mode="ink">
            <msink:context xmlns:msink="http://schemas.microsoft.com/ink/2010/main" type="paragraph" rotatedBoundingBox="9142,7898 9086,18936 5056,18915 5113,78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7B2E7D0-5DEC-43A6-AD7F-17F49517287D}" emma:medium="tactile" emma:mode="ink">
              <msink:context xmlns:msink="http://schemas.microsoft.com/ink/2010/main" type="line" rotatedBoundingBox="9142,7898 9086,18936 5056,18915 5113,7878"/>
            </emma:interpretation>
          </emma:emma>
        </inkml:annotationXML>
        <inkml:traceGroup>
          <inkml:annotationXML>
            <emma:emma xmlns:emma="http://www.w3.org/2003/04/emma" version="1.0">
              <emma:interpretation id="{A2431712-D765-49B1-9CB7-0484968CC3C1}" emma:medium="tactile" emma:mode="ink">
                <msink:context xmlns:msink="http://schemas.microsoft.com/ink/2010/main" type="inkWord" rotatedBoundingBox="7026,12295 6992,18925 6539,18923 6573,12293">
                  <msink:destinationLink direction="with" ref="{19ED198A-AA0B-48D0-8F91-4967CD5F001A}"/>
                </msink:context>
              </emma:interpretation>
              <emma:one-of disjunction-type="recognition" id="oneOf0">
                <emma:interpretation id="interp0" emma:lang="en-US" emma:confidence="0">
                  <emma:literal>DI!!</emma:literal>
                </emma:interpretation>
                <emma:interpretation id="interp1" emma:lang="en-US" emma:confidence="0">
                  <emma:literal>Dip. !</emma:literal>
                </emma:interpretation>
                <emma:interpretation id="interp2" emma:lang="en-US" emma:confidence="0">
                  <emma:literal>D.... !</emma:literal>
                </emma:interpretation>
                <emma:interpretation id="interp3" emma:lang="en-US" emma:confidence="0">
                  <emma:literal>DI?!</emma:literal>
                </emma:interpretation>
                <emma:interpretation id="interp4" emma:lang="en-US" emma:confidence="0">
                  <emma:literal>Dip" !</emma:literal>
                </emma:interpretation>
              </emma:one-of>
            </emma:emma>
          </inkml:annotationXML>
          <inkml:trace contextRef="#ctx0" brushRef="#br0">5243 12485 10965,'5'-35'5031,"-5"19"-258,0 16 0,-21-39-2322,21 39-1290,-25-18-258,25 18-387,-29-5-129,29 5-258,-32 1 0,16 14-129,2 4 0,0 8 129,3 5-258,0 3 129,6 5-129,1 2 0,4-1 0,0-4 0,8 1 0,2-8-129,8-1 129,0-10 0,3-3 0,4-5 258,2-9-129,1-2 258,1-6 0,3-6 129,-6-13 0,5-2 129,-12-10 0,2-2-128,-13-9-388,-7 0 0,-2-2 0,-15 0 0,-8 6 0,-13-4 0,7 26-1807,-11-4-3095,-2 10-258,2 8-129,4 8-516</inkml:trace>
          <inkml:trace contextRef="#ctx0" brushRef="#br0" timeOffset="-764.4013">5214 11537 11352,'-21'-19'5031,"21"19"-516,-22-15 129,22 15-1806,0 0-2322,-16 0-129,16 0-258,-12 20 0,3 1 0,2 6 0,-2 5-258,2 4 258,2 5-387,1 0 387,4 3-387,0-1 387,4-4-387,4-2 129,3-7 129,3-1-129,1-8 258,-15-21 129,33 22 0,-17-22 258,9-2 0,-3-18 129,10 2-129,-9-14 129,11 4-386,-11-11-259,2 0 0,-11-6 0,-3 3 0,-11-1 0,-4-2 0,-12 4 0,-7 1 0,-2 7 0,-7 1 0,7 18-130,-16-4-4772,13 18-387,-3 2 129,6 20-258</inkml:trace>
          <inkml:trace contextRef="#ctx0" brushRef="#br0" timeOffset="2028.0036">5166 13188 10836,'0'0'4515,"9"-18"129,-9 18-258,0 0-2451,0 0-774,0 0-258,0 0-387,0 0-129,0 0-129,0 0 0,0 14 0,2 2-129,3 11 0,0 0 129,2 8-129,-3 3 129,3 1-129,-1 0 0,-1 0 0,0-1-129,-1-5-129,1 1-129,-5-13-516,14 15-1548,-12-11-2451,0-2 0,-2-3-258,0 1-129</inkml:trace>
          <inkml:trace contextRef="#ctx0" brushRef="#br0" timeOffset="2714.4047">5168 14079 12642,'2'-16'5031,"-2"16"-516,0 0 258,17 9-3354,-17-9-516,2 23-258,-2-7-258,5 6-129,-1 2 0,1 7-258,1 1 0,-4-4-516,8 15-645,-10-13-3354,2-1-258,2-3-258,-3-1-129</inkml:trace>
          <inkml:trace contextRef="#ctx0" brushRef="#br0" timeOffset="3213.6057">5244 14988 11352,'0'-19'5289,"0"19"-516,0 0 258,0 0-1032,0 0-3096,0 0-258,0 10-129,0 8-257,0 5-259,0 2 0,-1 7 0,1-2 0,0 4 0,0-2 0,0-2 0,0-1 0,0-6 0,1 4-517,-4-11-4127,3 0-645,0-16 387,0 18-645</inkml:trace>
          <inkml:trace contextRef="#ctx0" brushRef="#br0" timeOffset="5428.8096">5227 15862 7869,'-9'-16'4386,"9"16"0,0 0-258,-27-25-2064,27 25-516,0 0-258,0 0-258,-25-16-387,25 16-129,0 0-129,0 0-129,-21 5-129,14 15 0,-4 1 0,-2 11-129,1 0 0,-2 7 129,1 2-258,1 3 258,1-3-129,4-5-129,4 0 129,1-8 0,2-3 0,0-4-129,7-5 129,-7-16-129,23 20 258,-7-15 0,0-5 0,5 0 129,1-7 0,3 0 129,-4-9-129,2 0 129,-5-7 0,0 0-129,-8-9 0,-3-2 0,-7-4 0,-1-4-129,-12-3-129,-5 1 0,-3 1 0,-6 2-129,1 11-258,-8 5-129,7 20-387,-15-2-2193,8 14-1806,2 18 0,1 8-258,8 7-258</inkml:trace>
          <inkml:trace contextRef="#ctx0" brushRef="#br0" timeOffset="5928.0104">5118 16772 12771,'-4'-30'4902,"4"30"-387,-1-16 258,1 16-3483,0 0-516,1 13-129,-1-13 0,2 26-258,-2-6 0,4 10-129,-2 0-129,3 6 0,-3-1 0,-1 1-129,3 0-258,-4-8 0,7 9-774,-9-15-2967,2-1-903,0 2 0,0-3-387</inkml:trace>
          <inkml:trace contextRef="#ctx0" brushRef="#br0" timeOffset="6505.2115">5191 17632 9804,'-16'7'4515,"12"12"-387,4-19 0,-23 32-2580,20 2-774,-10-4-129,10 13-129,-4-6 0,7 8-129,-2-8 0,2 4-129,7-11 0,5 1 0,3-8 0,6-2 129,-3-10 0,7 1 0,-6-12 129,6 0-129,-7-9 258,3 0-129,-8-16 0,3 1 0,-15-14-386,1 3-130,-2-8 0,-10 0 0,-8-3 0,-2 7 0,-3 1 0,-5 3 0,3 14 0,-7-10 0,9 17-4774,-2 5-644,7 7 0,18 2-387</inkml:trace>
          <inkml:trace contextRef="#ctx0" brushRef="#br1" timeOffset="-485051.6516">3562 8629 3870,'-31'7'3999,"8"-3"0,23-4 0,0 0-1032,-16 0-516,16 0-516,0 0-258,0 0-516,0 0-129,25 0-258,-7-4 0,16 4-129,1-4-129,22 4 129,2-7-129,17 6-129,6-7 129,14 5-258,0-6 0,4 4-129,-8-1 0,-3 3-129,-9 3 0,-16 0-129,-8 0-258,-23 0-258,-2 7-258,-31-7-774,23 7-2322,-23-7-774,-9 7-258,-7-3 129,-11-4-387</inkml:trace>
          <inkml:trace contextRef="#ctx0" brushRef="#br1" timeOffset="-486081.2537">6052 8202 3096,'0'0'3612,"-7"-20"516,7 20-387,0 0-1032,-16-7-516,16 7-258,0 0-129,0 0-129,0 0-516,0 0-129,0 0-258,0 0-258,18-5 129,6 5-258,5-2 0,14 2-129,8-2 129,13 2-129,9 0 0,9 0 0,5 0-129,6 4 0,-3 0-129,-3 1 129,-3 0-258,-9-3-129,-6 3-129,-14-5-387,4 7-1161,-20-5-2838,-5 0 129,-9-2-516,-9 0 0</inkml:trace>
          <inkml:trace contextRef="#ctx0" brushRef="#br1" timeOffset="-506486.0896">7438 7949 2838,'46'-71'2451,"-37"41"-1677,5 12-774,5 16-2451,-19-15-129</inkml:trace>
          <inkml:trace contextRef="#ctx0" brushRef="#br1" timeOffset="-486798.855">4527 7087 3870,'25'-2'4128,"18"-14"-129,-18 9-129,7 0-1290,18 7-258,-8-6-516,24 6-129,-9-3-387,18 3-258,-8 0-258,12 9-258,-3-2 0,4 9-129,-7-2 0,2 9-129,-6 0 129,-1 4-258,-6 1 258,-1 4-258,-10 0 258,1 6-258,-10-1 258,1 4-258,-9 0 0,0 9 0,-6 1 0,-3 6 129,-4 4-129,-1 3 0,-4 2 0,0 3 130,-5 2-259,-1-1 0,-2-3 0,-1 1 0,-4-2 0,1-1 0,-2-2 0,-2-5 0,0-1 0,0 2 0,-9-6 0,-2 1 0,-3-8 0,-6 5 0,-3-2 0,-4-1 0,-6-2 0,-3-4 0,-5-4 0,-2-4 0,-5-1 0,-1-6 0,-7-6 0,-2-3 0,-6-4 0,-4-3 0,-5 2 0,0-6 0,-1-2 0,-1-3 0,4 0 0,3-2 0,6-2 0,3-5 0,4 0 0,0 0 0,1-2 0,3 0 0,-1 2 0,-1-4 0,0 7 0,-1-3 0,3 5 0,-5-5 0,8 7 0,-5 0 0,14 2-517,-11-2-1289,27 0-2193,-7 5-1032,8-3 258,22-2-516,-17 0-258</inkml:trace>
          <inkml:trace contextRef="#ctx0" brushRef="#br1" timeOffset="-487828.4568">4463 7062 10965,'0'0'4902,"8"9"-387,-8-9 387,-2 26-2967,5 10-645,-3-4-129,6 18-387,-6 3-129,0 13-129,-2 3 0,-3 15-129,-6 3-128,0 9-259,-5-2 0,0 6 0,0-4 0,2-2 0,3-5 0,4-7 0,0-5 0,3-4 0,3-4 0,1-3 0,0-2 0,0 2 0,0-2 0,0 0 0,0-6 0,0-2 0,0-5 0,0-5 0,0-3 0,0-9 0,1-6 0,1-5 0,2-3 0,-2-4 0,-2-16 0,3 20 0,-3-20 0,0 0 0,0 0 0,0 0-646,0 0-4256,-11-2-387,11 2 258,-19-18-516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3:06.171"/>
    </inkml:context>
    <inkml:brush xml:id="br0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Group>
    <inkml:annotationXML>
      <emma:emma xmlns:emma="http://www.w3.org/2003/04/emma" version="1.0">
        <emma:interpretation id="{A3B0CFEF-936E-4A92-A881-DA557A3320AA}" emma:medium="tactile" emma:mode="ink">
          <msink:context xmlns:msink="http://schemas.microsoft.com/ink/2010/main" type="inkDrawing" rotatedBoundingBox="8971,15550 12061,13610 13629,16107 10539,18047" semanticType="enclosure" shapeName="Other">
            <msink:sourceLink direction="with" ref="{6AADC6D0-C964-4720-8DDA-48F400A9785B}"/>
            <msink:destinationLink direction="with" ref="{50FD9003-02DB-41D8-935A-9B75434AF667}"/>
          </msink:context>
        </emma:interpretation>
      </emma:emma>
    </inkml:annotationXML>
    <inkml:trace contextRef="#ctx0" brushRef="#br0">993 51 2967,'0'0'3096,"16"-5"387,0 3-129,12 2-1290,15 7 258,1-5-258,20 10-258,-5-10-258,23 9 0,-4-11-258,20 3-258,1-3-387,14 0 0,-3-3-258,5 1 0,-1-7-129,-3 2-129,-6-2 0,-6 2 0,-13-2 0,-6 2 0,-11 0 0,-7 1 0,-10 3-129,-8 1 129,-8 2-129,-10 0 129,-8 0-129,-18 0 0,20 2 0,-20-2 0,0 0 129,11 23-129,-11-23 0,12 30 129,-3-8-129,0 2 0,5 5 129,-2 3-129,4 3 129,0 5 0,0 1 0,-1 7 0,-1 1 0,2 7 0,-4 4 129,6 13-129,-5 9 129,1 14 0,-2 7-129,4 9 129,-3 2-129,1 3 1,0-1-130,-1-8 0,1-8 0,0-13 0,-1-9 0,1-6 0,-3-12 0,-3-8 0,0-4 0,-3-11 0,-2-5 0,-1-3 0,-2-6 0,0-4 0,-5-3 0,-2 0 0,7-16 0,-22 25 0,22-25 0,-28 25 0,8-16 0,1-2 0,-4 0 0,-6-3 0,-5-1 0,-5-1 0,-7 0 0,-7-2 0,-8 2 0,-8-2 0,-8 0 0,-10 0 0,-7 0 0,-15 0 0,-15 0 0,-13 0 0,-11 1 0,-6 1 0,-8 5 0,-7 2 0,-9 5 0,-4 1 0,8-3 0,7 1 0,7-5 0,10 1 0,12-3 0,17-5 0,21-1 0,25 0 0,20-3 0,12-8-904,24 11-257,1-12-1161,18 12-2451,0 0 0,30 0 0,1 0-516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4:12.05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28173FC-0D0B-4EEF-B8CF-A4EE14294232}" emma:medium="tactile" emma:mode="ink">
          <msink:context xmlns:msink="http://schemas.microsoft.com/ink/2010/main" type="inkDrawing" rotatedBoundingBox="2808,4298 9307,4268 9323,7786 2824,7816" hotPoints="8890,4293 8996,7367 2956,7575 2850,4501" semanticType="enclosure" shapeName="Rectangle">
            <msink:sourceLink direction="with" ref="{2DC0744B-E274-4500-BBD5-869C102FD095}"/>
            <msink:destinationLink direction="with" ref="{D95DB417-679E-48A8-9830-7220CFE20BC6}"/>
          </msink:context>
        </emma:interpretation>
      </emma:emma>
    </inkml:annotationXML>
    <inkml:trace contextRef="#ctx0" brushRef="#br0">0 0 10320,'0'0'4515,"0"0"-129,0 0-129,7 9-2838,-2 12-645,-5-3 0,0 16 0,0-4 0,2 14-387,-2 1 129,5 10-129,-3 0 0,5 13-129,-5 1 0,7 8 0,-4 3-129,4 1 0,0 1 0,0 0 0,-2-2-129,0-3 129,0-6 0,2-2-129,-3-3 129,1 2 0,-2-3-129,0 3 129,1 3-129,-1 6 0,-1 3 0,-1-2 129,-1 2-129,1-4 129,-3 1-129,4-6 129,-2-3 0,0-6 0,-1-3 0,3-2 0,-2-4 130,1-2-259,-3-1 0,4-2 0,-4-5 0,0 0 0,0-6 0,0-7 0,0-5 0,0-7 0,0-2-259,0-16-773,0 0-1290,0 0-2709,0 0 0,-14-34-258,6 2 0</inkml:trace>
    <inkml:trace contextRef="#ctx0" brushRef="#br0" timeOffset="951.6017">89-52 4257,'-36'-7'3870,"11"5"129,25 2-387,0 0-1032,0 0-645,0 0-516,-16-1-387,16 1 0,0 0-129,16 0-258,-16 0-129,41 3 0,-12-3 0,13 5-129,5-5 0,13 4 0,4-4-129,13 0-129,8 0 0,9 0 0,8 0 0,4 0 0,5 0-129,1 0 129,-2-2-129,0 0 0,-3-1 0,-2 1 0,0-1 0,0 1 0,3 2 0,-1 0 0,2 0 0,-1 0 0,-1 5 0,-4 0 0,-3 1 0,-1-1 129,-3-1-129,7-3 0,6-1 0,5 0 0,3 0 129,8-3-129,5-6 0,5 2 0,2 0 0,5-2 129,-1 3 0,-1-1-129,2 4 0,-3-3 129,0 5-129,-2-3 129,-2 1-129,0-3 129,-1-1-129,1-2 0,-2-1 0,1-1 129,-8-2-129,-7 5 0,-10-3 129,-15 4-129,-16 0 0,-19 1-129,-15 3 0,-15-1-387,-4 4-516,-25 0-3483,0 0 0,-23 2-387,-10-2-258</inkml:trace>
    <inkml:trace contextRef="#ctx0" brushRef="#br0" timeOffset="2246.4039">73 2634 4386,'14'-12'4644,"-14"12"-258,0 0 129,0 0-1548,0 0-645,0 0-645,0 0-516,0 0-258,0 0-258,7 9-129,-7-9-129,9 30 129,-5-11-129,4 15 0,-2 0 0,3 14-129,-8-2 0,7 8 129,-8-5-258,3 1 129,-3-3-129,2-10 0,-2-9-129,0-6 129,0-6-129,0-16 129,0 0-129,0 0 129,0 0 0,0 0-129,0 0 0,0 0 129,0 0-129,0 0 0,16 9 0,-16-9 0,19 0-129,-19 0 129,32-4 0,-12-1-129,5 1 129,3-1-129,6-1 129,7 3 0,7-1 0,13-1 0,13 3-129,10 2 129,10-2 0,8 2 0,8 0 0,5 0 0,8 0-129,9 0 129,10-5 0,15-2 0,12-4 0,12-3-129,18 0 129,25-4 0,17 0 0,6 1-129,4-1 129,8 0 0,6 5 0,-1-1 0,-6-2 0,-15 6 0,-3-1 0,-3 4 0,-11 0 0,-18 1 0,-14 1-129,-11 1 0,-14 3 0,-16-5-387,-16 6-258,-37-9-1161,-1 1-3096,-28 2 258,-17-3-387,-15 0 0</inkml:trace>
    <inkml:trace contextRef="#ctx0" brushRef="#br0" timeOffset="3276.0057">6023-160 7353,'0'-27'4386,"0"27"-258,0 0-129,0 0-2064,0 0-387,0 0-516,0 0 0,7 23-258,-7-3-129,5 17 0,-5-1-129,11 17 0,-6 2 0,8 11-129,-4 3 129,3 8-258,-3 1 258,5 6-258,-5 1 129,3 2 0,-4-1 0,2 4 0,-4-3-128,2 4-259,-4-2 0,3 4 0,-5-1 0,1 4 0,-3 2 0,2 5 0,-2-1 0,0 1 0,0-5 0,0-4 0,0-5 0,0-4 0,2-7 0,-2-6 0,2-5 0,0-3 0,-2-1 0,1-1 0,-1 2 0,0-4 0,0 4 0,0 0 0,-3 0 0,-1-1 0,2-6 0,1-2 0,-1-7 0,2-2 0,0-7 0,0-5 0,0-4 0,0-3 0,0-2 0,2-6 0,1 1 0,-3-20 0,4 28 0,-4-28 0,3 20-646,-15-20-4385,12 0-258,-25-13 0,9-3-387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4:20.55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4195EBA-BB2C-4945-8D76-C6116403DAE1}" emma:medium="tactile" emma:mode="ink">
          <msink:context xmlns:msink="http://schemas.microsoft.com/ink/2010/main" type="inkDrawing" rotatedBoundingBox="7398,7461 7596,9156 7564,9160 7366,7465" semanticType="callout" shapeName="Other"/>
        </emma:interpretation>
      </emma:emma>
    </inkml:annotationXML>
    <inkml:trace contextRef="#ctx0" brushRef="#br0">2-3 9546,'10'-16'4902,"-10"16"-258,0 0-1032,0 0-1290,0 0-1032,0 0-258,6 16-258,-6 0-129,10 18 0,-8-4 0,11 20-129,-8 2 129,9 12-129,-7 3 0,4 10-129,-2 1-257,0 7-130,0 4 0,0 6 0,0-1 0,-1 2 0,1 0 0,4-7 0,-4-2 0,1-3 0,1-8 0,-2-8 0,-2-8 0,-2-10 0,1-7 0,-5-9 0,3-6 0,-4-12 0,4 4 0,-4-20-2323,0 0-2708,-9-9-258,9 9 0,-18-31-387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4:18.85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DC0744B-E274-4500-BBD5-869C102FD095}" emma:medium="tactile" emma:mode="ink">
          <msink:context xmlns:msink="http://schemas.microsoft.com/ink/2010/main" type="writingRegion" rotatedBoundingBox="4643,1692 9047,4313 6380,8795 1976,6174">
            <msink:destinationLink direction="with" ref="{128173FC-0D0B-4EEF-B8CF-A4EE14294232}"/>
          </msink:context>
        </emma:interpretation>
      </emma:emma>
    </inkml:annotationXML>
    <inkml:traceGroup>
      <inkml:annotationXML>
        <emma:emma xmlns:emma="http://www.w3.org/2003/04/emma" version="1.0">
          <emma:interpretation id="{0F182097-35FF-474D-B84B-B88A4B62E54B}" emma:medium="tactile" emma:mode="ink">
            <msink:context xmlns:msink="http://schemas.microsoft.com/ink/2010/main" type="paragraph" rotatedBoundingBox="7654,3095 7797,7172 6713,7210 6570,31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B61CD2A-A11D-4076-ADA6-D557C50127E9}" emma:medium="tactile" emma:mode="ink">
              <msink:context xmlns:msink="http://schemas.microsoft.com/ink/2010/main" type="line" rotatedBoundingBox="7654,3095 7797,7172 6713,7210 6570,3133"/>
            </emma:interpretation>
          </emma:emma>
        </inkml:annotationXML>
        <inkml:traceGroup>
          <inkml:annotationXML>
            <emma:emma xmlns:emma="http://www.w3.org/2003/04/emma" version="1.0">
              <emma:interpretation id="{FEAE6C1E-F690-46ED-844A-6072372D658D}" emma:medium="tactile" emma:mode="ink">
                <msink:context xmlns:msink="http://schemas.microsoft.com/ink/2010/main" type="inkWord" rotatedBoundingBox="7654,3095 7797,7172 6713,7210 6570,3133"/>
              </emma:interpretation>
              <emma:one-of disjunction-type="recognition" id="oneOf0">
                <emma:interpretation id="interp0" emma:lang="en-US" emma:confidence="0">
                  <emma:literal>be</emma:literal>
                </emma:interpretation>
                <emma:interpretation id="interp1" emma:lang="en-US" emma:confidence="0">
                  <emma:literal>so</emma:literal>
                </emma:interpretation>
                <emma:interpretation id="interp2" emma:lang="en-US" emma:confidence="0">
                  <emma:literal>bag</emma:literal>
                </emma:interpretation>
                <emma:interpretation id="interp3" emma:lang="en-US" emma:confidence="0">
                  <emma:literal>bee</emma:literal>
                </emma:interpretation>
                <emma:interpretation id="interp4" emma:lang="en-US" emma:confidence="0">
                  <emma:literal>bas</emma:literal>
                </emma:interpretation>
              </emma:one-of>
            </emma:emma>
          </inkml:annotationXML>
          <inkml:trace contextRef="#ctx0" brushRef="#br0">5118 5617 10320,'29'-21'4902,"1"15"-258,2-3-129,11-5-2451,12 14-1161,-5-2-129,12 2-258,-2 0-129,4 0-129,-5-1 0,-2-3-129,-11 1 0,-8 1-129,-10-2 0,-7 1-258,-21 3 0,16 0 0,-16 0-129,-8 5 0,8-5 0,-32 28 0,16-3 129,-6 6 0,4 6 129,4 7 129,5 4 0,6 4 258,3 1-129,2 4 0,6-3 129,8 1 0,-3-5 129,3-1-258,-5-9 387,1 1-258,-7-13 129,2-1 129,-7-8-129,-1-3 0,-19-5 0,-5-6 0,-12-5-129,-6 0-129,-8-2 0,-6-8-129,-4-4-129,1-6-129,6 2-387,-4-12-1419,10 9-2967,10 1 129,6 4-516,7 5 0</inkml:trace>
          <inkml:trace contextRef="#ctx0" brushRef="#br0" timeOffset="10171.2179">5476 3530 1806,'16'9'3483,"-16"-9"645,16 8-903,-16-8-129,16 7-774,-16-7-129,0 0-516,27 14 0,-27-14-387,0 0-129,0 0-129,0 0-129,0 0 0,0 0-129,0 0 0,0 0-129,5-21 0,-5 21-129,2-40 1,-2 12-517,0-13 0,0-5 0,-6-15 0,1-6 0,-6-12 0,2-2 0,-1-8 0,3-6 0,0-2 0,3 4 0,2 8 0,2 6 0,0 10 0,0 10 0,0 8 0,0 12 0,0 12 0,0 4 0,-3 7 0,3 16 0,-11-20 0,11 20 0,0 0 0,0 0 0,-16-12 0,16 12 0,0 0 0,0 0 0,0 0 0,0 0-646,0 0 1,-12 12-258,12 11-516,0-23-1161,-6 32-2451,6-3 258,0-1-387,7 6-387</inkml:trace>
          <inkml:trace contextRef="#ctx0" brushRef="#br0" timeOffset="11154.0196">5632 4230 11997,'-25'-56'4644,"8"35"-258,17 21 258,-23-3-3354,-1-1-516,10 13-129,-9 3-129,7 19-129,-5 1-129,5 12-129,3 6 0,8 7 0,3 5 0,4 2 0,12-2-129,8-5 129,4-3-129,6-8 129,0-9-129,2-7 129,-2-10 0,2-6 129,-6-8-129,4-6 129,-5-6 129,5-6-129,-9-13 129,6-5-129,-8-9-128,2-6-130,-9-10 0,-1-7 0,-10-6 0,-3-5 0,-3 0 0,-13 2 0,-6 5 0,-10 6 0,-1 12-259,-8 7 1,0 14 0,-4 6 129,4 10-129,2 2 0,9 9 129,3 0 0,27 0 0,-19 23 0,21 0 0,15 9 129,14 9-129,4 9 258,8 9-129,7 3 0,-1 4 0,1 2 129,0-3-129,0 1 129,-6-5-129,1-4 129,-6-6 0,-2-1 0,-5-6 0,-1-1-129,-8-4 129,-6-1-129,-4-8 0,-8-2-258,-3-1 0,-2-9-516,0 10-1677,0-28-2322,-28 20-258,10-17-129,0-3-258</inkml:trace>
        </inkml:traceGroup>
      </inkml:traceGroup>
    </inkml:traceGroup>
    <inkml:traceGroup>
      <inkml:annotationXML>
        <emma:emma xmlns:emma="http://www.w3.org/2003/04/emma" version="1.0">
          <emma:interpretation id="{39337F2C-89DF-476C-BDE0-FC2A8758322E}" emma:medium="tactile" emma:mode="ink">
            <msink:context xmlns:msink="http://schemas.microsoft.com/ink/2010/main" type="paragraph" rotatedBoundingBox="5349,6511 6197,6511 6197,7220 5349,722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842497B-E8E8-4FE8-A592-D0CAF5F11DC9}" emma:medium="tactile" emma:mode="ink">
              <msink:context xmlns:msink="http://schemas.microsoft.com/ink/2010/main" type="inkBullet" rotatedBoundingBox="5546,6498 6344,6972 6003,7544 5206,7069"/>
            </emma:interpretation>
            <emma:one-of disjunction-type="recognition" id="oneOf1">
              <emma:interpretation id="interp5" emma:lang="en-US" emma:confidence="0">
                <emma:literal>^</emma:literal>
              </emma:interpretation>
              <emma:interpretation id="interp6" emma:lang="en-US" emma:confidence="0">
                <emma:literal>n</emma:literal>
              </emma:interpretation>
              <emma:interpretation id="interp7" emma:lang="en-US" emma:confidence="0">
                <emma:literal>N</emma:literal>
              </emma:interpretation>
              <emma:interpretation id="interp8" emma:lang="en-US" emma:confidence="0">
                <emma:literal>a</emma:literal>
              </emma:interpretation>
              <emma:interpretation id="interp9" emma:lang="en-US" emma:confidence="0">
                <emma:literal>R</emma:literal>
              </emma:interpretation>
            </emma:one-of>
          </emma:emma>
        </inkml:annotationXML>
        <inkml:trace contextRef="#ctx0" brushRef="#br0" timeOffset="3213.6057">3994 5768 8385,'2'-16'4386,"-2"16"258,0 0-516,9 20-1806,-9-20-1161,-7 39-258,-6-16-129,8 16 0,-11-3-258,5 10-129,-7-3 0,1 3-258,-1 0 0,0-3-129,-2-2 129,1-7-129,3-4 0,3-9 0,1-3 129,12-18 0,-14 16 0,14-16 0,0 0 0,0 0 0,-9-23 0,9 3-129,0-8 0,2-6 129,7-7-129,3-5 0,2-6 0,4-1 0,0 0 0,1-1 129,-1 4 0,0 6-129,-6 5 129,3 7 0,-5 3 0,-1 10 0,-2 3 129,-7 16-129,9-16 0,-9 16 0,0 0 0,29 0 0,-29 0 0,33 23 129,-9-4-129,6 6 0,0 6 0,4 4 1,0 2-130,3 4 0,-3 2 0,0 5 0,-1-2 0,1 2 0,-2-1 0,-2-3 0,1-3 0,-5-4 0,-1-5 0,0-3 0,-5-6 0,-2-5 0,-18-18 0,26 21 0,-26-21 0,16 11 0,-16-11 0,0 0-259,23 10-902,-23-10-3225,0 0-903,0 0 129,0 0-516</inkml:trace>
      </inkml:traceGroup>
    </inkml:traceGroup>
    <inkml:traceGroup>
      <inkml:annotationXML>
        <emma:emma xmlns:emma="http://www.w3.org/2003/04/emma" version="1.0">
          <emma:interpretation id="{52D1E281-9483-4446-B3F6-3D1486B1FBF7}" emma:medium="tactile" emma:mode="ink">
            <msink:context xmlns:msink="http://schemas.microsoft.com/ink/2010/main" type="paragraph" rotatedBoundingBox="3731,7354 3832,2687 4715,2706 4613,73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69B00A-59EC-478D-9757-6C25B032227E}" emma:medium="tactile" emma:mode="ink">
              <msink:context xmlns:msink="http://schemas.microsoft.com/ink/2010/main" type="line" rotatedBoundingBox="3731,7354 3832,2687 4715,2706 4613,7373"/>
            </emma:interpretation>
          </emma:emma>
        </inkml:annotationXML>
        <inkml:traceGroup>
          <inkml:annotationXML>
            <emma:emma xmlns:emma="http://www.w3.org/2003/04/emma" version="1.0">
              <emma:interpretation id="{B23FBDB5-BC3B-4558-826A-20EC023231FA}" emma:medium="tactile" emma:mode="ink">
                <msink:context xmlns:msink="http://schemas.microsoft.com/ink/2010/main" type="inkWord" rotatedBoundingBox="3731,7354 3832,2687 4715,2706 4613,7373"/>
              </emma:interpretation>
              <emma:one-of disjunction-type="recognition" id="oneOf2">
                <emma:interpretation id="interp10" emma:lang="en-US" emma:confidence="0">
                  <emma:literal>is</emma:literal>
                </emma:interpretation>
                <emma:interpretation id="interp11" emma:lang="en-US" emma:confidence="0">
                  <emma:literal>If</emma:literal>
                </emma:interpretation>
                <emma:interpretation id="interp12" emma:lang="en-US" emma:confidence="0">
                  <emma:literal>ids</emma:literal>
                </emma:interpretation>
                <emma:interpretation id="interp13" emma:lang="en-US" emma:confidence="0">
                  <emma:literal>ion</emma:literal>
                </emma:interpretation>
                <emma:interpretation id="interp14" emma:lang="en-US" emma:confidence="0">
                  <emma:literal>to,</emma:literal>
                </emma:interpretation>
              </emma:one-of>
            </emma:emma>
          </inkml:annotationXML>
          <inkml:trace contextRef="#ctx0" brushRef="#br0" timeOffset="8782.8154">2541 4455 5418,'5'-44'4773,"-1"24"-258,-4-4-774,-4-3-774,4 27-387,-14-39-516,14 39-516,-20-23-645,20 23-129,-25-2-258,25 2-129,-32 19-129,15 10 0,-1 1-129,2 11 0,0 5 0,3 8 0,5 3-129,2 1 129,4 3-129,2-6 129,6 0-258,8-5 129,4-4 0,1-7 0,3-7-129,1-7 129,0-5 0,2-6 0,-4-9 129,2-5 0,0-2-129,2-8 258,-2-10-258,1-5 258,-1-7-129,0-7 0,-4-5 0,-1-6 0,-2-7-129,-7-5 0,-4-2 0,-5-7-258,0 3 129,-8 0-129,-7 10 129,-6 4-258,-2 13 258,-2 8-129,-2 11 0,2 10 129,4 12 0,1 0-129,6 18 129,5 3 0,6 9 129,3 6-129,0 6 0,7 5 129,7 1-129,6 1 258,3 0-129,7 2 129,4-3-129,1-2 129,5-1 0,2-2 129,-1-3-129,2 1-129,-4-3 129,-2-1 0,-5-3 0,-3 1-129,-6-3 129,-5 0-129,-6-5 0,-7-4 0,-5 0-129,0-23-387,-10 38-645,-20-31-3354,1-5-387,-3-2-129,-5-9-258</inkml:trace>
          <inkml:trace contextRef="#ctx0" brushRef="#br0" timeOffset="9141.6161">2267 3993 13287,'0'-21'4773,"0"21"-129,0 0 129,19-4-3741,-19 4-258,27 0 0,-9 0 0,16 2-258,1-2 0,10 0-129,3 0-129,2-5-258,1-1-129,-8-4-645,10 10-2451,-15 0-1677,-8-4-258,-3 4-129,-4-4-387</inkml:trace>
          <inkml:trace contextRef="#ctx0" brushRef="#br0" timeOffset="7597.2134">2537 3577 3999,'0'0'4515,"-1"9"-129,1-9 129,0 0-1677,0 0-645,0 0-258,0 0-387,0 0-387,0 0-129,0 0-258,0 0-129,0 0 0,0 0 0,-2-16-129,2 0 0,0-11 0,0-9-258,0-15-128,0-13-130,-2-16 0,-2-11 0,-1-5 0,-2-7 0,0-4 0,-2 0 0,-2 4 0,4 3 0,0 8 0,2 5 0,3 3 0,2 6 0,0 1 0,0 10 0,2 6 0,1 8 0,1 7 0,-2 8 0,-2 10 0,0 7 0,0 5 0,0 16 0,0-16 0,0 16 0,0 0 0,0 0 0,0 0 0,0 0-517,0 0-128,0 0-258,-4 26-516,4-26-1419,-18 36-2322,15-4 258,-1 3-387,4 12-387</inkml:trace>
          <inkml:trace contextRef="#ctx0" brushRef="#br0" timeOffset="-1076.4019">2174 5895 8901,'15'-24'4644,"-6"8"0,-9 16-258,0 0-1677,0 0-1290,0 0-516,0 0-387,0 0-129,0 0 0,0 0 0,14 20-129,-4 3 129,-4 4 0,3 12-129,-6 4 129,3 8-258,-6 1 129,0 1-129,0-1 0,0-6-129,-6-5 0,4-9 0,-1-5 0,3-10 129,0-17-129,0 18 258,0-18-129,0 0 129,2-9 0,10-9-128,1-12-130,10-4 0,0-8 0,7-6 0,2-6 0,5 1 0,-3 3 0,-2 0 0,0 13 0,-10 1 0,-1 15-646,-12-6-773,10 27-1161,-19 0-2193,0 0-258,-12 0-387,12 0 387</inkml:trace>
          <inkml:trace contextRef="#ctx0" brushRef="#br0" timeOffset="-904.8015">2436 6024 5289,'-36'64'4902,"27"-32"-258,-1-3-129,1-6-1290,11 11-774,-2-15-774,10 13-387,-3-8-516,13 6-258,0-7-129,8 4-258,0 1-516,1-10-516,12 14-2322,-6-7-1419,-4-13-258,4 2-129,-4-5-516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4:19.86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95DB417-679E-48A8-9830-7220CFE20BC6}" emma:medium="tactile" emma:mode="ink">
          <msink:context xmlns:msink="http://schemas.microsoft.com/ink/2010/main" type="inkDrawing" rotatedBoundingBox="4089,7644 4208,9803 4156,9806 4037,7647" semanticType="callout" shapeName="Other">
            <msink:sourceLink direction="with" ref="{128173FC-0D0B-4EEF-B8CF-A4EE14294232}"/>
            <msink:sourceLink direction="with" ref="{4FBFD922-6B46-469B-AA22-B7AE2993B915}"/>
          </msink:context>
        </emma:interpretation>
      </emma:emma>
    </inkml:annotationXML>
    <inkml:trace contextRef="#ctx0" brushRef="#br0">2471 6836 1161,'0'0'2451,"0"-18"-258,0 18 258,0 0 129,2-18-129,-2 18 129,0 0-387,0 0 0,0-20-645,0 20 0,0 0-645,0 0 129,0 0-387,2 15-129,-2-15 0,9 32-129,-4-11 129,6 16 129,-6-1-129,8 14 0,-8 0 0,4 10-129,-4 4 0,2 11 0,-5 7 129,4 10-258,-5 8 258,3 10-257,-1 4-259,3 5 0,-4-2 0,1-1 0,1-7 0,1-4 0,-3-13 0,3-3 0,-1-11 0,1 0 0,-3-12 0,1-5 0,-1-10 0,2-8 0,-4-9 0,0-11 0,1-2 0,-1-21 0,0 18 0,0-18-3226,-5-16-1934,5-3-129,0-6-129,11-13 0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4:22.82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FBFD922-6B46-469B-AA22-B7AE2993B915}" emma:medium="tactile" emma:mode="ink">
          <msink:context xmlns:msink="http://schemas.microsoft.com/ink/2010/main" type="inkDrawing" rotatedBoundingBox="5834,7486 6024,10479 5905,10486 5715,7494" semanticType="callout" shapeName="Other">
            <msink:sourceLink direction="with" ref="{152CD8DD-5D1E-4EF4-AF62-DC32F9062B0D}"/>
            <msink:destinationLink direction="with" ref="{D95DB417-679E-48A8-9830-7220CFE20BC6}"/>
          </msink:context>
        </emma:interpretation>
      </emma:emma>
    </inkml:annotationXML>
    <inkml:trace contextRef="#ctx0" brushRef="#br0">4174 6668 5547,'-11'-19'4902,"11"19"-258,0 0-129,0 0-1935,-14-22-387,14 22-645,0 0-645,0 0-129,0 0-258,0 0-129,0 15 0,0-15 0,11 28-129,-3-5 0,0 0 129,4 13 0,-3 1-258,3 10 129,-1 1 0,1 7-129,-1 3 129,3 10-129,-3 3 129,3 11 0,-3 7 129,1 12-257,-1 4-130,2 11 0,-8 3 0,4 6 0,-4-3 0,2 1 0,-3-4 0,-1-1 0,-3-3 0,0 3 0,2-4 0,0-2 0,-2-4 0,0-8 0,0-6 0,0-9 0,0-10 0,0-11 0,3-7 0,1-7 0,1-7 0,-1-8 0,1-5 0,1-7 0,-5-5 0,-1-18 0,4 20 0,-4-20 0,0 0 0,-18-18-1291,7 2-3869,-3-11-129,2-3-129,-4-13-387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1:52:17.81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DAE5799-38AA-4197-9D87-9D4B0B3037FC}" emma:medium="tactile" emma:mode="ink">
          <msink:context xmlns:msink="http://schemas.microsoft.com/ink/2010/main" type="inkDrawing" rotatedBoundingBox="7739,3662 13425,3567 13426,3616 7740,3711" semanticType="underline" shapeName="Other"/>
        </emma:interpretation>
      </emma:emma>
    </inkml:annotationXML>
    <inkml:trace contextRef="#ctx0" brushRef="#br0">0 97 2967,'0'0'4257,"0"0"-387,26 0 0,-26 0-1032,0 0-645,30 0-516,-30 0-258,31 0-387,-15-4-129,12 4-258,1 0-129,12 0 0,5 0-129,13 2 0,3-2-129,9 2 0,2-2-129,7 1 129,0-1-129,4 2 0,-4-2 0,3 0 0,1 0 0,7 0-129,3 0 129,9 0 0,2-3-129,0 1 129,0-2-129,-2 3 0,-7-1 129,-5 0-129,-11 0 0,-7 2 129,-7 0-129,-2 0 0,-2-2 0,2 2 129,3 0-129,5 0 0,4 0 0,2 0 0,2 0 0,0 0 0,-1 0 0,-3 0 129,-3 0-129,-5 0 0,-4 0 0,-4 0 0,-1 0 129,-2 0-129,0 0 0,1 0 0,1 0 0,2 0 0,1 0 0,4-1 0,1 1 0,1-2 0,0 0 0,-1 0 0,-1 0 0,0 1 0,-6-3 0,-3 2 0,-2-3 0,-1 1 0,-3 1 129,-1-2-258,-2 1 258,-2 0-258,-1 3 258,-1-3-129,1 1 0,-4 3 0,0 0-129,-2 0 129,0-2 0,-2 0 0,1 0 0,-5 2 0,3-2 0,-2 2 0,1-1 0,-1 1 0,0 0 0,1 0 0,-1 0 0,2-2-129,-2 2 129,-2 0 0,-2 0 0,-2-2 0,-1 2 0,-2 0 0,-2-2 0,-2 2 0,-1 0 0,0 0 0,-1 0 0,-1 0 0,0-1 0,-1 1 0,-1-2 0,0 0 0,-16 2 0,27-4 0,-27 4 0,25-5 0,-25 5 0,20-2 129,-20 2-129,17 0-129,-17 0 129,0 0 0,20 0 0,-20 0 0,16 0 0,-16 0 0,0 0 0,21 0 0,-21 0 0,0 0 0,16 0 0,-16 0-129,0 0-258,0 0-1806,-10 0-2322,10 0 0,-36 11-258,11-2-387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3:50.97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039580C-CDA9-4629-AD24-79CDA2BC9D07}" emma:medium="tactile" emma:mode="ink">
          <msink:context xmlns:msink="http://schemas.microsoft.com/ink/2010/main" type="writingRegion" rotatedBoundingBox="1543,621 24299,169 24566,13610 1810,14062"/>
        </emma:interpretation>
      </emma:emma>
    </inkml:annotationXML>
    <inkml:traceGroup>
      <inkml:annotationXML>
        <emma:emma xmlns:emma="http://www.w3.org/2003/04/emma" version="1.0">
          <emma:interpretation id="{92F547B2-02E8-44C0-A23F-F7889C3A8318}" emma:medium="tactile" emma:mode="ink">
            <msink:context xmlns:msink="http://schemas.microsoft.com/ink/2010/main" type="paragraph" rotatedBoundingBox="1543,621 13289,388 13322,2024 1575,22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41C8C2-D36B-4F79-9B96-8AA9C66D476B}" emma:medium="tactile" emma:mode="ink">
              <msink:context xmlns:msink="http://schemas.microsoft.com/ink/2010/main" type="line" rotatedBoundingBox="1543,621 13289,388 13322,2024 1575,2258"/>
            </emma:interpretation>
          </emma:emma>
        </inkml:annotationXML>
        <inkml:traceGroup>
          <inkml:annotationXML>
            <emma:emma xmlns:emma="http://www.w3.org/2003/04/emma" version="1.0">
              <emma:interpretation id="{2AA6A807-2C8C-46B6-B044-97B06D364600}" emma:medium="tactile" emma:mode="ink">
                <msink:context xmlns:msink="http://schemas.microsoft.com/ink/2010/main" type="inkWord" rotatedBoundingBox="1548,873 3824,828 3847,1945 1570,1990"/>
              </emma:interpretation>
              <emma:one-of disjunction-type="recognition" id="oneOf0">
                <emma:interpretation id="interp0" emma:lang="en-US" emma:confidence="0">
                  <emma:literal>TK</emma:literal>
                </emma:interpretation>
                <emma:interpretation id="interp1" emma:lang="en-US" emma:confidence="0">
                  <emma:literal>3K</emma:literal>
                </emma:interpretation>
                <emma:interpretation id="interp2" emma:lang="en-US" emma:confidence="0">
                  <emma:literal>OK</emma:literal>
                </emma:interpretation>
                <emma:interpretation id="interp3" emma:lang="en-US" emma:confidence="0">
                  <emma:literal>Tk</emma:literal>
                </emma:interpretation>
                <emma:interpretation id="interp4" emma:lang="en-US" emma:confidence="0">
                  <emma:literal>ok</emma:literal>
                </emma:interpretation>
              </emma:one-of>
            </emma:emma>
          </inkml:annotationXML>
          <inkml:trace contextRef="#ctx0" brushRef="#br0">-15 71 9030,'-6'-20'4773,"6"20"129,25-19-387,-9 4-3354,34 15-258,0-10-129,19 10-129,1-6-129,12 6-129,-6 0-129,0 0-129,-3 0 0,-9 0-258,-7 2-258,-14-2-258,0 4-258,-25-4-387,14 3-774,-32-3 0,0 0-129,0 0 258,-16 2 258,-13 0 645,2 7 645,1 3 645,-10-3 903,18 16 645,-8-7-258,20 23 258,-8-9-258,18 21-258,-1-3 0,17 17-387,-6 3-129,11 8-387,-4 2 129,4 4-129,-7-6 0,2 0 0,-12-10-129,1-2 258,-9-15-258,-3-3 258,-17-16-129,-1-5 0,-11-15-129,-2-4 129,-10-10-129,-3-14 0,-2-13 129,-1-8-258,0-13 129,2-3-129,3-6 0,4 4-129,8 0 129,4 3-258,8 13-129,1 3-258,10 19-258,-5-8-903,15 25-3483,9-9 129,-9 9-516,32 11 0</inkml:trace>
          <inkml:trace contextRef="#ctx0" brushRef="#br0" timeOffset="733.2012">1429 188 9288,'11'-41'5031,"-9"25"-129,-2 16-258,0 0-2322,0 0-1161,0 0-387,0 0-258,0 16 0,1 11-258,6 12 0,-1 7 129,3 11-258,0 7 258,1 7-258,-4 2 0,1 2-129,-2-6 129,-1-5 0,-3-7-258,3-10 258,-2-8-258,-2-14 258,2-9 0,-2-16 0,0 0-129,16-40 129,-4-8 129,8-12-129,3-17-129,10-10 129,7-12-129,8-4 0,3 3-129,1 9 129,-2 17-387,-11 11 129,2 21-387,-20 2-387,6 33-387,-27 7-2451,0 0-1032,-16 29-387,-2 1 129,-7 6-645</inkml:trace>
          <inkml:trace contextRef="#ctx0" brushRef="#br0" timeOffset="936.0016">1717 453 10707,'11'43'5160,"7"-20"-387,5 2 129,14 12-3225,-8-8-516,19 12-387,-2-4-387,7 4-129,-1-2-129,-4-5-387,2 7-387,-18-22-2451,7 4-1806,-9-3 0,-9-9-387,-1-1-516</inkml:trace>
        </inkml:traceGroup>
        <inkml:traceGroup>
          <inkml:annotationXML>
            <emma:emma xmlns:emma="http://www.w3.org/2003/04/emma" version="1.0">
              <emma:interpretation id="{2B1AD893-21DC-4211-A6B2-544030DF29C8}" emma:medium="tactile" emma:mode="ink">
                <msink:context xmlns:msink="http://schemas.microsoft.com/ink/2010/main" type="inkWord" rotatedBoundingBox="5099,550 13289,388 13322,2024 5132,2187"/>
              </emma:interpretation>
              <emma:one-of disjunction-type="recognition" id="oneOf1">
                <emma:interpretation id="interp5" emma:lang="en-US" emma:confidence="0.5">
                  <emma:literal>Flip-flop.</emma:literal>
                </emma:interpretation>
                <emma:interpretation id="interp6" emma:lang="en-US" emma:confidence="1">
                  <emma:literal>Flip-Flo p.</emma:literal>
                </emma:interpretation>
                <emma:interpretation id="interp7" emma:lang="en-US" emma:confidence="0.5">
                  <emma:literal>F lip-flop.</emma:literal>
                </emma:interpretation>
                <emma:interpretation id="interp8" emma:lang="en-US" emma:confidence="0.5">
                  <emma:literal>Flip. Flop.</emma:literal>
                </emma:interpretation>
                <emma:interpretation id="interp9" emma:lang="en-US" emma:confidence="0">
                  <emma:literal>Flips-Flo p.</emma:literal>
                </emma:interpretation>
              </emma:one-of>
            </emma:emma>
          </inkml:annotationXML>
          <inkml:trace contextRef="#ctx0" brushRef="#br0" timeOffset="1825.2032">3548 0 8256,'-13'-54'4773,"15"33"258,14 5-387,9 12-903,-6-15-2451,26 15-387,-4-8-129,18 6-258,1-3-129,9 6-129,-1-2-129,1-1-129,-3 6-258,-12-3-387,4 8-516,-35 2-3612,-1 9 0,-22 4-516,-11 5-129</inkml:trace>
          <inkml:trace contextRef="#ctx0" brushRef="#br0" timeOffset="2074.8036">3567 366 9933,'0'16'5160,"11"-14"-129,12 0-258,4-2-1935,10 0-2193,0 0 129,17 0-258,-3 0-258,10 0-129,3 1-129,0-1-258,11 6-774,-18-6-3096,14 0-903,-2 0 0,-3-2-258</inkml:trace>
          <inkml:trace contextRef="#ctx0" brushRef="#br0" timeOffset="1606.8028">3622-48 12126,'0'-24'5031,"0"24"-387,0 9 258,0 23-3741,-5 4-645,5 17 129,0 2 0,0 18-258,0 2 0,0 3-258,4-1 129,1-4-258,2-7 129,-2-8-129,2-6-129,1-13 0,-1-9-129,-4-10-129,4-2-258,-7-18-903,6-13-2580,-6-12-645,0-10-387,0-12 129</inkml:trace>
          <inkml:trace contextRef="#ctx0" brushRef="#br0" timeOffset="2464.8043">4665-310 11868,'-15'-18'4902,"15"18"-387,0 0 258,-19-10-3483,19 26-387,-2 3-129,2 20-129,0 4-258,0 16 129,0 8-258,2 12 129,1 4-129,3 3-258,1 1 129,0-2 0,0-3 0,2-6-258,0-6 129,-2-8-129,2-5-129,-2-13-129,2 1-258,-5-22-258,10 16-1290,-14-18-2838,0-21 129,0 0-258,23 0-258</inkml:trace>
          <inkml:trace contextRef="#ctx0" brushRef="#br0" timeOffset="2683.2045">5070 350 13674,'7'-20'5031,"2"3"-258,-9 17-258,0 0-3741,0 10-129,0 12-387,0 1 258,0 11-516,0 5 129,0 2-516,4 14-387,-4-21-2322,0 8-1935,0-8 129,3-9-516,1-7-258</inkml:trace>
          <inkml:trace contextRef="#ctx0" brushRef="#br0" timeOffset="2886.005">5102 103 13545,'-7'-93'5289,"4"59"-645,1 10-129,-5 6-3870,7 18-645,0 0-129,0 0-516,7 41-1419,2-8-2709,3 7 129,2 6-516,2 5-387</inkml:trace>
          <inkml:trace contextRef="#ctx0" brushRef="#br0" timeOffset="3494.4061">5695 579 5676,'-4'-165'5031,"4"99"-387,11 15-129,1 15-1161,-1-7-1419,23 29-774,-9-4-258,17 18-129,-4-1-258,10 6-129,-4 9 0,8 9 0,-10 2-129,1 5-129,-11-1 129,-3-2-129,-13-4 258,-6 2-258,-10-6 258,-9-1-258,-17-4 0,-13-1-129,-13-1-258,-14-5-129,-3 9-516,-27-16-1935,10 0-2451,1 0 387,10 0-516,11 0-387</inkml:trace>
          <inkml:trace contextRef="#ctx0" brushRef="#br0" timeOffset="3229.2055">5631 305 13416,'14'-24'5289,"-14"24"-387,0 0-129,21 5-3870,-21 20-129,0 16-258,0 7 0,0 16-258,0 12 129,4 15-258,-1 2 0,4 1-129,1-2-129,-1-6 129,3-8 0,-1-12-129,0-11-129,0-20 129,-2-6-258,-2-11 0,-5-18-387,0 0-258,0 0-645,0-22-1935,-5-11-1161,0-12-387,-2-15 0,0-15-258</inkml:trace>
          <inkml:trace contextRef="#ctx0" brushRef="#br0" timeOffset="4524.0076">6630 316 8901,'-16'-2'4644,"16"2"-387,0 0 0,-7-19-2580,20 19-516,-13 0-516,41-6-258,-17 1-129,16 0-258,0 3-258,-2-10-1677,8 3-2193,2 5-387,-5-7 0,-1 3-774</inkml:trace>
          <inkml:trace contextRef="#ctx0" brushRef="#br0" timeOffset="5257.2092">7482 202 11997,'39'11'4773,"-3"-7"-258,10-1 0,15 10-3612,-6-10-258,12 8-129,-2-2-387,-1-4-387,0 6-387,-13-11-1677,4 0-2193,-3-4-129,-6-7-129,0-3-774</inkml:trace>
          <inkml:trace contextRef="#ctx0" brushRef="#br0" timeOffset="4820.4082">7488-98 11739,'14'-23'5031,"-14"23"-387,0 0 258,9 16-3225,0 19-903,-8 3-129,12 15 0,-8 2-258,8 14 0,-4-3-129,1 4-129,-1-1 0,2-5-258,1-4 0,-3-11-258,0-1 0,-4-20-129,8 8-645,-13-36-2193,0 0-1548,0 0-129,0-31-129,0-4-129</inkml:trace>
          <inkml:trace contextRef="#ctx0" brushRef="#br0" timeOffset="5038.8088">7529-189 12255,'-8'-98'5031,"16"66"-387,8 0 0,23 25-3225,-6-13-516,24 19-258,2-8-258,16 9 0,0 0-129,1 9-258,-1 1-258,-17-3-387,1 18-516,-29-14-2580,-3 14-1032,-22 0-387,-6 3 0,-24 3-258</inkml:trace>
          <inkml:trace contextRef="#ctx0" brushRef="#br0" timeOffset="5538.0096">8494-315 12126,'-14'-47'4902,"14"47"-129,0 0 129,0 0-2967,-21 20-1290,21 24 0,-2 1 0,0 17-258,1 6 0,1 10 0,0 4-387,0 0 0,7 0 0,0-8-387,5-1 129,-1-14-258,8 1-129,-8-21-645,21 11-774,-14-27-2580,14-8-129,5-14-258,6-2-258</inkml:trace>
          <inkml:trace contextRef="#ctx0" brushRef="#br0" timeOffset="5912.4102">9051 220 11610,'-12'-55'4515,"-4"37"258,-2 9-258,-2 11-2838,-8 2-903,12 19-258,-5-2-129,3 11-258,0 5 129,4 6-129,8 2 0,6-1-129,6 1 129,12-5-129,3-4 129,6-7-258,3-10 258,2-5 0,-4-10 129,3-4 129,-5-13-129,1-8 129,-8-7 129,3-8-129,-12-7 0,-1-5 1,-9-3-388,0-4 0,-12 1 0,-9 3 0,-3 4-259,-8 5-257,4 13-129,-15-3-903,22 22-3225,-16 8-387,10 4 0,6 14-258</inkml:trace>
          <inkml:trace contextRef="#ctx0" brushRef="#br0" timeOffset="6474.0113">9460 153 12642,'41'-82'4644,"-5"57"-129,5 14 129,10 11-3612,-4 0-258,13 20 0,-8-1-129,6 13-129,-10 0 0,-1 6-129,-12-5-129,-5 3 129,-17-4-129,-13 0-129,-13-5 0,-22-4-516,-15 4-129,-26-8-4128,-1 2-387,-14-1-129,-3 0-516</inkml:trace>
          <inkml:trace contextRef="#ctx0" brushRef="#br0" timeOffset="6208.8109">9571 117 13287,'16'-18'5031,"-16"18"-129,0 0 0,0 0-3096,-2 20-1032,-4 5-129,6 16-129,-7 3 129,7 16-386,-3 8-259,3 10 0,0 4 0,2 9 0,3 0 0,0 1 0,2-5 0,-3-8 0,3-7-259,-5-16-257,3-7-129,-5-25-516,9-7-3612,-9-17-387,0 0 0,-12-23-258</inkml:trace>
          <inkml:trace contextRef="#ctx0" brushRef="#br0" timeOffset="18330.0321">11038 268 12126,'-21'-5'4515,"21"5"-258,0 0 0,0 0-3612,0 0-129,0 0 0,0 0 0,16 0 0,0 0-129,16 0 0,3 0 0,13 2-129,6-2 0,10 1-129,-2 1 0,4 0-129,-2 5-516,-9-7-2064,2 0-1935,0 0 0,-9 0-387,-4 0-129</inkml:trace>
        </inkml:traceGroup>
      </inkml:traceGroup>
    </inkml:traceGroup>
    <inkml:traceGroup>
      <inkml:annotationXML>
        <emma:emma xmlns:emma="http://www.w3.org/2003/04/emma" version="1.0">
          <emma:interpretation id="{FBAA3EE9-ACF9-4309-A621-48B1647C1F0D}" emma:medium="tactile" emma:mode="ink">
            <msink:context xmlns:msink="http://schemas.microsoft.com/ink/2010/main" type="paragraph" rotatedBoundingBox="10305,2174 24344,2004 24362,3493 10323,366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36C6EC6-0D08-4383-81C0-2ADE83D7FB64}" emma:medium="tactile" emma:mode="ink">
              <msink:context xmlns:msink="http://schemas.microsoft.com/ink/2010/main" type="inkBullet" rotatedBoundingBox="10309,2543 13828,2500 13840,3492 10321,3535"/>
            </emma:interpretation>
            <emma:one-of disjunction-type="recognition" id="oneOf2">
              <emma:interpretation id="interp10" emma:lang="en-US" emma:confidence="0">
                <emma:literal>FK</emma:literal>
              </emma:interpretation>
              <emma:interpretation id="interp11" emma:lang="en-US" emma:confidence="0">
                <emma:literal>-3K</emma:literal>
              </emma:interpretation>
              <emma:interpretation id="interp12" emma:lang="en-US" emma:confidence="0">
                <emma:literal>-2K</emma:literal>
              </emma:interpretation>
              <emma:interpretation id="interp13" emma:lang="en-US" emma:confidence="0">
                <emma:literal>-0K</emma:literal>
              </emma:interpretation>
              <emma:interpretation id="interp14" emma:lang="en-US" emma:confidence="0">
                <emma:literal>-ok</emma:literal>
              </emma:interpretation>
            </emma:one-of>
          </emma:emma>
        </inkml:annotationXML>
        <inkml:trace contextRef="#ctx0" brushRef="#br1" timeOffset="66596.5166">8763 2291 10449,'0'0'4773,"-16"-2"-129,16 2-258,0 0-2064,0 0-1419,0 0 0,25-11-129,-7 8-129,16 3-129,-1-4 129,17 4-129,2 0-129,12 0 129,-2-2-258,6 2-128,-3 0-130,-1 0 0,-1 0 0,-5 0 0,-4 0 0,-6 0 0,-6-1 0,-6 1 0,-6-4 0,-8 4 0,-6-2 0,-16 2 0,19 0 0,-19 0 0,0 0-1549,0 0-3482,0 0-129,0 0-258,0 0-258</inkml:trace>
        <inkml:trace contextRef="#ctx0" brushRef="#br1" timeOffset="67657.3187">10309 1764 9933,'0'0'4644,"0"0"0,0 0-258,19-19-2193,22 19-903,-5-2-258,19 2-129,-7 0-129,14 0-129,-5 0-129,4 2-258,-10-2 0,-3 0 0,-9 0-258,-7 0 0,-5 0-129,-11 0 0,-16 0 0,16-4-129,-16 4 0,0 0 0,-12-11 0,12 11 129,-27-3-129,11 3 129,16 0 0,-25 12 0,16 10 129,6 6 0,3 9 0,0 10 129,9 8 0,7 11 258,0 1-258,3 6 129,-1-2 0,-2 2 0,-5-9-129,-3-1 129,-4-12 0,-2-3 0,-2-9 129,-11-5 1,-10-7-388,-1-6 0,-8-10 0,-2-4 0,-7-7 0,0-2 0,-4-14 0,1-5 0,2-10 0,3-4 0,1-4 0,8-2 0,5 0 0,5 0 0,4 4 0,3 5 0,8 9 0,-1-1 0,4 24-646,2-26-1547,14 24-2838,0 2-129,7 0 0,2 5-387</inkml:trace>
        <inkml:trace contextRef="#ctx0" brushRef="#br1" timeOffset="68140.9194">11469 1668 14706,'8'-18'4902,"8"11"-258,-16 7 0,20 25-3870,-13 2-258,6 15 0,-5 5-129,8 13 0,-5 6-129,0 7 0,-4-2-129,0 4 0,-5-8 0,0-1 0,-2-7-129,0-13 129,0-7-129,-2-8 0,0-10 130,0-5-130,2-16 0,0 0 0,0 0 0,15-30 0,1-8 0,8-13 0,3-15 0,9-11 0,3-6 0,4 1 0,-4 2 0,0 5 0,-5 13 0,-8 12 0,-1 20 0,-14 3-904,7 25-386,-18 2-1161,0 0-2580,0 0 0,-13 31-258,-3-3 258</inkml:trace>
        <inkml:trace contextRef="#ctx0" brushRef="#br1" timeOffset="68312.5199">11851 2008 9030,'-12'69'4773,"12"-35"258,0 0-387,1-13-1548,22 25-1161,-10-17-645,17 12-516,-3-6-258,8 3-258,3-3-258,-1-6-516,15 8-1419,-6-14-2838,-2-9 0,-1-3-387,-2-7-258</inkml:trace>
      </inkml:traceGroup>
      <inkml:traceGroup>
        <inkml:annotationXML>
          <emma:emma xmlns:emma="http://www.w3.org/2003/04/emma" version="1.0">
            <emma:interpretation id="{6A608141-A274-41EA-85B4-FCDC134F3A04}" emma:medium="tactile" emma:mode="ink">
              <msink:context xmlns:msink="http://schemas.microsoft.com/ink/2010/main" type="line" rotatedBoundingBox="14601,2122 24344,2004 24362,3493 14619,3611"/>
            </emma:interpretation>
          </emma:emma>
        </inkml:annotationXML>
        <inkml:traceGroup>
          <inkml:annotationXML>
            <emma:emma xmlns:emma="http://www.w3.org/2003/04/emma" version="1.0">
              <emma:interpretation id="{4C52CB87-3FC5-4441-A5FF-BF0A328D64A8}" emma:medium="tactile" emma:mode="ink">
                <msink:context xmlns:msink="http://schemas.microsoft.com/ink/2010/main" type="inkWord" rotatedBoundingBox="14601,2122 16661,2097 16679,3586 14619,3611"/>
              </emma:interpretation>
              <emma:one-of disjunction-type="recognition" id="oneOf3">
                <emma:interpretation id="interp15" emma:lang="en-US" emma:confidence="0">
                  <emma:literal>H</emma:literal>
                </emma:interpretation>
                <emma:interpretation id="interp16" emma:lang="en-US" emma:confidence="0">
                  <emma:literal>Fl F</emma:literal>
                </emma:interpretation>
                <emma:interpretation id="interp17" emma:lang="en-US" emma:confidence="0">
                  <emma:literal>F/ F</emma:literal>
                </emma:interpretation>
                <emma:interpretation id="interp18" emma:lang="en-US" emma:confidence="0">
                  <emma:literal>¥</emma:literal>
                </emma:interpretation>
                <emma:interpretation id="interp19" emma:lang="en-US" emma:confidence="0">
                  <emma:literal>H F</emma:literal>
                </emma:interpretation>
              </emma:one-of>
            </emma:emma>
          </inkml:annotationXML>
          <inkml:trace contextRef="#ctx0" brushRef="#br1" timeOffset="69700.9224">13048 1974 12255,'20'7'4644,"3"-5"-258,11-2 129,12 3-3741,0-3 0,15 0-129,-1-7-387,8 2-258,-1 0-129,-5-10-645,11 15-1419,-9-8-2193,-8-8-258,1 0-129,-8-9-387</inkml:trace>
          <inkml:trace contextRef="#ctx0" brushRef="#br1" timeOffset="69295.3217">13036 1632 11868,'0'0'4902,"0"0"-387,16 15 258,0 13-3354,-16-6-516,9 18 129,-9-2-258,8 17-129,-4 0-258,3 9 0,-2 0-129,3 4 0,-3-4-129,0-4 0,1-6-129,-1-8 129,-2-11-129,-1-6 0,0-10 0,-2-19 0,0 20-129,0-20 0,0 0-129,0-23-129,0 0-129,0-16-258,9 0-258,-9-27-774,18 14-1032,-16-19-1548,3 2-258,-3 3-258,-2 0-258</inkml:trace>
          <inkml:trace contextRef="#ctx0" brushRef="#br1" timeOffset="69482.522">13094 1691 7869,'-35'-35'4515,"35"35"258,-18-22-516,18 6-645,14 14-1290,-1-14-1032,22 11-645,1-6-129,14 6-129,3-2-129,0 2-387,4 5-387,-12-6-774,8 8-2064,-21 5-1290,-14 6-258,-18 3-258,-11 5-387</inkml:trace>
          <inkml:trace contextRef="#ctx0" brushRef="#br1" timeOffset="70044.123">14251 1262 13029,'1'-21'4902,"-1"21"-258,0 0 129,-7 25-3483,-9 5-645,7 18 0,-12 2 129,3 20-129,-7 4 0,2 17-258,-5 3 1,1 13-388,-3 1 0,1 1 0,-1 3 0,2-5 0,1-6 0,2-12 0,4-12 0,3-13 0,5-9 0,1-18 0,7-7 0,-2-14-259,7-16-773,0 0-1419,0 0-2838,14-33 258,2-3-258,5-10-129</inkml:trace>
          <inkml:trace contextRef="#ctx0" brushRef="#br1" timeOffset="70309.3235">14361 1761 14835,'9'-20'4902,"-9"20"129,0 0-387,2 12-3999,3 24 0,-5 7-129,2 17 129,-2 6-258,3 11 130,-3 1-517,2 4 0,-2-2 0,4-11 0,-3-5 0,1-16 0,3-7 0,-5-14 0,6-6-646,-6-21-773,0 0-2580,12-18-1161,-6-12 258,-5-9-645,1-9-129</inkml:trace>
          <inkml:trace contextRef="#ctx0" brushRef="#br1" timeOffset="70496.5238">14357 1745 14964,'54'-50'4902,"-10"30"-129,9 15-903,3-11-3225,13 7-129,-1 2-387,-4 0-516,1 7-645,-24 0-1935,-3 3-1806,-17 10 129,-14 3-387,-7 5-516</inkml:trace>
          <inkml:trace contextRef="#ctx0" brushRef="#br1" timeOffset="70714.9241">14462 1981 12384,'-3'18'5031,"24"10"-129,6-19 0,14 16-2709,-4-23-1161,22 12-258,-6-10-258,13-2-258,-2-1-258,-4-4-903,10-1-3741,-17-5-387,-3 0 0,-9-5-516</inkml:trace>
        </inkml:traceGroup>
        <inkml:traceGroup>
          <inkml:annotationXML>
            <emma:emma xmlns:emma="http://www.w3.org/2003/04/emma" version="1.0">
              <emma:interpretation id="{ACBA366B-7219-4B7F-9B3A-877E3827D4F6}" emma:medium="tactile" emma:mode="ink">
                <msink:context xmlns:msink="http://schemas.microsoft.com/ink/2010/main" type="inkWord" rotatedBoundingBox="17410,2374 21528,2324 21539,3221 17421,3271"/>
              </emma:interpretation>
              <emma:one-of disjunction-type="recognition" id="oneOf4">
                <emma:interpretation id="interp20" emma:lang="en-US" emma:confidence="1">
                  <emma:literal>behaves</emma:literal>
                </emma:interpretation>
                <emma:interpretation id="interp21" emma:lang="en-US" emma:confidence="0">
                  <emma:literal>behave</emma:literal>
                </emma:interpretation>
                <emma:interpretation id="interp22" emma:lang="en-US" emma:confidence="0">
                  <emma:literal>behave'</emma:literal>
                </emma:interpretation>
                <emma:interpretation id="interp23" emma:lang="en-US" emma:confidence="0">
                  <emma:literal>Behaves</emma:literal>
                </emma:interpretation>
                <emma:interpretation id="interp24" emma:lang="en-US" emma:confidence="0">
                  <emma:literal>behaved</emma:literal>
                </emma:interpretation>
              </emma:one-of>
            </emma:emma>
          </inkml:annotationXML>
          <inkml:trace contextRef="#ctx0" brushRef="#br1" timeOffset="75535.3326">15844 1512 11739,'0'0'4644,"0"0"-516,6 8 387,-3 8-3612,15 18-258,-9-2 129,10 18-129,-6 2-129,5 10-258,-6-2 0,1 4-129,-8 0 0,0-7 0,-3-5-129,0-9 0,-2-10 129,0-6 0,0-11 0,0-16 0,0 0 0,0 0 129,0 0 0,0-18-129,2-5 129,8-3-129,5-6 0,4 0-129,4-2 129,6 3-129,3 5 129,3 4-129,1 10 0,1 12-129,-1 0 129,-2 18 129,-4 7-129,-3 7 0,-8 2 0,-3 5 129,-7-4 0,-5 1 0,-4-2 0,-13-6 0,-8-5 129,-8-3-129,-5-8 0,-5-1 1,-5-8-130,-4-3 0,-2-3 0,2-6 0,4-5 0,3-2-130,5 2-128,4-6-258,14 13-516,-8-18-1548,26 25-2322,-11-21-129,11 21-258,12-15 129</inkml:trace>
          <inkml:trace contextRef="#ctx0" brushRef="#br1" timeOffset="76018.9334">16575 2061 11868,'47'-3'5031,"-24"1"-516,2 2 129,5 2-3096,-9-2-645,15 0-129,-9-4-129,5 1-258,-8-10 0,3 6 0,-7-11-129,-2 2 0,-11-3-129,-4 1 0,-3-4-129,-12 6-129,-8 0 129,-7 2-129,-3 9 0,-4 5 0,-1 3 0,-2 10 0,3 12 0,3 0 129,7 7-129,2 3 0,6 3 129,9 1 0,7-5 0,9 1 129,14-3-129,14-2 258,10-3-258,11-4 258,3-5-129,3-6-129,0-1-129,-9-11-387,6 9-1032,-15-9-3354,-7-12 129,-11-4-387,-4-6-258</inkml:trace>
          <inkml:trace contextRef="#ctx0" brushRef="#br1" timeOffset="76549.3344">17102 1515 14577,'11'-21'5031,"-11"21"-258,23-2 129,-5 7-3999,-18-5-258,26 36 0,-13-8-129,3 13-129,-4 6 1,2 13-388,-3 2 0,0 11 0,-2 2 0,-1-2 0,0 0 0,-3-7 0,2-4 0,-2-14 0,1-7 0,-1-13 0,0-8 0,-5-20 0,0 0 0,20 2 0,-11-17 0,3-10 0,1-10 0,3-6 0,2-4 0,-1-1 0,3 2 0,-4 6 0,0 3 0,-2 10 0,2 9 0,-16 16 0,30 0 0,-14 7 0,2 14 0,0 6 0,0 3 0,1 2 0,-3 4 0,0-4 0,0 0 0,-5-5 0,7 5-1033,-18-32-1289,16 33-2709,-5-17-129,6-1-258,-1-8-258</inkml:trace>
          <inkml:trace contextRef="#ctx0" brushRef="#br1" timeOffset="77032.9353">18130 1994 12642,'-39'-40'5031,"14"28"-387,-3 7 258,8 6-3870,-12 5-258,12 13-258,-6-3-129,6 9 0,2 0-258,8 5 0,3-5 0,5 4-129,2-4 129,0 0-129,9-2 0,3-2 0,2-1 0,2-4 0,2-2 0,2-3 0,-1-4 0,3-7 0,-1 0 129,0-4 0,-1-10 129,3-2 0,-2-5 129,3-1-129,-5-3 0,2 6 1,-3-1-259,-2 4 0,-16 16 0,29-19 0,-29 19 0,26 0 0,-26 0 0,27 24 0,-11-4 0,0 1-130,2 6-257,-6-7-258,8 8-645,-20-28-2193,12 23-1677,-12-23 129,18 4-387,-18-4-387</inkml:trace>
          <inkml:trace contextRef="#ctx0" brushRef="#br1" timeOffset="77360.5358">18562 1915 13287,'0'0'5031,"0"0"-129,11 27 0,-11-4-3999,12 20-129,-4-8 0,9 12-129,-2-3-258,2 4 0,-2-5-258,1-6 0,-2-5 0,-2-5 0,-1-8 0,-11-19 1,21 11-130,-21-11 0,23-25 0,-12-7 0,2-10 0,-1-8 0,0-7 0,-3-4 0,4 10-517,-13-6-644,19 27-2709,-17-6-1290,5 18 0,-7 18-516,0 0-129</inkml:trace>
          <inkml:trace contextRef="#ctx0" brushRef="#br1" timeOffset="77922.1367">18986 2035 11352,'46'7'5160,"-19"-6"-387,1-1 129,4 11-2580,-9-13-1419,16 1-129,-7-10-387,2-2 0,-5-8-129,-3 0 0,-4-2-129,-8-4-129,-3 2 0,-10 2-129,-1 5 0,0 18-129,-30-19 0,3 17-129,1 5 129,-6 10 0,1 12 0,1 1 129,7 10 0,5 1 0,11 4 129,7 2 0,0 0 129,16-3-129,6-2 129,8-1 0,0-7 129,4-1-129,1-10 0,1-3 129,0-10-129,1-6 0,0-4 0,1-14 0,1-8 0,0-4-129,0-8 129,0-3 0,0-1 0,-1 2 0,-5 3 0,1 9 0,-5 3 0,-3 12 0,-2 8 0,-1 5-129,-4 16 129,-1 9 0,-4 5 0,2 6 1,-5 1-130,-4-1 0,-3 3 0,-4-7-388,-8 7-515,-22-9-3999,7-7-387,-11-7 129,0-2-516</inkml:trace>
        </inkml:traceGroup>
        <inkml:traceGroup>
          <inkml:annotationXML>
            <emma:emma xmlns:emma="http://www.w3.org/2003/04/emma" version="1.0">
              <emma:interpretation id="{EA95EC4B-4293-4971-B8BA-2E7C0AB82B9C}" emma:medium="tactile" emma:mode="ink">
                <msink:context xmlns:msink="http://schemas.microsoft.com/ink/2010/main" type="inkWord" rotatedBoundingBox="22052,2122 24345,2094 24358,3167 22065,3194"/>
              </emma:interpretation>
              <emma:one-of disjunction-type="recognition" id="oneOf5">
                <emma:interpretation id="interp25" emma:lang="en-US" emma:confidence="1">
                  <emma:literal>like</emma:literal>
                </emma:interpretation>
                <emma:interpretation id="interp26" emma:lang="en-US" emma:confidence="0">
                  <emma:literal>Hi ke</emma:literal>
                </emma:interpretation>
                <emma:interpretation id="interp27" emma:lang="en-US" emma:confidence="0">
                  <emma:literal>Ii ke</emma:literal>
                </emma:interpretation>
                <emma:interpretation id="interp28" emma:lang="en-US" emma:confidence="0">
                  <emma:literal>hi ke</emma:literal>
                </emma:interpretation>
                <emma:interpretation id="interp29" emma:lang="en-US" emma:confidence="0">
                  <emma:literal>li ke</emma:literal>
                </emma:interpretation>
              </emma:one-of>
            </emma:emma>
          </inkml:annotationXML>
          <inkml:trace contextRef="#ctx0" brushRef="#br1" timeOffset="78546.1379">20498 1307 12642,'0'-46'5160,"0"46"-516,0 0 258,-15-6-3741,15 24-516,0 11 0,4 13-129,0 3 129,6 13-129,-1 5 0,7 4-129,-3-1 1,6 7-388,-1-4 0,0 1 0,-1-3 0,1-4 0,-3-6 0,-3-9 0,0-4 0,-4-15 0,-1-3-517,-7-26-128,10 25-774,-10-25-3612,0 0-129,4-16-129,5-5-129</inkml:trace>
          <inkml:trace contextRef="#ctx0" brushRef="#br1" timeOffset="78904.9386">20862 1753 9804,'2'-49'4257,"-2"49"-774,0-18-1161,0 2-5031,0 16-1419,0 0-387,4 12 0</inkml:trace>
          <inkml:trace contextRef="#ctx0" brushRef="#br1" timeOffset="78748.9383">20875 1844 7740,'0'0'4773,"12"18"129,-6 9-258,-5 15-903,-1-11-2580,4 17-129,-4-11-258,5 11-258,-5-9-258,2-2-387,2 3-903,-8-10-3483,0-9-258,-1-5-129,5-16-387</inkml:trace>
          <inkml:trace contextRef="#ctx0" brushRef="#br1" timeOffset="79279.3392">21245 1341 14190,'16'-25'4902,"-16"25"129,0 0-129,21 32-4128,-16 3 0,11 17-258,-7 9 129,11 13-129,-2 10-129,-1 5-257,-1 0-130,-1-6 0,-3-6 0,-3-11 0,0-13 0,-2-10 0,-2-15 0,4-12 0,-9-16 0,31-9 0,-8-21 0,7-11 0,4-14 0,3-11 0,2-3 0,-1-4 0,-1 7 0,-10 0-388,5 27-1676,-20-2-2967,0 18-387,-12 23 0,0 0-258</inkml:trace>
          <inkml:trace contextRef="#ctx0" brushRef="#br1" timeOffset="79450.9394">21654 1855 13416,'14'60'5289,"6"-33"-258,6 1-129,-13-8-3483,24 16-645,-8-10-387,1 1-516,0 5-645,-16-16-3870,11-2-387,-7-8 0,-2-3-645</inkml:trace>
          <inkml:trace contextRef="#ctx0" brushRef="#br1" timeOffset="79825.3401">22127 2015 13416,'68'-16'5289,"-27"3"-258,8 3-129,-4-10-3483,17 11-516,-10-14-258,5 5-258,-13-6-129,-5 0 0,-10-1-129,-12 1 1,-17-1-130,-1 2 0,-24 7 0,-9 7 0,-5 5 0,-6 4-130,1 11 1,-4 10 129,5 9 0,4 13 0,9 5 0,10 7 0,6 4 129,12 1 1,4-3-130,21-2 0,13-8 0,12-10 0,10-10 0,8-13 0,4-7-130,-10-18-2321,1-1-2451,-12-9-387,-8-4-258,-14-6-387</inkml:trace>
        </inkml:traceGroup>
      </inkml:traceGroup>
    </inkml:traceGroup>
    <inkml:traceGroup>
      <inkml:annotationXML>
        <emma:emma xmlns:emma="http://www.w3.org/2003/04/emma" version="1.0">
          <emma:interpretation id="{FC8E2D76-067C-44F0-BE84-3264819E91BC}" emma:medium="tactile" emma:mode="ink">
            <msink:context xmlns:msink="http://schemas.microsoft.com/ink/2010/main" type="paragraph" rotatedBoundingBox="12189,3832 23698,3670 23764,8289 12254,845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2ACBC3E6-BA6D-4255-8A53-C7C1F2C19ADD}" emma:medium="tactile" emma:mode="ink">
              <msink:context xmlns:msink="http://schemas.microsoft.com/ink/2010/main" type="line" rotatedBoundingBox="12198,3767 23620,3739 23624,5269 12202,5296"/>
            </emma:interpretation>
          </emma:emma>
        </inkml:annotationXML>
        <inkml:traceGroup>
          <inkml:annotationXML>
            <emma:emma xmlns:emma="http://www.w3.org/2003/04/emma" version="1.0">
              <emma:interpretation id="{FBDC6B06-DEF5-4E5F-847C-B0B3A9BB5C9A}" emma:medium="tactile" emma:mode="ink">
                <msink:context xmlns:msink="http://schemas.microsoft.com/ink/2010/main" type="inkWord" rotatedBoundingBox="12200,4349 13552,4346 13554,4885 12201,4888"/>
              </emma:interpretation>
              <emma:one-of disjunction-type="recognition" id="oneOf6">
                <emma:interpretation id="interp30" emma:lang="en-US" emma:confidence="1">
                  <emma:literal>an</emma:literal>
                </emma:interpretation>
                <emma:interpretation id="interp31" emma:lang="en-US" emma:confidence="0">
                  <emma:literal>any</emma:literal>
                </emma:interpretation>
                <emma:interpretation id="interp32" emma:lang="en-US" emma:confidence="0">
                  <emma:literal>and</emma:literal>
                </emma:interpretation>
                <emma:interpretation id="interp33" emma:lang="en-US" emma:confidence="0">
                  <emma:literal>ane</emma:literal>
                </emma:interpretation>
                <emma:interpretation id="interp34" emma:lang="en-US" emma:confidence="0">
                  <emma:literal>ant</emma:literal>
                </emma:interpretation>
              </emma:one-of>
            </emma:emma>
          </inkml:annotationXML>
          <inkml:trace contextRef="#ctx0" brushRef="#br1" timeOffset="81946.9436">10915 3589 11223,'11'-23'4515,"-11"7"129,0 0-258,0 16-2451,-23-23-516,23 23-387,-37-20-387,17 15-129,-7 1-129,2 4-129,-3 8-129,3 9 129,-2 6-258,6 4 129,1 7-129,3 2 0,4 3 129,4 0-129,6 2 0,3-2 129,3 0 0,8-2-258,5 1 258,4-4 0,-1-6-129,2-3 0,1-7 0,-1-6 129,1-7 0,1-5 0,-2-10 0,2-12 0,-2-6 1,3-4-130,-5-7 0,4 0 0,-3-2 0,-2 5 0,-6 2 0,2 9 0,-5 4 0,-9 21 0,13-23 0,-13 23 0,0 0 0,17 0 0,-17 0 0,27 21 0,-11-3 0,2 5 0,3 4 0,1 0 0,4 5 0,-8-13-775,16 15-2192,-11-22-1935,5-3-129,3-9-258,1-5-129</inkml:trace>
          <inkml:trace contextRef="#ctx0" brushRef="#br1" timeOffset="82336.9443">11566 3648 14706,'18'-13'4644,"-18"13"0,9 11 0,2 9-3741,-8-4 0,8 12-258,-7-3 129,4 5-387,-4 1 130,0 1-517,-3 0 0,-1-4 0,2 2-388,-2-10 1,0-2 0,0-18 0,0 0 0,18 0 129,-4-20 387,4-8 0,-4-12 129,11 3 129,-5-7-129,3 5 258,-7 1-258,2 11 1,-8 3-259,-10 24 0,23-22 0,-23 22 0,22 4 0,-22-4 0,25 34 0,-9-10 0,3 10 0,-5-3 0,11 22-1936,-14-12-2837,-2 1-387,-7 3 129,-1-4-387</inkml:trace>
        </inkml:traceGroup>
        <inkml:traceGroup>
          <inkml:annotationXML>
            <emma:emma xmlns:emma="http://www.w3.org/2003/04/emma" version="1.0">
              <emma:interpretation id="{6B8E15D2-0E85-411A-99E4-CA990C3A6C11}" emma:medium="tactile" emma:mode="ink">
                <msink:context xmlns:msink="http://schemas.microsoft.com/ink/2010/main" type="inkWord" rotatedBoundingBox="14238,4063 16016,4059 16018,5039 14240,5043"/>
              </emma:interpretation>
              <emma:one-of disjunction-type="recognition" id="oneOf7">
                <emma:interpretation id="interp35" emma:lang="en-US" emma:confidence="0">
                  <emma:literal>RS</emma:literal>
                </emma:interpretation>
                <emma:interpretation id="interp36" emma:lang="en-US" emma:confidence="0">
                  <emma:literal>Rs</emma:literal>
                </emma:interpretation>
                <emma:interpretation id="interp37" emma:lang="en-US" emma:confidence="0">
                  <emma:literal>Re</emma:literal>
                </emma:interpretation>
                <emma:interpretation id="interp38" emma:lang="en-US" emma:confidence="0">
                  <emma:literal>Rss</emma:literal>
                </emma:interpretation>
                <emma:interpretation id="interp39" emma:lang="en-US" emma:confidence="0">
                  <emma:literal>RVs</emma:literal>
                </emma:interpretation>
              </emma:one-of>
            </emma:emma>
          </inkml:annotationXML>
          <inkml:trace contextRef="#ctx0" brushRef="#br1" timeOffset="83148.1459">12669 3468 14448,'32'-10'4902,"-32"10"0,23 19-129,-14 18-3612,-7-8-516,9 15 0,-8-1 0,3 12-129,-5-1-386,1-1-130,-2 0 0,0-1 0,0-6 0,-2-7 0,2-8 0,-1-7 0,1-24 0,-6 16 0,6-16 0,-7-19 0,4-11 0,1-8 0,2-8 0,0-11 0,2-9 0,7-5 0,5-2-130,2 0 130,3 0-129,3 4 258,1 7-129,2 7 130,1 7-130,3 14 0,-1 9 0,3 11 0,-1 10 0,0 4 0,-2 14 0,-1 11 0,-4 5 0,-5 4 0,-4 4 0,-7 1 0,-7-2 0,-1-1 0,-15-4 0,-6-4 0,-3 1 0,-3-6 0,-1-2 0,1-5 0,3 0 0,4-3 0,3-1 0,18-12-130,-23 20 130,23-20 0,-4 26 0,4-10 130,7 2-130,11 7 0,5 0 0,13 5 0,5 2 0,10 5 0,6-1 0,11 1 0,1 1 0,4-1 0,-3-5 0,-5 0 0,-8-5 0,-5-6 0,-13-5 0,-9-2 0,-10-3 0,-20-11 0,19 5 0,-19-5 0,0 0 0,-7-17-4387,7 17-902,-26-29 0,26 29-387</inkml:trace>
          <inkml:trace contextRef="#ctx0" brushRef="#br1" timeOffset="84723.7487">14098 3454 12255,'8'-20'4773,"3"-6"-387,-11 26 0,-9 0-3096,-14-2-774,2 2-258,-4 5-129,-4 4-129,-1 5 0,2-1 0,3-1-129,5 3 129,4-3-129,16-12 0,-7 27 129,7-27 129,18 28-129,10-10 258,8 3-129,10 4 129,6-2 0,6 6 129,-1-3 129,6 5-258,-10-6 258,-3 3-129,-11-5 0,-7 2 0,-11-4 129,-10 1-258,-11-4 0,-7-2 1,-18-4-259,-3-1 0,-10-6 0,-3 0 0,-5-5 0,0 0 0,0-5 0,3-6 0,4-3 0,5-2 0,4-2 0,1-1 0,10 3 0,-1-7-904,20 23-1547,0 0-2193,-11-22-516,11 22 129,11-7-387</inkml:trace>
        </inkml:traceGroup>
        <inkml:traceGroup>
          <inkml:annotationXML>
            <emma:emma xmlns:emma="http://www.w3.org/2003/04/emma" version="1.0">
              <emma:interpretation id="{BD43CDEB-70AD-4D41-ADDF-122D3E780B53}" emma:medium="tactile" emma:mode="ink">
                <msink:context xmlns:msink="http://schemas.microsoft.com/ink/2010/main" type="inkWord" rotatedBoundingBox="16623,3756 18493,3752 18497,5191 16627,5195"/>
              </emma:interpretation>
              <emma:one-of disjunction-type="recognition" id="oneOf8">
                <emma:interpretation id="interp40" emma:lang="en-US" emma:confidence="0">
                  <emma:literal>IF</emma:literal>
                </emma:interpretation>
                <emma:interpretation id="interp41" emma:lang="en-US" emma:confidence="0">
                  <emma:literal>FIF</emma:literal>
                </emma:interpretation>
                <emma:interpretation id="interp42" emma:lang="en-US" emma:confidence="0">
                  <emma:literal>FAF</emma:literal>
                </emma:interpretation>
                <emma:interpretation id="interp43" emma:lang="en-US" emma:confidence="0">
                  <emma:literal>F/F</emma:literal>
                </emma:interpretation>
                <emma:interpretation id="interp44" emma:lang="en-US" emma:confidence="0">
                  <emma:literal>E/F</emma:literal>
                </emma:interpretation>
              </emma:one-of>
            </emma:emma>
          </inkml:annotationXML>
          <inkml:trace contextRef="#ctx0" brushRef="#br1" timeOffset="85035.7493">15055 3422 14706,'42'-16'5031,"-42"16"0,22 7-258,-13 27-3483,-6-11-645,8 13 0,-6-1 1,6 11-646,-4 2 0,4 4 0,-4-2 0,2 1 0,-2-3 0,0-5 0,0-4 0,-2-10 0,2-3 0,-7-26 0,9 29-1033,-9-29-3611,0 0-516,-14-20 258,5-5-516</inkml:trace>
          <inkml:trace contextRef="#ctx0" brushRef="#br1" timeOffset="85238.5497">15103 3470 11997,'-2'-69'4773,"12"42"-129,12 9 0,8 18-2838,-1-12-1032,15 10-258,0-3 0,5 5-387,0 0-129,-6 1-516,7 15-1290,-18-7-2967,-14 2 258,-15 5-645,-3-16 129</inkml:trace>
          <inkml:trace contextRef="#ctx0" brushRef="#br1" timeOffset="85456.9501">15083 3634 12900,'27'3'4902,"1"-3"-258,6 0 0,7 14-3096,0-14-903,14 8-258,0-7-258,4-1-129,5 2-258,-5-2-387,10 0-774,-19-11-2709,8-5-387,-2-3-516,-8-8 129</inkml:trace>
          <inkml:trace contextRef="#ctx0" brushRef="#br1" timeOffset="85784.5506">16143 3056 10707,'30'-95'5031,"-19"63"-258,-4 9 129,-7 23-2193,0-19-1290,0 19-516,0 21-129,-5 16-129,-11 8-258,3 17 0,-6 11-257,-1 14-130,-5 6 0,2 3 0,-2 1 0,0 0 0,2-5 0,0-5 0,2-3 0,1-6 0,4-5 0,2-4 0,0-5 0,3-12 0,4-6 0,-2-14 0,9 0 0,0-32-1033,0 23-1805,0-23-2193,2-28 129,9-4-516,8-14 129</inkml:trace>
          <inkml:trace contextRef="#ctx0" brushRef="#br1" timeOffset="86268.1515">16296 3541 12126,'14'-41'4902,"-14"41"-387,0 0 387,0 0-3225,0 34-645,-5-2-258,5 18 0,0 0 129,0 12-387,0 4 0,0 5-386,0-2-130,0-5 0,0-3 0,0-13 0,0-5 0,0-15 0,2-8 0,-2-20 0,0 0-130,18-32-128,-8-4-129,-4-16 0,3-1-129,-8-16-129,3 3 0,-4-7 0,-4 7 129,-10 0 129,2 8 129,1 8 129,0 3 129,6 14 387,3 2 0,4 12 129,10-1-129,15 11 0,3-3 0,13 10 0,7-3-129,9 5 0,1-2-258,2 2 0,-3 0-258,-13 0-129,-3 9-387,-43-9-1677,0 0-2451,2 23 0,-22-9-129,-15 4-258</inkml:trace>
          <inkml:trace contextRef="#ctx0" brushRef="#br1" timeOffset="86455.3518">16344 3641 11352,'-5'23'5418,"5"-23"-645,18 23 387,1-21-2967,20 16-903,-5-13-258,16 7-516,2-6-129,6-3-387,6 1-258,-7-4-903,9 0-3483,-14-2-516,-8-3 129,-10-1-645</inkml:trace>
        </inkml:traceGroup>
        <inkml:traceGroup>
          <inkml:annotationXML>
            <emma:emma xmlns:emma="http://www.w3.org/2003/04/emma" version="1.0">
              <emma:interpretation id="{186F9122-2131-4E39-95BD-71C0EBEA8479}" emma:medium="tactile" emma:mode="ink">
                <msink:context xmlns:msink="http://schemas.microsoft.com/ink/2010/main" type="inkWord" rotatedBoundingBox="19215,4342 20442,4339 20444,4877 19216,4880"/>
              </emma:interpretation>
              <emma:one-of disjunction-type="recognition" id="oneOf9">
                <emma:interpretation id="interp45" emma:lang="en-US" emma:confidence="1">
                  <emma:literal>ex</emma:literal>
                </emma:interpretation>
                <emma:interpretation id="interp46" emma:lang="en-US" emma:confidence="0">
                  <emma:literal>ex.</emma:literal>
                </emma:interpretation>
                <emma:interpretation id="interp47" emma:lang="en-US" emma:confidence="0">
                  <emma:literal>exe</emma:literal>
                </emma:interpretation>
                <emma:interpretation id="interp48" emma:lang="en-US" emma:confidence="0">
                  <emma:literal>ext</emma:literal>
                </emma:interpretation>
                <emma:interpretation id="interp49" emma:lang="en-US" emma:confidence="0">
                  <emma:literal>exp</emma:literal>
                </emma:interpretation>
              </emma:one-of>
            </emma:emma>
          </inkml:annotationXML>
          <inkml:trace contextRef="#ctx0" brushRef="#br1" timeOffset="88374.1552">17646 3660 9159,'25'0'4902,"7"0"-516,-14-1 258,-18 1-2709,46 0-645,-24-6-387,13 6-258,-3-7-129,7 4-129,-5-6 0,2 2-258,-4-6 129,-2 4-129,-5-3 0,-7-1-129,-18 13-129,12-28-129,-12 28 129,-14-29-129,-8 17 0,-10-2 0,-1 5 129,-8 0 0,0 5 129,0 4 0,4 0 0,3 6 129,2 4-129,7 6 129,2 2 0,7 5 0,0-1 0,5 6 129,2-1-129,6 3 129,3 0 0,3 2 0,11-1 129,10-3-258,6-3 129,11-2 0,3-3 0,8-8-258,1-1-129,-3-10-129,7 5-387,-13-13-1806,4-2-2322,0-4 0,-5-4-516,-2-3 129</inkml:trace>
          <inkml:trace contextRef="#ctx0" brushRef="#br1" timeOffset="88592.5556">18408 3621 10707,'3'-19'5031,"-3"19"0,21 0 0,-5 16-1935,-16-16-2064,43 37-129,-18-16 0,9 10-387,0-1 1,3 4-517,0-1 0,1-1 0,1-1 0,-9-8-259,6 5-902,-20-24-1290,7 5-2709,-5-9 258,-2 0-516,-16 0 129</inkml:trace>
          <inkml:trace contextRef="#ctx0" brushRef="#br1" timeOffset="88826.556">18747 3609 13545,'-17'-18'4902,"-5"4"0,22 14-129,-12 9-3870,12-9-258,-22 33-129,8-11-129,2 8 0,-6 2 129,2 4-387,0 3 129,-2-4-516,4 4 0,-6-10-774,17 10-2709,-13-10-1161,3-3-129,1-6-258,3-4-516</inkml:trace>
        </inkml:traceGroup>
        <inkml:traceGroup>
          <inkml:annotationXML>
            <emma:emma xmlns:emma="http://www.w3.org/2003/04/emma" version="1.0">
              <emma:interpretation id="{E2DAFE1C-7712-44FE-B2F0-15D4C4D1961C}" emma:medium="tactile" emma:mode="ink">
                <msink:context xmlns:msink="http://schemas.microsoft.com/ink/2010/main" type="inkWord" rotatedBoundingBox="20659,3782 23620,3775 23624,5269 20662,5276"/>
              </emma:interpretation>
              <emma:one-of disjunction-type="recognition" id="oneOf10">
                <emma:interpretation id="interp50" emma:lang="en-US" emma:confidence="0">
                  <emma:literal>Kept</emma:literal>
                </emma:interpretation>
                <emma:interpretation id="interp51" emma:lang="en-US" emma:confidence="0">
                  <emma:literal>Sept</emma:literal>
                </emma:interpretation>
                <emma:interpretation id="interp52" emma:lang="en-US" emma:confidence="0">
                  <emma:literal>kept</emma:literal>
                </emma:interpretation>
                <emma:interpretation id="interp53" emma:lang="en-US" emma:confidence="0">
                  <emma:literal>Copt</emma:literal>
                </emma:interpretation>
                <emma:interpretation id="interp54" emma:lang="en-US" emma:confidence="0">
                  <emma:literal>Capt</emma:literal>
                </emma:interpretation>
              </emma:one-of>
            </emma:emma>
          </inkml:annotationXML>
          <inkml:trace contextRef="#ctx0" brushRef="#br1" timeOffset="90511.3589">19409 3611 8514,'-9'-16'4902,"-18"1"-516,6 8 129,-9-2-2451,14 9-645,-16 0-516,9 11-258,-9-4-129,5 7 0,-3 1-258,7 4 0,0-3-129,10 7 129,2-1 0,10 4-129,1 1 129,10 0-258,10 1 258,7 1-129,5-3 0,5-3-258,4-1 0,2-10-129,6 1-129,-4-13-387,12 7-1032,-16-7-2580,5-11-258,0-1-258,-7-10 0</inkml:trace>
          <inkml:trace contextRef="#ctx0" brushRef="#br1" timeOffset="91369.3604">19729 3721 11094,'0'0'4773,"0"0"0,16-7-258,9 12-2967,-9-5-387,16 9-129,-7-9-258,12 4-258,-3-4-129,5 0 0,-5-6 0,0-5-258,-7-1 0,-6 0-129,-21 12 0,16-29-258,-16 29 129,-14-27 0,-9 19-129,-11-1 0,-2 9 129,-5 0-129,2 3 129,0 10 0,5 6 129,4 6 0,9 4 0,6 4 0,8 3 129,7 0 0,0 1 129,15-2-129,6-1 0,9-5 0,4-4 0,9-6 0,1-6 0,4-6-129,4-7-129,-4-4 0,5-10-258,-10-11-258,8 0 0,-13-12-129,6 1 0,-10-6 258,3 1 129,-8 2 387,-6-1 258,0 14 387,-12-3-129,5 17 387,-16 12 0,0 0 0,0 0-129,14 18-129,-14 10-257,5 13-388,-1 5 0,7 11 0,-3 7 0,3 4 0,0 6 0,1 1 0,-1-2 0,0-9 0,-3-5 0,0-15 0,-1-10 0,-7-34 0,1 20 0,-4-42-904,3 1-1289,-18-38-1032,15 6-903,-17-24 774,15 10 516,-18-19 1032,15 6 774,-2 6 1161,3-6 1290,14 21 1419,0-3 516,23 19-387,-7-7-516,29 27-645,-13-4-645,16 20-258,-10 0-258,4 9-129,-13 9 0,0 10 0,-13 2-257,-6 9-259,-11-2 0,-6 4 0,-6 0 0,-13-6 0,-4 3 0,-16-15-775,10 7-3611,-19-14-774,7-4 0,2-5-387</inkml:trace>
          <inkml:trace contextRef="#ctx0" brushRef="#br1" timeOffset="91868.5613">21177 2963 13803,'36'-50'5289,"-20"47"-129,3 12-129,-4 17-3225,11 24-903,-4 5-258,10 22-515,-8 5-130,3 10 0,-6 4 0,-4 2 0,-5-6 0,-7-8 0,-3-7 0,-2-17 0,0-8 0,-7-19 0,2-8 0,5-25 0,-24 6-388,1-22-773,23 16-774,-49-57-1548,20 18-1548,-8-6 129,3 4 1290,-18-16 1290,17 16 1419,-1 2 774,2 2 774,18 17 2322,2 4 1806,14 16-258,0-18-1161,38 26-1290,-5-7-774,33 14-258,2-14 0,24 6-258,4-7-258,15 0-258,-3-1 0,-7-8-129,-6-2 0,-21 0-387,-11 8-129,-31-10-2064,-13 13-2322,-19 0-387,-16 0-129,-16 4-258</inkml:trace>
        </inkml:traceGroup>
      </inkml:traceGroup>
      <inkml:traceGroup>
        <inkml:annotationXML>
          <emma:emma xmlns:emma="http://www.w3.org/2003/04/emma" version="1.0">
            <emma:interpretation id="{EF53ED81-1760-49A1-A256-DD04CA532651}" emma:medium="tactile" emma:mode="ink">
              <msink:context xmlns:msink="http://schemas.microsoft.com/ink/2010/main" type="line" rotatedBoundingBox="12413,5371 23715,5169 23743,6691 12440,6894"/>
            </emma:interpretation>
          </emma:emma>
        </inkml:annotationXML>
        <inkml:traceGroup>
          <inkml:annotationXML>
            <emma:emma xmlns:emma="http://www.w3.org/2003/04/emma" version="1.0">
              <emma:interpretation id="{6C2DFBEE-FF57-49B1-853F-3B43EEF4E62D}" emma:medium="tactile" emma:mode="ink">
                <msink:context xmlns:msink="http://schemas.microsoft.com/ink/2010/main" type="inkWord" rotatedBoundingBox="12413,5371 16767,5293 16795,6816 12440,6894"/>
              </emma:interpretation>
              <emma:one-of disjunction-type="recognition" id="oneOf11">
                <emma:interpretation id="interp55" emma:lang="en-US" emma:confidence="0">
                  <emma:literal>when?</emma:literal>
                </emma:interpretation>
                <emma:interpretation id="interp56" emma:lang="en-US" emma:confidence="0">
                  <emma:literal>when]</emma:literal>
                </emma:interpretation>
                <emma:interpretation id="interp57" emma:lang="en-US" emma:confidence="0">
                  <emma:literal>when</emma:literal>
                </emma:interpretation>
                <emma:interpretation id="interp58" emma:lang="en-US" emma:confidence="0">
                  <emma:literal>what</emma:literal>
                </emma:interpretation>
                <emma:interpretation id="interp59" emma:lang="en-US" emma:confidence="0">
                  <emma:literal>when}</emma:literal>
                </emma:interpretation>
              </emma:one-of>
            </emma:emma>
          </inkml:annotationXML>
          <inkml:trace contextRef="#ctx0" brushRef="#br1" timeOffset="93459.7641">11003 4959 12255,'0'0'4644,"-25"-5"-258,9 12 0,0 16-3096,-9 0-645,10 14-258,-6 2 0,9 8-129,-1 1-129,10 1-129,3 3 0,1-4 129,12-2-129,3-5 129,3-5-129,3-6 129,1-10-129,2-6 129,0-11-129,0-3 129,1-10 0,-1-10 129,-2-8 0,4-3 0,-7-8 0,1 2 0,-5-6 0,0 10 0,-7-5 129,0 11-258,-6 6 0,3 5 0,-6 16-129,0 0 0,19 2 0,-6 21 0,3 7 0,3 8 0,4 1 0,4 7 0,0-2 129,3-1-129,0-4 0,0-7 129,-1-9 129,1-5-128,-3-14-130,1-4 0,-5-11 0,1-12 0,-8-16 0,-2-6 0,-5-8 0,-6-4 0,-3-3 0,-2 1 0,-12 4 0,-4 7 0,-1 10 0,-6 6 0,2 11 0,-7 5 0,8 16 0,-13-5-904,35 5-4127,-39 16-258,23 1 129,0-1-387</inkml:trace>
          <inkml:trace contextRef="#ctx0" brushRef="#br1" timeOffset="94021.3651">11844 4512 15996,'0'-25'4644,"0"25"258,0 0-258,11 34-3612,-10 7-516,6 20 0,-1-1 1,4 20-517,-2-2 0,2 6 0,-1 0 0,-2 1 0,-1-1 0,-1-2 0,-2-6 0,-1-10 0,-2-9 0,2-11 0,-2-12 0,2-13 0,-2-21 0,0 0 0,12-11 0,-1-17 0,1-11 0,6-4 0,2-7 0,5-1 0,0-1 0,1 6 0,-1 5 0,2 11 0,-2 8 0,1 10 0,1 8 0,0 6 0,1 12 0,1 13 0,1 3 0,0 11 0,0 2 0,-3 3 0,0 0 0,-6-3 0,2 2 0,-7-13 0,6 5 0,-22-37-646,26 34-4385,-10-24-258,0 1 129,0-7-387</inkml:trace>
          <inkml:trace contextRef="#ctx0" brushRef="#br1" timeOffset="94863.7663">12822 5332 13287,'11'0'4902,"10"6"-258,-21-6 0,22 0-2838,2 12-645,-24-12-387,40 4-129,-23-4-258,7 0 0,-3-6-257,4-6-130,-6-4 0,3-2 0,-6-3 0,-2-2 0,-5 0 0,-7 1 0,-2 3 0,-15 3 0,-8 3 0,-7 4 0,-6 8 0,-3 1 0,0 5 0,0 11 0,3 5 0,6 11 0,7 11-130,9 5 130,7 7-129,7 2 258,2 2-258,14-2 258,7-4-129,5-8 0,6-12 0,3-11-129,4-10 0,-2-12-129,6 0-387,-10-21-516,13 7-258,-19-27-258,19 14 129,-25-23 0,14 15 516,-15-10 516,3 6 645,-2 7 645,-11-7 516,15 26 129,-20-8 258,21 25-258,-28-4-129,43 30-387,-27-7-129,11 14-257,-9 1-517,3 6 0,-7-1 0,0-1 0,-6-2 0,-3-5 0,-2-6 0,-1-4 0,0-8 0,-2-17 0,2 16 0,-2-16 0,16-14 0,-2-7 0,4-8 0,3-8 0,4-2 0,3-6 0,-1 3 0,0 1 0,-2 7 0,-2 9 0,-4 11 0,1 14 0,-2 9 0,-2 17 0,2 12 0,-2 3 0,3 10 0,-6-8 0,15 3-4774,-14-7-515,2-5 129,-1-9-387</inkml:trace>
          <inkml:trace contextRef="#ctx0" brushRef="#br1" timeOffset="95550.1678">14786 5039 14577,'43'-30'5031,"-27"23"-387,1 1 129,10 6-3741,-27 0-129,36-2-387,-18 1 0,8-3-129,-1-3-258,11-4 130,-3-3-259,5 0 0,-4-4 0,-4 0 0,-5 2 0,-9 2 0,-16 14 0,0 0 0,-14-5 0,-13 8 0,-2 19 0,-3 6 0,2 13 0,2 11 0,8 8 0,8 15 0,8 5 0,4 9 0,11 1 0,8 3 0,3-6 0,3-3 0,-4-10 0,0-13 0,-6-13 0,-7-9 0,-8-10 0,-3-13 0,-18-8 0,-10-8 0,-8-5 0,-7-11 0,-7-9 0,-4-7 0,0-7 0,2-4 0,5-3 0,7 2 0,11 3 0,9-4 0,14 13 0,5-3 0,20 28-904,8-13-4256,8 9-258,0 2 0,5 6-258</inkml:trace>
        </inkml:traceGroup>
        <inkml:traceGroup>
          <inkml:annotationXML>
            <emma:emma xmlns:emma="http://www.w3.org/2003/04/emma" version="1.0">
              <emma:interpretation id="{FF009B8A-4012-4123-9A8A-8EED85029029}" emma:medium="tactile" emma:mode="ink">
                <msink:context xmlns:msink="http://schemas.microsoft.com/ink/2010/main" type="inkWord" rotatedBoundingBox="17365,5441 19292,5407 19314,6618 17387,6653"/>
              </emma:interpretation>
              <emma:one-of disjunction-type="recognition" id="oneOf12">
                <emma:interpretation id="interp60" emma:lang="en-US" emma:confidence="1">
                  <emma:literal>and</emma:literal>
                </emma:interpretation>
                <emma:interpretation id="interp61" emma:lang="en-US" emma:confidence="0">
                  <emma:literal>ands</emma:literal>
                </emma:interpretation>
                <emma:interpretation id="interp62" emma:lang="en-US" emma:confidence="0">
                  <emma:literal>And</emma:literal>
                </emma:interpretation>
                <emma:interpretation id="interp63" emma:lang="en-US" emma:confidence="0">
                  <emma:literal>amid</emma:literal>
                </emma:interpretation>
                <emma:interpretation id="interp64" emma:lang="en-US" emma:confidence="0">
                  <emma:literal>•and</emma:literal>
                </emma:interpretation>
              </emma:one-of>
            </emma:emma>
          </inkml:annotationXML>
          <inkml:trace contextRef="#ctx0" brushRef="#br1" timeOffset="96298.9691">16097 5340 13416,'-37'-41'4773,"13"28"-129,-2 4 129,-15-3-3354,20 17-387,-11 4-387,10 14-129,-3 0-258,7 11 129,2 0-258,6 5 0,3 2-129,3 0 129,4-2-258,0-3 129,9-3 0,0-4-129,5-4 0,-1-7 0,3-6 0,0-8 0,3-4 129,1-4 0,-1-12 129,3-5 129,-3-8 0,4 1 129,-5-6-128,3 7-259,-5 1 0,2 8 0,-18 18 0,32-18 0,-16 18 0,2 7 0,-2 13 0,0 3 0,0 7 0,-5-7 0,8 11-1033,-19-34-2450,20 23-1548,-2-19-129,3-4-129,0-16-129</inkml:trace>
          <inkml:trace contextRef="#ctx0" brushRef="#br1" timeOffset="97125.7706">16433 5427 11997,'0'-20'4902,"0"2"-129,0 18 258,0 0-2193,0 0-1419,13 15-387,-13-15-387,23 19-515,-23-19-130,26 32 0,-13-12 0,-2 1 0,-3 6 0,0 1 0,-5 1 0,1-3 0,-1 1 0,-3-7 0,2-3 0,-2-17 0,0 0 0,0 0 0,21 0 0,-10-12 0,0-8 0,3 1 0,2-4 0,0 3 0,2 4 0,5 7 0,2 7 0,9 2 0,5 11 0,7 7 0,5 1 0,6 1 0,4-4 0,1-3 0,0-10 0,-5-3 0,-3-9 0,-8-12 0,-5-8 0,-11-6 0,-9-4 0,-5-2 0,-10 2 0,-4 5 0,-2 4 0,-8 8 0,8 22 0,-28-14 0,12 16 0,-2 19 0,4 8 0,-2 6 0,5 6 0,2 4 0,4 3 0,3-4 0,2 1 0,2-10 0,9-3 0,1-9 0,1-7 0,3-9 0,0-7 0,1-10 0,1-17 0,0-12 0,-4-18 0,4-16 0,-6-14 0,1-13 0,-2-10 0,-4-6 0,-6-5 0,-1 6 0,0 12 0,-7 14 0,-3 17 0,-3 17 0,-1 22 0,14 33 0,-27-6 0,18 22 0,6 23 0,3 11 0,3 9 0,10 12 0,5 5 0,5 8 0,2 0 0,0 8 0,1 1 0,-3-6 0,4-2 0,-6-15-130,11 1-1418,-14-29-3354,14-17-258,4-25 0,7-21-258</inkml:trace>
        </inkml:traceGroup>
        <inkml:traceGroup>
          <inkml:annotationXML>
            <emma:emma xmlns:emma="http://www.w3.org/2003/04/emma" version="1.0">
              <emma:interpretation id="{26C501E7-33B8-4492-9881-164CE788765A}" emma:medium="tactile" emma:mode="ink">
                <msink:context xmlns:msink="http://schemas.microsoft.com/ink/2010/main" type="inkWord" rotatedBoundingBox="19856,5573 20686,5558 20703,6482 19872,6496"/>
              </emma:interpretation>
              <emma:one-of disjunction-type="recognition" id="oneOf13">
                <emma:interpretation id="interp65" emma:lang="en-US" emma:confidence="1">
                  <emma:literal>u</emma:literal>
                </emma:interpretation>
                <emma:interpretation id="interp66" emma:lang="en-US" emma:confidence="0">
                  <emma:literal>U</emma:literal>
                </emma:interpretation>
                <emma:interpretation id="interp67" emma:lang="en-US" emma:confidence="0">
                  <emma:literal>Z</emma:literal>
                </emma:interpretation>
                <emma:interpretation id="interp68" emma:lang="en-US" emma:confidence="0">
                  <emma:literal>K</emma:literal>
                </emma:interpretation>
                <emma:interpretation id="interp69" emma:lang="en-US" emma:confidence="0">
                  <emma:literal>k</emma:literal>
                </emma:interpretation>
              </emma:one-of>
            </emma:emma>
          </inkml:annotationXML>
          <inkml:trace contextRef="#ctx0" brushRef="#br1" timeOffset="97624.9714">18287 4761 16641,'16'-55'5031,"-16"55"0,0 0 0,0 0-4128,14 13-773,-7 17-130,7 14 0,-1 3 0,3 11 0,-4 5 0,2 2 0,-1-2 0,-3-5 0,-1-10 0,-2-8 0,-1-8 0,3-16 0,7-13 0,5-10 0,8-20 0,10-12 0,5-9 0,8-9 0,3-3 0,-2-1 0,1 8 0,-14 1 0,1 19 0,-28-1-1162,5 32-1547,-18 2-2580,-29 4 387,-5 13-516,2 19 1548,-16-9 1935,16 14 1419,4 5 1290,-4-12 1677,27 12 2967,5 0-387,7 6 129,9-13-1548,25 25-1290,-15-20-1289,22 13-1033,-5-9 0,7-1 0,0-5 0,-2-10 0,0 6 0,-25-19-4258,9-5-902,-13-5-129,-19-9-258</inkml:trace>
        </inkml:traceGroup>
        <inkml:traceGroup>
          <inkml:annotationXML>
            <emma:emma xmlns:emma="http://www.w3.org/2003/04/emma" version="1.0">
              <emma:interpretation id="{5E15BE8B-60AA-482A-9AC8-34255D657CF7}" emma:medium="tactile" emma:mode="ink">
                <msink:context xmlns:msink="http://schemas.microsoft.com/ink/2010/main" type="inkWord" rotatedBoundingBox="21489,5800 23726,5760 23737,6361 21499,6401"/>
              </emma:interpretation>
              <emma:one-of disjunction-type="recognition" id="oneOf14">
                <emma:interpretation id="interp70" emma:lang="en-US" emma:confidence="0">
                  <emma:literal>are</emma:literal>
                </emma:interpretation>
                <emma:interpretation id="interp71" emma:lang="en-US" emma:confidence="0">
                  <emma:literal>one</emma:literal>
                </emma:interpretation>
                <emma:interpretation id="interp72" emma:lang="en-US" emma:confidence="0">
                  <emma:literal>we</emma:literal>
                </emma:interpretation>
                <emma:interpretation id="interp73" emma:lang="en-US" emma:confidence="0">
                  <emma:literal>ane</emma:literal>
                </emma:interpretation>
                <emma:interpretation id="interp74" emma:lang="en-US" emma:confidence="0">
                  <emma:literal>ave</emma:literal>
                </emma:interpretation>
              </emma:one-of>
            </emma:emma>
          </inkml:annotationXML>
          <inkml:trace contextRef="#ctx0" brushRef="#br1" timeOffset="99356.5745">20329 5224 6966,'26'-57'4902,"-24"25"-129,-2 0-258,-7 7-903,-23-18-1548,12 22-516,-25-15-516,11 19-258,-10-3-258,4 13 0,-4 3-129,8 10-129,-2 10 258,8 12-387,1 6 130,6 9-259,3 1 0,7 8 0,6-1 0,5 3 0,3-1 0,12-5 0,2-2 0,5-5 0,3-7 0,1-13 0,1-6 0,3-15 0,-1-2 0,3-16 0,-2-12 0,0-6 0,-3-6 0,-2-1 0,-2-2 0,-5 6 0,-4 5 0,-2 6 0,-4 7 0,-8 21 0,16-11 0,-16 11 0,21 23 0,-9 6 0,4 1 0,0 7 0,4 1 0,0-3 0,-1-5 0,-1-5 0,-2-7 0,-16-18 0,30 7 0,-30-7 0,29-27 0,-17-5 0,0-7 0,-3-5 0,-2-6 0,-5-2 0,-2 3 0,-2 1 0,-6 9 0,-3 1 0,-2 13 0,1 4 0,12 21 0,-18-23 0,18 23 0,0 0 0,0 0 0,-18 16 0,18-16 0,0 25 0,0-25 0,25 25 0,-3-20 0,6-2 0,6-3 0,3 0 0,1-5 0,3-2 0,-4-2 0,-2 2 0,-6 2 0,-1 3 0,-4 2 0,0 2 0,-4 7 0,1 7 0,-3 5 0,2 4 0,-3 7 0,-2 2 0,-3 7 0,-5-4 0,2 11 0,-9-21-1162,0 12-3869,2-9-258,7-7 0,-9-23-387</inkml:trace>
          <inkml:trace contextRef="#ctx0" brushRef="#br1" timeOffset="99746.5752">21394 5194 14061,'54'-29'5031,"-21"20"-129,1 0 0,19 9-3225,-21-10-774,17 8-129,-10-9-257,3 4-517,-11-7 0,-1 0 0,-11-2 0,-4-4 0,-12 1 0,-5-1 0,-14 2 0,-12-1 0,-8 6 0,-6 4 0,-5 6 0,-1 3 0,-1 2 0,1 12 0,7 7 0,7 9 0,12 4 0,12 12 0,10 4 0,12 7 0,19 0 0,17 2 0,7-6 0,10-5 0,12-10 0,1-15 0,4-7 0,-7-18 0,7-5-4645,-18-13-644,-9-1 129,-18-2-516</inkml:trace>
        </inkml:traceGroup>
      </inkml:traceGroup>
      <inkml:traceGroup>
        <inkml:annotationXML>
          <emma:emma xmlns:emma="http://www.w3.org/2003/04/emma" version="1.0">
            <emma:interpretation id="{1AE0A905-B289-4E33-BB7B-48023AEACB29}" emma:medium="tactile" emma:mode="ink">
              <msink:context xmlns:msink="http://schemas.microsoft.com/ink/2010/main" type="line" rotatedBoundingBox="12395,7057 19987,6950 20007,8342 12414,8449"/>
            </emma:interpretation>
          </emma:emma>
        </inkml:annotationXML>
        <inkml:traceGroup>
          <inkml:annotationXML>
            <emma:emma xmlns:emma="http://www.w3.org/2003/04/emma" version="1.0">
              <emma:interpretation id="{1D9A8745-6192-4A28-BFD1-D10E6117FCEA}" emma:medium="tactile" emma:mode="ink">
                <msink:context xmlns:msink="http://schemas.microsoft.com/ink/2010/main" type="inkWord" rotatedBoundingBox="12396,7157 15718,7110 15736,8403 12414,8449"/>
              </emma:interpretation>
              <emma:one-of disjunction-type="recognition" id="oneOf15">
                <emma:interpretation id="interp75" emma:lang="en-US" emma:confidence="1">
                  <emma:literal>equal</emma:literal>
                </emma:interpretation>
                <emma:interpretation id="interp76" emma:lang="en-US" emma:confidence="0">
                  <emma:literal>squeal</emma:literal>
                </emma:interpretation>
                <emma:interpretation id="interp77" emma:lang="en-US" emma:confidence="0">
                  <emma:literal>carnal</emma:literal>
                </emma:interpretation>
                <emma:interpretation id="interp78" emma:lang="en-US" emma:confidence="0">
                  <emma:literal>apneal</emma:literal>
                </emma:interpretation>
                <emma:interpretation id="interp79" emma:lang="en-US" emma:confidence="0">
                  <emma:literal>equat</emma:literal>
                </emma:interpretation>
              </emma:one-of>
            </emma:emma>
          </inkml:annotationXML>
          <inkml:trace contextRef="#ctx0" brushRef="#br1" timeOffset="101431.3781">10915 6716 12126,'7'15'4902,"15"-3"-516,-4-3 129,-18-9-3225,46 12-129,-18-12-258,17 9-258,-6-9-129,9 4 0,-2-4-258,2 0 129,-3-4-129,-3-3-129,-6-7 129,-6-2-129,-8-4 0,-8-1 0,-11-4-129,-3 2 0,-17 2 0,-15 3-129,-13 9 0,-12 5 0,-3 4 0,-10 11 0,3 12 0,-1 4 0,8 5 0,10 3 129,9 1-129,12 0 129,12-1 0,11 1 129,6-4 0,20 0 0,10-4 129,16-1 0,8-4 0,10-2-128,5-6-130,6-1 0,1-7 0,3-3 0,-1-4 0,-3-6 0,-6-8 0,-1-4 0,-8-5 0,-5-5 0,-7-4 0,-14-2 0,-7-2 0,-13 2 0,-7 2 0,-7 4 0,-14 8 0,-9 3 0,-4 8 0,-3 7 0,-1 2 0,1 11 0,2 6 0,1 5 0,8 1 0,3 4 0,5 3 0,4-2 0,5 2 0,2-1 0,2-1 0,8-1 0,3 0 0,1-4 0,2-4 0,2-4 0,1-6 0,5-8 0,0-1 0,3-9 0,-2-10 0,2-2 0,-2-6 0,-2-2 0,-4 1 0,-3 7 0,-3 1 0,-13 20 0,12-20 0,-12 20 0,15 9 0,-8 14 0,0 10 0,5 4 0,1 7 0,1 8 0,0 5 0,0 2 0,1-1 0,-5 1 0,3-6 0,-3-1 0,-3-9 0,2-6 0,-3-12 0,-1-9 0,-5-16 0,0 0 0,16-30 0,-7-8 0,-4-12 0,2-14 0,2-9 0,4-10 0,1-8 0,0-3 0,2 5 0,-2 5 0,2 13 0,-7 9 0,6 21 0,-15 7 0,16 32-4258,-16 2-1160,-4 29 0,-3 3-258</inkml:trace>
          <inkml:trace contextRef="#ctx0" brushRef="#br1" timeOffset="102398.5798">12692 6807 13803,'0'0'5031,"0"0"-645,2 18 258,-11 1-3870,9 12-387,-5-1 129,3 5-258,0-1 0,2 0-129,0-5 0,0-1 0,2-5-129,5-2 129,-7-21-129,14 25 129,-14-25-129,20 4 129,-20-4 0,25-16 0,-9-5 0,2-4 0,-2-9 0,3 0 0,-3-3 0,0 3 0,-3 0 0,-3 7 129,-2 6-129,-3 5 0,-5 16 0,0 0-129,0 0 130,0 0-130,14 16 0,-9 5 0,1 4 0,4 6 0,1 1 0,3 0 0,4-2 0,0-2 0,2-3 0,-1-3 0,4-1-259,-3-10 1,6 1-258,-1-12 0,13 0-258,-6-5 0,16-8-129,-9-12 129,11 0 129,-11-10 129,0-1 387,-12 3 129,-13-3 387,-7 9 258,-12-3 129,5 30 0,-36-30 0,17 30-129,-13 0 0,8 3-258,-1 10-129,9 6 0,0 3 0,8 1-129,0 2 1,7 0-130,1 0 0,1-2 0,10 0-130,0-4-128,7 1 0,-18-20 0,33 23 0,-15-19 129,4-4 0,1 0 129,-2-15 129,6-2 129,-6-8 0,4 0 0,-2-2 0,2 4-129,-2 2 1,0 6-130,4 8 0,-2 7 0,1 11 0,-1 12 0,0 7-259,-3 2 1,1 6 0,-11-10-387,10 8-129,-22-36-645,32 35-1161,-15-31-2322,-1-4 258,2-14-516,-4-13 0</inkml:trace>
          <inkml:trace contextRef="#ctx0" brushRef="#br1" timeOffset="102663.7803">14071 6361 15351,'5'-96'5160,"-5"76"-258,0 20-129,0 0-3612,0 28-387,2 20-258,-2 8-386,5 13-130,-1 7 0,5 12 0,0-1 0,1 4 0,1-6 0,-2-7 0,0-5 0,-4-11 0,1 1 0,-6-22-517,7 1-4385,-7-15-387,0-8 129,0-19-387</inkml:trace>
        </inkml:traceGroup>
        <inkml:traceGroup>
          <inkml:annotationXML>
            <emma:emma xmlns:emma="http://www.w3.org/2003/04/emma" version="1.0">
              <emma:interpretation id="{5BAA6016-258D-4343-9106-776F3D23AA83}" emma:medium="tactile" emma:mode="ink">
                <msink:context xmlns:msink="http://schemas.microsoft.com/ink/2010/main" type="inkWord" rotatedBoundingBox="16612,7115 17711,7100 17726,8148 16626,8164"/>
              </emma:interpretation>
              <emma:one-of disjunction-type="recognition" id="oneOf16">
                <emma:interpretation id="interp80" emma:lang="en-US" emma:confidence="1">
                  <emma:literal>to</emma:literal>
                </emma:interpretation>
                <emma:interpretation id="interp81" emma:lang="en-US" emma:confidence="0">
                  <emma:literal>I y</emma:literal>
                </emma:interpretation>
                <emma:interpretation id="interp82" emma:lang="en-US" emma:confidence="0">
                  <emma:literal>] y</emma:literal>
                </emma:interpretation>
                <emma:interpretation id="interp83" emma:lang="en-US" emma:confidence="0">
                  <emma:literal>| y</emma:literal>
                </emma:interpretation>
                <emma:interpretation id="interp84" emma:lang="en-US" emma:confidence="0">
                  <emma:literal>l y</emma:literal>
                </emma:interpretation>
              </emma:one-of>
            </emma:emma>
          </inkml:annotationXML>
          <inkml:trace contextRef="#ctx0" brushRef="#br1" timeOffset="103396.9816">15058 6907 12255,'-7'-22'4773,"27"1"-129,12 19 129,19 2-2967,-3 0-774,25 7-387,5-5-129,17 3-129,3-5-129,3 0-129,-5 0 0,-9-3 0,-12-6 129,-15 0-129,-21-2 129,-17 3-129,-22 8 129,0 0-129,-20-2 1,-1 5-130,-6 12 0,2 6 0,4 6 0,3 6 0,7 7-130,6 0 130,5 3 130,5 2-130,11-6 0,6-4 0,1-6 0,7-6 0,-1-14 0,4-9 0,-4-6 0,1-15 0,-7-11 0,-1-7 0,-12-7 0,-8-9 0,-2-1 0,-19-1 0,-3 13 0,-21-11-2710,13 21-2321,-5 6-258,6 12-129,8 12-129</inkml:trace>
          <inkml:trace contextRef="#ctx0" brushRef="#br1" timeOffset="102991.3809">15071 6318 16383,'67'-66'5160,"-47"61"129,-2 12-387,-18-7-3869,28 62-1033,-16 4 0,4 16 0,-3 8 0,3 10 0,-5 3 0,1-1 0,0-6 0,-1-9 0,2-14 0,-4-11 0,1-10 0,-4-17 0,2-6 0,-8-29 0,0 0-259,0 0-1418,-5-15-1419,-11-17-2064,-5-3 129,-10-6-258,-2-5-129</inkml:trace>
        </inkml:traceGroup>
        <inkml:traceGroup>
          <inkml:annotationXML>
            <emma:emma xmlns:emma="http://www.w3.org/2003/04/emma" version="1.0">
              <emma:interpretation id="{8512B05F-429E-4356-B7B6-F171F804D9BD}" emma:medium="tactile" emma:mode="ink">
                <msink:context xmlns:msink="http://schemas.microsoft.com/ink/2010/main" type="inkWord" rotatedBoundingBox="18742,6967 19987,6950 20004,8157 18759,8175"/>
              </emma:interpretation>
              <emma:one-of disjunction-type="recognition" id="oneOf17">
                <emma:interpretation id="interp85" emma:lang="en-US" emma:confidence="0">
                  <emma:literal>A.</emma:literal>
                </emma:interpretation>
                <emma:interpretation id="interp86" emma:lang="en-US" emma:confidence="0">
                  <emma:literal>I,</emma:literal>
                </emma:interpretation>
                <emma:interpretation id="interp87" emma:lang="en-US" emma:confidence="0">
                  <emma:literal>It.</emma:literal>
                </emma:interpretation>
                <emma:interpretation id="interp88" emma:lang="en-US" emma:confidence="0">
                  <emma:literal>I.</emma:literal>
                </emma:interpretation>
                <emma:interpretation id="interp89" emma:lang="en-US" emma:confidence="0">
                  <emma:literal>As.</emma:literal>
                </emma:interpretation>
              </emma:one-of>
            </emma:emma>
          </inkml:annotationXML>
          <inkml:trace contextRef="#ctx0" brushRef="#br1" timeOffset="104504.5834">17189 7250 15351,'14'0'5160,"13"-4"-129,-9 4-387,-18 0-3741,37 2-258,-7 4-129,11 2-258,-2 0 1,9 0-259,1-2 0,0-3 0,5 3 0,-6-6-775,12 7-1289,-6-7-2709,-1-2-387,-2-5 0,5 0-387</inkml:trace>
          <inkml:trace contextRef="#ctx0" brushRef="#br1" timeOffset="104239.383">17502 6382 10707,'-16'-151'5031,"4"97"-129,1 13-387,7 25-1806,-17-7-774,21 23-774,-16 6-387,14 17-258,-7 2-129,6 16-257,-6 3-130,4 13 0,-6 5 0,0 2 0,1 7 0,-6-7-388,14 8-3740,-12-8-1032,3-4 0,-1-3-258,4-5-258</inkml:trace>
          <inkml:trace contextRef="#ctx0" brushRef="#br1" timeOffset="104020.9824">17470 6350 15996,'29'-52'4773,"-29"52"258,19-19-387,-19 19-3870,0 18-387,0 6 0,0 17 0,0 6 1,4 10-388,-4 5 0,3 7 0,1 2 0,-1 2 0,-1-2 0,2-5 0,-1-2 0,-3-9 0,2-3 0,-2-9 0,0-10 0,-7-8 0,3-3-775,4-22-515,0 0-774,-30-7-774,30-15-1548,-5-12-258,1-10-387,4-11-387</inkml:trace>
          <inkml:trace contextRef="#ctx0" brushRef="#br1" timeOffset="104722.9837">18313 7223 11997,'36'-5'5547,"-18"3"-645,-18 2 387,30 2-1290,-30-2-3483,19 7 1,-19-7-517,0 0 0,18 11-646,-18-11-3482,0 0-1032,0 0 129,0 0-387</inkml:trace>
        </inkml:traceGroup>
      </inkml:traceGroup>
    </inkml:traceGroup>
    <inkml:traceGroup>
      <inkml:annotationXML>
        <emma:emma xmlns:emma="http://www.w3.org/2003/04/emma" version="1.0">
          <emma:interpretation id="{0D54A419-62F6-4478-9099-1AAA8FBDC158}" emma:medium="tactile" emma:mode="ink">
            <msink:context xmlns:msink="http://schemas.microsoft.com/ink/2010/main" type="paragraph" rotatedBoundingBox="10128,9083 23700,8504 23810,11076 10238,1165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3EED922-561A-4A6D-812E-5BD88148E7C2}" emma:medium="tactile" emma:mode="ink">
              <msink:context xmlns:msink="http://schemas.microsoft.com/ink/2010/main" type="inkBullet" rotatedBoundingBox="10151,9608 11036,9584 11038,9636 10152,9660"/>
            </emma:interpretation>
            <emma:one-of disjunction-type="recognition" id="oneOf18">
              <emma:interpretation id="interp90" emma:lang="en-US" emma:confidence="0">
                <emma:literal>-</emma:literal>
              </emma:interpretation>
            </emma:one-of>
          </emma:emma>
        </inkml:annotationXML>
        <inkml:trace contextRef="#ctx0" brushRef="#br1" timeOffset="174985.5073">8624 8792 8772,'-17'-9'4515,"17"9"0,0 0-645,-25-16-1161,25 16-516,0 0-774,0 0-387,0 0-258,0 0-129,0 0-258,0 0-129,0 0 0,8-9-129,-8 9 0,41-5 129,-9 2-129,15 1 129,8 0 0,9 2 1,0-2-259,5 2 0,-1 0 0,-4 0 0,-7 0 0,-7-2 0,-4 1 0,-7-3 0,-2 1 0,-5 1 0,-5-2 0,-6-1 0,1 5 0,-22 0-388,26 0-2837,-26 0-1806,0 0 129,16-5-645,-16 5 0</inkml:trace>
      </inkml:traceGroup>
      <inkml:traceGroup>
        <inkml:annotationXML>
          <emma:emma xmlns:emma="http://www.w3.org/2003/04/emma" version="1.0">
            <emma:interpretation id="{285C29E4-168B-491B-832C-D788FA70644A}" emma:medium="tactile" emma:mode="ink">
              <msink:context xmlns:msink="http://schemas.microsoft.com/ink/2010/main" type="line" rotatedBoundingBox="11977,8822 23367,8520 23397,9666 12007,9968"/>
            </emma:interpretation>
          </emma:emma>
        </inkml:annotationXML>
        <inkml:traceGroup>
          <inkml:annotationXML>
            <emma:emma xmlns:emma="http://www.w3.org/2003/04/emma" version="1.0">
              <emma:interpretation id="{C2713B90-7005-4B8F-81BA-1A0026CCA8BB}" emma:medium="tactile" emma:mode="ink">
                <msink:context xmlns:msink="http://schemas.microsoft.com/ink/2010/main" type="inkWord" rotatedBoundingBox="11984,9082 13602,9039 13622,9783 12004,9826"/>
              </emma:interpretation>
              <emma:one-of disjunction-type="recognition" id="oneOf19">
                <emma:interpretation id="interp91" emma:lang="en-US" emma:confidence="0">
                  <emma:literal>CP</emma:literal>
                </emma:interpretation>
                <emma:interpretation id="interp92" emma:lang="en-US" emma:confidence="0">
                  <emma:literal>Cp</emma:literal>
                </emma:interpretation>
                <emma:interpretation id="interp93" emma:lang="en-US" emma:confidence="0">
                  <emma:literal>GP</emma:literal>
                </emma:interpretation>
                <emma:interpretation id="interp94" emma:lang="en-US" emma:confidence="0">
                  <emma:literal>CPA</emma:literal>
                </emma:interpretation>
                <emma:interpretation id="interp95" emma:lang="en-US" emma:confidence="0">
                  <emma:literal>CPS</emma:literal>
                </emma:interpretation>
              </emma:one-of>
            </emma:emma>
          </inkml:annotationXML>
          <inkml:trace contextRef="#ctx0" brushRef="#br1" timeOffset="175905.9089">10757 8401 7998,'9'-27'4515,"-13"-1"0,4 28-129,-26-14-1032,-3-2-1419,29 16-645,-41-11-516,22 11-129,-8 0-258,8 0 0,-6 5-129,3 8-129,1-1 0,1 8 0,3 1 0,-1 4 0,2 3-129,3 6 0,1 0 0,5 3 0,3 4 129,4 0-129,0 0 129,9 2-129,5-4 129,8-2-129,4-3 129,6-4 0,4-3 0,3-7-129,4-6 0,1-7 0,4-2-129,0-5-258,7-2-129,-3-22-645,19 15-1419,-9-16-2193,-1-6 258,3 1-516,-4-11 0</inkml:trace>
          <inkml:trace contextRef="#ctx0" brushRef="#br1" timeOffset="176514.31">11581 8260 9675,'17'-46'4644,"7"34"-258,-3 1-258,0 2-1806,18 9-1032,-8 2-387,10 12-258,-4-1-258,2 6-129,-2 1 0,-1 1-129,-4 0 129,-4-1-129,-6-4 129,-3 0 0,-19-16 129,13 28-129,-13-28 129,-11 27-129,-14-16-129,-7 1 0,-9-3-129,-7 2-129,-5-1-258,-9-8-129,6 9-516,-11-11-1032,17 0-2709,-2-2 258,6 0-258,11 2-258</inkml:trace>
          <inkml:trace contextRef="#ctx0" brushRef="#br1" timeOffset="176186.7094">11602 8300 14706,'-11'-18'4773,"11"18"129,0 0-129,-7 32-3483,5-11-387,2 15-129,0-1-258,4 11-386,-2 1-130,5 6 0,-2 2 0,4 0 0,-2 2 0,2-5 0,2-2 0,-6-13 0,4 4-646,-9-41-902,11 28-3225,-11-28-258,0 0 129,-2-24-258</inkml:trace>
        </inkml:traceGroup>
        <inkml:traceGroup>
          <inkml:annotationXML>
            <emma:emma xmlns:emma="http://www.w3.org/2003/04/emma" version="1.0">
              <emma:interpretation id="{C63D9EA1-961D-42A5-889A-5EDCA22E96CD}" emma:medium="tactile" emma:mode="ink">
                <msink:context xmlns:msink="http://schemas.microsoft.com/ink/2010/main" type="inkWord" rotatedBoundingBox="14448,8854 19098,8730 19126,9779 14476,9902"/>
              </emma:interpretation>
              <emma:one-of disjunction-type="recognition" id="oneOf20">
                <emma:interpretation id="interp96" emma:lang="en-US" emma:confidence="0.5">
                  <emma:literal>duration</emma:literal>
                </emma:interpretation>
                <emma:interpretation id="interp97" emma:lang="en-US" emma:confidence="0">
                  <emma:literal>donation</emma:literal>
                </emma:interpretation>
                <emma:interpretation id="interp98" emma:lang="en-US" emma:confidence="0">
                  <emma:literal>deviation</emma:literal>
                </emma:interpretation>
                <emma:interpretation id="interp99" emma:lang="en-US" emma:confidence="0">
                  <emma:literal>damnation</emma:literal>
                </emma:interpretation>
                <emma:interpretation id="interp100" emma:lang="en-US" emma:confidence="0">
                  <emma:literal>durations</emma:literal>
                </emma:interpretation>
              </emma:one-of>
            </emma:emma>
          </inkml:annotationXML>
          <inkml:trace contextRef="#ctx0" brushRef="#br1" timeOffset="178401.9133">13178 8584 5676,'14'-19'4773,"-14"19"-258,0-25 129,0 25-1032,-23-34-1290,23 34-774,-32-30-387,16 22-516,-12-6-129,6 11-129,-6-3 0,5 6-258,-2 2 0,3 11 0,1 4-129,3 7 129,2 2-258,6 6 129,2 6 0,5-1 0,3 7 0,2-3 0,8-2 0,8-1 129,0-6 0,5-5 0,0-10 129,2-4 0,0-13 0,0-2 0,-6-14 0,5-7-129,-7-9 129,-1-7-128,-3-6-130,-1-8 0,-5-8 0,-1-1 0,-4-4 0,-2 2 0,-2 2 0,-9 3 0,0 8 0,-1 8 0,-2 7-259,-1 12 259,3 6 0,12 18 0,-18-20 0,18 20 0,0 0 0,0 0-129,0 0 129,0 0-129,0 0 129,-5 22 0,5-1 0,5 4 0,4 5 129,2 9 0,3 2 0,0 7-129,1 0 130,1 4-130,0-1 0,0 3 0,0 3 0,0-1 0,1 1 0,1-5 0,0 1-130,0-8 1,3 1-387,-9-10-129,13 1-645,-21-21-1290,17 0-2322,-5-5 129,-16-11-258,32 0 0</inkml:trace>
          <inkml:trace contextRef="#ctx0" brushRef="#br1" timeOffset="179244.3148">13813 8492 11094,'0'0'4644,"0"0"-129,-5 16-129,5-16-2193,-6 42-1548,-4-15 0,6 12 0,-3 0-387,5 2-129,0-2-129,2-3 129,0-1-258,8-8 129,2-5 0,-10-22-129,23 17 129,-7-17 0,0-10 129,2-10-129,-2-8 129,4-6 0,-4-7 129,3 0 0,-1-7 129,0 9-129,-6-2 0,3 9 129,-5 3-129,-1 10-129,-9 19 0,0 0 0,21-5-129,-13 15 0,-1 13 0,2 6 0,1 5 0,6 5 0,0 0 0,2-2 0,0-7 0,0-1 129,-1-6-129,3-5 129,-2-6-129,1-10 129,1-2 0,1-12 0,-1-10 0,-1-6 1,-1-8-130,-2-3 0,-5-5 0,-4-1 0,-5 6-130,-2 2-128,-6 8 0,-11 1-129,2 12 0,-6 0-129,5 10 129,-5 1-129,21 5 0,-29 0 129,29 0 0,-16 2 0,16-2 129,0 0 258,7 16 0,9-13 129,4-3 129,7 0 129,1 0 0,8 0 129,-4-5 0,7 1-129,-7-3 0,3 4 0,-8-3-129,2 6-129,-6-1 0,-2 1 129,-5 0-258,2 3 129,-18-3-129,28 22 0,-15-5 129,-1 5-129,-1 4-129,-4 3 0,4 8-258,-8-7-387,11 24-903,-14-15-2580,8 0-645,8-5-129,0-4-258</inkml:trace>
          <inkml:trace contextRef="#ctx0" brushRef="#br1" timeOffset="179712.3156">15316 8440 13674,'-44'-27'5031,"15"24"-516,-1 3 129,9 9-3612,-13 0-258,12 8-258,-4-1 0,8 9-258,2 0-129,9 0 0,1 4-129,6-3-129,0 6-129,2-7-129,9 4 0,-4-10 0,5-1 0,-12-18 0,25 11 129,-25-11 129,29-13 129,-13-3 258,-2-10 0,4 4 129,-2-8-129,3 5 129,-6 0 0,3 7-129,-2 2 0,-14 16 0,27-12-129,-11 12-129,-16 0 129,30 28-129,-14-3 0,-2 0-129,4 9-129,-5-6-258,6 12-129,-12-21-774,18 13-1548,-7-19-1806,0-12 0,5-1-258,0-19-387</inkml:trace>
          <inkml:trace contextRef="#ctx0" brushRef="#br1" timeOffset="180258.3166">15722 8461 9030,'12'-39'5031,"20"30"-387,16 6 0,13 3-1935,-13-7-774,25 7-645,-18-7-516,7 5-258,-14-4-258,-5 5 0,-11-3 0,-7 4-129,-8 0 0,-17 0 0,20 9-129,-15 7 129,-3 4 0,0 3-129,0 7 0,-2 0-258,5 9-387,-5-16-903,2 6-3096,-2-2-258,0-10-258,0-17 0</inkml:trace>
          <inkml:trace contextRef="#ctx0" brushRef="#br1" timeOffset="179993.1161">15997 7905 12771,'0'0'5160,"-21"0"-516,14 25 387,-2 3-3354,9 27-645,-7-5-258,7 19 0,0-3-129,2 9-386,5-4-259,5 2 0,1-2 0,-4-7 0,3 0-130,-8-18-515,4 2-258,-8-30-903,0 9-1935,0-27-1161,-16-2-129,-1-17-129,-10-13-129</inkml:trace>
          <inkml:trace contextRef="#ctx0" brushRef="#br1" timeOffset="180429.9169">16275 8191 11997,'-6'-92'4644,"6"63"-645,-3-3-387,3 32-3612,0 0-3870,0 0 0,0 12-774,0 8 0</inkml:trace>
          <inkml:trace contextRef="#ctx0" brushRef="#br1" timeOffset="180804.3175">16686 8332 10836,'-43'0'4515,"27"10"129,-4-1-258,-3 0-2451,16 16-1161,-11-6 0,17 10-258,-6-6 0,7 4-129,1-2-129,14 0 0,1-4 0,5-3 0,2-4 0,5-3 0,-1-8 129,5-1-129,-5-4 129,3-10 0,-7-10 0,0-1-257,-10-7-130,-4-6 0,-9 3 0,-4-7-388,-5 10-644,-25-9-2709,15 11-1419,-4 1 129,7 7-387,16 20-258</inkml:trace>
          <inkml:trace contextRef="#ctx0" brushRef="#br1" timeOffset="181178.7182">16908 8278 12126,'66'41'5031,"-32"-18"-387,-1 2 258,1 12-2709,-12-13-1161,11 8-258,-15-6-258,4 5-129,-14-3-129,1 0-129,-5-3-258,-2-5 129,-2-2-129,0-18 0,0 0 0,0 0 0,0 0 0,3-34 0,6 0 129,5-5 129,4-5 0,3 3 129,-1 3 0,1 8 0,-1 3-129,1 13 129,1 9-129,-3 7 1,-1 15-130,0 12 0,-4 6 0,2 6 0,2 13-388,-8-12-902,12 13-3483,-10-3-258,6-6-129,7-5-516</inkml:trace>
        </inkml:traceGroup>
        <inkml:traceGroup>
          <inkml:annotationXML>
            <emma:emma xmlns:emma="http://www.w3.org/2003/04/emma" version="1.0">
              <emma:interpretation id="{6CC96031-1E79-4535-8C44-DCE650395D58}" emma:medium="tactile" emma:mode="ink">
                <msink:context xmlns:msink="http://schemas.microsoft.com/ink/2010/main" type="inkWord" rotatedBoundingBox="19985,8610 23367,8520 23396,9597 20014,9686"/>
              </emma:interpretation>
              <emma:one-of disjunction-type="recognition" id="oneOf21">
                <emma:interpretation id="interp101" emma:lang="en-US" emma:confidence="1">
                  <emma:literal>should</emma:literal>
                </emma:interpretation>
                <emma:interpretation id="interp102" emma:lang="en-US" emma:confidence="0">
                  <emma:literal>Should</emma:literal>
                </emma:interpretation>
                <emma:interpretation id="interp103" emma:lang="en-US" emma:confidence="0">
                  <emma:literal>shouted</emma:literal>
                </emma:interpretation>
                <emma:interpretation id="interp104" emma:lang="en-US" emma:confidence="0">
                  <emma:literal>showed</emma:literal>
                </emma:interpretation>
                <emma:interpretation id="interp105" emma:lang="en-US" emma:confidence="0">
                  <emma:literal>shored</emma:literal>
                </emma:interpretation>
              </emma:one-of>
            </emma:emma>
          </inkml:annotationXML>
          <inkml:trace contextRef="#ctx0" brushRef="#br1" timeOffset="182036.7197">18703 8207 11739,'21'-2'4644,"-21"2"-645,0 0 258,-18-10-3483,1 10-258,-10 3 0,2 4-387,-5 0 0,3 4 129,-1-4-129,6 2 0,3 0 0,19-9 0,-25 12 0,25-12 0,-2 16 129,2-16-129,21 20 129,8-6-129,3-1 129,11 6 0,1-5-129,9 6 0,-3-4 0,2 4 0,-10-4 0,-2 3 0,-10-5 0,-11 4 129,-8-2-129,-11 2 129,-7-2-129,-14-2 0,-10 0 0,-4 1 0,-6-5 0,-2 1 0,-1-6-129,3-1 129,0-4-129,5 0 129,4-4 0,4-1-129,1-7 129,8 1-129,-1-3-129,20 14 0,-25-22 0,25 22-387,0 0-516,-23-28-1806,23 28-2193,0 0 258,11-11-387,-11 11-258</inkml:trace>
          <inkml:trace contextRef="#ctx0" brushRef="#br1" timeOffset="183737.1227">19245 7828 13287,'16'-27'4773,"-16"27"-129,16 0 258,-16 0-3483,15 32-903,-15-1 129,10 15 0,-4 2-258,6 12 0,-3 3 129,3 6-387,-3-3 129,2 5-129,-2-2 1,-2-3-130,-2-2 0,-3-7 0,-2-9-130,0-10 130,0-6 0,0-13-129,0-19 129,0 0-129,0 0 129,0-10 0,4-15 0,5-9-129,1-5 129,6-6 0,4 1 129,-1 5 0,1-1-129,1 10 259,-3 5-259,2 9 0,-4 6 0,-16 10 0,30 0 0,-14 9 0,0 7 0,2 1 0,1 6 0,3 4 0,-3 0 0,1-2 0,-4 1 0,-2-2 0,2 0-517,-9-8-257,11 11-516,-18-27-1548,0 0-2322,28 16 258,-6-16-387,3 0 0</inkml:trace>
          <inkml:trace contextRef="#ctx0" brushRef="#br1" timeOffset="183738.1227">20069 8376 11997,'-4'-21'4773,"-29"3"-258,13 16 258,20 2-3225,-36 5-645,28 11-258,-12-5-258,13 10 129,-4-1-129,9 5-129,2 2 0,0 1-129,8 1 0,8 1 0,0-2 0,5-1-129,0-4 0,2-5 129,1-6 0,0-6 0,1-6 129,0-8 0,-2-11 0,0-8-128,-7-7-130,-1-1 0,-10-8 0,-5-1 0,0-1 0,-11 3 0,-5 6 0,-7 2 0,5 13-130,-12-2-515,12 23-1161,-14 0-3354,7 3 0,-1 11-129,4 6-129</inkml:trace>
          <inkml:trace contextRef="#ctx0" brushRef="#br1" timeOffset="183739.1227">20423 8349 13029,'34'-12'4902,"-15"10"-258,-19 2 129,0 0-3741,0 16-387,0-16-129,4 30 0,-4-12-129,2 7-129,-1-2-129,1 4 0,0-2 0,2 0-129,-1 1-129,1-4 129,-3-3-129,-1-19 0,6 25 129,-6-25-129,0 0 0,25-3 129,-11-15 129,5-7-129,5-5 258,2-2-129,1-6 0,3 4 129,-3 1-129,-2 8 0,-6 3 0,-3 12 0,-16 10 0,27 0-129,-27 0 129,20 30 0,-12-9-129,5 4 129,-2 4-129,3-3 0,0 1-129,-1-7 0,1-3-129,-14-17-129,30 25-258,-30-25-516,36 0-2580,-36 0-1161,28-21-129,-12-4-129,-4-7-516</inkml:trace>
          <inkml:trace contextRef="#ctx0" brushRef="#br1" timeOffset="183768.3227">21035 7832 13416,'0'0'4902,"0"0"0,-4 9-129,2 12-3870,4 22-129,0-2-129,7 14 0,-5 2-129,3 5-258,-4 2 0,1-2-387,1-1 0,-1-10-258,6-1-129,-6-14-387,15 5-774,-19-41-1290,25 24-2064,6-22 129,4-5-129,11-12-258</inkml:trace>
          <inkml:trace contextRef="#ctx0" brushRef="#br1" timeOffset="184236.3233">21517 8255 7998,'-16'-20'4773,"0"20"-129,-11 0-129,4 9-1161,9 16-2193,-15-7-129,17 12-258,-4-1-258,11 5-129,3-2-129,4 0-129,10-6 0,8-1 0,1-7-129,6-6 129,-1-8 0,5-4 0,-5-16 129,4-9-129,-3-11-129,-2-6 129,-2-10-258,-3-8 129,-4-8-129,-6-10 0,-1-2 0,-5-2 0,-4 6 129,0 1 0,0 9 129,-5 13 0,1 12 0,-1 19 0,5 22 129,0 0 0,-18 34 0,18 14 129,0 9-129,0 12 129,5 8-129,8 8-128,-3-1-130,6 1 0,0-3 0,0-2 0,2-3 0,-4-11 0,8 8-1420,-8-20-3482,0-12-516,-5-10 129,-4-5-645</inkml:trace>
        </inkml:traceGroup>
      </inkml:traceGroup>
      <inkml:traceGroup>
        <inkml:annotationXML>
          <emma:emma xmlns:emma="http://www.w3.org/2003/04/emma" version="1.0">
            <emma:interpretation id="{5DFADF66-6113-433E-88BB-7B50A9D2A434}" emma:medium="tactile" emma:mode="ink">
              <msink:context xmlns:msink="http://schemas.microsoft.com/ink/2010/main" type="line" rotatedBoundingBox="11205,10342 23756,9806 23810,11076 11259,11612"/>
            </emma:interpretation>
          </emma:emma>
        </inkml:annotationXML>
        <inkml:traceGroup>
          <inkml:annotationXML>
            <emma:emma xmlns:emma="http://www.w3.org/2003/04/emma" version="1.0">
              <emma:interpretation id="{23E4570B-1758-46F3-A284-EE2A260F19E9}" emma:medium="tactile" emma:mode="ink">
                <msink:context xmlns:msink="http://schemas.microsoft.com/ink/2010/main" type="inkWord" rotatedBoundingBox="11205,10342 12368,10292 12416,11410 11252,11459"/>
              </emma:interpretation>
              <emma:one-of disjunction-type="recognition" id="oneOf22">
                <emma:interpretation id="interp106" emma:lang="en-US" emma:confidence="1">
                  <emma:literal>be</emma:literal>
                </emma:interpretation>
                <emma:interpretation id="interp107" emma:lang="en-US" emma:confidence="0">
                  <emma:literal>bc</emma:literal>
                </emma:interpretation>
                <emma:interpretation id="interp108" emma:lang="en-US" emma:confidence="0">
                  <emma:literal>b.</emma:literal>
                </emma:interpretation>
                <emma:interpretation id="interp109" emma:lang="en-US" emma:confidence="0">
                  <emma:literal>he</emma:literal>
                </emma:interpretation>
                <emma:interpretation id="interp110" emma:lang="en-US" emma:confidence="0">
                  <emma:literal>bo</emma:literal>
                </emma:interpretation>
              </emma:one-of>
            </emma:emma>
          </inkml:annotationXML>
          <inkml:trace contextRef="#ctx0" brushRef="#br1" timeOffset="185297.1254">9759 9490 13029,'0'0'4902,"0"-20"-516,0 20 258,4 16-2709,-4 0-1161,0 18-129,0 3-129,0 18 129,0 6-258,5 17 129,-5 4-258,5 1-128,-1-1-130,1 2 0,-1-9 0,-1-8 0,1-10 0,-2-14 0,0-11 0,-2-9 0,0-23 0,0 0 0,0 0 0,0 0 0,12-21 0,-5-6 0,6-3 0,1-4 0,5 0 0,4 4 0,6 1 0,1 8 0,2 5 0,4 11 0,-2 5 0,-2 3 0,-4 13 0,-3 7 0,-7 4 0,-4 3 0,-11 2 0,-3 0 0,-5-1 0,-13-1 0,-12-7 0,-7 0 0,-8-7 0,-5-2 0,-1-7 0,-2-3 0,5-2 0,1-2 0,12-6 0,3-10-130,16 9-1289,-7-12-2322,23 19-1290,-2-30 129,2 30-129,12-25-258</inkml:trace>
          <inkml:trace contextRef="#ctx0" brushRef="#br1" timeOffset="185718.3259">10412 10294 12900,'57'-4'4773,"-30"0"-387,-1 3 129,-1 1-2580,-5 0-1032,12-4-258,-9-7-129,5 3-129,-5-8-129,-1 3 0,-6-5 0,-4 1-129,-6-1-129,-6 0 0,0 18 0,-31-25-129,3 20 0,-8 5 0,1 0-129,-6 14 129,0 4 129,4 5-129,5 7 129,5 6 0,11-1 0,7 4 0,9-1 0,5-4 0,17-2 129,6-2-258,11-2 258,4-10-387,10 2-387,-10-13-2580,12-4-1419,0 3 129,-3-6-387,3 0 0</inkml:trace>
        </inkml:traceGroup>
        <inkml:traceGroup>
          <inkml:annotationXML>
            <emma:emma xmlns:emma="http://www.w3.org/2003/04/emma" version="1.0">
              <emma:interpretation id="{0BF74B2D-278D-4959-933F-E6B1EE37D892}" emma:medium="tactile" emma:mode="ink">
                <msink:context xmlns:msink="http://schemas.microsoft.com/ink/2010/main" type="inkWord" rotatedBoundingBox="13077,10361 17850,10157 17894,11189 13121,11392"/>
              </emma:interpretation>
              <emma:one-of disjunction-type="recognition" id="oneOf23">
                <emma:interpretation id="interp111" emma:lang="en-US" emma:confidence="0.5">
                  <emma:literal>shorter</emma:literal>
                </emma:interpretation>
                <emma:interpretation id="interp112" emma:lang="en-US" emma:confidence="0">
                  <emma:literal>shorten</emma:literal>
                </emma:interpretation>
                <emma:interpretation id="interp113" emma:lang="en-US" emma:confidence="0">
                  <emma:literal>shouter</emma:literal>
                </emma:interpretation>
                <emma:interpretation id="interp114" emma:lang="en-US" emma:confidence="0">
                  <emma:literal>shooter</emma:literal>
                </emma:interpretation>
                <emma:interpretation id="interp115" emma:lang="en-US" emma:confidence="0">
                  <emma:literal>shorted</emma:literal>
                </emma:interpretation>
              </emma:one-of>
            </emma:emma>
          </inkml:annotationXML>
          <inkml:trace contextRef="#ctx0" brushRef="#br1" timeOffset="186404.7274">11775 10089 9933,'35'-43'4644,"-35"43"-258,13-30-516,-13 30-1548,0 0-1290,-24-7-258,8 12-516,-5 11-258,-2 2 0,-2 3-129,0 1 129,2 1 0,2-5-129,6-1 129,3-1 0,12-16 258,-2 29-129,2-29 258,23 21-129,2-12 258,13 7-129,-1-3 129,9 4-129,0-2 0,-1 2-129,-6-1 0,-2 2 0,-10-4 0,-6 3 0,-21-17 0,13 30 0,-13-30 0,-18 30 0,-9-18-129,-3 3 1,-5-3-130,-5 1 0,0-6 0,0-2 0,3-1 0,3-4 0,2 0 0,6 0 0,2-6 0,3-3 0,3 2 0,2-5 0,16 12-388,-21-25-257,21 25-387,-7-25-1419,7 25-2193,10-23 0,-10 23-258,36-25-129</inkml:trace>
          <inkml:trace contextRef="#ctx0" brushRef="#br1" timeOffset="186966.3283">12187 9543 14964,'0'-18'4902,"-7"-3"-387,7 21 129,0 0-3354,0 9-516,0 14-258,0 3 0,4 15 0,-1 6-386,6 15-130,-2 5 0,6 10 0,-3-1 0,3 3 0,-3-3 0,3-1 0,-2-7 0,-3-8 0,1-8 0,-3-13 0,-1-7 0,-1-11 0,-3-5 0,-1-16 0,0 0 0,0 0 0,15-11 0,-3-12 0,2-7 0,8-6 0,1-6 0,5-4 0,1 1 0,-1 6 0,-1 7 0,-4 5 0,-2 13 0,1 9 0,-3 5 0,1 12 0,-1 8 0,3 5 0,-1 5 0,0 2 0,1-2 0,-3 0 0,-1 2 0,-4-3 0,1-1 0,-7-6 0,3 4 0,-11-26-1678,14 29-2708,-14-29-774,20 14 258,-20-14-516</inkml:trace>
          <inkml:trace contextRef="#ctx0" brushRef="#br1" timeOffset="187293.9289">13094 10174 10707,'-23'-37'4644,"2"33"-129,-6 3 0,1 1-1032,6 16-2322,-8 1-387,13 14-129,-4-5-129,10 8-129,2-4 0,7 6-129,0-8 0,14 1 0,0-4-129,9-4 1,0-8-130,4-1 0,0-10 0,-1-2 0,-2-5 0,-1-11 0,-9-11 0,-3-5 0,-6-4 0,-5-10 0,-4 2 0,-12-12 0,7 21-1420,-15-8-3353,9 9-387,-1 8 258,16 26-387</inkml:trace>
          <inkml:trace contextRef="#ctx0" brushRef="#br1" timeOffset="187871.1299">13205 10338 14319,'81'16'4773,"-40"-12"-129,-1-3 0,9 8-3225,-24-9-387,13-1-258,-14-10-258,5-3-129,-13-10-128,2 0-259,-8-8 0,-1-4 0,-5 0 0,-4 1 0,-7 1-130,-15 2-257,3 11-129,-13-2 0,7 15-129,-11-4 0,11 12 0,-3-4 0,12 4 129,0 0 0,16 0 258,0 0 0,2 16 0,-2-16 258,32 15 0,-11-5 129,4-3 0,2 4 0,-2-6 0,5 4 129,-3-7 0,5 3 129,-6-5 0,10 0 0,-6-10 129,7 4 0,-6-6 0,2 5-129,-6-2 0,2 4 0,-8-1-129,0 6-129,-21 0 129,30 9-129,-30-9 0,27 30-129,-16-6 0,0 2 130,1 4-260,-3 1 1,3 4-129,-6-4-258,6 6-516,-12-16-1419,2 6-2322,1-4 0,-1-7-258,-2-16-258</inkml:trace>
          <inkml:trace contextRef="#ctx0" brushRef="#br1" timeOffset="188417.1309">14231 10023 13416,'-2'-16'4515,"24"4"0,8 12-129,11 0-3354,-2 0-387,14 0-516,8 2-645,-8-2-2580,8-8-1419,6 7 0,-10-8-258,5 5-645</inkml:trace>
          <inkml:trace contextRef="#ctx0" brushRef="#br1" timeOffset="188214.3303">14537 9442 13287,'5'-61'4902,"-5"45"0,0 16-129,0 0-2322,-7 11-1548,-3 15-387,8 15 0,-7 6-129,9 15-257,-6 7-130,6 13 0,0 2 0,11 6 0,2-3 0,-1-1 0,2-8 0,-3-8 0,0-8 0,-11-18 0,5-6 0,-12-22-904,7 7-1547,-14-23-2709,-8 0 258,-4-11-258,-1-10-129</inkml:trace>
          <inkml:trace contextRef="#ctx0" brushRef="#br1" timeOffset="189212.7323">15243 10053 10449,'32'6'4644,"-14"-6"0,3 0-258,10 2-2322,-15-13-645,16 2-387,-13-14-387,4 3 0,-9-8-129,1 5-258,-10-6 0,-5 4-129,-5 2-129,-15 5 0,-7 8-129,-10 3 0,-2 7-129,-6 5 129,3 15 0,1 4 0,4 12 0,8 3 0,10 6 0,10 3 129,9 1 0,10 1 129,13-7 0,13 1 129,3-10 129,11-2 0,2-10-129,8-5 129,-1-10 0,7-3 0,-4-4-128,2-12-259,-4-8 0,-3-7 0,-3-6 0,-8-8 0,-5-11 0,-9-1 0,-9-4 0,-5 0 0,-9 3 0,-9 3 0,0 8 0,-15 9 0,-1 13 0,-7 3-388,2 15 130,-4-3-129,5 6 129,3 0 0,17 0 0,-18 15 0,18-15 129,0 16 0,0-16 129,26 16 129,-6-13 0,7 3 0,-1-6 129,5 0 0,-3 0 0,6 0 0,-4 0 129,0-4-258,-3 2 129,0 2-128,-2 0-130,-2 0 0,-2 7 0,0 8 0,-1 2 0,-2 10 0,-2 1 0,-2 10 0,-3 3 0,-4 0 0,0 10-259,-11-5-4643,3-1-258,-6-6 129,1-5-516</inkml:trace>
        </inkml:traceGroup>
        <inkml:traceGroup>
          <inkml:annotationXML>
            <emma:emma xmlns:emma="http://www.w3.org/2003/04/emma" version="1.0">
              <emma:interpretation id="{D8AD990D-8973-4507-9644-41E2EDE0201D}" emma:medium="tactile" emma:mode="ink">
                <msink:context xmlns:msink="http://schemas.microsoft.com/ink/2010/main" type="inkWord" rotatedBoundingBox="18837,10145 21289,10475 21169,11371 18716,11041"/>
              </emma:interpretation>
              <emma:one-of disjunction-type="recognition" id="oneOf24">
                <emma:interpretation id="interp116" emma:lang="en-US" emma:confidence="1">
                  <emma:literal>than</emma:literal>
                </emma:interpretation>
                <emma:interpretation id="interp117" emma:lang="en-US" emma:confidence="0">
                  <emma:literal>Than</emma:literal>
                </emma:interpretation>
                <emma:interpretation id="interp118" emma:lang="en-US" emma:confidence="0">
                  <emma:literal>then</emma:literal>
                </emma:interpretation>
                <emma:interpretation id="interp119" emma:lang="en-US" emma:confidence="0">
                  <emma:literal>thane</emma:literal>
                </emma:interpretation>
                <emma:interpretation id="interp120" emma:lang="en-US" emma:confidence="0">
                  <emma:literal>thanx</emma:literal>
                </emma:interpretation>
              </emma:one-of>
            </emma:emma>
          </inkml:annotationXML>
          <inkml:trace contextRef="#ctx0" brushRef="#br1" timeOffset="190304.7342">17202 9763 7224,'0'0'4515,"0"0"-129,17-10-129,6 8-1032,9 4-1935,-5-2-387,18 5-129,-3-5-258,10 0-258,5-3-387,-2-10-258,9 6-1032,-12-11-2193,1-7-645,2 4-387,-12-7 0,-2 4-516</inkml:trace>
          <inkml:trace contextRef="#ctx0" brushRef="#br1" timeOffset="190039.5337">17493 9337 8385,'7'-27'4257,"-7"27"387,0 0-387,0 0-1419,0 23-1161,0 14-516,0 1-258,4 19 0,-4 3-129,2 15-129,-2 1-258,5 10-129,-5-4-129,4-4 0,-3-5 0,1-9 0,0-11-129,0-10 0,0-9-129,-2-15 0,1-3-129,-1-16-258,0 0-516,-10 0-1935,10 0-1806,-23-23 0,6 0-258,3 0-258</inkml:trace>
          <inkml:trace contextRef="#ctx0" brushRef="#br1" timeOffset="191178.3357">17812 9381 10836,'-31'-5'4902,"31"5"-129,-10 10 0,10-10-2193,7 50-1548,-7-18 0,14 18-129,-10 0-129,6 12-258,-4 0-258,3 8 130,-4-1-388,-2 0 0,-3-3 0,0-2 0,0-9 0,0-8 0,0-8 0,0-12 0,0-10 0,0-17 0,0 0 0,0 0 0,0 0 0,4-25 0,1-3 0,4-9 0,2-6 0,1-3 0,3-2 0,2 1 0,3 5 0,3 4 0,0 10 0,2 5 0,2 8 0,1 10 0,-1 5 0,0 5 0,-1 12 0,-1 6 0,-2 7 0,0 5 0,1 3 0,-5-1 0,2 1 0,-3-8-130,4 4-257,-6-13-258,12 2-258,-10-19-516,21 12-774,-14-20-1161,18-1-645,-2-13-903,-1-12-129,3-9 1290,5 5 1548,-16-9 1161,-3-1 1806,-10 6 1419,-12 3 1677,-7 1 516,-7 14-129,-11 11-1032,-15-5-774,13 16-645,-17 0-645,15 17-129,-8-3-258,12 15-129,-3-3-129,10 11 0,1-5-258,8 3 0,2 1 0,0-5-129,5-1 0,6-3 0,0-6-129,1-5 0,-12-18 129,27 23-129,-11-23 129,1 0-129,1-9 129,4-9 0,1-5 129,2-2-129,0-5 0,1 3 1,-3 2-130,0 8 0,-1 1 0,-4 8 0,-1 8 0,-1 0-259,4 18-257,-20-18-387,36 45-1032,-29-27-2967,10 1 0,3-8-258,3-6-258</inkml:trace>
          <inkml:trace contextRef="#ctx0" brushRef="#br1" timeOffset="191552.7364">19085 9943 12513,'-16'-11'4902,"16"11"-258,0 0 129,0 0-2967,20 15-1032,-20-15 0,35 25-258,-15-13-129,3 6-129,-7-2-129,-2 2-129,-3 1-258,-6-3 0,2 0 0,-7-16 0,4 25 129,-4-25-129,0 0 129,12-11 0,-1-12 129,5-7 129,0-7 129,4 1-129,-1-1 129,3 5-129,-1 7 0,2 12 0,-2 8 0,-1 12 0,1 15 0,-1 6-129,0 8 0,-3-1-129,3 6-129,-8-11-258,8 6-516,-20-36-1032,30 16-2838,-9-16 258,1-7-387,6-16-258</inkml:trace>
        </inkml:traceGroup>
        <inkml:traceGroup>
          <inkml:annotationXML>
            <emma:emma xmlns:emma="http://www.w3.org/2003/04/emma" version="1.0">
              <emma:interpretation id="{E0F30EF3-CA44-4AEF-A0FF-6184A0D8DC6E}" emma:medium="tactile" emma:mode="ink">
                <msink:context xmlns:msink="http://schemas.microsoft.com/ink/2010/main" type="inkWord" rotatedBoundingBox="21607,10000 23912,10347 23764,11328 21459,10981"/>
              </emma:interpretation>
              <emma:one-of disjunction-type="recognition" id="oneOf25">
                <emma:interpretation id="interp121" emma:lang="en-US" emma:confidence="1">
                  <emma:literal>the</emma:literal>
                </emma:interpretation>
                <emma:interpretation id="interp122" emma:lang="en-US" emma:confidence="0">
                  <emma:literal>tie</emma:literal>
                </emma:interpretation>
                <emma:interpretation id="interp123" emma:lang="en-US" emma:confidence="0">
                  <emma:literal>tote</emma:literal>
                </emma:interpretation>
                <emma:interpretation id="interp124" emma:lang="en-US" emma:confidence="0">
                  <emma:literal>The</emma:literal>
                </emma:interpretation>
                <emma:interpretation id="interp125" emma:lang="en-US" emma:confidence="0">
                  <emma:literal>tee</emma:literal>
                </emma:interpretation>
              </emma:one-of>
            </emma:emma>
          </inkml:annotationXML>
          <inkml:trace contextRef="#ctx0" brushRef="#br1" timeOffset="192020.7372">19998 9395 14319,'62'-90'5031,"-28"59"-258,1 19 129,-19 7-3741,24 17-258,-14 13-129,8 18-129,-14 3-386,1 13-259,-9 1 0,3 11 0,-6-1 0,1 6 0,-3 0 0,0-3 0,2 0 0,-5-9 0,3-3 0,-7-17 0,5-1-517,-6-25-515,1-2-387,-11-23-387,11 7-258,-20-45-645,17 15-516,-22-18-774,2 2-129,-9-4 129,-2 5 1419,-5 6 2064,1-2 1548,12 20 1290,-4-6 516,30 27 1032,-16-21 258,16 21-516,26-12-516,24 12-1548,-6-6-774,19 6-129,-1-9-258,7 2-258,3-3-387,-10-12-645,5 10-1290,-11-11-2451,-12-9 0,-5 0-129,-10-11-645</inkml:trace>
          <inkml:trace contextRef="#ctx0" brushRef="#br1" timeOffset="192629.1383">20791 9338 8772,'-9'-60'4902,"6"42"-258,3 18 387,-6-16-1032,10 29-2322,-4 4-387,11 17-516,-6-2 0,7 14-129,-5 2-386,6 11-259,-4-2 0,0 5 0,-4 1 0,-1 1 0,-3-2 0,1-3 0,2-8 0,-2-6 0,-1-12 0,3-6 0,1-11 0,-5-16 0,0 0 0,20-7 0,-11-13 0,1-6 0,1-3 0,1-3 0,3-3 0,-1 1 0,5 5 0,5 8 0,6 9 0,5 6 0,8 6 0,10 6 0,12 10 0,6 0 0,2-4 0,1-5 0,-1-7 0,-3-2 0,-5-12 0,-13-9 0,-11-5 0,-11-4 0,-7 0 0,-12 1 0,-8 6 0,-3 4 0,-8 5 0,-10 9 0,-4 7 0,-2 4 0,-3 13 0,0 12 0,2 5 0,4 10 0,5 6 0,7 9 0,7 3 0,4 0 0,16-1 0,12-6 0,9-7 0,11-11 0,7-8 0,11-19 0,10 1 0,-14-11-4645,14-9-386,-7-11-258,-5-1-258</inkml:trace>
        </inkml:traceGroup>
      </inkml:traceGroup>
    </inkml:traceGroup>
    <inkml:traceGroup>
      <inkml:annotationXML>
        <emma:emma xmlns:emma="http://www.w3.org/2003/04/emma" version="1.0">
          <emma:interpretation id="{D6A669ED-4E90-4799-865E-886EC014AA3F}" emma:medium="tactile" emma:mode="ink">
            <msink:context xmlns:msink="http://schemas.microsoft.com/ink/2010/main" type="paragraph" rotatedBoundingBox="2307,12165 23315,11142 23423,13362 2415,143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FCCDF0-DAB5-4863-A0AB-43FCE2F95A58}" emma:medium="tactile" emma:mode="ink">
              <msink:context xmlns:msink="http://schemas.microsoft.com/ink/2010/main" type="line" rotatedBoundingBox="2307,12165 23315,11142 23423,13362 2415,14384"/>
            </emma:interpretation>
          </emma:emma>
        </inkml:annotationXML>
        <inkml:traceGroup>
          <inkml:annotationXML>
            <emma:emma xmlns:emma="http://www.w3.org/2003/04/emma" version="1.0">
              <emma:interpretation id="{F139A26E-4D9B-4360-801B-485FE95574ED}" emma:medium="tactile" emma:mode="ink">
                <msink:context xmlns:msink="http://schemas.microsoft.com/ink/2010/main" type="inkWord" rotatedBoundingBox="2309,12197 6946,11971 7030,13679 2392,13904"/>
              </emma:interpretation>
              <emma:one-of disjunction-type="recognition" id="oneOf26">
                <emma:interpretation id="interp126" emma:lang="en-US" emma:confidence="1">
                  <emma:literal>Graphic</emma:literal>
                </emma:interpretation>
                <emma:interpretation id="interp127" emma:lang="en-US" emma:confidence="0">
                  <emma:literal>Graph',</emma:literal>
                </emma:interpretation>
                <emma:interpretation id="interp128" emma:lang="en-US" emma:confidence="0">
                  <emma:literal>Graphs',</emma:literal>
                </emma:interpretation>
                <emma:interpretation id="interp129" emma:lang="en-US" emma:confidence="0">
                  <emma:literal>Graphed</emma:literal>
                </emma:interpretation>
                <emma:interpretation id="interp130" emma:lang="en-US" emma:confidence="0">
                  <emma:literal>Graphi</emma:literal>
                </emma:interpretation>
              </emma:one-of>
            </emma:emma>
          </inkml:annotationXML>
          <inkml:trace contextRef="#ctx0" brushRef="#br2" timeOffset="41808.0732">1344 11416 9030,'-22'-41'4773,"5"23"-258,-12-1 0,1-4-1806,-1 23-1419,-15-6-129,6 12-258,-11 8-258,2 18-129,-2 5-129,4 17-258,-1 4 129,7 12-258,3 4 129,9 6-129,8 2 129,10 2-258,9-2 258,4-4-129,15-7 0,8-9 0,7-7 0,5-8 129,3-13-129,1-10 129,-2-9 0,0-8 0,-6-7 0,-1 0 129,-3-16-129,-3-4 129,-7-8-129,-1-6 130,-6-9-259,-1-3 0,-6-4 0,-4-1 0,-3 1 0,-2 2-130,-8 5 1,-8 6-387,0 8 129,-10 6 0,3 11-129,-9 1-129,11 11 0,-9 0-129,16 4 0,-5 1-129,21-5 258,-8 19 0,8-19 129,18 22 387,5-13 129,8 0 258,-1-4 258,13 4 258,-8-7 0,13 5 0,-11-7-129,12 0 0,-10 0 0,3-2-129,-6-7-129,-1 4 0,-8-4 0,-4 5-129,-5-1 129,-18 5-129,20-4-128,-20 4-130,0 0 0,9 11 0,-9 5 0,0 7 0,0 7 0,0 11 0,0 7 0,-2 11 0,-2 0 0,4 1 0,0-1 0,0-6 0,4-3 0,1-13 0,8-1 0,-13-36-1678,10 30-3224,-10-30-258,0 0 0,2 16-516</inkml:trace>
          <inkml:trace contextRef="#ctx0" brushRef="#br2" timeOffset="42588.0748">1851 12321 8127,'23'-14'4644,"-23"14"129,25-18-387,-25 18-1677,19-23-1161,10 14 0,-17-21-387,17 11-387,-13-15-129,7 5-258,-9-4-129,-2-3-129,-6 0 0,-6 1-258,-6 5 0,-13-1-129,-1 10-129,-10 0-129,5 14-129,-9-4 0,10 11-129,-7 2 0,12 12 0,-1-7 0,20-7 258,-16 25 258,16-25 0,2 21 645,-2-21 129,34 13 0,-11-13 258,14 3 129,-7-3-129,15 0 129,-11-9-258,10 6 0,-6-10-129,4 8 129,-6-7-258,1 6 0,-7-3 1,1 6-388,-5 1 0,-1 2 0,-3 0 0,-3 11 0,-3 5 0,0 5 0,-3 6 0,-1 1 0,0 8 0,-1-1 0,0 8 0,-4-9-388,7 10-515,-10-17-516,17 17-1419,-7-17-2193,4-7 129,2-8-258,-1-12-129</inkml:trace>
          <inkml:trace contextRef="#ctx0" brushRef="#br2" timeOffset="43586.4765">2820 12021 10965,'0'-62'5031,"-5"37"-129,-8 7 0,-3 18-2322,-12-11-1290,28 11-387,-34 4-258,34-4-258,-32 32 0,20-7-258,-3 5 0,6 0 0,4 4-129,3-2 0,2 2 0,0-4 0,7-2-129,4-4 0,3-3-129,2-7 0,2-3 0,2-11 129,3-2-129,-2-14 129,2-7 129,-1-4 0,-3-7 129,1-1 0,-8-2 0,3 6 0,-7 3 129,0 8-129,-3 2 0,-5 18 0,0 0-129,16-10 0,-16 10 0,30 23 129,-10 0-258,3 5 129,7 3 0,2-1 129,0 0-129,-2-5 0,-3-2 0,0-9 0,-2-8 0,-2-6 0,2-16 0,-1-9 129,1-11-129,2-5 0,2-8 129,-5 2-129,-2 1 129,-3 9 0,-6 3 1,-3 13-130,-10 21 0,0 0 0,0 0 0,0 17 0,0 17 0,-1 12 0,-1 15 0,2 10 0,0 11 0,5 3 0,4 6 0,4-2 0,-1 0 0,1-7 0,-3-9 0,3-9 0,-4-11 0,-1-10 0,0-11 0,-3-9 0,0-7 0,-5-16 0,0 0 0,0 0 0,0-11 0,0-15 0,0-8 0,-7-13 0,2-6-517,-6-16 1,4-4 0,-5-14 129,4 1 0,-2-3 0,4 7 0,-1 2 0,6 11 258,-1 10-129,2 11 258,0 15-129,0 8 129,7 9 129,-7 16 0,27-7 0,-11 7 129,8 7 0,0 3 0,6 10 0,-5-2 0,1 5 129,-6-5-129,0-1 0,-20-17 129,19 29 0,-19-29-129,-5 19 0,-15-11-128,-10-3-260,-9 2-128,-20-7-1032,8 0-3483,-26 0-387,-1 0 0,3 0-387</inkml:trace>
          <inkml:trace contextRef="#ctx0" brushRef="#br2" timeOffset="44366.4779">3806 11446 15996,'23'-55'4902,"-14"39"0,-9 16-387,0 0-3741,0 0-258,8 18-129,-2 17 0,-1 6 1,4 16-388,0 6 0,7 15 0,-5 2 0,3 7 0,-2 0 0,-1 0 0,0-3 0,-4-9 0,-2-11 0,-1-14 0,-1-11 0,-1-13 0,-2-26 0,0 0 0,0 0 0,14-16 0,-3-14 0,3-5 0,2-6 0,4-6 0,1 1 0,2 0 0,0 10 0,-1 4 0,-3 9 0,1 7 0,-1 11 0,3 5 0,1 9 0,2 10 0,1 6 0,1 5 0,2 6 0,-3 3 0,1 0 0,-4 0 0,-2-1 0,-5-4 0,0-6 0,-5-7 0,0-3 0,-11-18 0,18 7-130,-10-16 1,3-14 0,2-14 129,-1-2 0,4-9 0,-2-4 129,0 2-129,1 9 129,-6 8-129,-1 8 130,-8 25-130,0 0 0,24 0 0,-17 17 0,2 17 0,1 5 0,1 4-130,3 3 1,-3-1-129,3-4-129,-9-15-258,10 10-1032,-15-36-3225,0 0 0,16-12-258,-13-20-129</inkml:trace>
          <inkml:trace contextRef="#ctx0" brushRef="#br2" timeOffset="44506.8781">4748 11804 12513,'-21'-102'4902,"10"61"-129,6 9-129,5 15-2838,-5 1-1419,5 16-387,0 0-903,-2 9-3483,2 8-129,7 10-387,7 1-258</inkml:trace>
          <inkml:trace contextRef="#ctx0" brushRef="#br2" timeOffset="44772.0786">5262 11914 12900,'-28'0'5160,"3"0"-129,-3 11-129,-19-1-3354,24 19-387,-11-4-387,15 10-129,-4 4-387,10 6 0,10-1-128,3-1-130,10-6-130,13-4 1,11-5-129,4-10-258,19 5-1161,3-16-3096,1-7-258,4 0-129,5-2-258</inkml:trace>
        </inkml:traceGroup>
        <inkml:traceGroup>
          <inkml:annotationXML>
            <emma:emma xmlns:emma="http://www.w3.org/2003/04/emma" version="1.0">
              <emma:interpretation id="{0061EE39-A6C4-45FE-B359-81597D75EE3D}" emma:medium="tactile" emma:mode="ink">
                <msink:context xmlns:msink="http://schemas.microsoft.com/ink/2010/main" type="inkWord" rotatedBoundingBox="7610,12130 11379,11947 11469,13795 7700,13979"/>
              </emma:interpretation>
              <emma:one-of disjunction-type="recognition" id="oneOf27">
                <emma:interpretation id="interp131" emma:lang="en-US" emma:confidence="0">
                  <emma:literal>Symbol</emma:literal>
                </emma:interpretation>
                <emma:interpretation id="interp132" emma:lang="en-US" emma:confidence="0">
                  <emma:literal>symbol</emma:literal>
                </emma:interpretation>
                <emma:interpretation id="interp133" emma:lang="en-US" emma:confidence="0">
                  <emma:literal>Symbot</emma:literal>
                </emma:interpretation>
                <emma:interpretation id="interp134" emma:lang="en-US" emma:confidence="0">
                  <emma:literal>symbols</emma:literal>
                </emma:interpretation>
                <emma:interpretation id="interp135" emma:lang="en-US" emma:confidence="0">
                  <emma:literal>Symbols</emma:literal>
                </emma:interpretation>
              </emma:one-of>
            </emma:emma>
          </inkml:annotationXML>
          <inkml:trace contextRef="#ctx0" brushRef="#br2" timeOffset="45645.6801">6472 11476 12384,'36'-51'4644,"-36"30"-258,0 21 0,-40 0-2967,-6 5-903,7 13-129,-9 3-129,4 7-129,-3 1 0,10 3 0,5-5-129,9-1 129,9-4-129,10 1 0,4-4 387,18 1-387,10-2 258,17 3-129,6-1 129,15 6-129,5-1 129,6 4 0,-4-1-258,0 2 129,-9-1 129,-11 1-129,-12-1 129,-11 1 0,-16-2 129,-10 1-129,-8-4 0,-17 1 1,-16-4-259,-10-1 0,-6-9 0,-7-3 0,-4-9 0,-4 0 0,2-7 0,4-11 0,3-3 0,8-4 0,6 0 0,6 2 0,7 2 0,7 1 0,7 6 0,2 2 0,16 12 0,0 0-259,0 0-1031,0 0-2322,0 0-1677,25-4 258,2 4-387,5 2-258</inkml:trace>
          <inkml:trace contextRef="#ctx0" brushRef="#br2" timeOffset="46176.081">7018 11832 12255,'30'7'5031,"-12"8"-645,2 6 387,10 9-3483,-11-5-387,10 9-516,-4 0-258,0-6-129,3 1-258,-5-13 0,8-4-129,-8-12-129,5-3 129,-7-19 129,4-5 258,-5-5 0,-4-5 258,-2 3 129,-8-5 129,2 12 258,-8-3 0,2 12-129,-2-1 0,0 19 0,0 0-129,-2 9 1,-1 17-517,1 15 0,-3 9 0,-1 23 0,-4 13 0,-1 13 0,-3 8 0,-2 1 0,-2 6 0,0-4 0,2-5 0,0-14 0,2-14 0,3-15 0,4-14 0,2-16 0,3-9 0,2-23 0,0 0 0,0 0 0,-2-16-517,-7-21-1547,11 3-2838,-2-5-387,0-4 129,7-3-129</inkml:trace>
          <inkml:trace contextRef="#ctx0" brushRef="#br2" timeOffset="47049.6826">7795 11759 10836,'-1'16'4515,"1"9"258,3 4-129,-3-3-2967,16 21-129,-14-8-516,16 5-258,-11-5-387,7-3 0,-7-9-129,4-4-129,-6-7 0,-5-16 0,0 0 0,20-9-129,-13-14 129,-2-4-129,2-7 129,0-1-129,2-6 0,-2 5 0,1 2 0,-1 8 0,-2 3 0,0 7 0,-5 16 0,0 0 0,27-4 0,-27 4 129,27 25-129,-13-4 129,2 2-129,0 6 129,-2-1-129,-3 1 0,-4-3-129,-2-4 0,-1-3 129,-2-3-129,-2-16 0,1 16 129,-1-16-129,0 0 129,22-19 129,-10-3 0,4-4 0,4-3 129,1-3-129,2 0 129,-3 2 0,1 7-128,-1 2-130,-2 12 0,-1 5 0,-1 8 0,-1 12 0,1 12 0,-4 6 0,0 3 0,1 4 0,-2 0 0,-2 0 0,-6-11-388,4-1-257,-7-29-258,9 28-774,-9-28-1806,0-23-1548,9-5 258,0-10-387,3-8-258</inkml:trace>
          <inkml:trace contextRef="#ctx0" brushRef="#br2" timeOffset="47580.0835">8564 11562 11610,'14'-114'4902,"-9"70"-258,1 13 129,-6 31-1677,0 0-1677,19 4-516,-17 26-129,9 18-258,-6 6-386,4 15-130,-4 4 0,1 12 0,-3-1 0,-1 5 0,-2-6 0,0 1 0,0-13 0,2-9 0,-2-14 0,2-17 0,-2-31 0,0 0 0,19-7 0,-3-31 0,0-6 0,5-6 0,4-2 0,2 2 0,0 4 0,-1 9 0,3 7 0,-1 7 0,4 7 0,0 8 0,0 8 0,2 9 0,-2 13 0,-2 8 0,-3 9 0,-6 7 0,-6 6 0,-10 1 0,-5-3 0,-4-2 0,-13-5 0,-10-8 0,-10-8 0,-10-6 0,-4-10 0,-4-9 0,-4-2 0,-3-7 0,7-8 0,1-6 0,12 3 0,2-10-259,17 15-773,-5-17-645,28 30-2580,-9-28-903,9 28 129,5-18 0</inkml:trace>
          <inkml:trace contextRef="#ctx0" brushRef="#br2" timeOffset="47954.4842">9343 12023 13545,'9'-20'4773,"-9"20"-387,0 0 258,-11 5-3612,-5 6-258,7 12-258,-3 4-129,3 7-129,2 7 0,3 1-129,4 1 0,0 0 0,6-4 0,6-5 0,0-8 129,6-8 129,0-13 0,3-5 0,-3-14-257,5-14-130,-8-13 0,-1-7 0,-9-9 0,-3-4 0,-2-4 0,-11 0 0,-5 10 0,-10 2 0,4 14-646,-21 3-4256,15 10-387,-6 6 129,6 11-387</inkml:trace>
          <inkml:trace contextRef="#ctx0" brushRef="#br2" timeOffset="48328.8848">9619 11171 15093,'9'-61'4902,"-8"40"-129,-1 21-129,0 0-3483,0 0-258,16 37-258,-1 15 1,-7 8-646,10 17 0,-2 10 0,7 11 0,-3 3 0,-1 6 0,-1-4 0,2 0 0,-4-7 0,-2-5 0,-1-13 0,-5-16 0,3-6 0,-11-33-259,7-2-4772,-7-21-258,0 0 129,-23-4-645</inkml:trace>
        </inkml:traceGroup>
        <inkml:traceGroup>
          <inkml:annotationXML>
            <emma:emma xmlns:emma="http://www.w3.org/2003/04/emma" version="1.0">
              <emma:interpretation id="{9E242844-18E6-4276-ADB0-08A14C994C87}" emma:medium="tactile" emma:mode="ink">
                <msink:context xmlns:msink="http://schemas.microsoft.com/ink/2010/main" type="inkWord" rotatedBoundingBox="12535,11585 19608,11483 19637,13465 12564,13567"/>
              </emma:interpretation>
              <emma:one-of disjunction-type="recognition" id="oneOf28">
                <emma:interpretation id="interp136" emma:lang="en-US" emma:confidence="0.5">
                  <emma:literal>propagation</emma:literal>
                </emma:interpretation>
                <emma:interpretation id="interp137" emma:lang="en-US" emma:confidence="0">
                  <emma:literal>Propagation</emma:literal>
                </emma:interpretation>
                <emma:interpretation id="interp138" emma:lang="en-US" emma:confidence="0">
                  <emma:literal>propagations</emma:literal>
                </emma:interpretation>
                <emma:interpretation id="interp139" emma:lang="en-US" emma:confidence="0">
                  <emma:literal>Propagations</emma:literal>
                </emma:interpretation>
                <emma:interpretation id="interp140" emma:lang="en-US" emma:confidence="0">
                  <emma:literal>propagating</emma:literal>
                </emma:interpretation>
              </emma:one-of>
            </emma:emma>
          </inkml:annotationXML>
          <inkml:trace contextRef="#ctx0" brushRef="#br1" timeOffset="196622.7453">14331 11311 7998,'-43'-37'4386,"13"22"258,5 8-387,-4 7-1677,-8-10-774,19 11-645,-12-1-258,12 13-258,-5-6-129,9 13-129,-2-4-258,5 5 129,2 2-258,2 2 129,4-2-129,3 2 0,0 2 0,0-2-129,10-1 0,1-2 0,3-1-129,2-7 129,2-1 129,-2-6-129,3-7 129,1 0 129,0-9 129,1-3-129,-1-11 129,1 1 129,0-6-129,2-1-129,-1 1 129,1 3 0,0 2-129,2 9 0,3 6-129,6 8 0,3 8 129,8 13-129,1 4 129,4 3-129,2 4 0,3-5 129,-4-2 0,1-7-129,-2-8 129,-4-8 0,-2-2 0,-3-14 0,-5-9 0,-2-6 0,-9-5 0,-6-1 1,-8-6-130,-9 2 0,-2 3 0,-15 6 0,-8 3 0,-3 11 0,-6 13 0,-6 3-130,1 12 1,-2 11 129,1 9-129,5 6 0,6 3 129,2-2-129,5 2 129,6 0-129,7-2 129,2-4-129,5-3 129,0-3-258,5-6 258,8-7-258,4-7 129,3-9 0,7 0 129,1-18 0,2-5-129,4-9 387,-2-5-387,0-3 387,-3 1-129,-5 5 0,-4 4 129,-6 7-258,-14 23 129,20-18-129,-20 18 0,12 32 0,-6 4 0,1 12-129,0 11 258,2 8-258,0 12 129,0 4-129,-1 6 129,0 4-129,-3-1 129,-2 2 129,-1-5-387,-2-3 387,0-8-129,-2-12 0,-6-8 129,-5-13 0,1-11 0,-6-9-129,-4-13 129,-1-8 0,-7-10 0,-2-17-129,-7-14 129,-2-17-129,-5-13 0,0-15 0,-2-5 129,1-6-129,5 8 0,-1 1-258,9 13 0,0 11-387,18 22-387,-12-4-1677,21 22-2322,7 20 129,7-18-516,16 18 0</inkml:trace>
          <inkml:trace contextRef="#ctx0" brushRef="#br1" timeOffset="197106.3462">15659 11455 12126,'-23'-51'4773,"-5"29"-258,-1 12 129,12 10-3225,-24-2-387,17 4-387,-6 8-258,9 10-129,1 1 0,11 4 0,4 0 0,5 2-129,0-1 0,11 3 0,1-3 0,2-1-258,6-2 129,-2-5-258,1-4 387,1-5-129,0-7 0,1-2 0,2-7-129,4-9 516,-1-11-258,5 1 258,-5-5-387,6 3 129,-5 3 129,0 5-258,-2 10 0,-4 8 129,-2 4-129,-4 17 0,-1 10-129,-5-1-258,3 10 0,-10-10-516,11 11-258,-13-23-1548,3 0-2193,-3-16 0,16 6-387,-16-6 0</inkml:trace>
          <inkml:trace contextRef="#ctx0" brushRef="#br1" timeOffset="197652.3471">16259 10694 14319,'2'-52'5031,"-2"52"-129,0 0 0,-13 9-3225,13 30-903,-5 4-387,5 23 258,0 12-515,5 18-130,2 5 0,9 6 0,0 3 0,2-5 0,0-3 0,-4-20 0,0-15 0,-5-17 0,0-14 0,-9-17-130,0-19-644,-11 0 258,11 0-258,-35-39 0,14 16-387,-15-16 387,6 5-129,-8-10 387,8 4 129,0 3 258,7 3 387,12 6 129,2-1 258,13 10 129,6-4 0,24 12 0,0-9-129,16 12-129,-2-7 0,9 8-129,-4-5 0,0 6-129,-5 1-129,-5 5 0,-9 0-129,-4 14 129,-7 6 1,-5 7-130,-2 6 0,-2 6 0,-1 4 0,-1 2 0,-1-1 0,-4-8-130,4-1-128,-9-13-516,10 4-1032,-12-26-3096,0 0-129,0 0-258,-5-21-129</inkml:trace>
          <inkml:trace contextRef="#ctx0" brushRef="#br1" timeOffset="197839.5474">16583 10986 12126,'-13'-136'4773,"10"88"-516,3 20 129,0 28-3612,0 0-1419,0 0-2838,1 18-774,19 15-387,3 8-258</inkml:trace>
          <inkml:trace contextRef="#ctx0" brushRef="#br1" timeOffset="198151.548">17146 11324 12384,'-3'-20'4902,"-24"11"-258,11 9 0,11 12-3096,-18-4-645,12 15-129,-7-2-387,11 8 0,0-3-258,7 6 129,0-2-129,14 1 129,4-8-129,5 0 129,2-9 0,4-3 0,-5-9 0,3-2 1,-6-16-259,-3-9 0,-9-7 0,-7-9 0,-2 0-130,-9-12-773,4 21-903,-17-11-3096,8 4-258,2 3-129,5 9-129</inkml:trace>
          <inkml:trace contextRef="#ctx0" brushRef="#br1" timeOffset="198510.3486">17253 11163 12900,'45'40'5160,"-22"-17"-387,3 9 129,-10-15-3096,16 23-774,-8-14-387,2 8-129,-6-5-258,-2 1-129,-4-4-129,-3 1-129,-3-2 0,0-5-129,-1-3 129,-7-17-129,16 20 129,-16-20 129,28 0 0,-5-12 129,0-10 0,8-6 0,1-10 258,7 1-258,-5-2 129,1 9 0,-3 1-129,0 11 1,-3 13-130,-1 7 0,-3 23 0,-4 9 0,-1 10 0,-4 0-259,3 12-386,-17-17-1935,11 7-2322,-8-10-129,4-6-129,2-7-645</inkml:trace>
          <inkml:trace contextRef="#ctx0" brushRef="#br1" timeOffset="193658.7401">11091 11258 13803,'0'16'4902,"0"10"-387,2 8 0,-7 5-3483,8 16-129,-3-1 0,9 8-516,-5-3 0,1 1-258,1-3 129,1 0-258,0-4 129,-2-5-387,2-1 0,-5-13-129,7 1-129,-9-17-258,9 5-774,-9-23-1290,0 0-1935,-16-20 129,3-8-258,3-8-258</inkml:trace>
          <inkml:trace contextRef="#ctx0" brushRef="#br1" timeOffset="193767.9403">11019 11606 6321,'-18'-115'5031,"18"65"-387,0 5-258,7 5-645,23 16-1161,-3-2-1032,23 20-774,-1 1-129,12 9-129,-4 8-129,9 11 0,-8 0-129,-3 6-129,-12-3 129,-9-1-129,-13-2 129,-10-3-129,-11-2 0,-18 0 0,-17-4-129,-12 0-129,-11 2 0,-12-7-258,3 5-129,-8-12-258,18 7-774,-9-9-1935,20-7-1290,12-2 0,15-2 0,19 11-645</inkml:trace>
          <inkml:trace contextRef="#ctx0" brushRef="#br1" timeOffset="194313.9413">11815 11656 13287,'57'-5'4644,"-37"-4"-129,1 0-129,2 2-2967,-14-14-774,7 3 0,-10-9-516,1 0 0,-7-3-129,0-4 0,-6 4-258,-10-4-129,2 8 0,-13-5-258,8 14 0,-10-7-258,10 17 129,-10-3-129,29 10 0,-32-2 258,32 2 129,0 0 516,0 0 258,0 0 129,13 7 258,14 0 387,-3-7-129,16 0 129,-8-7-258,12 7 0,-7-7-129,6 5-129,-9-3 0,1 3-129,-8 0-129,0 2 0,-8 2-129,-1 9 0,-2-2 0,-2 7 0,1 3-129,-3 4 129,-3 6-129,-4 3-129,1 3-258,-6-3-129,1 8-129,-1-14-516,9 12-645,-9-17-2322,15-3-516,13-8-258,8-8 129,12 0-387</inkml:trace>
          <inkml:trace contextRef="#ctx0" brushRef="#br1" timeOffset="194657.1419">12776 11388 11352,'-20'-48'4644,"20"48"-387,-35-18 258,5 12-2838,14 19-645,-9-1-387,9 17-129,0-3-129,7 10 0,2-4 0,7 4-129,3-4 258,15 0-258,0-4 129,8-3-387,-1-4 387,6-5-387,-3-7 258,2-3-129,-3-6 0,1-11 129,-8-9-129,0-5 130,-12-8-259,0-3 0,-8-3 0,-11-6 0,-9 6 0,-6-2-259,1 18-773,-18-10-2322,9 18-1419,0 6-387,4 9-129,7 4 129</inkml:trace>
          <inkml:trace contextRef="#ctx0" brushRef="#br1" timeOffset="195483.9433">13256 11379 13803,'4'-31'4902,"-4"31"-258,0 0-129,32 15-3225,-29 10-645,8 15 0,-4 3 0,4 12-387,-4 4 129,2 7-258,-4-2 129,1 2-387,-1-4 258,-2-3-387,3-6 0,-4-9 0,3-3 0,-5-12 0,3-6-258,-3-23-129,0 0-129,-7-12 0,6-12-258,-15-18-129,14 1 0,-16-21-129,11 1-129,-13-10 516,8 3 387,-2-5 516,-2 2 258,10 7 387,-3-3 258,11 15 258,3-1 258,27 19-129,-3-2-129,23 22-387,-6 2-129,11 12-129,-9 3 0,5 17-258,-12-1 0,-7 6 0,-9-2-129,-8 2 129,-13-2 0,-4-1 0,-14-3-129,-13-5 0,-8-1 0,-10-4-129,-5-4-129,-8-3-129,4 0-129,-3-2-129,13-2-258,-4-12-129,21 14-1032,-1-6-2838,6-1 258,22 7-516,0 0 258</inkml:trace>
        </inkml:traceGroup>
        <inkml:traceGroup>
          <inkml:annotationXML>
            <emma:emma xmlns:emma="http://www.w3.org/2003/04/emma" version="1.0">
              <emma:interpretation id="{F5E6C383-DC31-4D92-92C3-0DBDA4AA4363}" emma:medium="tactile" emma:mode="ink">
                <msink:context xmlns:msink="http://schemas.microsoft.com/ink/2010/main" type="inkWord" rotatedBoundingBox="20132,11297 23315,11142 23423,13362 20240,13517"/>
              </emma:interpretation>
              <emma:one-of disjunction-type="recognition" id="oneOf29">
                <emma:interpretation id="interp141" emma:lang="en-US" emma:confidence="1">
                  <emma:literal>delay</emma:literal>
                </emma:interpretation>
                <emma:interpretation id="interp142" emma:lang="en-US" emma:confidence="0">
                  <emma:literal>de lay</emma:literal>
                </emma:interpretation>
                <emma:interpretation id="interp143" emma:lang="en-US" emma:confidence="0">
                  <emma:literal>de Lay</emma:literal>
                </emma:interpretation>
                <emma:interpretation id="interp144" emma:lang="en-US" emma:confidence="0">
                  <emma:literal>de bay</emma:literal>
                </emma:interpretation>
                <emma:interpretation id="interp145" emma:lang="en-US" emma:confidence="0">
                  <emma:literal>de hay</emma:literal>
                </emma:interpretation>
              </emma:one-of>
            </emma:emma>
          </inkml:annotationXML>
          <inkml:trace contextRef="#ctx0" brushRef="#br1" timeOffset="199477.5503">18808 11466 9030,'71'-25'4644,"-43"9"-129,-17-13-129,-7-3-1806,-4 9-1419,-22-7-516,-3 9-258,-8 3-258,-5 9 0,-3 5-129,4 6 0,3 14 0,6 7 0,5 6 0,7 5 129,5-4 0,9 2 0,2-4 0,4 3 0,6-8 129,8 0-129,0-9 258,3-3-129,1-11 129,4 0-129,-6-20 129,7-14-129,-6-19 0,0-18 0,-5-15-129,0-15-129,-5-7 129,-4-4-129,0-1 129,-5 10-129,-2 13 129,0 20 0,0 15-129,0 18 0,0 19 0,0 18-129,0 0 258,-16 32-129,14 5-129,2 13 129,4 11 0,12 10 0,5 7 129,15 11 0,6-4-129,10 2 129,5-5 0,2-7 0,-3-9 0,3-13 0,-4-12 0,0-16 1,-3-11-130,1-12 0,-3-6 0,2-17 0,-4-7 0,-2-10 0,-5-4 0,-9-3 0,-7-1 0,-11 1 0,-10 6-130,-8 9-128,-10 9 0,-11 6 0,-3 15 0,-6 2 0,0 20 0,0 6 129,6 9 0,5 6 0,8 3 129,12 6 0,3-4-129,14-2 258,14-3-129,6-6 0,9-7 0,5-6 129,0-8-129,0-11 0,2-5-387,-13-12-516,13-3-2193,-16-15-1806,-9-13 258,-6-10-516,-5-15-387</inkml:trace>
          <inkml:trace contextRef="#ctx0" brushRef="#br1" timeOffset="200148.3512">20012 10463 11739,'-30'-57'5031,"19"39"-516,11 18 258,-14-25-2064,14 25-1677,0 21-387,11 11-387,-4 11 258,3 14-258,-1 7 0,2 18-129,-4 1 0,0 8-129,-2 0 0,3-4 0,-1-5-258,3-11 129,10-5-258,3-18 129,14-7-258,3-18 129,15-5-258,-4-18 0,13-4-129,-7-23 129,7-1 0,-10-18 129,-5 1 129,-9-6 258,-14-3 129,-4 4 258,-17-1 258,-3 17 129,-8-7 129,-2 22-129,-14-3 0,22 22-129,-35-12 0,19 12-258,-4 10 0,8 14-129,-1 2 0,4 10 0,2 3-129,4 5 129,3 1-129,0-1 129,5-1-258,2-7 129,4-3-129,-1-9 0,3-5 129,-13-19-129,21 14 129,-21-14 0,29-9 129,-10-10 0,1-11 129,3-2 0,0-9 0,2 3 0,-4-1 0,1 9 0,-8 3-128,0 11-130,-14 16 0,21 2 0,-14 23 0,-3 2 0,0 12-130,-3-4-386,10 12-387,-11-19-1290,13 2-2580,1-10-258,7-8 0,4-6-387</inkml:trace>
          <inkml:trace contextRef="#ctx0" brushRef="#br1" timeOffset="200553.9522">21063 11119 14835,'4'-20'5031,"17"1"0,-5 19-258,20 16-3483,-15 0-516,13 16-129,-4 0-257,6 7-388,-2-3 0,-2-1 0,1-1 0,-2-9 0,-1-7 0,-2-11 0,3-7 0,1-4-130,1-15 130,3-12 0,-1-10 130,1-7-130,-2-3 0,-4 5 0,-7 3 0,-5 7 0,-4 15 0,-14 21 0,13 28 0,-13 31 0,-13 19 0,-8 15 0,-9 15 0,-9 13 0,-11 6 0,-7-1 0,-5-7 0,-1-5 0,-1-5 0,0-6 0,9-14 0,3-15 0,15-4 0,-9-28-3484,23-10-1805,3-21-258,20-11-258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4:24.31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B86B7C5-E9DA-42B2-9C19-4914A919F5E3}" emma:medium="tactile" emma:mode="ink">
          <msink:context xmlns:msink="http://schemas.microsoft.com/ink/2010/main" type="writingRegion" rotatedBoundingBox="5418,10846 6818,10846 6818,11756 5418,11756"/>
        </emma:interpretation>
      </emma:emma>
    </inkml:annotationXML>
    <inkml:traceGroup>
      <inkml:annotationXML>
        <emma:emma xmlns:emma="http://www.w3.org/2003/04/emma" version="1.0">
          <emma:interpretation id="{DEE9DDA9-F84E-41EB-A7BE-88EE90BDF5D0}" emma:medium="tactile" emma:mode="ink">
            <msink:context xmlns:msink="http://schemas.microsoft.com/ink/2010/main" type="paragraph" rotatedBoundingBox="5418,10846 6818,10846 6818,11756 5418,117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83AC9C-3BCE-489C-9C07-1A41E127F44E}" emma:medium="tactile" emma:mode="ink">
              <msink:context xmlns:msink="http://schemas.microsoft.com/ink/2010/main" type="line" rotatedBoundingBox="5418,10846 6818,10846 6818,11756 5418,11756"/>
            </emma:interpretation>
          </emma:emma>
        </inkml:annotationXML>
        <inkml:traceGroup>
          <inkml:annotationXML>
            <emma:emma xmlns:emma="http://www.w3.org/2003/04/emma" version="1.0">
              <emma:interpretation id="{152CD8DD-5D1E-4EF4-AF62-DC32F9062B0D}" emma:medium="tactile" emma:mode="ink">
                <msink:context xmlns:msink="http://schemas.microsoft.com/ink/2010/main" type="inkWord" rotatedBoundingBox="5418,10846 6818,10846 6818,11756 5418,11756">
                  <msink:destinationLink direction="with" ref="{4FBFD922-6B46-469B-AA22-B7AE2993B915}"/>
                </msink:context>
              </emma:interpretation>
              <emma:one-of disjunction-type="recognition" id="oneOf0">
                <emma:interpretation id="interp0" emma:lang="en-US" emma:confidence="0">
                  <emma:literal>CP</emma:literal>
                </emma:interpretation>
                <emma:interpretation id="interp1" emma:lang="en-US" emma:confidence="1">
                  <emma:literal>c p</emma:literal>
                </emma:interpretation>
                <emma:interpretation id="interp2" emma:lang="en-US" emma:confidence="0">
                  <emma:literal>Cp</emma:literal>
                </emma:interpretation>
                <emma:interpretation id="interp3" emma:lang="en-US" emma:confidence="0">
                  <emma:literal>CPP</emma:literal>
                </emma:interpretation>
                <emma:interpretation id="interp4" emma:lang="en-US" emma:confidence="0">
                  <emma:literal>Cop</emma:literal>
                </emma:interpretation>
              </emma:one-of>
            </emma:emma>
          </inkml:annotationXML>
          <inkml:trace contextRef="#ctx0" brushRef="#br0">4298 10265 8772,'9'-50'4644,"-9"22"0,-2 5-258,-10 3-258,-15-10-2451,15 12-774,-20-9 0,9 11-258,-13 0-258,6 9 0,-7 2-129,4 5 0,-4 11 0,5 10-129,0 4 0,5 7 0,1 2-129,6 7 130,2 3-130,4 1 0,7 1 0,5-2-130,2 1 260,11-4-389,7-2 518,10-5-518,6-6 259,5-5-129,7-5 129,8-2 0,3-7-129,1-4 0,5 1-387,-6-6 0,5 0-129,-12-8-903,12 3-1677,-11-9-1548,-10-6 258,2-1-516,-9-8-258</inkml:trace>
          <inkml:trace contextRef="#ctx0" brushRef="#br0" timeOffset="546.001">4720 10217 7869,'-9'-103'4386,"14"57"129,18 15-258,2 12-516,2-6-2064,21 20-645,-5-4-129,14 9-258,-9 5-129,7 15 0,-7 1-129,-2 7 0,-9-3-129,-5 7 129,-10-9 0,-4 4 0,-15-5 130,-3 1-517,-16-9 0,-12 2 0,-13-4 0,-9-1 0,-7 3 0,-11-10-646,12 5-3611,-12-6-903,6-3 258,7 0-516</inkml:trace>
          <inkml:trace contextRef="#ctx0" brushRef="#br0" timeOffset="265.2005">4864 10157 13416,'0'-24'4773,"0"24"129,0 0-258,-11 25-2451,-1 2-1290,6 19-258,-4 1-129,4 15-129,-1 0 1,4 7-388,1 1 0,2-3 0,0-1-130,5-11-257,2-3 129,-1-15-258,3-1-129,-9-20-258,12 3-1419,-12-19-2451,0-8 0,0-12-258,-7-12 0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7:52.743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3">
      <inkml:brushProperty name="width" value="0.06667" units="cm"/>
      <inkml:brushProperty name="height" value="0.06667" units="cm"/>
      <inkml:brushProperty name="color" value="#974806"/>
      <inkml:brushProperty name="fitToCurve" value="1"/>
    </inkml:brush>
  </inkml:definitions>
  <inkml:traceGroup>
    <inkml:annotationXML>
      <emma:emma xmlns:emma="http://www.w3.org/2003/04/emma" version="1.0">
        <emma:interpretation id="{D35E592F-D10C-4E11-9575-6523A04F25C5}" emma:medium="tactile" emma:mode="ink">
          <msink:context xmlns:msink="http://schemas.microsoft.com/ink/2010/main" type="writingRegion" rotatedBoundingBox="593,259 23092,278 23078,17251 578,17231"/>
        </emma:interpretation>
      </emma:emma>
    </inkml:annotationXML>
    <inkml:traceGroup>
      <inkml:annotationXML>
        <emma:emma xmlns:emma="http://www.w3.org/2003/04/emma" version="1.0">
          <emma:interpretation id="{C3778F5B-9AF6-4FC7-9719-995189D36489}" emma:medium="tactile" emma:mode="ink">
            <msink:context xmlns:msink="http://schemas.microsoft.com/ink/2010/main" type="paragraph" rotatedBoundingBox="1574,260 23092,278 23090,2657 1572,26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BB3ADB8-8112-4FEC-8836-4508047BC770}" emma:medium="tactile" emma:mode="ink">
              <msink:context xmlns:msink="http://schemas.microsoft.com/ink/2010/main" type="line" rotatedBoundingBox="1574,260 23092,278 23090,2657 1572,2638"/>
            </emma:interpretation>
          </emma:emma>
        </inkml:annotationXML>
        <inkml:traceGroup>
          <inkml:annotationXML>
            <emma:emma xmlns:emma="http://www.w3.org/2003/04/emma" version="1.0">
              <emma:interpretation id="{780ED8D9-F56C-4F17-8EA8-A0B829781E20}" emma:medium="tactile" emma:mode="ink">
                <msink:context xmlns:msink="http://schemas.microsoft.com/ink/2010/main" type="inkWord" rotatedBoundingBox="1574,818 7172,823 7171,2373 1572,2368"/>
              </emma:interpretation>
              <emma:one-of disjunction-type="recognition" id="oneOf0">
                <emma:interpretation id="interp0" emma:lang="en-US" emma:confidence="0">
                  <emma:literal>T-Flip</emma:literal>
                </emma:interpretation>
                <emma:interpretation id="interp1" emma:lang="en-US" emma:confidence="0">
                  <emma:literal>It-lip</emma:literal>
                </emma:interpretation>
                <emma:interpretation id="interp2" emma:lang="en-US" emma:confidence="0">
                  <emma:literal>IT-lip</emma:literal>
                </emma:interpretation>
                <emma:interpretation id="interp3" emma:lang="en-US" emma:confidence="0">
                  <emma:literal>I-flip</emma:literal>
                </emma:interpretation>
                <emma:interpretation id="interp4" emma:lang="en-US" emma:confidence="0">
                  <emma:literal>IL-lip</emma:literal>
                </emma:interpretation>
              </emma:one-of>
            </emma:emma>
          </inkml:annotationXML>
          <inkml:trace contextRef="#ctx0" brushRef="#br0">3094 493 9030,'15'25'4773,"6"-18"-258,15-1-258,12 8-2193,-9-14-903,19 10-387,-2-10-387,4 0-129,1 2-516,-3-4-903,12-3-3225,-5 3 129,-6-3-645,0 0-129</inkml:trace>
          <inkml:trace contextRef="#ctx0" brushRef="#br0" timeOffset="-468.0008">3121 235 11094,'-3'-34'5289,"3"34"-774,-4-21 258,4 21-3096,0 0-903,-16 0-129,16 18-129,0 7-129,0 14-129,4 7 129,3 13-129,2 8 0,1 10-129,-1 1 129,2 0-258,-1-5-129,-2-5 129,0-9-129,-2-9 0,1-11-129,-5-13 0,3-4 0,-5-22-258,5 16-258,-8-25-516,3 9-774,-4-45-2064,1 1-516,-1-11-258,-3-13-645</inkml:trace>
          <inkml:trace contextRef="#ctx0" brushRef="#br0" timeOffset="-249.6004">3137 276 7482,'0'-89'4515,"0"59"-129,9 7-903,-2-4-1032,27 20-645,-9-11-387,26 15-516,-4-8-258,18 9 0,-1-5-258,13 5 0,-6-3-129,2 3-129,-9-1-129,-11 1 0,-6 2-258,-19-5-516,1 10-645,-29-5-3225,1 18 0,-1-18-387,-33 26-129</inkml:trace>
          <inkml:trace contextRef="#ctx0" brushRef="#br0" timeOffset="343.2006">4130-42 12771,'-16'-14'4902,"-4"1"-387,20 13 129,0 11-3612,-3 12-387,3 18-129,0 3 0,5 19-129,-3 6 0,7 16-129,-4 2 0,2 4-129,2 0 0,-2 0-258,4-6 258,-4-10-258,2-8 0,0-13-258,1-6 0,-6-16-387,12 0-516,-16-32-1290,0 0-2322,18 0 0,1-9-258,4-16-258</inkml:trace>
          <inkml:trace contextRef="#ctx0" brushRef="#br0" timeOffset="561.601">4569 538 11352,'14'-29'4773,"4"6"-129,-18 23 129,11 18-3354,-11 0-774,3 14 0,-3 3-258,7 13 0,-3 4-129,5 3-258,0 0-129,-6-9-387,8 2-387,-11-24-903,4-1-2967,-4-23 0,0 0-387,0 0-258</inkml:trace>
          <inkml:trace contextRef="#ctx0" brushRef="#br0" timeOffset="702.001">4615 429 12384,'2'-108'4773,"2"67"-387,1 10-645,0 12-3870,-5 19-2193,18 2-1806,-18-2-387,16 33-387,-3-9-129</inkml:trace>
          <inkml:trace contextRef="#ctx0" brushRef="#br0" timeOffset="1263.6019">5028 443 11997,'0'0'4902,"0"0"-258,0 0 129,5 29-3741,1 17-258,-6 6-129,3 22 0,-3 6-129,2 15-129,0-1-258,-1 2 129,3-3-258,0-8 129,-3-12 0,1-11-129,2-10 0,-4-13-129,3-7-129,-3-13-129,6-1-258,-6-18-645,0 0-516,0-30-516,17 3-516,-17-28-387,9-4-645,-7-21-387,3-7 516,-5-14 1935,0 5 1419,0-2 1290,0 4 1032,0 14 645,0 7 903,6 18 258,6 1-387,18 27-903,-6-8-258,22 22-1161,-9-3 0,17 16-258,-10 0-129,9 11-129,-8 7-129,-1 12-129,-12-1 0,-1 8 0,-12-5 0,-5 2 129,-12-9-129,-2 1 0,-11-8 0,-13-4-258,-12-1 0,-12-8-387,-2 6-129,-17-11-645,13 5-2838,-12-5-1032,6 2-258,7-2-129</inkml:trace>
          <inkml:trace contextRef="#ctx0" brushRef="#br0" timeOffset="-3260.4057">40 155 4902,'-16'-18'4644,"16"18"-129,0 0-903,-25-21-1290,25 21-387,0 0-387,0 0-645,0 0-129,2-16-258,-2 16 0,37-16-129,-5 5-129,15 2 129,8-1 0,18 1 0,9 0 0,17 2 0,8-2-129,10 5 0,-1-1-129,1 2 129,-6-1-129,-6 4-129,-9-4 129,-16 4-129,-14 0 129,-13 0-129,-12 2 0,-11 0 0,-7 2-129,-23-4 0,25 3-258,-25-3-129,0 0-387,0 0-903,0 0-2967,-14 14-129,-6-5-258,-3 4-516</inkml:trace>
          <inkml:trace contextRef="#ctx0" brushRef="#br0" timeOffset="-2854.805">907 178 10320,'0'0'4773,"0"0"-129,0 0-129,-33-5-3225,33 16-645,0-11 129,6 46-258,-4-14 129,8 16-258,-4 2 129,3 12-258,-2 2 129,2 9-258,-1 2 129,0-2-129,-1-2-129,-2-4 0,2-4 0,-2-10 0,1-10 0,-1-6 0,-3-10 0,1-9-129,-1-2-129,-2-16-129,6 16-258,-6-16-774,0 0-3354,0 0 0,0 0-387,0 0-129</inkml:trace>
          <inkml:trace contextRef="#ctx0" brushRef="#br0" timeOffset="-858.0015">2091 616 6837,'-21'0'4902,"21"0"-258,0 0-258,-20-5-1935,20 5-774,0 0-645,0 0-258,0 0-387,20-4 0,-20 4-258,34-4 129,-11 3-258,7 1 0,7 0-129,4 0-387,5 3-516,-6-3-1935,6 0-1548,5 0-387,-1 0 0,4 0-516</inkml:trace>
        </inkml:traceGroup>
        <inkml:traceGroup>
          <inkml:annotationXML>
            <emma:emma xmlns:emma="http://www.w3.org/2003/04/emma" version="1.0">
              <emma:interpretation id="{87AB7D74-46A3-4161-8725-2DBF609755E6}" emma:medium="tactile" emma:mode="ink">
                <msink:context xmlns:msink="http://schemas.microsoft.com/ink/2010/main" type="inkWord" rotatedBoundingBox="7708,265 11895,269 11892,2647 7706,2644"/>
              </emma:interpretation>
              <emma:one-of disjunction-type="recognition" id="oneOf1">
                <emma:interpretation id="interp5" emma:lang="en-US" emma:confidence="1">
                  <emma:literal>Flop/</emma:literal>
                </emma:interpretation>
                <emma:interpretation id="interp6" emma:lang="en-US" emma:confidence="0">
                  <emma:literal>Flops/</emma:literal>
                </emma:interpretation>
                <emma:interpretation id="interp7" emma:lang="en-US" emma:confidence="0">
                  <emma:literal>Elope/</emma:literal>
                </emma:interpretation>
                <emma:interpretation id="interp8" emma:lang="en-US" emma:confidence="0">
                  <emma:literal>Fop/</emma:literal>
                </emma:interpretation>
                <emma:interpretation id="interp9" emma:lang="en-US" emma:confidence="0">
                  <emma:literal>Elope</emma:literal>
                </emma:interpretation>
              </emma:one-of>
            </emma:emma>
          </inkml:annotationXML>
          <inkml:trace contextRef="#ctx0" brushRef="#br0" timeOffset="5132.409">10217-375 8385,'49'-103'4644,"-29"62"0,-8 7-258,-8-1-2064,14 24-516,-18-12-516,0 23-258,0 0-387,0 0-129,0 0-129,-4 23 0,-8 13 0,1 19-129,-8 12 0,-3 19 0,-6 12 0,-8 15 0,-5 7-129,-3 6 0,-4 2 0,-2 9-129,-2 3 129,-1 4-129,-2 2 0,7-5 130,3-6-130,4-9 0,6-10 0,1-16 0,6-19 0,3-13 0,7-11 0,-2-16-259,13 7-1031,-7-21-3612,5-8-258,9-19 129,0 0-387</inkml:trace>
          <inkml:trace contextRef="#ctx0" brushRef="#br0" timeOffset="1934.4034">6223 102 9804,'13'-29'4773,"-13"29"-129,0 0-258,0 0-1806,0 22-1806,0 17-258,-2 5 129,0 19-258,-5 4 0,5 13-129,-3 4 129,1-1-387,3-3 129,1-7-129,0-9 0,0-10 0,0-11-129,0-15 0,0-7-129,0-21-387,0 0-387,0-14-1161,10-16-2322,-8-13-129,-2-8-387,2-10-258</inkml:trace>
          <inkml:trace contextRef="#ctx0" brushRef="#br0" timeOffset="2152.8038">6214 194 9159,'0'-73'4902,"2"45"-258,9 7-645,-2-8-1548,25 18-1032,-2-6-516,21 8-258,4-2-129,14 4-258,2 0 0,2 5-258,-4 2-129,-9-2-387,-5 8-516,-29-6-1677,-8 12-1935,-20 8-258,-9 1-129,-23 7-258</inkml:trace>
          <inkml:trace contextRef="#ctx0" brushRef="#br0" timeOffset="2371.2041">6136 442 9546,'-3'16'5031,"11"-15"-258,17 3-258,18 3-2838,-6-7-387,22 0-258,0 0-516,12 0-258,2 0-258,-2-4-387,11 4-1419,-13-1-2709,2-10-129,-5-1-258,-4-10-129</inkml:trace>
          <inkml:trace contextRef="#ctx0" brushRef="#br0" timeOffset="2652.0047">7257-126 12513,'0'-16'5031,"0"16"-387,-20 5 129,8 22-3612,6 23-516,-6 5 0,5 22 0,-7-1 0,6 13-387,0 2 0,2-1-258,3-1 0,3-5-129,0-6-129,7-14 0,9-5-258,-4-20-129,17 2-516,-11-37-1677,15 1-2064,6-9 129,6-17-258,3-9-387</inkml:trace>
          <inkml:trace contextRef="#ctx0" brushRef="#br0" timeOffset="2964.0052">7627 486 11094,'-22'-30'4644,"6"30"-258,-5 5-129,-7 8-2967,17 20-645,-9 1-129,13 12-129,-3-1-129,10 3 129,0 0-258,10-2 0,6-8 129,7-3 0,2-12 0,5-5 129,-1-13 0,5-5 129,-6-10 0,4-10 0,-9-15 0,2-3-129,-9-12 0,-5-1-128,-11-8-259,-4 0 0,-12 10-130,-10-3-257,3 18-645,-18-5-1161,18 23-2967,-2 5 129,25 11-387,-18 4-129</inkml:trace>
          <inkml:trace contextRef="#ctx0" brushRef="#br0" timeOffset="3463.2061">7986 440 11739,'48'0'5031,"-48"0"-387,18 2 258,-15 21-2709,-3-6-1419,4 23 0,-4 1-129,5 21-129,-3 7-129,5 13 0,-3 5-258,1-1-129,-1 1 0,1-7 0,2-7-258,-2-15 129,3-8-129,-7-16 0,6-7-129,-7-27-258,0 0-129,0 0-645,8-15-774,-10-31-1032,4 7 0,-2-34-258,1 7 258,-1-30 903,2 9 1161,-2-9 1290,0-2 1419,7 16 1161,-5-3 516,12 26-129,-7-5-387,20 36-258,-11-10-774,21 28-645,-8-3-387,12 13-258,-6 6-129,4 11 129,-3 5-129,0 6 0,-8 2 0,-1 4-129,-9-5 129,-4 1 0,-12-3-129,-4-1 0,-18-4-387,-17-10-387,1 8-3612,-19-8-516,-5 1-387,-3-4-129</inkml:trace>
        </inkml:traceGroup>
        <inkml:traceGroup>
          <inkml:annotationXML>
            <emma:emma xmlns:emma="http://www.w3.org/2003/04/emma" version="1.0">
              <emma:interpretation id="{31FB7A8D-B873-4CA6-8B15-4E8247933CB8}" emma:medium="tactile" emma:mode="ink">
                <msink:context xmlns:msink="http://schemas.microsoft.com/ink/2010/main" type="inkWord" rotatedBoundingBox="12176,710 16685,714 16684,2591 12174,2587"/>
              </emma:interpretation>
              <emma:one-of disjunction-type="recognition" id="oneOf2">
                <emma:interpretation id="interp10" emma:lang="en-US" emma:confidence="1">
                  <emma:literal>Toggle</emma:literal>
                </emma:interpretation>
                <emma:interpretation id="interp11" emma:lang="en-US" emma:confidence="0">
                  <emma:literal>toggle</emma:literal>
                </emma:interpretation>
                <emma:interpretation id="interp12" emma:lang="en-US" emma:confidence="0">
                  <emma:literal>Joggle</emma:literal>
                </emma:interpretation>
                <emma:interpretation id="interp13" emma:lang="en-US" emma:confidence="0">
                  <emma:literal>Togged</emma:literal>
                </emma:interpretation>
                <emma:interpretation id="interp14" emma:lang="en-US" emma:confidence="0">
                  <emma:literal>Tog</emma:literal>
                </emma:interpretation>
              </emma:one-of>
            </emma:emma>
          </inkml:annotationXML>
          <inkml:trace contextRef="#ctx0" brushRef="#br0" timeOffset="6224.4109">10647 25 8901,'-28'-19'4515,"28"19"-258,-18-11 0,18 11-2064,0 0-516,0-16-516,25 16-258,0 0-258,19 0 0,4 0-129,18 0 0,5 0-129,11 4-129,2-1-129,3 1 129,-4-2-258,-6-1 129,-6-1-258,-12 0-129,-8 2-258,-21-2-645,4 0-2580,-34 0-1161,0 0 258,0 0-516,0 0-258</inkml:trace>
          <inkml:trace contextRef="#ctx0" brushRef="#br0" timeOffset="6505.2114">11207 9 11223,'-21'16'4644,"18"0"-258,-1 4 258,-10-2-3225,14 23-387,-6-8 0,6 21-258,-5-3-129,3 12-387,-3-3 0,1 6-129,1-2 129,3 0-387,0-4 258,0-3-129,0-5-129,5-13 0,4 0-258,-5-16-129,12 8-387,-16-31-1032,19 9-2838,-3-8 129,4-1-387,5-1 0</inkml:trace>
          <inkml:trace contextRef="#ctx0" brushRef="#br0" timeOffset="6910.8121">11919 427 13029,'11'-55'5160,"-11"55"-516,-27-21 129,0 17-2709,2 13-1677,-3 7-129,5 14 0,-6 6-129,8 8-129,-2 3 129,10 8-129,6 0 129,7 2-129,0-2 0,11-5 129,7-4-129,3-8 0,2-8 129,4-9 0,1-8 129,1-12 0,-3-2 129,3-14 0,-8-13-257,2-6-130,-8-12 0,-3-6 0,-7-8 0,-5-3 0,-1-1 0,-14 2 0,-2 5 0,-7 6 0,1 13 0,-9 5-130,9 27-1676,-14 6-2967,12 6-516,2 10 129,7 10-516</inkml:trace>
          <inkml:trace contextRef="#ctx0" brushRef="#br0" timeOffset="7612.8134">12767 415 11352,'18'-50'5160,"-23"29"-516,-16 5 129,-8 16-1419,-5-4-2709,4 6-387,-4 9 0,2 10-129,0 4 0,4 7-129,1 3 0,6 6-129,6-1 129,7 0 0,6 0 0,2-5 0,12-3 0,8-9 0,5-7 0,5-12 0,4-4 0,3-13 0,-1-11 0,-1-9 0,-3-7 0,-1-3 0,-8-2 129,-6 6 0,-2 5 129,-6 8-258,-4 4-129,-5 22 129,0 0-129,0 0 129,0 29-129,0 14-258,-4 14 258,3 14 129,1 12-129,0 12 258,1 2-258,8 5 258,2-3-129,1-1 0,1-5 258,-1-10-258,1-8 129,-4-9-129,-2-11 258,-2-7-258,-5-12 258,0-8-258,-2-10 129,2-18 0,-26 14 0,6-14 0,-5-7 0,-3-13-129,-6-8 129,-2-6 0,-5-9-129,2-6 0,-2-8 0,2 0 0,4 0-258,3 5 129,8 8-129,3 3-258,16 12-129,-1-1-387,15 23-645,-3-9-2064,19 9-903,7 3-258,7-3-129,14 4-129</inkml:trace>
          <inkml:trace contextRef="#ctx0" brushRef="#br0" timeOffset="8252.4145">13637 669 12384,'54'-101'5031,"-54"62"-516,-18 3 258,-11 17-2967,-13-8-903,3 18-387,-6 2-258,1 7 0,-3 12 0,6 10-258,2 6 129,7 8-387,6 1 258,8 4 0,9 0-129,7 0 129,6-4 0,13-1 0,8-10-129,9-4 258,4-8-129,2-10 129,3-6 0,0-16-129,-4-12 129,0-9-129,-7-4 129,-3-3 0,-8-1 0,-3 10 0,-6 3 0,-3 8-129,-5 8 129,-4 18-129,0 0 0,5 23 0,-2 18 0,3 12 0,1 15 0,2 10 0,2 11 0,3 5 129,-2 2-258,1-1 258,-4-8 0,-2-4 0,-2-6 0,-3-8 0,-2-6 0,0-10 0,-6-9 130,-1-6-259,-2-12 0,1-6 0,8-20 0,-29 14 0,10-14 0,-6-5 0,-6-11 0,-6-7 0,-7-6 0,-4-8 0,-4-6 0,2-8 0,6-3 0,1-3 0,11 4 0,3-2-388,21 10-644,-3-10-1290,18 16-2709,11 2 0,12 7-258,6-4 0</inkml:trace>
          <inkml:trace contextRef="#ctx0" brushRef="#br0" timeOffset="8564.4149">14105-90 15867,'-12'-68'4902,"8"49"0,4 19-258,0 0-3483,-9 23-387,9 21-257,0 11-517,4 15 0,3 10 0,5 14 0,4 6 0,2 1 0,2-5 0,-4-3 0,1-8 0,-6-17-775,9 4-902,-15-27-3096,9-9-387,-14-36 0,30 17-258</inkml:trace>
          <inkml:trace contextRef="#ctx0" brushRef="#br0" timeOffset="8907.6157">14576 589 14319,'63'-21'4773,"-28"14"-258,4 7-258,-7-13-3354,18 6-258,-7-9-129,1 4-258,-10-8 0,-2 2 0,-10-5 129,-10 4-129,-10-1-129,-6 4 129,-19 4-258,-11 8 0,-5 4-129,-7 7 0,-2 13 0,0 8-129,5 10 129,6 4 0,10 12 0,13 1 129,12 4 0,6-4-129,22-4 0,13-8 0,17-2-516,2-25-1290,15-2-2580,6-10-258,-1-4-258,0-11-129</inkml:trace>
        </inkml:traceGroup>
        <inkml:traceGroup>
          <inkml:annotationXML>
            <emma:emma xmlns:emma="http://www.w3.org/2003/04/emma" version="1.0">
              <emma:interpretation id="{E0AA163C-207A-4D96-8335-453D6B0DCE7B}" emma:medium="tactile" emma:mode="ink">
                <msink:context xmlns:msink="http://schemas.microsoft.com/ink/2010/main" type="inkWord" rotatedBoundingBox="17930,663 23092,667 23091,2295 17928,2291"/>
              </emma:interpretation>
              <emma:one-of disjunction-type="recognition" id="oneOf3">
                <emma:interpretation id="interp15" emma:lang="en-US" emma:confidence="1">
                  <emma:literal>Flipflop</emma:literal>
                </emma:interpretation>
                <emma:interpretation id="interp16" emma:lang="en-US" emma:confidence="1">
                  <emma:literal>Flip Flo P</emma:literal>
                </emma:interpretation>
                <emma:interpretation id="interp17" emma:lang="en-US" emma:confidence="1">
                  <emma:literal>Flip Flop</emma:literal>
                </emma:interpretation>
                <emma:interpretation id="interp18" emma:lang="en-US" emma:confidence="0">
                  <emma:literal>Flips Flo P</emma:literal>
                </emma:interpretation>
                <emma:interpretation id="interp19" emma:lang="en-US" emma:confidence="0">
                  <emma:literal>*lip Flo P</emma:literal>
                </emma:interpretation>
              </emma:one-of>
            </emma:emma>
          </inkml:annotationXML>
          <inkml:trace contextRef="#ctx0" brushRef="#br0" timeOffset="9718.8168">16355 50 13674,'0'-51'4773,"16"31"-129,11 6 0,0-4-3354,26 15-387,4-5-258,14 8-387,2 0-129,0 4-258,-2 10-387,-18-8-645,8 20-1548,-31-8-2064,-16 5 129,-14-2-387,-21 3-129</inkml:trace>
          <inkml:trace contextRef="#ctx0" brushRef="#br0" timeOffset="9921.6174">16391 340 10320,'-16'18'4386,"16"-18"0,9 9 0,17 0-2709,-6-9-516,21 5-387,-4-5-129,13 2-516,3-2 0,2 0-387,15 2-1806,-3-2-2193,-3-7 129,1-4-645,-7-5 0</inkml:trace>
          <inkml:trace contextRef="#ctx0" brushRef="#br0" timeOffset="9500.4167">16410 29 12513,'9'-21'4773,"2"1"-258,-11 20 0,0 18-2322,-9 7-1419,7 16-129,-8 3-129,8 13-258,-5 5 258,5 9-258,2 1 0,0 0-129,2-6 0,5-2-258,0-5 129,0-9-129,2-7-129,-4-15 0,2-1-129,-7-27-516,11 17-903,-11-27-2967,0-15-129,0-16 129,-2-9-387</inkml:trace>
          <inkml:trace contextRef="#ctx0" brushRef="#br0" timeOffset="10202.4178">17211-80 14706,'-7'-17'4902,"-6"1"-387,13 16 129,-12 19-3741,10 19-387,-7 2 0,6 17 0,-5 4 0,7 17-258,-1 0 0,2 8-258,2-1 129,5-1-258,5-2 0,-1-11-258,5-2 0,-5-17-129,6-1-387,-13-35-1548,12 4-2451,2-18 129,5-4-387,2-20 0</inkml:trace>
          <inkml:trace contextRef="#ctx0" brushRef="#br0" timeOffset="10389.6183">17543 450 11997,'0'0'4773,"0"0"-258,9 29 0,-9-6-3483,9 13-516,-7-3 129,5 10-258,-2 0-516,-5-9-516,11 10-645,-11-19-2967,0-25-129,0 20-516,0-20 0</inkml:trace>
          <inkml:trace contextRef="#ctx0" brushRef="#br0" timeOffset="10514.4185">17577 454 8514,'-5'-114'4515,"5"70"-129,-4 1-774,4 11-3096,0 32-3354,7-25-774,-7 25-645,22 2-387</inkml:trace>
          <inkml:trace contextRef="#ctx0" brushRef="#br0" timeOffset="11029.2194">18065 330 14577,'9'17'4644,"-8"-1"129,-1 4 0,0 15-4257,-3 1 129,3 21-129,-2 7 0,2 16 0,0 2-129,0 10-129,0 1-258,4-1 129,4-3-129,1-10-129,4-8 129,-3-18-258,3-8 129,-6-15-258,5-9-129,-12-21-129,20-2-129,-16-31-387,13-1-387,-15-34-516,16 6-258,-18-39 516,5 6 129,-7-17 774,-5 5 903,-3 4 516,-6 0 774,16 28 387,-13-5 258,20 39 129,-1-3-387,27 30-387,-4 1-516,17 13-258,-3 11-129,7 10-129,-4 2 129,2 8-129,-11-3 0,-3 2-258,-13-3 258,-8 2 0,-13-10 0,-13 2-129,-19-6-129,-16-3-129,-9 1-129,-14-12-387,6 14-1032,-16-15-3096,16 0-258,4-8-129,22 1-258</inkml:trace>
          <inkml:trace contextRef="#ctx0" brushRef="#br0" timeOffset="11762.4207">18979 267 11094,'-2'23'4902,"2"-23"-258,29 18-129,8-2-3354,-9-10-129,17 10-516,-4-6-129,5-1-516,0 0-129,-1-9-645,12 2-2580,-8-2-903,-1-14-387,-1-8-129,-3-12-258</inkml:trace>
          <inkml:trace contextRef="#ctx0" brushRef="#br0" timeOffset="11528.4203">19034 113 11352,'-12'-102'4773,"15"65"-516,18 7 258,1 1-3225,26 15-774,3 0-258,12 5-516,8 9-645,-11-6-1419,6 6-1806,-12 11-516,-17 3-129,-16 11-129</inkml:trace>
          <inkml:trace contextRef="#ctx0" brushRef="#br0" timeOffset="11388.02">19038-28 14448,'8'-20'4902,"-8"20"-129,8 16-129,1 18-3870,-8 7-129,10 14-258,-7 8 258,6 15-387,-1 2 129,0 7-387,2 0 129,-2-3-258,1-8 129,-4-12-129,1-10-258,-4-15 129,4-9-258,-7-30-387,0 0-387,-1-39-1290,-5-4-2322,-1-14 129,2-9-387,-9-10-258</inkml:trace>
          <inkml:trace contextRef="#ctx0" brushRef="#br0" timeOffset="11996.4211">19772-158 12771,'0'-51'5031,"0"51"-387,-2-16 129,2 16-3225,-7 21-903,2 7-129,5 19 0,-4 6 0,4 16-129,-3 8 129,3 8-516,0 1 129,0-3-387,3 1 129,1-11-258,5-7 0,-4-18-387,13 3-258,-13-31-1032,29 6-2193,-5-18-516,8-8-258,9-11 0</inkml:trace>
          <inkml:trace contextRef="#ctx0" brushRef="#br0" timeOffset="12308.4216">20283 429 11352,'21'-57'5031,"-21"39"-387,0 18 129,-16-5-2709,-7 3-1161,23 2-516,-30 23-129,19 2-129,-3 2 0,7 7 0,1 1-129,6 5 0,6 0 129,10 1 0,1-3-129,5-4 0,-3-8 129,1-3 0,-2-10 0,1-6 129,-3-9 0,-16 2 0,29-39 0,-19 5 0,1-9-129,-2-8-258,0-2-129,-9-6-258,12 18-1806,-4-9-2451,-1 11-258,3 5-258,12 11-129</inkml:trace>
          <inkml:trace contextRef="#ctx0" brushRef="#br0" timeOffset="12542.422">20880 281 13029,'29'29'5160,"-26"-11"-129,1 10-129,-2-8-3354,5 30-903,-7 1 129,5 24-258,-5 3 0,4 9-258,-2 0-129,1 1 0,-3-5-258,0-10-129,4-7-258,-4-23 129,3-4-645,-3-39-2193,0 0-1806,-7-13 0,7-20-258,-3-21-645</inkml:trace>
          <inkml:trace contextRef="#ctx0" brushRef="#br0" timeOffset="12745.2224">21037 305 11610,'101'-63'5031,"-37"53"-516,2 10 387,-11 0-3483,9 33-387,-17-6 0,-1 16-387,-23 0 0,-9 12-129,-21-4 129,-23 4-516,-18-3-129,-22-11-645,5 5-4128,-30-10-258,-1-6-129,-9-10-645</inkml:trace>
        </inkml:traceGroup>
      </inkml:traceGroup>
    </inkml:traceGroup>
    <inkml:traceGroup>
      <inkml:annotationXML>
        <emma:emma xmlns:emma="http://www.w3.org/2003/04/emma" version="1.0">
          <emma:interpretation id="{72EE2568-B49A-4782-AFB6-88F324706B39}" emma:medium="tactile" emma:mode="ink">
            <msink:context xmlns:msink="http://schemas.microsoft.com/ink/2010/main" type="paragraph" rotatedBoundingBox="1069,3201 21090,3024 21107,4958 1086,51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9F956DF-770D-4BDA-81DA-6527FC64CDCD}" emma:medium="tactile" emma:mode="ink">
              <msink:context xmlns:msink="http://schemas.microsoft.com/ink/2010/main" type="inkBullet" rotatedBoundingBox="1072,3540 2552,3527 2554,3730 1074,3743"/>
            </emma:interpretation>
            <emma:one-of disjunction-type="recognition" id="oneOf4">
              <emma:interpretation id="interp20" emma:lang="en-US" emma:confidence="0">
                <emma:literal>_</emma:literal>
              </emma:interpretation>
              <emma:interpretation id="interp21" emma:lang="en-US" emma:confidence="0">
                <emma:literal>~</emma:literal>
              </emma:interpretation>
              <emma:interpretation id="interp22" emma:lang="en-US" emma:confidence="0">
                <emma:literal>-</emma:literal>
              </emma:interpretation>
              <emma:interpretation id="interp23" emma:lang="en-US" emma:confidence="0">
                <emma:literal>r</emma:literal>
              </emma:interpretation>
              <emma:interpretation id="interp24" emma:lang="en-US" emma:confidence="0">
                <emma:literal>=</emma:literal>
              </emma:interpretation>
            </emma:one-of>
          </emma:emma>
        </inkml:annotationXML>
        <inkml:trace contextRef="#ctx0" brushRef="#br1" timeOffset="24258.0426">-467 2852 7869,'0'0'4257,"-14"-16"258,14 16-903,-20-16-1419,20 16-516,0 0-516,0 0-516,0 0-129,27-14-129,-4 5 129,18 3-129,11-8 0,17 2 0,8-6 0,17 4-129,2-6 129,11 6-129,-2-2-129,1 2 0,-8 3 0,-5 2 0,-8 4-129,-8 1 129,-8 4-129,-7 0 0,-8-2 129,-12 2-258,-6 0 0,-13 0-129,0 0-258,-23 0-258,20 13-1161,-20-13-2838,-22 21 129,5-5-258,-8-7-258</inkml:trace>
      </inkml:traceGroup>
      <inkml:traceGroup>
        <inkml:annotationXML>
          <emma:emma xmlns:emma="http://www.w3.org/2003/04/emma" version="1.0">
            <emma:interpretation id="{F8D3578B-DF15-43BF-A04A-4DA7C0CF59F3}" emma:medium="tactile" emma:mode="ink">
              <msink:context xmlns:msink="http://schemas.microsoft.com/ink/2010/main" type="line" rotatedBoundingBox="3335,3181 21090,3024 21107,4958 3352,5116"/>
            </emma:interpretation>
          </emma:emma>
        </inkml:annotationXML>
        <inkml:traceGroup>
          <inkml:annotationXML>
            <emma:emma xmlns:emma="http://www.w3.org/2003/04/emma" version="1.0">
              <emma:interpretation id="{33359C67-5AEF-4367-A8BD-9613A6B37B1C}" emma:medium="tactile" emma:mode="ink">
                <msink:context xmlns:msink="http://schemas.microsoft.com/ink/2010/main" type="inkWord" rotatedBoundingBox="3335,3181 6202,3156 6212,4227 3344,4253"/>
              </emma:interpretation>
              <emma:one-of disjunction-type="recognition" id="oneOf5">
                <emma:interpretation id="interp25" emma:lang="en-US" emma:confidence="0">
                  <emma:literal>3-4</emma:literal>
                </emma:interpretation>
                <emma:interpretation id="interp26" emma:lang="en-US" emma:confidence="0">
                  <emma:literal>3-1</emma:literal>
                </emma:interpretation>
                <emma:interpretation id="interp27" emma:lang="en-US" emma:confidence="0">
                  <emma:literal>3-2</emma:literal>
                </emma:interpretation>
                <emma:interpretation id="interp28" emma:lang="en-US" emma:confidence="0">
                  <emma:literal>see</emma:literal>
                </emma:interpretation>
                <emma:interpretation id="interp29" emma:lang="en-US" emma:confidence="0">
                  <emma:literal>To-re</emma:literal>
                </emma:interpretation>
              </emma:one-of>
            </emma:emma>
          </inkml:annotationXML>
          <inkml:trace contextRef="#ctx0" brushRef="#br1" timeOffset="25256.4444">1821 2526 7740,'-36'-25'4515,"13"8"129,23 17-387,0 0-1806,16-15-645,20 15-645,1-3-258,27 1-258,4-9 0,19 1-258,5-6 129,10-2-258,-6-3-129,-4-1 0,-12 1-129,-17 1 0,-15 3 0,-18 2-258,-30 15 129,0 0 0,-9-10-129,-21 10 0,-6 12 0,-3 6 129,0 10-129,0 8 258,7 7 0,9 8 0,10 8 129,8 7 0,5 8 0,2 5 0,6 6 0,5 0 0,-2-3 129,-3-5 0,0-8 0,-3-7 0,-5-14 0,-2-7 129,-14-16 0,-3-5 0,-10-11-129,-6-4 0,-8-5-129,-7-7 129,-7-13-128,-3-5-130,-1-7 0,4-3 0,2-6 0,9 0 0,9 4 0,4-1-388,17 15-257,6-5-387,19 28-1161,-9 0-2838,42-4 0,-6 4-387,7 13 258</inkml:trace>
          <inkml:trace contextRef="#ctx0" brushRef="#br1" timeOffset="25630.845">3093 2827 12513,'0'0'4902,"-16"0"-258,16 0-516,0 0-2709,21 2-516,0-2-129,15 0-387,-1 0-258,8 0-129,7 2-387,-6-2-903,15 0-2709,-7 0-516,-4-9-516,-2 0-129</inkml:trace>
          <inkml:trace contextRef="#ctx0" brushRef="#br1" timeOffset="26145.6459">3840 2489 13545,'3'-20'4902,"-3"20"258,0 0-387,14 16-3612,-14 13-129,2 15-258,-2 4 0,0 15-258,0 4-386,0 12-130,-5 2 0,0 3 0,-3-6 0,1-5 0,0-9 0,0-14 0,2-11 0,1-12 0,4-27 0,0 0 0,23-36 0,6-14 0,10-15 0,14-12 0,8-12 0,12-7 0,3 7 0,-3 4 0,0 21-517,-21 3-644,5 31-645,-40 2-645,7 28-645,-41 0-129,5 24 258,-34-6 129,14 25 774,-20-9 1290,6 8 1161,10 5 1032,-6-8 1419,29 9 0,-10-13-129,23 15 258,0-18-774,20 18-516,-4-16-516,19 10-387,3-8-258,8 1-258,2-1-387,0-9-387,14 10-1935,-10-14-2322,-6-5-129,-3-6-387,-2-8-258</inkml:trace>
        </inkml:traceGroup>
        <inkml:traceGroup>
          <inkml:annotationXML>
            <emma:emma xmlns:emma="http://www.w3.org/2003/04/emma" version="1.0">
              <emma:interpretation id="{7222632F-1EBC-434C-B2AD-D96161F600C7}" emma:medium="tactile" emma:mode="ink">
                <msink:context xmlns:msink="http://schemas.microsoft.com/ink/2010/main" type="inkWord" rotatedBoundingBox="7305,3287 13074,3236 13090,5029 7321,5080"/>
              </emma:interpretation>
              <emma:one-of disjunction-type="recognition" id="oneOf6">
                <emma:interpretation id="interp30" emma:lang="en-US" emma:confidence="0">
                  <emma:literal>Flipflop</emma:literal>
                </emma:interpretation>
                <emma:interpretation id="interp31" emma:lang="en-US" emma:confidence="0">
                  <emma:literal>flipflop</emma:literal>
                </emma:interpretation>
                <emma:interpretation id="interp32" emma:lang="en-US" emma:confidence="0">
                  <emma:literal>rtipflup</emma:literal>
                </emma:interpretation>
                <emma:interpretation id="interp33" emma:lang="en-US" emma:confidence="0">
                  <emma:literal>rtipflop</emma:literal>
                </emma:interpretation>
                <emma:interpretation id="interp34" emma:lang="en-US" emma:confidence="0">
                  <emma:literal>Flip-flop</emma:literal>
                </emma:interpretation>
              </emma:one-of>
            </emma:emma>
          </inkml:annotationXML>
          <inkml:trace contextRef="#ctx0" brushRef="#br1" timeOffset="26863.2472">5736 2516 14964,'-4'-22'4902,"4"22"258,0 0-387,0 36-3870,0 5-129,7 19-258,-5 8 0,4 16-257,-5 3-259,1 7 0,-2-3 0,2-4 0,1-4 0,-3-11 0,6-12 0,-4-17 0,3-9-130,-5-34-257,9 19-258,-6-30 0,10-10-387,-11-32-258,14 5-516,-16-34-1032,14 4-903,-7-10-774,-7 0-258,0-3 774,0 13 1677,-2 5 1548,-7 3 1419,7 24 1548,-6 0 1032,6 8 1548,2 8-258,12 11-903,-1-10-903,25 22-903,-10-11-645,22 15-387,-5-6-129,12 5-258,-2 2-129,-1 2-387,0 2-129,-11 2-516,3 15-903,-24-1-3225,-6 0 258,-14 1-645,-2 3 387</inkml:trace>
          <inkml:trace contextRef="#ctx0" brushRef="#br1" timeOffset="27081.6476">5821 2843 10320,'-12'16'5289,"21"5"-516,14-15 129,11 6-2064,-4-12-1419,23 0-516,-1 0-387,8-3-387,3 1-258,-7-7-645,14 9-1032,-11 0-2967,-3 0 0,-6 0-387,-2-7-129</inkml:trace>
          <inkml:trace contextRef="#ctx0" brushRef="#br1" timeOffset="28126.8494">6737 2436 10191,'-23'-20'4902,"-7"-8"-129,30 28 0,-25 0-1806,0 9-1677,16 19-645,-9 6 129,2 17-258,-5 6 0,5 16-129,-3 9 0,6 11-129,4 1 0,6 2-128,3 0-130,0-7 0,7-9 0,2-9-130,1-12-128,-1-17-129,7-4-129,-9-19-516,18 10-1032,-5-22-2838,3-3 129,0-4-516,2-9 129</inkml:trace>
          <inkml:trace contextRef="#ctx0" brushRef="#br1" timeOffset="28345.2498">7011 3090 12255,'25'-37'4902,"-25"37"-129,18 3 0,-18-3-2838,11 41-1032,-10-7-258,8 14 0,-5-3-258,1 4-129,1-1-516,-5-10-258,8 5-645,-9-24-1677,0-1-1935,0-18 0,0 0-387,0 0-129</inkml:trace>
          <inkml:trace contextRef="#ctx0" brushRef="#br1" timeOffset="28516.8501">7056 2905 9804,'-4'-98'4644,"4"72"-258,0 4-645,0 22-1161,14-9-2967,1 22-1806,1 12-1677,-6-2-516,10 16-129,-2-7-258</inkml:trace>
          <inkml:trace contextRef="#ctx0" brushRef="#br1" timeOffset="29062.8511">7508 3010 12642,'8'-19'4902,"-8"19"-129,0 0 129,8 39-3225,-8-2-645,0 22-129,0 1-129,0 20 0,0 4-386,0 10-388,0-3 0,0 1 0,0-6 0,0-6 0,0-7 0,0-11 0,5-7 0,-3-17 0,3-5 0,-5-33 0,9 18-388,-4-30-128,9-13-129,-6-23-258,13-2-516,-18-27-258,24 3-129,-25-28-129,16 12 258,-18-17 516,12 13 387,-5-4 516,4 9 645,9 14 645,-6 4 258,27 27 258,-13 1 0,26 30-387,-15-3-129,16 22-258,-14 4 0,7 21-129,-13-1-129,3 11 0,-15-7-129,-2 5 0,-14-4-129,-7-3 129,-10-7-258,-15-3 129,-14-8-128,-15-4-130,-10-1-259,-12-5 1,1 1-258,-7-5-516,18 4-774,-9-2-3096,18-2 129,14 0-258,14-6-129</inkml:trace>
          <inkml:trace contextRef="#ctx0" brushRef="#br1" timeOffset="29858.4525">8626 3023 10191,'59'-18'4773,"-38"11"0,-3-4-129,2-19-2193,8 23-1032,-6-18-258,19 9-387,-8-13-129,12 3-258,-4-10-129,3-1-129,-3-2 0,-7-4-258,-7-2-129,-11 1 129,-9 3-258,-7 2 258,-6 3-258,-8 8 258,0 5 0,-4 9 258,2 8 0,16 6 0,-25 14 129,22 15 0,-1 8 258,4 17-129,0 6 129,2 18-128,0 8-388,3 15 0,-5 4 0,4 11 0,-4-1 0,0 1 0,0-8 0,0-4 0,0-10 0,0-9 0,0-10 0,1-7 0,1-11 0,-2-6 0,0-6 0,0-5 0,0-7 0,-2-9 0,-1-6 0,3-18 0,-16 23 0,0-21 0,16-2 0,-31-5 0,31 5-4774,-16-38-515,4 14 129,1-12-387</inkml:trace>
          <inkml:trace contextRef="#ctx0" brushRef="#br1" timeOffset="30092.4529">8724 3343 13287,'43'-27'4644,"-11"20"-129,5 2 0,-12-2-3354,32 7-516,4 0-387,8 1-387,7 6-387,-8-7-1290,3-5-2580,-1-4-129,-10-5-258,-7-4 0</inkml:trace>
          <inkml:trace contextRef="#ctx0" brushRef="#br1" timeOffset="30388.8534">9587 2553 14190,'-14'-55'5031,"8"35"-387,6 20 258,-5-21-3225,5 21-645,0 23-387,0 13 1,2 6-646,1 19 0,1 12 0,1 18 0,-1 12 0,-1 5 0,5 2 0,-3-5 0,6-5 0,-3-15 0,8-8 0,-3-24-517,17-6-773,-12-35-1548,19-1-1935,6-11-258,9-13 0,3-13-129</inkml:trace>
          <inkml:trace contextRef="#ctx0" brushRef="#br1" timeOffset="30700.8539">10096 3245 11739,'-6'-91'4773,"-4"63"-258,-10 12 129,-12 7-2322,20 25-1032,-11 7-516,12 18-258,-2 0-129,10 10 0,-1-1-258,8 2 129,10-8 0,11-3-129,3-11 0,4-5 0,4-7 0,1-11 0,-1-7 1,3-5-130,-5-18 0,0-7 0,-4-13 0,-3-12 0,-4-9 0,-9-6 0,-3 5 0,-11-1 0,1 14-775,-8-7-1676,7 22-2322,-3 18-387,3 19 0,0 0-129</inkml:trace>
          <inkml:trace contextRef="#ctx0" brushRef="#br1" timeOffset="31262.4549">10800 3024 14835,'21'-7'4902,"-21"7"-258,0 0 258,9 25-3741,-9-2-258,0 24-258,-7 2 0,5 21-515,-5 6-130,4 13 0,-1 2 0,1 3 0,1-5 0,2-7 0,0-9 0,0-11 0,2-10 0,1-15 0,1-7 0,-2-14 0,-2-16 0,0 0 0,0 0-259,5-37-515,4 7-387,-9-27-1032,5 5-903,-7-24-774,2 1 258,0-21 516,6 12 774,-6-13 1290,0 6 903,9 11 1419,-8 2 1290,17 15 774,-7 5-129,12 26-258,-9-13-903,25 33-645,-7-13-387,23 18-258,-3-4 0,14 11-258,-4 0 0,7 11-129,-10 5 0,-4 10-128,-10 1-259,-11 7 0,-15-4 0,-12 6 0,-9-6 0,-19-3 0,-16-4 0,-17-6 0,-8 1 0,-16-11-259,1 16-1676,-10-17-2838,2 3-387,3-4 129,9 0-387</inkml:trace>
        </inkml:traceGroup>
        <inkml:traceGroup>
          <inkml:annotationXML>
            <emma:emma xmlns:emma="http://www.w3.org/2003/04/emma" version="1.0">
              <emma:interpretation id="{7333A2E7-156D-4490-97E4-A89FCBF83F56}" emma:medium="tactile" emma:mode="ink">
                <msink:context xmlns:msink="http://schemas.microsoft.com/ink/2010/main" type="inkWord" rotatedBoundingBox="13898,3197 16743,3172 16754,4390 13909,4415"/>
              </emma:interpretation>
              <emma:one-of disjunction-type="recognition" id="oneOf7">
                <emma:interpretation id="interp35" emma:lang="en-US" emma:confidence="1">
                  <emma:literal>with</emma:literal>
                </emma:interpretation>
                <emma:interpretation id="interp36" emma:lang="en-US" emma:confidence="0">
                  <emma:literal>withe</emma:literal>
                </emma:interpretation>
                <emma:interpretation id="interp37" emma:lang="en-US" emma:confidence="0">
                  <emma:literal>width</emma:literal>
                </emma:interpretation>
                <emma:interpretation id="interp38" emma:lang="en-US" emma:confidence="0">
                  <emma:literal>witch</emma:literal>
                </emma:interpretation>
                <emma:interpretation id="interp39" emma:lang="en-US" emma:confidence="0">
                  <emma:literal>withy</emma:literal>
                </emma:interpretation>
              </emma:one-of>
            </emma:emma>
          </inkml:annotationXML>
          <inkml:trace contextRef="#ctx0" brushRef="#br1" timeOffset="32245.2566">12501 2918 6708,'7'-41'4644,"-7"25"129,0-2-387,-2 2-774,2 16-1419,-21 0-774,10 11-645,-12 8-129,3 19-258,-5 4-129,4 12 0,-2 3 0,5 8 0,7-2 0,10 1-129,1-7 129,8-4-129,10-7-129,7-7 129,0-8 0,5-10 0,-1-9 0,3-8 0,0-4 0,-2-14 0,0-13 0,-3-10 0,0-10 0,-4-4 1,-2-6-130,-3 2 0,-6 3 0,-1 9 0,-4 6 0,-3 14 0,-4 23 0,0 0 0,18 0 0,-10 23 0,3 11 0,3 5 0,4 2 0,2 3 0,1-1 0,0-7 0,1-4 0,-1-7 0,-1-11 0,1-7 0,-1-7 0,-1-2 0,1-19 0,-1-8 0,-3-15 0,-2-9 0,-3-11 0,-4-6 0,-7-3 0,0 2 0,-3 7 0,-10 5 0,-1 15 0,-9 10 0,3 20 0,-8 8-130,10 21-1676,-19 10-3096,14 7-387,-1 5 258,8 4-387</inkml:trace>
          <inkml:trace contextRef="#ctx0" brushRef="#br1" timeOffset="32541.6572">13383 2783 14319,'9'-16'4902,"-9"16"-387,16-11 129,-6 23-3483,-10 10-387,13 17-258,-10 2 0,12 16-129,-6 3-129,3 8-129,-1-1-387,-6-4-129,7-1-258,-12-21-516,15 7-1806,-15-23-1935,0-25 129,0 0-258,0 0-258</inkml:trace>
          <inkml:trace contextRef="#ctx0" brushRef="#br1" timeOffset="32713.2575">13426 2610 11094,'0'-30'3870,"12"-2"-645,6 32-645,-18 0-5031,0 0-1161,0 0-258,0 0-258,18 10-387</inkml:trace>
          <inkml:trace contextRef="#ctx0" brushRef="#br1" timeOffset="33196.8583">13934 3126 6192,'11'-55'4644,"5"33"-387,12 17 0,-4 5-1161,0-11-1677,17 11-645,4 0-645,1-5-1032,16 1-1290,1-6-1677,-5-19-516,3 4 129,-10-17-516</inkml:trace>
          <inkml:trace contextRef="#ctx0" brushRef="#br1" timeOffset="33040.858">13972 2292 13029,'16'0'4902,"-7"16"-129,-2 12 0,10 20-3483,-8 0-258,13 23-129,-12-1 0,6 15-258,-5 0-128,3 13-517,-3-2 0,0 4 0,-1-8 0,1-4 0,0-10 0,-4-12 0,3-11 0,-4-20 0,1-4-259,-7-31-515,0 26-516,-14-31-1419,14 5-2322,-36-25 129,11 2-258,-5-9 0</inkml:trace>
          <inkml:trace contextRef="#ctx0" brushRef="#br1" timeOffset="33571.259">14632 2414 12642,'-22'-58'5031,"22"58"-387,0 0 387,-32 0-3096,38 30-903,1 5-258,14 17 0,-5 3-129,9 13-386,-2 1-259,2 8 0,-7 3 0,-6 3 0,-5 3 0,-7-8 0,0-7 0,0-12 0,-5-9 0,1-17 0,4-11 0,0-22 0,18 0 0,4-18 0,2-12 0,3-4 0,5-5 0,0 0 0,-2 1 0,-1 6 0,-2 11 0,-3 8 0,1 13 0,-2 15 0,1 17 0,-3 1 0,4 19-646,-14-9-3740,10 5-645,-5-6-129,2-6-258</inkml:trace>
        </inkml:traceGroup>
        <inkml:traceGroup>
          <inkml:annotationXML>
            <emma:emma xmlns:emma="http://www.w3.org/2003/04/emma" version="1.0">
              <emma:interpretation id="{2D4C361D-EA57-4CC2-95EE-13A83500B9AE}" emma:medium="tactile" emma:mode="ink">
                <msink:context xmlns:msink="http://schemas.microsoft.com/ink/2010/main" type="inkWord" rotatedBoundingBox="17595,3063 21090,3031 21099,4132 17605,4164"/>
              </emma:interpretation>
              <emma:one-of disjunction-type="recognition" id="oneOf8">
                <emma:interpretation id="interp40" emma:lang="en-US" emma:confidence="0">
                  <emma:literal>Tire</emma:literal>
                </emma:interpretation>
                <emma:interpretation id="interp41" emma:lang="en-US" emma:confidence="0">
                  <emma:literal>Tare</emma:literal>
                </emma:interpretation>
                <emma:interpretation id="interp42" emma:lang="en-US" emma:confidence="0">
                  <emma:literal>Tore</emma:literal>
                </emma:interpretation>
                <emma:interpretation id="interp43" emma:lang="en-US" emma:confidence="0">
                  <emma:literal>Tree</emma:literal>
                </emma:interpretation>
                <emma:interpretation id="interp44" emma:lang="en-US" emma:confidence="0">
                  <emma:literal>Jan</emma:literal>
                </emma:interpretation>
              </emma:one-of>
            </emma:emma>
          </inkml:annotationXML>
          <inkml:trace contextRef="#ctx0" brushRef="#br1" timeOffset="34507.2603">16021 2229 12513,'23'-32'5031,"5"23"-387,8 4 0,23 5-3354,-8 0-387,24 0-258,3 0-129,9 0-129,-5 0-129,-2 0-129,-9 0-129,-12-4 0,-11 1-129,-16-2-129,-16 1 129,-16 4-129,-11-2 0,-15 2 0,-4 4 0,-6 5 129,0 7 129,1 5-129,5 8 129,10 6 129,8 6-129,8 7 258,4 2-129,9 9 0,10 1 258,6 6-258,0 1 129,2 3-129,-6-1 129,-3 2-129,-9-7 0,-9-3 0,-2-6 0,-14-9 0,-9-7 0,-5-8 0,-7-12 129,-2-8-129,-4-9 0,0-4 129,-1-19-128,-1-11-130,3-11 0,2-5 0,3-7 0,3-4 0,4 4 0,2 5 0,8 9 0,-1 4-517,21 37-1805,-11-23-2451,11 23-387,0 0-129,-4 14-258</inkml:trace>
          <inkml:trace contextRef="#ctx0" brushRef="#br1" timeOffset="36285.6634">18171 3254 9804,'13'-20'5031,"-13"20"-129,7-26-258,-7 26-2193,3-32-774,-3 32-645,0-48-129,0 19-258,-3-14-129,-6-1-129,-11-9-129,-6-6 0,-13-5-129,-6-4 1,-6 2-260,-6 1 130,-2 2-129,6 8 129,5 7-129,10 9 129,12 7-129,8 9 0,18 23 258,0-23-258,0 23 129,21 0 0,0 0 0,4 12 0,0 4 0,4 4 0,-6 3 129,-5 5-129,-9 4 258,-9 2-129,-8 2 1,-15 1-130,-11-1 0,-10 1 0,-6 0 0,-5-3 0,0 0 0,0-5 0,7-5 0,3-2 0,11-6 0,6-2 0,10-7 0,18-7 0,0 0 0,0 0 0,36 2 0,12-2 0,9 0 0,16-2 0,8-1 0,12 1 0,1 0 0,-3-2 0,-6 3 0,-8-1 0,-8 2 0,-14-5 0,-7 5 0,-17-9-259,10 9-3482,-18-4-1419,2-5-258,-25 9-129,30-34-387</inkml:trace>
          <inkml:trace contextRef="#ctx0" brushRef="#br1" timeOffset="36831.6645">18614 2233 12771,'27'-18'5031,"-27"18"-129,25 11 0,-7 19-3612,-15 0-516,11 16 129,-6 1-258,2 10-129,-4 0 129,-1 3-387,-5 1-128,0-3-130,0-3 0,0-7 0,0-7 0,-2-9 0,0-7 0,2-9 0,0-16 0,0 0 0,23-12 0,9-15 0,8-10 0,13-8 0,7-10 0,10-5 0,1 1 0,-5 2 0,-8 9 0,-11 4 0,-8 13 0,-20 5-130,-19 26-902,0 0 0,0 0 0,-44 5-129,14 20 129,-18-4 129,9 9 387,-8-1 387,10 1 387,10 2 129,2-7 516,24 9 0,-5-11 129,17 11 0,1-8 0,24 12-258,-4-8-258,14 9-386,4-3-130,5-1 0,11 12-517,-11-15-4385,7-2-387,-10-9 0,-6-10-645</inkml:trace>
        </inkml:traceGroup>
      </inkml:traceGroup>
    </inkml:traceGroup>
    <inkml:traceGroup>
      <inkml:annotationXML>
        <emma:emma xmlns:emma="http://www.w3.org/2003/04/emma" version="1.0">
          <emma:interpretation id="{05A30967-27B5-4CA5-A562-419801BED204}" emma:medium="tactile" emma:mode="ink">
            <msink:context xmlns:msink="http://schemas.microsoft.com/ink/2010/main" type="paragraph" rotatedBoundingBox="3882,4756 9278,4981 9218,6414 3822,618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E6B6615-3D73-4102-A119-5BE8E6CD5B11}" emma:medium="tactile" emma:mode="ink">
              <msink:context xmlns:msink="http://schemas.microsoft.com/ink/2010/main" type="line" rotatedBoundingBox="3882,4756 9278,4981 9218,6414 3822,6188"/>
            </emma:interpretation>
          </emma:emma>
        </inkml:annotationXML>
        <inkml:traceGroup>
          <inkml:annotationXML>
            <emma:emma xmlns:emma="http://www.w3.org/2003/04/emma" version="1.0">
              <emma:interpretation id="{1D4C2A61-CA33-492C-A120-A6BAFE7B526B}" emma:medium="tactile" emma:mode="ink">
                <msink:context xmlns:msink="http://schemas.microsoft.com/ink/2010/main" type="inkWord" rotatedBoundingBox="3882,4756 9278,4981 9218,6414 3822,6188"/>
              </emma:interpretation>
              <emma:one-of disjunction-type="recognition" id="oneOf9">
                <emma:interpretation id="interp45" emma:lang="en-US" emma:confidence="1">
                  <emma:literal>shorted</emma:literal>
                </emma:interpretation>
                <emma:interpretation id="interp46" emma:lang="en-US" emma:confidence="0">
                  <emma:literal>short ed</emma:literal>
                </emma:interpretation>
                <emma:interpretation id="interp47" emma:lang="en-US" emma:confidence="0">
                  <emma:literal>short cd</emma:literal>
                </emma:interpretation>
                <emma:interpretation id="interp48" emma:lang="en-US" emma:confidence="0">
                  <emma:literal>short at</emma:literal>
                </emma:interpretation>
                <emma:interpretation id="interp49" emma:lang="en-US" emma:confidence="0">
                  <emma:literal>short al</emma:literal>
                </emma:interpretation>
              </emma:one-of>
            </emma:emma>
          </inkml:annotationXML>
          <inkml:trace contextRef="#ctx0" brushRef="#br1" timeOffset="38235.6669">2655 4675 9675,'20'-37'4902,"-20"37"-258,-6-34-258,-17 16-2193,2 16-1032,-18-5-387,3 7-258,-10 0-258,1 11-129,1 1 0,3 4 0,4-1-129,8 2 129,6 0-129,12 0 129,10-1 0,6 2 129,15-2-129,12 2 129,7 0 0,10 3 129,3-5-129,5 5 0,-2-3-129,-2 4 0,-6-5 0,-8 5 0,-5-5 0,-9 3-129,-9 0 258,-9-1-129,-7 2 0,-7-1 129,-11-4-129,-5 0 1,-8-3-130,-1-3 0,-5-4 0,0-5 0,-2-1 0,-1-1 0,3-8 0,1-4 0,1-1 0,5-2 0,-1-2 0,7-1 0,6 4 0,2-2 0,16 17-517,-20-27-386,20 27-516,0-20-1548,0 20-1935,23-12-129,0 7 0,8 5-645</inkml:trace>
          <inkml:trace contextRef="#ctx0" brushRef="#br1" timeOffset="38828.4682">3057 3999 14577,'-46'-80'5160,"28"55"-516,18 25 129,0 0-3483,-23 7-645,23 34-129,7 14-129,7 24 0,-1 11-129,10 17-128,0 5-130,4 7 0,1-3 0,1-4 0,-3-9 0,-4-10 0,-3-11 0,-3-13 0,-3-12 0,-3-11 0,-4-12 0,-1-14 0,-5-20 0,0 0 0,21-13 0,-8-19 0,3-11 0,5-6 0,2-7 0,4-2 0,1-3 0,-1 10 0,-2 6 0,-4 8 0,1 12 0,-5 9 0,5 14 0,-4 2 0,1 16 0,2 7 0,1 4 0,-1 3 0,0 4 0,-1 2 0,-2-3 0,-4-1 0,0 2 0,-5-9-388,5 9-386,-10-16-387,17 15-1161,-12-15-2580,11-7-258,3-6 0,4-5 0</inkml:trace>
          <inkml:trace contextRef="#ctx0" brushRef="#br1" timeOffset="39156.0688">4060 4938 11223,'0'-62'4902,"-12"37"-129,12 25-129,-27-12-2709,-3 10-774,12 13-516,-7 10-258,7 13-258,-1 5 129,5 5-129,3 5 0,6-1-129,5 0 129,5-6 0,9-4-129,6-5 258,3-11-129,4-6 129,-1-16 129,4-4 0,-3-19 0,0-9 1,-8-14-388,-1-6 0,-7-8 0,-8-4 0,-3 3 0,-1 3 0,-6 11 0,-9 1-517,12 25-1289,-19-2-1935,23 23-1290,0 0 0,-18 21-387,18 11-258</inkml:trace>
          <inkml:trace contextRef="#ctx0" brushRef="#br1" timeOffset="39670.8696">4231 5150 11223,'85'23'5289,"-42"-19"-645,0-4 258,10 2-2580,-28-15-903,20 2-387,-19-13-258,6 0-258,-10-8 0,-1 0-386,-7-7-130,-5 2 0,-7-2 0,-2 1 0,-9 5 0,-11 1 0,3 8-130,-8 1-386,3 11 0,-3 1-129,8 9 129,-3 2-129,20 0 129,-16 8 129,16-8 129,5 19 0,11-10 258,9-2 129,4-5 0,8-2 129,-1 0 129,5-4 0,-11-8 129,7 3 0,-12-3 0,4 3-129,-13 0 0,1 3 0,-17 6 1,31-5-388,-15 5 0,1 7 0,3 7 0,1 8 0,1 4 0,1 10 0,-4 1 0,-1 6 0,-4 3 0,-3 1 0,1 2-259,-6-9-257,5 4-258,-11-19-387,14 16-1290,-5-25-2709,-9-16 258,17 3-387,-8-12 0</inkml:trace>
          <inkml:trace contextRef="#ctx0" brushRef="#br1" timeOffset="40138.8705">5305 4270 15222,'4'-121'5160,"-2"83"-258,0 15-129,-2 23-3741,0 0-258,7 16-129,5 34-386,-3 10-259,3 22 0,-3 9 0,2 14 0,-4 7 0,-2 4 0,-3-6 0,-2-3 0,0-9 0,0-10 0,0-8 0,0-15 0,0-7 0,0-19 0,0-5-517,0-34-515,0 0-387,-18-21-774,18-8-1290,-10-19-1290,-8-9-258,-5-7 258,3 7 2064,-12-5 1548,7 3 1290,9 20 1548,-9-2 1290,13 11 1677,12 14 129,0 16-774,16-25-1677,25 25-1161,0 0-516,19 11-258,10 3-774,1-7-1677,5 6-2580,8 1 258,-11-5-645,-7 0-129</inkml:trace>
          <inkml:trace contextRef="#ctx0" brushRef="#br1" timeOffset="41012.472">5942 4933 9933,'45'11'5031,"-22"-4"-129,5-2 0,4 8-1935,-9-13-1419,24 0-774,-8 0-129,12 0-129,-4-7-258,4-4 129,-3 0-258,-2-3 129,-10 0 0,-4 0 1,-14-2-259,-18 16 0,0-27 0,-23 14 0,-11 6 0,-11 2 0,-1 5-130,-7 2 1,3 14 0,0 9-129,8 7 258,6 7-129,11 5 0,13 4 129,6 4 0,8-2 0,14-2 129,14-6 0,9-2 0,15-3 129,6-12 1,13-6-259,6-10 0,9-5 0,1-6 0,2-12 0,-2-9 0,-7-9 0,-7-6 0,-15-6 0,-12-1 0,-12 1 0,-13 1 0,-14 4 0,-8 7 0,-1 7 0,0 25 0,-30-18-130,9 20 1,-2 16 0,1 10 0,5 10 129,2 8 0,5 6 0,6 4 0,4 3 129,4-4-129,10-3 0,4-8 129,3-10 0,4-12 1,3-17-130,1-10 0,1-22 0,-3-18 0,-1-12 0,-2-14 0,-3-16 0,-1-9 0,-8-12 0,-5-8 0,-3-3 0,-1 1 0,-1 8 0,0 14 0,0 18 0,-2 14 0,5 25 0,-5 39 0,23 0 0,-5 24 0,8 30 0,3 8 0,5 18 0,3 11 0,2 8 0,-5 5 0,-2 1 0,-4 1 0,-11-4 0,4 13 0,-21-17-4387,0-5-1289,-18-11 129,0-13-516</inkml:trace>
        </inkml:traceGroup>
      </inkml:traceGroup>
    </inkml:traceGroup>
    <inkml:traceGroup>
      <inkml:annotationXML>
        <emma:emma xmlns:emma="http://www.w3.org/2003/04/emma" version="1.0">
          <emma:interpretation id="{B48ABCC5-962F-4FC2-BE4B-03EE7B066A94}" emma:medium="tactile" emma:mode="ink">
            <msink:context xmlns:msink="http://schemas.microsoft.com/ink/2010/main" type="paragraph" rotatedBoundingBox="9155,7883 12456,7439 12654,8911 9353,9355" alignmentLevel="3"/>
          </emma:interpretation>
        </emma:emma>
      </inkml:annotationXML>
      <inkml:traceGroup>
        <inkml:annotationXML>
          <emma:emma xmlns:emma="http://www.w3.org/2003/04/emma" version="1.0">
            <emma:interpretation id="{7CFABC33-B9F2-46E0-B9B0-24FCC5B63BE2}" emma:medium="tactile" emma:mode="ink">
              <msink:context xmlns:msink="http://schemas.microsoft.com/ink/2010/main" type="line" rotatedBoundingBox="9155,7883 12456,7439 12654,8911 9353,9355"/>
            </emma:interpretation>
          </emma:emma>
        </inkml:annotationXML>
        <inkml:traceGroup>
          <inkml:annotationXML>
            <emma:emma xmlns:emma="http://www.w3.org/2003/04/emma" version="1.0">
              <emma:interpretation id="{1A4D82C0-55CC-48D0-8B86-E99BB8F206DC}" emma:medium="tactile" emma:mode="ink">
                <msink:context xmlns:msink="http://schemas.microsoft.com/ink/2010/main" type="inkWord" rotatedBoundingBox="9155,7883 12456,7439 12654,8911 9353,9355"/>
              </emma:interpretation>
              <emma:one-of disjunction-type="recognition" id="oneOf10">
                <emma:interpretation id="interp50" emma:lang="en-US" emma:confidence="0">
                  <emma:literal>For</emma:literal>
                </emma:interpretation>
                <emma:interpretation id="interp51" emma:lang="en-US" emma:confidence="0">
                  <emma:literal>Fo</emma:literal>
                </emma:interpretation>
                <emma:interpretation id="interp52" emma:lang="en-US" emma:confidence="0">
                  <emma:literal>Fro</emma:literal>
                </emma:interpretation>
                <emma:interpretation id="interp53" emma:lang="en-US" emma:confidence="0">
                  <emma:literal>Ion</emma:literal>
                </emma:interpretation>
                <emma:interpretation id="interp54" emma:lang="en-US" emma:confidence="0">
                  <emma:literal>Iyo</emma:literal>
                </emma:interpretation>
              </emma:one-of>
            </emma:emma>
          </inkml:annotationXML>
          <inkml:trace contextRef="#ctx0" brushRef="#br2" timeOffset="46690.882">8221 6931 11868,'50'-27'5160,"-15"18"-387,10 6 258,-1-6-3096,24 14-903,1 2-129,20 13-258,4-4-258,6 10 129,1-1-258,-1 6 1,-4 1-259,-8 3 0,-7-1 0,-13 3 0,-10 1 0,-9-1 0,-7 2 0,-3 0 0,-8-3 0,-3-1 0,-6-1 0,-1 0 0,-4-6 0,-8-3 0,3 2 0,-11-27-646,14 36-4385,-14-36-129,-7 26 0,7-26-516</inkml:trace>
          <inkml:trace contextRef="#ctx0" brushRef="#br2" timeOffset="46207.2812">8248 7029 10965,'0'-25'4902,"0"25"-258,0 0 129,7-20-2967,12 24-645,-19-4-129,38 23-258,-19-5 0,13 10-258,-2-1 129,8 12-258,-3-2 1,4 11-388,-1 4 0,-1 5 0,-5 5 0,0 9 0,-7 7 0,-2 2 0,-7 2 0,-2 0 0,-5-4 0,-5-3 0,-2-6 0,-2-8 0,-2-9 0,-5-4 0,-2-8 0,0-4 0,-2-6 0,4-5 0,-2-5 0,2-4 0,7-16 0,-9 19 0,9-19 0,-16 6 0,16-6 0,-25-2-517,25 2-3611,-17-18-1290,4 0 258,1-5-387,3-3-258</inkml:trace>
          <inkml:trace contextRef="#ctx0" brushRef="#br2" timeOffset="47283.683">8568 8293 6063,'0'0'4386,"-16"7"0,16-7 129,9 4-1677,-9-4-645,28-2-258,-28 2-645,50-10 129,-22-3-387,20 11-129,-3-8-258,12 3-129,-6-4-129,6 0-128,-3-1-259,-1-3 0,-3 1 0,-4-7 0,0 1-517,-10-13-773,12 4-3483,-11-5-516,-1-1 258,-4-1-516</inkml:trace>
          <inkml:trace contextRef="#ctx0" brushRef="#br2" timeOffset="47720.4838">9754 7342 13029,'-11'-18'4902,"-17"5"-387,12 13 129,16 0-3483,-36 29-516,20-1-258,-5 4 0,5 11 0,0 3-258,11 6 129,3 1-129,2 2 129,11-5-129,8 0 0,4-9 0,6-7 129,1-9-129,6-9 258,-4-11-129,3-5 129,-6-5-257,1-13-130,-9-14 0,-1-2 0,-10-12 0,-4-8 0,-6-1 0,-6-2 0,-6 2 0,-11 0 0,2 16 0,-10-4 0,5 27-1291,-21-2-2579,12 15-1419,-3 3 258,6 5-387,6 11-258</inkml:trace>
          <inkml:trace contextRef="#ctx0" brushRef="#br2" timeOffset="48094.8845">10055 7505 11352,'19'-5'4515,"-19"5"0,0 0 0,-12-2-3354,12 2-258,0 0 0,-9 11-258,9-11-129,0 0 0,-2 18 0,2-18-129,23 10 258,13 1-129,1-7 0,20-1 0,4-3-386,13 0-130,5 0 0,10 0 0,-2-5 0,-2 1 0,-5-1 0,-7 3 0,-9 2 0,-16-3 0,-2 8-517,-46-5-4256,27 16-516,-27-16 258,-14 32-516</inkml:trace>
          <inkml:trace contextRef="#ctx0" brushRef="#br2" timeOffset="60559.3064">7733 7959 5418,'-23'-4'4515,"23"4"0,0 0 0,0 0-1935,16-3-516,-16 3-387,54-2-387,-20-3-129,24 5-258,-3 0-129,18 0-129,-5 0-129,7 5-129,-4-3 0,0 3-129,-5 0-129,-6 1 0,-5-1-129,-8-3 0,-5 1-258,-12-1 0,-1 4-258,-29-6-774,28 0-3225,-28 0-516,-12 1 0,-11 5-387</inkml:trace>
        </inkml:traceGroup>
      </inkml:traceGroup>
    </inkml:traceGroup>
    <inkml:traceGroup>
      <inkml:annotationXML>
        <emma:emma xmlns:emma="http://www.w3.org/2003/04/emma" version="1.0">
          <emma:interpretation id="{355A931A-18D8-488B-8E27-968EEFC9376A}" emma:medium="tactile" emma:mode="ink">
            <msink:context xmlns:msink="http://schemas.microsoft.com/ink/2010/main" type="paragraph" rotatedBoundingBox="2604,9973 22910,9318 23031,13052 2725,1370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6E7FB76-5C50-4B3D-86C2-3FB52AA87192}" emma:medium="tactile" emma:mode="ink">
              <msink:context xmlns:msink="http://schemas.microsoft.com/ink/2010/main" type="line" rotatedBoundingBox="2604,9973 22910,9318 23031,13052 2725,13707"/>
            </emma:interpretation>
          </emma:emma>
        </inkml:annotationXML>
        <inkml:traceGroup>
          <inkml:annotationXML>
            <emma:emma xmlns:emma="http://www.w3.org/2003/04/emma" version="1.0">
              <emma:interpretation id="{437FC1CE-6EC4-4A99-BF6D-E682F398730B}" emma:medium="tactile" emma:mode="ink">
                <msink:context xmlns:msink="http://schemas.microsoft.com/ink/2010/main" type="inkWord" rotatedBoundingBox="2767,9770 13033,11080 12702,13672 2437,12362">
                  <msink:destinationLink direction="to" ref="{B5B0CF9F-40EA-4A66-AC21-7A190BFC8E05}"/>
                  <msink:destinationLink direction="with" ref="{2ADE6596-311E-4903-858E-A1137BB5F3D1}"/>
                  <msink:destinationLink direction="with" ref="{1263613F-002D-4A3B-BF4F-B867CA62E3B6}"/>
                </msink:context>
              </emma:interpretation>
              <emma:one-of disjunction-type="recognition" id="oneOf11">
                <emma:interpretation id="interp55" emma:lang="en-US" emma:confidence="0">
                  <emma:literal>(is-DI-not</emma:literal>
                </emma:interpretation>
                <emma:interpretation id="interp56" emma:lang="en-US" emma:confidence="0">
                  <emma:literal>FB F</emma:literal>
                </emma:interpretation>
                <emma:interpretation id="interp57" emma:lang="en-US" emma:confidence="0">
                  <emma:literal>[IDIOT F</emma:literal>
                </emma:interpretation>
                <emma:interpretation id="interp58" emma:lang="en-US" emma:confidence="0">
                  <emma:literal>"top-I"</emma:literal>
                </emma:interpretation>
                <emma:interpretation id="interp59" emma:lang="en-US" emma:confidence="0">
                  <emma:literal>(IDIOT F</emma:literal>
                </emma:interpretation>
              </emma:one-of>
            </emma:emma>
          </inkml:annotationXML>
          <inkml:trace contextRef="#ctx0" brushRef="#br2" timeOffset="49514.487">8095 10310 14319,'19'-49'4902,"11"29"-387,11 8 258,-9-3-3225,34 15-645,-2 4-129,18 16-129,2 1-257,19 11-388,-2-2 0,11 4 0,-2-2 0,1 0 0,-8-4 0,-5-1 0,-15 0 0,-13-4 0,-13 0 0,-13 0 0,-8 0 0,-13-3 0,0 7-130,-21-6-4385,5 2-903,-7-3 387,0 1-387</inkml:trace>
          <inkml:trace contextRef="#ctx0" brushRef="#br2" timeOffset="49108.8863">8173 10391 11610,'25'-25'5031,"0"23"-645,3 2 387,4 0-2451,14 25-1032,-8-4 0,12 18-516,-6 0 0,6 11-387,-6 5-257,4 15-130,-9 3 0,2 16 0,-10 1 0,-1 8 0,-12 0 0,-6 0 0,-10-6 0,-2-5 0,-14-8 0,-8-12 0,-3-12 0,-1-8 0,-1-8 0,0-7 0,6-5 0,-2-10 0,9 1 0,-4-11 0,18-7 0,-27 6-646,27-6-257,-21-6-516,21 6-774,-7-21-2709,3-2 129,2-4-129,2-5 0</inkml:trace>
          <inkml:trace contextRef="#ctx0" brushRef="#br2" timeOffset="49920.0876">8662 11698 10836,'-20'18'4773,"20"-18"-129,0 0 0,25 0-1935,6 0-1806,-3-6 129,24 5 0,-3-15-387,17 5 129,-2-9-387,7 1 1,1-10-388,0-1 0,-4-4 0,-6-5 0,-5-7 0,-3-9 0,-3-7 0,-6-13 0,-1 4-259,-12-13-1031,11 15-1032,-20-11-2580,2 7-129,-11 5-129,-3 9-129</inkml:trace>
          <inkml:trace contextRef="#ctx0" brushRef="#br2" timeOffset="50216.4882">9653 10611 9546,'-41'-18'4644,"23"18"-129,-2 0-129,3 0-1419,13 25-1161,-10-7-645,14 18-258,-2-3-387,2 15 129,4-1-129,10 8-129,2 2-129,7 0 0,2-6-129,3-3 1,3-7-130,2-11 0,-2-12 0,-1-14 0,-3-8 0,-2-21 0,-9-14 0,-4-9 0,-12-9 0,0-3 0,-11-4 0,-10 0 0,-2 9 0,-9 3 0,7 18-904,-12 6-3869,12 6-387,2 12 129,23 10-516</inkml:trace>
          <inkml:trace contextRef="#ctx0" brushRef="#br2" timeOffset="50450.4886">10053 10775 14835,'103'9'4902,"-49"-6"-258,4 1 129,-4-4-3741,24 0-258,2 0-258,14-2-258,6-7 0,10-2-129,0-1 0,-1 0-258,-4 1-129,-18-7-903,-2 7-3483,-24 2-129,-22-1-129,-23 3-387</inkml:trace>
          <inkml:trace contextRef="#ctx0" brushRef="#br2" timeOffset="78982.9387">10686 10938 10320,'0'-24'4386,"4"-5"0,-4 29-258,18-7-2193,-18 7-774,0 0-387,0 0-129,19-7 0,-19 7-258,0 0 129,0 0-129,20 19 0,-20-19 0,14 34 0,-9-9-129,6 9 0,-4 1 0,4 12 0,-2 1 0,0 7-129,-2 4 129,0 3-129,-4 0 1,3 0-130,-6 2 0,1-1 0,-1-3 0,0-1 0,0-4 0,0 0 0,2-2 0,0 3 0,2-3 0,-1 2 0,2 2 0,-1 2 0,-2 1 0,0-1 0,-2 0 0,0-10 0,0 7-517,-18-17-3611,5-5-774,-8-11-129,-4-7-387,-5-6-129</inkml:trace>
          <inkml:trace contextRef="#ctx0" brushRef="#br2" timeOffset="55988.4983">7506 11234 7353,'14'-11'4386,"7"9"0,-5-10-129,9-2-1806,18 14-387,-7-16-645,19 16-387,-4-11-258,17 11 0,-6-5-258,11 5-129,-4 0 0,6 0 0,-6 0-129,3 0 0,-1 0-129,0 0 0,-3 0 0,-1-4 0,-5-3 0,-1 3 0,-4 1-129,-6 1 129,-6 0-129,-10 0-129,-6 2-129,-11-3-387,5 12-1290,-23-9-2838,0 0 129,-11 12-387,-16-5-387</inkml:trace>
          <inkml:trace contextRef="#ctx0" brushRef="#br2" timeOffset="79825.3401">3354 11662 2451,'-23'-14'4257,"23"14"-129,-12-19 129,12 19-1290,-6-16-516,6 16-516,0 0-129,-10-25-516,10 25-387,0 0 0,14-7-258,-14 7-129,37-4 0,-8 0 0,13 4-129,3-1 129,10 1-129,0-4 0,7 4 0,-3-2-129,1 1 0,-4-1-129,-5 2 0,-8 0-129,-6 0 0,-5 0-258,-12 0 0,-4 3-387,-16-3-387,0 0-1935,0 0-2064,-29 16 387,-3-12-645,-7-4 258</inkml:trace>
          <inkml:trace contextRef="#ctx0" brushRef="#br2" timeOffset="53055.6929">3790 10709 12642,'5'-139'5031,"15"93"-258,8 12 129,-1 6-2580,21 28-1290,-7 9-258,18 21-258,-2 0 0,15 13-257,0 1-259,4 10 0,1 1 0,3 9 0,0 2 0,-2 5 0,-5 3 0,-9-1 0,-9 0 0,-9 0 0,-10-5 0,-13-4 0,-14-7 0,-9-4 0,-20-3 0,-15-4 0,-15-5 0,-14-4 0,-16-4 0,-13-7 0,-8-3 0,-6-7 0,1-5 0,-1-9 0,9 0 0,7-6 0,20-1-646,3-17-1289,33 6-2838,6-1-387,13 2 0,16 15-129</inkml:trace>
          <inkml:trace contextRef="#ctx0" brushRef="#br2" timeOffset="52665.6925">4018 10780 11868,'-16'-30'4902,"16"30"-387,-11-16 258,11 16-2580,0 0-1161,-9 16-387,9 19 0,-5 5-258,3 18 129,-5 10-129,3 12 0,-1 5-258,3 6 129,-1 0-128,3-2-130,0-6 0,0-4 0,7-10 0,2-5 0,-1-7 0,3-13 0,-2-5 0,0-10 0,-2-6-517,-7-23-128,0 0-645,0 0-1161,0-32-2322,-11-5-129,-1-13-258,-2-11 0</inkml:trace>
          <inkml:trace contextRef="#ctx0" brushRef="#br2" timeOffset="54631.296">4830 11326 5289,'-10'-16'3999,"10"16"-387,0 0 129,0 0-2193,0 0-387,0 0-516,0 0-387,0 0 129,0 0 0,0 0 258,-16-16-129,16 16 387,0 0-129,0 0 258,0 0-129,0 0-258,0-21 0,0 21-258,0 0-129,0 0-129,0 0 129,0 0-258,0 0 0,10-11 129,-10 11 0,0 0-129,22 0 129,-22 0 0,18 0 0,-18 0 0,0 0 0,16 0-129,-16 0 129,0 0-129,0 0 129,0 0-129,0 0 129,0 0-129,0 0 0,0 0 129,0 0-129,0 0 0,0 0-129,0 0 129,0 0 0,0 0 0,0 0 129,0 0-129,17 7 129,-17-7 0,29 9 129,-2-4-129,3-3 129,14 2 129,4-1-129,20 1 0,7 0 0,12-1 0,3 1-129,8 1 129,-2-1-258,0-1 129,-3 1 0,-8-1-129,-5-3 0,-3 0 0,-4 0 129,3 0-129,-1-3 0,5-1 0,4 1 0,-3 1 0,-1 0 0,-1 2 130,-6 0-130,-6 0 0,-4 0 0,-7 0 0,0 0 0,-1-2 0,-2-3 0,0-2 0,3 0 0,-3-2 0,-3 0 0,0 2 0,-6 1 0,-1 1 0,-1-2 0,-2 3 0,0-1 0,0 1 0,-3-1 0,0 2 0,-3-1 0,-4 0 0,-3 1 0,-2 1 0,-6 2 0,-3-2 0,-16 2 0,27 0 0,-27 0 0,18-1 0,-18 1 0,0 0 0,18-4 0,-18 4 0,0 0 0,0 0 0,0 0 0,0 0 0,0 0 0,0 0 0,0 0 0,0 0 0,0 0 0,0 0 0,0 0 0,0 0 0,0 0 0,0 0 0,0 0 0,0 0 0,0 0 0,0 0 0,0 0 0,0 0 0,0 0 0,0 0 0,0 0 0,0 0 0,0 0 0,0 0 0,16 2 0,-16-2 0,0 0 0,0 0 0,0 0 0,0 0 0,0 0 0,0 0 0,0 0 0,0 0-517,0 0-515,-23 5-3225,23-5-774,-25 4 129,7-1-258,-2 3-645</inkml:trace>
          <inkml:trace contextRef="#ctx0" brushRef="#br2" timeOffset="51901.2909">3678 7155 10965,'0'-50'4773,"18"29"-129,14 6 0,16 14-2709,1-8-774,26 9-258,5 0-129,23 12-129,2 2 0,11 10-387,1 1 258,-1 5-387,-6 2 129,-8 5-129,-13 2 129,-13 2-128,-14 2-130,-8 7 0,-13 1 0,-8 6 0,-9 2 0,-10 7 0,-5-2 0,-9 3 0,-2-3 0,-12-3 0,-9-6 0,-9-7 0,-8-5 0,-8-8 0,-10-3 0,-13-9 0,-6 2 0,-15-9 0,-3 2-388,-11-9-128,4 2 0,-5-11-387,18 9-1032,4-9-2838,12-4 129,18 0-387,12-1-129</inkml:trace>
          <inkml:trace contextRef="#ctx0" brushRef="#br2" timeOffset="75504.1326">2650 7091 1548,'1'-22'3483,"-1"22"0,0 0 258,0 0-1548,16-3-258,-16 3-645,17 0 129,-17 0-516,21 2 129,-21-2-129,32 7 0,-32-7 0,39 3 0,-19-3-129,12 0-129,0 0 0,12 0-129,2 0-129,9 0 0,1 0-129,8 0-129,-4 0 129,4 0-129,-3 2-129,-4 2 129,-4 1-129,-3 0 129,-4 1-129,-2-1 0,-3 0 0,0-1 129,-3 1-129,3-1 129,-2-1-129,0-1 129,-2-2-129,1 0 129,-6 0-129,-2 0 0,-4 0 0,-6 0-258,-2 2 129,-18-2-645,21 4-1419,-21-4-2580,0 0 258,-9 3-645,9-3-258</inkml:trace>
          <inkml:trace contextRef="#ctx0" brushRef="#br2" timeOffset="62758.9102">1220 7279 9030,'0'0'3999,"0"0"258,0 0-258,-18-14-2064,27 14-516,-9 0-516,32 0-129,-11 0-129,16 0 0,3 0 0,15 5-129,2-1-129,17 5 0,10-6 129,17 5-129,6-7-129,12 5 0,2-6 129,4 3-258,-3 1 0,1-1 129,-13-1-258,-5 0 129,-7 0-129,-5 1 129,-6 1-129,-4-1 129,-2-3-129,-3 2 0,-5 0 0,-7 2 129,-6-3-129,-5 1 0,-5-2 129,-6 0-129,-6 0 0,-4 0 129,-4 0-129,-2-2 0,-3 2 0,0-1 0,-2 1 0,-1 0 0,-3 0 0,-1 0 0,-2 0 0,-16 0 0,27 5 0,-27-5 0,24 2 0,-24-2 0,31 0 0,-13 1 0,-1-1 0,3 0 0,-1 0 0,-1 0-129,0 2 0,-18-2-258,21 9 0,-21-9-774,0 0-3612,-5 16-129,-18-7-258,-6 3-129</inkml:trace>
          <inkml:trace contextRef="#ctx0" brushRef="#br2" timeOffset="51448.8903">3758 7043 9804,'12'-16'5031,"6"16"-129,-18 0-258,16 34-1677,-14-13-1548,12 23-387,-9 1 0,10 17-387,-8 4 0,5 16-258,-3 0-128,2 12-259,0 0 0,-1 0 0,-1-1 0,2-6 0,-4-5 0,2-9 0,-2-7 0,-4-11 0,3-9 0,-4-9 0,-1-5 0,-1-8 0,0-7 0,0-17 0,0 0-130,-10 7-773,10-7-645,-16-12-2967,7-15-387,0-6-258,-2-10-129</inkml:trace>
        </inkml:traceGroup>
        <inkml:traceGroup>
          <inkml:annotationXML>
            <emma:emma xmlns:emma="http://www.w3.org/2003/04/emma" version="1.0">
              <emma:interpretation id="{AB44D63E-9007-4BB5-A631-82ADE033B1C4}" emma:medium="tactile" emma:mode="ink">
                <msink:context xmlns:msink="http://schemas.microsoft.com/ink/2010/main" type="inkWord" rotatedBoundingBox="16354,9963 17047,12501 14999,13060 14306,10522">
                  <msink:destinationLink direction="with" ref="{31BD76C0-82B2-46E2-82A7-0AA5DF73D4D4}"/>
                </msink:context>
              </emma:interpretation>
              <emma:one-of disjunction-type="recognition" id="oneOf12">
                <emma:interpretation id="interp60" emma:lang="en-US" emma:confidence="0">
                  <emma:literal>too</emma:literal>
                </emma:interpretation>
                <emma:interpretation id="interp61" emma:lang="en-US" emma:confidence="0">
                  <emma:literal>8!</emma:literal>
                </emma:interpretation>
                <emma:interpretation id="interp62" emma:lang="en-US" emma:confidence="0">
                  <emma:literal>8%!</emma:literal>
                </emma:interpretation>
                <emma:interpretation id="interp63" emma:lang="en-US" emma:confidence="0">
                  <emma:literal>88!</emma:literal>
                </emma:interpretation>
                <emma:interpretation id="interp64" emma:lang="en-US" emma:confidence="0">
                  <emma:literal>88%!</emma:literal>
                </emma:interpretation>
              </emma:one-of>
            </emma:emma>
          </inkml:annotationXML>
          <inkml:trace contextRef="#ctx0" brushRef="#br2" timeOffset="103630.9819">13450 9642 10707,'-69'-39'4902,"37"28"-258,-4 6 129,4-1-903,11 22-2838,-9 9-387,10 20 0,-3 4-387,7 15 129,2 4-129,10 8 0,4-1-258,2-2 258,14-4-258,6-6 130,2-10-130,3-10 0,0-11 0,3-5 0,-3-11 0,5-6 0,-4-10 0,6 0 0,0-10 0,3-10 0,-1-10 0,1-13 0,-3-10 0,-4-13 0,-3-11 0,-9-4 0,-10-3 0,-6-1 0,-4 6 0,-17 6 0,-8 13 0,-10 10 0,-8 13 0,-4 10 0,2 9 0,-2 8 0,4 6 0,1 4 0,8 2 0,6 10 0,10 6 0,6 7 0,7 3 0,7 6 0,9 4 0,14 6 0,12 4 0,10 7 0,8 2 0,4 2 0,4-1 0,1 1 0,-2 0 0,-3-2 0,-7-6 0,-7-3 0,-8-5 0,-4-6 0,-10-1 0,-5-4 0,-7-3 0,-9-6 0,0 2 0,-21-15-259,21-10-4514,-34 23-516,9-16 387,0-7-645</inkml:trace>
          <inkml:trace contextRef="#ctx0" brushRef="#br2" timeOffset="103880.5824">14157 9750 11610,'60'-30'5160,"-19"19"-387,7 2 129,5-12-903,17 21-2967,-6 0-387,12 0-129,-5 4-386,1 1-130,-7 0-130,-8-5-257,-3 7-903,-28-7-3354,-1-5-258,-25 5 0,4-23-516</inkml:trace>
          <inkml:trace contextRef="#ctx0" brushRef="#br2" timeOffset="104052.1828">14729 9624 11868,'-49'28'4902,"34"-5"-258,8 6 129,-2-4-2451,16 25-903,-5-2-516,16 12-258,-6 2-387,4 2-645,11 4-3741,-13 0-645,-1-8 0,-4-3-516</inkml:trace>
          <inkml:trace contextRef="#ctx0" brushRef="#br2" timeOffset="107562.1889">13683 11187 2322,'-30'-39'3999,"11"30"387,-22-8-387,7 11-1032,-3 8-774,-10 2-387,12 26-129,-10-9-645,15 24 0,-6-4-387,15 17 0,-4-4-258,15 11 0,1-4 129,9 5-387,10-11 258,21 0-258,4-9 258,13-7-258,4-12 258,8-7 0,-3-15-129,4-5 258,-8-5-129,-3-15-129,-11-8 0,-3-6 258,-12-9-387,-6-5 129,-11-9-129,-7-5 1,-9-7-130,-14-4 0,-7 2 0,-11 3 0,-5 7-130,-9 10-128,0 12 0,-6 10-129,10 20-129,-3 6-387,20 19-258,-5-6-903,34 21-2709,5 3 129,18 3-387,23 6 129</inkml:trace>
          <inkml:trace contextRef="#ctx0" brushRef="#br2" timeOffset="108014.5897">14623 11323 7740,'-29'-40'4515,"10"32"-129,-12-3-129,8 4-1806,5 19-903,-15 2-516,17 19-258,-9-3-258,14 16-129,-1-2 129,8 8-387,4-2 258,4 1-387,13-3 129,8-1-258,6-6 258,6-6-129,0-8-129,6-8 258,-2-10-129,2-5 258,-6-6 0,0-12 0,-6-13 129,-3-1 129,-8-13-387,-3-5 258,-10-8-258,-7-10 129,-1-7-258,-15-4 0,-6 6-516,-10 0 0,2 17-258,-20-3-1161,15 25-2580,-10 19-387,4 11 0,2 12-258</inkml:trace>
        </inkml:traceGroup>
        <inkml:traceGroup>
          <inkml:annotationXML>
            <emma:emma xmlns:emma="http://www.w3.org/2003/04/emma" version="1.0">
              <emma:interpretation id="{CD1C0703-1C99-4EAE-AC2F-5AD117CCD8C2}" emma:medium="tactile" emma:mode="ink">
                <msink:context xmlns:msink="http://schemas.microsoft.com/ink/2010/main" type="inkWord" rotatedBoundingBox="18753,10293 22937,10158 22973,11265 18789,11400">
                  <msink:destinationLink direction="with" ref="{31BD76C0-82B2-46E2-82A7-0AA5DF73D4D4}"/>
                </msink:context>
              </emma:interpretation>
              <emma:one-of disjunction-type="recognition" id="oneOf13">
                <emma:interpretation id="interp65" emma:lang="en-US" emma:confidence="0">
                  <emma:literal>acts</emma:literal>
                </emma:interpretation>
                <emma:interpretation id="interp66" emma:lang="en-US" emma:confidence="0">
                  <emma:literal>actin)</emma:literal>
                </emma:interpretation>
                <emma:interpretation id="interp67" emma:lang="en-US" emma:confidence="0">
                  <emma:literal>anti)</emma:literal>
                </emma:interpretation>
                <emma:interpretation id="interp68" emma:lang="en-US" emma:confidence="0">
                  <emma:literal>attn)</emma:literal>
                </emma:interpretation>
                <emma:interpretation id="interp69" emma:lang="en-US" emma:confidence="0">
                  <emma:literal>act)</emma:literal>
                </emma:interpretation>
              </emma:one-of>
            </emma:emma>
          </inkml:annotationXML>
          <inkml:trace contextRef="#ctx0" brushRef="#br2" timeOffset="104956.9844">17490 9661 7224,'9'-46'4515,"-13"26"129,-10-1-387,0 0-1032,14 21-1290,-45-6-645,24 15-387,-11 13-387,5 15-129,-3 11-129,2 14 129,-1 9-258,8 8 0,3 2-129,7 1 258,10-2-258,1-3 129,12-10-129,9-4 129,4-15 0,7-7 129,0-13 0,6-5-129,-4-16 258,6-5 0,-4-7-129,5-11 129,-4-16-128,2-6-259,-3-11 0,-2-14 0,-6-15 0,-5-6 0,-8-3 0,-10-2 0,-5 4 0,-9 7 0,-12 8 0,-13 13-259,-3 18-128,-6 13 0,2 11 129,-2 8 0,8 7 0,1 2 129,9 12 0,11 4 129,7 5 0,7 6 129,10 4 0,13 8 0,8 2 129,10 10 0,0 3 0,8 6 0,-1 0-129,2 4 129,-4-6-129,-1-1 1,-8-6-130,-5-5 0,-5-5 0,-7-7 0,-6-4-130,-11-11-257,3 4-258,-6-25-903,0 20-3096,0-20-387,-18 3 0,18-3-387</inkml:trace>
          <inkml:trace contextRef="#ctx0" brushRef="#br2" timeOffset="105315.785">18595 9464 14061,'-11'-36'4902,"11"36"-258,-20-14 0,-4 14-3225,9 12-516,-11 8-258,-1 16-129,-7 4-129,0 14 0,-1 8-128,5 9-259,6 9 0,12 4 0,7 3 0,5-3 0,17-6 0,10-5 0,7-7 0,5-13 0,5-10 0,3-13 0,1-9 0,-4-10 0,4 0-646,-12-13-773,14-5-3354,-17-7-258,-6-6 0,-7-7-516</inkml:trace>
          <inkml:trace contextRef="#ctx0" brushRef="#br2" timeOffset="105846.1859">18892 9876 12771,'-20'-12'4902,"34"7"-387,15 5 129,15 7-3354,-5-4-645,17 6-516,6 2-645,-3-11-2451,8 0-1548,6 0 0,-5-2-516,-3-3-516</inkml:trace>
          <inkml:trace contextRef="#ctx0" brushRef="#br2" timeOffset="105658.9856">19091 9514 13803,'5'-18'5031,"-5"2"-129,0 16-129,-17 7-3483,17 21-387,-6-1-129,6 19 0,-9 4-257,8 14-517,-5 4 0,6 8 0,0 1 0,9-1 0,5-3 0,6-7 0,1-7 0,2-10 0,0-13 0,2-9 0,0-10 0,0-8 0,0-5 0,-7-6 0,7-3 0,-20-25-2581,4 6-2321,-7-9-387,-2 1-129,-4-7-129</inkml:trace>
          <inkml:trace contextRef="#ctx0" brushRef="#br2" timeOffset="106048.9861">19790 9830 14835,'62'0'5031,"-24"0"-129,3 4-645,-9-4-3225,14 5-387,-7-3-258,2 3-258,-2 2-516,-12-7-774,12-7-3483,-16 0-129,-5-5-258,-9-4-387</inkml:trace>
          <inkml:trace contextRef="#ctx0" brushRef="#br2" timeOffset="106251.7864">20135 9704 12642,'-28'0'5160,"28"0"-387,-18 14 258,-3-3-2967,21 21-903,-11 0-258,9 14-129,-9 2-515,8 11-259,-3 1 0,-1-1 0,7 1 0,-3-11-646,5 0-644,-2-20-2967,10-8-903,12-14 129,10-7-387</inkml:trace>
          <inkml:trace contextRef="#ctx0" brushRef="#br2" timeOffset="106485.787">20694 9654 15867,'0'0'5160,"10"30"0,-6 17-129,-4 2-3999,0 24-515,0 0-517,0 9 0,-4-2 0,1-3 0,1-6 0,-2-18 0,4-7 0,-3-30-1162,3-16-3740,0 0-387,5-25 0,-5-21-129</inkml:trace>
          <inkml:trace contextRef="#ctx0" brushRef="#br2" timeOffset="106704.1874">21016 9279 13803,'115'28'5289,"-61"10"-258,-8 8 0,5 18-3612,-20 0-387,4 21-258,-17 6-386,-4 9-388,-14-1 0,-10-1 0,-17 0 0,-30-9-4516,2-7-386,-18-15-258,-4-10-258</inkml:trace>
        </inkml:traceGroup>
      </inkml:traceGroup>
    </inkml:traceGroup>
    <inkml:traceGroup>
      <inkml:annotationXML>
        <emma:emma xmlns:emma="http://www.w3.org/2003/04/emma" version="1.0">
          <emma:interpretation id="{D3F469D6-A467-4C8E-8C36-F71138EE7DC7}" emma:medium="tactile" emma:mode="ink">
            <msink:context xmlns:msink="http://schemas.microsoft.com/ink/2010/main" type="paragraph" rotatedBoundingBox="676,14084 20640,15129 20520,17423 556,163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01838A-CBEE-4708-87D6-5756FAA9CA53}" emma:medium="tactile" emma:mode="ink">
              <msink:context xmlns:msink="http://schemas.microsoft.com/ink/2010/main" type="line" rotatedBoundingBox="676,14084 20640,15129 20520,17423 556,16378"/>
            </emma:interpretation>
          </emma:emma>
        </inkml:annotationXML>
        <inkml:traceGroup>
          <inkml:annotationXML>
            <emma:emma xmlns:emma="http://www.w3.org/2003/04/emma" version="1.0">
              <emma:interpretation id="{9823AE5E-7747-4A13-A042-7605684AAA86}" emma:medium="tactile" emma:mode="ink">
                <msink:context xmlns:msink="http://schemas.microsoft.com/ink/2010/main" type="inkWord" rotatedBoundingBox="578,14455 12361,14447 12363,16686 580,16694"/>
              </emma:interpretation>
              <emma:one-of disjunction-type="recognition" id="oneOf14">
                <emma:interpretation id="interp70" emma:lang="en-US" emma:confidence="0">
                  <emma:literal>attracted.</emma:literal>
                </emma:interpretation>
                <emma:interpretation id="interp71" emma:lang="en-US" emma:confidence="0">
                  <emma:literal>attested.</emma:literal>
                </emma:interpretation>
                <emma:interpretation id="interp72" emma:lang="en-US" emma:confidence="0">
                  <emma:literal>outfitted.</emma:literal>
                </emma:interpretation>
                <emma:interpretation id="interp73" emma:lang="en-US" emma:confidence="0">
                  <emma:literal>asteriated.</emma:literal>
                </emma:interpretation>
                <emma:interpretation id="interp74" emma:lang="en-US" emma:confidence="0">
                  <emma:literal>attainted.</emma:literal>
                </emma:interpretation>
              </emma:one-of>
            </emma:emma>
          </inkml:annotationXML>
          <inkml:trace contextRef="#ctx0" brushRef="#br3" timeOffset="130151.0286">-842 14788 2193,'7'-38'3225,"13"26"258,-10-16-516,8 3-645,0-4 0,-4-5-516,6 4 0,-11-13-258,7 17 0,-15-13-129,6 17-387,-8-8-129,1 30-129,-22-20-129,22 20-129,-37 25 0,12 11-258,-5 7 0,1 10 0,-3 6 0,6 8-129,-1 3 0,4-1-129,2-1 129,8-3-129,6-2 129,7-3-129,0-5 0,9-3-129,7-6 258,5-3-129,2-8 0,4-4 129,3-6-258,2-8 129,-1-6 0,2-7 0,-1-4 0,6-9 0,-3-11 0,3-7 0,1-6 129,-2-10-129,2-10 129,-3-8 0,-2-10 0,-6-9 0,-7-11-129,-8-5 129,-10-2-258,-6 2 258,-15 9-258,-10 11 0,-10 12 0,-6 17 0,-1 19 0,-3 14 0,4 14 129,3 1 0,7 21-129,6 3 129,6 8 0,8 5 0,7 4 0,7 5 0,5 1-129,13 3 129,7 1 0,5 3 129,6-5-129,5 0 0,5-2 129,2-4-129,2-1 0,5-2 0,0-4 129,0-1-258,2-2 129,-5-1 0,-4 1 0,-6 0 0,-6-4 129,-11 0-129,-9 1 129,-11-5-129,-5-1 0,-9-5-129,-7 1-258,-14-12-129,9 7-774,-22-16-1677,15-5-1935,5-10 258,5-6-387,9-7-516</inkml:trace>
          <inkml:trace contextRef="#ctx0" brushRef="#br3" timeOffset="130572.2293">496 14201 11610,'-22'-43'4902,"-1"36"-387,-2 7 258,6 20-3096,-19 3-645,15 23-129,-9 5-258,7 21-129,-1 4-258,4 11 129,3 4-258,6 2 0,4-1 0,6-3-129,3-9 0,0-4 0,12-8 0,2-7-129,6-8 129,3-9 0,0-6-129,4-10 0,0-6 0,-1-10 0,3-3-129,-3-6 0,5-1-129,-8-4-258,11-1-516,-17-20-1290,12 7-2451,-4-6 129,0-2-258,-4-3-387</inkml:trace>
          <inkml:trace contextRef="#ctx0" brushRef="#br3" timeOffset="131258.6306">476 14749 13674,'32'-29'4773,"-7"22"0,0 4-258,12 3-3483,-3-2-387,9 2-258,1 0-258,1 0-387,12 3-645,-20-3-2580,13 0-1161,-2 0-129,-6 0-258,1-1-645</inkml:trace>
          <inkml:trace contextRef="#ctx0" brushRef="#br3" timeOffset="130993.4301">604 14364 9933,'5'-44'4902,"-5"44"-129,4-23-387,-4 23-1806,0 0-1290,5 18-258,-5 3-387,0 20 0,0 3-129,2 17 0,-2 5-129,2 10-129,-2 1-129,0 1 0,0-7 129,0-7-387,0-9 258,0-7-258,5-7 258,2-9-258,6-5 258,3-9-258,3-4 129,6-5 0,6-2 129,2-7-129,3 0-129,1 0 0,1-7-129,-6-11-129,3 6-645,-22-12-3225,6-1-774,-12-3 0,-7-2-129</inkml:trace>
          <inkml:trace contextRef="#ctx0" brushRef="#br3" timeOffset="131461.4309">1234 14740 11352,'60'0'5160,"-29"0"-516,-1-2 129,2-10-2580,12 12-1161,-10-2-387,7 2-258,-4-2-258,-3-2-258,2 4-258,-10-14-645,12 12-2709,-15-8-1032,-23 10-129,23-27-129,-23 11-387</inkml:trace>
          <inkml:trace contextRef="#ctx0" brushRef="#br3" timeOffset="131679.8313">1558 14542 12900,'-24'0'5031,"24"0"-387,-10 27 258,10-27-3483,-9 52-387,5-20-258,4 16-258,0-4 0,0 6-258,0 1-129,4-2-387,1-1-129,-5-13-516,13 6-903,-12-16-3096,5-6 0,-6-19-516,21 6 0</inkml:trace>
          <inkml:trace contextRef="#ctx0" brushRef="#br3" timeOffset="131945.0318">2000 14541 12384,'16'-27'5160,"9"16"-258,-25 11 258,13 43-2838,-13-9-1419,3 17 0,-3-1-258,6 12-257,-3 1-388,3-3 0,-1 2 0,-2-7 0,5-5 0,-7-12 0,7-5-388,-8-33-773,10 29-1677,-10-29-2193,0-27-129,-3-10-129,-4-11 129</inkml:trace>
          <inkml:trace contextRef="#ctx0" brushRef="#br3" timeOffset="132179.0322">2066 14171 12255,'77'-24'5160,"-29"28"-516,-2 16 258,15 22-3096,-21-3-645,16 27-258,-16 5-258,1 16 0,-12 4-258,-8 5-128,-14 4-259,-7-6 0,-5 2-388,-20-23-773,11 2-3225,-18-18-903,0-11 258,0-14-516</inkml:trace>
          <inkml:trace contextRef="#ctx0" brushRef="#br3" timeOffset="132381.8325">2858 14884 13029,'174'-52'4902,"-78"33"-516,-3 1 129,-20 2-3612,14 12-645,-11 4-387,-17 0-1161,-15 7-3096,-19 13-129,-25-2-129,-7 7-258</inkml:trace>
          <inkml:trace contextRef="#ctx0" brushRef="#br3" timeOffset="132569.0329">3039 15046 13029,'9'14'4644,"23"-9"-129,2 1-387,0-6-3096,17 1-774,-3-1-129,0 0-129,4 0-1161,-11 0-3096,-4-7-129,2-2-258,-12-7-258</inkml:trace>
          <inkml:trace contextRef="#ctx0" brushRef="#br3" timeOffset="133021.4336">3710 14320 11610,'23'-25'4902,"0"21"-258,9 1 129,18 3-2838,-7-2-774,22 2-387,3-5-258,12 1-258,0-5 0,4 0-129,-4-1-129,-6-1-258,-8 6-129,-19-9-903,1 6-2967,-31 3-516,-17 5-258,0 0-129</inkml:trace>
          <inkml:trace contextRef="#ctx0" brushRef="#br3" timeOffset="133239.8339">4308 14240 10449,'-54'21'4902,"36"-5"0,4 2-129,14 21-2451,-18-5-774,18 23-387,-7-2-516,7 16 0,-2 4-387,2 1 0,0 4-258,4-10 0,5-6-258,-2-11-129,7-5 0,-5-16-387,14 2-645,-17-18-2580,13-5-774,4-6-258,0-5-258</inkml:trace>
          <inkml:trace contextRef="#ctx0" brushRef="#br3" timeOffset="134269.4358">4820 13719 14835,'-9'-16'4902,"2"-4"258,7 20-516,0 0-3354,0 0-387,0 0-258,32-12-257,12 8-388,19-3 0,24 0 0,19-2 0,21-2 0,6-1 0,4-1 0,-3 3 0,-12 1 0,-17 0 0,-23 0 0,-20 7 0,-26-7-646,-8 9-4127,-28 0-516,-1 16 129,-24-5-516</inkml:trace>
          <inkml:trace contextRef="#ctx0" brushRef="#br3" timeOffset="133926.2352">5243 14327 13803,'16'-48'5031,"-16"48"-258,-27 11-129,-8 14-3612,8 26-258,-7 6-387,4 16 0,0 5-129,3 8-129,8-3 0,6 1-129,10-6 0,3-10 0,1-10 0,10-8 0,3-12 129,4-8-258,0-11 258,3-8-129,1-9 0,3-2 129,1-11 0,4-8-129,4-6 0,7-7 258,2-9-258,3-7 129,0-13-129,1-8 129,-3-13-258,-7-9 258,-8-5-129,-13 0-129,-13 2 129,-10 7-129,-19 10 0,-19 12-129,-6 17 129,-10 12 0,1 15 0,1 10 129,4 9-129,7 7 258,10 17-129,10 12 129,8 14 0,13 14 0,4 11 0,3 10 129,9 8 0,12 3 129,4-1-257,9-2-130,3-8 0,6-6 0,-2-10 0,3-6 0,-5-6 0,-1-3 0,-6-6 0,-4 0 0,-8-5 0,-4-4 0,-7-3 0,-4-4 0,-5-5 0,0-5 0,-5-4 0,-15-11 0,0 1 0,-15-15-1291,12-4-3740,-16-15-129,1-3-129,-3-15-258</inkml:trace>
          <inkml:trace contextRef="#ctx0" brushRef="#br3" timeOffset="134690.6366">6069 14782 14319,'85'-12'5160,"-35"3"-387,5 6 129,-7-8-3354,14 11-645,-3 0-387,7 2-129,-8-1-128,-1 5-259,-5-3 0,-8-3-259,-3 0-257,-16-7-774,9-5-3225,-27-10-387,-7-1 129,-7-5-645</inkml:trace>
          <inkml:trace contextRef="#ctx0" brushRef="#br3" timeOffset="134909.037">6497 14409 13545,'-48'-27'4902,"48"27"0,-19-2 0,19 2-2838,-2 22-1032,0 8-129,4 18-386,1 5-517,5 15 0,-3 7 0,4 7 0,-2 3 0,2-1 0,3-1 0,-1-8 0,10 1-388,-15-12-4643,15-10-129,-7-13 129,7-8-516</inkml:trace>
          <inkml:trace contextRef="#ctx0" brushRef="#br3" timeOffset="135345.8377">7566 14677 14835,'75'-21'4902,"-18"14"-387,12 3 0,-3-6-3225,21 10-516,-5 0-387,3-2-129,-10 2-129,-9-4-258,-11 4-129,-16-5-387,0 7-1161,-39-2-2580,18 0-129,-18 0-387,-19-9-129</inkml:trace>
          <inkml:trace contextRef="#ctx0" brushRef="#br3" timeOffset="135548.6381">8139 14621 7998,'-57'53'4386,"41"-17"387,9 6-387,7 13-129,-7-12-1935,14 23-903,-7-11-387,12 11-387,-6-6-129,4 4-129,-4-3-129,1-2-258,-2-4-129,1-11 0,-3-3-129,-1-16-258,3 3-645,-5-28-3354,-9 11-258,9-11 0,-14-28-258</inkml:trace>
          <inkml:trace contextRef="#ctx0" brushRef="#br3" timeOffset="135938.6388">7588 14062 14577,'-41'-21'4773,"41"21"-129,0 0 0,0 0-3354,12 0-387,24 14-129,-1-5 0,20 7-386,6-4-388,15 2 0,3-5 0,4-2 0,-1-3 0,-2-2 0,-5-2 0,-8 0 0,-8-7 0,-11 0 0,-9 1 0,-8 1 0,-10 1 0,-21 4 0,25-5 0,-25 5 0,0 0-3097,0 0-1676,14 9-516,-14-9 0,14 30-258</inkml:trace>
          <inkml:trace contextRef="#ctx0" brushRef="#br3" timeOffset="136734.2402">9743 14745 12900,'-78'-62'4644,"34"35"-129,-3 8 0,7 19-2451,-16-4-903,14 20-258,-6 7-258,12 23-129,-3 4-129,11 16 0,1 5-257,9 7-130,4 2 0,10 1 0,4-3 0,2-3 0,7-4 0,7-11 0,2-8 0,7-11 0,1-15 0,6-10 0,6-14 0,6-7 0,2-22 0,8-14 0,1-12 0,5-13 0,-3-12 0,2-13 0,-6-14 0,-10-9 0,-13-7 0,-15 0 0,-15 4 0,-15 10 0,-18 13 0,-15 17 0,-6 22 0,-6 18-259,1 21 259,4 16-129,7 7 129,7 20 129,9 8 0,11 15 1,5 9-130,12 12 0,4 5 0,18 6 0,10 2 0,15 3 0,5 0 0,11-3 0,3-2 0,0-6 0,-1-3 0,-3 0 0,-8-5 0,-7-1 0,-8-6 0,-10-3 0,-7-6 0,-4-4 0,-7-7 0,-1-7 0,-6-6 0,0-8 0,0-20 0,-6 21 0,6-21 0,-21 5 0,21-5 0,-32-3 0,32 3-259,-28-16-4514,12 0-258,-4-13 0,8 3-387</inkml:trace>
          <inkml:trace contextRef="#ctx0" brushRef="#br3" timeOffset="136921.4405">10768 15298 14835,'20'-5'258,"-29"-2"-258,9 7-258,-31 0-4128</inkml:trace>
        </inkml:traceGroup>
        <inkml:traceGroup>
          <inkml:annotationXML>
            <emma:emma xmlns:emma="http://www.w3.org/2003/04/emma" version="1.0">
              <emma:interpretation id="{9AA332BF-F462-4F48-ACE2-E748BA8A4960}" emma:medium="tactile" emma:mode="ink">
                <msink:context xmlns:msink="http://schemas.microsoft.com/ink/2010/main" type="inkWord" rotatedBoundingBox="15538,16325 17107,16263 17146,17245 15577,17306"/>
              </emma:interpretation>
              <emma:one-of disjunction-type="recognition" id="oneOf15">
                <emma:interpretation id="interp75" emma:lang="en-US" emma:confidence="0">
                  <emma:literal>"</emma:literal>
                </emma:interpretation>
                <emma:interpretation id="interp76" emma:lang="en-US" emma:confidence="0">
                  <emma:literal>n</emma:literal>
                </emma:interpretation>
                <emma:interpretation id="interp77" emma:lang="en-US" emma:confidence="0">
                  <emma:literal>)</emma:literal>
                </emma:interpretation>
                <emma:interpretation id="interp78" emma:lang="en-US" emma:confidence="0">
                  <emma:literal>J</emma:literal>
                </emma:interpretation>
                <emma:interpretation id="interp79" emma:lang="en-US" emma:confidence="0">
                  <emma:literal>v</emma:literal>
                </emma:interpretation>
              </emma:one-of>
            </emma:emma>
          </inkml:annotationXML>
          <inkml:trace contextRef="#ctx0" brushRef="#br2" timeOffset="114301.4008">13968 15538 14448,'0'0'4773,"2"25"-129,3 2 129,-5 7-3741,14 9-258,-10-3 0,8 12-258,-6-4-258,3 5 129,-6-5-258,1 2 0,-4-5-129,0 1 0,0-2-129,0-3-129,-2 0-258,-12-16-1032,14 0-3096,0-4-387,-2-1 258,2-20-516</inkml:trace>
          <inkml:trace contextRef="#ctx0" brushRef="#br2" timeOffset="114691.4015">15379 15394 14190,'26'-16'5031,"-26"16"-258,16 0 129,2 22-3741,-18-6-387,11 17 0,-8 1-129,8 14-128,-6 4-517,6 10 0,-4 2 0,4 7 0,-2 2 0,1-2 0,-1 1 0,0-8 0,0-2 0,-4-7 0,4-5 0,-5-13 0,3 1 0,-7-22-1291,0 5-3740,0-21-258,-12 16 129,12-16-516</inkml:trace>
        </inkml:traceGroup>
        <inkml:traceGroup>
          <inkml:annotationXML>
            <emma:emma xmlns:emma="http://www.w3.org/2003/04/emma" version="1.0">
              <emma:interpretation id="{8D21C4E2-FE88-4CE5-935A-B128989E20E4}" emma:medium="tactile" emma:mode="ink">
                <msink:context xmlns:msink="http://schemas.microsoft.com/ink/2010/main" type="inkWord" rotatedBoundingBox="20038,16282 20578,16310 20529,17247 19988,17219"/>
              </emma:interpretation>
              <emma:one-of disjunction-type="recognition" id="oneOf16">
                <emma:interpretation id="interp80" emma:lang="en-US" emma:confidence="1">
                  <emma:literal>o</emma:literal>
                </emma:interpretation>
                <emma:interpretation id="interp81" emma:lang="en-US" emma:confidence="0">
                  <emma:literal>0</emma:literal>
                </emma:interpretation>
                <emma:interpretation id="interp82" emma:lang="en-US" emma:confidence="0">
                  <emma:literal>O</emma:literal>
                </emma:interpretation>
                <emma:interpretation id="interp83" emma:lang="en-US" emma:confidence="0">
                  <emma:literal>8</emma:literal>
                </emma:interpretation>
                <emma:interpretation id="interp84" emma:lang="en-US" emma:confidence="0">
                  <emma:literal>•</emma:literal>
                </emma:interpretation>
              </emma:one-of>
            </emma:emma>
          </inkml:annotationXML>
          <inkml:trace contextRef="#ctx0" brushRef="#br2" timeOffset="115643.0031">18787 15508 11223,'-16'-48'4773,"16"48"-258,-27-19 129,-3 19-3354,16 16-645,-11 12-129,9 17 0,-9 4-129,7 17 0,-3 4-129,8 6 0,1 2-129,8 2 0,4-7 129,2 0-258,10-9 258,8-7-129,3-11 129,6-6 0,1-16 129,7-8 0,1-12 129,2-4-129,-2-20-128,1-4-259,-7-14 0,0-8 0,-12-11 0,-10-7 0,-10-9 0,-9-5 0,-14-8 0,-14-1 0,-4 9 0,-12 1 0,1 15-517,-16-2-2063,10 23-2709,-1 9 129,6 14-516,1 8 0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8:50.12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4D82853-749D-4BBB-93EB-7A71CEB893E0}" emma:medium="tactile" emma:mode="ink">
          <msink:context xmlns:msink="http://schemas.microsoft.com/ink/2010/main" type="inkDrawing" rotatedBoundingBox="6609,8382 10441,8311 10442,8344 6610,8415" semanticType="strikethrough" shapeName="Other"/>
        </emma:interpretation>
      </emma:emma>
    </inkml:annotationXML>
    <inkml:trace contextRef="#ctx0" brushRef="#br0">76 101 1290,'-16'-11'3225,"16"11"129,0 0-387,-17-9-1419,17 9-387,0 0 0,-24-4 0,24 4 0,0 0 0,0 0 258,-21-3-129,21 3 0,0 0 129,0 0-258,0 0-258,0 0 0,0 0-129,12 0-258,-12 0 129,45 0-129,-11-2-129,17 2 129,6 0-129,14 0 0,6 0-129,8 0 0,1 0-129,1 0 0,-2-2-129,1 0 129,-6-1-129,1 1 0,0 0 129,-1 1-129,3 1 0,4 0 0,2-2 0,2 0 0,0 0 0,-2-1 0,-4 1 0,-1-2 0,-6 1 0,-7 1 0,-2 2 129,-3 0-129,-4-2 0,1 2 0,-1 0 0,0-2 0,4 1 0,3-1 0,3-2 0,1 3 0,1-1 0,1 2 0,0-2 129,-2 2-129,-4 0 0,-7 0 0,0 0 0,-3 0 129,-4 0-129,-1 0 0,-3 0 0,-1 0 129,-2-2 0,0-1-129,-3 1 129,-1-2 0,-5 3-129,-1-3 130,-5 2-130,-2 0 0,-5 2 0,-1 0 0,-5 0 0,-1 0-130,-1 0-128,-18 0-258,29 8-774,-29-8-3483,0 0-258,-13 16-129,-10-9-516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8:52.53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5B0CF9F-40EA-4A66-AC21-7A190BFC8E05}" emma:medium="tactile" emma:mode="ink">
          <msink:context xmlns:msink="http://schemas.microsoft.com/ink/2010/main" type="inkDrawing" rotatedBoundingBox="8901,10892 12267,8524 13094,9700 9729,12068" semanticType="callout" shapeName="Other">
            <msink:sourceLink direction="to" ref="{437FC1CE-6EC4-4A99-BF6D-E682F398730B}"/>
            <msink:sourceLink direction="to" ref="{1028895E-151C-4AF4-9950-7699CA3F141B}"/>
          </msink:context>
        </emma:interpretation>
      </emma:emma>
    </inkml:annotationXML>
    <inkml:trace contextRef="#ctx0" brushRef="#br0">3064 35 4773,'23'0'4515,"-23"0"0,15-17-129,-15 17-1419,0 0-645,9-22-258,-9 22-645,0 0-516,0 0-129,0 0-129,0 0-129,0 0-129,0 0 0,0 0-129,0 0 0,0 0 0,0 0 0,0 0-129,0 0 0,0 0 129,0 0-129,1 16 0,-1 0 129,0 4-128,0 7-130,0 3 0,0 5 0,0 6 0,0 6 0,-1 1 0,-1 5 0,0 2 0,0 2 0,0 2 0,2 3 0,0-3 0,6 5 0,1-2 0,2 6 0,1-4 0,1 3 0,0-3 0,-1 0 0,-1-3 0,-2-8 0,1-3 0,-1-7 0,-2-8 0,0-8 0,1-4 0,-6-23 0,9 25 0,-9-25 0,0 0 0,7 18 0,-7-18 0,0 0 0,0 0 0,0 0 0,-11 19 0,-5-13 0,-5 4 0,-10 1 0,-4 5 0,-13 0 0,-5 5 0,-12-1 0,-6 5 0,-12-2 0,-6 4 0,-9-2 0,-2 1 0,-6-3 0,1 0 0,-6-1 0,5 1 0,-3-2 0,4 2 0,-5-3 0,1 3 0,-1-3 0,2 3 0,3-2 0,5 0 0,4-1 0,7 1 0,7 1 0,4-1 0,5 0 0,-2 3 0,1-1 0,-1 0 0,0 0 0,2 0 0,4 0 0,3-3 0,6-1 0,6-1 0,10-2 0,6-2 0,12-1 0,3-4 0,7 1 0,16-10 0,-22 13 0,22-13 0,0 0 0,0 0 0,0 0 0,0 0 0,-14 16 0,14-16 0,0 0 0,0 19 0,0-19 0,9 27 0,-9-27 0,12 34 0,-3-15 0,-2 6 0,1 2 0,0 5 0,3 5 0,-2 6 0,3 3 0,3 4 0,-1 2 0,-2-2 0,4-1 0,-1-6 0,-5-6 0,3-3 0,-4-5 0,-2-8 0,-4-5 0,-3-16 0,7 18 0,-7-18 0,0 0 0,0 0 0,0 0 0,0 0 0,0 0 0,0 0 0,0 0 0,0 0 0,0 0 0,7 16 0,-7-16 0,0 0 0,25 3 0,-9-1 0,9 0 0,7 0 0,9-1 0,11-1 0,5 2 0,9-2 0,5 0 0,2 0 0,1 0 0,-3 2 0,-1-2 0,-6 2 0,-7-2 0,-4 3 0,-10-3 0,5 2 0,-25-5-2710,13 3-2321,-10-4-258,-3 4-258,-5-4-258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8:54.31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75A2DDA-D83E-4610-A26C-0B47770B4580}" emma:medium="tactile" emma:mode="ink">
          <msink:context xmlns:msink="http://schemas.microsoft.com/ink/2010/main" type="inkDrawing" rotatedBoundingBox="9815,8325 13190,10936 12314,12068 8939,9457" semanticType="verticalRange" shapeName="Other">
            <msink:sourceLink direction="with" ref="{63937C58-B60A-4D28-88F5-EE75FB4E1EE9}"/>
          </msink:context>
        </emma:interpretation>
      </emma:emma>
    </inkml:annotationXML>
    <inkml:trace contextRef="#ctx0" brushRef="#br0">119-5 13545,'-51'-1'4902,"28"4"0,1 11-129,17 17-3483,-11-3-516,16 17 0,0 1-258,5 13 0,6 1-129,5 4-129,2-3-128,1-1-130,1-7 0,0-3 0,-6-11 0,0-5 0,-5-7 0,-2-9 0,-7-18 0,7 23 0,-7-23 0,0 0 0,0 0 0,0 0 0,0 0 0,0 0 0,0 0 0,0 0 0,0 0 0,0 0 0,0 0 0,0 0 0,0 0 0,27-9 0,-6 7 0,4 0 0,11 2 0,6 0 0,8 7 0,9 6 0,5 3 0,9 7 0,9 0 0,8 4 0,8 1 0,5 4 0,6 0 0,-1 0 0,-1 2 0,0 0 0,-6 0 0,-5-4 0,-3 2 0,-2-5 0,-3-4 0,3-2 0,-4-3 0,-1-6 0,-1-1 0,-7-2 0,-6-2 0,-8-3 0,-9 1 0,-11 0 0,-6-3 0,-10 2 0,-7 1 0,-5-3 0,0 3 0,-16-5 0,20 11 0,-20-11 0,18 14 0,-18-14 0,23 19 0,-23-19 0,23 33 0,-9-12 0,-1 4 0,-1 5 0,1 4 0,1 7 0,-2 7 0,1 7 0,-3 5 0,3 12 0,-4 6 0,-2 13 0,0 3 0,-4 4 0,-1 5 0,0-4 0,0 3 0,0-4 0,-2-8 0,3-6 0,1-6 0,1-5 0,4-5 0,0-4 0,0-9 0,1-2 0,-1-6 0,0-7 0,-2-8 0,-3-7 0,-1-3 0,-3-22 0,-1 23 0,-21-25 0,22 2-2968,-35-7-2450,6 0 129,-10-7-516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8:58.93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4A5C3CA-ED8E-4C1C-8B6A-DE1713E389F0}" emma:medium="tactile" emma:mode="ink">
          <msink:context xmlns:msink="http://schemas.microsoft.com/ink/2010/main" type="inkDrawing" rotatedBoundingBox="1183,8148 3013,8192 3012,8233 1182,8188" semanticType="underline" shapeName="Other"/>
        </emma:interpretation>
      </emma:emma>
    </inkml:annotationXML>
    <inkml:trace contextRef="#ctx0" brushRef="#br0">-10 16 4902,'-7'-20'4128,"7"20"-516,0 0 258,0 0-2064,0 0-387,0 0-387,0 0-258,11 0-129,-11 0-129,25 0 258,-25 0-129,44 9 258,-17-7-258,15 7-129,-1-6 0,13 6-129,-1-5-129,13 3 0,-2-4-129,9 3 0,3-5 0,10 1 129,3-2-258,10 0 129,12 0-129,1-3-129,9 1-129,-8-4-387,7 6-645,-21 0-2322,-5 2-774,-8 7-129,-22-7-258,-4 9-129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8:59.97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359475A-F154-4505-BEA8-DABE76B8F063}" emma:medium="tactile" emma:mode="ink">
          <msink:context xmlns:msink="http://schemas.microsoft.com/ink/2010/main" type="inkDrawing" rotatedBoundingBox="2280,8313 2378,12339 2196,12344 2098,8318" semanticType="callout" shapeName="Line"/>
        </emma:interpretation>
      </emma:emma>
    </inkml:annotationXML>
    <inkml:trace contextRef="#ctx0" brushRef="#br0">-1-21 10449,'0'-20'4515,"0"20"0,0 0-258,0 0-1935,0 0-1419,0 16-258,0 11-129,0 3-129,0 14 129,2 6-258,5 9 129,0 1-129,4 8 0,-1 1-129,4 3 129,-3-7-129,3 5 129,-1-6-129,1 2 129,0-4-129,2 2 0,-3 0 129,3 3-129,-4 3 0,-1 5 0,0 1 0,-3 2 0,-2 1-129,-1 1 129,-3-4-129,0 2 130,-1-5-130,1-3 0,-2-4 0,2-2 0,-2 0 0,2 0 0,1 0 0,-1 5 0,0 0 0,0 8 0,-2 3 0,0 5 0,-2-1 0,-3 3 0,-6-1 0,0-3 0,-3-1 0,0-7 0,1-2 0,1-6 0,3-1 0,2-2 0,3-2 0,2-3 0,2-2 0,0 2 0,2-1 0,0-3 0,2-1 0,-3-3 0,1-3 0,-2 0 0,0-5 0,0-5 0,0-5 0,0-2 0,0-5 0,0-4 0,0-5 0,0-17 0,0 23 0,0-23 0,0 0 0,0 0 0,0 0 0,0 0 0,0 0 0,0 0 0,0 0 0,0-10-130,0 10-773,0-25-774,13 12-3096,-12-4-258,-1 17-129,9-29-258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9:00.94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ADE6596-311E-4903-858E-A1137BB5F3D1}" emma:medium="tactile" emma:mode="ink">
          <msink:context xmlns:msink="http://schemas.microsoft.com/ink/2010/main" type="inkDrawing" rotatedBoundingBox="2150,12240 5642,11954 5649,12040 2157,12325" semanticType="underline" shapeName="Other">
            <msink:sourceLink direction="with" ref="{437FC1CE-6EC4-4A99-BF6D-E682F398730B}"/>
          </msink:context>
        </emma:interpretation>
      </emma:emma>
    </inkml:annotationXML>
    <inkml:trace contextRef="#ctx0" brushRef="#br0">0 264 5160,'0'0'3999,"15"-17"129,1 17-258,-16 0-1161,0 0-1548,26 0 129,-26 0-129,38 0-258,-15-2 0,14 2-129,-1 0-129,10 0-258,-2 0 129,8 3-258,0-3 0,3 2-129,0-2 0,0 2 0,-2-2 0,4 0 0,-2 0-129,2 0 129,0 0 0,0-2-129,0-1 129,4 3-129,-1-4 129,2 0-129,6-1 0,3 2 129,2-5-129,0 3 0,2-4 0,-2-1 0,-4 1 0,-1-2 0,-8 0 129,1 1-129,-8 1 0,0-2 0,-1 4 129,-2 0-129,-1-2 0,1 2 0,-2 3 0,0-1 0,2 3 0,2-1 0,1 1 0,0-2 0,3 1 0,-1 1 0,2-2 0,-2 1 0,-2-3 129,-1 3-129,-6-4 0,-3 3 0,-4-1 0,-2 3-129,-1-3 258,-1 3-129,-1 0 0,0 0 0,0-1 0,1-1 0,-1 1 0,0-1 0,-2 2 0,-2-3 0,-3 3 0,-2-1 0,-2 1 0,-2 0 0,-1 2 0,-1-3-129,1 3 0,-4-6-387,7 6-1032,-7 2-3096,-16-2 129,25 0-387,-25 0-129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9:09.79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028895E-151C-4AF4-9950-7699CA3F141B}" emma:medium="tactile" emma:mode="ink">
          <msink:context xmlns:msink="http://schemas.microsoft.com/ink/2010/main" type="inkDrawing" rotatedBoundingBox="4295,6633 12261,7248 12138,8838 4172,8223" shapeName="Other">
            <msink:destinationLink direction="to" ref="{B5B0CF9F-40EA-4A66-AC21-7A190BFC8E05}"/>
          </msink:context>
        </emma:interpretation>
      </emma:emma>
    </inkml:annotationXML>
    <inkml:trace contextRef="#ctx0" brushRef="#br0">94 1112 5805,'0'0'4644,"0"0"-258,0 0 129,0-18-2064,0 18-516,0 0-387,0 0-258,-17-14-258,17 14-129,-11-18-129,11 18-129,-9-36 0,5 13-129,-4-11-129,4-5-129,-1-7 129,3-9-129,-3-13-129,3 1 0,-2-6 1,2 1-130,1 0 0,-1 6 0,-2-2 0,3 9 0,-3 8 0,2 5 0,-1 1 0,3 10 0,-2 1 0,2 5 0,-2 10 0,2 19 0,0-25 0,0 25 0,0 0 0,0 0 0,0 0 0,0 0 0,23-6 0,-5 6 0,5 0 0,6 2 0,10 4 0,7 2 0,9 1 0,16 0 0,6 4 0,10-1-130,7-1 130,6 1-129,5 1 258,3-1-258,1 1 129,-1-1-129,4 2 129,7 1 0,2-1 0,8 2 0,-1 0 0,1-2-129,8-1 129,11-1 0,12-3 0,11-2 0,10-3 0,13-1 0,11-3 0,17 0 0,9 0 0,-3 0 0,-9-2 0,-6 1 0,-5-1-129,-5 2 129,-7 0 0,-13 0 129,-9 0-129,-5 5 0,-1 2 0,-3 0 129,-1 0-129,-6 2 0,-3 0 129,-2 4-129,-4-3 0,-3 1 0,-4-2 0,-5 0 0,-5-2 0,-8-4 129,-8 1-129,-13-4 0,-14 0 0,-14 0 130,-16 0-130,-19 0 0,-13 0 0,-27 0 0,20-4 0,-20 4 0,0 0 0,0 0 0,0 0 0,0 0 0,0 0 0,0 0-130,0 0 130,0 0 0,16 0 0,-16 0 0,12 13-129,-5 3 129,2 2 0,4 8 0,-1 1 0,2 3 0,1 2 0,-1-1 129,2-3-258,2-1 129,-2 1 0,-4-5 0,2 6 0,-1-3 129,-1 5-129,-3 3 130,-2 3-130,0 0 0,0 4 0,-1-2 0,-1 2 0,-3-2 0,0 4 0,-1-4 0,-1 2 0,0 2 0,0-1 0,0 3 0,0 1 0,0 6 0,4-2 0,1 5 0,1-2 0,-1 2 0,-3 0 0,0-1 0,-2-1 0,-2-5 0,-2 5 0,-17-13-4387,10-1-773,-5-9-129,-3-5-258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1:52:08.81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8E5450B-E6F0-40FA-930C-8249FBF9DCDB}" emma:medium="tactile" emma:mode="ink">
          <msink:context xmlns:msink="http://schemas.microsoft.com/ink/2010/main" type="inkDrawing" rotatedBoundingBox="11746,7304 16090,4108 17100,5481 12756,8677" semanticType="underline" shapeName="Other"/>
        </emma:interpretation>
      </emma:emma>
    </inkml:annotationXML>
    <inkml:trace contextRef="#ctx0" brushRef="#br0">3831 1858 9159,'14'-21'4644,"-14"21"-258,0-16 0,0 16-903,-32-2-1677,32 2-516,-46 9-387,17 9-258,-12-4 0,2 9-258,-5 2 0,3 5-129,-2 2-129,1 4-129,-1 3 0,-2 2 0,1 3 0,-2 1 0,-4-3-129,-5 5 129,-7-1 0,-4-2 0,-7 4 0,-5 2 0,-10 0 0,-11 2 0,-15-1 0,-12 1 0,-6-1 129,-5 3-129,-2-6 0,-1-2 0,1 0 129,7-3-129,6 1 0,2-3 0,3 4 0,1-3 0,3 5 0,0 1 0,6-2-129,5 2 129,6-2 0,9 0 0,6-1 0,5-2 0,3-4 0,1-2 0,3-1-129,-2-4 258,4 0-258,3-2 129,3-3 0,6-1 0,4-4 0,9-3 0,5-3 0,9-3 0,7-3 129,5-3-129,4-1 0,16-6 0,-19 7 0,19-7 129,0 0-129,0 0 0,0 0-129,0 0 129,0 0 129,0 0-129,0 0 0,0 0 0,0 0 0,0 0 0,0 0 130,0 0-130,0 0 0,0 0-130,0 0 130,0 0 0,0 0-129,0 18 0,0-18 129,0 19-258,0-19 387,7 32-258,-5-10 129,-1 4-129,-1 6 258,0 2-129,0 9 129,0 3 0,0 2-129,0 9 129,0 7-129,2 2 129,-2 1 1,2 1-130,-2-2 0,0-2 0,2 0 0,-2-9 0,0-5 0,1-7 0,-1-1 0,0-3 0,0-5 0,0-2 0,0-7 0,0-2 0,0-1 0,0-5 0,0-17 0,0 27 0,0-27 0,0 16 0,0-16 0,0 0 0,0 20 0,0-20 0,0 0 0,0 0 0,0 0 0,0 0 0,0 0 0,0 0 0,0 0 0,0 0 0,0 0 0,0 0 0,0 0 0,15 16 0,-15-16 0,30 0 0,-7 0 0,7 0 0,11 0 0,9 0 0,9 0 0,8 0 0,4 0 0,4 0 0,-2 0 0,-4 0 0,-3 0 0,-11 1 0,-7 5 0,-10 1 0,-6 0 0,-4-3 0,-5 4 0,0-2 0,1 1 0,-7-7-259,17 0-4514,-11 0-129,-3 0-129,-20 0-387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9:13.61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263613F-002D-4A3B-BF4F-B867CA62E3B6}" emma:medium="tactile" emma:mode="ink">
          <msink:context xmlns:msink="http://schemas.microsoft.com/ink/2010/main" type="inkDrawing" rotatedBoundingBox="4979,12497 12394,12769 12361,13672 4946,13399" semanticType="underline" shapeName="Other">
            <msink:sourceLink direction="with" ref="{437FC1CE-6EC4-4A99-BF6D-E682F398730B}"/>
          </msink:context>
        </emma:interpretation>
      </emma:emma>
    </inkml:annotationXML>
    <inkml:trace contextRef="#ctx0" brushRef="#br0">59 0 12771,'-20'36'5031,"15"-20"-516,3 7 129,2 13-3354,0-6-387,0 21-129,-2-3-129,2 13-129,-3 5-258,3 7 0,-2-2-129,2 2 129,0-6-258,0-4 129,0-12-129,0-6 0,2-13 129,1-11-129,-1-5 0,-2-16 0,5 16 129,-5-16-129,0 0 0,0 0 129,0 0-129,22 9 0,-22-9 0,21 0 0,-5 0 0,6 0 0,4 0 0,4-4 0,8 1 0,6-1 0,6 2 0,5 1 0,9 1 0,6 0 0,8 0 0,9 0 0,9 0-129,9 3 129,7-1 0,7 2 0,8-1 0,10-1 0,7 0 0,14-1 0,6-1 0,5 2 0,7-2 0,5 0 0,13 0 0,9 0 0,3-3 0,-5-3 129,0 1-129,5-2-129,6 2 258,-2 1-129,-9 0 0,-12 3 0,-8 1 0,-8 0 0,-3 0 0,-6 0 0,-9 1 0,-6 1 0,-7 0 0,-5-2 0,-1 0 0,-8 0 0,-7 0 0,-9 0 0,-7 0 0,-4 0 0,-5 0 0,-5 0 0,-8 4 0,-4-1 0,-8 2 0,-7-3 0,-7 0 0,-9 0 0,-9-2 0,-5 0 129,-6 0-129,-5 0 0,-5 0 0,-18 0-129,21 0 129,-21 0 0,0 0 0,18 0 0,-18 0 0,18 5 0,-18-5 0,28 9 0,-8-4 0,1 1 0,1-1 0,1-1 0,-2 1 0,-3-2 0,-18-3 0,28 4 0,-28-4 0,18 2 0,-18-2 0,0 0 0,16 5 0,-16-5 0,0 0 0,23 0 0,-23 0 129,18 0-129,-18 0 0,20 0-129,-20 0 0,16-5-258,-16 5-774,0 0-3483,0 0-129,0 0-129,-6-27-516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9:22.11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5AC009F-F05A-4800-A37A-6271E0CFB1E0}" emma:medium="tactile" emma:mode="ink">
          <msink:context xmlns:msink="http://schemas.microsoft.com/ink/2010/main" type="inkDrawing" rotatedBoundingBox="14974,5219 20681,5657 20418,9077 14711,8639" hotPoints="20187,5534 20330,8501 15251,8745 15108,5779" semanticType="enclosure" shapeName="Rectangle">
            <msink:sourceLink direction="with" ref="{61A2DB8D-DAC1-4127-9567-AAD17DE80AAB}"/>
            <msink:sourceLink direction="with" ref="{760178C2-EB84-491B-BFBF-08A5057D0BC6}"/>
            <msink:sourceLink direction="with" ref="{6C094E47-5691-41A1-BAE1-EAF7598558DB}"/>
          </msink:context>
        </emma:interpretation>
      </emma:emma>
    </inkml:annotationXML>
    <inkml:trace contextRef="#ctx0" brushRef="#br0">91 126 7482,'-48'-21'4386,"22"6"129,26 15-516,-20-8-1290,20 8-645,0 0-903,0-23-129,20 21-387,-1-3-129,15 5 0,0-2-129,9 2 0,-3 0-129,7 0 0,1 2 0,5 5-129,4-6 0,12 5 129,6-3-129,16 3 0,12-1 0,13 0-129,6-1 129,6-1 0,2 1-129,2-2 0,-2-1 129,0-1-129,-1 0-129,1 0 129,4-1 0,3-3 0,1 0 0,3 3 0,-1-1 0,1 0 0,-2 0 0,-2 2 0,-2 0-129,0 0 129,0 0 0,0-1 0,1-3 0,1 1 0,-2-1-129,2-1 129,0-1 0,-2 3 0,-3-2 0,-8 3 0,-8 2 0,-11 0-129,-13 0 0,-23 2-129,-13 6-258,-26-8-774,-5 6-3225,-25-6-387,-14 10 0,-22-4-387</inkml:trace>
    <inkml:trace contextRef="#ctx0" brushRef="#br0" timeOffset="842.4015">-86 122 8514,'1'-16'4257,"-1"16"0,0 0-258,18 7-1935,-2 18-903,-12-4 129,15 20-258,-15-2-129,12 18-129,-13 3-258,10 18 0,-10 7-129,10 8-129,-6 3 129,7 8-129,-1-5 0,4 4 0,-1-8 0,6-3-258,-3-7 258,4 0-258,-1-2 129,-1 2-129,-1 4 129,-1 1 0,-3 0-129,-2 2 258,-1-2-258,-2-1 258,-1-8-258,1-3 0,-4-7 259,-2-4-259,1-3 0,1-6 0,-2-5 0,-1-9 0,3 0-259,-7-15-386,12 8-1548,-6-18-2580,-6-19-258,1 16-129,-1-16-387</inkml:trace>
    <inkml:trace contextRef="#ctx0" brushRef="#br0" timeOffset="2527.2043">303 2654 12900,'0'0'4902,"0"0"-516,0 0 258,-14 14-3354,0 7-645,6 16-129,-2 4-129,4 8 0,-1 3 0,7-1-258,0-3 129,7-6-129,6-5 0,8-8 0,2-12 0,9-6 0,4-8 0,8-3 0,6-1 0,16-5 0,12-2 0,22 0 0,17 3 0,19 5 0,9-5 0,16 5 1,6-4-130,11 1 0,5-3 0,-2-1 0,-1-1 0,0 0 0,5 1 0,8 2 0,8 2 0,-3-1 0,-4 2 0,-2 2 0,-7 0 0,-2-2 0,-5 2 0,-7-3 0,-11-2 0,-7 1 0,-7 1 0,-11-3 0,-12 1 0,-13 1 0,-19 3 0,-18-1 0,-18 2 0,-14 0 0,-13-2 0,-12 0 0,-16 2-259,0 0 1,18 0-258,-18 0 0,0 0-387,0 0-774,23-12-3096,-23 12-129,27-5-258,-11 1 129</inkml:trace>
    <inkml:trace contextRef="#ctx0" brushRef="#br0" timeOffset="1591.2028">5131 32 12126,'16'0'4902,"1"11"-516,-9 8 387,-8 1-3225,8 20-516,-4 3 0,10 19-258,-10 3 0,7 22-258,-8 7 0,4 15-128,-3 6-388,1 7 0,-5 4 0,2 3 0,-2 0 0,0 7 0,0 4 0,0 3 0,-2-3 0,0 0 0,1-2 0,1-4 0,0-6 0,0-10 0,0-14 0,3-3 0,6-7 0,0-2 0,2-5 0,-1-6 0,1-7 0,-2-12 0,1-3 0,-8-22 0,9 0 0,-18-19-3871,7-18-1547,0 0-129,-22 0-258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9:29.47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ECA3C70-25E8-4929-A17E-364DC24B4247}" emma:medium="tactile" emma:mode="ink">
          <msink:context xmlns:msink="http://schemas.microsoft.com/ink/2010/main" type="writingRegion" rotatedBoundingBox="16545,4864 16610,4864 16610,5733 16545,5733"/>
        </emma:interpretation>
      </emma:emma>
    </inkml:annotationXML>
    <inkml:traceGroup>
      <inkml:annotationXML>
        <emma:emma xmlns:emma="http://www.w3.org/2003/04/emma" version="1.0">
          <emma:interpretation id="{FCDDA0F1-2D5C-42C8-AB0B-6DC46F3330AE}" emma:medium="tactile" emma:mode="ink">
            <msink:context xmlns:msink="http://schemas.microsoft.com/ink/2010/main" type="paragraph" rotatedBoundingBox="16545,4864 16610,4864 16610,5733 16545,57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EC03FE5-AE55-4B15-919A-A696FBD68D36}" emma:medium="tactile" emma:mode="ink">
              <msink:context xmlns:msink="http://schemas.microsoft.com/ink/2010/main" type="line" rotatedBoundingBox="16545,4864 16610,4864 16610,5733 16545,5733"/>
            </emma:interpretation>
          </emma:emma>
        </inkml:annotationXML>
        <inkml:traceGroup>
          <inkml:annotationXML>
            <emma:emma xmlns:emma="http://www.w3.org/2003/04/emma" version="1.0">
              <emma:interpretation id="{2CFFF424-5CD1-44FE-84FF-D1BF8E1C48D7}" emma:medium="tactile" emma:mode="ink">
                <msink:context xmlns:msink="http://schemas.microsoft.com/ink/2010/main" type="inkWord" rotatedBoundingBox="16545,4864 16610,4864 16610,5733 16545,5733"/>
              </emma:interpretation>
              <emma:one-of disjunction-type="recognition" id="oneOf0">
                <emma:interpretation id="interp0" emma:lang="en-US" emma:confidence="0">
                  <emma:literal>|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l</emma:literal>
                </emma:interpretation>
                <emma:interpretation id="interp3" emma:lang="en-US" emma:confidence="0">
                  <emma:literal>1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6 36 13287,'-7'-19'4902,"7"-4"-387,0 23 258,0 0-3225,0 0-645,0 0-258,0 0-258,0 0 129,0 0-129,0 17 0,0 3-129,0 17 1,0 11-259,1 13 0,3 6 0,3 12 0,-2 1 0,2-2 0,-3-3 0,1-8 0,1-12 0,-3-8 0,-1-10 0,2-9 0,1-4 0,-5-24 0,11 33-1291,-11-33-3611,1 16-258,-1-16 129,0 0-516</inkml:trace>
        </inkml:traceGroup>
      </inkml:traceGroup>
    </inkml:traceGroup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9:31.11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1A2DB8D-DAC1-4127-9567-AAD17DE80AAB}" emma:medium="tactile" emma:mode="ink">
          <msink:context xmlns:msink="http://schemas.microsoft.com/ink/2010/main" type="writingRegion" rotatedBoundingBox="19238,4671 19439,4671 19439,9846 19238,9846">
            <msink:destinationLink direction="with" ref="{95AC009F-F05A-4800-A37A-6271E0CFB1E0}"/>
          </msink:context>
        </emma:interpretation>
      </emma:emma>
    </inkml:annotationXML>
    <inkml:traceGroup>
      <inkml:annotationXML>
        <emma:emma xmlns:emma="http://www.w3.org/2003/04/emma" version="1.0">
          <emma:interpretation id="{C5FEE37F-9B72-4EC0-A78D-C4D17E17AD29}" emma:medium="tactile" emma:mode="ink">
            <msink:context xmlns:msink="http://schemas.microsoft.com/ink/2010/main" type="paragraph" rotatedBoundingBox="19238,4671 19439,4671 19439,9846 19238,98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F9E7F7-5115-42FB-8E8D-E6489E78EB8D}" emma:medium="tactile" emma:mode="ink">
              <msink:context xmlns:msink="http://schemas.microsoft.com/ink/2010/main" type="line" rotatedBoundingBox="19238,4671 19439,4671 19439,9846 19238,9846"/>
            </emma:interpretation>
          </emma:emma>
        </inkml:annotationXML>
        <inkml:traceGroup>
          <inkml:annotationXML>
            <emma:emma xmlns:emma="http://www.w3.org/2003/04/emma" version="1.0">
              <emma:interpretation id="{09E5764C-EF8C-43C1-AF12-A951B330A6E7}" emma:medium="tactile" emma:mode="ink">
                <msink:context xmlns:msink="http://schemas.microsoft.com/ink/2010/main" type="inkWord" rotatedBoundingBox="19238,4671 19439,4671 19439,9846 19238,9846"/>
              </emma:interpretation>
              <emma:one-of disjunction-type="recognition" id="oneOf0">
                <emma:interpretation id="interp0" emma:lang="en-US" emma:confidence="0">
                  <emma:literal>:</emma:literal>
                </emma:interpretation>
                <emma:interpretation id="interp1" emma:lang="en-US" emma:confidence="0">
                  <emma:literal>!</emma:literal>
                </emma:interpretation>
                <emma:interpretation id="interp2" emma:lang="en-US" emma:confidence="0">
                  <emma:literal>"</emma:literal>
                </emma:interpretation>
                <emma:interpretation id="interp3" emma:lang="en-US" emma:confidence="0">
                  <emma:literal>Y</emma:literal>
                </emma:interpretation>
                <emma:interpretation id="interp4" emma:lang="en-US" emma:confidence="0">
                  <emma:literal>i</emma:literal>
                </emma:interpretation>
              </emma:one-of>
            </emma:emma>
          </inkml:annotationXML>
          <inkml:trace contextRef="#ctx0" brushRef="#br0">2853 3855 10320,'6'-21'4773,"12"-7"0,-18 28-258,16-11-1935,-16 11-1290,0 0-387,-2-18-129,2 18-258,0 0-129,0 21 129,-2-3-258,2 11 129,-2 3-129,2 12 129,-3 4-257,1 9-130,-3 2 0,-1 3 0,-1 2 0,2 2 0,-2-2 0,1 5 0,3-5 0,3 4 0,0-4 0,0 0 0,2-3 0,5-6 0,2 0 0,-2-16 0,3 4 0,-10-27-2194,2 5-2837,-2-21-258,0 16 0,0-16-387</inkml:trace>
          <inkml:trace contextRef="#ctx0" brushRef="#br0" timeOffset="-1107.6018">2692-138 10836,'10'-20'5031,"6"-5"-258,-16 25 129,0 0-2193,0-16-1290,0 16-516,0 9-129,4 11-258,-4-1 0,7 13-128,-3 6-388,6 15 0,-1 4 0,4 12 0,-3 4 0,1 6 0,0 3 0,-1-4 0,-1-2 0,2-8 0,-2-4 0,0-11 0,-4-5 0,-2-10 0,1-1 0,-9-19-646,-6 10-4385,-7-6-258,-3-3-129,-6 1-129</inkml:trace>
        </inkml:traceGroup>
      </inkml:traceGroup>
    </inkml:traceGroup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9:34.22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1BD76C0-82B2-46E2-82A7-0AA5DF73D4D4}" emma:medium="tactile" emma:mode="ink">
          <msink:context xmlns:msink="http://schemas.microsoft.com/ink/2010/main" type="inkDrawing" rotatedBoundingBox="14444,11543 22454,11708 22453,11748 14443,11584" semanticType="strikethrough" shapeName="Other">
            <msink:sourceLink direction="with" ref="{AB44D63E-9007-4BB5-A631-82ADE033B1C4}"/>
            <msink:sourceLink direction="with" ref="{CD1C0703-1C99-4EAE-AC2F-5AD117CCD8C2}"/>
          </msink:context>
        </emma:interpretation>
      </emma:emma>
    </inkml:annotationXML>
    <inkml:trace contextRef="#ctx0" brushRef="#br0">0 21 5160,'0'0'3870,"0"0"0,0 0 258,12-15-1677,15 15-1032,0 0 0,21 4 0,3-4 0,29 5-516,6-5 0,27 4-129,8-2-129,25 3-258,11-3 0,26 5-129,11-2 0,10 2 0,10-1-129,19 1 0,16-4 0,18 5 0,10-5 0,17 4 0,10-1 0,7 2-129,11 0 129,7 2-129,-5-1 0,0 2 129,5-2-129,-11-2 0,-6-2 0,-7-1 0,-7-1 0,-21-3 0,-19 0 0,-23 0-129,-32 0-129,-36 0 0,-23 0-387,-41-3-387,-16 4-1161,-37-1-2580,-23 0 129,-27 0-387,0 0-258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9:35.25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0D008E2-011C-4500-880D-41E3AEC03EA6}" emma:medium="tactile" emma:mode="ink">
          <msink:context xmlns:msink="http://schemas.microsoft.com/ink/2010/main" type="inkDrawing" rotatedBoundingBox="18201,10586 19033,16981 18719,17022 17887,10627" semanticType="callout" shapeName="Other"/>
        </emma:interpretation>
      </emma:emma>
    </inkml:annotationXML>
    <inkml:trace contextRef="#ctx0" brushRef="#br0">-5-21 8256,'1'-23'4257,"-1"23"129,0 0-258,0 0-1548,0 0-774,2 16-645,9 14-387,-8-1 129,12 19-129,-10 0-129,13 14 0,-9-1-129,8 10 0,-6 2-129,3 5 0,-7 0 129,2 4-386,-5 2-130,1 6 0,-5 6 0,2 17 0,0 9 0,0 13 0,-2 10 0,0 11 0,0 10 0,0 19 0,-2 7 0,2 2 0,-4 1 0,4 3 0,2 8 0,12 6 0,8-2 0,8-11 0,7-7 0,6 0 0,7 0 0,3 4 0,4-8 0,0-10 0,0-3 0,-4-3 0,-1-3 0,-6 0 0,-5-5 0,-7-11 0,-6-13 0,-7-10 0,-6-14 0,-6-18 0,-4-18 0,-3-23 0,-2-18 0,0-39 0,0 17 0,-7-36-1549,7-10-3482,-11-13-387,-2-8 0,-6-23-387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9:27.13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60178C2-EB84-491B-BFBF-08A5057D0BC6}" emma:medium="tactile" emma:mode="ink">
          <msink:context xmlns:msink="http://schemas.microsoft.com/ink/2010/main" type="writingRegion" rotatedBoundingBox="16355,5046 20297,6029 19673,8533 15731,7550">
            <msink:destinationLink direction="with" ref="{95AC009F-F05A-4800-A37A-6271E0CFB1E0}"/>
          </msink:context>
        </emma:interpretation>
      </emma:emma>
    </inkml:annotationXML>
    <inkml:traceGroup>
      <inkml:annotationXML>
        <emma:emma xmlns:emma="http://www.w3.org/2003/04/emma" version="1.0">
          <emma:interpretation id="{0355DAE8-F83F-4CF7-92ED-7C12DE524935}" emma:medium="tactile" emma:mode="ink">
            <msink:context xmlns:msink="http://schemas.microsoft.com/ink/2010/main" type="paragraph" rotatedBoundingBox="16355,5046 20297,6029 19673,8533 15731,75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E89BC3-E3CC-4617-AE1B-F0E37C80B2B7}" emma:medium="tactile" emma:mode="ink">
              <msink:context xmlns:msink="http://schemas.microsoft.com/ink/2010/main" type="line" rotatedBoundingBox="16355,5046 20297,6029 19673,8533 15731,7550"/>
            </emma:interpretation>
          </emma:emma>
        </inkml:annotationXML>
        <inkml:traceGroup>
          <inkml:annotationXML>
            <emma:emma xmlns:emma="http://www.w3.org/2003/04/emma" version="1.0">
              <emma:interpretation id="{999BF1EF-789C-4173-ACB4-C3773DCC508B}" emma:medium="tactile" emma:mode="ink">
                <msink:context xmlns:msink="http://schemas.microsoft.com/ink/2010/main" type="inkWord" rotatedBoundingBox="16179,5753 17073,5976 16822,6984 15927,6761"/>
              </emma:interpretation>
              <emma:one-of disjunction-type="recognition" id="oneOf0">
                <emma:interpretation id="interp0" emma:lang="en-US" emma:confidence="0">
                  <emma:literal>is</emma:literal>
                </emma:interpretation>
                <emma:interpretation id="interp1" emma:lang="en-US" emma:confidence="0">
                  <emma:literal>it</emma:literal>
                </emma:interpretation>
                <emma:interpretation id="interp2" emma:lang="en-US" emma:confidence="0">
                  <emma:literal>i.</emma:literal>
                </emma:interpretation>
                <emma:interpretation id="interp3" emma:lang="en-US" emma:confidence="0">
                  <emma:literal>9.</emma:literal>
                </emma:interpretation>
                <emma:interpretation id="interp4" emma:lang="en-US" emma:confidence="0">
                  <emma:literal>or</emma:literal>
                </emma:interpretation>
              </emma:one-of>
            </emma:emma>
          </inkml:annotationXML>
          <inkml:trace contextRef="#ctx0" brushRef="#br0">-318 1436 9546,'-45'13'4644,"26"12"-387,-8 1 129,11-3-2064,7 29-1161,-8-11-129,17 16-258,-4-11-258,11 7 0,9-12-129,16 2 0,0-9-258,9-4 258,2-12-258,5-6 129,-2-10 0,2-2-129,-4-16 129,-1-9-129,-5-9 0,-1-8 0,-10-14 129,-4-6-258,-9-11 0,-7-5-129,-7 0 129,-4 5-258,-12 3 129,-10 10-129,-4 15 0,-8 13 0,3 18 0,-5 11 0,8 6 0,0 11 129,9 15-129,9 3 129,12 7 129,2 6 129,16 1-129,15 4 258,4-1 0,11 7 0,2-7 129,6 7 0,-6-8 0,0 1-129,-9-2 0,-2 1 0,-10-7-129,-4-2 130,-7-6-259,-5-2 0,-4-5 0,-5-2 0,-2-5-259,0-19-386,-6 32-1161,-10-28-2967,-5-4-258,-6 0-129,-1-11-258</inkml:trace>
          <inkml:trace contextRef="#ctx0" brushRef="#br0" timeOffset="296.4004">-395 997 14577,'22'-11'4902,"-22"11"0,34-11-129,-15-1-3225,15 12-774,-4 0-129,15 0-387,3 0-129,1 0-774,19 9-3741,-11 0-516,0 3 0,-2 1-516</inkml:trace>
        </inkml:traceGroup>
        <inkml:traceGroup>
          <inkml:annotationXML>
            <emma:emma xmlns:emma="http://www.w3.org/2003/04/emma" version="1.0">
              <emma:interpretation id="{BE7237E6-DE43-4375-9FC6-7456A7B52B73}" emma:medium="tactile" emma:mode="ink">
                <msink:context xmlns:msink="http://schemas.microsoft.com/ink/2010/main" type="inkWord" rotatedBoundingBox="19080,5725 20297,6029 19673,8533 18456,8229"/>
              </emma:interpretation>
              <emma:one-of disjunction-type="recognition" id="oneOf1">
                <emma:interpretation id="interp5" emma:lang="en-US" emma:confidence="0">
                  <emma:literal>k</emma:literal>
                </emma:interpretation>
                <emma:interpretation id="interp6" emma:lang="en-US" emma:confidence="0">
                  <emma:literal>Y</emma:literal>
                </emma:interpretation>
                <emma:interpretation id="interp7" emma:lang="en-US" emma:confidence="0">
                  <emma:literal>?</emma:literal>
                </emma:interpretation>
                <emma:interpretation id="interp8" emma:lang="en-US" emma:confidence="0">
                  <emma:literal>6</emma:literal>
                </emma:interpretation>
                <emma:interpretation id="interp9" emma:lang="en-US" emma:confidence="0">
                  <emma:literal>¥</emma:literal>
                </emma:interpretation>
              </emma:one-of>
            </emma:emma>
          </inkml:annotationXML>
          <inkml:trace contextRef="#ctx0" brushRef="#br0" timeOffset="951.6017">2354 2996 12126,'-11'-16'4773,"23"4"-129,15 8 0,19 4-2967,-3 0-516,25 0-258,3 0-129,16 0-258,4 0-129,5 0-129,-4 0-129,-5 0-387,-3 4-258,-24-4-516,3 2-2064,-33-2-1935,-30 0 258,0 0-387,-11-4-129</inkml:trace>
          <inkml:trace contextRef="#ctx0" brushRef="#br0" timeOffset="1170.0021">2971 2970 9804,'-77'26'4902,"56"-6"0,12 1-516,11 18-1806,-2-12-645,14 21-516,-7-9-258,16 14-387,-7-5-258,8 6-128,-7-3-388,1-1 0,-5-5 0,-3-6 0,-4-5 0,-5-11 0,-1 0 0,0-23-775,0 0-3998,-25 7-387,2-7 0,-3 0-387</inkml:trace>
          <inkml:trace contextRef="#ctx0" brushRef="#br0" timeOffset="-904.8015">2556 1009 13545,'-10'-32'4773,"10"32"129,-14-26-387,8 4-2709,6 22-1032,-12 13-258,6 13-129,-4 10-129,3 12 0,-4 9 0,4 16 0,0 5-129,5 9 0,2-3 0,3-2 1,10-8-130,8-6 0,2-11 0,4-11 0,5-16 0,4-12 0,1-13 0,6-5 0,-6-10 0,4-15 0,-4-14 0,1-9 0,-6-14 0,-4-11 0,-6-11 0,-10-5 0,-3 0 0,-9 2 0,-4 10 0,-15 6 0,-4 18 0,-11 10 0,0 18-259,-7 11-128,4 11 0,-2 3 129,5 8 258,5 8-129,12 6 129,6 3 0,11 5 129,3 4 0,21 3-129,11 8 258,10 3 0,12 7 0,1 0 130,8 9-388,-5-2 0,-1 4 0,-12-2 0,-3 0 0,-12-5 0,-8-6 0,-5 0 0,-11-12 0,10 0-3742,-19-9-1289,0-7 0,-16-5-516</inkml:trace>
        </inkml:traceGroup>
      </inkml:traceGroup>
    </inkml:traceGroup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9:32.05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C094E47-5691-41A1-BAE1-EAF7598558DB}" emma:medium="tactile" emma:mode="ink">
          <msink:context xmlns:msink="http://schemas.microsoft.com/ink/2010/main" type="writingRegion" rotatedBoundingBox="17103,7768 17928,7768 17928,9579 17103,9579">
            <msink:destinationLink direction="with" ref="{95AC009F-F05A-4800-A37A-6271E0CFB1E0}"/>
          </msink:context>
        </emma:interpretation>
      </emma:emma>
    </inkml:annotationXML>
    <inkml:traceGroup>
      <inkml:annotationXML>
        <emma:emma xmlns:emma="http://www.w3.org/2003/04/emma" version="1.0">
          <emma:interpretation id="{258A3C90-1158-47E2-B851-02AB96E70181}" emma:medium="tactile" emma:mode="ink">
            <msink:context xmlns:msink="http://schemas.microsoft.com/ink/2010/main" type="paragraph" rotatedBoundingBox="17103,7768 17928,7768 17928,9579 17103,95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CF2F876-0AE2-4485-9D5D-9C945E064F36}" emma:medium="tactile" emma:mode="ink">
              <msink:context xmlns:msink="http://schemas.microsoft.com/ink/2010/main" type="line" rotatedBoundingBox="17103,7768 17928,7768 17928,9579 17103,9579"/>
            </emma:interpretation>
          </emma:emma>
        </inkml:annotationXML>
        <inkml:traceGroup>
          <inkml:annotationXML>
            <emma:emma xmlns:emma="http://www.w3.org/2003/04/emma" version="1.0">
              <emma:interpretation id="{F47E9D77-3C58-4C87-A541-4B56B0F310BB}" emma:medium="tactile" emma:mode="ink">
                <msink:context xmlns:msink="http://schemas.microsoft.com/ink/2010/main" type="inkWord" rotatedBoundingBox="17103,7768 17928,7768 17928,9579 17103,9579"/>
              </emma:interpretation>
              <emma:one-of disjunction-type="recognition" id="oneOf0">
                <emma:interpretation id="interp0" emma:lang="en-US" emma:confidence="0">
                  <emma:literal>f</emma:literal>
                </emma:interpretation>
                <emma:interpretation id="interp1" emma:lang="en-US" emma:confidence="0">
                  <emma:literal>7</emma:literal>
                </emma:interpretation>
                <emma:interpretation id="interp2" emma:lang="en-US" emma:confidence="0">
                  <emma:literal>Y</emma:literal>
                </emma:interpretation>
                <emma:interpretation id="interp3" emma:lang="en-US" emma:confidence="0">
                  <emma:literal>1</emma:literal>
                </emma:interpretation>
                <emma:interpretation id="interp4" emma:lang="en-US" emma:confidence="0">
                  <emma:literal>t</emma:literal>
                </emma:interpretation>
              </emma:one-of>
            </emma:emma>
          </inkml:annotationXML>
          <inkml:trace contextRef="#ctx0" brushRef="#br0">1018 2989 13029,'0'-16'4773,"0"16"-129,0 0-129,0 0-3354,-9-16-387,9 16-258,-16 0-129,16 0 0,-30 13 0,10-1-129,-3 2 0,0 8 0,-6 2 0,-1 5-129,0 1 129,-2 7-129,0-1 0,0 0 0,0-3 0,3-1-129,1-5 129,7-4-258,3-7 258,18-16-129,-25 20 130,25-20-130,0 0 0,0 0 0,0 0 0,-2-11 0,2-5 0,9-5 0,5-8 0,4-4 0,5-5 0,7-3 0,2-1 0,4-1 0,1 2 0,1 4 0,-5 5 0,-2 5 0,-5 6 0,-4 5 0,-6 7 0,-16 9 0,25-6 0,-25 6 0,23 13 0,-7 3 0,0 5 0,7 6 0,2 1 0,1 4 0,1 2 0,0 2 0,0-1 0,-1 3 0,-3-5 0,-1 3 0,-1-4 0,-1 0 0,-3-3 0,-1-1 0,0-3 0,-1-4 0,-1 2 0,-14-23 0,27 36 0,-27-36-3742,7 19-1547,-7-19-129,1 18-258,-1-18 0</inkml:trace>
          <inkml:trace contextRef="#ctx0" brushRef="#br0" timeOffset="530.401">916 3802 13416,'7'-18'4902,"-7"18"-387,0 0 258,0 0-3483,0 0-387,0 0-129,2 27 0,-2-2-258,7 10 0,-5 6-128,5 11-388,-3-1 0,3 8 0,-3 0 0,-1 3 0,-1-3 0,1 1 0,-1-5 0,2 1 0,1-7 0,-1-1 0,1-7 0,4-5 0,-4-4 0,1-5 0,-1-8 0,-2-3 0,-3-16 0,2 16 0,-2-16 0,0 0 0,0 0 0,-21 0-5032,21 0-257,-16-34 129,9 11-516</inkml:trace>
        </inkml:traceGroup>
      </inkml:traceGroup>
    </inkml:traceGroup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9:44.92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A63DBF7-3229-49F7-AC35-DA2FC826006B}" emma:medium="tactile" emma:mode="ink">
          <msink:context xmlns:msink="http://schemas.microsoft.com/ink/2010/main" type="writingRegion" rotatedBoundingBox="14938,13244 16861,13244 16861,15448 14938,15448"/>
        </emma:interpretation>
      </emma:emma>
    </inkml:annotationXML>
    <inkml:traceGroup>
      <inkml:annotationXML>
        <emma:emma xmlns:emma="http://www.w3.org/2003/04/emma" version="1.0">
          <emma:interpretation id="{86D0D149-18B1-47B6-87FA-0EAE70056D34}" emma:medium="tactile" emma:mode="ink">
            <msink:context xmlns:msink="http://schemas.microsoft.com/ink/2010/main" type="paragraph" rotatedBoundingBox="14938,13244 16861,13244 16861,15448 14938,154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467B0A-0AF4-4EAA-A3E0-76576B4F05D0}" emma:medium="tactile" emma:mode="ink">
              <msink:context xmlns:msink="http://schemas.microsoft.com/ink/2010/main" type="line" rotatedBoundingBox="14938,13244 16861,13244 16861,15448 14938,15448"/>
            </emma:interpretation>
          </emma:emma>
        </inkml:annotationXML>
        <inkml:traceGroup>
          <inkml:annotationXML>
            <emma:emma xmlns:emma="http://www.w3.org/2003/04/emma" version="1.0">
              <emma:interpretation id="{4E371866-1459-4491-9D65-D881D60E287F}" emma:medium="tactile" emma:mode="ink">
                <msink:context xmlns:msink="http://schemas.microsoft.com/ink/2010/main" type="inkWord" rotatedBoundingBox="14938,13244 16861,13244 16861,15448 14938,15448"/>
              </emma:interpretation>
              <emma:one-of disjunction-type="recognition" id="oneOf0">
                <emma:interpretation id="interp0" emma:lang="en-US" emma:confidence="0">
                  <emma:literal>910</emma:literal>
                </emma:interpretation>
                <emma:interpretation id="interp1" emma:lang="en-US" emma:confidence="0">
                  <emma:literal>6 'o</emma:literal>
                </emma:interpretation>
                <emma:interpretation id="interp2" emma:lang="en-US" emma:confidence="0">
                  <emma:literal>&amp; 'o</emma:literal>
                </emma:interpretation>
                <emma:interpretation id="interp3" emma:lang="en-US" emma:confidence="0">
                  <emma:literal>910.</emma:literal>
                </emma:interpretation>
                <emma:interpretation id="interp4" emma:lang="en-US" emma:confidence="0">
                  <emma:literal>5 'o</emma:literal>
                </emma:interpretation>
              </emma:one-of>
            </emma:emma>
          </inkml:annotationXML>
          <inkml:trace contextRef="#ctx0" brushRef="#br0">13671 13772 14706,'18'-27'4773,"-18"27"0,18-12-129,-8 21-3483,-10 7-516,7 12 0,-5 1 0,5 10-129,-3 2-257,3 9-259,-3-1 0,-1 5 0,-1-3 0,1 5 0,1-7 0,0 3 0,-1-4 0,-1-4 0,0-4 0,-1-7 0,1-1 0,-2-9 0,2 2 0,-2-25 0,2 32-259,-2-32-902,3 24-1548,-3-24-2322,0 0-129,0 0 0,0 0-129</inkml:trace>
          <inkml:trace contextRef="#ctx0" brushRef="#br0" timeOffset="499.2009">15051 13788 9804,'0'-18'4773,"0"18"-258,-19 0 0,19 0-2193,-25 25-1161,4-3-258,8 13-387,-6 1 0,8 10-129,-3 2-129,7 4-129,3-1-129,4 1 0,2-1 0,10-4 0,2-7 0,4-4 0,5-9 129,4-9 0,1-10 129,4-6 0,0-9 0,4-14 258,-2-13-129,0-5 129,-6-11-129,-3-2-257,-9-8-130,-9-4 0,-7 0 0,-7 2 0,-16 1 0,-9 8 0,-5 8 0,-11 6 0,-1 18 0,-11 5-646,12 23-2063,-12 11-2451,4 17 129,1 12-516,11 11 0</inkml:trace>
          <inkml:trace contextRef="#ctx0" brushRef="#br0" timeOffset="-2074.8036">13740 12461 8385,'-25'-32'4128,"8"30"-129,-21 2-774,-1 6-1677,4 20-516,-8-1-258,4 18 0,-4-4-387,11 11 258,-2-7 0,17 6-258,2-6 129,15 0-129,7-8 129,22 1-129,3-11 129,14 0 0,0-11-129,11 0 0,-7-12 129,5-2-129,-8-2 129,-1-10-129,-9-10 0,-5-1-129,-7-9 0,-5-2-129,-12-8-129,-4-6 129,-4-6-129,-11-6 0,-10 1-129,-4 0 0,-7 8 129,-5 6-258,-2 13 0,-8 15-129,5 17-129,-12 8-516,21 32-1548,-14-3-2322,8 6 129,5 3-387,9-3 129</inkml:trace>
          <inkml:trace contextRef="#ctx0" brushRef="#br0" timeOffset="-1731.603">14938 12506 12126,'35'-29'4773,"-35"29"-258,0 0 129,0 0-3483,0 0-387,0 0 0,5 11-129,-5 12-129,0-2-129,0 13 0,0 0 0,-1 10-129,-1-1 258,2 5-387,0 0 0,-2-2-129,2 4-258,0-11-645,5 6-2709,-1-13-1419,-2-6 0,0-8-258,-2-18-645</inkml:trace>
        </inkml:traceGroup>
      </inkml:traceGroup>
    </inkml:traceGroup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9:42.03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BB30C42-B842-4A7D-B7AD-741EBB03A828}" emma:medium="tactile" emma:mode="ink">
          <msink:context xmlns:msink="http://schemas.microsoft.com/ink/2010/main" type="writingRegion" rotatedBoundingBox="19645,12002 20202,12002 20202,12703 19645,12703"/>
        </emma:interpretation>
      </emma:emma>
    </inkml:annotationXML>
    <inkml:traceGroup>
      <inkml:annotationXML>
        <emma:emma xmlns:emma="http://www.w3.org/2003/04/emma" version="1.0">
          <emma:interpretation id="{52BD2BA2-2A4F-4A29-81FD-0FA44AEBEBB2}" emma:medium="tactile" emma:mode="ink">
            <msink:context xmlns:msink="http://schemas.microsoft.com/ink/2010/main" type="paragraph" rotatedBoundingBox="19645,12002 20202,12002 20202,12703 19645,127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6DE9DD2-E589-451F-9FA8-54CCA6109135}" emma:medium="tactile" emma:mode="ink">
              <msink:context xmlns:msink="http://schemas.microsoft.com/ink/2010/main" type="line" rotatedBoundingBox="19645,12002 20202,12002 20202,12703 19645,12703"/>
            </emma:interpretation>
          </emma:emma>
        </inkml:annotationXML>
        <inkml:traceGroup>
          <inkml:annotationXML>
            <emma:emma xmlns:emma="http://www.w3.org/2003/04/emma" version="1.0">
              <emma:interpretation id="{3C47F20D-CD8D-42AA-85D2-61D10A119F5F}" emma:medium="tactile" emma:mode="ink">
                <msink:context xmlns:msink="http://schemas.microsoft.com/ink/2010/main" type="inkWord" rotatedBoundingBox="19645,12002 20202,12002 20202,12703 19645,12703"/>
              </emma:interpretation>
              <emma:one-of disjunction-type="recognition" id="oneOf0">
                <emma:interpretation id="interp0" emma:lang="en-US" emma:confidence="0">
                  <emma:literal>o</emma:literal>
                </emma:interpretation>
                <emma:interpretation id="interp1" emma:lang="en-US" emma:confidence="0">
                  <emma:literal>0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8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5287 1690 9804,'-43'-47'4773,"18"42"-387,-7 5-645,-7 9-1548,9 30-1032,-11-3-387,5 20-258,-1 0-258,3 9 0,8-2 129,8 1-258,9-7 129,9-4-258,7-3 129,16-7-129,6-6 258,10-7-258,0-9 129,7-5 129,-3-10-129,5-6 258,-5-6 0,3-10 0,-7-10 0,2-6 129,-9-7-258,-2-8 129,-7-8-258,-5-5 129,-9-3-258,-7-1 130,-4 2-130,-16 5 0,-9 7-259,-12 8-257,-2 22-129,-19-1-1419,5 21-2838,-13 11 0,2 15-258,-5 12-258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1:52:19.73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B9B368A-5FD6-4B38-A1D7-6AD5F69E829C}" emma:medium="tactile" emma:mode="ink">
          <msink:context xmlns:msink="http://schemas.microsoft.com/ink/2010/main" type="inkDrawing" rotatedBoundingBox="8404,8967 13858,8938 13859,8998 8405,9027" semanticType="underline" shapeName="Other">
            <msink:sourceLink direction="with" ref="{E4562197-953E-4E41-BFC6-6BCA6E3AC78E}"/>
          </msink:context>
        </emma:interpretation>
      </emma:emma>
    </inkml:annotationXML>
    <inkml:trace contextRef="#ctx0" brushRef="#br0">0 58 2838,'39'0'3483,"-23"-3"645,16 3-258,-9 0-1032,6 0-774,11 1-387,-6-1-387,18 2 129,-8-2-258,19 0-258,-8-2-129,18 2-129,1-3 0,14 3-129,2-6 0,12 5-129,1-3-129,9 2 0,0 1 0,7 1-129,2-4 0,5 2 0,6 0-129,3 1 0,2-1 129,4-2-129,-1 3 0,3-3 0,-1 0 0,-2 3 129,-1-3-129,-2 4 0,-4-2 0,-3 2 129,-7 0-129,-6 0 0,-8 0 0,-13 0 0,-11 0 0,-8 0 0,-10 0 0,-4 0 0,-3 4 0,-5-2 129,-3 1-129,-2 1 0,-2-2 0,-2 1 0,-3-1 0,-1-2-129,-4 0 258,1 0-129,-4 0 0,3-4 0,-1 3 0,1-5 0,1 3 0,0 3 0,0-2 0,0 2 0,0 0 0,-1-2 0,1 2 0,0 0 0,2 0 0,3 0 0,2 0 0,1 2 129,2 0-129,0 1 0,-1 1 0,-6-2 0,-4 1 0,-6-1 129,-6 1-129,-4-1 129,-22-2 0,26 2-129,-26-2 129,18 4 0,-18-4 0,20 1-129,-20-1 129,21 2-129,-21-2 0,20 2 0,-20-2 0,0 0 0,0 0-258,0 0 0,0 0-387,0 0-1548,-18 5-2322,2-1-129,-6-2-258,-1-1-258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9:44.23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F096251-9080-4045-BF80-7D710BC28D18}" emma:medium="tactile" emma:mode="ink">
          <msink:context xmlns:msink="http://schemas.microsoft.com/ink/2010/main" type="writingRegion" rotatedBoundingBox="19860,13318 19937,13318 19937,14161 19860,14161"/>
        </emma:interpretation>
      </emma:emma>
    </inkml:annotationXML>
    <inkml:traceGroup>
      <inkml:annotationXML>
        <emma:emma xmlns:emma="http://www.w3.org/2003/04/emma" version="1.0">
          <emma:interpretation id="{470A32E9-A246-4332-A664-8E162CE4E59A}" emma:medium="tactile" emma:mode="ink">
            <msink:context xmlns:msink="http://schemas.microsoft.com/ink/2010/main" type="paragraph" rotatedBoundingBox="19860,13318 19937,13318 19937,14161 19860,141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81614C4-951E-47F9-B3D3-4117E20BB489}" emma:medium="tactile" emma:mode="ink">
              <msink:context xmlns:msink="http://schemas.microsoft.com/ink/2010/main" type="line" rotatedBoundingBox="19860,13318 19937,13318 19937,14161 19860,14161"/>
            </emma:interpretation>
          </emma:emma>
        </inkml:annotationXML>
        <inkml:traceGroup>
          <inkml:annotationXML>
            <emma:emma xmlns:emma="http://www.w3.org/2003/04/emma" version="1.0">
              <emma:interpretation id="{76DF7502-8E0E-4C83-8AFB-259753A9CEDB}" emma:medium="tactile" emma:mode="ink">
                <msink:context xmlns:msink="http://schemas.microsoft.com/ink/2010/main" type="inkWord" rotatedBoundingBox="19860,13318 19937,13318 19937,14161 19860,14161"/>
              </emma:interpretation>
              <emma:one-of disjunction-type="recognition" id="oneOf0">
                <emma:interpretation id="interp0" emma:lang="en-US" emma:confidence="0">
                  <emma:literal>|</emma:literal>
                </emma:interpretation>
                <emma:interpretation id="interp1" emma:lang="en-US" emma:confidence="0">
                  <emma:literal>l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1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1 64 11868,'16'-32'5031,"-16"32"-387,9-25 258,-12 9-3096,3 16-774,0 0-129,0 11-258,0-11 0,-8 39-129,3-9 0,2 13-257,-1 1-259,4 12 0,-2-1 0,2 3 0,4 1 0,3-2 0,2-4 0,1 1 0,-1-4 0,0-2 0,0-6 0,-2-3 0,-1-6 0,-5-9 0,5 1 0,-6-25-775,0 18-4385,0-18-258,-16 5 0,-2-5-258</inkml:trace>
        </inkml:traceGroup>
      </inkml:traceGroup>
    </inkml:traceGroup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9:46.40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328EAF3-2322-4EA9-A12E-72C196156378}" emma:medium="tactile" emma:mode="ink">
          <msink:context xmlns:msink="http://schemas.microsoft.com/ink/2010/main" type="writingRegion" rotatedBoundingBox="19942,14692 20074,14692 20074,15568 19942,15568"/>
        </emma:interpretation>
      </emma:emma>
    </inkml:annotationXML>
    <inkml:traceGroup>
      <inkml:annotationXML>
        <emma:emma xmlns:emma="http://www.w3.org/2003/04/emma" version="1.0">
          <emma:interpretation id="{4FD33E92-3800-497C-B73B-C0C162524AAF}" emma:medium="tactile" emma:mode="ink">
            <msink:context xmlns:msink="http://schemas.microsoft.com/ink/2010/main" type="paragraph" rotatedBoundingBox="19942,14692 20074,14692 20074,15568 19942,155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2FE242-CEE6-4671-B3AC-07E72F3F3091}" emma:medium="tactile" emma:mode="ink">
              <msink:context xmlns:msink="http://schemas.microsoft.com/ink/2010/main" type="line" rotatedBoundingBox="19942,14692 20074,14692 20074,15568 19942,15568"/>
            </emma:interpretation>
          </emma:emma>
        </inkml:annotationXML>
        <inkml:traceGroup>
          <inkml:annotationXML>
            <emma:emma xmlns:emma="http://www.w3.org/2003/04/emma" version="1.0">
              <emma:interpretation id="{59C6F76A-D94C-4F65-AF4D-549DD05C2816}" emma:medium="tactile" emma:mode="ink">
                <msink:context xmlns:msink="http://schemas.microsoft.com/ink/2010/main" type="inkWord" rotatedBoundingBox="19942,14692 20074,14692 20074,15568 19942,15568"/>
              </emma:interpretation>
              <emma:one-of disjunction-type="recognition" id="oneOf0">
                <emma:interpretation id="interp0" emma:lang="en-US" emma:confidence="0">
                  <emma:literal>|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1</emma:literal>
                </emma:interpretation>
                <emma:interpretation id="interp3" emma:lang="en-US" emma:confidence="0">
                  <emma:literal>l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7 26 12126,'-5'-32'4773,"5"32"-258,0 0 129,9 0-2967,-9 0-774,0 42-258,0-13 0,2 12-129,-2 0 0,7 8-129,-4 3-129,8 5 0,-4 0 0,4 7 0,-2-2-258,1 2 129,-1-2 0,2-3-129,-2-6-129,-2-8-129,4-4-258,-11-22-645,16-1-3741,-16-18-258,0 21-129,0-21-387</inkml:trace>
        </inkml:traceGroup>
      </inkml:traceGroup>
    </inkml:traceGroup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2:09:01.77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3937C58-B60A-4D28-88F5-EE75FB4E1EE9}" emma:medium="tactile" emma:mode="ink">
          <msink:context xmlns:msink="http://schemas.microsoft.com/ink/2010/main" type="writingRegion" rotatedBoundingBox="0,7273 6800,8090 6358,11766 -441,10948">
            <msink:destinationLink direction="with" ref="{775A2DDA-D83E-4610-A26C-0B47770B4580}"/>
          </msink:context>
        </emma:interpretation>
      </emma:emma>
    </inkml:annotationXML>
    <inkml:traceGroup>
      <inkml:annotationXML>
        <emma:emma xmlns:emma="http://www.w3.org/2003/04/emma" version="1.0">
          <emma:interpretation id="{D4CF67BA-E08F-40B1-9413-816BE3BE9D9C}" emma:medium="tactile" emma:mode="ink">
            <msink:context xmlns:msink="http://schemas.microsoft.com/ink/2010/main" type="paragraph" rotatedBoundingBox="0,7273 6800,8090 6643,9390 -155,85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DFF3FF4-E7BD-4C31-AA8F-2C458338C4D6}" emma:medium="tactile" emma:mode="ink">
              <msink:context xmlns:msink="http://schemas.microsoft.com/ink/2010/main" type="line" rotatedBoundingBox="0,7273 6800,8090 6643,9390 -155,8572"/>
            </emma:interpretation>
          </emma:emma>
        </inkml:annotationXML>
        <inkml:traceGroup>
          <inkml:annotationXML>
            <emma:emma xmlns:emma="http://www.w3.org/2003/04/emma" version="1.0">
              <emma:interpretation id="{FF1CDB62-84EF-4EBF-AD8E-E4FC2F1DF8FB}" emma:medium="tactile" emma:mode="ink">
                <msink:context xmlns:msink="http://schemas.microsoft.com/ink/2010/main" type="inkWord" rotatedBoundingBox="-23,7475 1027,7601 906,8606 -144,8480"/>
              </emma:interpretation>
              <emma:one-of disjunction-type="recognition" id="oneOf0">
                <emma:interpretation id="interp0" emma:lang="en-US" emma:confidence="1">
                  <emma:literal>T</emma:literal>
                </emma:interpretation>
                <emma:interpretation id="interp1" emma:lang="en-US" emma:confidence="0">
                  <emma:literal>J</emma:literal>
                </emma:interpretation>
                <emma:interpretation id="interp2" emma:lang="en-US" emma:confidence="0">
                  <emma:literal>F</emma:literal>
                </emma:interpretation>
                <emma:interpretation id="interp3" emma:lang="en-US" emma:confidence="0">
                  <emma:literal>7</emma:literal>
                </emma:interpretation>
                <emma:interpretation id="interp4" emma:lang="en-US" emma:confidence="0">
                  <emma:literal>f</emma:literal>
                </emma:interpretation>
              </emma:one-of>
            </emma:emma>
          </inkml:annotationXML>
          <inkml:trace contextRef="#ctx0" brushRef="#br0">-1600 6801 11868,'-23'-20'4773,"23"20"-258,7-19-129,25 19-2838,-2 0-516,31 0 0,1-2-129,24 2-129,-1-5-129,15 1-129,-4-5-129,5 6 1,-9-6-388,-8 3 0,-13 1 0,-14 0-130,-9 5-386,-18-7-387,2 12-2064,-32-5-2064,0 0-129,-8 3-258,-17-3 0</inkml:trace>
          <inkml:trace contextRef="#ctx0" brushRef="#br0" timeOffset="234.0004">-1039 6731 12771,'-40'34'5031,"33"-14"-129,4 3 129,3 16-3483,0-9-516,0 20 0,0-4-258,9 11-258,-4-3-386,9 4-130,-3 1 0,5 0 0,0 1 0,0-3 0,7 9 0,-18-2-4774,15-3-386,-8-3 0,3 1-258</inkml:trace>
        </inkml:traceGroup>
        <inkml:traceGroup>
          <inkml:annotationXML>
            <emma:emma xmlns:emma="http://www.w3.org/2003/04/emma" version="1.0">
              <emma:interpretation id="{1C259FCF-2259-4CC9-B8E7-917E14EB1939}" emma:medium="tactile" emma:mode="ink">
                <msink:context xmlns:msink="http://schemas.microsoft.com/ink/2010/main" type="inkWord" rotatedBoundingBox="2842,7614 6800,8090 6643,9390 2685,8914"/>
              </emma:interpretation>
              <emma:one-of disjunction-type="recognition" id="oneOf1">
                <emma:interpretation id="interp5" emma:lang="en-US" emma:confidence="0">
                  <emma:literal>*</emma:literal>
                </emma:interpretation>
                <emma:interpretation id="interp6" emma:lang="en-US" emma:confidence="0">
                  <emma:literal>#</emma:literal>
                </emma:interpretation>
                <emma:interpretation id="interp7" emma:lang="en-US" emma:confidence="0">
                  <emma:literal>1</emma:literal>
                </emma:interpretation>
                <emma:interpretation id="interp8" emma:lang="en-US" emma:confidence="0">
                  <emma:literal>F</emma:literal>
                </emma:interpretation>
                <emma:interpretation id="interp9" emma:lang="en-US" emma:confidence="0">
                  <emma:literal>+</emma:literal>
                </emma:interpretation>
              </emma:one-of>
            </emma:emma>
          </inkml:annotationXML>
          <inkml:trace contextRef="#ctx0" brushRef="#br0" timeOffset="15428.4271">1602 9065 8901,'-30'0'4515,"30"0"-258,0 0 0,0 0-1806,0 0-903,0 0-258,32 0-129,-7 0-258,23 2 0,-2-2 0,25 4-258,2-4-129,11 3 1,1-3-517,6 4 0,-4-4 0,0 0 0,-7 0 0,-7 0 0,-9 0 0,-7 0 0,-7 0 0,-9 0 0,-7 0 0,-8 0 0,-6 0 0,-4 2 0,-16-2 0,0 0 0,16 8 0,-16-8 0,0 0-2452,-29 18-2579,4-12 0,-5 1-387,-5-2 0</inkml:trace>
          <inkml:trace contextRef="#ctx0" brushRef="#br0" timeOffset="16582.8291">1837 9871 9546,'28'-91'4773,"-5"61"0,13 9-258,10 15-1677,-10-11-1161,21 17-516,-13 0-258,15 5-129,-13 2-258,4 9 0,-11 0-129,-2 5-129,-10-1-128,-4 1-130,-10 1 0,-10 1 0,-6 0 0,-22 0 0,-14 4 0,-20-6 0,-7 13-259,-28-11-4643,5 2-258,-4-7 0,1 0-258</inkml:trace>
          <inkml:trace contextRef="#ctx0" brushRef="#br0" timeOffset="16317.6286">1814 9818 12771,'0'-20'5031,"0"20"-387,0 0 387,0 0-3096,0 39-1032,-4-8-129,4 15 0,-2 0-258,2 9-128,0 0-388,0 2 0,4-3 0,-1-3 0,6-5 0,-2-6 0,2-7 0,-3-9-259,1-1-386,-7-23-258,12 19-1290,-12-19-2709,0-12 129,0-11-258,0-9-129</inkml:trace>
          <inkml:trace contextRef="#ctx0" brushRef="#br0" timeOffset="16052.4281">1399 9754 9288,'20'-16'4773,"-20"16"-129,10-20-129,-10 20-1806,-5-19-1419,5 19-387,-14-16-258,14 16-129,-32-13-258,12 13-129,-6 0 0,-3 0 0,-1 4-129,0 6 0,-2 5 129,1 4-129,3 6 0,1 0 129,6 7-129,0 4 129,8 1-129,4 4 129,7 0 0,2 0-129,9-2 129,7 2 0,9-6 0,7-1 0,4-5-129,5-3 129,1-4 0,5-5 0,1-4-129,0-4-258,2-2-129,-8-7-645,12 0-2064,-10-6-1677,-7-8 0,-1-2-387,-6-10 0</inkml:trace>
        </inkml:traceGroup>
      </inkml:traceGroup>
    </inkml:traceGroup>
    <inkml:traceGroup>
      <inkml:annotationXML>
        <emma:emma xmlns:emma="http://www.w3.org/2003/04/emma" version="1.0">
          <emma:interpretation id="{3DD58241-B7F9-44DF-944A-2A353D31CB5C}" emma:medium="tactile" emma:mode="ink">
            <msink:context xmlns:msink="http://schemas.microsoft.com/ink/2010/main" type="paragraph" rotatedBoundingBox="5504,8421 5983,11568 4409,11807 3931,866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A349820-9D62-46ED-A10A-F51C2EFEBB40}" emma:medium="tactile" emma:mode="ink">
              <msink:context xmlns:msink="http://schemas.microsoft.com/ink/2010/main" type="line" rotatedBoundingBox="5504,8421 5983,11568 4409,11807 3930,8661"/>
            </emma:interpretation>
          </emma:emma>
        </inkml:annotationXML>
        <inkml:traceGroup>
          <inkml:annotationXML>
            <emma:emma xmlns:emma="http://www.w3.org/2003/04/emma" version="1.0">
              <emma:interpretation id="{6246536B-22B6-47EA-A36A-D0109D9F7F34}" emma:medium="tactile" emma:mode="ink">
                <msink:context xmlns:msink="http://schemas.microsoft.com/ink/2010/main" type="inkWord" rotatedBoundingBox="5504,8421 5983,11568 4409,11807 3930,8661"/>
              </emma:interpretation>
              <emma:one-of disjunction-type="recognition" id="oneOf2">
                <emma:interpretation id="interp10" emma:lang="en-US" emma:confidence="1">
                  <emma:literal>[</emma:literal>
                </emma:interpretation>
                <emma:interpretation id="interp11" emma:lang="en-US" emma:confidence="0">
                  <emma:literal>•</emma:literal>
                </emma:interpretation>
                <emma:interpretation id="interp12" emma:lang="en-US" emma:confidence="0">
                  <emma:literal>L</emma:literal>
                </emma:interpretation>
                <emma:interpretation id="interp13" emma:lang="en-US" emma:confidence="0">
                  <emma:literal>t</emma:literal>
                </emma:interpretation>
                <emma:interpretation id="interp14" emma:lang="en-US" emma:confidence="0">
                  <emma:literal>F</emma:literal>
                </emma:interpretation>
              </emma:one-of>
            </emma:emma>
          </inkml:annotationXML>
          <inkml:trace contextRef="#ctx0" brushRef="#br0" timeOffset="13041.6229">2410 7779 3354,'-29'-5'3999,"4"1"258,25 4-258,0 0-516,0 0-1161,0 0-516,0 0-258,14 0-516,-14 0 0,45 0-258,-17-1-129,13 1-129,2 0 0,12 5-129,2-5 0,11 5-129,5-5 0,14 4 129,5-4-258,10 0 129,-3 0 0,4 0 0,-3 0-129,-6 3 0,-8-3-129,-12 6 0,-11-1 129,-10 0-129,-9 1 0,-6-1 0,-6-1 0,-5 1 129,-4-2-129,-6-1 0,1 0-129,-18-2-129,25 0 0,-25 0-387,18 0-129,-18 0-1935,0 0-2193,0 0 0,-16-9-129,16 9-258</inkml:trace>
          <inkml:trace contextRef="#ctx0" brushRef="#br0" timeOffset="14461.2254">2619 7793 4902,'-7'9'4257,"7"9"-387,0-18 129,-25 13-1806,20 4-645,5-17-129,-18 22-258,18-22-387,-17 19-129,17-19-258,-13 22 129,13-22 0,-3 32 0,-1-16 0,4 12 0,0-3-129,7 7 129,-3-2-129,6 9-129,-4-3 129,1 5 0,-2-2-129,4 7 0,-4-3 0,1 7-129,1 1 129,0 5-129,0 2 0,4 6 0,1 2-129,2 2 258,1 1-258,1 0 129,0-1 0,0 0 0,-2-4 0,0-4 0,-3-3 0,-1-2 1,-2-1-130,0 1 0,0-5 0,-1 5 0,0-4 0,0 6 0,-2-3 0,4 8 0,-2-2 0,2 8 0,-2-1 0,2 5 0,-2-5 0,2 3 0,-2-3 0,-1-3 0,-1-5 0,-1-6 0,-1-5 0,-1-9 0,0-3 0,-2-6 0,1-7 0,-1-3 0,4-4 0,-4-16 0,4 23 0,-4-23 0,1 18 0,-1-18 0,2 18 0,-2-18 0,0 0 0,0 19 0,0-19 0,0 0 0,0 0 0,0 0 0,-5 16 0,5-16 0,0 0 0,0 0 0,0 0 0,0 0 0,0 0 0,0 0 0,0 0 0,0 0 0,0 0 0,9 4 0,-9-4 0,0 0 0,26 12 0,-26-12 0,34 7 0,-11-5 0,7 0 0,4 0 0,4-1 0,3-1 0,5 0 0,2 0 0,2 2 0,-1-2 0,1 2 0,0 2 0,-2-1 0,0 2 0,-2 1 0,-5-1 0,0 0 0,-2 3 0,-3-3 0,-1 0 0,-1-1 0,-2-1 0,-2 1 0,-1 0 0,-2-3 0,-4 1 0,0 0 0,-7-2 0,0 3 0,-16-3-259,27 0-4643,-27 0-258,0 0 0,-13-5-387</inkml:trace>
        </inkml:traceGroup>
      </inkml:traceGroup>
    </inkml:traceGroup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19:14.200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388A23A-EE51-4D58-868F-7E8455F4F79D}" emma:medium="tactile" emma:mode="ink">
          <msink:context xmlns:msink="http://schemas.microsoft.com/ink/2010/main" type="writingRegion" rotatedBoundingBox="1320,342 20742,153 20772,3244 1350,3433"/>
        </emma:interpretation>
      </emma:emma>
    </inkml:annotationXML>
    <inkml:traceGroup>
      <inkml:annotationXML>
        <emma:emma xmlns:emma="http://www.w3.org/2003/04/emma" version="1.0">
          <emma:interpretation id="{943DEAD3-31D0-41F0-B74E-DF31EE9FBADC}" emma:medium="tactile" emma:mode="ink">
            <msink:context xmlns:msink="http://schemas.microsoft.com/ink/2010/main" type="paragraph" rotatedBoundingBox="1320,342 20742,153 20761,2191 1340,23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A7EB58A-CCDC-4F54-81BA-8D5091F5C317}" emma:medium="tactile" emma:mode="ink">
              <msink:context xmlns:msink="http://schemas.microsoft.com/ink/2010/main" type="line" rotatedBoundingBox="1320,342 20742,153 20761,2191 1340,2380"/>
            </emma:interpretation>
          </emma:emma>
        </inkml:annotationXML>
        <inkml:traceGroup>
          <inkml:annotationXML>
            <emma:emma xmlns:emma="http://www.w3.org/2003/04/emma" version="1.0">
              <emma:interpretation id="{72087B7B-30EB-4465-A022-EF1E06D3700C}" emma:medium="tactile" emma:mode="ink">
                <msink:context xmlns:msink="http://schemas.microsoft.com/ink/2010/main" type="inkWord" rotatedBoundingBox="1323,504 12136,442 12144,1914 1331,1977">
                  <msink:destinationLink direction="with" ref="{B6120F67-EC55-4342-B152-CCE2E1152C58}"/>
                </msink:context>
              </emma:interpretation>
              <emma:one-of disjunction-type="recognition" id="oneOf0">
                <emma:interpretation id="interp0" emma:lang="en-US" emma:confidence="0.5">
                  <emma:literal>Master-slave</emma:literal>
                </emma:interpretation>
                <emma:interpretation id="interp1" emma:lang="en-US" emma:confidence="0">
                  <emma:literal>Master Slave</emma:literal>
                </emma:interpretation>
                <emma:interpretation id="interp2" emma:lang="en-US" emma:confidence="0">
                  <emma:literal>Master. Slave</emma:literal>
                </emma:interpretation>
                <emma:interpretation id="interp3" emma:lang="en-US" emma:confidence="0">
                  <emma:literal>Master, Slave</emma:literal>
                </emma:interpretation>
                <emma:interpretation id="interp4" emma:lang="en-US" emma:confidence="0">
                  <emma:literal>Master- Slave</emma:literal>
                </emma:interpretation>
              </emma:one-of>
            </emma:emma>
          </inkml:annotationXML>
          <inkml:trace contextRef="#ctx0" brushRef="#br0">-3 250 5547,'0'-23'5289,"0"23"-387,0-17-129,0 1-1290,0 16-1419,0 0-903,0 0-258,0 0-387,13 23-129,-8-4-129,6 8-129,-2 7 0,3 8 129,-1 6-129,1 9 0,-1 6 0,0 2 0,-3 1 0,0 7 0,-5-2 0,2-1-129,-3-4 129,4-8 0,-3-8-258,2-9 258,-3-9-129,2-7 129,-4-25 0,0 0 0,0 0 0,2-13-129,-2-15 129,0-6 0,0-10 0,-2-11-129,2-4-129,0-5 129,2-2-129,1-3 0,2-4 0,-1 5 0,0 2 0,-3 2 0,-1 6 129,0 4-129,-3 6 129,-3 9 0,1 9 0,2 1 0,3 12 0,0 17-129,10-6 129,8 12 0,7 15 0,3 7-129,6 8 129,5 8 0,0 6 0,1-2 0,-3 2 0,-3-4 0,-2-5 0,-4-5 0,-1-8 129,-8-6-129,1-8 129,-20-14 0,29 7 0,-29-7-129,24-18 129,-11-3 0,-1-9-258,6-11 258,-2-9-129,5-7 0,3-2-129,-1-3 129,-2 1 129,-3 6-129,-2 7 129,-4 7-129,-3 9 129,-2 11-129,-7 21 129,4-21-129,-4 21 129,0 0-129,12 19 0,-3 6 0,4 9 0,-1 7 0,2 10 0,2 6 129,-1 9 0,-3 4-129,-3 2 258,-2 7-258,-3-1 258,-3 2-258,1 0 130,-2 2-130,2-6 0,0 3 0,1-6 0,3-8 0,1-1 0,0-12-130,5-2-257,-6-16-258,13 7-774,-19-20-3483,14-3-258,-14-18-129,27 12-129</inkml:trace>
          <inkml:trace contextRef="#ctx0" brushRef="#br0" timeOffset="828.0472">1694 830 10707,'-28'-46'4644,"8"28"129,-1 6-258,-11-4-2838,16 16-645,-7 0-387,5 16-258,-2 3-129,4 8-129,4 3-129,1 6 0,4 3 0,4 2-129,3 3 129,0-6 0,5 1 0,6-7 129,-1-5-129,4-8 0,-14-19 129,25 16 0,-25-16 0,25-9 0,-10-14 0,1 0 0,0-11 129,0 1 0,0-5-129,3 4 129,-3-1 0,0 6-129,-3 6 129,-3 4-129,-10 19 0,16-20 0,-16 20-129,0 0 129,16-3-129,-16 3 129,25 8 0,-7 8-129,2 2 129,3 5-129,3 4 0,-1 5 0,0 2-129,-2-2 0,0 7-129,-5-11-129,4 8-258,-12-18-516,17 16-774,-27-34-2967,32 21 129,-5-21-387,10-14 0</inkml:trace>
          <inkml:trace contextRef="#ctx0" brushRef="#br0" timeOffset="1276.0728">2591 816 11094,'-9'-37'5031,"-9"23"-258,-3 5 0,-4-9-2322,5 18-1290,-10 0-516,5 7-129,-3 0-258,5 4-129,3-1-129,20-10-129,-25 25 129,25-25-129,0 23 0,0-23 0,29 25 129,-3-12-129,8 1 0,5-1 0,7 4 129,2 1-129,0 0 0,0 1 129,-5-1 0,-4 2 129,-7-2-129,-7 1 129,-7-1 129,-7 3-129,-11-3 129,0 2-129,-16-3 129,-4-1 0,-10-1-129,-6-1 0,-5-7 0,-3-2 0,-2-1 0,1-4-129,1 0 0,3-2-258,7 0-258,-3-12-516,37 14-2580,-34-3-1419,34 3 129,-27-11-516,27 11-258</inkml:trace>
          <inkml:trace contextRef="#ctx0" brushRef="#br0" timeOffset="1684.0964">3146 110 10836,'25'-114'5031,"-13"77"-129,-10 12 0,-2 25-2322,0 0-1419,0 0-516,0 9-129,0 23-129,0 7-129,0 13 129,0 8-129,7 13 0,5 7 0,4 4 0,2-1-128,7 3-130,2-5 0,3-1 0,0-5 0,-1-4 0,-3-7 0,-4-7 0,-4-2 0,-8-14-388,1 2-386,-11-22-387,5 15-1419,-5-36-2580,-3 18 258,3-18-387,-25-13 0</inkml:trace>
          <inkml:trace contextRef="#ctx0" brushRef="#br0" timeOffset="1874.1072">3151 788 12771,'23'-15'4773,"7"8"-774,20 2-387,9-2-4644,16-2-2838,19 5-258,4-4-387,12 4-387</inkml:trace>
          <inkml:trace contextRef="#ctx0" brushRef="#br0" timeOffset="2945.1683">3975 891 9030,'53'-9'4644,"-26"2"-129,3 7-129,0 0-1935,-5-11-1161,16 9-387,-11-10-258,8 5-129,-8-9-129,2 3 0,-7-6-129,-6 1 129,-8-3-258,-7 1 0,-4-1-129,-11 1 129,-10 4-258,-8 2 129,-3 3-129,-5 6 0,1 5 0,-3 4-129,5 10 258,0 5-258,6 8 0,3 5 129,9 5 0,5 2 0,8 2 0,3 4 129,10 1 0,14-1 129,4-3 129,13-1 0,2-5 0,8-8 0,1-8 129,10-6 0,0-14-129,8-4 0,-4-13 129,-1-6-129,-4-9 0,-4 0-129,-6-9 0,-6 1 0,-10 3 0,-8-2-129,-6 2 0,-8-1 0,-6 6-129,-7 2 0,0 5-129,-7 4 0,7 21 0,-29-29 129,29 29-129,-30-14 0,30 14 129,-23-7-129,23 7 0,0 0 129,0 0 0,0 0 0,0 0 0,0 0 0,12 9 0,-12-9 129,27 9 0,-11-6-129,0-1 129,0 0 129,0-2 0,6 0 129,-5 0-129,6-2 129,1-7 0,0 2 129,0-2-129,0 2 129,-4-2-258,1 6 129,-5-1-129,2 4 0,-18 0 0,25 11 0,-25-11 0,21 35 0,-10-8 0,0 7-129,-2 5 0,0 4 0,-2 3 0,-2-2-129,4 8-129,-4-6-129,4 6-129,-7-13-516,17 16-1806,-11-18-2322,4-1 258,-1-9-387,3-8-387</inkml:trace>
          <inkml:trace contextRef="#ctx0" brushRef="#br0" timeOffset="3125.1787">5713 987 9159,'76'-18'3354,"-37"15"-3225,14-5-258,20 8-3096,-17-7-1032</inkml:trace>
          <inkml:trace contextRef="#ctx0" brushRef="#br0" timeOffset="3936.2252">7504 252 9804,'5'-55'4644,"-5"32"0,-11 3-387,11 20-2451,-35-19-774,13 19-387,-13 0-129,1 11-129,-5 3-129,2 7-129,1 2-129,4 4 129,5-2-129,8 0 0,6-4 0,8 0 0,5-1-129,9 0 258,10-1-129,6 2 129,7 1-129,9 3 129,4 1-129,6 3 129,3-1-129,1 4 0,0 0 258,-3 0-387,-4 2 258,-4-2-129,-8-2 258,-6 1-258,-7-3 129,-5-3 0,-8-2 0,-4 4 129,-6-9 0,-11 1 0,-10-5 0,-6-1-129,-10-6 129,-6-2 0,-7-3-129,-3-2 0,-4-2 0,-2-7-129,1-3 129,2-2-129,1-2 0,7 2 0,6-1 0,6 1-258,13 7-387,-2-6-258,25 13-1032,0 0-2709,0 0-516,0 0 0,27 0 0</inkml:trace>
          <inkml:trace contextRef="#ctx0" brushRef="#br0" timeOffset="4379.2505">8030 80 11352,'13'-59'5031,"-8"39"-645,-1 3 258,12 17-2709,-16 0-903,0 0-387,7 25-129,3 7 0,-2 5-129,6 15 0,-4 6 0,8 12 0,-5 4-129,3 6 0,-6 2 0,1 2-129,-2-4 0,-4-4-258,1-1 0,-3-13-258,6 4-258,-9-29-1548,11 10-2838,-4-15 129,3-2-516,-4-9 0</inkml:trace>
          <inkml:trace contextRef="#ctx0" brushRef="#br0" timeOffset="5100.2918">9160 701 11352,'-36'-50'4644,"10"27"-129,-1 5-129,-12-7-2838,17 18-516,-13-2-387,12 9-129,-8 0-129,8 7-129,0 5-129,5 6 0,1 2 0,2 3-129,3 0 129,3 2-129,4 0 0,1 0-129,4 0 258,0-2-387,0-2 129,0-21 0,9 29 0,-9-29 129,20 12 0,-20-12 0,26-3 129,-8-8 129,0-9 129,3 2-129,-1-6 129,5 0 0,-4 0 129,9 2-258,-3 3 0,3 4 0,-1 3-129,3 8 129,1 4-128,1 4-130,2 12 0,-2 5-130,-2 6 260,-4 3-389,1 4 1,-8-4-258,2 9-258,-16-21-1032,14 9-2967,-21-27-129,16 27-258,-16-27-129</inkml:trace>
          <inkml:trace contextRef="#ctx0" brushRef="#br0" timeOffset="5392.3085">9549 676 10449,'6'-45'4902,"-5"29"-258,-1 16 129,0 0-1935,22 0-1806,-22 0-258,18 36-387,-6-13 129,4 7-258,0-1 129,0 3-129,-2-6 0,-1 1-129,-3-9 0,1-2 0,-11-16 0,18 9 129,-18-9-129,21-20 0,-7-7 0,4-5 1,4-3-389,-3-8-257,13 11-774,-14-2-3354,14 6-387,-9 3 129,4 12-516</inkml:trace>
          <inkml:trace contextRef="#ctx0" brushRef="#br0" timeOffset="5776.3304">10090 697 12642,'77'4'5031,"-29"-4"-516,-2 0 387,13 0-3225,-19-9-645,12 0-258,-11-7-516,-2 0 0,-7-7-129,-7-1 0,-5-2-258,-8-3 129,-7 4-129,-5 1 0,-7 4 0,-11 4 0,-3 9 0,-7 3 0,-3 6-129,-2 12 258,1 6-129,-2 5 0,4 5 129,5 4 0,7 3 129,9 2-129,9 0 129,9-1-129,18-1 129,15-3-387,15 2-129,2-19-1161,21 3-2967,-2-6 0,2-5-387,2-5-129</inkml:trace>
        </inkml:traceGroup>
        <inkml:traceGroup>
          <inkml:annotationXML>
            <emma:emma xmlns:emma="http://www.w3.org/2003/04/emma" version="1.0">
              <emma:interpretation id="{A2261674-10BF-4EC2-BF74-7F3C4923727F}" emma:medium="tactile" emma:mode="ink">
                <msink:context xmlns:msink="http://schemas.microsoft.com/ink/2010/main" type="inkWord" rotatedBoundingBox="13525,64 19160,301 19073,2366 13439,2130">
                  <msink:destinationLink direction="with" ref="{ED8EE45C-301F-4F8E-92CA-5F483F8CD3B9}"/>
                </msink:context>
              </emma:interpretation>
              <emma:one-of disjunction-type="recognition" id="oneOf1">
                <emma:interpretation id="interp5" emma:lang="en-US" emma:confidence="0">
                  <emma:literal>Flip/Flop-</emma:literal>
                </emma:interpretation>
                <emma:interpretation id="interp6" emma:lang="en-US" emma:confidence="0">
                  <emma:literal>Flip/ Flop _</emma:literal>
                </emma:interpretation>
                <emma:interpretation id="interp7" emma:lang="en-US" emma:confidence="0">
                  <emma:literal>Flip/ F lop.</emma:literal>
                </emma:interpretation>
                <emma:interpretation id="interp8" emma:lang="en-US" emma:confidence="0">
                  <emma:literal>Flip/ Flop-</emma:literal>
                </emma:interpretation>
                <emma:interpretation id="interp9" emma:lang="en-US" emma:confidence="0">
                  <emma:literal>Flip/ Flop -</emma:literal>
                </emma:interpretation>
              </emma:one-of>
            </emma:emma>
          </inkml:annotationXML>
          <inkml:trace contextRef="#ctx0" brushRef="#br0" timeOffset="6880.3936">12173 160 11739,'0'-57'4902,"11"32"-387,7 2 129,17 16-2193,1-22-1032,31 15-516,1-7-258,14 6-258,-2 3-129,2 1-258,-6 4-258,-12-2-516,-3 18-1032,-29-2-2838,-11 8 0,-21 2-258,-4 10-387</inkml:trace>
          <inkml:trace contextRef="#ctx0" brushRef="#br0" timeOffset="7114.4069">12189 446 13674,'-2'18'5031,"2"-18"-516,20 9 129,-4-9-3354,23 7-516,2-3-258,16-3-516,9 6-645,-6-7-2967,17 0-1032,-3 0 129,-1 0-516,-3-3-258</inkml:trace>
          <inkml:trace contextRef="#ctx0" brushRef="#br0" timeOffset="6639.3798">12248 265 9417,'-6'-16'4644,"6"16"-516,0 0 129,0 0-1290,0 0-1419,0 0-516,-3 32-129,-4-7-258,7 14 0,-4-2-129,4 13 0,0-2-258,0 7-129,0-7 129,0 2-258,0-7 0,0-4-129,2-5 0,-2-10-387,4-2 129,-4-22-516,7 25-1548,-7-25-2322,0 0 0,0-23-129,0 1 129</inkml:trace>
          <inkml:trace contextRef="#ctx0" brushRef="#br0" timeOffset="7647.4373">13134-79 9804,'-13'-23'4515,"13"23"-387,0 0 0,0 0-1161,0 25-1677,-3 0-645,3 18 0,1 1-129,6 17 129,-3-1-258,5 11 0,-6-1 0,6 3-129,-3-4-129,1-5-129,0-2-129,-2-10-387,4 0-129,-7-20-903,16 10-774,-13-19-2451,6-5 258,-11-18-516,19 13-129</inkml:trace>
          <inkml:trace contextRef="#ctx0" brushRef="#br0" timeOffset="7845.4486">13461 533 6966,'16'-1'4644,"-16"1"-387,11 14 0,-11-14-774,17 42-1806,-17-20-387,13 8-903,-4 4-774,-8-4-3612,7-3-129,0-1-258,-2-6-387</inkml:trace>
          <inkml:trace contextRef="#ctx0" brushRef="#br0" timeOffset="8360.4782">13923 507 14061,'22'0'4902,"-22"0"-258,9 23 129,-9-4-3096,1 22-774,-1 2-129,2 16-258,0 3 1,3 11-517,-1 7 0,1 5 0,-1 1 0,1-5 0,0-4 0,1-11-130,-3-11 1,-1-12-129,2-11-129,-4-32 0,5 25-258,-5-25-387,0 0-258,-2-36-774,6 18-1161,-4-23-1548,3-7 0,-1-12 0,3-8-129,4-5 1419</inkml:trace>
          <inkml:trace contextRef="#ctx0" brushRef="#br0" timeOffset="8631.4937">14075 891 2451,'37'-137'4257,"-23"78"258,6 11-387,-4 9-387,-11-2-903,13 20-387,-18-8-516,0 29-645,12-23-387,-12 23-258,23-9-129,-3 9 0,0 0-258,3 11 0,2 3 0,-1 8-129,-2-1 129,-3 6-129,-6-3 129,-8 5-129,-5-4 129,-9-2-258,-14-7 129,-7-2-129,-7-5 129,-10-4-387,3 3-387,-15-10-774,11 0-3354,-5-3 0,8 3-387,3 0 0</inkml:trace>
          <inkml:trace contextRef="#ctx0" brushRef="#br0" timeOffset="9797.5604">13482 247 13803,'-3'-16'4902,"-4"-5"-129,7 21-129,0 0-2709,0 0-903,0 0-258,0 0-258,0 0-258,0 0-128,0 0-260,0 0-128,0 0-387,0 0-645,0 0-3225,0 0-258,-15 14-258,15-14 0</inkml:trace>
          <inkml:trace contextRef="#ctx0" brushRef="#br0" timeOffset="11343.6489">15266-319 10191,'7'-21'4515,"1"3"-258,-8 18-129,0 0-1677,0 0-1032,-2 30-645,-5-8-387,5 13 129,-5 3-129,3 15 129,-5 8-129,2 11 0,-7 7-129,2 11 129,-6 6-129,-4 9-258,-4 6 258,-5 10-258,-9 10 129,-5 4 0,-3-3 0,0-4-258,0-9 258,0-5-129,4-11 0,6-21-129,10-20-129,5-19 0,8-5-387,1-19-258,14 6-645,0-25-2580,0 0-516,0 0-258,0-9-129</inkml:trace>
          <inkml:trace contextRef="#ctx0" brushRef="#br0" timeOffset="11884.6798">15508 363 7869,'-23'-63'4515,"12"42"0,8 5-258,-1-4-1032,19 19-903,-1-17-774,28 12-645,7-6-258,20 3-258,9-3-258,8-1-258,2 10-387,-9-12-645,4 15-2322,-24 0-1161,-14 8 0,-28 6-258,-15 2-516</inkml:trace>
          <inkml:trace contextRef="#ctx0" brushRef="#br0" timeOffset="11687.6685">15494 435 13416,'7'-16'4644,"-2"-3"-258,-5 19 258,0 0-3096,4 21-774,-4 4-258,0 13-129,0 2 0,0 12-258,0 1 129,2 4-387,1-3 129,1-5-258,3-4 129,-3-8-258,3-6 0,-6-15-258,8 1-516,-9-17-774,8-10-1548,-8-15-774,1-9-387,-1-11 0,0-10-129</inkml:trace>
          <inkml:trace contextRef="#ctx0" brushRef="#br0" timeOffset="12109.6927">15526 604 13416,'-7'27'4902,"23"-14"-645,11-8 387,-4-5-3354,27 0-516,1 0-387,13-4-645,9 4-903,-9 0-3354,9-3 258,-5-4-516,-6-2-258</inkml:trace>
          <inkml:trace contextRef="#ctx0" brushRef="#br0" timeOffset="12404.7096">16431 35 15351,'6'-42'4902,"-6"42"0,0 0-258,0 10-3612,2 28-387,-2 1-129,3 16 129,-1 4-515,3 10-130,1 2 0,-1 2 0,0 0 0,1-5 0,1-1 0,-6-8-775,10 5-128,-11-27-1290,14 8-2580,-5-17-129,7-1-258,0-15 0</inkml:trace>
          <inkml:trace contextRef="#ctx0" brushRef="#br0" timeOffset="12791.7317">16931 576 11739,'0'-16'4644,"-7"-2"-516,7 18 387,-28 0-2580,19 13-1032,-11 6-387,6 10-516,-2 1 258,5 7-258,2 1 0,8 1 0,1-4 129,5-1-129,6-7 258,6-4 129,3-7 0,8-2 129,-4-14 0,8 0 129,-6-5 0,8-8-129,-7-11-386,1-3-130,-6-7 0,-5-9 0,-8-1 0,-3-2 0,-6-1 0,-6 3 0,-8 5 0,-9 1 0,0 17 0,-13-2-388,17 23-4385,-22 0-516,9 12 387,-6 6-645</inkml:trace>
          <inkml:trace contextRef="#ctx0" brushRef="#br0" timeOffset="13459.7699">17371 524 9546,'23'-39'4902,"-2"30"-258,9 4-258,6 0-1032,12 10-2064,-11-1-516,13 13-258,-9-2-129,2 2-258,-9 3 0,-6 1 0,-8-1 0,-8-1 129,-10-1 129,-4-2-129,-19-1 0,-10-5 0,-10-1 0,-7-2-516,-5 0 258,-11-5-645,7 7-129,-12-9-645,24 5-2193,-10-3-1290,11 2 129,3-1-129,11 1-645</inkml:trace>
          <inkml:trace contextRef="#ctx0" brushRef="#br0" timeOffset="13131.7511">17276 539 13674,'16'-13'4773,"9"4"-129,-25 9 0,22 11-3096,-22-11-645,14 34-258,-11-9 0,6 14-387,-5 4 129,1 10-129,-5 4 0,0 7-128,0 2-130,0 3 0,0-3 0,0 0 0,0-8-130,0-4 130,0-8-258,2-9 0,3-6-129,-5-31-258,11 37-903,-11-37-3096,0 0-387,5-16 0,1-5-258</inkml:trace>
          <inkml:trace contextRef="#ctx0" brushRef="#br0" timeOffset="13843.7919">18578 537 12642,'31'2'4902,"-5"7"-516,-26-9 258,18 1-3612,7 8-258,0-9-129,14 2-258,4-2 0,14 0-129,5 0-129,9 0 0,4-4 0,0 1-129,-6 1-129,-10-1-129,-2 3-387,-25-6-2709,3 4-1290,-14-3-129,-21 5-258,25-19-903</inkml:trace>
        </inkml:traceGroup>
      </inkml:traceGroup>
    </inkml:traceGroup>
    <inkml:traceGroup>
      <inkml:annotationXML>
        <emma:emma xmlns:emma="http://www.w3.org/2003/04/emma" version="1.0">
          <emma:interpretation id="{AA85B255-007C-4524-90D4-3DA0F78FFAF1}" emma:medium="tactile" emma:mode="ink">
            <msink:context xmlns:msink="http://schemas.microsoft.com/ink/2010/main" type="paragraph" rotatedBoundingBox="2959,2647 7635,2275 7697,3050 3020,342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4D05320-0629-45D9-A980-D96B8FC93148}" emma:medium="tactile" emma:mode="ink">
              <msink:context xmlns:msink="http://schemas.microsoft.com/ink/2010/main" type="line" rotatedBoundingBox="2959,2647 7635,2275 7697,3050 3020,3422"/>
            </emma:interpretation>
          </emma:emma>
        </inkml:annotationXML>
        <inkml:traceGroup>
          <inkml:annotationXML>
            <emma:emma xmlns:emma="http://www.w3.org/2003/04/emma" version="1.0">
              <emma:interpretation id="{51A9D6BC-06AC-4EB9-A764-AE2DDF3E7235}" emma:medium="tactile" emma:mode="ink">
                <msink:context xmlns:msink="http://schemas.microsoft.com/ink/2010/main" type="inkWord" rotatedBoundingBox="2959,2647 5097,2477 5159,3252 3020,3422"/>
              </emma:interpretation>
              <emma:one-of disjunction-type="recognition" id="oneOf2">
                <emma:interpretation id="interp10" emma:lang="en-US" emma:confidence="0">
                  <emma:literal>it</emma:literal>
                </emma:interpretation>
                <emma:interpretation id="interp11" emma:lang="en-US" emma:confidence="0">
                  <emma:literal>to</emma:literal>
                </emma:interpretation>
                <emma:interpretation id="interp12" emma:lang="en-US" emma:confidence="0">
                  <emma:literal>I:</emma:literal>
                </emma:interpretation>
                <emma:interpretation id="interp13" emma:lang="en-US" emma:confidence="0">
                  <emma:literal>t</emma:literal>
                </emma:interpretation>
                <emma:interpretation id="interp14" emma:lang="en-US" emma:confidence="0">
                  <emma:literal>1"</emma:literal>
                </emma:interpretation>
              </emma:one-of>
            </emma:emma>
          </inkml:annotationXML>
          <inkml:trace contextRef="#ctx0" brushRef="#br1" timeOffset="90592.1816">1682 2134 9804,'9'-16'4773,"-9"16"-258,0 0-258,0-18-2064,0 18-1032,-2 9-258,2 9-129,0-18-258,-5 39 0,-1-12-129,6 7 0,-5 1-129,5 4 0,-4 2-129,4 6 0,-1-5-129,1 1 0,0 1-258,0-3-258,7 6-129,-4-14-774,19 17-1161,-8-9-2193,0 4 129,4 1-258,-4-2-129</inkml:trace>
          <inkml:trace contextRef="#ctx0" brushRef="#br1" timeOffset="96543.522">1797 2093 9288,'-16'-5'4773,"16"5"-387,0 0 0,0 0-1935,0 0-1032,13 0-387,6-7-129,19 7-387,3-2 0,14 0-387,12 1-258,5-10-516,20 11-1290,-7-4-2580,8-5-129,-1 1-387,-1-1 0</inkml:trace>
          <inkml:trace contextRef="#ctx0" brushRef="#br1" timeOffset="96732.5327">3096 2029 10707,'19'2'4515,"8"-2"0,-9 0-387,7-5-2451,25 5-903,7-2-645,14-7-1032,21 4-2709,8 1-645,3-5-387,14 8 0</inkml:trace>
        </inkml:traceGroup>
        <inkml:traceGroup>
          <inkml:annotationXML>
            <emma:emma xmlns:emma="http://www.w3.org/2003/04/emma" version="1.0">
              <emma:interpretation id="{A851271D-379D-4778-989C-50FB2D83F75D}" emma:medium="tactile" emma:mode="ink">
                <msink:context xmlns:msink="http://schemas.microsoft.com/ink/2010/main" type="inkWord" rotatedBoundingBox="6710,2602 7655,2527 7658,2569 6714,2644"/>
              </emma:interpretation>
              <emma:one-of disjunction-type="recognition" id="oneOf3">
                <emma:interpretation id="interp15" emma:lang="en-US" emma:confidence="1">
                  <emma:literal>-</emma:literal>
                </emma:interpretation>
                <emma:interpretation id="interp16" emma:lang="en-US" emma:confidence="0">
                  <emma:literal>_</emma:literal>
                </emma:interpretation>
                <emma:interpretation id="interp17" emma:lang="en-US" emma:confidence="0">
                  <emma:literal>.</emma:literal>
                </emma:interpretation>
                <emma:interpretation id="interp18" emma:lang="en-US" emma:confidence="0">
                  <emma:literal>~</emma:literal>
                </emma:interpretation>
                <emma:interpretation id="interp19" emma:lang="en-US" emma:confidence="0">
                  <emma:literal>•</emma:literal>
                </emma:interpretation>
              </emma:one-of>
            </emma:emma>
          </inkml:annotationXML>
          <inkml:trace contextRef="#ctx0" brushRef="#br1" timeOffset="96928.544">5385 2076 9417,'118'3'4257,"-42"-5"0,1-14-774,19 2-2967,5 0-2064,6-7-2064,19 12-516,-10-9-129,10 13-258</inkml:trace>
        </inkml:traceGroup>
      </inkml:traceGroup>
    </inkml:traceGroup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19:22.2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 72 14706,'-6'-59'4515,"3"41"-258,3 18-516,0 0-3354,0 0-1806,0 25-2838,0-2 0,0 6-516,2 1 129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19:46.95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B539FC3-6D5A-464F-9207-F0CB6FCD4AED}" emma:medium="tactile" emma:mode="ink">
          <msink:context xmlns:msink="http://schemas.microsoft.com/ink/2010/main" type="inkDrawing" rotatedBoundingBox="8385,3152 9196,7993 5531,8607 4720,3767" hotPoints="8480,3592 8731,7950 5358,8143 5108,3786" semanticType="enclosure" shapeName="Rectangle">
            <msink:sourceLink direction="with" ref="{F44EE21F-841A-4A70-9619-B14126E21A0E}"/>
            <msink:destinationLink direction="with" ref="{E5D58BC8-1E8A-4B8D-8E8E-ED07FF7434BE}"/>
            <msink:destinationLink direction="with" ref="{2CE0B0CC-2FE6-48BE-93C9-690A7B8F9F75}"/>
          </msink:context>
        </emma:interpretation>
      </emma:emma>
    </inkml:annotationXML>
    <inkml:trace contextRef="#ctx0" brushRef="#br0">0 76 2064,'27'0'3354,"1"4"387,-28-4-516,41 3-774,-11 3-258,-1-6-516,12 7-387,-6-7-258,13 2-258,-1-2-258,8 0 0,-2 0 129,9 0-129,4 0-129,9 0 258,7-6-258,10 5 0,3-7 129,9 5-258,1-4 129,11 1-129,-4-2-129,9 2 129,2 1-129,3 1 0,2 1 0,2-1 0,-4-1 0,2 3 129,-7-1 0,-3 1 0,-12-4-129,-4 5 129,-11-5-129,-4 5 129,-9-1-129,-3 2 0,-9-2-129,-6 0 129,-8 2-129,-6 0 0,-9 0 129,-7 0-258,-3 0 129,-9 0-387,-2 0 0,-16 0-645,21 4-1419,-21-4-2193,0 0 129,0 0-258,-9 2-387</inkml:trace>
    <inkml:trace contextRef="#ctx0" brushRef="#br0" timeOffset="912.052">-32 110 6966,'14'-21'4644,"-3"5"-516,-11 16 0,0 0-1290,0 0-1161,2 16-774,-2-16-258,3 35-129,-3-10-129,7 13 129,-3 1-258,3 11 258,-3-1-129,5 12 0,-6-4 0,6 10 0,-2 1 0,4 3-129,-4 2 129,5 5 0,1 2-129,1 9 0,0 9 0,2 11-129,-1 6 129,-1 10-129,0 5 129,0 5-128,-3 2-130,-2 3 0,-2 1 0,2 5 0,-4-2 0,1-2 0,1-1 0,0-4 0,2-4 0,3-5 0,4-3 0,2-13 0,1-4 0,3-5 0,-1-7 0,0-3 0,3-6 0,-5-12 0,4-2-775,-16-23-2708,11 1-1290,-11-14-258,-3-5-258,-4-12-129</inkml:trace>
    <inkml:trace contextRef="#ctx0" brushRef="#br0" timeOffset="1864.1067">3446-80 9933,'-11'-18'4515,"11"18"-258,0 0-258,0 0-1161,-4 16-1677,1 0-516,5 12-129,-1-4 129,8 8-129,-5-4 129,8 9-258,-6 3 0,4 8 0,-4 5-129,4 11 129,-4 7-258,3 9 258,-2 6-258,3 6 258,-3 4-128,4 9-259,-4 2 0,4 12 0,-4 7 0,2 11 0,-4 6 0,4 6 0,-2 4 0,0 9 0,1 9 0,0 1 0,1-1 0,2-2 0,0-4 0,-1 1 0,1-4 0,-2-4 0,2-10 0,-3-8 0,1-10 0,2-9 0,-2-7 0,0-11 0,0-7 0,-2-19 0,7-3 0,-14-19-4645,2-7-644,-2-14 258,-6-4-516</inkml:trace>
    <inkml:trace contextRef="#ctx0" brushRef="#br0" timeOffset="3132.1792">457 3961 3612,'-21'0'4386,"3"9"-387,18-9 129,-11 25-516,11-25-1290,-5 34-516,-4-16-516,9 14-258,0-7-258,0 10-129,0-5-129,4 8-129,1-6 0,4 0-129,-2-6-129,4 1 129,-2-7 0,1-1 0,-10-19 0,15 27-129,-15-27 258,14 18-387,-14-18 258,0 0-129,21 12-129,-21-12 0,27 6 129,-8-6-129,5 0 0,6 0 129,5 0-129,8 0 129,9 0-129,8-2 0,6 0-258,3 0 258,6 0 0,3 2 0,4-1 0,0 1 0,2 0-129,-1-2 258,4 0-129,2 0 0,9 1-129,3-1 129,6 0-258,3 0 387,3 2-129,-3 0-129,-5 0 258,-4 0-129,-8 4 129,-11-2-129,-8 1 129,-4 1-258,-6-4 129,-2 0 0,0 0-258,0 0 258,4-4 0,2 1 0,-2-3-129,-4 1 129,-2 1-129,-5-1 258,-5 1-129,-5 1 0,-6-2 0,-2-1 0,-1 1 129,-1-1-129,1 1 0,0 2 0,-3-1 0,1 0 129,-5 1-258,-4 1 258,-4 2-129,-3 0 0,-18 0 0,23-2 129,-23 2-129,19 0-129,-19 0 0,27 0-129,-7 0-258,-20 0-1419,28-1-2580,-28 1-129,23-6-129,-23 6-516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19:52.19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9469B32-1BC0-4990-BEBD-40083B78ECF1}" emma:medium="tactile" emma:mode="ink">
          <msink:context xmlns:msink="http://schemas.microsoft.com/ink/2010/main" type="inkDrawing" rotatedBoundingBox="8525,4298 13644,4056 13647,4111 8528,4353" semanticType="underline" shapeName="Other">
            <msink:sourceLink direction="with" ref="{7EA13A83-8C75-424F-AAAB-FE3FDD0B14D1}"/>
          </msink:context>
        </emma:interpretation>
      </emma:emma>
    </inkml:annotationXML>
    <inkml:trace contextRef="#ctx0" brushRef="#br0">-20 256 5418,'0'0'4128,"-3"-23"-258,3 23-258,0 0-1290,0 0-903,0 0-258,0 0-258,19 0-129,-19 0-258,36 0 258,-13 0-129,14 3 0,-1-3-129,14 4 0,1-4-258,12 2 0,8-2-129,12 0 0,10 0-129,10 0 129,9 0-129,4-4 0,6-1 0,3-2 0,-2-2 129,1 2-129,1-2 129,1-2-129,0 0 129,1 1-129,-1-1 129,-2 0-129,1 1 129,-2 1-129,-2 0 129,0 2-129,0 1 0,0 5 129,-2-1-129,-2 0 0,-3 2 129,-4 0-129,-7 0 129,1 0-129,-7 0 129,5 0 0,5 0 0,3-2 0,2-3 0,0 0 0,-4-3 0,-3 3 0,-9-6 0,-8 4 0,-15-2 0,-11 1 0,-9 0 0,-7 0 0,-3 0-129,-4 1 129,0 4-129,0-3-129,1 5-129,-10-6-387,9 8-1032,-18-1-2838,-3 0 0,-18 0-258,0 0-387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19:53.46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5D58BC8-1E8A-4B8D-8E8E-ED07FF7434BE}" emma:medium="tactile" emma:mode="ink">
          <msink:context xmlns:msink="http://schemas.microsoft.com/ink/2010/main" type="inkDrawing" rotatedBoundingBox="8687,6928 14146,6794 14147,6833 8688,6967" semanticType="callout" shapeName="Other">
            <msink:sourceLink direction="with" ref="{6B539FC3-6D5A-464F-9207-F0CB6FCD4AED}"/>
            <msink:sourceLink direction="with" ref="{1847195D-C5AA-4003-9D3D-05B705FFDF5D}"/>
          </msink:context>
        </emma:interpretation>
      </emma:emma>
    </inkml:annotationXML>
    <inkml:trace contextRef="#ctx0" brushRef="#br0">-18 134 5418,'-17'6'3870,"17"-6"129,0 0 0,0 0-1548,0 0-645,12 5-258,-12-5 0,23 0-645,-23 0 0,39 0-258,-14-3 129,16 3-258,0-2 0,14 0-129,6-5-129,12 3 0,8-3-129,8 2 129,6-4-258,1 4 129,2-2-129,-1 1 129,1 1 0,-2 3-129,-1-1 129,1 1-129,3 0 129,6 0-129,4 2 129,-1 0-129,4-2 129,-3 2-129,-1-1 0,-3 1 129,-3-2-129,-1 2 129,-1 0-129,6-2 129,6 0-129,4-1 129,1 1-129,4-2 129,4 1-129,-2-1 129,1 1-129,-1-3 129,1 3-129,-1-1 129,0 2-129,0 1 129,-6 1-129,-3-2 0,-6 2 0,-6-2 0,-13 0 129,-6 1-129,-6-3 0,-8 0 0,-3 1 0,-2 1 0,0-1 0,-3 1 0,1 0-129,-5 2-258,5 0-129,-10-2-903,10 2-2838,-16 0-516,-5 0 387,-7 0-774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19:54.57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0B16E28-4937-41AA-88BC-64016479E5EF}" emma:medium="tactile" emma:mode="ink">
          <msink:context xmlns:msink="http://schemas.microsoft.com/ink/2010/main" type="inkDrawing" rotatedBoundingBox="16885,2656 18201,7835 13702,8978 12386,3799" hotPoints="13555,3532 17697,3440 17789,7582 13647,7674" semanticType="enclosure" shapeName="Square">
            <msink:sourceLink direction="with" ref="{8F0A14A5-4424-4631-B901-F65772E0C97C}"/>
            <msink:destinationLink direction="with" ref="{46982864-291E-4F3C-8245-D002F54F48C0}"/>
            <msink:destinationLink direction="with" ref="{9A88FDC3-DC56-45EA-93F7-4A3A521CE191}"/>
          </msink:context>
        </emma:interpretation>
      </emma:emma>
    </inkml:annotationXML>
    <inkml:trace contextRef="#ctx0" brushRef="#br0">127-19 8127,'7'-16'4128,"-7"16"129,0 0-258,0 0-1032,0 0-1032,16 11-903,-16-11-129,7 37-129,-5-12-129,8 12-129,-4 3 0,4 8-258,-4 5 129,4 9 0,-6 2-129,5 11 129,-6 3-129,1 6 0,-4 1 0,0 8 129,0-1-257,-5 3-130,-2-1 0,1 7 0,-3 2 0,4 9 0,-2 1 0,0 0 0,3 3 0,1-2 0,-1 0 0,-1-6 0,3-3 0,-2-2 0,3 2 0,-5 4 0,1 1 0,0 2 0,-2 2 0,-2 0 0,-4-2 0,3-2 0,-3-8 0,1-3 0,3-8 0,-2-2 0,4-4 0,3 1 0,1-6 0,1-2 0,0-3 0,2-8 0,0-3 0,0-5 0,0-4 0,0-10 0,0-3 0,0-8 0,0-4 0,0-8 0,0-5 0,0-17 0,0 24-646,0-24-3095,0 0-903,-14-6-258,14 6-258,-16-26-129</inkml:trace>
    <inkml:trace contextRef="#ctx0" brushRef="#br0" timeOffset="1300.0742">118-54 3612,'28'0'3870,"-12"-4"-129,23 4 0,2 0-1032,6 0-516,15 0-645,0 0-258,20 0-258,-4 0-516,15 0 0,-4-3 0,12 1-258,-1-4 129,10 5-129,2-3 0,7 2 129,0-1-129,6 3 0,-6-4 0,0 4 0,-7 0-129,0 0 0,-10 0 0,1 0 129,0-2-258,0 2 129,2 0-129,2 0 129,-2 0-129,-2 0 129,-3 0 0,-4 0-129,-13 2 258,-4 4-129,-12-1 129,-3 2-129,-9-2 129,-5 2-129,-9-1 0,-4 1 0,-6 0 0,-6 0-129,-6-2 0,-19-5 0,27 13 0,-27-13 129,19 12-129,-19-12 0,0 0 129,18 23-129,-18-23 0,11 27 0,-6-11 0,2 4 129,2 6-129,-2 6 0,4 8 0,0 8 129,1 9-129,-1 12 129,3 6 0,2 6 0,-4 7-129,6 2 129,-4 3 129,4 3-129,0-2 258,2 4-258,-4 3 130,3 10-259,-1 2 0,2 7 0,-3 1 0,1 1 0,-2 3 0,2 1 0,-4 4 0,0 0 0,-3 2 0,-4 3 0,-1-2 0,-5 1 0,1-6 0,0-4 0,-2-8 0,0-8 0,0-6 0,0-5 0,0 0 0,0-1 0,0-2 0,-9-3 0,-2-2 0,-3-4 0,2-3 0,-8-11 0,9 4-388,-19-18-4385,12-4-258,-3-5 0,0-5-258</inkml:trace>
    <inkml:trace contextRef="#ctx0" brushRef="#br0" timeOffset="2212.1265">66 4389 7353,'-39'-5'3999,"7"-2"258,32 7-387,0 0-1290,-27-7-645,27 7-387,0 0-645,0 0-258,0 0-258,11 0 0,-11 0-129,39 7 129,-9-4 0,19 4 0,9-1-129,20 1 129,10-4-129,17 1 129,10-2-129,13-2-129,11 0 0,10 0 0,8 0 0,5 0 0,1 0 0,1-2-129,-4 0 129,0 2 0,0 0-129,-3 0 129,-6-2-129,-3 1 0,-4-3 129,-2 2-129,-3-1 0,-6 1 0,-8 0 0,-10 0 129,-8 2-129,-7 0 0,-9 0 0,-8 0 0,-6 0 0,-8 0 0,-3 0 0,-6-1 129,-5 1-129,-1-2 0,-3 2 129,-3-2-129,-3 0 0,-6 2 0,-7-2 0,-5 2 0,-10-1 129,-17 1-129,20 0-129,-20 0 0,0 0-258,0 0-516,0 0-3483,-16 1-387,-2 1 129,-5 2-516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19:58.77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D79ABFB-F852-49B0-9592-31B078341BDF}" emma:medium="tactile" emma:mode="ink">
          <msink:context xmlns:msink="http://schemas.microsoft.com/ink/2010/main" type="inkDrawing" rotatedBoundingBox="17202,4129 20416,3840 20422,3906 17208,4195" semanticType="callout" shapeName="Other">
            <msink:destinationLink direction="with" ref="{FD23B3E2-B019-43BA-89EA-9465D0EF80FB}"/>
            <msink:destinationLink direction="with" ref="{F5F58A71-A67C-4622-90A9-BC0843B0534B}"/>
          </msink:context>
        </emma:interpretation>
      </emma:emma>
    </inkml:annotationXML>
    <inkml:trace contextRef="#ctx0" brushRef="#br0">0 304 4257,'0'0'4257,"0"0"0,0 0 129,0 0-1032,0 0-1032,0 0-129,0 0-903,0 0-258,0 0-258,0 0-258,0 0-129,0 0 0,0 0-258,0 0 0,0 0 0,0 0-129,32 0 129,-2 0-129,13 0 0,8 0 129,15 0-129,11 0 0,8 0 129,6-4-129,6 3 0,8-5 0,7 1 0,8 0 0,8-4 0,5-2 0,8-1 0,1-4 0,11-2 0,3-2 0,6-1 0,0-2 129,-2 1-129,-3 1 0,-8 3 0,-6 0 0,-17 6 0,-16 1 0,-21 6 0,-18 0 0,-19 3-129,-15 2 0,-17 0-387,-4 7-645,-16-7-3354,-13 18-258,-5-8-129,-5 3-258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1:52:28.37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C3780CD-C8C9-4A22-84BD-AC6BF72F68DD}" emma:medium="tactile" emma:mode="ink">
          <msink:context xmlns:msink="http://schemas.microsoft.com/ink/2010/main" type="inkDrawing" rotatedBoundingBox="4156,2000 16715,1733 16741,2948 4182,3215" semanticType="underline" shapeName="Other">
            <msink:sourceLink direction="with" ref="{BC822984-C1A8-415F-8F05-628096642E91}"/>
            <msink:destinationLink direction="with" ref="{399B6B5F-6A31-444D-875B-74D4940A44E2}"/>
          </msink:context>
        </emma:interpretation>
      </emma:emma>
    </inkml:annotationXML>
    <inkml:trace contextRef="#ctx0" brushRef="#br0">33 1215 3354,'-5'-31'4386,"5"31"-258,0 0-258,-13-30-903,13 30-516,-9-30-258,9 30-516,-5-41-258,5 21-387,-4-17-258,4 1 0,-1-12-258,1-3 0,0-19-129,0-1 0,1-9-129,3 0 0,-2-2-258,3 8 129,-3 1 0,-2 10-129,0 10 0,0 9 0,0 8 129,0 8-129,-2 1 129,0 6-129,1 3 0,-1 2 0,2 16 129,0-22-129,0 22 0,0-17 0,0 17 0,0 0 0,-2-16-129,2 16 129,0 0 0,0 0-129,0 0 0,0 0 0,0 0 129,9 3-129,-9-3 129,28 18-129,-5-9 129,6 0 0,7 1 0,6-1 0,8 2-129,9-2 129,3 0 0,7 1 0,1-1-129,-1 0 129,2 2 0,-3-2 0,-2 0 0,-4-2-129,-2 0 129,-1-2 0,2-1 0,3-2 0,1-2 0,10 0 0,5 0 129,14 0-129,8-4 0,10 1 0,9-1-129,5 2 129,9 0 0,8 1 0,11 1 0,8 0 0,7 0 129,7-2-129,8 0 0,8 0 0,12 1 0,11-3 0,1-3 0,-3 1 0,4 1 129,9-4-129,4 2 0,-3 0 0,-4 0 129,-5 2-129,5-1 0,3 1 0,-2 0 0,-11 3 0,-3-2 0,5 4 0,4-2 0,-5 1 0,-5 1 0,-4-2 0,-2 2 0,3 0 129,-3 0-129,-7 0 0,-8 0 0,-5 0 0,-3 0 0,1 0 0,-1 0 129,-7 0-129,-4 0 0,-6 0 0,-3 0 0,-3 0 0,-8 0 129,-5 0-129,-8 0 0,-8 0 0,-7 2 0,-8-1 0,-2 1 0,-8-2 0,-9 2 0,-7 0 0,-8-2 0,-10 2 0,-7-2 129,-5 1-129,-9 1 0,-3 2 0,-6-4 0,-4 3 0,-1 1 0,-2-1 0,0 1 0,-3-2 0,-3 1 0,-1-3 0,-3 2 0,-5 0 0,-1 0 0,-16-2 0,27 1 0,-27-1 0,32 2 129,-12 0-129,3-2 0,2 0 0,3 0 0,2 0 0,2 0 0,0 0 0,0 0 0,-1 0 0,-1 0 0,-2 0 0,1 0 0,-1 3 0,-1-1 0,0 0 0,-2 2 0,-1-3 0,0 1 0,-3 0 129,0 0-129,-5-1 0,-16-1 0,25 2 0,-25-2 0,0 0 0,16 0 0,-16 0 129,0 0-129,0 0 0,0 0 0,0 0 0,0 0 0,0 0 0,0 0 0,0 0 129,0 0-258,0 0 129,0 0 0,0 0 0,0 0 0,0 0 0,0 0 0,0 0 0,0 0 0,0 0 0,0 0 129,0 0-129,0 0 0,0 0 0,0 0 0,0 0 0,0 0 0,0 0 0,0 0-129,0 0 129,0 0 129,0 0-129,0 0 0,0 0 0,0 0 0,0 0 0,0 0 0,0 0 0,0 0 0,0 0 0,0 0 0,0 0 0,0 0 0,0 0 0,0 0 129,0 0-129,0 0 0,0 0 0,0 0 0,0 0 0,0 0 0,0 0 0,0 0-129,0 0-129,0 0-129,-9 2-129,9-2-387,0 0-1161,0 0-2580,-28 23-387,12-12 129,-6-2-258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19:59.61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D4E3927-DA42-4469-9138-E659D94D793A}" emma:medium="tactile" emma:mode="ink">
          <msink:context xmlns:msink="http://schemas.microsoft.com/ink/2010/main" type="inkDrawing" rotatedBoundingBox="17349,6752 20275,6644 20277,6714 17352,6822" semanticType="callout" shapeName="Other">
            <msink:destinationLink direction="with" ref="{9A88FDC3-DC56-45EA-93F7-4A3A521CE191}"/>
          </msink:context>
        </emma:interpretation>
      </emma:emma>
    </inkml:annotationXML>
    <inkml:trace contextRef="#ctx0" brushRef="#br0">0 130 5418,'0'0'4128,"23"0"0,-23 0 0,27-9-1290,3 9-387,-3-5-516,23 5-516,-2-11-387,25 6-258,7-7-129,21 3-387,15-6 129,17 5-258,9-4 0,6 3 0,3 4-129,0 0 129,-3 1-129,-4 5 129,-7-1 0,-2 2 0,-3 0 0,-2 0 0,-6 0 129,-3 0-129,-9 0 0,-7 0 0,-18 2 0,-12 1 0,-16 1-129,-17-3-129,-6 7-258,-20-8-903,7 0-2967,-23 0-516,0 0 129,0 0-516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04.92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EFA7304-337A-4A75-A1DD-36C5B40746AA}" emma:medium="tactile" emma:mode="ink">
          <msink:context xmlns:msink="http://schemas.microsoft.com/ink/2010/main" type="inkDrawing" rotatedBoundingBox="1831,4543 5092,4462 5093,4521 1833,4603" semanticType="callout" shapeName="Other">
            <msink:destinationLink direction="with" ref="{08154877-6869-4F88-8483-FA2096B7BA89}"/>
            <msink:destinationLink direction="with" ref="{667110EC-0E9B-4ECA-AC01-62827DFBB1D4}"/>
          </msink:context>
        </emma:interpretation>
      </emma:emma>
    </inkml:annotationXML>
    <inkml:trace contextRef="#ctx0" brushRef="#br0">25 71 7869,'-30'6'3870,"30"-6"-258,0 0 387,0 0-1935,16 0-774,2 0-258,14 0-129,-2-2-129,15 2-129,-3 0 0,12 0-129,3 0-129,9 0 0,3 0-129,9 3 0,6-3 0,3 4-129,-2-2 0,6 0 0,-4-1 0,0 3 0,-7-4-129,2 2 129,-2-2 0,0 0 0,4 0-129,1 0 129,6-2-129,0-2 0,-1 1 0,-1-1 0,-3 1 0,-4-3 0,-8 3 0,-6-3 0,-8 3 0,-4-1 0,-7 1 0,-2-1 0,-6 2 0,-1-1 0,-2 1 0,-1 0 0,-1-1 0,-2-3 0,-1 3 0,1-1 0,2 1 129,-1-1-129,1 1 0,-1-1 0,-1 2 0,-2 1 0,0 1 0,-7 0 0,0 0 0,-5 0 0,-4 0 0,1 0 129,-17 0-129,32 0 0,-12 0 0,1 0 129,1 0-129,3 0 0,-2 0 0,-2 0 0,-3 0 0,-2 0 0,-16 0 0,19 0 0,-19 0 0,0 0-258,0 0-129,0 0-258,6 14-903,-6-14-1935,-11 7-903,11-7-387,0 0-258,-12 18 0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06.42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CE0B0CC-2FE6-48BE-93C9-690A7B8F9F75}" emma:medium="tactile" emma:mode="ink">
          <msink:context xmlns:msink="http://schemas.microsoft.com/ink/2010/main" type="inkDrawing" rotatedBoundingBox="2348,7167 5449,7121 5450,7198 2349,7243" semanticType="callout" shapeName="Other">
            <msink:sourceLink direction="with" ref="{6B539FC3-6D5A-464F-9207-F0CB6FCD4AED}"/>
          </msink:context>
        </emma:interpretation>
      </emma:emma>
    </inkml:annotationXML>
    <inkml:trace contextRef="#ctx0" brushRef="#br0">0 39 3483,'0'0'3870,"0"0"-129,0 0-129,0 0-645,0 0-1290,0 0-387,0 0-258,0 0-258,0 0 0,0 0-129,14 0 129,2 0-129,16 11 0,2-6 129,20 6-258,-1-4-129,18 2 0,2-2 0,12 0-129,-1-5 0,8 1-129,-1-3 129,3 0-129,2 0 0,4 0-129,0-5 129,3 1 0,0 1-129,0-2 0,2-1 0,0-1 0,-2-2 0,2 0 0,0 0 0,2 1 0,-2-1 0,-6 3 0,-2 1 129,-12 1-129,-7 4 0,-10 0 0,-11 0 0,-11 0 0,-9 4 0,-6 1 0,-5 1-129,-1-1 129,-4-1 0,1-1 0,-4 1 0,-2-3 129,0 1-129,-16-2 0,28 0 0,-28 0 0,25 0 0,-25 0 129,21 0-129,-21 0-129,20 0 129,-20 0 0,19 0 0,-19 0 0,22 4 0,-22-4 0,19 0-129,-19 0 258,20 0-129,-20 0 0,18 0-129,-18 0 258,0 0-129,19 0 0,-19 0 0,0 0 0,16 0-258,-16 0-258,0 0-1032,0 0-2838,0 0-129,0 12-129,0-12-516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14.04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6962351-B988-41E2-8CC2-900D78711D35}" emma:medium="tactile" emma:mode="ink">
          <msink:context xmlns:msink="http://schemas.microsoft.com/ink/2010/main" type="writingRegion" rotatedBoundingBox="10182,5367 11009,5367 11009,5435 10182,5435">
            <msink:destinationLink direction="with" ref="{1DD7468D-5FE1-4D2D-85D1-66757420D13B}"/>
          </msink:context>
        </emma:interpretation>
      </emma:emma>
    </inkml:annotationXML>
    <inkml:traceGroup>
      <inkml:annotationXML>
        <emma:emma xmlns:emma="http://www.w3.org/2003/04/emma" version="1.0">
          <emma:interpretation id="{5C59623C-A812-4CC5-B40F-00DB8FB31504}" emma:medium="tactile" emma:mode="ink">
            <msink:context xmlns:msink="http://schemas.microsoft.com/ink/2010/main" type="paragraph" rotatedBoundingBox="10182,5367 11009,5367 11009,5435 10182,54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933108-2C67-4D44-BEA5-38CD3A9A8E96}" emma:medium="tactile" emma:mode="ink">
              <msink:context xmlns:msink="http://schemas.microsoft.com/ink/2010/main" type="line" rotatedBoundingBox="10182,5367 11009,5367 11009,5435 10182,5435"/>
            </emma:interpretation>
          </emma:emma>
        </inkml:annotationXML>
        <inkml:traceGroup>
          <inkml:annotationXML>
            <emma:emma xmlns:emma="http://www.w3.org/2003/04/emma" version="1.0">
              <emma:interpretation id="{94F156DF-6079-4608-9281-6AA8A44EC274}" emma:medium="tactile" emma:mode="ink">
                <msink:context xmlns:msink="http://schemas.microsoft.com/ink/2010/main" type="inkWord" rotatedBoundingBox="10182,5367 11009,5367 11009,5435 10182,5435">
                  <msink:destinationLink direction="with" ref="{8B6166E7-95B8-489F-9D65-735232C33D06}"/>
                  <msink:destinationLink direction="to" ref="{03284E35-D43E-41BF-A729-54CD1169EA72}"/>
                  <msink:destinationLink direction="from" ref="{03284E35-D43E-41BF-A729-54CD1169EA72}"/>
                  <msink:destinationLink direction="with" ref="{3DD1EFD8-CF15-4F56-BA91-8B0EBD41370E}"/>
                </msink:context>
              </emma:interpretation>
              <emma:one-of disjunction-type="recognition" id="oneOf0">
                <emma:interpretation id="interp0" emma:lang="en-US" emma:confidence="0">
                  <emma:literal>_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~</emma:literal>
                </emma:interpretation>
                <emma:interpretation id="interp3" emma:lang="en-US" emma:confidence="0">
                  <emma:literal>=</emma:literal>
                </emma:interpretation>
                <emma:interpretation id="interp4" emma:lang="en-US" emma:confidence="0">
                  <emma:literal>Z</emma:literal>
                </emma:interpretation>
              </emma:one-of>
            </emma:emma>
          </inkml:annotationXML>
          <inkml:trace contextRef="#ctx0" brushRef="#br0">-541 2187 10191,'-11'-16'4386,"11"16"129,0 0-387,-19 0-1290,19 0-1161,0 0-387,0 0-387,27 0-129,-10 0-129,19 1 0,3-1 0,16 6-515,0-6-130,13 0 0,-2 0 0,5-2 0,-2-5 0,-1 0 0,-8-2 0,-6 2 0,-10 0 0,-8-1 0,-8 7 0,-28 1 0,34-11-4516,-34 11-386,0 0-129,-9 5-387</inkml:trace>
        </inkml:traceGroup>
      </inkml:traceGroup>
    </inkml:traceGroup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22.55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F0A14A5-4424-4631-B901-F65772E0C97C}" emma:medium="tactile" emma:mode="ink">
          <msink:context xmlns:msink="http://schemas.microsoft.com/ink/2010/main" type="writingRegion" rotatedBoundingBox="15173,3818 15559,6797 14490,6935 14105,3956">
            <msink:destinationLink direction="with" ref="{F0B16E28-4937-41AA-88BC-64016479E5EF}"/>
          </msink:context>
        </emma:interpretation>
      </emma:emma>
    </inkml:annotationXML>
    <inkml:traceGroup>
      <inkml:annotationXML>
        <emma:emma xmlns:emma="http://www.w3.org/2003/04/emma" version="1.0">
          <emma:interpretation id="{D95A1DAF-DB2C-46F1-8BA4-D7386F8B6C7A}" emma:medium="tactile" emma:mode="ink">
            <msink:context xmlns:msink="http://schemas.microsoft.com/ink/2010/main" type="paragraph" rotatedBoundingBox="15173,3818 15559,6797 14490,6935 14105,39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8729D4-0C1F-4E78-96BF-B86C11E3F2D5}" emma:medium="tactile" emma:mode="ink">
              <msink:context xmlns:msink="http://schemas.microsoft.com/ink/2010/main" type="line" rotatedBoundingBox="15173,3818 15559,6797 14490,6935 14105,3956"/>
            </emma:interpretation>
          </emma:emma>
        </inkml:annotationXML>
        <inkml:traceGroup>
          <inkml:annotationXML>
            <emma:emma xmlns:emma="http://www.w3.org/2003/04/emma" version="1.0">
              <emma:interpretation id="{1847195D-C5AA-4003-9D3D-05B705FFDF5D}" emma:medium="tactile" emma:mode="ink">
                <msink:context xmlns:msink="http://schemas.microsoft.com/ink/2010/main" type="inkWord" rotatedBoundingBox="15173,3818 15559,6797 14490,6935 14105,3956">
                  <msink:destinationLink direction="with" ref="{E5D58BC8-1E8A-4B8D-8E8E-ED07FF7434BE}"/>
                </msink:context>
              </emma:interpretation>
              <emma:one-of disjunction-type="recognition" id="oneOf0">
                <emma:interpretation id="interp0" emma:lang="en-US" emma:confidence="0">
                  <emma:literal>in</emma:literal>
                </emma:interpretation>
                <emma:interpretation id="interp1" emma:lang="en-US" emma:confidence="0">
                  <emma:literal>on</emma:literal>
                </emma:interpretation>
                <emma:interpretation id="interp2" emma:lang="en-US" emma:confidence="0">
                  <emma:literal>In</emma:literal>
                </emma:interpretation>
                <emma:interpretation id="interp3" emma:lang="en-US" emma:confidence="0">
                  <emma:literal>R</emma:literal>
                </emma:interpretation>
                <emma:interpretation id="interp4" emma:lang="en-US" emma:confidence="0">
                  <emma:literal>An</emma:literal>
                </emma:interpretation>
              </emma:one-of>
            </emma:emma>
          </inkml:annotationXML>
          <inkml:trace contextRef="#ctx0" brushRef="#br0">86 2425 13545,'-5'11'4515,"5"26"-387,5-8 258,-5-3-3096,16 20-258,-11-6-387,10 9 0,-5-8-387,-1 2 129,0-7-258,-2-4 0,-3-7 0,1-4 129,-5-21-129,0 21 0,0-21 129,0 0-129,-11-7 129,4-11-129,0-7 0,-2-5 1,0-7-130,2-9 0,4-4 0,1-2 0,2-3 0,0 3 0,7 3 0,5 6 0,3 6 0,4 8 0,1 6 0,3 11 0,0 4 0,2 7 0,0 1 0,3 5 0,-1 9 0,0-1 0,-2 3 0,-2 0 0,-5-2 0,-4 2 0,-14-16 0,10 28 0,-10-28 0,-5 29 0,5-29 0,-34 32 0,15-14 0,-4-4 0,3 0 0,0 0 0,3-1 0,17-13 0,-25 21 0,25-21 0,-13 18 0,13-18 0,0 21 0,0-21 0,16 29 0,6-11 0,8 1 0,16 2 0,15-1 0,13 1 0,8-1 0,12-2 0,1-2 0,-1-4 0,-7 1 0,-9-3 0,-17-3 0,-15 2 0,-14-3 0,-10-1 0,-22-5 0,0 0 0,0 0 0,0 0 0,-4 18 0,-12-18 0,16 0 0,-27 12-4645,9-10-386,-3-2-387,2 0 0</inkml:trace>
          <inkml:trace contextRef="#ctx0" brushRef="#br0" timeOffset="-1096.0627">81 111 10191,'28'-34'4644,"-17"14"-129,3 3 0,2 13-1935,-16-17-1032,0 21-258,0 0-387,16-16-258,-16 16-129,0 0-258,0 0 0,-16 12-129,16-12 0,-30 36 0,12-15-129,-2 6 0,1-1 0,-1 5 0,4-8-129,2 0 129,5-3-129,4-4 129,5 0-129,0-16 129,16 26-129,2-13 129,7-1 0,3 1 0,6 1 0,3 0-129,1 0 129,1 4 0,-2 0 0,0 0 0,-3 1 0,-5 3 0,-4-5 0,-6 1 129,-5-2-129,-5 2 129,-9-18 0,0 28 0,0-28 0,-28 25 0,3-14 129,-4 0-128,-3-2-130,-3-2 0,-3-4 0,3-1 0,-1-2 0,4 0 0,4 0 0,1-5 0,6-1 0,1-1-130,20 7-1160,-28-2-2967,28 2-516,0 0-129,-13 13-258</inkml:trace>
        </inkml:traceGroup>
      </inkml:traceGroup>
    </inkml:traceGroup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27.09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B1D961B-514E-4592-B280-B8C6D386D6B8}" emma:medium="tactile" emma:mode="ink">
          <msink:context xmlns:msink="http://schemas.microsoft.com/ink/2010/main" type="inkDrawing" rotatedBoundingBox="4164,5740 4368,10311 4260,10316 4057,5745" semanticType="callout" shapeName="Other"/>
        </emma:interpretation>
      </emma:emma>
    </inkml:annotationXML>
    <inkml:trace contextRef="#ctx0" brushRef="#br0">11-1 7998,'0'0'4128,"0"0"-129,0 8 0,0-8-2193,0 25-387,0-25-387,0 41 129,0-16-387,0 11-258,0-3 0,2 17 0,-2 4 0,1 15 0,-1 2 0,2 15 0,-2-1-129,0 11 129,0 0-129,-2 2 0,-1-2-129,1 2 0,-3-2 0,5 7-129,-4 4 130,4 5-259,0 0 0,0 4 0,0-4 0,0 0 0,0-4 0,6-3 0,-3-7 0,2-2 0,1-2 0,3 4 0,-2 0 0,2 3 0,-4-1 0,2-2 0,0-2 0,0-2 0,0-1 0,-1-10 0,1-1 0,0-5 0,2-1 0,0 1 0,2-1 0,-3 2 0,3-1 0,-2 1 0,0-3 0,0-4 0,-2-2 0,0-6 0,0-7 0,-2-4 0,1-4 0,-4-7 0,3-2 0,-5-9 0,5 9 0,-8-14-3871,1 2-1289,-3-11 129,5-16-387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31.59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D045BC2-1F9E-494C-A43E-710A71B74704}" emma:medium="tactile" emma:mode="ink">
          <msink:context xmlns:msink="http://schemas.microsoft.com/ink/2010/main" type="inkDrawing" rotatedBoundingBox="12680,5483 12685,9925 12590,9926 12585,5484" semanticType="verticalRange" shapeName="Other">
            <msink:sourceLink direction="with" ref="{F44EE21F-841A-4A70-9619-B14126E21A0E}"/>
            <msink:destinationLink direction="with" ref="{46982864-291E-4F3C-8245-D002F54F48C0}"/>
          </msink:context>
        </emma:interpretation>
      </emma:emma>
    </inkml:annotationXML>
    <inkml:trace contextRef="#ctx0" brushRef="#br0">4 0 8256,'0'0'3741,"0"0"129,0 0-129,11 16-1935,-11-16-387,9 25 0,-9-25-258,12 39-387,-8-17-129,6 6-258,-4 1 0,3 8 0,-1-1-129,1 6 0,-3 3 0,-1 6 129,-5 6-129,0 11 129,0 5 0,-5 12-129,-8 2 129,4 9-129,-5 0 0,5 8 0,-1-7-129,4 7 0,-1-8 0,4 5 0,-1 0 0,4 6-129,-2 2 129,2 3-129,0 0 129,0 2 0,4-4-129,-1-2 130,1-6-130,3-4 0,-2-6 0,1 2 0,-3 1 0,4 3 0,-3-1 0,5-1 0,-6-1 0,3-3 0,-5-5 0,3-3 0,-2-7 0,-2-6 0,0-4 0,0-1 0,0-2 0,-4-2 0,2 1 0,-1 1 0,-1-4 0,3 1 0,-1-4 0,-2-4 0,4 2 0,-10-14-1549,6 5-3224,-8-12-258,1 2 129,-9-8-645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35.40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4932A0D-A25D-40FB-8E46-DCB16D44114D}" emma:medium="tactile" emma:mode="ink">
          <msink:context xmlns:msink="http://schemas.microsoft.com/ink/2010/main" type="inkDrawing" rotatedBoundingBox="6893,9438 7426,10279 6692,10744 6159,9902" semanticType="callout" shapeName="Other">
            <msink:sourceLink direction="to" ref="{1C3BB4FE-0C56-4BDE-94A5-926816A08E33}"/>
          </msink:context>
        </emma:interpretation>
      </emma:emma>
    </inkml:annotationXML>
    <inkml:trace contextRef="#ctx0" brushRef="#br0">14 58 6708,'0'-23'4257,"0"5"-129,0 18 258,0 0-1290,-18-21-387,18 21-774,0 0-387,0 0-516,0 0-129,0 0-258,0 0-129,0 0-258,0 0 0,0 0-129,0 0 0,0 0-129,0 0 130,0 0-130,0 14 0,0-14 0,23 34 0,-5-11 0,4 6 0,4 3 0,5 3 0,8 3 0,5 1 0,10 2 0,2 0 0,7-2 0,2-2 0,0-3 0,0-2 0,-6-2 0,-4-5 0,-10-4 0,-10-3 0,-6-4 0,-8-5 0,-21-9 0,21 13 0,-21-13 0,0 0 0,0 0 0,0 0 0,-1 19 0,1-19 0,-24 22 0,8-6 0,-5 3 0,-6 4 0,-5 0 0,-3 4 0,-6 0 0,-4-1 0,-4-1 0,-5-1 0,3-1 0,-3-2 0,3 0 0,3-5 0,1 2 0,7-4 0,4-3 0,8 0 0,3-2 0,5-4 0,20-5 0,-25 7 0,25-7 0,0 0 0,0 0 0,0 0 0,0 0 0,0 0-1807,0 0-2966,9 5-258,-9-5 258,20 0-645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34.52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173B244-F3C4-44F1-89BA-79FE7DB4039E}" emma:medium="tactile" emma:mode="ink">
          <msink:context xmlns:msink="http://schemas.microsoft.com/ink/2010/main" type="inkDrawing" rotatedBoundingBox="6614,9658 6772,10813 6707,10822 6549,9667" semanticType="callout" shapeName="Other"/>
        </emma:interpretation>
      </emma:emma>
    </inkml:annotationXML>
    <inkml:trace contextRef="#ctx0" brushRef="#br0">59 89 9159,'-18'-41'4386,"7"23"129,11 18-129,-16-14-1161,0-5-1161,16 19-516,0 0-516,0 0-387,0 0 0,0 0-258,0 0-129,0 19 129,0-1-257,7 14-130,-4-2 0,6 11 0,-4 0 0,6 7 0,-3 0 0,3 2 0,-1 3 0,1 1 0,3-1 0,1 2 0,-5-2 0,0 3 0,-1-3 0,-2-1 0,0-1 0,-3 3 0,-3-8 0,-1-2 0,0-5 0,0-3 0,0-2 0,-3-8 0,3-6 0,0-20 0,-2 27 0,2-27 0,0 23-517,0-23-4385,0 0-258,-9-9 258,9 9-387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36.02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BCE25D3-6989-4596-85BE-133658C837BC}" emma:medium="tactile" emma:mode="ink">
          <msink:context xmlns:msink="http://schemas.microsoft.com/ink/2010/main" type="inkDrawing" rotatedBoundingBox="7605,9958 7776,10286 7555,10402 7384,10073" semanticType="callout" shapeName="Other">
            <msink:sourceLink direction="with" ref="{7E75C9CF-A483-4867-AC34-544124D4089B}"/>
            <msink:sourceLink direction="with" ref="{1C3BB4FE-0C56-4BDE-94A5-926816A08E33}"/>
          </msink:context>
        </emma:interpretation>
      </emma:emma>
    </inkml:annotationXML>
    <inkml:trace contextRef="#ctx0" brushRef="#br0">134 48 10707,'1'-16'4257,"-1"16"0,0 0-387,0 0-1806,0 0-903,-16-2-387,16 2-387,-16 16-129,8 2-129,-3 2 0,2 3 0,2-2 0,2 4 0,3-2 129,2 4-129,0-6 0,7 2 0,2-5 129,5 0 0,-14-18 258,32 25 0,-32-25 0,36 9 129,-20-9 0,9 0-257,-8-8-388,5 3 0,-6-7 0,0-3 0,-4-2 0,-1-5 0,-8-3 0,-3-1 0,0-3 0,-10-1 0,-8-2 0,-5 4 0,-2 4 0,-7 1 0,5 18 0,-17-13-2968,12 16-1805,0 2-258,5 4-129,0 7-129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2T01:43:49.80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7762CBA-4DD2-41DF-AF11-5FD8D17F997D}" emma:medium="tactile" emma:mode="ink">
          <msink:context xmlns:msink="http://schemas.microsoft.com/ink/2010/main" type="writingRegion" rotatedBoundingBox="11830,2446 20542,1841 21042,9035 12330,9641">
            <msink:destinationLink direction="with" ref="{1DAE7406-3D25-4842-9B25-054382AFE518}"/>
          </msink:context>
        </emma:interpretation>
      </emma:emma>
    </inkml:annotationXML>
    <inkml:traceGroup>
      <inkml:annotationXML>
        <emma:emma xmlns:emma="http://www.w3.org/2003/04/emma" version="1.0">
          <emma:interpretation id="{2C9672FA-FAB5-4F24-8E08-8C1E4B62871A}" emma:medium="tactile" emma:mode="ink">
            <msink:context xmlns:msink="http://schemas.microsoft.com/ink/2010/main" type="paragraph" rotatedBoundingBox="11830,2446 20542,1841 20737,4641 12024,52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9D202B-3055-4D6E-BF56-D59BB537DCE2}" emma:medium="tactile" emma:mode="ink">
              <msink:context xmlns:msink="http://schemas.microsoft.com/ink/2010/main" type="line" rotatedBoundingBox="11830,2446 20542,1841 20737,4641 12024,5246">
                <msink:destinationLink direction="with" ref="{4C3BB6D9-9BF0-480D-A0D1-38D19133F453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0ECEB71C-66C3-4BEB-AA4E-12BF4B7CFDE8}" emma:medium="tactile" emma:mode="ink">
                <msink:context xmlns:msink="http://schemas.microsoft.com/ink/2010/main" type="inkWord" rotatedBoundingBox="11830,2446 18732,1966 18918,4644 12016,5124">
                  <msink:destinationLink direction="with" ref="{FBB4BE22-8913-4061-8133-6103EE8D9B2F}"/>
                  <msink:destinationLink direction="with" ref="{F9DB5CAC-6E10-4194-8910-A198AF91C99C}"/>
                </msink:context>
              </emma:interpretation>
              <emma:one-of disjunction-type="recognition" id="oneOf0">
                <emma:interpretation id="interp0" emma:lang="en-US" emma:confidence="0">
                  <emma:literal>Foot</emma:literal>
                </emma:interpretation>
                <emma:interpretation id="interp1" emma:lang="en-US" emma:confidence="0">
                  <emma:literal>Fit</emma:literal>
                </emma:interpretation>
                <emma:interpretation id="interp2" emma:lang="en-US" emma:confidence="0">
                  <emma:literal>Idiot</emma:literal>
                </emma:interpretation>
                <emma:interpretation id="interp3" emma:lang="en-US" emma:confidence="0">
                  <emma:literal>Froth</emma:literal>
                </emma:interpretation>
                <emma:interpretation id="interp4" emma:lang="en-US" emma:confidence="0">
                  <emma:literal>Fagot</emma:literal>
                </emma:interpretation>
              </emma:one-of>
            </emma:emma>
          </inkml:annotationXML>
          <inkml:trace contextRef="#ctx0" brushRef="#br0">11171 2255 4902,'0'-37'4515,"0"10"-129,0 27 0,0 0-1161,0-17-1032,16 18-258,-16-1-516,32 0-387,-12 0 0,19 13-258,-5-8 0,18 11-129,-8-3 0,9 10-258,-3 0 0,0 5-257,-4 3-130,-1 4 0,-8 6 0,1 5 0,-6 6 0,-4 7 0,-3 8 0,-2 13 0,-1 13 0,-4 19 0,-4 9 0,-2 9 0,-1 2 0,-2 1 0,-4-5 0,1-9 0,-3-12 0,2-18 0,-3-16 0,-2-12 0,0-13 0,0-13 0,0-6 0,-3-6 0,3-23 0,-16 25 0,16-25 0,-22 12 0,22-12 0,-23 5 0,23-5 0,-27-1 0,27 1 0,-23-31 0,23 31 0,-3-40-4516,3 8-644,0-9-129,3 0-258</inkml:trace>
          <inkml:trace contextRef="#ctx0" brushRef="#br0" timeOffset="702.001">11194 2218 12771,'34'-55'4773,"-11"35"-258,4 6 129,10 11-3483,-6-10-129,17 11-129,-2-3-258,15 5-129,1 2 0,18 10 0,6 1-129,20 6-129,7-1-128,9 11-130,5-3 0,1 6 0,-5 4 0,-7 3 0,-11 2 0,-11 2 0,-14 1 0,-10 2 0,-12-1 0,-4-1 0,-10-3 0,-3-3 0,-7-3 0,-4-6 0,-3-3 0,-4-4 0,-3-6 0,-4-4 0,-16-12 0,21 20 0,-21-20 0,0 0 0,15 18-259,-15-18-4643,-11 0-387,-11 0 258,1 0-645</inkml:trace>
          <inkml:trace contextRef="#ctx0" brushRef="#br0" timeOffset="1185.6018">11686 4058 13287,'32'-16'4773,"-11"9"-258,6 1 387,5 6-3096,-4-10-516,24 6-258,-2-14-258,21 6-386,2-13-388,14-2 0,6-5 0,9-5 0,-1-6 0,4-3 0,-2-6 0,-5-3 0,-7-3 0,-7-3 0,-8-1 0,-10-1 0,-12 7 0,-17-1 0,-5 12 0,-23-8-1549,4 15-3224,-13 10-258,-15 10 129,-4 7-516</inkml:trace>
          <inkml:trace contextRef="#ctx0" brushRef="#br0" timeOffset="1669.2029">13520 2875 13545,'28'-39'4644,"-28"39"0,7-27 0,-8 11-3225,1 16-387,0 0-258,0 0-258,-20 3-129,13 17 0,-4 3-258,4 9 0,0 4-129,4 6 129,3 5-129,0-1 129,12 0-129,4-1 129,4-8-129,5-5 130,1-7-130,4-5 0,-1-15 0,3-5 0,-3-7 0,3-13 0,-6-10 0,1-6 0,-6-10 0,-1-7 0,-9-4 0,-6-2 0,-5 4 0,-12 2 0,-10 8 0,-12 6 0,-5 10 0,-13 6 0,4 18 0,-14-4-1420,23 9-3482,-14 7-258,8 11 258,6 2-516</inkml:trace>
          <inkml:trace contextRef="#ctx0" brushRef="#br0" timeOffset="2168.4038">13906 2855 15222,'39'0'4902,"-23"0"0,0 7-516,-16-7-3096,20 4-387,-20-4-387,16 5 0,-16-5-386,18 5-130,-18-5 0,28 8 0,-10-7 0,5 5 0,6-6 0,6 1 0,5-1 0,2 0 0,3 0 0,1 0 0,-1 0 0,1-5 0,0 5 0,1-2 0,2-1 0,7-1 0,10-1 0,12 0 0,16-1 0,15 1 0,12-4 0,13 4 0,-1-1 0,-1 3 0,-11 3 0,-14 0 0,-18 0 0,-25 2 0,-14 8 0,-50-10-3097,16 9-1934,-27-2-129,-16 0-258,-14 0-258</inkml:trace>
          <inkml:trace contextRef="#ctx0" brushRef="#br0" timeOffset="500355.2788">10413 3417 6708,'-33'-5'4128,"33"5"-258,-22-4-258,22 4-1419,0 0-645,-16-7-387,16 7-258,0 0-129,0 0-258,13 4-258,5 1 129,-1-2 0,14 5 0,1-5 0,14 6-129,5-7 129,15 3 0,7-5-129,16 2 0,7-2 0,11 0 0,0 0 0,1-2-129,-3-5 129,-2 2-129,-12-2 129,-9 1-129,-16-1 129,-8 4-129,-13-3 0,-10 3 0,-8 1 0,-9 2-129,-18 0 0,0 0-129,18 0-129,-18 0-516,0 0-903,-22 11-2838,3-8-129,-4 6-258,-8-5-129</inkml:trace>
          <inkml:trace contextRef="#ctx0" brushRef="#br0" timeOffset="522600.9179">14962 2894 11739,'5'-20'4902,"-5"20"-387,0 0 258,0 0-2451,0 0-903,11 11-645,-11-11-129,5 16-258,-5-16 0,9 20-129,-9-20 0,0 0-129,16 16 0,-16-16 1,0 0-130,18-7 0,-18 7 0,9-29 0,-8 10 0,-1-3 0,0 3 0,-3-1 0,-8 2 0,11 18 0,-28-18 0,10 17 0,0 1 0,2 3 0,16-3 0,-26 27 0,17-9 0,3 0 0,5-2 0,1-16-130,1 28 130,-1-28 130,22 16-130,-22-16 0,26 5 0,-26-5 0,25 0 0,-25 0 0,22-16 0,-22 16 0,10-30 0,-8 11 0,-2-5 0,0 3 0,0 3 0,-9-7-1291,9 25-3482,-12-23-258,12 23 0,0 0-387</inkml:trace>
          <inkml:trace contextRef="#ctx0" brushRef="#br0" timeOffset="521836.5166">14796 1297 774,'0'0'2580,"16"-4"-387,-16 4 129,0 0-774,0 0-129,20-7-129,-20 7-387,21 0 129,-3 0-258,-18 0 129,36 0-129,-17 2-129,6 3 0,-2-3 0,4 3 0,-2-3-129,1 3-129,-2-3 0,2 3 0,-3-3 0,2 2-129,-3-4 129,1 2-129,-5-2 0,1 0 129,-19 0 0,30 0 0,-30 0-129,22 0 129,-22 0-258,16 0 258,-16 0-129,0 0 0,19 5-129,-19-5 129,0 0-129,22 11 129,-22-11-129,12 16 129,-12-16 0,14 17 0,-14-17 0,16 27 0,-16-27 129,16 34 0,-9-18 0,4 3 0,-4-1 129,4 5-129,-4-3 129,0 1-258,-3 1 129,3 1 0,-5 0-129,1 2 0,-3 0 0,2 3 0,-2-1-129,0 5 0,0-2 1,0 4-130,0 0 0,2 3 0,0 0 0,1 4 0,2-2 0,1 2 0,-3 0 0,4-2 0,-1-1 0,1-5 0,0 3 0,-2-6 0,2-1 0,1-3 0,-3 1 0,2-2 0,-2 0 0,2 0 0,-1-2 0,1 0 0,-2 2 0,1-2 0,-1 0 0,0 2 0,2-2 0,0 2 0,-1-3 0,1 1 0,-2-4 0,1 3 0,-1-5 0,-2 1 0,1 0 0,-2-2 0,0 0 0,-2-16 0,3 30 0,-3-30 0,0 29 0,0-29 0,4 26 0,-4-26 0,1 25 0,-1-25 0,2 20 0,-2-20 0,0 0 0,2 19 0,-2-19 0,0 0 0,0 0 0,0 0 0,0 0 0,0 0 0,0 0 0,11-12 0,-11 12 0,5-25 0,-5 25 0,11-27 0,-8 11 0,-1 0 0,0 0 0,-2 16 0,0-26 0,0 26 0,-4-18 0,4 18 0,-16-9 0,16 9 0,-16 0 0,16 0 0,-19 12 0,19-12 0,-13 22 0,13-22 0,-2 21 0,2-21 0,4 16 0,-4-16 0,20 5 0,-20-5 0,26 0 0,-26 0 0,23-21 0,-23 21 0,15-30 0,-10 12 0,-5 0 0,0 18 0,0-26 0,0 26 0,-20-15 0,20 15 0,-28 0 0,28 0 0,-27 20 0,27-20 0,-19 27 0,13-11 0,6-16 0,0 23 0,0-23 0,16 14 0,-16-14 0,32 4 0,-16-4 0,2-4 0,-2-7 0,0 1 0,-16 10 0,22-27 0,-22 27 0,7-30 0,-7 30 0,-9-25-775,9 25-4256,-34-4-129,11 4 0,-6 2-387</inkml:trace>
          <inkml:trace contextRef="#ctx0" brushRef="#br0" timeOffset="523412.1193">15567 2816 2838,'-13'-16'3870,"13"16"-129,0 0 258,0 0-1032,14-6-516,-14 6-516,27-3-129,-27 3-258,48 0-516,-18-4 0,22 4-387,-2 0 0,17 6-258,1-6 0,14 3-129,0-3 0,10 0 0,-1 0-129,7 0 129,-1-5-129,3 1 129,-4-1-129,0 0 0,-7-3 0,-7 5 0,-9-1 0,-9 1 0,-11 1 0,-12 2-129,-9-2 0,-9 2 0,-7 0 0,-16 0-258,16 0-129,-16 0-903,0 0-3354,0 0-129,-10 9-387,-8-2-129</inkml:trace>
          <inkml:trace contextRef="#ctx0" brushRef="#br0" timeOffset="556109.7768">13265 3264 387,'0'0'1161,"0"0"-129,0 0 645,-18 12-387,18-12 516,0 0-387,0 16-387,0-16 129,0 0-387,0 0-258,0 0-258,14 18-129,-14-18 0,0 0 387,0 0 258,0 0 0,0 0 387,22 0 258,-22 0 0,0 0 129,5-14-129,-5 14 0,12-21-258,-12 21 0,18-31-387,-4 15 0,-8-14-129,10 5-129,-7-12-129,5 7 0,-7-4 0,5 5 0,-4-1-129,0 11-129,-2 3 0,-6 16-129,9-18 0,-9 18-129,0 0-129,0 0-387,0 0-258,0 0-645,0 0-645,0 0-2322,0 0-258,0 0 258,0 0-645</inkml:trace>
          <inkml:trace contextRef="#ctx0" brushRef="#br0" timeOffset="556421.777">13281 2764 9030,'0'0'4644,"0"0"-258,0 0 0,0 0-1677,0 0-1290,23 11-387,-23-11-516,34 21-516,-8 1-645,-10-10-1935,8 6-1806,2 3 0,-6-7-387,3 8-258</inkml:trace>
        </inkml:traceGroup>
        <inkml:traceGroup>
          <inkml:annotationXML>
            <emma:emma xmlns:emma="http://www.w3.org/2003/04/emma" version="1.0">
              <emma:interpretation id="{19492C19-F949-4FFE-A824-7E5560D1D09F}" emma:medium="tactile" emma:mode="ink">
                <msink:context xmlns:msink="http://schemas.microsoft.com/ink/2010/main" type="inkWord" rotatedBoundingBox="19684,2984 20617,2919 20737,4641 19804,4706"/>
              </emma:interpretation>
              <emma:one-of disjunction-type="recognition" id="oneOf1">
                <emma:interpretation id="interp5" emma:lang="en-US" emma:confidence="1">
                  <emma:literal>a</emma:literal>
                </emma:interpretation>
                <emma:interpretation id="interp6" emma:lang="en-US" emma:confidence="0">
                  <emma:literal>Q</emma:literal>
                </emma:interpretation>
                <emma:interpretation id="interp7" emma:lang="en-US" emma:confidence="0">
                  <emma:literal>q</emma:literal>
                </emma:interpretation>
                <emma:interpretation id="interp8" emma:lang="en-US" emma:confidence="0">
                  <emma:literal>A</emma:literal>
                </emma:interpretation>
                <emma:interpretation id="interp9" emma:lang="en-US" emma:confidence="0">
                  <emma:literal>9</emma:literal>
                </emma:interpretation>
              </emma:one-of>
            </emma:emma>
          </inkml:annotationXML>
          <inkml:trace contextRef="#ctx0" brushRef="#br0" timeOffset="566187.3944">18421 2286 12126,'-30'-80'4902,"11"48"-258,-1 14-516,-8-9-2451,28 27-645,-32 0-258,17 16-258,-2 13-258,2 15 0,-1 11-258,0 13 129,-1 10 0,-1 11 0,0 3-129,6 5 129,1 2-129,7 3 129,4-6 0,4-4-129,12-8-129,7-13 258,5-12 0,6-15 0,0-16 129,5-10 0,-1-18 0,2-1 0,0-24 0,4-11-128,-3-14-130,7-10 0,-4-10 0,3-8 0,-6-6 0,-6-1 0,-6-6 0,-13 8 0,-13 1 0,-5 9 0,-21 4 0,-10 8 0,-10 6 0,-5 9 0,-2 8 0,0 8 0,4 9 0,5 5 0,5 9 0,6 5 0,5 2 0,8 11 0,4 8 0,8 8-130,5 8 130,0 8-129,14 5 129,7 9 0,8 7 129,5 5-129,3 6 130,7 3-130,1 6 0,3 7 0,0 1 0,2 1 0,1 1 0,3-3 0,-3-8 0,1-3 0,-2-8 0,-4-14 0,-5-8 0,-6-9 0,-6-7 0,-13-9 0,-4 0 0,-24-11-4129,12-14-902,-37 18 129,6-9-516</inkml:trace>
        </inkml:traceGroup>
      </inkml:traceGroup>
    </inkml:traceGroup>
    <inkml:traceGroup>
      <inkml:annotationXML>
        <emma:emma xmlns:emma="http://www.w3.org/2003/04/emma" version="1.0">
          <emma:interpretation id="{31EFBD83-DD29-4200-A9EC-15DC6EBCE418}" emma:medium="tactile" emma:mode="ink">
            <msink:context xmlns:msink="http://schemas.microsoft.com/ink/2010/main" type="paragraph" rotatedBoundingBox="13132,7646 20818,6978 20989,8943 13303,96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AE4B14-8AB6-4899-9C09-0C0FDD231221}" emma:medium="tactile" emma:mode="ink">
              <msink:context xmlns:msink="http://schemas.microsoft.com/ink/2010/main" type="line" rotatedBoundingBox="13132,7646 20818,6978 20989,8943 13303,9612"/>
            </emma:interpretation>
          </emma:emma>
        </inkml:annotationXML>
        <inkml:traceGroup>
          <inkml:annotationXML>
            <emma:emma xmlns:emma="http://www.w3.org/2003/04/emma" version="1.0">
              <emma:interpretation id="{E4562197-953E-4E41-BFC6-6BCA6E3AC78E}" emma:medium="tactile" emma:mode="ink">
                <msink:context xmlns:msink="http://schemas.microsoft.com/ink/2010/main" type="inkWord" rotatedBoundingBox="13132,7646 15493,7441 15661,9373 13300,9578">
                  <msink:destinationLink direction="with" ref="{2B9B368A-5FD6-4B38-A1D7-6AD5F69E829C}"/>
                </msink:context>
              </emma:interpretation>
              <emma:one-of disjunction-type="recognition" id="oneOf2">
                <emma:interpretation id="interp10" emma:lang="en-US" emma:confidence="0">
                  <emma:literal>to</emma:literal>
                </emma:interpretation>
                <emma:interpretation id="interp11" emma:lang="en-US" emma:confidence="0">
                  <emma:literal>too</emma:literal>
                </emma:interpretation>
                <emma:interpretation id="interp12" emma:lang="en-US" emma:confidence="0">
                  <emma:literal>Fro</emma:literal>
                </emma:interpretation>
                <emma:interpretation id="interp13" emma:lang="en-US" emma:confidence="0">
                  <emma:literal>Koo</emma:literal>
                </emma:interpretation>
                <emma:interpretation id="interp14" emma:lang="en-US" emma:confidence="0">
                  <emma:literal>Kao</emma:literal>
                </emma:interpretation>
              </emma:one-of>
            </emma:emma>
          </inkml:annotationXML>
          <inkml:trace contextRef="#ctx0" brushRef="#br0" timeOffset="3962.407">11520 6809 12900,'18'-4'5031,"-18"4"-516,34 7 387,-34-7-3096,51 36-387,-17-11-387,16 14-258,-2 4-386,9 12-388,-2 7 0,1 15 0,-8 8 0,0 20 0,-11 9 0,-5 11 0,-9 3 0,-7 2 0,-7-2 0,-3-9 0,-6-9 0,0-17 0,-2-13 0,-7-13 0,-2-11 0,1-7 0,-3-8 0,-3-5 0,4-8 0,-8-6 0,6-1 0,-9-17 0,17 17-517,-11-21-4643,17 0-129,-27-25 258,18 5-516</inkml:trace>
          <inkml:trace contextRef="#ctx0" brushRef="#br0" timeOffset="4524.008">11632 6930 10449,'13'-30'4773,"15"3"129,-6 14-129,8 13-1935,0-16-903,33 16-645,1-5-387,26 5-258,8 5-386,16 13-259,4 4 0,5 8 0,-2 4 0,-4 7 0,-8 1 0,-11 1 0,-11 0 0,-8-2 0,-10-4 0,-5-3 0,-9-6 0,-5 1 0,-9-4 0,-9-4 0,-2 0 0,-12-3 0,4 7 0,-24-7-4387,0-2-773,2-16 0,-34 28-387</inkml:trace>
          <inkml:trace contextRef="#ctx0" brushRef="#br0" timeOffset="4976.4086">11844 8723 13287,'11'-21'4644,"-11"21"-129,23-14 129,-16-4-2709,25 18-645,-7-11-129,25 10-258,2-14-515,21 6-388,3-12 0,15 0 0,3-8 0,10-5 0,-1-6 0,0-5 0,-3-7 0,-2-4 0,-4-5 0,-1-7 0,-6-1 0,-5-4 0,-11 0 0,-10 0 0,-11 6 0,-18 1 0,-6 16 0,-26-7-2323,0 20-2450,-8 8-387,-7 10 0,-1 8-258</inkml:trace>
          <inkml:trace contextRef="#ctx0" brushRef="#br0" timeOffset="5397.6095">13709 7526 15996,'21'-25'4773,"-17"2"258,-4 23-387,0 0-3612,-18-16-387,18 16-258,-31 7-128,15 11-259,-1 5 0,4 9 0,1 7 0,6 4 0,6 8 0,0-3 0,16 0 0,6-5 0,4-5 0,7-10 0,0-10 0,7-9 0,-7-9 0,5-15 0,-8-13 0,0-8 0,-8-13 0,-6-5 0,-9-8 0,-7-2 0,-6 2 0,-15 1 0,-7 9 0,-8 4 0,0 18 0,-10 0 0,14 28-904,-11-1-3998,8 3-387,3 7 258,7 9-516</inkml:trace>
        </inkml:traceGroup>
        <inkml:traceGroup>
          <inkml:annotationXML>
            <emma:emma xmlns:emma="http://www.w3.org/2003/04/emma" version="1.0">
              <emma:interpretation id="{FB9DDE56-649A-4885-8278-3A519B92B5E3}" emma:medium="tactile" emma:mode="ink">
                <msink:context xmlns:msink="http://schemas.microsoft.com/ink/2010/main" type="inkWord" rotatedBoundingBox="17205,7477 20834,7162 20989,8943 17360,9259">
                  <msink:destinationLink direction="with" ref="{FBB4BE22-8913-4061-8133-6103EE8D9B2F}"/>
                  <msink:destinationLink direction="with" ref="{45283CBC-78E9-4933-9D1A-EF8F834B75A8}"/>
                  <msink:destinationLink direction="with" ref="{1B095A0F-4C3C-4AA4-A884-69C6EC307BDD}"/>
                </msink:context>
              </emma:interpretation>
              <emma:one-of disjunction-type="recognition" id="oneOf3">
                <emma:interpretation id="interp15" emma:lang="en-US" emma:confidence="0">
                  <emma:literal>it</emma:literal>
                </emma:interpretation>
                <emma:interpretation id="interp16" emma:lang="en-US" emma:confidence="0">
                  <emma:literal>4-85</emma:literal>
                </emma:interpretation>
                <emma:interpretation id="interp17" emma:lang="en-US" emma:confidence="0">
                  <emma:literal>4-55</emma:literal>
                </emma:interpretation>
                <emma:interpretation id="interp18" emma:lang="en-US" emma:confidence="0">
                  <emma:literal>--55</emma:literal>
                </emma:interpretation>
                <emma:interpretation id="interp19" emma:lang="en-US" emma:confidence="0">
                  <emma:literal>Joe</emma:literal>
                </emma:interpretation>
              </emma:one-of>
            </emma:emma>
          </inkml:annotationXML>
          <inkml:trace contextRef="#ctx0" brushRef="#br0" timeOffset="525268.5226">15762 7679 8901,'0'0'4515,"0"0"-129,0 0-129,0-23-1548,0 23-1290,0 0-258,0 0-258,0 0-258,0 0-129,0 0-129,0 0 0,0 0 0,0 0 0,0 0-129,0 0 0,9-4 0,-9 4 0,14-16 0,-14 16-129,9-19 0,-9 19-129,4-23 129,-4 23-129,0-20 130,0 20-130,-18-7-130,18 7 130,-28 0 0,12 0-129,0 9 129,0 2-129,16-11 0,-20 26 0,20-26 129,-4 27-129,4-27 129,13 23 129,3-18-129,2-1 129,1-4 0,3 0 0,-5-11 0,1-3 1,-4-4-130,-3 0 0,-6-1 0,1 1 0,-6 18 0,0-28 0,0 28 0,-6-18 0,6 18 0,0 0 0,-16-7 0,16 7 0,0 0 0,0 0 0,-16 3 0,16-3-259,0 0-128,0 0-387,0 27-1677,0-27-2322,0 0 0,0 0-258,-19 11-258</inkml:trace>
          <inkml:trace contextRef="#ctx0" brushRef="#br0" timeOffset="567794.197">18108 6480 10836,'-28'-28'4773,"-2"13"-129,12 10 0,0 7-1935,-10-4-1032,28 2-645,-27 0-129,27 0-258,0 0 129,0 0-644,12 11-130,33-2 0,14-9 0,21 5 0,16 0 0,23 1 0,13-6 0,8 0 0,-1 0 0,-13 0 0,-16 0 0,-19 0 0,-22 0 0,-29 0 0,-21 21 0,-31-7-4000,-27 4-1289,-24 3-129,-11-3-387</inkml:trace>
          <inkml:trace contextRef="#ctx0" brushRef="#br0" timeOffset="567341.7964">18308 6941 13416,'-11'-66'4902,"-3"38"-129,0 4-258,14 24-2838,-36-7-645,22 20-387,-8 13-258,5 19-258,-3 10 129,0 14-387,3 11 258,4 6-129,4 5 0,9 3-129,2-2 129,14-4-129,9-7 0,7-10 258,2-8-129,7-10 129,0-17 0,1-13 129,-4-16 129,3-7 1,-6-16-388,3-14 0,-6-17 0,1-11 0,-4-12 0,-4-8 0,-7-11 0,-8-2 0,-8 1 0,-4 3 0,-16 6 0,-10 7 0,-11 10 0,-6 9 0,-4 12 0,-3 11 0,2 12 0,0 11 0,6 9 0,3 11 0,9 14 0,9 9 0,10 10 0,10 8 0,5 7 0,15 3 0,15 4 0,11 1 0,9 6 0,6 2 0,6 1 0,6-1 0,-1 0 0,1-4 0,-3-5 0,-3-4 0,-5-7 0,-2-7 0,-9-9 0,-7-5 0,-8-5 0,-9-6 0,-7-4 0,-9-3 0,-8-16 0,-8 16 0,8-16-646,-51 11-4127,22-11-258,-8-4-129,0-6-129</inkml:trace>
          <inkml:trace contextRef="#ctx0" brushRef="#br0" timeOffset="534394.5386">16577 7473 5289,'16'0'3999,"-16"0"0,14-16 0,-14 16-1548,32-6-645,-32 6-258,48-7-258,-18 0-129,20 7-258,-5-2-129,19 2-129,-6-3 0,14 3-129,-5-4-129,4 4 0,-5-3-129,-4 3-129,-6 0 129,-7 0-129,-10 0-129,-5 0 0,-9 0 129,-7 1-258,-18-1 0,20 6-129,-20-6-258,0 0-774,0 0-2838,1 23-258,-1-23-516,-16 14-129</inkml:trace>
        </inkml:traceGroup>
      </inkml:traceGroup>
    </inkml:traceGroup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33.77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6D0AFDF-7625-4E39-946C-AFD3AA745070}" emma:medium="tactile" emma:mode="ink">
          <msink:context xmlns:msink="http://schemas.microsoft.com/ink/2010/main" type="inkDrawing" rotatedBoundingBox="4337,10183 6647,10255 6645,10313 4335,10240" semanticType="callout" shapeName="Other"/>
        </emma:interpretation>
      </emma:emma>
    </inkml:annotationXML>
    <inkml:trace contextRef="#ctx0" brushRef="#br0">-17 14 4386,'0'-18'3870,"0"18"258,0 0 0,0 0-645,0 0-1032,0 0 0,0 0-903,0 0-258,0 0-129,0 0-387,0 0 0,0 0-258,0 0 0,0 0-258,0 0-129,0 0 0,0 0 0,16-3 0,-16 3-129,30 2 0,-7 3 129,6 2-129,6-2 129,8 1-129,10 1 129,8-4-129,8 3 130,9-3-130,4-1 0,4 2 0,1-3 0,2 3 0,-6-1 0,1 3 0,-1-1 0,-1 2 0,4 2 0,4-2 0,5-1 0,1-5 0,2 1 0,-1-2 0,-1 0 0,-3-5 0,-6-1 0,-10-1 0,-10 2 0,-10 1 0,-9 3 0,-12-3 0,-6 4-259,-14 0-515,7 5-1419,-23-5-2322,0 0-129,0 0-129,5 18-387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00.85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D23B3E2-B019-43BA-89EA-9465D0EF80FB}" emma:medium="tactile" emma:mode="ink">
          <msink:context xmlns:msink="http://schemas.microsoft.com/ink/2010/main" type="inkDrawing" rotatedBoundingBox="21487,3405 22518,4714 21942,5167 20911,3858" semanticType="callout" shapeName="Other">
            <msink:sourceLink direction="with" ref="{8D79ABFB-F852-49B0-9592-31B078341BDF}"/>
            <msink:sourceLink direction="with" ref="{02DE168E-E434-4173-93BA-AD1DFCEB1BB4}"/>
          </msink:context>
        </emma:interpretation>
      </emma:emma>
    </inkml:annotationXML>
    <inkml:trace contextRef="#ctx0" brushRef="#br0">90 181 5805,'3'-25'4644,"10"-9"-387,-13 34 129,7-21-2193,-11 3-258,4 18-516,0 0-516,-19-10-129,19 10-387,-23 0 0,23 0-258,-25 32-129,14-7 0,2 7 129,2 7-258,2 5 129,3 8 0,2 1 0,0 4 0,5 3 129,4-1-129,5 0 129,-1-4 0,5-2 129,-4-10-129,6 0 258,-4-15-129,5 1 129,-5-15 0,7-2 0,-5-12 0,7 0 0,0-5 129,8-9-129,1-8-129,7-2 0,0-8-129,3-4 0,1-9 0,-1-4-129,-6-5 0,-12-4 0,-4-3-129,-15-1 0,-7 1 129,-9 1-258,-14 8 258,-13 3-258,-1 8 129,-6 5 0,-1 8 129,-1 4-129,4 7 0,2 4 129,6 6-129,0 2 0,9 5 0,2 0 0,6 7 0,16-7 0,-18 30 129,15-10-129,3 5 0,2 5 129,10 5 0,9 5 0,4 2 129,11 6 0,5 2 0,7 7 0,7 2 0,4 3 129,-1-2 0,5 6 0,-5-2-129,5 2 129,-5 2 0,5-1-129,-8-3 258,0-1-257,-5-5-130,-4-4 0,-7-6 0,-7-6 0,-7-8 0,-11-9 0,-3-2 0,-11-23-259,5 29-3740,-5-29-903,-26 5-258,-3-5-258,-1 0-258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29.68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DD7468D-5FE1-4D2D-85D1-66757420D13B}" emma:medium="tactile" emma:mode="ink">
          <msink:context xmlns:msink="http://schemas.microsoft.com/ink/2010/main" type="inkDrawing" rotatedBoundingBox="14210,4898 14466,5497 13886,5746 13629,5147" semanticType="verticalRange" shapeName="Other">
            <msink:sourceLink direction="with" ref="{F6962351-B988-41E2-8CC2-900D78711D35}"/>
          </msink:context>
        </emma:interpretation>
      </emma:emma>
    </inkml:annotationXML>
    <inkml:trace contextRef="#ctx0" brushRef="#br0">-442 1219 11610,'-15'-34'4515,"8"8"-129,7 26 129,0 0-1935,-12-18-1032,12 18-645,9 0-258,9 12-129,-18-12-129,35 34 0,-12-14-129,9 8 0,-1 1 1,8 3-259,-2-4 0,4 0 0,0-3 0,2-3 0,-4-6 0,0-2 0,-5-3 0,-6-4 0,-7-2 0,-3-1 0,-18-4 0,18 3 0,-18-3 0,0 0 0,0 0 0,0 0 0,0 23 0,0-23 0,-18 31 0,4-10 0,-7 2 0,-6 4 0,-5 3 0,-4-2 0,-3-1 0,-2 0 0,2-4 0,0-4 0,3-1 0,3-5 0,11 4 0,-17-11-3613,18 4-1160,-4-1-258,2-2 0,-2 1-258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02.44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2DE168E-E434-4173-93BA-AD1DFCEB1BB4}" emma:medium="tactile" emma:mode="ink">
          <msink:context xmlns:msink="http://schemas.microsoft.com/ink/2010/main" type="inkDrawing" rotatedBoundingBox="21001,6051 21617,6022 21619,6052 21002,6080" shapeName="Other">
            <msink:destinationLink direction="with" ref="{FD23B3E2-B019-43BA-89EA-9465D0EF80FB}"/>
            <msink:destinationLink direction="with" ref="{C25BCE98-B31B-4BB6-9F6C-5BE19774BE3F}"/>
          </msink:context>
        </emma:interpretation>
      </emma:emma>
    </inkml:annotationXML>
    <inkml:trace contextRef="#ctx0" brushRef="#br0">-154 2534 9675,'-16'-2'4644,"16"2"-129,0 0-129,0 0-1161,0 0-1806,0 0-387,0 0-129,0 0-129,18 0 0,3-3-258,20 3 0,4-3-128,19 2-388,5-7 0,8 3 0,-3 1 0,-8-3 0,0 7-904,-32 1-3611,-2 5-516,-32-6 129,10 15-387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30.68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6982864-291E-4F3C-8245-D002F54F48C0}" emma:medium="tactile" emma:mode="ink">
          <msink:context xmlns:msink="http://schemas.microsoft.com/ink/2010/main" type="inkDrawing" rotatedBoundingBox="12618,5429 13669,5424 13670,5464 12619,5469" semanticType="callout" shapeName="Other">
            <msink:sourceLink direction="with" ref="{F0B16E28-4937-41AA-88BC-64016479E5EF}"/>
            <msink:sourceLink direction="with" ref="{5D045BC2-1F9E-494C-A43E-710A71B74704}"/>
          </msink:context>
        </emma:interpretation>
      </emma:emma>
    </inkml:annotationXML>
    <inkml:trace contextRef="#ctx0" brushRef="#br0">-1639 1523 6192,'-31'2'3741,"6"-2"0,25 0-129,0 0-1032,-26 0-774,26 0-129,0 0-387,0 0-258,0 0-129,0 0 0,0 0-258,18 11 0,-1-11 0,19 3-129,-2-3 129,14 0-258,2 0 0,8 0 0,1 0-129,1-2 0,-1-5-129,-2 6-129,-7-3 129,-4 2-129,-7 0 0,-3 2 129,-6 0-129,-3 0 0,-6 0 0,0 0 130,-3 0-130,0 2 0,0-2 0,-2 2 0,-16-2 0,26 0 0,-26 0 0,22 0 0,-22 0 0,16 2 0,-16-2 0,16 0 0,-16 0 0,16 0 0,-16 0 0,19 0 0,-3 0 0,-16 0 0,29 0 0,-29 0 0,27 0 0,-27 0 0,19 0 0,-19 0 0,0 0 0,0 0 0,0 0-259,0 0 1,0 0-258,0 0-258,9 16-516,-9-16-774,0 0-1419,0 0-1032,0 0-129,0 16 0,0-16-258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08.46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8154877-6869-4F88-8483-FA2096B7BA89}" emma:medium="tactile" emma:mode="ink">
          <msink:context xmlns:msink="http://schemas.microsoft.com/ink/2010/main" type="inkDrawing" rotatedBoundingBox="940,4130 1496,4601 1068,5107 512,4635" semanticType="callout" shapeName="Other">
            <msink:sourceLink direction="with" ref="{5EFA7304-337A-4A75-A1DD-36C5B40746AA}"/>
          </msink:context>
        </emma:interpretation>
      </emma:emma>
    </inkml:annotationXML>
    <inkml:trace contextRef="#ctx0" brushRef="#br0">289 34 6837,'17'-3'4386,"-6"-15"-258,-11 18 129,-5-16-1677,5 16-645,-36 0-645,18 9-387,-14-4-387,2 11 0,-6-1-258,3 4 0,-1-1 0,5 3 0,3-3-129,8 2 0,4-4 0,7 1-129,7-17 0,0 31 129,0-31-129,23 26 258,-4-17 0,8 4 0,0-4 129,10-1 0,-1 0 0,8 0-129,1 0 129,6 4-258,1-3 129,3 5-129,-2-1 0,1 1 0,-8 2 0,-3 2 0,-10-2 0,-6 3 1,-13 1-130,-12-1 0,-6 3 0,-19-1 0,-5-1 0,-9-1 0,-8-1 0,-3-4 0,-4-1 0,-1-4 0,3-8 0,0 1 0,1-2 0,2 0 0,5-5 0,1-1 0,7 1 0,2-6 0,14 13-1936,18-2-2708,-25 4-516,25-4 129,-7 23-516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12.88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B6166E7-95B8-489F-9D65-735232C33D06}" emma:medium="tactile" emma:mode="ink">
          <msink:context xmlns:msink="http://schemas.microsoft.com/ink/2010/main" type="inkDrawing" rotatedBoundingBox="10136,5729 10517,5990 10502,6012 10121,5751" semanticType="callout" shapeName="Other">
            <msink:sourceLink direction="with" ref="{94F156DF-6079-4608-9281-6AA8A44EC274}"/>
          </msink:context>
        </emma:interpretation>
      </emma:emma>
    </inkml:annotationXML>
    <inkml:trace contextRef="#ctx0" brushRef="#br0">-632 2503 12771,'0'0'4773,"11"-9"-516,-11 9 387,18 0-2580,7 20-774,-9-8-387,14 11-387,-5-3 0,7 5-258,-2-2-129,0 0-258,4 2-258,-11-12-645,15 17-1548,-13-16-1935,-2-3-258,-2-4-129,-5-4-129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13.14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3284E35-D43E-41BF-A729-54CD1169EA72}" emma:medium="tactile" emma:mode="ink">
          <msink:context xmlns:msink="http://schemas.microsoft.com/ink/2010/main" type="inkDrawing" rotatedBoundingBox="10651,5948 10810,5766 10831,5785 10672,5967" semanticType="callout" shapeName="Other">
            <msink:sourceLink direction="to" ref="{94F156DF-6079-4608-9281-6AA8A44EC274}"/>
            <msink:sourceLink direction="from" ref="{94F156DF-6079-4608-9281-6AA8A44EC274}"/>
          </msink:context>
        </emma:interpretation>
      </emma:emma>
    </inkml:annotationXML>
    <inkml:trace contextRef="#ctx0" brushRef="#br0">46 2532 15609,'16'-9'4515,"-16"9"258,0 0-387,4 16-3354,-4-16-129,-11 18-387,11-18-258,-27 26-258,13-8-129,-6-6-645,13 17-1161,-14-13-2451,1 0-516,-3 0 129,0-4-516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01.97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25BCE98-B31B-4BB6-9F6C-5BE19774BE3F}" emma:medium="tactile" emma:mode="ink">
          <msink:context xmlns:msink="http://schemas.microsoft.com/ink/2010/main" type="inkDrawing" rotatedBoundingBox="21284,6250 21953,7291 21453,7612 20784,6571" semanticType="callout" shapeName="Other">
            <msink:sourceLink direction="with" ref="{02DE168E-E434-4173-93BA-AD1DFCEB1BB4}"/>
          </msink:context>
        </emma:interpretation>
      </emma:emma>
    </inkml:annotationXML>
    <inkml:trace contextRef="#ctx0" brushRef="#br0">38 3036 8901,'-23'-30'3999,"23"30"129,-30-9-258,12 9-1935,6 16-645,-6 2-516,5 14-258,-1 0-258,5 10 0,0 3 0,6 3 129,-1-2 0,4 8 0,0-8 0,9 4 0,0-8 129,11 3-129,-6-10 129,9-1 0,-3-11 0,4-3-129,0-11 258,4-4-129,-5-5 0,7-9-386,-3-12-130,3-4 0,-1-7 0,1-5 0,-3-11 0,-1-4 0,-6-5 0,-6-3 0,-7-4 0,-7-4 0,-3 2 0,-17 0 0,-5 8 0,-7 1 0,-2 10 0,-1 8 0,1 11 0,2 7 0,4 10 0,1 11 0,7 3 0,1 15 0,5 9 0,3 5-130,4 9 1,5 0 0,2 9 0,5-4 258,10 2-258,6 2 129,6-2 0,6-2 0,5-2 0,4 1 129,6-6 0,6 2-129,-1-7 259,4 3-259,-2-3 0,-3 0 0,-4-2 0,-5 3 0,-10-3 0,-4 2 0,-11-2 0,-4-3 0,-7-1 0,-5-3 0,-2 0 0,-6-6 0,-2 3 0,-16-13-904,24-9-3224,-33 21-903,6-21 129,-3 0-258,-1-9-129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07T00:20:13.43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DD1EFD8-CF15-4F56-BA91-8B0EBD41370E}" emma:medium="tactile" emma:mode="ink">
          <msink:context xmlns:msink="http://schemas.microsoft.com/ink/2010/main" type="inkDrawing" rotatedBoundingBox="10528,5964 10566,6566 10528,6568 10490,5967" semanticType="callout" shapeName="Other">
            <msink:sourceLink direction="with" ref="{94F156DF-6079-4608-9281-6AA8A44EC274}"/>
          </msink:context>
        </emma:interpretation>
      </emma:emma>
    </inkml:annotationXML>
    <inkml:trace contextRef="#ctx0" brushRef="#br0">-255 2727 13545,'9'-9'4773,"-9"9"0,4 9-129,10 16-2838,-16-7-645,2 18-258,-1-4-129,1 12-386,-4 2-388,4 4 0,-2 0 0,2 0 0,0-2 0,6-6 0,1-2 0,2-10 0,-2-3 0,-4-8 0,4-1-130,-7-18-773,11 16-2451,-11-16-1419,0 0 0,-9-4-387,9 4 0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7817EAE-5501-4FC0-9F4C-4EEC4F38250F}" type="datetimeFigureOut">
              <a:rPr lang="en-IN" smtClean="0"/>
              <a:t>25-08-2012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E1DB7F3-B84A-44ED-B835-280D12F46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29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25-08-2012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22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25-08-2012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35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25-08-2012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04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25-08-2012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04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25-08-2012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20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25-08-2012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11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25-08-2012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31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25-08-2012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94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25-08-2012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52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25-08-2012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78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25-08-2012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08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0E7A-ED1C-4B08-932D-C03B9D13C50F}" type="datetimeFigureOut">
              <a:rPr lang="en-IN" smtClean="0"/>
              <a:t>25-08-2012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23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3.emf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39" Type="http://schemas.openxmlformats.org/officeDocument/2006/relationships/image" Target="../media/image296.emf"/><Relationship Id="rId21" Type="http://schemas.openxmlformats.org/officeDocument/2006/relationships/image" Target="../media/image287.emf"/><Relationship Id="rId34" Type="http://schemas.openxmlformats.org/officeDocument/2006/relationships/customXml" Target="../ink/ink20.xml"/><Relationship Id="rId42" Type="http://schemas.openxmlformats.org/officeDocument/2006/relationships/customXml" Target="../ink/ink24.xml"/><Relationship Id="rId47" Type="http://schemas.openxmlformats.org/officeDocument/2006/relationships/image" Target="../media/image300.emf"/><Relationship Id="rId50" Type="http://schemas.openxmlformats.org/officeDocument/2006/relationships/customXml" Target="../ink/ink28.xml"/><Relationship Id="rId55" Type="http://schemas.openxmlformats.org/officeDocument/2006/relationships/image" Target="../media/image304.emf"/><Relationship Id="rId63" Type="http://schemas.openxmlformats.org/officeDocument/2006/relationships/image" Target="../media/image308.emf"/><Relationship Id="rId68" Type="http://schemas.openxmlformats.org/officeDocument/2006/relationships/customXml" Target="../ink/ink37.xml"/><Relationship Id="rId76" Type="http://schemas.openxmlformats.org/officeDocument/2006/relationships/customXml" Target="../ink/ink41.xml"/><Relationship Id="rId7" Type="http://schemas.openxmlformats.org/officeDocument/2006/relationships/image" Target="../media/image280.emf"/><Relationship Id="rId71" Type="http://schemas.openxmlformats.org/officeDocument/2006/relationships/image" Target="../media/image312.emf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29" Type="http://schemas.openxmlformats.org/officeDocument/2006/relationships/image" Target="../media/image291.emf"/><Relationship Id="rId11" Type="http://schemas.openxmlformats.org/officeDocument/2006/relationships/image" Target="../media/image282.emf"/><Relationship Id="rId24" Type="http://schemas.openxmlformats.org/officeDocument/2006/relationships/customXml" Target="../ink/ink15.xml"/><Relationship Id="rId32" Type="http://schemas.openxmlformats.org/officeDocument/2006/relationships/customXml" Target="../ink/ink19.xml"/><Relationship Id="rId37" Type="http://schemas.openxmlformats.org/officeDocument/2006/relationships/image" Target="../media/image295.emf"/><Relationship Id="rId40" Type="http://schemas.openxmlformats.org/officeDocument/2006/relationships/customXml" Target="../ink/ink23.xml"/><Relationship Id="rId45" Type="http://schemas.openxmlformats.org/officeDocument/2006/relationships/image" Target="../media/image299.emf"/><Relationship Id="rId53" Type="http://schemas.openxmlformats.org/officeDocument/2006/relationships/image" Target="../media/image303.emf"/><Relationship Id="rId58" Type="http://schemas.openxmlformats.org/officeDocument/2006/relationships/customXml" Target="../ink/ink32.xml"/><Relationship Id="rId66" Type="http://schemas.openxmlformats.org/officeDocument/2006/relationships/customXml" Target="../ink/ink36.xml"/><Relationship Id="rId74" Type="http://schemas.openxmlformats.org/officeDocument/2006/relationships/customXml" Target="../ink/ink40.xml"/><Relationship Id="rId79" Type="http://schemas.openxmlformats.org/officeDocument/2006/relationships/image" Target="../media/image316.emf"/><Relationship Id="rId5" Type="http://schemas.openxmlformats.org/officeDocument/2006/relationships/image" Target="../media/image279.emf"/><Relationship Id="rId61" Type="http://schemas.openxmlformats.org/officeDocument/2006/relationships/image" Target="../media/image307.emf"/><Relationship Id="rId82" Type="http://schemas.openxmlformats.org/officeDocument/2006/relationships/customXml" Target="../ink/ink44.xml"/><Relationship Id="rId10" Type="http://schemas.openxmlformats.org/officeDocument/2006/relationships/customXml" Target="../ink/ink8.xml"/><Relationship Id="rId19" Type="http://schemas.openxmlformats.org/officeDocument/2006/relationships/image" Target="../media/image286.emf"/><Relationship Id="rId31" Type="http://schemas.openxmlformats.org/officeDocument/2006/relationships/image" Target="../media/image292.emf"/><Relationship Id="rId44" Type="http://schemas.openxmlformats.org/officeDocument/2006/relationships/customXml" Target="../ink/ink25.xml"/><Relationship Id="rId52" Type="http://schemas.openxmlformats.org/officeDocument/2006/relationships/customXml" Target="../ink/ink29.xml"/><Relationship Id="rId60" Type="http://schemas.openxmlformats.org/officeDocument/2006/relationships/customXml" Target="../ink/ink33.xml"/><Relationship Id="rId65" Type="http://schemas.openxmlformats.org/officeDocument/2006/relationships/image" Target="../media/image309.emf"/><Relationship Id="rId73" Type="http://schemas.openxmlformats.org/officeDocument/2006/relationships/image" Target="../media/image313.emf"/><Relationship Id="rId78" Type="http://schemas.openxmlformats.org/officeDocument/2006/relationships/customXml" Target="../ink/ink42.xml"/><Relationship Id="rId81" Type="http://schemas.openxmlformats.org/officeDocument/2006/relationships/image" Target="../media/image317.emf"/><Relationship Id="rId4" Type="http://schemas.openxmlformats.org/officeDocument/2006/relationships/customXml" Target="../ink/ink5.xml"/><Relationship Id="rId9" Type="http://schemas.openxmlformats.org/officeDocument/2006/relationships/image" Target="../media/image281.emf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290.emf"/><Relationship Id="rId30" Type="http://schemas.openxmlformats.org/officeDocument/2006/relationships/customXml" Target="../ink/ink18.xml"/><Relationship Id="rId35" Type="http://schemas.openxmlformats.org/officeDocument/2006/relationships/image" Target="../media/image294.emf"/><Relationship Id="rId43" Type="http://schemas.openxmlformats.org/officeDocument/2006/relationships/image" Target="../media/image298.emf"/><Relationship Id="rId48" Type="http://schemas.openxmlformats.org/officeDocument/2006/relationships/customXml" Target="../ink/ink27.xml"/><Relationship Id="rId56" Type="http://schemas.openxmlformats.org/officeDocument/2006/relationships/customXml" Target="../ink/ink31.xml"/><Relationship Id="rId64" Type="http://schemas.openxmlformats.org/officeDocument/2006/relationships/customXml" Target="../ink/ink35.xml"/><Relationship Id="rId69" Type="http://schemas.openxmlformats.org/officeDocument/2006/relationships/image" Target="../media/image311.emf"/><Relationship Id="rId77" Type="http://schemas.openxmlformats.org/officeDocument/2006/relationships/image" Target="../media/image315.emf"/><Relationship Id="rId8" Type="http://schemas.openxmlformats.org/officeDocument/2006/relationships/customXml" Target="../ink/ink7.xml"/><Relationship Id="rId51" Type="http://schemas.openxmlformats.org/officeDocument/2006/relationships/image" Target="../media/image302.emf"/><Relationship Id="rId72" Type="http://schemas.openxmlformats.org/officeDocument/2006/relationships/customXml" Target="../ink/ink39.xml"/><Relationship Id="rId80" Type="http://schemas.openxmlformats.org/officeDocument/2006/relationships/customXml" Target="../ink/ink43.xml"/><Relationship Id="rId3" Type="http://schemas.openxmlformats.org/officeDocument/2006/relationships/image" Target="../media/image278.emf"/><Relationship Id="rId12" Type="http://schemas.openxmlformats.org/officeDocument/2006/relationships/customXml" Target="../ink/ink9.xml"/><Relationship Id="rId17" Type="http://schemas.openxmlformats.org/officeDocument/2006/relationships/image" Target="../media/image285.emf"/><Relationship Id="rId25" Type="http://schemas.openxmlformats.org/officeDocument/2006/relationships/image" Target="../media/image289.emf"/><Relationship Id="rId33" Type="http://schemas.openxmlformats.org/officeDocument/2006/relationships/image" Target="../media/image293.emf"/><Relationship Id="rId38" Type="http://schemas.openxmlformats.org/officeDocument/2006/relationships/customXml" Target="../ink/ink22.xml"/><Relationship Id="rId46" Type="http://schemas.openxmlformats.org/officeDocument/2006/relationships/customXml" Target="../ink/ink26.xml"/><Relationship Id="rId59" Type="http://schemas.openxmlformats.org/officeDocument/2006/relationships/image" Target="../media/image306.emf"/><Relationship Id="rId67" Type="http://schemas.openxmlformats.org/officeDocument/2006/relationships/image" Target="../media/image310.emf"/><Relationship Id="rId20" Type="http://schemas.openxmlformats.org/officeDocument/2006/relationships/customXml" Target="../ink/ink13.xml"/><Relationship Id="rId41" Type="http://schemas.openxmlformats.org/officeDocument/2006/relationships/image" Target="../media/image297.emf"/><Relationship Id="rId54" Type="http://schemas.openxmlformats.org/officeDocument/2006/relationships/customXml" Target="../ink/ink30.xml"/><Relationship Id="rId62" Type="http://schemas.openxmlformats.org/officeDocument/2006/relationships/customXml" Target="../ink/ink34.xml"/><Relationship Id="rId70" Type="http://schemas.openxmlformats.org/officeDocument/2006/relationships/customXml" Target="../ink/ink38.xml"/><Relationship Id="rId75" Type="http://schemas.openxmlformats.org/officeDocument/2006/relationships/image" Target="../media/image314.emf"/><Relationship Id="rId83" Type="http://schemas.openxmlformats.org/officeDocument/2006/relationships/image" Target="../media/image318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15" Type="http://schemas.openxmlformats.org/officeDocument/2006/relationships/image" Target="../media/image284.emf"/><Relationship Id="rId23" Type="http://schemas.openxmlformats.org/officeDocument/2006/relationships/image" Target="../media/image288.emf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49" Type="http://schemas.openxmlformats.org/officeDocument/2006/relationships/image" Target="../media/image301.emf"/><Relationship Id="rId57" Type="http://schemas.openxmlformats.org/officeDocument/2006/relationships/image" Target="../media/image30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image" Target="../media/image324.emf"/><Relationship Id="rId3" Type="http://schemas.openxmlformats.org/officeDocument/2006/relationships/image" Target="../media/image319.emf"/><Relationship Id="rId7" Type="http://schemas.openxmlformats.org/officeDocument/2006/relationships/image" Target="../media/image321.emf"/><Relationship Id="rId12" Type="http://schemas.openxmlformats.org/officeDocument/2006/relationships/customXml" Target="../ink/ink50.xml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7.xml"/><Relationship Id="rId11" Type="http://schemas.openxmlformats.org/officeDocument/2006/relationships/image" Target="../media/image323.emf"/><Relationship Id="rId5" Type="http://schemas.openxmlformats.org/officeDocument/2006/relationships/image" Target="../media/image320.emf"/><Relationship Id="rId15" Type="http://schemas.openxmlformats.org/officeDocument/2006/relationships/image" Target="../media/image325.emf"/><Relationship Id="rId10" Type="http://schemas.openxmlformats.org/officeDocument/2006/relationships/customXml" Target="../ink/ink49.xml"/><Relationship Id="rId4" Type="http://schemas.openxmlformats.org/officeDocument/2006/relationships/customXml" Target="../ink/ink46.xml"/><Relationship Id="rId9" Type="http://schemas.openxmlformats.org/officeDocument/2006/relationships/image" Target="../media/image322.emf"/><Relationship Id="rId14" Type="http://schemas.openxmlformats.org/officeDocument/2006/relationships/customXml" Target="../ink/ink5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.xml"/><Relationship Id="rId13" Type="http://schemas.openxmlformats.org/officeDocument/2006/relationships/image" Target="../media/image331.emf"/><Relationship Id="rId18" Type="http://schemas.openxmlformats.org/officeDocument/2006/relationships/customXml" Target="../ink/ink60.xml"/><Relationship Id="rId26" Type="http://schemas.openxmlformats.org/officeDocument/2006/relationships/customXml" Target="../ink/ink64.xml"/><Relationship Id="rId39" Type="http://schemas.openxmlformats.org/officeDocument/2006/relationships/image" Target="../media/image344.emf"/><Relationship Id="rId3" Type="http://schemas.openxmlformats.org/officeDocument/2006/relationships/image" Target="../media/image326.emf"/><Relationship Id="rId21" Type="http://schemas.openxmlformats.org/officeDocument/2006/relationships/image" Target="../media/image335.emf"/><Relationship Id="rId34" Type="http://schemas.openxmlformats.org/officeDocument/2006/relationships/customXml" Target="../ink/ink68.xml"/><Relationship Id="rId42" Type="http://schemas.openxmlformats.org/officeDocument/2006/relationships/customXml" Target="../ink/ink72.xml"/><Relationship Id="rId7" Type="http://schemas.openxmlformats.org/officeDocument/2006/relationships/image" Target="../media/image328.emf"/><Relationship Id="rId12" Type="http://schemas.openxmlformats.org/officeDocument/2006/relationships/customXml" Target="../ink/ink57.xml"/><Relationship Id="rId17" Type="http://schemas.openxmlformats.org/officeDocument/2006/relationships/image" Target="../media/image333.emf"/><Relationship Id="rId25" Type="http://schemas.openxmlformats.org/officeDocument/2006/relationships/image" Target="../media/image337.emf"/><Relationship Id="rId33" Type="http://schemas.openxmlformats.org/officeDocument/2006/relationships/image" Target="../media/image341.emf"/><Relationship Id="rId38" Type="http://schemas.openxmlformats.org/officeDocument/2006/relationships/customXml" Target="../ink/ink70.xml"/><Relationship Id="rId2" Type="http://schemas.openxmlformats.org/officeDocument/2006/relationships/customXml" Target="../ink/ink52.xml"/><Relationship Id="rId16" Type="http://schemas.openxmlformats.org/officeDocument/2006/relationships/customXml" Target="../ink/ink59.xml"/><Relationship Id="rId20" Type="http://schemas.openxmlformats.org/officeDocument/2006/relationships/customXml" Target="../ink/ink61.xml"/><Relationship Id="rId29" Type="http://schemas.openxmlformats.org/officeDocument/2006/relationships/image" Target="../media/image339.emf"/><Relationship Id="rId41" Type="http://schemas.openxmlformats.org/officeDocument/2006/relationships/image" Target="../media/image345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4.xml"/><Relationship Id="rId11" Type="http://schemas.openxmlformats.org/officeDocument/2006/relationships/image" Target="../media/image330.emf"/><Relationship Id="rId24" Type="http://schemas.openxmlformats.org/officeDocument/2006/relationships/customXml" Target="../ink/ink63.xml"/><Relationship Id="rId32" Type="http://schemas.openxmlformats.org/officeDocument/2006/relationships/customXml" Target="../ink/ink67.xml"/><Relationship Id="rId37" Type="http://schemas.openxmlformats.org/officeDocument/2006/relationships/image" Target="../media/image343.emf"/><Relationship Id="rId40" Type="http://schemas.openxmlformats.org/officeDocument/2006/relationships/customXml" Target="../ink/ink71.xml"/><Relationship Id="rId5" Type="http://schemas.openxmlformats.org/officeDocument/2006/relationships/image" Target="../media/image327.emf"/><Relationship Id="rId15" Type="http://schemas.openxmlformats.org/officeDocument/2006/relationships/image" Target="../media/image332.emf"/><Relationship Id="rId23" Type="http://schemas.openxmlformats.org/officeDocument/2006/relationships/image" Target="../media/image336.emf"/><Relationship Id="rId28" Type="http://schemas.openxmlformats.org/officeDocument/2006/relationships/customXml" Target="../ink/ink65.xml"/><Relationship Id="rId36" Type="http://schemas.openxmlformats.org/officeDocument/2006/relationships/customXml" Target="../ink/ink69.xml"/><Relationship Id="rId10" Type="http://schemas.openxmlformats.org/officeDocument/2006/relationships/customXml" Target="../ink/ink56.xml"/><Relationship Id="rId19" Type="http://schemas.openxmlformats.org/officeDocument/2006/relationships/image" Target="../media/image334.emf"/><Relationship Id="rId31" Type="http://schemas.openxmlformats.org/officeDocument/2006/relationships/image" Target="../media/image340.emf"/><Relationship Id="rId4" Type="http://schemas.openxmlformats.org/officeDocument/2006/relationships/customXml" Target="../ink/ink53.xml"/><Relationship Id="rId9" Type="http://schemas.openxmlformats.org/officeDocument/2006/relationships/image" Target="../media/image329.emf"/><Relationship Id="rId14" Type="http://schemas.openxmlformats.org/officeDocument/2006/relationships/customXml" Target="../ink/ink58.xml"/><Relationship Id="rId22" Type="http://schemas.openxmlformats.org/officeDocument/2006/relationships/customXml" Target="../ink/ink62.xml"/><Relationship Id="rId27" Type="http://schemas.openxmlformats.org/officeDocument/2006/relationships/image" Target="../media/image338.emf"/><Relationship Id="rId30" Type="http://schemas.openxmlformats.org/officeDocument/2006/relationships/customXml" Target="../ink/ink66.xml"/><Relationship Id="rId35" Type="http://schemas.openxmlformats.org/officeDocument/2006/relationships/image" Target="../media/image342.emf"/><Relationship Id="rId43" Type="http://schemas.openxmlformats.org/officeDocument/2006/relationships/image" Target="../media/image346.emf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5.xml"/><Relationship Id="rId117" Type="http://schemas.openxmlformats.org/officeDocument/2006/relationships/image" Target="../media/image60.emf"/><Relationship Id="rId21" Type="http://schemas.openxmlformats.org/officeDocument/2006/relationships/image" Target="../media/image12.emf"/><Relationship Id="rId42" Type="http://schemas.openxmlformats.org/officeDocument/2006/relationships/customXml" Target="../ink/ink93.xml"/><Relationship Id="rId47" Type="http://schemas.openxmlformats.org/officeDocument/2006/relationships/image" Target="../media/image25.emf"/><Relationship Id="rId63" Type="http://schemas.openxmlformats.org/officeDocument/2006/relationships/image" Target="../media/image33.emf"/><Relationship Id="rId68" Type="http://schemas.openxmlformats.org/officeDocument/2006/relationships/customXml" Target="../ink/ink106.xml"/><Relationship Id="rId84" Type="http://schemas.openxmlformats.org/officeDocument/2006/relationships/customXml" Target="../ink/ink114.xml"/><Relationship Id="rId89" Type="http://schemas.openxmlformats.org/officeDocument/2006/relationships/image" Target="../media/image46.emf"/><Relationship Id="rId112" Type="http://schemas.openxmlformats.org/officeDocument/2006/relationships/customXml" Target="../ink/ink128.xml"/><Relationship Id="rId133" Type="http://schemas.openxmlformats.org/officeDocument/2006/relationships/image" Target="../media/image68.emf"/><Relationship Id="rId138" Type="http://schemas.openxmlformats.org/officeDocument/2006/relationships/customXml" Target="../ink/ink141.xml"/><Relationship Id="rId16" Type="http://schemas.openxmlformats.org/officeDocument/2006/relationships/customXml" Target="../ink/ink80.xml"/><Relationship Id="rId107" Type="http://schemas.openxmlformats.org/officeDocument/2006/relationships/image" Target="../media/image55.emf"/><Relationship Id="rId11" Type="http://schemas.openxmlformats.org/officeDocument/2006/relationships/image" Target="../media/image7.emf"/><Relationship Id="rId32" Type="http://schemas.openxmlformats.org/officeDocument/2006/relationships/customXml" Target="../ink/ink88.xml"/><Relationship Id="rId37" Type="http://schemas.openxmlformats.org/officeDocument/2006/relationships/image" Target="../media/image20.emf"/><Relationship Id="rId53" Type="http://schemas.openxmlformats.org/officeDocument/2006/relationships/image" Target="../media/image28.emf"/><Relationship Id="rId58" Type="http://schemas.openxmlformats.org/officeDocument/2006/relationships/customXml" Target="../ink/ink101.xml"/><Relationship Id="rId74" Type="http://schemas.openxmlformats.org/officeDocument/2006/relationships/customXml" Target="../ink/ink109.xml"/><Relationship Id="rId79" Type="http://schemas.openxmlformats.org/officeDocument/2006/relationships/image" Target="../media/image41.emf"/><Relationship Id="rId102" Type="http://schemas.openxmlformats.org/officeDocument/2006/relationships/customXml" Target="../ink/ink123.xml"/><Relationship Id="rId123" Type="http://schemas.openxmlformats.org/officeDocument/2006/relationships/image" Target="../media/image63.emf"/><Relationship Id="rId128" Type="http://schemas.openxmlformats.org/officeDocument/2006/relationships/customXml" Target="../ink/ink136.xml"/><Relationship Id="rId5" Type="http://schemas.openxmlformats.org/officeDocument/2006/relationships/image" Target="../media/image4.emf"/><Relationship Id="rId90" Type="http://schemas.openxmlformats.org/officeDocument/2006/relationships/customXml" Target="../ink/ink117.xml"/><Relationship Id="rId95" Type="http://schemas.openxmlformats.org/officeDocument/2006/relationships/image" Target="../media/image49.emf"/><Relationship Id="rId22" Type="http://schemas.openxmlformats.org/officeDocument/2006/relationships/customXml" Target="../ink/ink83.xml"/><Relationship Id="rId27" Type="http://schemas.openxmlformats.org/officeDocument/2006/relationships/image" Target="../media/image15.emf"/><Relationship Id="rId43" Type="http://schemas.openxmlformats.org/officeDocument/2006/relationships/image" Target="../media/image23.emf"/><Relationship Id="rId48" Type="http://schemas.openxmlformats.org/officeDocument/2006/relationships/customXml" Target="../ink/ink96.xml"/><Relationship Id="rId64" Type="http://schemas.openxmlformats.org/officeDocument/2006/relationships/customXml" Target="../ink/ink104.xml"/><Relationship Id="rId69" Type="http://schemas.openxmlformats.org/officeDocument/2006/relationships/image" Target="../media/image36.emf"/><Relationship Id="rId113" Type="http://schemas.openxmlformats.org/officeDocument/2006/relationships/image" Target="../media/image58.emf"/><Relationship Id="rId118" Type="http://schemas.openxmlformats.org/officeDocument/2006/relationships/customXml" Target="../ink/ink131.xml"/><Relationship Id="rId134" Type="http://schemas.openxmlformats.org/officeDocument/2006/relationships/customXml" Target="../ink/ink139.xml"/><Relationship Id="rId139" Type="http://schemas.openxmlformats.org/officeDocument/2006/relationships/image" Target="../media/image71.emf"/><Relationship Id="rId8" Type="http://schemas.openxmlformats.org/officeDocument/2006/relationships/customXml" Target="../ink/ink76.xml"/><Relationship Id="rId51" Type="http://schemas.openxmlformats.org/officeDocument/2006/relationships/image" Target="../media/image27.emf"/><Relationship Id="rId72" Type="http://schemas.openxmlformats.org/officeDocument/2006/relationships/customXml" Target="../ink/ink108.xml"/><Relationship Id="rId80" Type="http://schemas.openxmlformats.org/officeDocument/2006/relationships/customXml" Target="../ink/ink112.xml"/><Relationship Id="rId85" Type="http://schemas.openxmlformats.org/officeDocument/2006/relationships/image" Target="../media/image44.emf"/><Relationship Id="rId93" Type="http://schemas.openxmlformats.org/officeDocument/2006/relationships/image" Target="../media/image48.emf"/><Relationship Id="rId98" Type="http://schemas.openxmlformats.org/officeDocument/2006/relationships/customXml" Target="../ink/ink121.xml"/><Relationship Id="rId121" Type="http://schemas.openxmlformats.org/officeDocument/2006/relationships/image" Target="../media/image62.emf"/><Relationship Id="rId3" Type="http://schemas.openxmlformats.org/officeDocument/2006/relationships/image" Target="../media/image3.emf"/><Relationship Id="rId12" Type="http://schemas.openxmlformats.org/officeDocument/2006/relationships/customXml" Target="../ink/ink78.xml"/><Relationship Id="rId17" Type="http://schemas.openxmlformats.org/officeDocument/2006/relationships/image" Target="../media/image10.emf"/><Relationship Id="rId25" Type="http://schemas.openxmlformats.org/officeDocument/2006/relationships/image" Target="../media/image14.emf"/><Relationship Id="rId33" Type="http://schemas.openxmlformats.org/officeDocument/2006/relationships/image" Target="../media/image18.emf"/><Relationship Id="rId38" Type="http://schemas.openxmlformats.org/officeDocument/2006/relationships/customXml" Target="../ink/ink91.xml"/><Relationship Id="rId46" Type="http://schemas.openxmlformats.org/officeDocument/2006/relationships/customXml" Target="../ink/ink95.xml"/><Relationship Id="rId59" Type="http://schemas.openxmlformats.org/officeDocument/2006/relationships/image" Target="../media/image31.emf"/><Relationship Id="rId67" Type="http://schemas.openxmlformats.org/officeDocument/2006/relationships/image" Target="../media/image35.emf"/><Relationship Id="rId103" Type="http://schemas.openxmlformats.org/officeDocument/2006/relationships/image" Target="../media/image53.emf"/><Relationship Id="rId108" Type="http://schemas.openxmlformats.org/officeDocument/2006/relationships/customXml" Target="../ink/ink126.xml"/><Relationship Id="rId116" Type="http://schemas.openxmlformats.org/officeDocument/2006/relationships/customXml" Target="../ink/ink130.xml"/><Relationship Id="rId124" Type="http://schemas.openxmlformats.org/officeDocument/2006/relationships/customXml" Target="../ink/ink134.xml"/><Relationship Id="rId129" Type="http://schemas.openxmlformats.org/officeDocument/2006/relationships/image" Target="../media/image66.emf"/><Relationship Id="rId137" Type="http://schemas.openxmlformats.org/officeDocument/2006/relationships/image" Target="../media/image70.emf"/><Relationship Id="rId20" Type="http://schemas.openxmlformats.org/officeDocument/2006/relationships/customXml" Target="../ink/ink82.xml"/><Relationship Id="rId41" Type="http://schemas.openxmlformats.org/officeDocument/2006/relationships/image" Target="../media/image22.emf"/><Relationship Id="rId54" Type="http://schemas.openxmlformats.org/officeDocument/2006/relationships/customXml" Target="../ink/ink99.xml"/><Relationship Id="rId62" Type="http://schemas.openxmlformats.org/officeDocument/2006/relationships/customXml" Target="../ink/ink103.xml"/><Relationship Id="rId70" Type="http://schemas.openxmlformats.org/officeDocument/2006/relationships/customXml" Target="../ink/ink107.xml"/><Relationship Id="rId75" Type="http://schemas.openxmlformats.org/officeDocument/2006/relationships/image" Target="../media/image39.emf"/><Relationship Id="rId83" Type="http://schemas.openxmlformats.org/officeDocument/2006/relationships/image" Target="../media/image43.emf"/><Relationship Id="rId88" Type="http://schemas.openxmlformats.org/officeDocument/2006/relationships/customXml" Target="../ink/ink116.xml"/><Relationship Id="rId91" Type="http://schemas.openxmlformats.org/officeDocument/2006/relationships/image" Target="../media/image47.emf"/><Relationship Id="rId96" Type="http://schemas.openxmlformats.org/officeDocument/2006/relationships/customXml" Target="../ink/ink120.xml"/><Relationship Id="rId111" Type="http://schemas.openxmlformats.org/officeDocument/2006/relationships/image" Target="../media/image57.emf"/><Relationship Id="rId132" Type="http://schemas.openxmlformats.org/officeDocument/2006/relationships/customXml" Target="../ink/ink138.xml"/><Relationship Id="rId140" Type="http://schemas.openxmlformats.org/officeDocument/2006/relationships/customXml" Target="../ink/ink14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5.xml"/><Relationship Id="rId15" Type="http://schemas.openxmlformats.org/officeDocument/2006/relationships/image" Target="../media/image9.emf"/><Relationship Id="rId23" Type="http://schemas.openxmlformats.org/officeDocument/2006/relationships/image" Target="../media/image13.emf"/><Relationship Id="rId28" Type="http://schemas.openxmlformats.org/officeDocument/2006/relationships/customXml" Target="../ink/ink86.xml"/><Relationship Id="rId36" Type="http://schemas.openxmlformats.org/officeDocument/2006/relationships/customXml" Target="../ink/ink90.xml"/><Relationship Id="rId49" Type="http://schemas.openxmlformats.org/officeDocument/2006/relationships/image" Target="../media/image26.emf"/><Relationship Id="rId57" Type="http://schemas.openxmlformats.org/officeDocument/2006/relationships/image" Target="../media/image30.emf"/><Relationship Id="rId106" Type="http://schemas.openxmlformats.org/officeDocument/2006/relationships/customXml" Target="../ink/ink125.xml"/><Relationship Id="rId114" Type="http://schemas.openxmlformats.org/officeDocument/2006/relationships/customXml" Target="../ink/ink129.xml"/><Relationship Id="rId119" Type="http://schemas.openxmlformats.org/officeDocument/2006/relationships/image" Target="../media/image61.emf"/><Relationship Id="rId127" Type="http://schemas.openxmlformats.org/officeDocument/2006/relationships/image" Target="../media/image65.emf"/><Relationship Id="rId10" Type="http://schemas.openxmlformats.org/officeDocument/2006/relationships/customXml" Target="../ink/ink77.xml"/><Relationship Id="rId31" Type="http://schemas.openxmlformats.org/officeDocument/2006/relationships/image" Target="../media/image17.emf"/><Relationship Id="rId44" Type="http://schemas.openxmlformats.org/officeDocument/2006/relationships/customXml" Target="../ink/ink94.xml"/><Relationship Id="rId52" Type="http://schemas.openxmlformats.org/officeDocument/2006/relationships/customXml" Target="../ink/ink98.xml"/><Relationship Id="rId60" Type="http://schemas.openxmlformats.org/officeDocument/2006/relationships/customXml" Target="../ink/ink102.xml"/><Relationship Id="rId65" Type="http://schemas.openxmlformats.org/officeDocument/2006/relationships/image" Target="../media/image34.emf"/><Relationship Id="rId73" Type="http://schemas.openxmlformats.org/officeDocument/2006/relationships/image" Target="../media/image38.emf"/><Relationship Id="rId78" Type="http://schemas.openxmlformats.org/officeDocument/2006/relationships/customXml" Target="../ink/ink111.xml"/><Relationship Id="rId81" Type="http://schemas.openxmlformats.org/officeDocument/2006/relationships/image" Target="../media/image42.emf"/><Relationship Id="rId86" Type="http://schemas.openxmlformats.org/officeDocument/2006/relationships/customXml" Target="../ink/ink115.xml"/><Relationship Id="rId94" Type="http://schemas.openxmlformats.org/officeDocument/2006/relationships/customXml" Target="../ink/ink119.xml"/><Relationship Id="rId99" Type="http://schemas.openxmlformats.org/officeDocument/2006/relationships/image" Target="../media/image51.emf"/><Relationship Id="rId101" Type="http://schemas.openxmlformats.org/officeDocument/2006/relationships/image" Target="../media/image52.emf"/><Relationship Id="rId122" Type="http://schemas.openxmlformats.org/officeDocument/2006/relationships/customXml" Target="../ink/ink133.xml"/><Relationship Id="rId130" Type="http://schemas.openxmlformats.org/officeDocument/2006/relationships/customXml" Target="../ink/ink137.xml"/><Relationship Id="rId135" Type="http://schemas.openxmlformats.org/officeDocument/2006/relationships/image" Target="../media/image69.emf"/><Relationship Id="rId4" Type="http://schemas.openxmlformats.org/officeDocument/2006/relationships/customXml" Target="../ink/ink74.xml"/><Relationship Id="rId9" Type="http://schemas.openxmlformats.org/officeDocument/2006/relationships/image" Target="../media/image6.emf"/><Relationship Id="rId13" Type="http://schemas.openxmlformats.org/officeDocument/2006/relationships/image" Target="../media/image8.emf"/><Relationship Id="rId18" Type="http://schemas.openxmlformats.org/officeDocument/2006/relationships/customXml" Target="../ink/ink81.xml"/><Relationship Id="rId39" Type="http://schemas.openxmlformats.org/officeDocument/2006/relationships/image" Target="../media/image21.emf"/><Relationship Id="rId109" Type="http://schemas.openxmlformats.org/officeDocument/2006/relationships/image" Target="../media/image56.emf"/><Relationship Id="rId34" Type="http://schemas.openxmlformats.org/officeDocument/2006/relationships/customXml" Target="../ink/ink89.xml"/><Relationship Id="rId50" Type="http://schemas.openxmlformats.org/officeDocument/2006/relationships/customXml" Target="../ink/ink97.xml"/><Relationship Id="rId55" Type="http://schemas.openxmlformats.org/officeDocument/2006/relationships/image" Target="../media/image29.emf"/><Relationship Id="rId76" Type="http://schemas.openxmlformats.org/officeDocument/2006/relationships/customXml" Target="../ink/ink110.xml"/><Relationship Id="rId97" Type="http://schemas.openxmlformats.org/officeDocument/2006/relationships/image" Target="../media/image50.emf"/><Relationship Id="rId104" Type="http://schemas.openxmlformats.org/officeDocument/2006/relationships/customXml" Target="../ink/ink124.xml"/><Relationship Id="rId120" Type="http://schemas.openxmlformats.org/officeDocument/2006/relationships/customXml" Target="../ink/ink132.xml"/><Relationship Id="rId125" Type="http://schemas.openxmlformats.org/officeDocument/2006/relationships/image" Target="../media/image64.emf"/><Relationship Id="rId141" Type="http://schemas.openxmlformats.org/officeDocument/2006/relationships/image" Target="../media/image72.emf"/><Relationship Id="rId7" Type="http://schemas.openxmlformats.org/officeDocument/2006/relationships/image" Target="../media/image5.emf"/><Relationship Id="rId71" Type="http://schemas.openxmlformats.org/officeDocument/2006/relationships/image" Target="../media/image37.emf"/><Relationship Id="rId92" Type="http://schemas.openxmlformats.org/officeDocument/2006/relationships/customXml" Target="../ink/ink118.xml"/><Relationship Id="rId2" Type="http://schemas.openxmlformats.org/officeDocument/2006/relationships/customXml" Target="../ink/ink73.xml"/><Relationship Id="rId29" Type="http://schemas.openxmlformats.org/officeDocument/2006/relationships/image" Target="../media/image16.emf"/><Relationship Id="rId24" Type="http://schemas.openxmlformats.org/officeDocument/2006/relationships/customXml" Target="../ink/ink84.xml"/><Relationship Id="rId40" Type="http://schemas.openxmlformats.org/officeDocument/2006/relationships/customXml" Target="../ink/ink92.xml"/><Relationship Id="rId45" Type="http://schemas.openxmlformats.org/officeDocument/2006/relationships/image" Target="../media/image24.emf"/><Relationship Id="rId66" Type="http://schemas.openxmlformats.org/officeDocument/2006/relationships/customXml" Target="../ink/ink105.xml"/><Relationship Id="rId87" Type="http://schemas.openxmlformats.org/officeDocument/2006/relationships/image" Target="../media/image45.emf"/><Relationship Id="rId110" Type="http://schemas.openxmlformats.org/officeDocument/2006/relationships/customXml" Target="../ink/ink127.xml"/><Relationship Id="rId115" Type="http://schemas.openxmlformats.org/officeDocument/2006/relationships/image" Target="../media/image59.emf"/><Relationship Id="rId131" Type="http://schemas.openxmlformats.org/officeDocument/2006/relationships/image" Target="../media/image67.emf"/><Relationship Id="rId136" Type="http://schemas.openxmlformats.org/officeDocument/2006/relationships/customXml" Target="../ink/ink140.xml"/><Relationship Id="rId61" Type="http://schemas.openxmlformats.org/officeDocument/2006/relationships/image" Target="../media/image32.emf"/><Relationship Id="rId82" Type="http://schemas.openxmlformats.org/officeDocument/2006/relationships/customXml" Target="../ink/ink113.xml"/><Relationship Id="rId19" Type="http://schemas.openxmlformats.org/officeDocument/2006/relationships/image" Target="../media/image11.emf"/><Relationship Id="rId14" Type="http://schemas.openxmlformats.org/officeDocument/2006/relationships/customXml" Target="../ink/ink79.xml"/><Relationship Id="rId30" Type="http://schemas.openxmlformats.org/officeDocument/2006/relationships/customXml" Target="../ink/ink87.xml"/><Relationship Id="rId35" Type="http://schemas.openxmlformats.org/officeDocument/2006/relationships/image" Target="../media/image19.emf"/><Relationship Id="rId56" Type="http://schemas.openxmlformats.org/officeDocument/2006/relationships/customXml" Target="../ink/ink100.xml"/><Relationship Id="rId77" Type="http://schemas.openxmlformats.org/officeDocument/2006/relationships/image" Target="../media/image40.emf"/><Relationship Id="rId100" Type="http://schemas.openxmlformats.org/officeDocument/2006/relationships/customXml" Target="../ink/ink122.xml"/><Relationship Id="rId105" Type="http://schemas.openxmlformats.org/officeDocument/2006/relationships/image" Target="../media/image54.emf"/><Relationship Id="rId126" Type="http://schemas.openxmlformats.org/officeDocument/2006/relationships/customXml" Target="../ink/ink1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dirty="0" smtClean="0"/>
              <a:t>Digital Electronics</a:t>
            </a:r>
            <a:br>
              <a:rPr lang="en-US" sz="5400" dirty="0" smtClean="0"/>
            </a:br>
            <a:r>
              <a:rPr lang="en-US" sz="5400" dirty="0" smtClean="0"/>
              <a:t>(EE221)</a:t>
            </a:r>
            <a:endParaRPr lang="en-IN" sz="5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/>
              <p14:cNvContentPartPr/>
              <p14:nvPr/>
            </p14:nvContentPartPr>
            <p14:xfrm>
              <a:off x="3089469" y="3356691"/>
              <a:ext cx="1675080" cy="4363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8589" y="3335811"/>
                <a:ext cx="235368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5093171" y="3424806"/>
              <a:ext cx="249480" cy="3528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81291" y="3412926"/>
                <a:ext cx="273240" cy="37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64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344469" y="202371"/>
              <a:ext cx="8414640" cy="57110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029" y="184731"/>
                <a:ext cx="8450640" cy="57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953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0" name="Ink 49"/>
              <p14:cNvContentPartPr/>
              <p14:nvPr/>
            </p14:nvContentPartPr>
            <p14:xfrm>
              <a:off x="4322829" y="1887531"/>
              <a:ext cx="1894680" cy="113004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8789" y="1873491"/>
                <a:ext cx="1929600" cy="11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3" name="Ink 52"/>
              <p14:cNvContentPartPr/>
              <p14:nvPr/>
            </p14:nvContentPartPr>
            <p14:xfrm>
              <a:off x="2786709" y="1284531"/>
              <a:ext cx="2042280" cy="3384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7709" y="1265091"/>
                <a:ext cx="207072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7" name="Ink 56"/>
              <p14:cNvContentPartPr/>
              <p14:nvPr/>
            </p14:nvContentPartPr>
            <p14:xfrm>
              <a:off x="4438029" y="1744251"/>
              <a:ext cx="1534320" cy="121068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17149" y="1725171"/>
                <a:ext cx="1572480" cy="12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9" name="Ink 58"/>
              <p14:cNvContentPartPr/>
              <p14:nvPr/>
            </p14:nvContentPartPr>
            <p14:xfrm>
              <a:off x="3026109" y="3219531"/>
              <a:ext cx="1955880" cy="2016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21429" y="3199731"/>
                <a:ext cx="19810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4" name="Ink 63"/>
              <p14:cNvContentPartPr/>
              <p14:nvPr/>
            </p14:nvContentPartPr>
            <p14:xfrm>
              <a:off x="1505469" y="720051"/>
              <a:ext cx="4495680" cy="43776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85309" y="699531"/>
                <a:ext cx="453672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9" name="Ink 78"/>
              <p14:cNvContentPartPr/>
              <p14:nvPr/>
            </p14:nvContentPartPr>
            <p14:xfrm>
              <a:off x="4304469" y="765771"/>
              <a:ext cx="3201480" cy="267660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87549" y="753531"/>
                <a:ext cx="3239280" cy="270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4" name="Ink 83"/>
              <p14:cNvContentPartPr/>
              <p14:nvPr/>
            </p14:nvContentPartPr>
            <p14:xfrm>
              <a:off x="1843869" y="3406371"/>
              <a:ext cx="4507920" cy="52632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22989" y="3390891"/>
                <a:ext cx="453924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1" name="Ink 90"/>
              <p14:cNvContentPartPr/>
              <p14:nvPr/>
            </p14:nvContentPartPr>
            <p14:xfrm>
              <a:off x="900669" y="1276251"/>
              <a:ext cx="1186920" cy="5400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6629" y="1261131"/>
                <a:ext cx="122040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4" name="Ink 93"/>
              <p14:cNvContentPartPr/>
              <p14:nvPr/>
            </p14:nvContentPartPr>
            <p14:xfrm>
              <a:off x="580989" y="123171"/>
              <a:ext cx="4081680" cy="59616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5149" y="107691"/>
                <a:ext cx="411840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8" name="Ink 97"/>
              <p14:cNvContentPartPr/>
              <p14:nvPr/>
            </p14:nvContentPartPr>
            <p14:xfrm>
              <a:off x="1522029" y="1143771"/>
              <a:ext cx="527040" cy="2664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04029" y="1125771"/>
                <a:ext cx="5648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9" name="Ink 98"/>
              <p14:cNvContentPartPr/>
              <p14:nvPr/>
            </p14:nvContentPartPr>
            <p14:xfrm>
              <a:off x="1960509" y="987171"/>
              <a:ext cx="864360" cy="72108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46109" y="969531"/>
                <a:ext cx="885240" cy="75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1" name="Ink 100"/>
              <p14:cNvContentPartPr/>
              <p14:nvPr/>
            </p14:nvContentPartPr>
            <p14:xfrm>
              <a:off x="1649109" y="1577571"/>
              <a:ext cx="569520" cy="143352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28589" y="1557771"/>
                <a:ext cx="605160" cy="14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0" name="Ink 109"/>
              <p14:cNvContentPartPr/>
              <p14:nvPr/>
            </p14:nvContentPartPr>
            <p14:xfrm>
              <a:off x="699789" y="2260131"/>
              <a:ext cx="1041480" cy="7776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4309" y="2239971"/>
                <a:ext cx="107784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7" name="Ink 116"/>
              <p14:cNvContentPartPr/>
              <p14:nvPr/>
            </p14:nvContentPartPr>
            <p14:xfrm>
              <a:off x="6622149" y="3026211"/>
              <a:ext cx="61200" cy="72396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02349" y="3006771"/>
                <a:ext cx="102240" cy="76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0" name="Ink 119"/>
              <p14:cNvContentPartPr/>
              <p14:nvPr/>
            </p14:nvContentPartPr>
            <p14:xfrm>
              <a:off x="1663509" y="1540131"/>
              <a:ext cx="395280" cy="1764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47669" y="1520691"/>
                <a:ext cx="4302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8" name="Ink 177"/>
              <p14:cNvContentPartPr/>
              <p14:nvPr/>
            </p14:nvContentPartPr>
            <p14:xfrm>
              <a:off x="486309" y="1150971"/>
              <a:ext cx="183960" cy="270000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7949" y="1132611"/>
                <a:ext cx="21960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9" name="Ink 178"/>
              <p14:cNvContentPartPr/>
              <p14:nvPr/>
            </p14:nvContentPartPr>
            <p14:xfrm>
              <a:off x="578109" y="1288491"/>
              <a:ext cx="151200" cy="215640"/>
            </p14:xfrm>
          </p:contentPart>
        </mc:Choice>
        <mc:Fallback xmlns="">
          <p:pic>
            <p:nvPicPr>
              <p:cNvPr id="179" name="Ink 17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3349" y="1278411"/>
                <a:ext cx="1836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0" name="Ink 179"/>
              <p14:cNvContentPartPr/>
              <p14:nvPr/>
            </p14:nvContentPartPr>
            <p14:xfrm>
              <a:off x="620229" y="4358211"/>
              <a:ext cx="2479320" cy="35280"/>
            </p14:xfrm>
          </p:contentPart>
        </mc:Choice>
        <mc:Fallback xmlns="">
          <p:pic>
            <p:nvPicPr>
              <p:cNvPr id="180" name="Ink 179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7989" y="4338411"/>
                <a:ext cx="250164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1" name="Ink 180"/>
              <p14:cNvContentPartPr/>
              <p14:nvPr/>
            </p14:nvContentPartPr>
            <p14:xfrm>
              <a:off x="1778349" y="4060491"/>
              <a:ext cx="77400" cy="2519280"/>
            </p14:xfrm>
          </p:contentPart>
        </mc:Choice>
        <mc:Fallback xmlns="">
          <p:pic>
            <p:nvPicPr>
              <p:cNvPr id="181" name="Ink 180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59269" y="4041411"/>
                <a:ext cx="117360" cy="25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11" name="Ink 210"/>
              <p14:cNvContentPartPr/>
              <p14:nvPr/>
            </p14:nvContentPartPr>
            <p14:xfrm>
              <a:off x="2086149" y="3769971"/>
              <a:ext cx="5851080" cy="2883960"/>
            </p14:xfrm>
          </p:contentPart>
        </mc:Choice>
        <mc:Fallback xmlns="">
          <p:pic>
            <p:nvPicPr>
              <p:cNvPr id="211" name="Ink 210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66349" y="3751251"/>
                <a:ext cx="5880600" cy="29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21" name="Ink 220"/>
              <p14:cNvContentPartPr/>
              <p14:nvPr/>
            </p14:nvContentPartPr>
            <p14:xfrm>
              <a:off x="170589" y="2483331"/>
              <a:ext cx="1339560" cy="417060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50429" y="2464611"/>
                <a:ext cx="1380600" cy="41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0" name="Ink 229"/>
              <p14:cNvContentPartPr/>
              <p14:nvPr/>
            </p14:nvContentPartPr>
            <p14:xfrm>
              <a:off x="649749" y="4501851"/>
              <a:ext cx="800280" cy="438840"/>
            </p14:xfrm>
          </p:contentPart>
        </mc:Choice>
        <mc:Fallback xmlns="">
          <p:pic>
            <p:nvPicPr>
              <p:cNvPr id="230" name="Ink 229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2469" y="4482051"/>
                <a:ext cx="83880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41" name="Ink 240"/>
              <p14:cNvContentPartPr/>
              <p14:nvPr/>
            </p14:nvContentPartPr>
            <p14:xfrm>
              <a:off x="4281789" y="1554531"/>
              <a:ext cx="64440" cy="384480"/>
            </p14:xfrm>
          </p:contentPart>
        </mc:Choice>
        <mc:Fallback xmlns="">
          <p:pic>
            <p:nvPicPr>
              <p:cNvPr id="241" name="Ink 240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260909" y="1535091"/>
                <a:ext cx="10620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43" name="Ink 242"/>
              <p14:cNvContentPartPr/>
              <p14:nvPr/>
            </p14:nvContentPartPr>
            <p14:xfrm>
              <a:off x="885189" y="3270651"/>
              <a:ext cx="1252800" cy="24120"/>
            </p14:xfrm>
          </p:contentPart>
        </mc:Choice>
        <mc:Fallback xmlns="">
          <p:pic>
            <p:nvPicPr>
              <p:cNvPr id="243" name="Ink 242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69709" y="3250491"/>
                <a:ext cx="127872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44" name="Ink 243"/>
              <p14:cNvContentPartPr/>
              <p14:nvPr/>
            </p14:nvContentPartPr>
            <p14:xfrm>
              <a:off x="4043109" y="4338411"/>
              <a:ext cx="3257640" cy="43200"/>
            </p14:xfrm>
          </p:contentPart>
        </mc:Choice>
        <mc:Fallback xmlns="">
          <p:pic>
            <p:nvPicPr>
              <p:cNvPr id="244" name="Ink 243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038069" y="4320051"/>
                <a:ext cx="32691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53" name="Ink 252"/>
              <p14:cNvContentPartPr/>
              <p14:nvPr/>
            </p14:nvContentPartPr>
            <p14:xfrm>
              <a:off x="4038429" y="4371891"/>
              <a:ext cx="122040" cy="1666080"/>
            </p14:xfrm>
          </p:contentPart>
        </mc:Choice>
        <mc:Fallback xmlns="">
          <p:pic>
            <p:nvPicPr>
              <p:cNvPr id="253" name="Ink 252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021869" y="4356051"/>
                <a:ext cx="156600" cy="169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54" name="Ink 253"/>
              <p14:cNvContentPartPr/>
              <p14:nvPr/>
            </p14:nvContentPartPr>
            <p14:xfrm>
              <a:off x="4102869" y="5061651"/>
              <a:ext cx="3293280" cy="52920"/>
            </p14:xfrm>
          </p:contentPart>
        </mc:Choice>
        <mc:Fallback xmlns="">
          <p:pic>
            <p:nvPicPr>
              <p:cNvPr id="254" name="Ink 253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87389" y="5053731"/>
                <a:ext cx="332460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55" name="Ink 254"/>
              <p14:cNvContentPartPr/>
              <p14:nvPr/>
            </p14:nvContentPartPr>
            <p14:xfrm>
              <a:off x="4097469" y="5818011"/>
              <a:ext cx="3056760" cy="86040"/>
            </p14:xfrm>
          </p:contentPart>
        </mc:Choice>
        <mc:Fallback xmlns="">
          <p:pic>
            <p:nvPicPr>
              <p:cNvPr id="255" name="Ink 254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89189" y="5798931"/>
                <a:ext cx="30711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56" name="Ink 255"/>
              <p14:cNvContentPartPr/>
              <p14:nvPr/>
            </p14:nvContentPartPr>
            <p14:xfrm>
              <a:off x="4766349" y="4361451"/>
              <a:ext cx="204840" cy="1564920"/>
            </p14:xfrm>
          </p:contentPart>
        </mc:Choice>
        <mc:Fallback xmlns="">
          <p:pic>
            <p:nvPicPr>
              <p:cNvPr id="256" name="Ink 255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753749" y="4348851"/>
                <a:ext cx="237240" cy="15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57" name="Ink 256"/>
              <p14:cNvContentPartPr/>
              <p14:nvPr/>
            </p14:nvContentPartPr>
            <p14:xfrm>
              <a:off x="5621349" y="4362891"/>
              <a:ext cx="128520" cy="1465560"/>
            </p14:xfrm>
          </p:contentPart>
        </mc:Choice>
        <mc:Fallback xmlns="">
          <p:pic>
            <p:nvPicPr>
              <p:cNvPr id="257" name="Ink 256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604069" y="4345611"/>
                <a:ext cx="167040" cy="15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58" name="Ink 257"/>
              <p14:cNvContentPartPr/>
              <p14:nvPr/>
            </p14:nvContentPartPr>
            <p14:xfrm>
              <a:off x="6510189" y="4289451"/>
              <a:ext cx="176400" cy="1619280"/>
            </p14:xfrm>
          </p:contentPart>
        </mc:Choice>
        <mc:Fallback xmlns="">
          <p:pic>
            <p:nvPicPr>
              <p:cNvPr id="258" name="Ink 257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499749" y="4271451"/>
                <a:ext cx="207720" cy="16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60" name="Ink 259"/>
              <p14:cNvContentPartPr/>
              <p14:nvPr/>
            </p14:nvContentPartPr>
            <p14:xfrm>
              <a:off x="7307229" y="4323291"/>
              <a:ext cx="111600" cy="1549080"/>
            </p14:xfrm>
          </p:contentPart>
        </mc:Choice>
        <mc:Fallback xmlns="">
          <p:pic>
            <p:nvPicPr>
              <p:cNvPr id="260" name="Ink 259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299669" y="4311771"/>
                <a:ext cx="140040" cy="15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66" name="Ink 265"/>
              <p14:cNvContentPartPr/>
              <p14:nvPr/>
            </p14:nvContentPartPr>
            <p14:xfrm>
              <a:off x="604749" y="4044291"/>
              <a:ext cx="882720" cy="247680"/>
            </p14:xfrm>
          </p:contentPart>
        </mc:Choice>
        <mc:Fallback xmlns="">
          <p:pic>
            <p:nvPicPr>
              <p:cNvPr id="266" name="Ink 265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84949" y="4023411"/>
                <a:ext cx="9100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67" name="Ink 266"/>
              <p14:cNvContentPartPr/>
              <p14:nvPr/>
            </p14:nvContentPartPr>
            <p14:xfrm>
              <a:off x="3395469" y="4015491"/>
              <a:ext cx="662400" cy="435600"/>
            </p14:xfrm>
          </p:contentPart>
        </mc:Choice>
        <mc:Fallback xmlns="">
          <p:pic>
            <p:nvPicPr>
              <p:cNvPr id="267" name="Ink 266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378549" y="3997491"/>
                <a:ext cx="70020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75" name="Ink 274"/>
              <p14:cNvContentPartPr/>
              <p14:nvPr/>
            </p14:nvContentPartPr>
            <p14:xfrm>
              <a:off x="5946789" y="1345731"/>
              <a:ext cx="23040" cy="467640"/>
            </p14:xfrm>
          </p:contentPart>
        </mc:Choice>
        <mc:Fallback xmlns="">
          <p:pic>
            <p:nvPicPr>
              <p:cNvPr id="275" name="Ink 274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925909" y="1326651"/>
                <a:ext cx="6300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7" name="Ink 276"/>
              <p14:cNvContentPartPr/>
              <p14:nvPr/>
            </p14:nvContentPartPr>
            <p14:xfrm>
              <a:off x="5653389" y="3001371"/>
              <a:ext cx="608040" cy="34560"/>
            </p14:xfrm>
          </p:contentPart>
        </mc:Choice>
        <mc:Fallback xmlns="">
          <p:pic>
            <p:nvPicPr>
              <p:cNvPr id="277" name="Ink 276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632509" y="2980131"/>
                <a:ext cx="64476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78" name="Ink 277"/>
              <p14:cNvContentPartPr/>
              <p14:nvPr/>
            </p14:nvContentPartPr>
            <p14:xfrm>
              <a:off x="6139389" y="3003531"/>
              <a:ext cx="505800" cy="25200"/>
            </p14:xfrm>
          </p:contentPart>
        </mc:Choice>
        <mc:Fallback xmlns="">
          <p:pic>
            <p:nvPicPr>
              <p:cNvPr id="278" name="Ink 277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132189" y="2985891"/>
                <a:ext cx="53172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90" name="Ink 289"/>
              <p14:cNvContentPartPr/>
              <p14:nvPr/>
            </p14:nvContentPartPr>
            <p14:xfrm>
              <a:off x="5789469" y="4440291"/>
              <a:ext cx="1398600" cy="616680"/>
            </p14:xfrm>
          </p:contentPart>
        </mc:Choice>
        <mc:Fallback xmlns="">
          <p:pic>
            <p:nvPicPr>
              <p:cNvPr id="290" name="Ink 289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773989" y="4421571"/>
                <a:ext cx="1434600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91" name="Ink 290"/>
              <p14:cNvContentPartPr/>
              <p14:nvPr/>
            </p14:nvContentPartPr>
            <p14:xfrm>
              <a:off x="5862189" y="4946091"/>
              <a:ext cx="1433520" cy="14040"/>
            </p14:xfrm>
          </p:contentPart>
        </mc:Choice>
        <mc:Fallback xmlns="">
          <p:pic>
            <p:nvPicPr>
              <p:cNvPr id="291" name="Ink 290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847429" y="4930251"/>
                <a:ext cx="14662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04" name="Ink 303"/>
              <p14:cNvContentPartPr/>
              <p14:nvPr/>
            </p14:nvContentPartPr>
            <p14:xfrm>
              <a:off x="1839189" y="2839371"/>
              <a:ext cx="1451520" cy="3974400"/>
            </p14:xfrm>
          </p:contentPart>
        </mc:Choice>
        <mc:Fallback xmlns="">
          <p:pic>
            <p:nvPicPr>
              <p:cNvPr id="304" name="Ink 303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821189" y="2821371"/>
                <a:ext cx="1474560" cy="40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07" name="Ink 306"/>
              <p14:cNvContentPartPr/>
              <p14:nvPr/>
            </p14:nvContentPartPr>
            <p14:xfrm>
              <a:off x="3491589" y="5191251"/>
              <a:ext cx="1177560" cy="825840"/>
            </p14:xfrm>
          </p:contentPart>
        </mc:Choice>
        <mc:Fallback xmlns="">
          <p:pic>
            <p:nvPicPr>
              <p:cNvPr id="307" name="Ink 306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472869" y="5171811"/>
                <a:ext cx="1217520" cy="86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912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/>
              <p14:cNvContentPartPr/>
              <p14:nvPr/>
            </p14:nvContentPartPr>
            <p14:xfrm>
              <a:off x="1011549" y="1540131"/>
              <a:ext cx="2344680" cy="12621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5709" y="1521051"/>
                <a:ext cx="2367720" cy="13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" name="Ink 40"/>
              <p14:cNvContentPartPr/>
              <p14:nvPr/>
            </p14:nvContentPartPr>
            <p14:xfrm>
              <a:off x="2652069" y="2693931"/>
              <a:ext cx="84240" cy="60192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37669" y="2675931"/>
                <a:ext cx="119520" cy="6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" name="Ink 55"/>
              <p14:cNvContentPartPr/>
              <p14:nvPr/>
            </p14:nvContentPartPr>
            <p14:xfrm>
              <a:off x="1350309" y="969531"/>
              <a:ext cx="1441080" cy="168264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39869" y="948651"/>
                <a:ext cx="1471680" cy="170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6" name="Ink 65"/>
              <p14:cNvContentPartPr/>
              <p14:nvPr/>
            </p14:nvContentPartPr>
            <p14:xfrm>
              <a:off x="1455789" y="2753691"/>
              <a:ext cx="50760" cy="77544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39229" y="2736411"/>
                <a:ext cx="86400" cy="81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7" name="Ink 66"/>
              <p14:cNvContentPartPr/>
              <p14:nvPr/>
            </p14:nvContentPartPr>
            <p14:xfrm>
              <a:off x="2060229" y="2698611"/>
              <a:ext cx="88920" cy="107568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41149" y="2679891"/>
                <a:ext cx="128880" cy="11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5" name="Ink 74"/>
              <p14:cNvContentPartPr/>
              <p14:nvPr/>
            </p14:nvContentPartPr>
            <p14:xfrm>
              <a:off x="565509" y="172491"/>
              <a:ext cx="8203680" cy="483408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2189" y="152691"/>
                <a:ext cx="8224560" cy="48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3" name="Ink 162"/>
              <p14:cNvContentPartPr/>
              <p14:nvPr/>
            </p14:nvContentPartPr>
            <p14:xfrm>
              <a:off x="1950069" y="3904611"/>
              <a:ext cx="505080" cy="326880"/>
            </p14:xfrm>
          </p:contentPart>
        </mc:Choice>
        <mc:Fallback xmlns="">
          <p:pic>
            <p:nvPicPr>
              <p:cNvPr id="163" name="Ink 16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29189" y="3885531"/>
                <a:ext cx="546840" cy="36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73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07669" y="106971"/>
              <a:ext cx="8105400" cy="6102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869" y="87531"/>
                <a:ext cx="8145360" cy="613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5" name="Ink 94"/>
              <p14:cNvContentPartPr/>
              <p14:nvPr/>
            </p14:nvContentPartPr>
            <p14:xfrm>
              <a:off x="2380629" y="2991651"/>
              <a:ext cx="1370520" cy="3672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2629" y="2970771"/>
                <a:ext cx="14083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6" name="Ink 95"/>
              <p14:cNvContentPartPr/>
              <p14:nvPr/>
            </p14:nvContentPartPr>
            <p14:xfrm>
              <a:off x="3296469" y="3070131"/>
              <a:ext cx="1163160" cy="111276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75589" y="3049251"/>
                <a:ext cx="1204920" cy="11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7" name="Ink 96"/>
              <p14:cNvContentPartPr/>
              <p14:nvPr/>
            </p14:nvContentPartPr>
            <p14:xfrm>
              <a:off x="3392229" y="3165891"/>
              <a:ext cx="1053360" cy="116424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72069" y="3151131"/>
                <a:ext cx="1094760" cy="11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3" name="Ink 102"/>
              <p14:cNvContentPartPr/>
              <p14:nvPr/>
            </p14:nvContentPartPr>
            <p14:xfrm>
              <a:off x="432309" y="2935131"/>
              <a:ext cx="653040" cy="2376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7549" y="2918931"/>
                <a:ext cx="6728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4" name="Ink 103"/>
              <p14:cNvContentPartPr/>
              <p14:nvPr/>
            </p14:nvContentPartPr>
            <p14:xfrm>
              <a:off x="757029" y="3009291"/>
              <a:ext cx="85320" cy="142632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7949" y="2991651"/>
                <a:ext cx="125280" cy="14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7" name="Ink 106"/>
              <p14:cNvContentPartPr/>
              <p14:nvPr/>
            </p14:nvContentPartPr>
            <p14:xfrm>
              <a:off x="775029" y="4317171"/>
              <a:ext cx="1258200" cy="9540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7109" y="4298091"/>
                <a:ext cx="127656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0" name="Ink 109"/>
              <p14:cNvContentPartPr/>
              <p14:nvPr/>
            </p14:nvContentPartPr>
            <p14:xfrm>
              <a:off x="1540389" y="2468211"/>
              <a:ext cx="2839680" cy="71244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19509" y="2447331"/>
                <a:ext cx="2881440" cy="74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0" name="Ink 119"/>
              <p14:cNvContentPartPr/>
              <p14:nvPr/>
            </p14:nvContentPartPr>
            <p14:xfrm>
              <a:off x="1780509" y="4499331"/>
              <a:ext cx="2664360" cy="33696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59989" y="4489251"/>
                <a:ext cx="270540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0" name="Ink 129"/>
              <p14:cNvContentPartPr/>
              <p14:nvPr/>
            </p14:nvContentPartPr>
            <p14:xfrm>
              <a:off x="5382669" y="2001651"/>
              <a:ext cx="1983600" cy="118332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68629" y="1987611"/>
                <a:ext cx="2005560" cy="12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0" name="Ink 139"/>
              <p14:cNvContentPartPr/>
              <p14:nvPr/>
            </p14:nvContentPartPr>
            <p14:xfrm>
              <a:off x="5956869" y="1753251"/>
              <a:ext cx="21600" cy="31104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35629" y="1732731"/>
                <a:ext cx="6264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5" name="Ink 154"/>
              <p14:cNvContentPartPr/>
              <p14:nvPr/>
            </p14:nvContentPartPr>
            <p14:xfrm>
              <a:off x="6926349" y="1681971"/>
              <a:ext cx="72360" cy="1863000"/>
            </p14:xfrm>
          </p:contentPart>
        </mc:Choice>
        <mc:Fallback xmlns="">
          <p:pic>
            <p:nvPicPr>
              <p:cNvPr id="155" name="Ink 15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15549" y="1662171"/>
                <a:ext cx="102600" cy="18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6" name="Ink 155"/>
              <p14:cNvContentPartPr/>
              <p14:nvPr/>
            </p14:nvContentPartPr>
            <p14:xfrm>
              <a:off x="5200149" y="4157691"/>
              <a:ext cx="2883960" cy="57240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87909" y="4142211"/>
                <a:ext cx="290880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7" name="Ink 156"/>
              <p14:cNvContentPartPr/>
              <p14:nvPr/>
            </p14:nvContentPartPr>
            <p14:xfrm>
              <a:off x="6537189" y="3829371"/>
              <a:ext cx="307800" cy="2285280"/>
            </p14:xfrm>
          </p:contentPart>
        </mc:Choice>
        <mc:Fallback xmlns="">
          <p:pic>
            <p:nvPicPr>
              <p:cNvPr id="157" name="Ink 15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20629" y="3812451"/>
                <a:ext cx="345240" cy="23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5" name="Ink 164"/>
              <p14:cNvContentPartPr/>
              <p14:nvPr/>
            </p14:nvContentPartPr>
            <p14:xfrm>
              <a:off x="5793069" y="2083731"/>
              <a:ext cx="1342800" cy="970560"/>
            </p14:xfrm>
          </p:contentPart>
        </mc:Choice>
        <mc:Fallback xmlns="">
          <p:pic>
            <p:nvPicPr>
              <p:cNvPr id="165" name="Ink 16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74349" y="2063211"/>
                <a:ext cx="1376640" cy="10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6" name="Ink 165"/>
              <p14:cNvContentPartPr/>
              <p14:nvPr/>
            </p14:nvContentPartPr>
            <p14:xfrm>
              <a:off x="6158109" y="2796531"/>
              <a:ext cx="294480" cy="65088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37229" y="2775651"/>
                <a:ext cx="333360" cy="69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8" name="Ink 167"/>
              <p14:cNvContentPartPr/>
              <p14:nvPr/>
            </p14:nvContentPartPr>
            <p14:xfrm>
              <a:off x="5377629" y="4767531"/>
              <a:ext cx="693720" cy="79416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59989" y="4747011"/>
                <a:ext cx="732240" cy="83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5" name="Ink 174"/>
              <p14:cNvContentPartPr/>
              <p14:nvPr/>
            </p14:nvContentPartPr>
            <p14:xfrm>
              <a:off x="7071789" y="4318611"/>
              <a:ext cx="202320" cy="255240"/>
            </p14:xfrm>
          </p:contentPart>
        </mc:Choice>
        <mc:Fallback xmlns="">
          <p:pic>
            <p:nvPicPr>
              <p:cNvPr id="175" name="Ink 174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53069" y="4303131"/>
                <a:ext cx="24192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76" name="Ink 175"/>
              <p14:cNvContentPartPr/>
              <p14:nvPr/>
            </p14:nvContentPartPr>
            <p14:xfrm>
              <a:off x="7149549" y="4797771"/>
              <a:ext cx="27720" cy="299880"/>
            </p14:xfrm>
          </p:contentPart>
        </mc:Choice>
        <mc:Fallback xmlns="">
          <p:pic>
            <p:nvPicPr>
              <p:cNvPr id="176" name="Ink 175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28669" y="4778331"/>
                <a:ext cx="6948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77" name="Ink 176"/>
              <p14:cNvContentPartPr/>
              <p14:nvPr/>
            </p14:nvContentPartPr>
            <p14:xfrm>
              <a:off x="7178709" y="5291331"/>
              <a:ext cx="46440" cy="313560"/>
            </p14:xfrm>
          </p:contentPart>
        </mc:Choice>
        <mc:Fallback xmlns="">
          <p:pic>
            <p:nvPicPr>
              <p:cNvPr id="177" name="Ink 176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61429" y="5272611"/>
                <a:ext cx="8100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11" name="Ink 210"/>
              <p14:cNvContentPartPr/>
              <p14:nvPr/>
            </p14:nvContentPartPr>
            <p14:xfrm>
              <a:off x="-16251" y="2734971"/>
              <a:ext cx="2022840" cy="1449360"/>
            </p14:xfrm>
          </p:contentPart>
        </mc:Choice>
        <mc:Fallback xmlns="">
          <p:pic>
            <p:nvPicPr>
              <p:cNvPr id="211" name="Ink 210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-31011" y="2714811"/>
                <a:ext cx="2055600" cy="149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574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478389" y="74571"/>
              <a:ext cx="6992640" cy="11559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9669" y="56931"/>
                <a:ext cx="7017480" cy="11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/>
              <p14:cNvContentPartPr/>
              <p14:nvPr/>
            </p14:nvContentPartPr>
            <p14:xfrm>
              <a:off x="5363949" y="297771"/>
              <a:ext cx="0" cy="3708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Ink 38"/>
              <p14:cNvContentPartPr/>
              <p14:nvPr/>
            </p14:nvContentPartPr>
            <p14:xfrm>
              <a:off x="1791669" y="1290651"/>
              <a:ext cx="1447920" cy="161784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84109" y="1273731"/>
                <a:ext cx="1466280" cy="165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6" name="Ink 45"/>
              <p14:cNvContentPartPr/>
              <p14:nvPr/>
            </p14:nvContentPartPr>
            <p14:xfrm>
              <a:off x="3077949" y="1464171"/>
              <a:ext cx="1834920" cy="9144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62469" y="1444371"/>
                <a:ext cx="18640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7" name="Ink 46"/>
              <p14:cNvContentPartPr/>
              <p14:nvPr/>
            </p14:nvContentPartPr>
            <p14:xfrm>
              <a:off x="3140589" y="2455611"/>
              <a:ext cx="1953000" cy="5292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25829" y="2435451"/>
                <a:ext cx="197712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8" name="Ink 47"/>
              <p14:cNvContentPartPr/>
              <p14:nvPr/>
            </p14:nvContentPartPr>
            <p14:xfrm>
              <a:off x="4836909" y="1234851"/>
              <a:ext cx="1585800" cy="165132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18909" y="1215771"/>
                <a:ext cx="1624680" cy="168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Ink 52"/>
              <p14:cNvContentPartPr/>
              <p14:nvPr/>
            </p14:nvContentPartPr>
            <p14:xfrm>
              <a:off x="6193389" y="1377051"/>
              <a:ext cx="1154880" cy="10980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73949" y="1357251"/>
                <a:ext cx="119304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4" name="Ink 53"/>
              <p14:cNvContentPartPr/>
              <p14:nvPr/>
            </p14:nvContentPartPr>
            <p14:xfrm>
              <a:off x="6247029" y="2408451"/>
              <a:ext cx="1053720" cy="4608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38749" y="2388291"/>
                <a:ext cx="10789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1" name="Ink 60"/>
              <p14:cNvContentPartPr/>
              <p14:nvPr/>
            </p14:nvContentPartPr>
            <p14:xfrm>
              <a:off x="661629" y="1609971"/>
              <a:ext cx="1172160" cy="3384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6869" y="1590171"/>
                <a:ext cx="120492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2" name="Ink 61"/>
              <p14:cNvContentPartPr/>
              <p14:nvPr/>
            </p14:nvContentPartPr>
            <p14:xfrm>
              <a:off x="845589" y="2566131"/>
              <a:ext cx="1112760" cy="3816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9389" y="2546691"/>
                <a:ext cx="11484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4" name="Ink 73"/>
              <p14:cNvContentPartPr/>
              <p14:nvPr/>
            </p14:nvContentPartPr>
            <p14:xfrm>
              <a:off x="3666549" y="1933611"/>
              <a:ext cx="295560" cy="2376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47109" y="1915251"/>
                <a:ext cx="3333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1" name="Ink 80"/>
              <p14:cNvContentPartPr/>
              <p14:nvPr/>
            </p14:nvContentPartPr>
            <p14:xfrm>
              <a:off x="5162709" y="1406211"/>
              <a:ext cx="438120" cy="104328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42189" y="1385691"/>
                <a:ext cx="479520" cy="10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6" name="Ink 85"/>
              <p14:cNvContentPartPr/>
              <p14:nvPr/>
            </p14:nvContentPartPr>
            <p14:xfrm>
              <a:off x="1493589" y="2067171"/>
              <a:ext cx="77760" cy="164556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72709" y="2054931"/>
                <a:ext cx="119520" cy="167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0" name="Ink 89"/>
              <p14:cNvContentPartPr/>
              <p14:nvPr/>
            </p14:nvContentPartPr>
            <p14:xfrm>
              <a:off x="4531989" y="1974291"/>
              <a:ext cx="33840" cy="159948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14349" y="1960611"/>
                <a:ext cx="70920" cy="16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6" name="Ink 95"/>
              <p14:cNvContentPartPr/>
              <p14:nvPr/>
            </p14:nvContentPartPr>
            <p14:xfrm>
              <a:off x="2365869" y="3473691"/>
              <a:ext cx="299880" cy="36144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44989" y="3452811"/>
                <a:ext cx="34164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7" name="Ink 96"/>
              <p14:cNvContentPartPr/>
              <p14:nvPr/>
            </p14:nvContentPartPr>
            <p14:xfrm>
              <a:off x="2364789" y="3480531"/>
              <a:ext cx="55080" cy="40608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43549" y="3459651"/>
                <a:ext cx="9756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8" name="Ink 97"/>
              <p14:cNvContentPartPr/>
              <p14:nvPr/>
            </p14:nvContentPartPr>
            <p14:xfrm>
              <a:off x="2674389" y="3614451"/>
              <a:ext cx="107280" cy="11448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66109" y="3595731"/>
                <a:ext cx="13680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9" name="Ink 98"/>
              <p14:cNvContentPartPr/>
              <p14:nvPr/>
            </p14:nvContentPartPr>
            <p14:xfrm>
              <a:off x="1567749" y="3669531"/>
              <a:ext cx="823680" cy="3384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47229" y="3648651"/>
                <a:ext cx="86148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3" name="Ink 102"/>
              <p14:cNvContentPartPr/>
              <p14:nvPr/>
            </p14:nvContentPartPr>
            <p14:xfrm>
              <a:off x="7622229" y="1270131"/>
              <a:ext cx="414000" cy="48312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604229" y="1249971"/>
                <a:ext cx="45108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5" name="Ink 104"/>
              <p14:cNvContentPartPr/>
              <p14:nvPr/>
            </p14:nvContentPartPr>
            <p14:xfrm>
              <a:off x="4994229" y="1816971"/>
              <a:ext cx="194040" cy="24696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974789" y="1797171"/>
                <a:ext cx="2343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6" name="Ink 105"/>
              <p14:cNvContentPartPr/>
              <p14:nvPr/>
            </p14:nvContentPartPr>
            <p14:xfrm>
              <a:off x="7565709" y="2170851"/>
              <a:ext cx="217440" cy="1188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45909" y="2149611"/>
                <a:ext cx="2487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7" name="Ink 106"/>
              <p14:cNvContentPartPr/>
              <p14:nvPr/>
            </p14:nvContentPartPr>
            <p14:xfrm>
              <a:off x="4544229" y="1953411"/>
              <a:ext cx="375120" cy="1368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525869" y="1932531"/>
                <a:ext cx="4129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8" name="Ink 107"/>
              <p14:cNvContentPartPr/>
              <p14:nvPr/>
            </p14:nvContentPartPr>
            <p14:xfrm>
              <a:off x="262749" y="1518891"/>
              <a:ext cx="247680" cy="21816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3669" y="1501971"/>
                <a:ext cx="28764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9" name="Ink 108"/>
              <p14:cNvContentPartPr/>
              <p14:nvPr/>
            </p14:nvContentPartPr>
            <p14:xfrm>
              <a:off x="3644949" y="2068251"/>
              <a:ext cx="142200" cy="8892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631269" y="2049531"/>
                <a:ext cx="1638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0" name="Ink 109"/>
              <p14:cNvContentPartPr/>
              <p14:nvPr/>
            </p14:nvContentPartPr>
            <p14:xfrm>
              <a:off x="3835389" y="2079051"/>
              <a:ext cx="57960" cy="6336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827109" y="2059971"/>
                <a:ext cx="864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1" name="Ink 110"/>
              <p14:cNvContentPartPr/>
              <p14:nvPr/>
            </p14:nvContentPartPr>
            <p14:xfrm>
              <a:off x="7580829" y="2268771"/>
              <a:ext cx="283680" cy="39456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562469" y="2247531"/>
                <a:ext cx="32292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3" name="Ink 112"/>
              <p14:cNvContentPartPr/>
              <p14:nvPr/>
            </p14:nvContentPartPr>
            <p14:xfrm>
              <a:off x="3778869" y="2150331"/>
              <a:ext cx="22320" cy="20772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764469" y="2134491"/>
                <a:ext cx="554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6" name="Ink 115"/>
              <p14:cNvContentPartPr/>
              <p14:nvPr/>
            </p14:nvContentPartPr>
            <p14:xfrm>
              <a:off x="2805789" y="3502851"/>
              <a:ext cx="1749960" cy="17820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800029" y="3492411"/>
                <a:ext cx="177660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0" name="Ink 119"/>
              <p14:cNvContentPartPr/>
              <p14:nvPr/>
            </p14:nvContentPartPr>
            <p14:xfrm>
              <a:off x="605469" y="3676011"/>
              <a:ext cx="960120" cy="1764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1149" y="3656211"/>
                <a:ext cx="97416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0" name="Ink 129"/>
              <p14:cNvContentPartPr/>
              <p14:nvPr/>
            </p14:nvContentPartPr>
            <p14:xfrm>
              <a:off x="1996509" y="1534371"/>
              <a:ext cx="369720" cy="116064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978869" y="1518891"/>
                <a:ext cx="407880" cy="11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31" name="Ink 130"/>
              <p14:cNvContentPartPr/>
              <p14:nvPr/>
            </p14:nvContentPartPr>
            <p14:xfrm>
              <a:off x="1160949" y="1540131"/>
              <a:ext cx="4680" cy="10872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47989" y="1532571"/>
                <a:ext cx="284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42" name="Ink 141"/>
              <p14:cNvContentPartPr/>
              <p14:nvPr/>
            </p14:nvContentPartPr>
            <p14:xfrm>
              <a:off x="4557909" y="4223211"/>
              <a:ext cx="145080" cy="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0" y="0"/>
                <a:ext cx="14508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51" name="Ink 150"/>
              <p14:cNvContentPartPr/>
              <p14:nvPr/>
            </p14:nvContentPartPr>
            <p14:xfrm>
              <a:off x="369669" y="2568651"/>
              <a:ext cx="301320" cy="280440"/>
            </p14:xfrm>
          </p:contentPart>
        </mc:Choice>
        <mc:Fallback xmlns="">
          <p:pic>
            <p:nvPicPr>
              <p:cNvPr id="151" name="Ink 150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49149" y="2548491"/>
                <a:ext cx="34272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59" name="Ink 158"/>
              <p14:cNvContentPartPr/>
              <p14:nvPr/>
            </p14:nvContentPartPr>
            <p14:xfrm>
              <a:off x="6575349" y="896811"/>
              <a:ext cx="67680" cy="362520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558429" y="879891"/>
                <a:ext cx="9108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60" name="Ink 159"/>
              <p14:cNvContentPartPr/>
              <p14:nvPr/>
            </p14:nvContentPartPr>
            <p14:xfrm>
              <a:off x="4585989" y="855051"/>
              <a:ext cx="1960560" cy="15840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579149" y="841011"/>
                <a:ext cx="19724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61" name="Ink 160"/>
              <p14:cNvContentPartPr/>
              <p14:nvPr/>
            </p14:nvContentPartPr>
            <p14:xfrm>
              <a:off x="3131229" y="884931"/>
              <a:ext cx="817920" cy="1908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123309" y="865491"/>
                <a:ext cx="8308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62" name="Ink 161"/>
              <p14:cNvContentPartPr/>
              <p14:nvPr/>
            </p14:nvContentPartPr>
            <p14:xfrm>
              <a:off x="3681669" y="1169331"/>
              <a:ext cx="268560" cy="280800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674109" y="1151691"/>
                <a:ext cx="29484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63" name="Ink 162"/>
              <p14:cNvContentPartPr/>
              <p14:nvPr/>
            </p14:nvContentPartPr>
            <p14:xfrm>
              <a:off x="6677229" y="1545891"/>
              <a:ext cx="29160" cy="443520"/>
            </p14:xfrm>
          </p:contentPart>
        </mc:Choice>
        <mc:Fallback xmlns="">
          <p:pic>
            <p:nvPicPr>
              <p:cNvPr id="163" name="Ink 162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656349" y="1539051"/>
                <a:ext cx="5832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64" name="Ink 163"/>
              <p14:cNvContentPartPr/>
              <p14:nvPr/>
            </p14:nvContentPartPr>
            <p14:xfrm>
              <a:off x="6716469" y="2311251"/>
              <a:ext cx="68760" cy="623520"/>
            </p14:xfrm>
          </p:contentPart>
        </mc:Choice>
        <mc:Fallback xmlns="">
          <p:pic>
            <p:nvPicPr>
              <p:cNvPr id="164" name="Ink 163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695589" y="2301531"/>
                <a:ext cx="97560" cy="64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65" name="Ink 164"/>
              <p14:cNvContentPartPr/>
              <p14:nvPr/>
            </p14:nvContentPartPr>
            <p14:xfrm>
              <a:off x="6745989" y="3426171"/>
              <a:ext cx="66960" cy="813600"/>
            </p14:xfrm>
          </p:contentPart>
        </mc:Choice>
        <mc:Fallback xmlns="">
          <p:pic>
            <p:nvPicPr>
              <p:cNvPr id="165" name="Ink 164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733029" y="3420051"/>
                <a:ext cx="98280" cy="83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68" name="Ink 167"/>
              <p14:cNvContentPartPr/>
              <p14:nvPr/>
            </p14:nvContentPartPr>
            <p14:xfrm>
              <a:off x="1384149" y="5119251"/>
              <a:ext cx="1539000" cy="5436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366509" y="5099451"/>
                <a:ext cx="15667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74" name="Ink 173"/>
              <p14:cNvContentPartPr/>
              <p14:nvPr/>
            </p14:nvContentPartPr>
            <p14:xfrm>
              <a:off x="2837109" y="4613091"/>
              <a:ext cx="1569960" cy="444960"/>
            </p14:xfrm>
          </p:contentPart>
        </mc:Choice>
        <mc:Fallback xmlns="">
          <p:pic>
            <p:nvPicPr>
              <p:cNvPr id="174" name="Ink 173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823429" y="4593291"/>
                <a:ext cx="159804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75" name="Ink 174"/>
              <p14:cNvContentPartPr/>
              <p14:nvPr/>
            </p14:nvContentPartPr>
            <p14:xfrm>
              <a:off x="2838189" y="4678611"/>
              <a:ext cx="24120" cy="138240"/>
            </p14:xfrm>
          </p:contentPart>
        </mc:Choice>
        <mc:Fallback xmlns="">
          <p:pic>
            <p:nvPicPr>
              <p:cNvPr id="175" name="Ink 174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816949" y="4657731"/>
                <a:ext cx="579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76" name="Ink 175"/>
              <p14:cNvContentPartPr/>
              <p14:nvPr/>
            </p14:nvContentPartPr>
            <p14:xfrm>
              <a:off x="2852949" y="4680411"/>
              <a:ext cx="12240" cy="8280"/>
            </p14:xfrm>
          </p:contentPart>
        </mc:Choice>
        <mc:Fallback xmlns="">
          <p:pic>
            <p:nvPicPr>
              <p:cNvPr id="176" name="Ink 175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839269" y="4666731"/>
                <a:ext cx="302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81" name="Ink 180"/>
              <p14:cNvContentPartPr/>
              <p14:nvPr/>
            </p14:nvContentPartPr>
            <p14:xfrm>
              <a:off x="1484229" y="5440371"/>
              <a:ext cx="3065040" cy="431640"/>
            </p14:xfrm>
          </p:contentPart>
        </mc:Choice>
        <mc:Fallback xmlns="">
          <p:pic>
            <p:nvPicPr>
              <p:cNvPr id="181" name="Ink 180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471629" y="5419491"/>
                <a:ext cx="309564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82" name="Ink 181"/>
              <p14:cNvContentPartPr/>
              <p14:nvPr/>
            </p14:nvContentPartPr>
            <p14:xfrm>
              <a:off x="1163109" y="1984731"/>
              <a:ext cx="11520" cy="252000"/>
            </p14:xfrm>
          </p:contentPart>
        </mc:Choice>
        <mc:Fallback xmlns="">
          <p:pic>
            <p:nvPicPr>
              <p:cNvPr id="182" name="Ink 181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43669" y="1973931"/>
                <a:ext cx="4176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83" name="Ink 182"/>
              <p14:cNvContentPartPr/>
              <p14:nvPr/>
            </p14:nvContentPartPr>
            <p14:xfrm>
              <a:off x="1274709" y="3857811"/>
              <a:ext cx="11520" cy="98280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268949" y="3853491"/>
                <a:ext cx="2268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85" name="Ink 184"/>
              <p14:cNvContentPartPr/>
              <p14:nvPr/>
            </p14:nvContentPartPr>
            <p14:xfrm>
              <a:off x="2871669" y="4748451"/>
              <a:ext cx="63000" cy="368280"/>
            </p14:xfrm>
          </p:contentPart>
        </mc:Choice>
        <mc:Fallback xmlns="">
          <p:pic>
            <p:nvPicPr>
              <p:cNvPr id="185" name="Ink 184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852949" y="4729731"/>
                <a:ext cx="1015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94" name="Ink 193"/>
              <p14:cNvContentPartPr/>
              <p14:nvPr/>
            </p14:nvContentPartPr>
            <p14:xfrm>
              <a:off x="1534629" y="6035091"/>
              <a:ext cx="3072960" cy="349560"/>
            </p14:xfrm>
          </p:contentPart>
        </mc:Choice>
        <mc:Fallback xmlns="">
          <p:pic>
            <p:nvPicPr>
              <p:cNvPr id="194" name="Ink 193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517349" y="6016731"/>
                <a:ext cx="310104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01" name="Ink 200"/>
              <p14:cNvContentPartPr/>
              <p14:nvPr/>
            </p14:nvContentPartPr>
            <p14:xfrm>
              <a:off x="2865909" y="5079651"/>
              <a:ext cx="59400" cy="125280"/>
            </p14:xfrm>
          </p:contentPart>
        </mc:Choice>
        <mc:Fallback xmlns="">
          <p:pic>
            <p:nvPicPr>
              <p:cNvPr id="201" name="Ink 200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854749" y="5062731"/>
                <a:ext cx="777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02" name="Ink 201"/>
              <p14:cNvContentPartPr/>
              <p14:nvPr/>
            </p14:nvContentPartPr>
            <p14:xfrm>
              <a:off x="3235629" y="4991811"/>
              <a:ext cx="33480" cy="122760"/>
            </p14:xfrm>
          </p:contentPart>
        </mc:Choice>
        <mc:Fallback xmlns="">
          <p:pic>
            <p:nvPicPr>
              <p:cNvPr id="202" name="Ink 201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223389" y="4976331"/>
                <a:ext cx="5184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03" name="Ink 202"/>
              <p14:cNvContentPartPr/>
              <p14:nvPr/>
            </p14:nvContentPartPr>
            <p14:xfrm>
              <a:off x="2954469" y="5420211"/>
              <a:ext cx="53280" cy="316800"/>
            </p14:xfrm>
          </p:contentPart>
        </mc:Choice>
        <mc:Fallback xmlns="">
          <p:pic>
            <p:nvPicPr>
              <p:cNvPr id="203" name="Ink 202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942589" y="5413011"/>
                <a:ext cx="7092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04" name="Ink 203"/>
              <p14:cNvContentPartPr/>
              <p14:nvPr/>
            </p14:nvContentPartPr>
            <p14:xfrm>
              <a:off x="3332109" y="5444691"/>
              <a:ext cx="51480" cy="358200"/>
            </p14:xfrm>
          </p:contentPart>
        </mc:Choice>
        <mc:Fallback xmlns="">
          <p:pic>
            <p:nvPicPr>
              <p:cNvPr id="204" name="Ink 203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318789" y="5436771"/>
                <a:ext cx="6804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05" name="Ink 204"/>
              <p14:cNvContentPartPr/>
              <p14:nvPr/>
            </p14:nvContentPartPr>
            <p14:xfrm>
              <a:off x="3024669" y="5980011"/>
              <a:ext cx="11160" cy="181080"/>
            </p14:xfrm>
          </p:contentPart>
        </mc:Choice>
        <mc:Fallback xmlns="">
          <p:pic>
            <p:nvPicPr>
              <p:cNvPr id="205" name="Ink 204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016389" y="5975331"/>
                <a:ext cx="2916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06" name="Ink 205"/>
              <p14:cNvContentPartPr/>
              <p14:nvPr/>
            </p14:nvContentPartPr>
            <p14:xfrm>
              <a:off x="3409509" y="5943291"/>
              <a:ext cx="32040" cy="145080"/>
            </p14:xfrm>
          </p:contentPart>
        </mc:Choice>
        <mc:Fallback xmlns="">
          <p:pic>
            <p:nvPicPr>
              <p:cNvPr id="206" name="Ink 205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403029" y="5936811"/>
                <a:ext cx="468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07" name="Ink 206"/>
              <p14:cNvContentPartPr/>
              <p14:nvPr/>
            </p14:nvContentPartPr>
            <p14:xfrm>
              <a:off x="3484749" y="6183411"/>
              <a:ext cx="14400" cy="189360"/>
            </p14:xfrm>
          </p:contentPart>
        </mc:Choice>
        <mc:Fallback xmlns="">
          <p:pic>
            <p:nvPicPr>
              <p:cNvPr id="207" name="Ink 206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463869" y="6163611"/>
                <a:ext cx="4788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08" name="Ink 207"/>
              <p14:cNvContentPartPr/>
              <p14:nvPr/>
            </p14:nvContentPartPr>
            <p14:xfrm>
              <a:off x="3494469" y="6484011"/>
              <a:ext cx="50040" cy="298080"/>
            </p14:xfrm>
          </p:contentPart>
        </mc:Choice>
        <mc:Fallback xmlns="">
          <p:pic>
            <p:nvPicPr>
              <p:cNvPr id="208" name="Ink 207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482589" y="6476091"/>
                <a:ext cx="691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09" name="Ink 208"/>
              <p14:cNvContentPartPr/>
              <p14:nvPr/>
            </p14:nvContentPartPr>
            <p14:xfrm>
              <a:off x="3574029" y="6875691"/>
              <a:ext cx="4680" cy="36360"/>
            </p14:xfrm>
          </p:contentPart>
        </mc:Choice>
        <mc:Fallback xmlns="">
          <p:pic>
            <p:nvPicPr>
              <p:cNvPr id="209" name="Ink 208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565749" y="6868131"/>
                <a:ext cx="262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13" name="Ink 212"/>
              <p14:cNvContentPartPr/>
              <p14:nvPr/>
            </p14:nvContentPartPr>
            <p14:xfrm>
              <a:off x="531309" y="4814331"/>
              <a:ext cx="505440" cy="214560"/>
            </p14:xfrm>
          </p:contentPart>
        </mc:Choice>
        <mc:Fallback xmlns="">
          <p:pic>
            <p:nvPicPr>
              <p:cNvPr id="213" name="Ink 212"/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10429" y="4793451"/>
                <a:ext cx="54720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17" name="Ink 216"/>
              <p14:cNvContentPartPr/>
              <p14:nvPr/>
            </p14:nvContentPartPr>
            <p14:xfrm>
              <a:off x="1522749" y="6688131"/>
              <a:ext cx="1757880" cy="48960"/>
            </p14:xfrm>
          </p:contentPart>
        </mc:Choice>
        <mc:Fallback xmlns="">
          <p:pic>
            <p:nvPicPr>
              <p:cNvPr id="217" name="Ink 216"/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505469" y="6667251"/>
                <a:ext cx="179604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19" name="Ink 218"/>
              <p14:cNvContentPartPr/>
              <p14:nvPr/>
            </p14:nvContentPartPr>
            <p14:xfrm>
              <a:off x="3212229" y="6287451"/>
              <a:ext cx="1270440" cy="392760"/>
            </p14:xfrm>
          </p:contentPart>
        </mc:Choice>
        <mc:Fallback xmlns="">
          <p:pic>
            <p:nvPicPr>
              <p:cNvPr id="219" name="Ink 218"/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199989" y="6266571"/>
                <a:ext cx="12996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21" name="Ink 220"/>
              <p14:cNvContentPartPr/>
              <p14:nvPr/>
            </p14:nvContentPartPr>
            <p14:xfrm>
              <a:off x="618789" y="5695611"/>
              <a:ext cx="469440" cy="71388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99709" y="5677971"/>
                <a:ext cx="507240" cy="74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22" name="Ink 221"/>
              <p14:cNvContentPartPr/>
              <p14:nvPr/>
            </p14:nvContentPartPr>
            <p14:xfrm>
              <a:off x="791229" y="6510651"/>
              <a:ext cx="394920" cy="311040"/>
            </p14:xfrm>
          </p:contentPart>
        </mc:Choice>
        <mc:Fallback xmlns="">
          <p:pic>
            <p:nvPicPr>
              <p:cNvPr id="222" name="Ink 221"/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71429" y="6489411"/>
                <a:ext cx="43596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28" name="Ink 227"/>
              <p14:cNvContentPartPr/>
              <p14:nvPr/>
            </p14:nvContentPartPr>
            <p14:xfrm>
              <a:off x="5374749" y="4498971"/>
              <a:ext cx="0" cy="20160"/>
            </p14:xfrm>
          </p:contentPart>
        </mc:Choice>
        <mc:Fallback xmlns="">
          <p:pic>
            <p:nvPicPr>
              <p:cNvPr id="228" name="Ink 227"/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0" y="0"/>
                <a:ext cx="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30" name="Ink 229"/>
              <p14:cNvContentPartPr/>
              <p14:nvPr/>
            </p14:nvContentPartPr>
            <p14:xfrm>
              <a:off x="1481349" y="2034051"/>
              <a:ext cx="435960" cy="36360"/>
            </p14:xfrm>
          </p:contentPart>
        </mc:Choice>
        <mc:Fallback xmlns="">
          <p:pic>
            <p:nvPicPr>
              <p:cNvPr id="230" name="Ink 229"/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464069" y="2015331"/>
                <a:ext cx="46980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31" name="Ink 230"/>
              <p14:cNvContentPartPr/>
              <p14:nvPr/>
            </p14:nvContentPartPr>
            <p14:xfrm>
              <a:off x="1952949" y="1900851"/>
              <a:ext cx="236520" cy="261720"/>
            </p14:xfrm>
          </p:contentPart>
        </mc:Choice>
        <mc:Fallback xmlns="">
          <p:pic>
            <p:nvPicPr>
              <p:cNvPr id="231" name="Ink 230"/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934949" y="1883211"/>
                <a:ext cx="27540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32" name="Ink 231"/>
              <p14:cNvContentPartPr/>
              <p14:nvPr/>
            </p14:nvContentPartPr>
            <p14:xfrm>
              <a:off x="1178949" y="2607891"/>
              <a:ext cx="29520" cy="324720"/>
            </p14:xfrm>
          </p:contentPart>
        </mc:Choice>
        <mc:Fallback xmlns="">
          <p:pic>
            <p:nvPicPr>
              <p:cNvPr id="232" name="Ink 231"/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165989" y="2598531"/>
                <a:ext cx="511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33" name="Ink 232"/>
              <p14:cNvContentPartPr/>
              <p14:nvPr/>
            </p14:nvContentPartPr>
            <p14:xfrm>
              <a:off x="1208109" y="3184611"/>
              <a:ext cx="12240" cy="194040"/>
            </p14:xfrm>
          </p:contentPart>
        </mc:Choice>
        <mc:Fallback xmlns="">
          <p:pic>
            <p:nvPicPr>
              <p:cNvPr id="233" name="Ink 232"/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187589" y="3174891"/>
                <a:ext cx="4392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34" name="Ink 233"/>
              <p14:cNvContentPartPr/>
              <p14:nvPr/>
            </p14:nvContentPartPr>
            <p14:xfrm>
              <a:off x="1240509" y="3592491"/>
              <a:ext cx="5040" cy="130680"/>
            </p14:xfrm>
          </p:contentPart>
        </mc:Choice>
        <mc:Fallback xmlns="">
          <p:pic>
            <p:nvPicPr>
              <p:cNvPr id="234" name="Ink 233"/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224309" y="3583131"/>
                <a:ext cx="3492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58" name="Ink 257"/>
              <p14:cNvContentPartPr/>
              <p14:nvPr/>
            </p14:nvContentPartPr>
            <p14:xfrm>
              <a:off x="1298469" y="4165611"/>
              <a:ext cx="7530840" cy="1562400"/>
            </p14:xfrm>
          </p:contentPart>
        </mc:Choice>
        <mc:Fallback xmlns="">
          <p:pic>
            <p:nvPicPr>
              <p:cNvPr id="258" name="Ink 257"/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289829" y="4144371"/>
                <a:ext cx="7560360" cy="159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520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3951</TotalTime>
  <Words>2</Words>
  <Application>Microsoft Office PowerPoint</Application>
  <PresentationFormat>On-screen Show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Digital Electronics (EE221)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 (EE221)</dc:title>
  <dc:creator>Dipankar Saha</dc:creator>
  <cp:lastModifiedBy>Dipankar Saha</cp:lastModifiedBy>
  <cp:revision>213</cp:revision>
  <cp:lastPrinted>2012-08-25T15:48:37Z</cp:lastPrinted>
  <dcterms:created xsi:type="dcterms:W3CDTF">2011-08-02T14:42:34Z</dcterms:created>
  <dcterms:modified xsi:type="dcterms:W3CDTF">2012-08-25T15:50:49Z</dcterms:modified>
</cp:coreProperties>
</file>