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00:27.06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A79462A-3631-4E34-947E-04035AEC0A02}" emma:medium="tactile" emma:mode="ink">
          <msink:context xmlns:msink="http://schemas.microsoft.com/ink/2010/main" type="writingRegion" rotatedBoundingBox="134,741 19170,461 19361,13433 325,13713"/>
        </emma:interpretation>
      </emma:emma>
    </inkml:annotationXML>
    <inkml:traceGroup>
      <inkml:annotationXML>
        <emma:emma xmlns:emma="http://www.w3.org/2003/04/emma" version="1.0">
          <emma:interpretation id="{1E29E280-C0C1-455B-8AB4-8450D42F6F1F}" emma:medium="tactile" emma:mode="ink">
            <msink:context xmlns:msink="http://schemas.microsoft.com/ink/2010/main" type="paragraph" rotatedBoundingBox="1672,393 12297,738 12237,2581 1612,22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C57A94A-DA9F-42BA-91E9-A9B41DEDE44A}" emma:medium="tactile" emma:mode="ink">
              <msink:context xmlns:msink="http://schemas.microsoft.com/ink/2010/main" type="line" rotatedBoundingBox="1672,393 12297,738 12237,2581 1612,2235"/>
            </emma:interpretation>
          </emma:emma>
        </inkml:annotationXML>
        <inkml:traceGroup>
          <inkml:annotationXML>
            <emma:emma xmlns:emma="http://www.w3.org/2003/04/emma" version="1.0">
              <emma:interpretation id="{C25893C9-0173-4FB8-9E22-39667EB389E0}" emma:medium="tactile" emma:mode="ink">
                <msink:context xmlns:msink="http://schemas.microsoft.com/ink/2010/main" type="inkWord" rotatedBoundingBox="1664,651 3090,698 3045,2076 1619,2030"/>
              </emma:interpretation>
              <emma:one-of disjunction-type="recognition" id="oneOf0">
                <emma:interpretation id="interp0" emma:lang="en-US" emma:confidence="1">
                  <emma:literal>T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-7 160 2193,'0'0'4128,"0"0"387,-12-16-516,12 16-1161,0 0-1032,0 0-645,23 0-129,-23 0-129,27 0-129,-10 0-129,19 0 129,-2 0-129,15 0-129,1 0-129,12-2 129,2-5-129,14 0-129,2-4 0,11 2 0,3-3 0,4 1 0,-2-3-129,-4 3 0,-3 1 0,-7-1-129,-13 0 129,-9 4-129,-14 0 0,-12 2 0,-5 3-258,-13-3-129,0 5-387,-16 0-258,0 0-774,0 0-2838,0 21-129,0-21-258,-31 16-129</inkml:trace>
          <inkml:trace contextRef="#ctx0" brushRef="#br0" timeOffset="483.6009">739 219 9675,'0'0'4773,"0"0"-258,16-13-774,-3 26-2193,-13-13-387,12 37-258,-10-16-129,10 19-129,-4-3-129,4 14-129,-5 5 129,4 8-258,-6 5 0,0 9 0,-3 8-129,4 1 0,-3 2 129,2-5-258,1-6 0,1-7 0,0-10 0,2-13 129,0-15-129,-4-8 0,2-9-129,-7-16-129,7 16-387,-7-16-1161,0 0-3096,-10-9 0,10 9-258,0 0-258</inkml:trace>
        </inkml:traceGroup>
        <inkml:traceGroup>
          <inkml:annotationXML>
            <emma:emma xmlns:emma="http://www.w3.org/2003/04/emma" version="1.0">
              <emma:interpretation id="{E7163E7E-076C-45C5-9DB5-84556E0E24BF}" emma:medium="tactile" emma:mode="ink">
                <msink:context xmlns:msink="http://schemas.microsoft.com/ink/2010/main" type="inkWord" rotatedBoundingBox="4525,485 12297,738 12237,2581 4465,2328"/>
              </emma:interpretation>
              <emma:one-of disjunction-type="recognition" id="oneOf1">
                <emma:interpretation id="interp5" emma:lang="en-US" emma:confidence="0">
                  <emma:literal>Flipflop.</emma:literal>
                </emma:interpretation>
                <emma:interpretation id="interp6" emma:lang="en-US" emma:confidence="0">
                  <emma:literal>Flipflop _</emma:literal>
                </emma:interpretation>
                <emma:interpretation id="interp7" emma:lang="en-US" emma:confidence="0">
                  <emma:literal>Flip flop.</emma:literal>
                </emma:interpretation>
                <emma:interpretation id="interp8" emma:lang="en-US" emma:confidence="0">
                  <emma:literal>Flipflop -</emma:literal>
                </emma:interpretation>
                <emma:interpretation id="interp9" emma:lang="en-US" emma:confidence="0">
                  <emma:literal>Flip flop</emma:literal>
                </emma:interpretation>
              </emma:one-of>
            </emma:emma>
          </inkml:annotationXML>
          <inkml:trace contextRef="#ctx0" brushRef="#br0" timeOffset="2074.8037">2880 147 9417,'-13'-17'4386,"13"17"0,0 0-1032,14 0-1677,-14 0-516,36 0 0,-6 0-516,18 0 0,9-6-129,14 1-129,4-4-129,3-2-258,0 1 0,-9-3-387,-1 12-516,-22-14-1806,-9 15-1677,-12 0-387,-25 0-129,18 18-258</inkml:trace>
          <inkml:trace contextRef="#ctx0" brushRef="#br0" timeOffset="2433.6043">2915 553 7869,'-16'14'4644,"16"-14"-129,0 0-129,4 16-2451,-4-16-387,0 0-258,0 0-258,0 0-387,0 0-129,26 6 0,-26-6-129,39 3-129,-10-3 0,10 0-387,11 0-129,-4-5-903,23 0-3612,-12 1 258,3-1-645,-1 1-129</inkml:trace>
          <inkml:trace contextRef="#ctx0" brushRef="#br0" timeOffset="3073.2054">3933 75 7224,'0'-27'4773,"5"7"0,-5 20-516,0 0-1032,0 0-1677,2 18-645,-2-18-258,5 45-129,-3-13-129,7 12 0,-4 6-129,2 10 0,-3 3 0,3 6-129,-3 0 129,1 1-387,0-3 129,1-2-129,2-3 0,-2-12-387,4 5 0,-6-20-387,12 12-516,-16-22-2193,2-1-1032,1-4-129,-3-20-129,6 23-258</inkml:trace>
          <inkml:trace contextRef="#ctx0" brushRef="#br0" timeOffset="3478.8061">4389 356 9417,'-9'-41'4644,"9"41"-774,-8-20-258,8 20-3483,0 0-2838,-22 6-1161,22 11-387,0-17-387</inkml:trace>
          <inkml:trace contextRef="#ctx0" brushRef="#br0" timeOffset="3276.0058">4391 575 7998,'0'0'4386,"0"0"-129,5 19-258,-5 10-2451,0-1-1032,-1 2-1032,1 2-2838,0 11-774,-2-11-258,2 5-258</inkml:trace>
          <inkml:trace contextRef="#ctx0" brushRef="#br0" timeOffset="1716.003">2837 146 8514,'12'-20'4386,"-12"20"129,0 0-387,20 0-2193,-20 0-1032,0 34 0,0-13-258,5 17-129,-3-3 0,3 13-129,-1-3 0,-1 6-258,-1-1 258,2 4-258,-4-1 129,2-1-258,-2 1 258,1-1-258,1-4 129,0-6-129,1-3-129,-1-10 0,2-1-258,-4-28-129,9 38-258,-9-38-387,0 0-1548,0 0-1806,0 0-387,16-6 129,-15-17-258</inkml:trace>
          <inkml:trace contextRef="#ctx0" brushRef="#br0" timeOffset="4212.0072">4798 614 8127,'53'-43'4644,"-17"38"0,1 5-516,-2 0-2193,17 12-774,-6 1-129,9 8-387,-9-5-129,2 5-129,-10-7 0,-3 4 0,-17-5 0,-7 5 129,-11-18-258,-20 28 129,-14-16-129,-10 6-129,-9-4-129,-10-1-258,1 8-645,-11-21-1806,11 15-2193,7-7 258,11 1-645,12 2-387</inkml:trace>
          <inkml:trace contextRef="#ctx0" brushRef="#br0" timeOffset="3884.4069">4814 644 14061,'0'0'4902,"0"0"0,0 0-129,-6 16-3999,6 16-387,0 2 0,6 17 129,-3 8-387,4 10 129,1 6-258,-3 4 0,0-3 0,-1 1 0,-1-3 0,-1-10 0,0-5 0,-2-11-129,2-7 0,-1-11 0,3-3-129,-4-11-129,5 0-129,-5-16-387,4 18-645,-4-18-2838,0 0-258,-4-16-516,3-4 258</inkml:trace>
          <inkml:trace contextRef="#ctx0" brushRef="#br0" timeOffset="5085.609">6023 566 9159,'27'-18'4902,"-27"18"-129,19-14-129,-19 14-2322,0 0-1032,20-8-387,-20 8-258,20-21-129,-20 21-129,30-32-129,-11 7-258,6-3 129,2-6-258,-1-5 0,3 0 0,-4-6-129,-2 4 0,-7-1-129,-4 4 129,-8 3-129,-4 6 258,0 8 0,0 21 0,-14-20 0,14 20 0,-13 16 129,10 13 129,3 12 0,0 7 129,8 14 129,0 4 129,6 14-129,-4-2 129,6 15-129,-3-1 129,3 13-129,-4 0 0,4 5-258,-2-1 129,2-4-129,-1-4 0,1-8 0,-4-9 258,1-17-258,-6-10 1,0-11-130,-2-8 0,-5-8 0,0-7 0,0-7 0,0-16 0,-16 20 0,16-20-259,-27 1-644,27-1-903,-24 0-2967,24 0-258,-32-19-387,17-1 129</inkml:trace>
          <inkml:trace contextRef="#ctx0" brushRef="#br0" timeOffset="5350.8094">6155 1039 8772,'2'-21'4257,"22"6"129,3 10-387,5 3-2838,12-8-1032,11-3-774,22 2-1419,8 3-1806,-3-12-387,10 9-129,-7-8-516</inkml:trace>
          <inkml:trace contextRef="#ctx0" brushRef="#br0" timeOffset="5803.2102">6993-20 6837,'7'-32'4773,"-7"32"-387,0 0 0,2-23-1290,7 37-1161,-9-14-774,3 41-258,-3-12-258,7 21 0,-5-1-129,7 19 0,-5 0-129,1 8-258,-1 1 0,1-1-258,0-1 0,-1-9-387,8 7-129,-10-24-903,18 14-2064,-8-19-1161,4-6-129,2-12-258,5-8-258</inkml:trace>
          <inkml:trace contextRef="#ctx0" brushRef="#br0" timeOffset="6162.0109">7483 470 8514,'-19'-24'3999,"-17"24"258,22 13-516,3 15-2580,-6 1-387,8 10-387,2 2 258,7 5-387,0-3 129,8 1 129,3-8-129,10 0 258,-5-15 0,11 0 0,-9-19 129,8 2 0,-8-12 0,7-6 0,-9-14-129,2-1-258,-9-10 0,0 0-129,-9-6 0,0 3-129,-8 1-258,-9 0-129,1 12-645,-14-6-387,15 17-3354,-15 7-387,5 11-129,-5 2-387</inkml:trace>
          <inkml:trace contextRef="#ctx0" brushRef="#br0" timeOffset="6489.6114">8091 546 13803,'17'-16'5160,"-1"-5"-387,-16 21 0,0 0-3870,0 0-258,0 0-129,6 28-387,-3 2 129,1 11-258,1 7 129,2 13-258,-1 6 129,1 3-129,2 1-129,-2-7 0,0 0-129,-5-16-258,6 4-129,-8-27-774,2 0-3225,-2-25 258,0 0-516,-14 9 129</inkml:trace>
          <inkml:trace contextRef="#ctx0" brushRef="#br0" timeOffset="6770.4119">8110 507 6966,'89'-25'4257,"-39"20"258,7 5-645,-8 12-1548,-10-3-774,9 14-645,-19-1 0,-1 8-387,-17-7 129,-6 7-129,-7-5-129,-14 0-129,-14-5 129,-4-4-258,-10-6-129,-7-6-387,-1 8-645,-14-6-3096,10-6-387,4 0-129,4 0-387</inkml:trace>
          <inkml:trace contextRef="#ctx0" brushRef="#br0" timeOffset="7300.8129">9410 450 9288,'43'0'4515,"-11"0"387,14 0-774,18 0-1548,7-2-1290,29 2-387,3-7-258,16 2-258,0-6-129,-2 4 0,-9-2-387,-14 0-129,-14 9-645,-34-5-3354,-7 3-129,-21 2-387,-18 0-258</inkml:trace>
        </inkml:traceGroup>
      </inkml:traceGroup>
    </inkml:traceGroup>
    <inkml:traceGroup>
      <inkml:annotationXML>
        <emma:emma xmlns:emma="http://www.w3.org/2003/04/emma" version="1.0">
          <emma:interpretation id="{D21A5B85-4388-41FB-B8DD-FC4233F03958}" emma:medium="tactile" emma:mode="ink">
            <msink:context xmlns:msink="http://schemas.microsoft.com/ink/2010/main" type="paragraph" rotatedBoundingBox="1512,3335 12947,3032 12987,4538 1552,48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A217565-C6EC-4EF7-AC00-5E1A8ACA6EFD}" emma:medium="tactile" emma:mode="ink">
              <msink:context xmlns:msink="http://schemas.microsoft.com/ink/2010/main" type="line" rotatedBoundingBox="1512,3335 12947,3032 12987,4538 1552,4841"/>
            </emma:interpretation>
          </emma:emma>
        </inkml:annotationXML>
        <inkml:traceGroup>
          <inkml:annotationXML>
            <emma:emma xmlns:emma="http://www.w3.org/2003/04/emma" version="1.0">
              <emma:interpretation id="{C88753F6-C07C-4A6C-8CF8-01302B2D5C12}" emma:medium="tactile" emma:mode="ink">
                <msink:context xmlns:msink="http://schemas.microsoft.com/ink/2010/main" type="inkWord" rotatedBoundingBox="1514,3395 5050,3302 5089,4748 1552,4841"/>
              </emma:interpretation>
              <emma:one-of disjunction-type="recognition" id="oneOf2">
                <emma:interpretation id="interp10" emma:lang="en-US" emma:confidence="0">
                  <emma:literal>actin)</emma:literal>
                </emma:interpretation>
                <emma:interpretation id="interp11" emma:lang="en-US" emma:confidence="0">
                  <emma:literal>attn)</emma:literal>
                </emma:interpretation>
                <emma:interpretation id="interp12" emma:lang="en-US" emma:confidence="0">
                  <emma:literal>alt)</emma:literal>
                </emma:interpretation>
                <emma:interpretation id="interp13" emma:lang="en-US" emma:confidence="0">
                  <emma:literal>alt-I)</emma:literal>
                </emma:interpretation>
                <emma:interpretation id="interp14" emma:lang="en-US" emma:confidence="0">
                  <emma:literal>act-in)</emma:literal>
                </emma:interpretation>
              </emma:one-of>
            </emma:emma>
          </inkml:annotationXML>
          <inkml:trace contextRef="#ctx0" brushRef="#br1" timeOffset="24055.2423">86 2735 8256,'-2'-22'4644,"2"22"-258,0 0-129,-27-19-1935,27 19-903,-16 2-645,16-2-129,-23 26 0,9 1-387,-7 1 258,1 13-387,-3 6 258,2 8-258,-2 7 258,7 9-387,1 7 129,6 1-258,8 1 129,1-5-129,5-2 0,13-11 129,3-7-129,4-11 129,2-10 0,3-9 129,-2-9 0,3-3 129,-5-10 0,1-1 129,-6-2 0,6-7 0,-6-11 0,6-3 0,-4-13-129,6-5 0,-6-11 0,2-9-129,-4-10 129,-3-8-258,-4-1 130,-7-2-130,-5 2 0,-2 5-130,-11 7 1,-3 9-129,-9 11-129,-4 7 129,-3 12 0,-2 7 0,0 8-129,-4 5 258,6 7-129,-2 0 0,7 12 387,2 4-258,9 6 129,3 2 0,6 5 129,5 5-129,5 1 258,13 6-129,9 2-129,8 1 258,4 3-129,9 2 129,2 1-129,4 2 129,-3-2-129,1 3 129,-4-3-129,-4 2 0,-5-6 129,-3-3-129,-6-8 1,-3-3-130,-8-5 0,-4-8 0,-5-3 0,-10-16 0,13 20 0,-13-20-259,0 0-386,-11 4-1032,11-4-3096,0 0-387,-16-9 129,16 9-387</inkml:trace>
          <inkml:trace contextRef="#ctx0" brushRef="#br1" timeOffset="24523.2431">1128 2783 11610,'-9'-20'4773,"-10"-8"-129,19 28-129,-16 0-2580,-11 0-774,11 14-258,-16 9-129,5 14-387,-6 11 0,2 11-129,-1 12 0,4 9 0,8 6-129,6 1 0,11 0-129,3-1 0,10-6 0,13-7 0,8-11-129,2-9 129,7-8 0,2-8 0,4-7-129,-3-8-129,3-3-129,-8-12-516,4 8-645,-17-15-1935,4-2-1290,-6-7-129,-5-7-258,-2-2-258</inkml:trace>
          <inkml:trace contextRef="#ctx0" brushRef="#br1" timeOffset="25256.4444">1292 3297 12900,'0'0'5160,"5"-16"-129,11 11-258,4-17-2580,12 22-1161,-5-7-387,12 4-516,5 3-645,-5-13-1677,8 10-2580,4-1 0,3 0-516,-1 1-129</inkml:trace>
          <inkml:trace contextRef="#ctx0" brushRef="#br1" timeOffset="24991.2439">1374 2954 13287,'5'-20'5031,"4"-5"-129,-9 25-129,0 0-2967,0 0-774,16 11-258,-16 7-258,7 8 0,-2 6-386,1 13-130,-1 5 0,2 8 0,-1 5 0,1 4 0,-2-1 0,-1 0 0,1-6 0,0-4 0,1-8 0,-1-8 0,2-7 0,2-10 0,-9-23 0,16 25 0,-16-25 0,20 5 0,-20-5 0,17 0 0,-17 0 0,22-20 0,-22 20 0,21-26-517,-5 17-515,-12-18-903,17 11-2967,-12-4 0,-2-1-129,-2 3-258</inkml:trace>
          <inkml:trace contextRef="#ctx0" brushRef="#br1" timeOffset="26036.4458">2091 3263 12255,'3'-16'4902,"-3"16"-129,20 0-258,-17-14-2709,26 14-516,-8-4-258,15 4-387,-3-5-129,12 3-258,-2-3 0,1 1-258,1 3 0,-6-7-516,2 8-516,-20 0-3096,4 0-903,-9-3 129,-16 3-516</inkml:trace>
          <inkml:trace contextRef="#ctx0" brushRef="#br1" timeOffset="26332.8463">2397 3059 13029,'0'0'5289,"0"0"-387,0 0 0,0 0-2967,0 0-774,0 19-387,0-3-258,0 11-257,0 5-259,5 7 0,-2 5 0,3 5 0,-1 0 0,-1-1 0,5 0 0,-6-10-775,10 8-515,-13-25-2064,3 3-1677,-3-24 0,18 23-129,-18-23-645</inkml:trace>
          <inkml:trace contextRef="#ctx0" brushRef="#br1" timeOffset="26598.0467">2749 3115 14061,'9'-16'4902,"-9"16"0,0 0-129,0 0-3483,12 18-516,-10 7-129,7 14-129,-6 2-129,4 11-258,-1-2-129,-3 1-129,4-1-129,-7-9-258,6 0-129,-6-16-129,5 2-387,-5-27-774,0 0-1806,0 0-1032,2-15 0,-2-8 0,0-14-258</inkml:trace>
          <inkml:trace contextRef="#ctx0" brushRef="#br1" timeOffset="26894.4473">2823 2761 12771,'59'-5'5160,"-16"5"-516,10 16 387,-7 0-3354,24 23-516,-13 2-129,7 20-516,-11 4 0,-3 19-257,-13 7-259,-10 8 0,-15 5 0,-10 1 0,-4-2 0,-15-9 0,-12-5 0,-10-14 0,-2-7 0,-12-22-1033,15-5-3740,-11-11-258,2-5 0,1-11-516</inkml:trace>
        </inkml:traceGroup>
        <inkml:traceGroup>
          <inkml:annotationXML>
            <emma:emma xmlns:emma="http://www.w3.org/2003/04/emma" version="1.0">
              <emma:interpretation id="{0B8B16FD-3AE0-4830-A0A4-12354023B060}" emma:medium="tactile" emma:mode="ink">
                <msink:context xmlns:msink="http://schemas.microsoft.com/ink/2010/main" type="inkWord" rotatedBoundingBox="5724,3888 6243,3874 6251,4167 5732,4180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-A</emma:literal>
                </emma:interpretation>
                <emma:interpretation id="interp18" emma:lang="en-US" emma:confidence="0">
                  <emma:literal>-I</emma:literal>
                </emma:interpretation>
                <emma:interpretation id="interp19" emma:lang="en-US" emma:confidence="0">
                  <emma:literal>-a</emma:literal>
                </emma:interpretation>
              </emma:one-of>
            </emma:emma>
          </inkml:annotationXML>
          <inkml:trace contextRef="#ctx0" brushRef="#br1" timeOffset="27487.2483">4054 3427 12255,'0'16'4902,"40"0"-516,-5-11 129,8-3-3096,23 2-1677,10-4-3612,9 1-516,-1-1-258,7 0-387</inkml:trace>
          <inkml:trace contextRef="#ctx0" brushRef="#br1" timeOffset="27315.648">4195 3199 7869,'-30'-7'4128,"30"7"0,-31 0-387,31 0-1677,0 0-1419,-21 0-387,21 0 0,0 0-129,0 0 0,0 0 258,0 0 0,0 0 129,0 0 129,-16 0 0,16 0 258,0 0-129,21 0-129,-5 0 0,18 0-129,2-4 0,12 4-258,3 0-387,-3 0-516,9 11-903,-17-2-2967,-8 0-129,-16 5-387,-16-14-129</inkml:trace>
        </inkml:traceGroup>
        <inkml:traceGroup>
          <inkml:annotationXML>
            <emma:emma xmlns:emma="http://www.w3.org/2003/04/emma" version="1.0">
              <emma:interpretation id="{AA1A765F-FA0A-4EFD-B837-65F4EBB6F2EC}" emma:medium="tactile" emma:mode="ink">
                <msink:context xmlns:msink="http://schemas.microsoft.com/ink/2010/main" type="inkWord" rotatedBoundingBox="6904,3192 10162,3106 10197,4440 6939,4526"/>
              </emma:interpretation>
              <emma:one-of disjunction-type="recognition" id="oneOf4">
                <emma:interpretation id="interp20" emma:lang="en-US" emma:confidence="0">
                  <emma:literal>tat</emma:literal>
                </emma:interpretation>
                <emma:interpretation id="interp21" emma:lang="en-US" emma:confidence="0">
                  <emma:literal>Tott</emma:literal>
                </emma:interpretation>
                <emma:interpretation id="interp22" emma:lang="en-US" emma:confidence="0">
                  <emma:literal>Tat</emma:literal>
                </emma:interpretation>
                <emma:interpretation id="interp23" emma:lang="en-US" emma:confidence="0">
                  <emma:literal>Tart</emma:literal>
                </emma:interpretation>
                <emma:interpretation id="interp24" emma:lang="en-US" emma:confidence="0">
                  <emma:literal>Tats</emma:literal>
                </emma:interpretation>
              </emma:one-of>
            </emma:emma>
          </inkml:annotationXML>
          <inkml:trace contextRef="#ctx0" brushRef="#br1" timeOffset="28251.6497">5236 2815 3999,'0'0'4515,"0"0"-258,0 0 387,0 0-1677,0 0-645,8 2 129,-8-2-645,40 0-387,-16 0-387,26 0-129,-4 0-129,20 0-129,-2-2-129,15 2-258,1-6-129,1 3 1,-2-2-130,-8-4-130,-4 5-257,-17-5-387,2 9-903,-24-2-3096,-28 2-258,16-5-129,-16 5-258</inkml:trace>
          <inkml:trace contextRef="#ctx0" brushRef="#br1" timeOffset="28532.4501">5801 2790 14577,'0'0'5031,"-5"19"0,5-19-387,0 34-3483,-7-16-387,7 14 0,-4 2-387,2 7-129,1 3-128,1 3-130,0-1 0,1 2 0,5-2 0,-1-5-130,6 0-128,-6-11-387,9 8-516,-14-12-3354,6-8-516,-6-18 0,19 23-129</inkml:trace>
          <inkml:trace contextRef="#ctx0" brushRef="#br1" timeOffset="29328.0515">6653 2906 14448,'11'-18'5160,"5"-4"-516,-16 22 129,0 0-3483,0 0-516,0 20-258,-5 0-258,-8 12 0,-1 5-258,-4 9 129,0 9-129,4 8 0,5 1 0,4 0 0,5 0 0,7-2 0,9-5 0,7-5 0,7-8 0,4-10 129,0-7-129,3-10 129,-1-8 0,1-7 1,-5-4-130,4-14 0,-6-9 0,0-8 0,-1-12 0,-3-8 0,-2-13 0,-3-5 0,-3-4 0,-6-2 0,-7 3 0,-5 3 0,-3 8 0,-17 8 0,-5 12 0,-8 10-259,-5 9-257,-4 7 258,1 11-129,-2 3 129,4 5 0,3 8 129,6 10 129,3 6 0,10 6 129,4 4 0,6 5 129,7 5-129,11-1 129,14 5-129,8-1 129,14 3 0,6-6-129,11 4 129,5-4-128,4 4-130,0-2 0,0-3 0,-9-3 0,-3-1 0,-13-3 0,-7-1 0,-11-7 0,-7-3 0,-9-6 0,-5-3 0,-9-18 0,4 23 0,-4-23 0,0 0 0,-15 18-1420,-6-18-3482,2-5-258,-8-8 0,-2-1-258</inkml:trace>
          <inkml:trace contextRef="#ctx0" brushRef="#br1" timeOffset="29811.6524">6683 2468 12513,'-16'-6'5031,"16"6"-387,-19-3 258,19 3-3354,0 0-516,0 0-258,0 0-129,27 11-258,-6-8 0,14 2-129,8-1 0,18 1 0,6-3-128,10-2-130,3 0 0,0 0 0,-5-3 0,-11-3 0,-9 1 0,-16 0 0,-9 5 0,-30 0-2452,0 0-2321,0 0-516,0 0-129,-23 8-258</inkml:trace>
          <inkml:trace contextRef="#ctx0" brushRef="#br1" timeOffset="30342.0533">7934 3226 12771,'16'-13'5031,"-16"13"-258,37-7 129,-21-7-2838,29 14-774,-8-7-387,20 7-258,-4-5-257,6 1-388,0 2 0,-8-5-646,5 9-1160,-21-2-2838,-6-2-387,-29 2 129,21-14-516</inkml:trace>
          <inkml:trace contextRef="#ctx0" brushRef="#br1" timeOffset="30560.4537">8304 2966 10449,'0'0'5160,"-14"20"-258,12-3 0,2 19-1419,-7-6-2193,7 22 0,0-2-387,0 10-515,2 2-388,1-3-388,8 11-1031,-9-14-3225,5-9-387,3-6 129,3-9-516</inkml:trace>
        </inkml:traceGroup>
        <inkml:traceGroup>
          <inkml:annotationXML>
            <emma:emma xmlns:emma="http://www.w3.org/2003/04/emma" version="1.0">
              <emma:interpretation id="{C727335A-3DC6-40E3-8542-2A9C3A0E600A}" emma:medium="tactile" emma:mode="ink">
                <msink:context xmlns:msink="http://schemas.microsoft.com/ink/2010/main" type="inkWord" rotatedBoundingBox="10717,3154 12949,3095 12983,4363 10751,4422"/>
              </emma:interpretation>
              <emma:one-of disjunction-type="recognition" id="oneOf5">
                <emma:interpretation id="interp25" emma:lang="en-US" emma:confidence="1">
                  <emma:literal>IQ</emma:literal>
                </emma:interpretation>
                <emma:interpretation id="interp26" emma:lang="en-US" emma:confidence="0">
                  <emma:literal>IQs</emma:literal>
                </emma:interpretation>
                <emma:interpretation id="interp27" emma:lang="en-US" emma:confidence="0">
                  <emma:literal>Ids</emma:literal>
                </emma:interpretation>
                <emma:interpretation id="interp28" emma:lang="en-US" emma:confidence="0">
                  <emma:literal>Foe</emma:literal>
                </emma:interpretation>
                <emma:interpretation id="interp29" emma:lang="en-US" emma:confidence="0">
                  <emma:literal>Ia.</emma:literal>
                </emma:interpretation>
              </emma:one-of>
            </emma:emma>
          </inkml:annotationXML>
          <inkml:trace contextRef="#ctx0" brushRef="#br1" timeOffset="31886.456">9042 2516 12255,'32'-14'4902,"-9"10"-129,6 0 0,17 4-2967,-12-5-516,24 5-387,-2-7-129,11 5-258,3-5 0,2 2-257,-2-4-259,-4 4 0,-13 1 0,-8-1 0,-12 5 0,-15-7-904,3 10-1289,-21-3-2580,0 0-258,-3 18-258,3-18-129</inkml:trace>
          <inkml:trace contextRef="#ctx0" brushRef="#br1" timeOffset="31153.2547">9053 2856 12384,'0'0'5160,"25"-7"-645,-9 5 516,16 2-2838,-11 0-903,25 0-258,-3 0-129,16 0-644,1 0-259,8 0 0,-2-2 0,-1 0 0,-4 2 0,-13-5 0,3 8-1549,-22-3-3095,-8 4-516,-21-4 258,0 0-645</inkml:trace>
          <inkml:trace contextRef="#ctx0" brushRef="#br1" timeOffset="31434.0552">9526 2827 14835,'-2'14'4902,"2"10"129,0-1-387,-7-4-3354,7 20-129,-2-1-387,2 10-644,-2 11-130,2 1 0,0 4 0,0 0 0,2 0 0,4-7 0,2-7 0,0-2 0,0-12 0,-2-11 0,3-2-517,-9-23-1160,0 0-3096,0 0-258,0 0 129,-4-9-516</inkml:trace>
          <inkml:trace contextRef="#ctx0" brushRef="#br1" timeOffset="32760.0576">10712 2694 10836,'0'-27'4515,"0"27"-129,-23-2-129,2 2-2451,7 23-774,-11 6-129,7 15-387,-5 4-129,5 15 0,-1 6 129,6 6-258,2 5 129,11-2-258,0 0 0,6-6 0,8-5 0,7-10 0,1-12 129,8-8 129,-3-17 129,6-8-129,-1-12 1,8-11-388,-5-17 0,8-9 0,-4-17 0,0-8 0,-3-9 0,-6-4 0,-7-3 0,-11-1 0,-10 3 0,-11 5 0,-10 8 0,-17 3 0,-1 12-388,-13 2-128,4 12 0,-8 7 0,5 9 0,2 8 258,8 10 0,7 0 258,9 14-129,9 11 129,9 7 0,5 7 129,7 2 258,10 9-129,5 0 129,10 7-129,2 3 258,6 6-258,3-2 129,7 5 0,0-3-257,10 2-130,-3-6 0,4-3 0,-8-9 0,0-6 0,-6-8 0,-8-8 0,-5-7 0,-13-5 0,-3-1 0,-18-15 0,17 21-2581,-17-21-2321,0 0-129,-10 0-129,10 0-258</inkml:trace>
        </inkml:traceGroup>
      </inkml:traceGroup>
    </inkml:traceGroup>
    <inkml:traceGroup>
      <inkml:annotationXML>
        <emma:emma xmlns:emma="http://www.w3.org/2003/04/emma" version="1.0">
          <emma:interpretation id="{AF45C051-9A07-42BC-9BB9-848CC646E640}" emma:medium="tactile" emma:mode="ink">
            <msink:context xmlns:msink="http://schemas.microsoft.com/ink/2010/main" type="paragraph" rotatedBoundingBox="1313,5493 4797,5450 4806,6199 1322,62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AC24775-93A6-48E6-85C5-9488237FD3AF}" emma:medium="tactile" emma:mode="ink">
              <msink:context xmlns:msink="http://schemas.microsoft.com/ink/2010/main" type="line" rotatedBoundingBox="1313,5493 4797,5450 4806,6199 1322,6242"/>
            </emma:interpretation>
          </emma:emma>
        </inkml:annotationXML>
        <inkml:traceGroup>
          <inkml:annotationXML>
            <emma:emma xmlns:emma="http://www.w3.org/2003/04/emma" version="1.0">
              <emma:interpretation id="{367877D2-456B-4E6F-99DB-A755F3E18182}" emma:medium="tactile" emma:mode="ink">
                <msink:context xmlns:msink="http://schemas.microsoft.com/ink/2010/main" type="inkWord" rotatedBoundingBox="1313,5493 4797,5450 4806,6199 1322,6242"/>
              </emma:interpretation>
              <emma:one-of disjunction-type="recognition" id="oneOf6">
                <emma:interpretation id="interp30" emma:lang="en-US" emma:confidence="0">
                  <emma:literal>T=CP</emma:literal>
                </emma:interpretation>
                <emma:interpretation id="interp31" emma:lang="en-US" emma:confidence="0">
                  <emma:literal>T = CP</emma:literal>
                </emma:interpretation>
                <emma:interpretation id="interp32" emma:lang="en-US" emma:confidence="0">
                  <emma:literal>T=C p</emma:literal>
                </emma:interpretation>
                <emma:interpretation id="interp33" emma:lang="en-US" emma:confidence="0">
                  <emma:literal>T = (P</emma:literal>
                </emma:interpretation>
                <emma:interpretation id="interp34" emma:lang="en-US" emma:confidence="0">
                  <emma:literal>T=&lt; p</emma:literal>
                </emma:interpretation>
              </emma:one-of>
            </emma:emma>
          </inkml:annotationXML>
          <inkml:trace contextRef="#ctx0" brushRef="#br1" timeOffset="438452.3587">-280 4961 9417,'-27'-6'4644,"-2"1"0,29 5-516,0 0-1419,-26-4-1419,26 4-387,0 0-258,0 0-129,0 0-129,23 0-129,-2 0 0,17 0 0,10 0 0,14-1 0,11-6 129,10-1-129,6-6 0,6 0-129,-5-4 129,1 0-129,-9 1 0,-6-1 0,-6 2-129,-10 2 0,-8 6-258,-17 1-129,3 7-387,-38 0-774,41-3-2838,-41 3-645,0 0 0,-11 12-258</inkml:trace>
          <inkml:trace contextRef="#ctx0" brushRef="#br1" timeOffset="438866.3826">335 4907 11610,'0'0'4773,"9"20"-258,-9-20 129,21 41-3096,-21-23-387,6 19-258,-6-5-129,5 11-387,-5 1-129,2 4-129,-2 0 0,0 2 0,1-4-129,3-3 129,-4-6-129,4-6 129,-3-5-129,1-6-258,0 0 0,-2-20-387,5 26-903,-5-26-3096,0 0-129,0 0-258,0 0-129</inkml:trace>
          <inkml:trace contextRef="#ctx0" brushRef="#br1" timeOffset="439397.4129">936 5162 11868,'0'0'4902,"0"0"-387,23-16 258,-23 16-3354,20-4-645,8 4-129,-6-10 0,15 6-258,-3-5-258,3 2-516,6 7-387,-15-11-2709,3 6-1032,-5 5-258,-26 0-258,22 3-516</inkml:trace>
          <inkml:trace contextRef="#ctx0" brushRef="#br1" timeOffset="439601.4246">1004 5254 9675,'19'13'4773,"-19"-13"-387,32 2 0,-10 5-2451,3-7-1290,17-2-645,6 2-1677,6-2-2193,-6-12-516,12 7-258,-8-11-387</inkml:trace>
          <inkml:trace contextRef="#ctx0" brushRef="#br1" timeOffset="440351.4675">2194 4950 5418,'0'0'4128,"0"0"-387,-11-28 0,11 28-2064,-18-15-387,2 6-516,16 9-129,-32-12-258,16 10 0,-1-3 0,1 5 129,-4 0-129,2 7-129,-7 0 0,6 11 129,-8 0 0,4 7-129,-7 1-129,8 5 129,-3 2-129,8 3-129,4-1 129,8 1 0,5 0 0,3-4 0,12-2 0,8 0 129,5-7-129,6 0 258,5-7-129,6-1-129,1-5-129,0-8-516,7 9-774,-8-9-2709,-1-6-258,6 0-387,-12-10 0</inkml:trace>
          <inkml:trace contextRef="#ctx0" brushRef="#br1" timeOffset="441167.5142">2662 4820 9288,'35'-25'4515,"-15"15"129,6 10-258,5 0-1806,-6 0-1032,14 3-516,-5-1-258,8 10-387,-4-3 0,1 5-129,-6-1-129,0 1 0,-7 0 0,-4 1 129,-22-15-129,17 28 0,-17-28 129,-9 25-129,-10-14 129,-8 3-129,-7-5 0,-5 1-129,-3 1-129,-6-6-129,3 4-387,-8-9-903,10 2-2838,-1 4-516,1-1 0,7 2-387</inkml:trace>
          <inkml:trace contextRef="#ctx0" brushRef="#br1" timeOffset="440807.4936">2647 4936 11997,'0'0'5031,"0"0"-516,0 0 387,11-18-2838,-11 18-1032,2 14-129,1 6-258,-3-1-258,4 10 0,-2 1-129,1 7 0,1 3 0,-1 1-258,1-1 130,0-2-130,-1-3 0,1-1 0,-3-5 0,3-3 0,1-4-130,-3-6 1,3 0-258,-5-16-129,8 19-387,-8-19-903,0 0-3096,5-19 129,-3 3-258,-2-2-258</inkml:trace>
        </inkml:traceGroup>
      </inkml:traceGroup>
    </inkml:traceGroup>
    <inkml:traceGroup>
      <inkml:annotationXML>
        <emma:emma xmlns:emma="http://www.w3.org/2003/04/emma" version="1.0">
          <emma:interpretation id="{67B4EB6D-F584-4702-B31A-CC856F38BC26}" emma:medium="tactile" emma:mode="ink">
            <msink:context xmlns:msink="http://schemas.microsoft.com/ink/2010/main" type="paragraph" rotatedBoundingBox="224,6840 18253,6574 18277,8205 248,8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324EEE-A368-4C8A-B1D0-244D1C416D12}" emma:medium="tactile" emma:mode="ink">
              <msink:context xmlns:msink="http://schemas.microsoft.com/ink/2010/main" type="line" rotatedBoundingBox="224,6840 18253,6574 18277,8205 248,8470"/>
            </emma:interpretation>
          </emma:emma>
        </inkml:annotationXML>
        <inkml:traceGroup>
          <inkml:annotationXML>
            <emma:emma xmlns:emma="http://www.w3.org/2003/04/emma" version="1.0">
              <emma:interpretation id="{D31F5D0F-4340-4CA6-8FB8-E49B066FAF56}" emma:medium="tactile" emma:mode="ink">
                <msink:context xmlns:msink="http://schemas.microsoft.com/ink/2010/main" type="inkWord" rotatedBoundingBox="7349,6735 18253,6574 18276,8126 7372,8287"/>
              </emma:interpretation>
              <emma:one-of disjunction-type="recognition" id="oneOf7">
                <emma:interpretation id="interp35" emma:lang="en-US" emma:confidence="0">
                  <emma:literal>4717171212</emma:literal>
                </emma:interpretation>
                <emma:interpretation id="interp36" emma:lang="en-US" emma:confidence="0">
                  <emma:literal>4717174212</emma:literal>
                </emma:interpretation>
                <emma:interpretation id="interp37" emma:lang="en-US" emma:confidence="0">
                  <emma:literal>"1717171212</emma:literal>
                </emma:interpretation>
                <emma:interpretation id="interp38" emma:lang="en-US" emma:confidence="0">
                  <emma:literal>"1717174212</emma:literal>
                </emma:interpretation>
                <emma:interpretation id="interp39" emma:lang="en-US" emma:confidence="0">
                  <emma:literal>CPI-HAIR</emma:literal>
                </emma:interpretation>
              </emma:one-of>
            </emma:emma>
          </inkml:annotationXML>
          <inkml:trace contextRef="#ctx0" brushRef="#br2" timeOffset="452069.1377">5694 7498 3096,'0'0'3870,"0"0"-129,13-3 129,-13 3-1548,16-4-387,5 4-387,-21 0 0,41 0-129,-21 0-387,15 2-129,-6-2-258,12 0 0,-4 0-258,11 0-129,-2 0 0,11 0 0,2 0-129,9 0 129,6-2-129,10 2 0,3-5 0,7 3 0,4-2 0,3 4-129,1-2 129,1 2-129,-2 0 129,1 0-129,-3 0 0,-1 2 129,4 2-129,-3-2 0,-3-1 129,-1 1 0,-5-2 0,-4 0-129,-6 0 129,-4 0 0,-10 0 0,-5 0-129,-5-2 0,-2-1 0,-4 3-129,-9-6-387,7 6-1032,-15 0-2709,-4 0-387,-6-1 0,-23 1-516</inkml:trace>
          <inkml:trace contextRef="#ctx0" brushRef="#br2" timeOffset="452968.1892">8352 6197 9804,'9'-17'4773,"-9"17"-258,0 0-129,0 0-1935,0 0-1032,0 0-258,0 0-387,0 0-129,0 0-258,0 0 0,0 0 0,0 0-129,0 0-129,0 0 129,0 0-129,0 0-129,-4 12 129,4-12 0,0 32-129,0-9 129,0 6-258,0 4 258,0 7-129,2 4 0,3 6 0,1 5 0,1 7 129,0 2-129,2 2 129,0 0 0,1 0 1,-1-2-130,2-2 0,-2-3 0,0-6 0,-2-3 0,0-4 0,-2 1 0,2-3 0,-3-3 0,1-2 0,-1-1 0,-2-5 0,-1-1 0,1-3 0,-2-4 0,0-6 0,0 1 0,0-20 0,0 23-1033,0-23-3611,0 0-516,0 0 387,-10 4-645</inkml:trace>
          <inkml:trace contextRef="#ctx0" brushRef="#br2" timeOffset="454019.2493">8366 6112 1548,'36'2'2967,"-20"-2"516,18 3-387,-6-3-645,11 0-645,2 2 0,5-2-645,6 2 0,-4-2-258,0 0-129,-5 0-129,-4 0 129,-11 0 129,-1 0 0,-27 0 0,23 0-129,-23 0-129,0 0-129,0 0 0,0 0-129,0 0-129,0 0-258,0 0 129,0 0 0,7 14-129,-7-14 0,7 23 0,-1-7 0,-3 2 129,6 5-258,-2 0 258,2 8-129,-2-1 258,4 5-129,-2 3 129,3 4-129,-5 5 258,4 4-129,-6 3 0,2 6 0,-1-3 0,-3 7 0,-1-5-129,2 1 129,-3-4-129,3-1 0,0-4-129,-1-4 258,-1-5-258,3-4 129,1-3-129,-1-3 129,-2-3-129,3-4 129,1-6 0,-2 1-129,1-4 130,-3 0-130,-3-16 0,9 28 0,-9-28 0,4 23 0,-4-23 0,1 22 0,-1-22-130,0 18-644,6-2-903,-6-16-2838,0 0-516,0 16 0,0-16-258</inkml:trace>
          <inkml:trace contextRef="#ctx0" brushRef="#br2" timeOffset="454556.28">9216 7381 7998,'22'0'4386,"-22"0"0,23 0-258,-4 0-1677,-19 0-516,41 0-774,-19 0-258,13 0-258,-1-6-258,12 5 0,1-5 0,13 3-129,2-6-129,15 3 129,5-1-258,8 2 129,5 0 0,2 1 0,3 0-258,-2 3 258,-2 1 0,-4 0 129,-4 0-129,-5 0 129,-3 0-129,-1 3 0,-3-1 0,2 0 0,-5 0 0,-5 1-129,-6-1 129,-5 0-129,-9-2 129,-9 0-387,-7 5-129,-32-5-2451,22 0-1677,-22 0-129,0 0-129,0 0-516</inkml:trace>
          <inkml:trace contextRef="#ctx0" brushRef="#br2" timeOffset="455492.3335">11168 5989 8127,'10'-18'3999,"-10"18"0,0 0 0,0 0-1032,0 0-1161,22 13-645,-22-13-129,5 34 0,-5-18-129,5 16 0,-5-7-129,2 10-258,-2-1 129,0 5-387,0 0 129,6 8-258,-5-1 1,6 5-130,-1 1 0,1 5 0,0 2 0,0 3 0,-2 0 0,-1 2 0,0-1 0,-4 1 0,0-4 0,1-3 0,-1-5 0,0-4 0,0-7 0,4-6 0,-1-3 0,6-7 0,-2-2 0,2-5 0,0-2 0,-9-16 0,20 27 0,-20-27 0,12 21 0,-12-21 0,7 18 0,-7-18 0,0 0 0,6 18 0,-6-18 0,0 0 0,0 0 0,0 0 0,0 0-3871,0 0-1031,0 0 0,-11-18-516,8 2 129</inkml:trace>
          <inkml:trace contextRef="#ctx0" brushRef="#br2" timeOffset="456904.4143">11267 5980 3999,'18'0'3870,"3"0"-387,-21 0 258,34 0-1032,-5 2-516,-4 0-645,17 7-258,-6-9-129,14 7-258,-8-7-129,10 3 0,-6-3-258,4 0 129,-11-1-258,0 1 129,-12-8-129,-4 8 0,-23 0 0,27-3-258,-27 3 129,0 0-129,0 0 0,0 0-129,0 0 129,5 9-129,-5-9 0,4 19 129,-4-19-129,5 29 129,-5-11 0,4 3 0,-1 4-129,-3 3-129,0 3 258,0 2-258,0 5 129,0 5-129,0 1 258,0 6-258,0 1 258,2 5 0,1 2 0,6 5 129,-2-3-129,6 1 258,-4-4-258,5-1 258,-3-4-258,1 0 130,-3-10-259,0 1 0,-2-9 0,-3 0 0,-1-2 0,-1-6 0,-2 1 0,0-6 0,0 1 0,0-4 0,0-2 0,0-16 0,0 21 0,0-21 0,0 0 0,0 18 0,0-18 0,0 0 0,0 0 0,0 0 0,0 0 0,0 0 0,0 0 0,0 0 0,0 0 0,0 0 0,0 0 0,16 0 0,-16 0 0,0 0 0,23-9 0,-23 9 0,29-7 0,-8 1 0,6 3 0,3-2 0,5 1 0,6-1 0,2 1 0,5-1 0,2 1 0,0 1 0,3-1 0,0 1 0,3 1 0,-1 2 0,3-2 0,3 2 0,1 0 0,2 0 0,2 0 0,2 0 0,4 0 0,7 0 0,3 0 0,7 0 0,1 0 0,1 0 0,1 0 0,-3 2 0,-5-2 0,-8 0 0,-6 0 0,-10 0 0,-6 0 0,-6 0 0,-4 0 0,-5 0 0,-1 0 0,-3 0 0,-1 2 0,-4-2 0,6 5 0,-11-5-775,16 7-2321,-20-5-1806,-3-2 129,-18 0-387,0 0-387</inkml:trace>
          <inkml:trace contextRef="#ctx0" brushRef="#br2" timeOffset="457672.4582">14261 5930 12900,'4'-17'4515,"-4"17"0,0 0-258,12 10-2580,-12-10-516,0 32-129,0-16-129,4 15 0,-4-5-258,8 10-386,-4-2-259,5 5 0,-4 4 0,4 5 0,-5 3 0,-2 6 0,-2 2 0,0 5 0,0 2 0,0 1 0,-2-1 0,0-2 0,0-1 0,2-5 0,0-3 0,0-5 0,4-3 0,-1-3 0,1-3 0,1 0 0,-3-4 0,0-1 0,0-2 0,-2-4 0,0-2 0,0-6 0,0-3 0,0-3 0,0-16 0,-2 18 0,4-2-388,-2-16-4514,0 0-129,0 0 0,-11 0-387</inkml:trace>
          <inkml:trace contextRef="#ctx0" brushRef="#br2" timeOffset="458980.533">14313 5948 8901,'19'0'3870,"4"0"129,-23 0-387,23-2-1806,4 2-516,-6-5-516,15 5 0,-2-5-258,9 3-129,-3-5 0,7 5-129,-8-3 0,0 5 0,-11-6 0,1 5 0,-13-3-129,-16 4 129,18-2-129,-18 2 0,0 0 0,0 0-129,0 0 129,12 11 0,-12-11 0,11 20 0,-11-20 129,12 28 0,-12-28 0,13 34 0,-12-16 0,5 8 129,-6-1-129,0 7 0,0 0 129,0 9-258,-4 0 129,2 7 0,1 2 0,1 5-129,0 4 130,0 5-259,0 2 0,5 1 0,-3-1 0,3 0 0,-1-2 0,1-5 0,-1-2 0,-1-7 0,-1-4 0,1-5 0,1-4 0,0-5 0,1-5 0,-1-4 0,-1-5 0,-3-18 0,7 21 0,-7-21 0,0 0 0,0 0 0,0 0 0,0 0 0,0 0 0,0 0 0,0 0 0,0 0 0,0 0 0,0 0 0,16 0 0,-16 0 0,0 0 0,16-9 0,-16 9 0,20-9 0,-2 4 0,3 0 0,6-1 0,6 3 0,10-3 0,5 3 0,5-1 0,6 1 0,3 1 0,4 0 0,2 0 0,5 1 0,0 1 0,1-2 0,3 2 0,1-2 0,2 2 0,-2 0 0,-1 0 0,-6 0 0,-7 0 0,-7 0 0,-11 0 0,-7 0 0,-10 0 0,-4-2 0,-7 2 0,-2-3 0,-16 3 0,28-4 0,-10 2 0,0-1 0,-1 1 0,3 0 0,0 1 0,-20 1 0,28 0 0,-28 0 0,18 0 0,-18 0-517,0 0-1934,0 0-2322,0 0-129,-11 0-387,11 0 0</inkml:trace>
          <inkml:trace contextRef="#ctx0" brushRef="#br2" timeOffset="446248.8048">191 7555 1,'0'0'2450,"0"0"517,0 0 387,0 0-903,9 9-258,-9-9-258,19 5-258,-19-5 0,27 6-387,-27-6-129,37 5 0,-19-5 0,12 2-258,-3-2 0,10 0-129,1 0 0,10 0-129,-2-4-129,11 2 0,-4-3 0,10 3-258,-5-1 129,5 1-129,-5-2 0,-1 4 0,-7 0-129,0 0 129,-7-1-129,-1 1 129,-4-2-129,-6 0 129,-2-2-129,-4 3 0,-1-3-129,-3 1 0,-3 3-258,-19 0-258,25 0-516,-25 0-1548,0 0-2322,0 0 387,0 0-645,0 0 258</inkml:trace>
          <inkml:trace contextRef="#ctx0" brushRef="#br2" timeOffset="447336.8671">1274 6347 4515,'13'0'4257,"-13"0"258,0 0-258,0 0-774,12 18-1290,-12-18-129,4 25-645,-4-25-387,7 37-258,-5-14-129,6 7-129,-4-1-129,5 6 0,-4-4-129,4 6 0,-5-3-129,3 5 129,-4-2 0,3 2-129,-5 1 0,1-1 129,2 2-258,1 0 258,-1-1-258,1 0 129,-1-1-129,1 0 129,0 0-129,1 0 130,-3 0-130,-1-3 0,0 0 0,-2 1 0,0-3 0,0-2 0,0 0 0,0-2 0,-2-2 0,-2 3 0,4-5 0,-1 1 0,-1 0 0,0-4 0,2 0 0,0-3 0,0-1 0,0-19 0,0 29 0,0-29 0,9 25 0,-9-25-775,11 21-1160,-11-21-2709,0 0-258,0 0 0,0 0-516</inkml:trace>
          <inkml:trace contextRef="#ctx0" brushRef="#br2" timeOffset="448650.9422">1333 6292 1806,'23'0'2967,"-23"0"258,28 3-129,-28-3-1419,36 6-129,-11-1-516,2-3 0,6 1-258,-1-3 0,4 4 129,0-4-129,1 2-258,-5-2 0,-2 0 0,-7 0 0,-1 0 0,-22 0-129,26 0 129,-26 0-129,0 0 0,0 0 0,20 0 0,-20 0 0,0 0-129,0 0 0,0 0-129,18 0 0,-18 0 0,0 0 0,0 0-129,17 5 129,-17-5 0,0 0 0,11 18 0,-11-18 129,7 17-129,-7-17 0,11 27 0,-4-9 0,2 0 0,-2 5 0,2 0-129,0 6 129,2 3 0,-1 1 0,3 3 129,-3 5-129,3 3 129,-3-1-129,3 3 129,-1-1-129,1 1 129,-1-1-129,1-1 0,-1-3 0,2 2 0,-1-2 0,1 0 0,0-4 0,1 2 0,-5-2 258,1-1-258,-2-4 129,1-2-129,-4-3 129,1 0-129,-4-4 129,3-2-258,-4 0 0,3-3 129,-3-2-129,3 0 129,-1 0-129,-4-16 0,8 29 0,-8-29 0,9 26 0,-9-26 0,11 29-129,-11-29-129,11 30-258,-11-30-903,9 16-3096,-9-16-387,0 0 0,0 0-258</inkml:trace>
          <inkml:trace contextRef="#ctx0" brushRef="#br2" timeOffset="449386.9843">2210 7532 5547,'0'0'4257,"0"0"0,0 0-258,0 0-1290,21 0-903,-21 0-258,29 0-387,-29 0-258,41 0-258,-17-2-129,14 2 0,-1-2-129,13 2-129,3-1 0,10-1-129,4 0-129,10-2 129,3 1-129,9 1 0,0 0 129,3-1 0,-3 1-129,0 0 129,-5 2 0,-3 0 0,-6 0 0,-2 0 129,-5 0-129,1 0 0,-3 2 0,3 2 0,1 1 0,-1 2-129,2 0 0,0 2 129,0 0-129,-5 0 0,-2 1 0,-9-4 0,-7-1 0,-5-3 0,-11 1-129,-11-3-516,6-1-3741,-27 1-258,0 0 0,0 0-516</inkml:trace>
          <inkml:trace contextRef="#ctx0" brushRef="#br2" timeOffset="450356.0397">4460 6297 6837,'0'-20'4257,"0"20"-129,0 0-129,0 0-1935,0 0-645,0 0-516,0 0-129,5 13-129,-5-13 0,2 25-258,-2-25 258,2 34-258,-2-17 0,5 10 129,-5-4-258,7 7 129,-5 1-129,5 6 0,-1 2-129,-1 7 0,0 1-129,1 4 0,-1 3 0,2-1 129,-2 0-129,1-1 0,-1 0 0,2-6 0,-2 0 129,1-3-129,-1-4 0,-3-2 129,1 1-129,-1-3 0,0-1 258,-2 2-258,0-2 258,0-4-258,0-2 258,4 1-258,-1-4 258,1-4-258,1-1 0,-5-20 0,14 28-258,-14-28-387,20 23-774,-20-23-3096,0 0-129,0 0-258,0 0-258</inkml:trace>
          <inkml:trace contextRef="#ctx0" brushRef="#br2" timeOffset="451428.1011">4513 6169 4257,'54'3'3999,"-17"5"-258,-8-8 0,11 0-1419,8 5-516,-7-5-774,11 3-258,-6-1-258,6-2-129,-2 0-129,-1 0 129,-1 0-258,-1 0 0,-1 0 129,-3-2-129,-1-1-129,-3 1 129,-3 0-129,-8 2 129,-3 0-129,-7 0 0,-2 0 0,-16 0 129,16 0 0,-16 0 129,0 0-129,0 0 0,0 16 0,0-16 129,0 18-129,0-18 0,0 23 0,0-5-258,0 0 258,0 5-129,0 4 0,2 5-129,-2 7 258,5 5-129,-1 10 258,5 6 0,-2 4 129,5 9 0,-5-2 0,9 6 0,-8-8 0,8 4 0,-8-9 0,8-1-129,-7-10 0,4 0 0,-4-6 129,3-3-129,-3-5 129,2-1-129,-4-8 129,0 0-258,-2-5 129,2-4-129,-3-3 0,1-2 0,-5-16-129,7 22 0,-7-22 0,6 16-129,-6-16 0,0 0-387,14 19-516,-14-19-2193,0 0-1677,0 0 129,0 0-387,0 0-258</inkml:trace>
          <inkml:trace contextRef="#ctx0" brushRef="#br2" timeOffset="463331.7819">-992 6701 11223,'16'-7'4773,"-5"-9"-129,-11 16-129,-7-25-2967,7 25-645,0 0 0,-16-13-387,16 13-129,-29-10-129,11 6 0,1 4-129,-5-2 0,-1 2-129,-4 4 129,-1 8-129,-2 4 0,-4 4 0,2 5 129,-5 3-129,4 3 0,0 1 0,4 0 129,6 1-129,5-2 0,6 1 0,5-6 0,7 5 129,0-5 0,14-1 0,6-2-129,3-3 129,3-2 129,6-4-129,0-1 0,6-5 0,-4 0-129,-1-5 0,1 1-258,-2-4-129,6 3-516,-15-6-1161,12-4-2580,-5 1-387,2-3 129,0 0-387</inkml:trace>
          <inkml:trace contextRef="#ctx0" brushRef="#br2" timeOffset="463999.8201">-578 6649 14706,'0'0'5160,"0"0"-129,4 29-387,-4-11-3483,2 17-387,-2-3-129,7 9-258,-4 2-128,6 1-259,-5-1 0,1 0 0,-1-4 0,-1-5 0,1-2-130,-4-7-128,3-4-258,-3-21 0,2 20-258,-2-20-129,0 0 0,4-27-258,10 11 0,-14-20-129,14 10-258,-14-21-129,15 15 129,-15-16 129,5 14 0,-5-8 516,-2 10 258,-5 0 774,-5 1 516,6 12 387,-8-8 387,14 27 129,-13-32 129,13 32 0,0-18-129,20 18-387,-20 0-258,46-5-129,-14-2 0,16 7-258,-3 0 0,8 0-129,-3 3 0,-4 3-129,-7 1-129,-7 2 0,-8 0 0,-24-9 129,10 25-129,-10-9 0,-16-2 0,-3 4 129,-10-4-128,-3 2-130,-7 2-259,-4-9-386,11 15-2322,-12-11-1935,1-1-129,0 1-258,4-1-258</inkml:trace>
        </inkml:traceGroup>
      </inkml:traceGroup>
    </inkml:traceGroup>
    <inkml:traceGroup>
      <inkml:annotationXML>
        <emma:emma xmlns:emma="http://www.w3.org/2003/04/emma" version="1.0">
          <emma:interpretation id="{A238DC40-5D8F-44AD-B42C-6AAC04915F04}" emma:medium="tactile" emma:mode="ink">
            <msink:context xmlns:msink="http://schemas.microsoft.com/ink/2010/main" type="paragraph" rotatedBoundingBox="549,9128 19268,8495 19321,10053 602,10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FA77BD-9CD9-4B92-B6F5-14B8009511EB}" emma:medium="tactile" emma:mode="ink">
              <msink:context xmlns:msink="http://schemas.microsoft.com/ink/2010/main" type="line" rotatedBoundingBox="549,9128 19268,8495 19321,10053 602,10686"/>
            </emma:interpretation>
          </emma:emma>
        </inkml:annotationXML>
        <inkml:traceGroup>
          <inkml:annotationXML>
            <emma:emma xmlns:emma="http://www.w3.org/2003/04/emma" version="1.0">
              <emma:interpretation id="{514F2BD3-3FC1-489F-9C04-761B99B63FFA}" emma:medium="tactile" emma:mode="ink">
                <msink:context xmlns:msink="http://schemas.microsoft.com/ink/2010/main" type="inkWord" rotatedBoundingBox="1859,9106 11060,8611 11147,10235 1947,10730"/>
              </emma:interpretation>
              <emma:one-of disjunction-type="recognition" id="oneOf8">
                <emma:interpretation id="interp40" emma:lang="en-US" emma:confidence="0">
                  <emma:literal>17+17+1+24</emma:literal>
                </emma:interpretation>
                <emma:interpretation id="interp41" emma:lang="en-US" emma:confidence="0">
                  <emma:literal>17171712124,</emma:literal>
                </emma:interpretation>
                <emma:interpretation id="interp42" emma:lang="en-US" emma:confidence="0">
                  <emma:literal>17+17+1124</emma:literal>
                </emma:interpretation>
                <emma:interpretation id="interp43" emma:lang="en-US" emma:confidence="0">
                  <emma:literal>17+17+77+24</emma:literal>
                </emma:interpretation>
                <emma:interpretation id="interp44" emma:lang="en-US" emma:confidence="0">
                  <emma:literal>17+17+1424</emma:literal>
                </emma:interpretation>
              </emma:one-of>
            </emma:emma>
          </inkml:annotationXML>
          <inkml:trace contextRef="#ctx0" brushRef="#br2" timeOffset="465631.9135">246 9583 4515,'0'0'4257,"14"0"-387,13 2 387,-4 0-1161,9-2-774,13 5-516,-8-5-387,14 4-645,-4-4 0,6 0-129,-3 0 0,7 0 129,-4 0-258,8 0-129,-4-2 129,7 0-129,-2-5-129,0 5 129,-7-3-258,0 2 0,-8 1 0,-6-2-129,-9 4 0,-9-2-387,0 2-516,-23 0-1677,0 0-2064,0 0 0,0 0-516,0 0 258</inkml:trace>
          <inkml:trace contextRef="#ctx0" brushRef="#br2" timeOffset="466404.9577">1263 8518 4773,'0'0'4257,"0"0"-258,0 0 387,13 9-1032,-13-9-903,4 21-387,-4-21-258,3 30-258,-3-30-258,5 34-258,-5-16-258,8 10-129,-7-5-257,6 9-388,-3 0 0,1 9 0,-3 2 0,2 9 0,-4-1 0,0 6 0,0 0 0,0 0 0,0-2 0,0-3 0,0-6 0,0-3 0,0-6 0,1-3 0,5-2 0,-1-4 0,-1 3 0,1-5 0,-1-2 0,1-3 0,-3-2 0,-1-3 0,-1-16 0,2 22 0,-2-22 0,0 0 0,6 16-904,-6-16-3869,0 0-516,-6-14 258,6 14-645</inkml:trace>
          <inkml:trace contextRef="#ctx0" brushRef="#br2" timeOffset="467516.0212">1329 8349 1161,'0'0'3483,"0"0"0,0 0 129,0 0-645,4 12-774,-4-12-387,23 13-516,-23-13-129,32 8-387,-14-8-129,10 4 0,-3-4-129,7 0-129,0 0-129,4 0 129,-1 0-258,3 0 0,-1 0 0,-1-2-129,1 0 258,-1 2-258,-3-1 0,-1 1 0,0-2 0,-5 2 0,2 0 129,-6 0 0,-2 0-129,-1 0 258,-4 0 0,0 0 0,-16 0 129,24 0-129,-24 0 0,17 2 0,-17-2 0,0 0-129,16 1 0,-16-1 0,0 0 0,0 0 0,10 18 129,-10-18 0,4 18-129,-4-18 0,5 28 0,-1-10 0,-1 2 0,3 5 0,-6 0 0,8 7 129,-4 1 0,3 10 0,0 2 0,4 6 129,-4 6-129,7 9 129,-5-2-129,5 6 0,-1-5 1,1 1-259,-2-5 0,1-4 0,-2-8 0,1-6 0,-3-9 0,0-4 0,-6-5 0,3-5 0,-6-4 0,0-16 0,2 19 0,-2-19 0,0 0 0,0 16 0,0-16 0,0 0 0,0 0 0,0 0 0,0 0 0,0 0-904,5 16-2966,-5-16-1290,0 0 258,0 0-387,0 0 129</inkml:trace>
          <inkml:trace contextRef="#ctx0" brushRef="#br2" timeOffset="468176.059">2256 9427 8901,'0'0'3999,"20"-13"387,1 13-516,-5 0-1548,2 0-903,17 0-387,-6-1-258,13 1-129,-4 0-258,6 0 0,-5-2-129,8 2 0,-3-2-129,4 2 129,0-2-258,2 1 129,5 1-129,6 0 129,4-2-129,3 2 129,5 0-129,0 0 0,3 0 0,4 0 0,-1 0 0,3-2 129,-4 0 0,2 0-129,-2 1 129,2 1 0,-5-2 129,-4 2-129,-5-2 0,-7 2 0,-4 0 0,-9 0 0,-3 0 0,-4 0 0,-4 0 0,-1 0 0,-2 0 0,5 0 0,-3 0-129,4 0 129,-1 0-129,2-2 0,-2 1 0,-3 1 0,-3 0 0,-8 0 0,-4 0 0,-19 0-129,23 0 0,-23 0-258,0 0 0,0 0-645,25 0-1290,-25 0-2451,25 0 258,-25 0-516,25-6 258</inkml:trace>
          <inkml:trace contextRef="#ctx0" brushRef="#br2" timeOffset="468964.1041">4691 8425 10836,'0'-27'4515,"-3"4"129,3 23-387,0 0-2064,-11-28-903,11 28-258,0 0-258,-7-16-258,7 16-129,0 0 0,0 0-129,0 0 0,0 0-129,-5 19 129,5-3-129,0 8 129,0 0 129,3 7-128,-3 1-259,4 5 0,-4-1 0,3 6 0,-1-1 0,2 4 0,-3-3 0,3 7 0,-1 0 0,3 1 0,-3 4 0,3-1 0,-3-1 0,3-4 0,-3-2 0,1-5 0,-1-6 0,-1 1 0,-2-6 0,0-1 0,0-3 0,0-1 0,0 0 0,0-5 0,0 3 0,0-23 0,0 32 0,0-32-2839,0 0-1934,0 0-516,-9 14 0,9-14-129</inkml:trace>
          <inkml:trace contextRef="#ctx0" brushRef="#br2" timeOffset="470011.164">4737 8283 5289,'0'0'4257,"22"-16"0,-3 16-129,1 0-1032,-2-4-1032,19 4-516,-7 0-645,13 0-129,-4-2-258,9 2-129,0 0-129,2 0-129,0-1-129,0 1 129,-2 0-129,-4 0 0,-1 0 0,-4-2 129,-2 2-129,-5 0 0,-3 0 0,-3 0 129,-2 0-129,0 0 129,-4 0-129,1 0 129,-21 0-129,29 0 129,-29 0-129,18 0 129,-18 0-129,0 0 129,0 0 0,0 0-129,0 0 129,0 0 0,0 0 0,0 0-129,16 11 129,-16-11-129,0 0 129,0 0-129,21 8 0,-21-8 0,0 0 0,0 0 0,18 4 0,-18-4 129,0 0-129,0 0 0,0 0 0,10 20 129,-10-20-129,4 23 129,-2-7-129,0 3 129,-2 3 129,0 6-129,0 1 258,0 4-129,0-1 129,0 4 0,0-2 0,3 5-129,-1-2 0,5 4-128,0 0-130,2 5 0,0 2 0,3 6 0,-1-1 0,1 2 0,-1-1 0,2-3 0,-4-1 0,1-7 0,-3-6 0,0-5 0,-3-7 0,1-3 0,-1-6 0,-4-16 0,2 24 0,-2-24 0,1 22 0,-1-22-1291,0 0-2966,0 0-774,0 0 258,0 16-516,0-16-129</inkml:trace>
          <inkml:trace contextRef="#ctx0" brushRef="#br2" timeOffset="470673.2018">5926 9285 9546,'17'0'4515,"8"0"-516,-25 0 0,29 0-1935,3 3-645,-7-3-387,14 2-387,-4-2 0,13 3-129,1-3-129,6 0-129,5 0 0,10 0-129,2-1 0,8-1 0,2 0 0,2 0-129,1 1 129,1-3-129,-5 4 0,0-2 0,-5 2 0,-1 0 0,-2 0 0,-2 0 0,-2 0 0,2 0 129,0 0-129,1 2 0,-1-2 0,-2 2 0,-1-2 0,1 2 0,-3-1 0,-6 1 0,-3 0 0,-3 1 129,-6-1-258,-6 0 129,-6 0 0,-6 1 0,-5-3 0,-5 0 0,-1 0 0,-3 0-129,2 0 0,0-1-129,5-1 0,-3-5-258,6 7-258,-10-9-645,13 9-2064,-12 0-903,-17 0 0,0 0-258,0 0-129</inkml:trace>
          <inkml:trace contextRef="#ctx0" brushRef="#br2" timeOffset="471425.2448">8436 8261 10191,'8'-26'4515,"-2"6"-129,-6 20-258,0 0-1806,0 0-1032,0 0-387,0 0-129,12 23-129,-12-23-129,4 38 129,-2-17 0,5 11-129,-4-5 0,6 8 0,-4-3-257,6 6-259,-6-1 0,4 2 0,-2 2 0,1 4 0,-5 1 0,1 2 0,-3 2 0,1 0 0,0 1 0,0-1 0,-2 0 0,0-7 0,2-1 0,-1-4 0,1-5 0,0-1 0,1-5 0,-1-2 0,2-2 0,-1-3 0,3 1 0,-6-21 0,7 34 0,-7-34 0,9 34-1420,-9-34-3482,2 19-129,-2-19 129,0 0-387</inkml:trace>
          <inkml:trace contextRef="#ctx0" brushRef="#br2" timeOffset="472332.2967">8482 8151 4902,'0'0'4128,"0"0"-258,2-19 129,-2 19-1161,0 0-903,16-4-258,1 4-258,-17 0-387,39 0-129,-10 0 0,19 0-258,4-4 0,12 3-258,1-8-129,8 5 0,-3-1-129,-4-1-129,-6 3 129,-10-1-129,-11 4 0,-9-1 0,-8-1 0,-22 2 0,23 0 0,-23 0 0,0 0 0,0 0 0,0 0 0,16 2 0,-16-2 0,0 0 129,16 17-129,-16-17 129,12 16-129,-12-16 129,11 25-129,-11-25 129,5 32-129,-3-12 129,-2 3-129,0 2 129,0 3 0,0 4 0,0 2 0,0 2 0,0-1 129,0 6 0,0-3 129,3 4-129,1-1 1,5 4-259,-2-4 0,4 1 0,-2 1 0,3 0 0,1-6 0,-1 2 0,-1-3 0,-2-4 0,-1-4 0,0 1 0,-1-4 0,-4-4 0,3-1 0,-5-2 0,3 1 0,-4-19 0,3 39-904,-3-39-2837,0 25-1161,0-25-129,0 27-129,0-27 129</inkml:trace>
          <inkml:trace contextRef="#ctx0" brushRef="#br2" timeOffset="513979.6786">2466 9447 10836,'0'0'4902,"0"0"-258,0 0 0,9 0-1677,-2 14-1806,-7-14-129,0 36-387,0-15-129,2 6-516,-2 3 0,2-1-258,1 6-258,-3-5-516,11 15-1161,-8-6-2451,1-2-129,5 3-129,-4-1 0</inkml:trace>
          <inkml:trace contextRef="#ctx0" brushRef="#br2" timeOffset="515243.7511">4743 9312 11868,'0'0'4644,"12"-20"-258,-12 20 0,11 13-2322,-11-13-774,0 23-516,0-7-258,2 9-129,-2-2-129,3 9 0,-3-2 0,2 4-387,2 3-258,-4-5-774,10 15-1548,-1-5-1935,-4 3 0,3 5-258,-5-1-129</inkml:trace>
          <inkml:trace contextRef="#ctx0" brushRef="#br2" timeOffset="516340.8139">5938 9305 12384,'0'0'4773,"0"0"-387,0 18 0,7 8-2838,-7-8-645,0 10-387,0 6-516,0-2-774,2 13-1806,3 1-1806,-5-1 0,4 4-387,-4-1 0</inkml:trace>
          <inkml:trace contextRef="#ctx0" brushRef="#br2" timeOffset="473024.3363">9569 9116 9417,'-18'0'4128,"18"0"-129,0 0-129,0 0-1677,0 0-903,0 0-387,-4 14-129,4-14-129,0 0 0,15 9-129,2-2-129,3-7 129,10 6-129,2-6-129,14 0 0,6-2 0,14 0-129,7-5 129,7 4-129,5-3 0,6 1 0,0-2 0,1 7 0,-5-2 0,0 2 0,-5-2 0,0 2 0,0 0 129,3 0-129,4 0 0,2 2 0,0-2-129,-4 0 130,-4 2-130,-6-2 0,-11 0 0,-15 2 0,-13-1 0,-12-1 0,-10 2 0,-16-2-130,0 0-386,0 0-1032,0 0-2967,-23 0-258,7 0 129,-3 0-645</inkml:trace>
          <inkml:trace contextRef="#ctx0" brushRef="#br2" timeOffset="473659.3726">11372 8220 8514,'0'0'4773,"0"0"-387,0 0 0,6-16-645,-6 16-1806,0 0-516,12 23-258,-12-23-387,5 34 0,-3-15-129,7 13-386,-4-2-259,4 10 0,-2-3 0,1 6 0,-1 5 0,0 1 0,0 5 0,-2-1 0,1 2 0,-1 2 0,-2-2 0,3-1 0,-1-8 0,-1-2 0,-1-4 0,1-10 0,-1-5 0,-1-9 0,-2-16 0,0 0 0,7 28-775,-7-28-4127,0 0-258,-7-19 258,7 19-387</inkml:trace>
          <inkml:trace contextRef="#ctx0" brushRef="#br2" timeOffset="474811.4385">11424 8056 5805,'12'-23'3870,"4"7"0,-16 16-129,27 0-1419,-27 0-774,37-2-387,-17-1-129,12 3-129,-4 0-129,8 1-258,-6 1 0,6 7-129,-8-5-129,3 3 129,-5-4-129,-1 4 0,-7-7 0,3 4 129,-5-4-129,0 2 0,-16-2 0,20 0-129,-20 0 129,0 0-129,0 0 0,18 5 0,-18-5 0,3 16 0,-3-16 0,11 29 129,-8-12-129,6 5 129,-2-3-129,1 6 0,-1-2 0,2 4-129,-4-2 129,2 3 0,0 3 0,-2 2 0,1 1 129,-1 7 0,-1-2 0,-3 7 1,-1 2-259,0 4 0,0 0 0,0 3 0,0-2 0,0 4 0,-1-4 0,1 1 0,0-6 0,3-5 0,3-3 0,2-6 0,0-5 0,0-6 0,0-7 0,-8-16 0,10 23 0,-10-23 0,0 0 0,13 16 0,-13-16 0,0 0 0,0 0 0,19 0 0,-19 0 0,23-11 0,-5 4 0,4-4 0,6 4 0,4-2 0,7 4 0,7-2 0,8 2 0,4-1 0,14 5 0,1-3 0,8 0 0,7 1 0,6-4 0,5-2 0,10 2 0,5-4 0,0 2 0,3 0 0,-1 0 0,-6 2 0,-5 0 0,-9 4 0,-13-1 0,-10 4 0,-10-2 0,-10 1 0,-7-1 0,-8 2 0,-5-2 0,-4 2 0,-2-2 0,-4 0 0,-2-1 0,-1-2 0,-1 1 0,-1-1 0,-2 1 0,-16 4 0,25-5 0,-25 5 0,0 0-517,5-18-1547,-5 18-2580,-9-5-258,9 5 0,-17-6-387</inkml:trace>
          <inkml:trace contextRef="#ctx0" brushRef="#br2" timeOffset="475403.4724">14450 8081 9159,'-4'-23'4515,"0"-4"129,4 27-387,0 0-1161,-14-16-1419,14 16-387,0 0-516,-3 27 0,-6-8-387,7 13 129,-5 2-129,5 11 129,-5 1-129,7 7 1,-4 1-388,4 1 0,0 0 0,0 2 0,2-4 0,5 2 0,0-3 0,4 3 0,-4-7 0,4 2 0,-2-7 0,0 1 0,-2-8 0,0-4 0,-2-6 0,-3-10 0,2 2 0,-4-18 0,5 16-775,-5-16-3998,-7-9-387,0-10 258,1-1-387</inkml:trace>
          <inkml:trace contextRef="#ctx0" brushRef="#br2" timeOffset="476311.5243">14391 7962 6708,'18'-18'3999,"-1"18"-129,-17 0-129,27-14-1290,9 14-774,-6-2-258,20 2-258,-6 0-258,15 0-129,-11 0-129,9 0 0,-14 0-258,-1 0 0,-15 0 0,-2 0 0,-25 0-129,27 0 0,-27 0-129,0 0 129,0 0-129,19 11 129,-19-11-258,13 25 129,-6-8 0,2 5-129,-1 3 129,1 3-129,-2 4 0,2 2 129,-2 1-129,-1 6 129,-1 0-129,0 2 258,-3-2-129,2 0 129,-4-2 129,0 0-258,0-3 1,0 1-130,0-5 0,0 4 0,0-6 0,0 2 0,2-2 0,1-3 0,-1-4 0,1-4 0,-1-3 0,-2-16 0,4 22 0,-4-22 0,0 0 0,0 0 0,0 0 0,0 0 0,0 0 0,12 16 0,-12-16 0,0 0 0,27 2 0,-9-2 0,3 0 0,8-2 0,6 0 0,11-3 0,11-1 0,14 5 0,15-3 0,13 2 0,14 2 0,9 0 0,12 0 0,10 0 0,9 2 0,7 3 0,2 2 0,-4 2 0,-3 0 0,-6 0 0,-8 2 0,-17 0 0,-17 1 0,-23-7 0,-17 6 0,-22-11-904,-3 4-3740,-42-4-387,0 0 129,0 0-387</inkml:trace>
          <inkml:trace contextRef="#ctx0" brushRef="#br2" timeOffset="477339.5831">-1113 8568 6063,'-9'13'4773,"9"-13"-258,0 0 129,0 0-1032,14 7-1161,-14-7-516,24 0-516,-24 0-387,42-4-129,-12-3-387,13 4 0,5-8-128,9 4-388,0-4 0,3 1 0,1 1 0,-4 2 0,-6 1 0,-13-1-517,1 7-1031,-39 0-3096,27 4-387,-27-4 0,0 0-129</inkml:trace>
          <inkml:trace contextRef="#ctx0" brushRef="#br2" timeOffset="477688.6031">-752 8533 13287,'0'0'5031,"0"19"-258,0-19 129,0 36-2838,0-36-903,0 43-258,-3-17-257,3 15-646,0 0 0,7 9 0,-2 2 0,6 4 0,-2 1 0,3 0 0,1-2 0,-5-8 0,1-5 0,-3-6 0,-1-8 0,-3-10 0,3 5-130,-5-23-4643,-3 22-258,3-22 0,0 0-258</inkml:trace>
        </inkml:traceGroup>
      </inkml:traceGroup>
    </inkml:traceGroup>
    <inkml:traceGroup>
      <inkml:annotationXML>
        <emma:emma xmlns:emma="http://www.w3.org/2003/04/emma" version="1.0">
          <emma:interpretation id="{460349E8-1F2F-49E5-BC7D-AD00F7BBB920}" emma:medium="tactile" emma:mode="ink">
            <msink:context xmlns:msink="http://schemas.microsoft.com/ink/2010/main" type="paragraph" rotatedBoundingBox="394,10541 7918,10912 7775,13809 251,13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72ABCB-41E3-4EBA-B5CD-5EBDCBAD3E41}" emma:medium="tactile" emma:mode="ink">
              <msink:context xmlns:msink="http://schemas.microsoft.com/ink/2010/main" type="line" rotatedBoundingBox="394,10541 7918,10912 7775,13809 251,13437"/>
            </emma:interpretation>
          </emma:emma>
        </inkml:annotationXML>
        <inkml:traceGroup>
          <inkml:annotationXML>
            <emma:emma xmlns:emma="http://www.w3.org/2003/04/emma" version="1.0">
              <emma:interpretation id="{37ABC123-68AA-4562-B6D4-016D6A8E9D56}" emma:medium="tactile" emma:mode="ink">
                <msink:context xmlns:msink="http://schemas.microsoft.com/ink/2010/main" type="inkWord" rotatedBoundingBox="607,10260 5012,10993 4549,13773 144,13040">
                  <msink:destinationLink direction="with" ref="{FB6457C8-B196-4614-B2D6-B24CB076BF74}"/>
                </msink:context>
              </emma:interpretation>
              <emma:one-of disjunction-type="recognition" id="oneOf9">
                <emma:interpretation id="interp45" emma:lang="en-US" emma:confidence="0">
                  <emma:literal>attain</emma:literal>
                </emma:interpretation>
                <emma:interpretation id="interp46" emma:lang="en-US" emma:confidence="0">
                  <emma:literal>acetin</emma:literal>
                </emma:interpretation>
                <emma:interpretation id="interp47" emma:lang="en-US" emma:confidence="0">
                  <emma:literal>acetin,</emma:literal>
                </emma:interpretation>
                <emma:interpretation id="interp48" emma:lang="en-US" emma:confidence="0">
                  <emma:literal>acetin,"</emma:literal>
                </emma:interpretation>
                <emma:interpretation id="interp49" emma:lang="en-US" emma:confidence="0">
                  <emma:literal>acetin;"</emma:literal>
                </emma:interpretation>
              </emma:one-of>
            </emma:emma>
          </inkml:annotationXML>
          <inkml:trace contextRef="#ctx0" brushRef="#br2" timeOffset="512551.5971">1493 10852 5160,'7'32'4128,"2"9"-129,-9-41-129,2 38-1677,3-10-903,-3-1-387,3 3-258,-3 2-387,2 0-129,-1 5-129,1-5 129,1 6-258,-1-4-258,4 3-258,-8-5-774,8 2-1032,-1 7-1161,-7-18-516,5 16 0,-5-18 258</inkml:trace>
          <inkml:trace contextRef="#ctx0" brushRef="#br2" timeOffset="595200.3244">-1113 11060 4773,'5'-37'4257,"-5"37"0,2-28-129,-2 10-1032,0 18-516,-11-27-387,11 27-516,-14-23-516,14 23-129,-18-16-258,18 16-258,-21-11 0,21 11-258,-25-3 0,25 3-129,-28 18 0,10 8-129,-2 8 129,-3 9-258,2 8 129,1 8 129,4 5-258,7 2 258,4-2-129,5-4 0,11-3-129,10-5 129,6-6 0,1-7 0,6-5 0,-2-5 0,0-6 129,-2-4-129,1-8 129,-3-2 0,2-6 0,-3-3 0,0-3 129,-1-10-128,-3-6-130,4-4 0,-4-11 0,0-7 0,-5-11 0,0-5 0,-6-8 0,-1-5 0,-6-1 0,-5 2 0,-5 5 0,-11 3 0,-5 13 0,-8 6 0,-3 11 0,-3 5 0,1 10-130,-2 1 1,6 8-129,0 4 129,3 3-129,2 0 129,7 5 0,2 6 0,6 5-129,4 2 258,6 3-129,4 4 129,14 3 0,8 6 0,8 3 0,7 6 129,4 3 0,6 6 0,1 3 0,1-2 0,-5 1 0,0-1 129,-5-5-258,-6 0 258,-8-10-129,-4-5 0,-8-8-129,-4-3 0,-6-1-129,-7-21-258,4 27-516,-4-27-2322,-16 1-1419,16-1-387,-25 2 0,25-2-258</inkml:trace>
          <inkml:trace contextRef="#ctx0" brushRef="#br2" timeOffset="594186.2664">-1229 11155 258,'-23'-13'1032,"23"13"-258,0 0-387,0 0-258,0 0-387,0 0-129,0 0-516,-21-17-128</inkml:trace>
          <inkml:trace contextRef="#ctx0" brushRef="#br2" timeOffset="595628.3488">-318 10683 14061,'-12'-25'4773,"-13"25"-258,9 4 129,10 21-3225,-18-4-258,13 17-516,-10-3-258,8 15-129,-1 3 129,5 11-258,2 4-129,7 7 129,0 1-258,0 2 258,12 3-129,3-5 129,4-5-129,6-10 0,3-4 0,3-13 0,2-5-258,0-10 129,4-6 0,-9-9-258,10-2-258,-15-12-645,16 2-1806,-11-2-1806,-6-12 258,1-6-387,-9-7-129</inkml:trace>
          <inkml:trace contextRef="#ctx0" brushRef="#br2" timeOffset="596260.385">-154 11180 14835,'23'-16'5031,"-2"12"-129,6 1-387,14 3-3483,-9-8-516,9 1-645,7 7-1161,-9-3-3096,4-4-516,-4-2-129,-5 0-258</inkml:trace>
          <inkml:trace contextRef="#ctx0" brushRef="#br2" timeOffset="596032.372">-138 10979 12513,'-2'-55'5031,"2"38"-516,0 17 258,21-5-2967,-21 5-645,0 0-129,16 9-387,-3 12-129,-10 1 0,8 12-257,-7 1-259,1 6 0,-1 4 0,-3 4 0,1 1 0,0 2 0,1-4 0,3-2 0,-1-5 0,4-4 0,0-3 0,2-7 0,3-4 0,-2-5 0,4-2 0,0-6 0,0-3 0,2-7 0,0 0 0,0-5 0,3-2 0,-7-20-646,11 17-1160,-14-21-3096,3 1 0,-7 0-258,-5 0-258</inkml:trace>
          <inkml:trace contextRef="#ctx0" brushRef="#br2" timeOffset="530681.634">130 11985 6192,'0'0'4644,"0"0"-129,-17-14-129,17 14-1548,0 0-516,0 0-645,0 0-516,0 0-258,0 0-258,0 0-129,0 0-129,0 0-129,0 0-129,0 0 0,0 0 0,0 0-129,0 0 0,0 0 0,0 0 0,0 0 0,-16-14 0,16 14 0,0 0 0,0 0 0,0 0 0,0 0-129,0 0 129,0 0-129,0 0 129,0 0 0,0 0 0,16 0 0,-16 0 129,28 5-129,-8-3 129,1 0 0,6 0 0,-1-2 0,8 0-129,2 0 129,3 0 0,2 0 0,0 0 0,0 0 0,0 0 0,-1 0-129,-4-2 129,0 2-129,-4 0 129,1 0-129,3 0 129,5 0-129,2 0 129,3 0-129,4 0 129,1-4 1,4 1-130,0-3 0,-1 3 0,-8-2 0,-1 1 0,-6 0 0,-4 4 0,-3-3 0,-5 3 0,-2-2 0,-4 2 0,1-2 0,-3 2 0,-1-1 0,1 1 0,-1-2 0,0 0 0,-2 0 0,2 2 0,-18 0 0,28 0 0,-28 0 0,22 0 0,-22 0 0,0 0 0,17 0 0,-17 0 0,0 0 0,0 0 0,0 0 0,0 0 0,0 0 0,0 0 0,0 0 0,0 0 0,0 0 0,0 0 0,0 0 0,0 0 0,0 0 0,0 0 0,0 0 0,0 0 0,0 0 0,0 0 0,0 0 0,0 0 0,0 16-646,0-16-4127,-14 7-387,14-7 129,-26 9-516</inkml:trace>
          <inkml:trace contextRef="#ctx0" brushRef="#br2" timeOffset="596520.3999">429 11121 12642,'25'0'4902,"-25"0"-258,27 0 129,-27 0-3096,37 0-645,-19-2-387,10 0-387,3-1-129,-5-6-645,10 9-516,-18-11-2322,5 2-1290,-2 0 0,-21 9-645,23-19-258</inkml:trace>
          <inkml:trace contextRef="#ctx0" brushRef="#br2" timeOffset="596760.4136">614 10959 12384,'0'0'5160,"0"0"-387,-14 13 258,14 13-2322,-9-10-1677,9 16-129,0 0-387,4 9-257,-1 2-259,3 0 0,2 1-130,-2-8-257,6 8-774,-12-26-1548,6 7-2193,-6-25-129,17 18-129,-17-18-129</inkml:trace>
          <inkml:trace contextRef="#ctx0" brushRef="#br2" timeOffset="597331.4463">913 10513 15738,'87'-4'4902,"-32"15"129,4 8-258,14 17-3612,-14-4-129,7 19-902,-11 10-130,-4 14 0,-12 15 0,-12 15 0,-18 7 0,-9 9 0,-29 2 0,-19-4 0,-14 0 0,-27-22-2065,0-7-2837,-7-13-387,0-11-129,6-17-516</inkml:trace>
          <inkml:trace contextRef="#ctx0" brushRef="#br2" timeOffset="597041.4297">1018 10870 13416,'20'-18'5031,"-20"18"-129,12 16 129,-3 18-3225,-9-11-774,12 20 0,-8-4-515,7 11-517,-6-4 0,6 2 0,-2-2 0,-1-6 0,5-1 0,-4-11 0,3 2-130,-12-30-902,22 34-1935,-22-34-1935,0 0-129,12-18-258,-12-8 0</inkml:trace>
          <inkml:trace contextRef="#ctx0" brushRef="#br2" timeOffset="512029.5673">1422 9979 2322,'2'25'2322,"-2"-25"-129,1 23-903,-1-3-1677,0-20-1806,4 42 129,-4-42-258</inkml:trace>
          <inkml:trace contextRef="#ctx0" brushRef="#br2" timeOffset="512253.5801">1461 10520 1935,'0'28'2580,"0"-6"-903,0-22-129,0 21-1419,3-3-1935,-3-18 258,6 19-516,-6-19-129</inkml:trace>
          <inkml:trace contextRef="#ctx0" brushRef="#br2" timeOffset="512652.6027">1584 11751 258,'5'58'-257</inkml:trace>
          <inkml:trace contextRef="#ctx0" brushRef="#br2" timeOffset="512945.6197">1705 12540 7869,'0'31'4386,"1"-1"0,-1-9-903,0-21-1290,4 39-645,-4-23-387,5 11-645,1-6-387,-3 4-258,6 4-387,-7-10-1032,9 3-1677,-3 6-1032,-8-10 0,8 9-516,-8-27 129</inkml:trace>
          <inkml:trace contextRef="#ctx0" brushRef="#br2" timeOffset="514207.6919">2573 10404 8772,'1'71'4644,"-1"-39"-129,0-5 0,0-7-1419,8 17-1290,-8-16-258,1 17-774,-1-8 0,4 9-516,-1-2 0,5 4-516,0 5-258,-4-12-516,16 20-2064,-4-10-1548,-6-1-129,5 3-258,-7-1-516</inkml:trace>
          <inkml:trace contextRef="#ctx0" brushRef="#br2" timeOffset="514519.7097">2779 11781 9804,'0'66'4515,"0"-27"-129,0-9-516,-2 0-1806,2 9-1290,2-1-516,3-1-387,4 8-258,-2-3-387,8 13 0,-8-8-129,5 19 0,-7-10 258,6 12 129,-7-4 0,3 2 258,-5-2 258,-1-9 258,3 4 129,-4-17 0,4 1-258,1-7-1806,7 3-1806,-12-21-258,4 12 0,-4-30-645</inkml:trace>
        </inkml:traceGroup>
        <inkml:traceGroup>
          <inkml:annotationXML>
            <emma:emma xmlns:emma="http://www.w3.org/2003/04/emma" version="1.0">
              <emma:interpretation id="{BC2D3904-04E7-410E-8CD6-8E7D81E6F1B6}" emma:medium="tactile" emma:mode="ink">
                <msink:context xmlns:msink="http://schemas.microsoft.com/ink/2010/main" type="inkWord" rotatedBoundingBox="6623,11106 6761,13577 6627,13584 6488,11114">
                  <msink:destinationLink direction="with" ref="{FB6457C8-B196-4614-B2D6-B24CB076BF74}"/>
                </msink:context>
              </emma:interpretation>
              <emma:one-of disjunction-type="recognition" id="oneOf10">
                <emma:interpretation id="interp50" emma:lang="en-US" emma:confidence="0">
                  <emma:literal>H</emma:literal>
                </emma:interpretation>
                <emma:interpretation id="interp51" emma:lang="en-US" emma:confidence="0">
                  <emma:literal>¥</emma:literal>
                </emma:interpretation>
                <emma:interpretation id="interp52" emma:lang="en-US" emma:confidence="0">
                  <emma:literal>+</emma:literal>
                </emma:interpretation>
                <emma:interpretation id="interp53" emma:lang="en-US" emma:confidence="0">
                  <emma:literal>t</emma:literal>
                </emma:interpretation>
                <emma:interpretation id="interp54" emma:lang="en-US" emma:confidence="0">
                  <emma:literal>N</emma:literal>
                </emma:interpretation>
              </emma:one-of>
            </emma:emma>
          </inkml:annotationXML>
          <inkml:trace contextRef="#ctx0" brushRef="#br2" timeOffset="515467.7639">4812 10418 10965,'13'91'4644,"-8"-50"-129,4-4 258,5 8-2580,-14-17-387,5 17-645,-5-10-258,0 10-258,0-3-129,0 5-258,-1 1-258,1 3-129,0 8-645,0-11-387,16 21-1290,-7-8-2322,1-1-129,1 3-258,-2-3 129</inkml:trace>
          <inkml:trace contextRef="#ctx0" brushRef="#br2" timeOffset="515724.7786">4930 12101 8772,'0'82'4257,"0"-41"0,0 10-645,1 8-1935,-1-7-516,0 8-258,0-5-387,6 2-258,-3-5 0,4-1-129,0-8 0,2-4-258,2 0-774,-6-3-3096,-1-13 0,8 6-516,-10-13 129</inkml:trace>
          <inkml:trace contextRef="#ctx0" brushRef="#br2" timeOffset="560528.3412">4860 10698 7740,'0'0'4257,"4"-22"258,-4 22-387,0 0-1032,0 0-1161,0 0-516,0 0-387,0 0 0,0 0-516,0 0 129,0 0-258,0 0-129,0 0 0,5 16-129,-5-16 129,5 27-258,-3-11 258,2 4-387,-2-3 129,3 5 129,-3-1-129,3 2 0,0 2-129,1 2 258,-1-1-129,4 6 129,-2 0 0,0 4-129,-2 1 129,1 2 0,-3 4-129,-1 0 129,-2-2-129,0 0 129,0 0-129,0-4 0,2-1 0,1-3 0,3-1 0,1-5 130,0 0-130,2 1 0,-2-3 0,-2 5 0,-1-1 0,-1-1 0,-3 2 0,0 3 0,0-1 0,0-2 0,0-2 0,-1-3 0,1-2 0,0-3 0,0-4 0,0-16 0,0 25 0,0-25 0,7 16 0,-7-16 0,0 0 0,10 18 0,-10-18 0,0 0-775,15 24-1418,-15-24-2451,0 0-387,0 0-129,0 0-387</inkml:trace>
          <inkml:trace contextRef="#ctx0" brushRef="#br2" timeOffset="516563.8266">5942 10507 9933,'9'73'4644,"-9"-44"-387,7 6 0,2 4-2064,-9-8-645,3 10-774,-3-8-258,0 8-387,2 2-387,-2-6-387,5 18-1677,2-7-2064,-5 0 129,5 13-387,-5-8-258</inkml:trace>
          <inkml:trace contextRef="#ctx0" brushRef="#br2" timeOffset="516784.8393">6057 11957 10449,'6'89'4644,"-5"-46"0,5 3-129,4 9-2322,-10-9-903,6 15-387,-4-3-387,3 1-387,2 5-645,-7-12-1290,2 3-2709,5-2 0,-4-10-129,3-2-516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8:05.5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8B2A41A-13A3-4593-A0A5-DD7F201340AC}" emma:medium="tactile" emma:mode="ink">
          <msink:context xmlns:msink="http://schemas.microsoft.com/ink/2010/main" type="writingRegion" rotatedBoundingBox="4952,7326 7954,13118 5248,14521 2245,8729"/>
        </emma:interpretation>
      </emma:emma>
    </inkml:annotationXML>
    <inkml:traceGroup>
      <inkml:annotationXML>
        <emma:emma xmlns:emma="http://www.w3.org/2003/04/emma" version="1.0">
          <emma:interpretation id="{9A74D594-FC6A-436A-A888-067858A28B23}" emma:medium="tactile" emma:mode="ink">
            <msink:context xmlns:msink="http://schemas.microsoft.com/ink/2010/main" type="paragraph" rotatedBoundingBox="4952,7326 7954,13118 5248,14521 2245,8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70BAB3-4C03-4D30-9B98-A53D1F2DA2B5}" emma:medium="tactile" emma:mode="ink">
              <msink:context xmlns:msink="http://schemas.microsoft.com/ink/2010/main" type="line" rotatedBoundingBox="4952,7326 7954,13118 5248,14521 2245,8729"/>
            </emma:interpretation>
          </emma:emma>
        </inkml:annotationXML>
        <inkml:traceGroup>
          <inkml:annotationXML>
            <emma:emma xmlns:emma="http://www.w3.org/2003/04/emma" version="1.0">
              <emma:interpretation id="{D804E09E-7489-41AB-AFE1-39F0A9C7C247}" emma:medium="tactile" emma:mode="ink">
                <msink:context xmlns:msink="http://schemas.microsoft.com/ink/2010/main" type="inkWord" rotatedBoundingBox="4952,7326 7954,13118 5248,14521 2245,8729">
                  <msink:destinationLink direction="with" ref="{A52EA7BF-6196-461A-961D-2402171D854D}"/>
                </msink:context>
              </emma:interpretation>
              <emma:one-of disjunction-type="recognition" id="oneOf0">
                <emma:interpretation id="interp0" emma:lang="en-US" emma:confidence="0">
                  <emma:literal>708b:</emma:literal>
                </emma:interpretation>
                <emma:interpretation id="interp1" emma:lang="en-US" emma:confidence="0">
                  <emma:literal>108b:</emma:literal>
                </emma:interpretation>
                <emma:interpretation id="interp2" emma:lang="en-US" emma:confidence="0">
                  <emma:literal>1028b:</emma:literal>
                </emma:interpretation>
                <emma:interpretation id="interp3" emma:lang="en-US" emma:confidence="0">
                  <emma:literal>7028b:</emma:literal>
                </emma:interpretation>
                <emma:interpretation id="interp4" emma:lang="en-US" emma:confidence="0">
                  <emma:literal>7088b:</emma:literal>
                </emma:interpretation>
              </emma:one-of>
            </emma:emma>
          </inkml:annotationXML>
          <inkml:trace contextRef="#ctx0" brushRef="#br0">215 39 9417,'-12'-22'4644,"12"22"-258,-34-10-129,13 2-1935,21 8-1032,-43 9-516,25 11-258,-9 0-387,10 8-129,-1 2 0,5 8 129,4-3-258,6 2 258,3 1-129,2-3 0,14-3 258,5-1-129,4-6 129,7-1-129,0-7 258,5-1 0,-3-8 129,7 1-129,-13-9 129,6 0 0,-7-9-129,3-3 129,-10-11-129,1-2-257,-10-9-130,-1-1 0,-8-6 0,-2 0 0,-9 0 0,-8 0 0,-8 2 0,-4 7 0,-5 5 0,-1 6 0,1 10 0,-7 2 0,13 11-517,-20-2-3224,17 16-1290,3 0-129,8 7-129,4 0-258</inkml:trace>
          <inkml:trace contextRef="#ctx0" brushRef="#br0" timeOffset="-1256.0719">-1361 8 10965,'2'-16'4644,"-2"16"-387,0 0-129,0 0-2451,9 9-516,-9-9-129,10 18-129,-10-18-258,20 27-129,-20-27 0,37 37-129,-14-14 0,10 7-129,6-1 0,9 6 0,5-1 0,11 5 0,5 2 1,11 2-259,2 1 0,5 6 0,4 2 0,3 5 0,3 2 0,6 8 0,2 1 0,5 6 0,0 1 0,6 2 0,-4-1 0,0-1 0,-5 1 0,-6-10 0,-8 0 0,-8-7 0,-9-4 0,-4-4 0,-10-4 0,-2-5 0,-8-3 0,-2-3 0,-6-6 0,-3-5 0,-5-2 0,-8-5 0,-1-4 0,-11-7 0,0 1 0,-16-8-130,0 0-1031,3-13-516,-3 13-2193,8-28-1161,-8 3 129,-6-2-258,-6-7-387</inkml:trace>
          <inkml:trace contextRef="#ctx0" brushRef="#br0" timeOffset="368.0209">943-282 12255,'9'-28'5160,"-9"28"-129,0 0-129,0-16-1419,3 28-2322,-6 8-516,-3 14-515,-6 7-130,-1 10 0,-6 8 0,-1 7 0,-3 1 0,-4 5 0,-1-5 0,-2-1 0,3 0 0,-1-8 0,3-2 0,0-8 0,5-4 0,-1-12 0,8 4-388,-6-17-902,15 12-1161,4-31-2451,-18 23 0,18-23-258,0 0-129</inkml:trace>
          <inkml:trace contextRef="#ctx0" brushRef="#br0" timeOffset="788.045">1126 224 12384,'9'-32'4773,"-18"19"-129,9 13 0,-20 13-2709,-5-6-903,13 16-516,-4 0-387,3 7 129,1 4-129,7 3-129,5 1 129,0-1-129,7-3 129,9-4 0,3-5 0,4-2 0,2-7 0,9-3 0,-2-10 129,6 1 0,-3-4 129,4-4-129,-5-10 1,5-4-259,-9-7 0,1-1 0,-10-10 0,-5-1 0,-11-6 0,-5 2 0,-5 0 0,-16 0 0,-11 9 0,-15 2 0,3 16 0,-20 1-4129,9 11-902,-4 2-258,2 4-129</inkml:trace>
          <inkml:trace contextRef="#ctx0" brushRef="#br0" timeOffset="-940.0538">1060 1375 9933,'0'0'4773,"0"0"-129,0 0-258,30 24-1935,-30-24-774,41 34-516,-19-16-129,13 12-387,-6-5 0,8 9-258,-5-6 129,5 4-258,-8-3 1,1-1-259,-7-3 0,-3-3 0,-11-3 0,-4-3 0,-5-16 0,-14 23 0,-15-12 0,-8-2 0,-11 2 0,-11-4 0,4 14-646,-18-10-4256,7 3-258,2-3 129,4 1-387</inkml:trace>
          <inkml:trace contextRef="#ctx0" brushRef="#br0" timeOffset="2720.1556">1873 1364 11352,'-64'3'4644,"30"15"-129,-10 7-645,-6 0-1677,14 23-1032,-10-4-387,12 19-129,0 1-258,11 9-129,7 9-258,9 5 129,7 3-258,5 3 129,15-1 0,10-1 0,6-4 0,7-5-129,6-11 516,10-7-387,3-14 387,11-7-258,0-17 387,13-4-258,-3-17 387,11-5-129,-3-5-257,5-11-259,-9-11 0,-3-3 0,-8-6 0,-6-3 0,-10-7 0,-8-7 0,-11-8 0,-6-10 0,-6-7 0,-6-6 0,-9-7 0,-5-1 0,-7-1 0,-2 4 0,-18 8 0,-9 8 0,-10 9 0,-11 8 0,-11 8 0,-10 11 0,-9 3 0,-6 8 0,-3 4 0,0 4 0,1 10 0,5-3 0,9 7 0,7 3 0,17 4-130,-2 2-1289,30 17-2451,-1 1-1290,8 4 387,12 6-387,1 3-258</inkml:trace>
          <inkml:trace contextRef="#ctx0" brushRef="#br0" timeOffset="3176.1816">1889 1737 13029,'0'0'5031,"0"0"0,0 0-258,0 0-1935,0 20-1935,0 3-387,2 11 0,-1 1-386,3 8-130,0 5 0,1 2 0,0 3 0,-3-6-130,3 4-257,-3-13-258,7 4-129,-9-15-258,11 7-774,-11-34-1548,0 16-1290,0-16-129,18 0 0,-18 0-258</inkml:trace>
          <inkml:trace contextRef="#ctx0" brushRef="#br0" timeOffset="3460.1979">2261 1825 13029,'10'-41'5289,"-10"41"-258,4-22 0,-4 22-2193,0 0-1289,0 0-1549,0 16 0,5 2 0,-1 7 0,3 7 0,-5 7 0,7 9 0,-4 2 0,2 7 0,-3-4 0,1-1 0,2-6 0,-3-9 0,6 3 0,-11-23-1807,1 3-3224,0-20-387,0 20 0,0-20-387</inkml:trace>
          <inkml:trace contextRef="#ctx0" brushRef="#br0" timeOffset="5264.3011">1885 2632 9546,'-21'-14'4515,"-4"10"-129,25 4-258,-27 15-1806,-1-5-903,8 19-387,-15-3-129,5 19-387,-11-2-129,5 13 0,-3 5-129,7 10 129,0 4-258,11 7 129,6-1-258,12 1 129,3 4-129,16-6-129,11-2 0,6-5-129,8-7 258,5-6-258,4-6 258,4-3-129,3-8 129,3-6-129,2-8 387,4-10-129,2-6 0,6-6 129,-1-7 0,4-2 0,-4-14-129,0-2 129,-4-7 0,-3 2 129,-6-9-258,-3-2 258,-9-7-258,-1-5 1,-8-11-130,-4-7 0,-5-14 0,-3-9 0,-9-9 0,-4 0 0,-8-6 0,-6 6 0,0 4 0,-13 12 0,-6 12 0,-6 13 0,-4 11 0,-1 6 0,1 15 0,-1 2 0,7 14 0,-7-8-388,30 15-4514,-27 0-387,11 7 387,7 9-516</inkml:trace>
          <inkml:trace contextRef="#ctx0" brushRef="#br0" timeOffset="5735.328">2739 2678 14706,'13'-19'5160,"-13"19"-258,0 0-258,0 0-2709,0 0-1290,0 19 0,0 8-515,-9 2-130,0 8 0,-5 4 0,-1-2 0,-1-2 0,2-6 0,0-7 0,1-4 0,13-20-130,0 0 1,-16 9 129,16-9-129,2-23 129,7 1 0,4-4 0,1-5 0,4-4 0,1 1 0,1 0 388,1 6-388,-3 1 0,0 6 0,-1 7 0,3 8 0,-2 6 0,3 4 0,4 8 0,5 10 0,4 3 0,5 3 0,7 6 0,1-2 0,11 16-1678,-1-14-3095,-5-1-387,-6-1 0,-5-3-516</inkml:trace>
          <inkml:trace contextRef="#ctx0" brushRef="#br0" timeOffset="6349.3631">1629 4454 13803,'0'0'5160,"18"3"-387,-16 19 129,-4-1-3741,2 25-258,0-7-258,5 18 0,-1-5-258,5 1-129,-2-1-128,2-6-260,3-3-128,-5-11-258,9 3-387,-16-35-774,22 31-2580,-22-31-645,16 1-258,-16-1-258</inkml:trace>
          <inkml:trace contextRef="#ctx0" brushRef="#br0" timeOffset="6676.3818">2150 4368 10191,'22'-50'5031,"-22"50"0,0 0-129,0 0-1290,9 22-2193,-11 4-516,2 21-258,-4 3-129,4 10 1,-5 8-517,-2 5 0,-6 1 0,-1 1 0,-7 1 0,-2 1 0,-6-1 0,1-4 0,-1-5 0,-1-5 0,5-3 0,0-13-130,11 1-515,-6-22-516,20 12-774,0-37-2064,-16 23-1032,16-23 0,0 0-258,11-4 129</inkml:trace>
          <inkml:trace contextRef="#ctx0" brushRef="#br0" timeOffset="7092.4056">2647 4770 13674,'-6'-18'5031,"-22"10"-258,10 8-129,6 23-3225,-11-5-516,7 14-387,-2 0-258,7 7-129,2 3 129,6 3-387,3-2 258,7-3-258,12 0 0,6-5 129,2-6 0,5-4 0,0-11 129,2-4 0,-2-10 129,0 0 129,-6-10 0,3-10-257,-8-6-130,1-7 0,-8-6 0,-2-3 0,-6-5 0,-6-4 0,-2 1 0,-11 2 0,-4 5 0,-8 4 0,2 20-130,-11 1-4901,-2 12-129,-1 6-129,-2 15-258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24.4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E65170-D964-4B30-B2FC-E629FE72F406}" emma:medium="tactile" emma:mode="ink">
          <msink:context xmlns:msink="http://schemas.microsoft.com/ink/2010/main" type="writingRegion" rotatedBoundingBox="16545,10513 19186,10513 19186,11294 16545,11294">
            <msink:destinationLink direction="with" ref="{DCF8D2DB-FE4F-417B-92FF-7F15A4C82B1F}"/>
            <msink:destinationLink direction="with" ref="{56426113-C490-4826-9202-1AE469418FEA}"/>
          </msink:context>
        </emma:interpretation>
      </emma:emma>
    </inkml:annotationXML>
    <inkml:traceGroup>
      <inkml:annotationXML>
        <emma:emma xmlns:emma="http://www.w3.org/2003/04/emma" version="1.0">
          <emma:interpretation id="{18E00CCF-B33B-41B9-B1F3-6ACE7FE3FF81}" emma:medium="tactile" emma:mode="ink">
            <msink:context xmlns:msink="http://schemas.microsoft.com/ink/2010/main" type="paragraph" rotatedBoundingBox="16545,10513 19186,10513 19186,11294 16545,112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85CAFF-11FD-437C-9766-6AED912F1031}" emma:medium="tactile" emma:mode="ink">
              <msink:context xmlns:msink="http://schemas.microsoft.com/ink/2010/main" type="line" rotatedBoundingBox="16545,10513 19186,10513 19186,11294 16545,11294"/>
            </emma:interpretation>
          </emma:emma>
        </inkml:annotationXML>
        <inkml:traceGroup>
          <inkml:annotationXML>
            <emma:emma xmlns:emma="http://www.w3.org/2003/04/emma" version="1.0">
              <emma:interpretation id="{CC39C8BE-6DE0-488D-97EE-16F1FE03BB81}" emma:medium="tactile" emma:mode="ink">
                <msink:context xmlns:msink="http://schemas.microsoft.com/ink/2010/main" type="inkWord" rotatedBoundingBox="16545,10513 17178,10513 17178,11294 16545,11294"/>
              </emma:interpretation>
              <emma:one-of disjunction-type="recognition" id="oneOf0">
                <emma:interpretation id="interp0" emma:lang="en-US" emma:confidence="0">
                  <emma:literal>Q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(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106 158 12126,'-17'-39'4902,"17"39"-387,-18-26 387,18 26-2967,0 0-516,0 0-516,-25 0-258,20 23-258,-4 3-258,2 12 129,-2 6-258,1 8 0,1-1 129,6 3-129,1-4 129,1-4-129,12-7 129,6-3 130,3-12-259,6-4 0,4-9 0,4-2 0,-1-9 0,5 0 0,-5-9 0,1-7 0,-6-6 0,-2-6 0,-6-6 0,-6-10 0,-7-8 0,-9-3 0,0-2 0,-13-2 0,-6 2 0,-8 7 0,-5 6 0,-4 8 0,-1 13 0,-2 6 0,5 8 0,0 5 0,8 4 0,2 5 0,8 11 0,9 6 0,7 3 0,4 5 0,12 4 0,7 3 0,7 4 0,8 3 0,4 1 0,5 3 0,1-2 0,1 2 0,-1 0 0,0-3 0,-5-3 0,-2-4 0,-7-3 0,-9-8 0,0 5 0,-25-32-2581,14 34-2063,-14-18-516,0-16-129,0 23-258</inkml:trace>
        </inkml:traceGroup>
        <inkml:traceGroup>
          <inkml:annotationXML>
            <emma:emma xmlns:emma="http://www.w3.org/2003/04/emma" version="1.0">
              <emma:interpretation id="{AB3BE885-6B9E-4BC2-A621-BD2EAF3CCA88}" emma:medium="tactile" emma:mode="ink">
                <msink:context xmlns:msink="http://schemas.microsoft.com/ink/2010/main" type="inkWord" rotatedBoundingBox="18537,10581 19186,10581 19186,11141 18537,11141"/>
              </emma:interpretation>
              <emma:one-of disjunction-type="recognition" id="oneOf1">
                <emma:interpretation id="interp5" emma:lang="en-US" emma:confidence="1">
                  <emma:literal>D</emma:literal>
                </emma:interpretation>
                <emma:interpretation id="interp6" emma:lang="en-US" emma:confidence="0">
                  <emma:literal>d</emma:literal>
                </emma:interpretation>
                <emma:interpretation id="interp7" emma:lang="en-US" emma:confidence="0">
                  <emma:literal>b</emma:literal>
                </emma:interpretation>
                <emma:interpretation id="interp8" emma:lang="en-US" emma:confidence="0">
                  <emma:literal>P</emma:literal>
                </emma:interpretation>
                <emma:interpretation id="interp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631.0359">2093 164 11610,'-2'-66'4902,"22"46"-258,10 10 258,15 10-2451,-8 0-903,25 14-258,-10-2-387,10 15-386,-10-2-517,1 9 0,-10 1 0,-4 8 0,-11 0 0,-10 1 0,-9-1 0,-9-4 0,-7 0 0,-16-5 0,-11-4 0,-10-5 0,-6-2 0,-12-10 0,1 8 0,-19-21-1420,4 7-3611,1-3-258,4-1 0,5-1-516</inkml:trace>
          <inkml:trace contextRef="#ctx0" brushRef="#br0" timeOffset="340.0195">2099 205 14319,'0'0'5289,"0"0"-258,0 0-129,16 0-2322,0 17-1934,-11 7-646,9 11 0,-3 4 0,3 6 0,-3-1 0,1 1 0,-1 1 0,-4-9 0,2-1 0,-9-17-517,16 10-2321,-16-29-2322,0 0 258,0 0-387,-5-9 0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27.6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6426113-C490-4826-9202-1AE469418FEA}" emma:medium="tactile" emma:mode="ink">
          <msink:context xmlns:msink="http://schemas.microsoft.com/ink/2010/main" type="inkDrawing" rotatedBoundingBox="16193,7542 16335,11125 14746,11188 14604,7605" semanticType="verticalRange" shapeName="Other">
            <msink:sourceLink direction="with" ref="{69E65170-D964-4B30-B2FC-E629FE72F406}"/>
            <msink:sourceLink direction="with" ref="{F0DAC513-D37E-4C2D-953B-A47E82FACA54}"/>
          </msink:context>
        </emma:interpretation>
      </emma:emma>
    </inkml:annotationXML>
    <inkml:trace contextRef="#ctx0" brushRef="#br0">18 14 7224,'0'0'4128,"0"0"129,-21-16-258,21 16-1677,0 0-516,0 0-258,11 0-516,-11 0-129,35 2-129,-8-2 0,19 10-129,6-8 0,15 5-129,8-7-129,9 6 0,1-5 0,6 3-129,-6-4 0,-1 2-129,-9-2 0,-10 2 0,-8-2 1,-7 1-130,-7 1 0,-4 0 0,-5-2 0,-4 2 0,-2-1 0,-1 1 0,-2-2 0,0 0 0,-4 0 0,-1 0 0,-2 0 0,-2 0 0,-16 0 0,28-3 0,-28 3 0,32-2 0,-11 0 0,3 2 0,-1-2 0,0 1 0,-2-1 0,-3 0 0,-2 2-130,-16 0-515,0 0-1161,2 12-2838,-2-12-387,-29 13-129,4-6-258</inkml:trace>
    <inkml:trace contextRef="#ctx0" brushRef="#br0" timeOffset="1139.0652">-35 121 10965,'0'0'4257,"-21"0"258,19 10-387,2 17-2580,-2-6-645,2 15-129,0-2-258,0 14 0,0 0-129,6 14-258,2 2 258,3 11-258,-2 10 129,5 15 0,-5 3 129,5 11 0,-3 0-129,1 5 129,-3-2 129,6 4-129,-7-7 0,7-2 1,-5 0-388,3 2 0,-4-5 0,3 1 0,-5-5 0,2-2 0,-2-9 0,0-3 0,-1-7 0,1-4 0,-4-6 0,3 3 0,-1-1 0,-1 4 0,-3 0 0,1 0 0,0-5 0,0-2 0,1-7 0,-1-9 0,0-9 0,3-11 0,-1-7 0,-1-8 0,1-6 0,-4-16 0,3 21 0,-3-21 0,0 0 0,0 0 0,4 16 0,-4-16 0,0 0 0,0 0 0,0 0 0,0 0 0,0 0 0,0 0 0,0 0 0,0 0 0,25 0 0,-25 0 0,32-2 0,-5 1 0,5-3 0,7 2 0,5 0 0,6 1 0,3-1 0,3 2 0,2-2 0,1 0 0,1 1 0,-3-3 0,0-1 0,-2-1 0,-1 1 0,-3 0 0,-1-2 0,-5 3 0,-4 0 0,-4 3 0,-3-1 0,-6 2 0,-3 0 0,-4-2 0,-3 2 0,-2-2 0,-16 2 0,30-5 0,-14 3 0,4 0 0,1-1 0,6-1 0,3 1 0,1-3 0,-1 3 0,0-1 0,-3 3 0,-10-7 0,7 8 0,-24 0-3097,0 0-1934,0 0-387,-16 0-129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33.9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8CA9A1-3EA9-4180-83D3-073C5416E838}" emma:medium="tactile" emma:mode="ink">
          <msink:context xmlns:msink="http://schemas.microsoft.com/ink/2010/main" type="inkDrawing" rotatedBoundingBox="19826,5568 21896,5510 21897,5531 19826,5589" shapeName="Other">
            <msink:destinationLink direction="to" ref="{9D9369CF-7C6A-4E8F-AFDA-4E1D8AA9DD35}"/>
          </msink:context>
        </emma:interpretation>
      </emma:emma>
    </inkml:annotationXML>
    <inkml:trace contextRef="#ctx0" brushRef="#br0">0 57 774,'0'0'2709,"0"0"-129,0 0 258,0 0-645,0 0-387,0 0 0,11 5-129,-11-5-258,36 2 258,-17-2-129,20 0-129,-5 0-129,21 0-129,-3 0-258,21 0-258,0 0 0,19 0-258,6-3 0,20 1 0,1-4-129,9 5 0,-2-5 0,2 1 0,-3 0-129,-4-1 129,-11-1-129,-9 4 0,-8-1 0,-8 0-129,-14 3 129,-12 1 0,-11 0-258,-16 0-129,-7 1-387,-25-1-1161,0 0-2838,-13 2 0,-8-2-129,-4 6-387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31.4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9AE74A-5764-4FC8-8D7C-1F91D8B54C2E}" emma:medium="tactile" emma:mode="ink">
          <msink:context xmlns:msink="http://schemas.microsoft.com/ink/2010/main" type="inkDrawing" rotatedBoundingBox="19509,10617 19545,7402 21422,7423 21387,10638" semanticType="verticalRange" shapeName="Other">
            <msink:sourceLink direction="with" ref="{F0DAC513-D37E-4C2D-953B-A47E82FACA54}"/>
          </msink:context>
        </emma:interpretation>
      </emma:emma>
    </inkml:annotationXML>
    <inkml:trace contextRef="#ctx0" brushRef="#br0">254 2 2322,'20'2'3354,"3"-2"516,-23 0-387,21-6-774,1 6-774,-3 0-258,15 0-387,-6 0-129,17 9-258,-4-9 129,16 11-387,-6-9 129,13 10-258,-5-8-129,3 5-129,-1-8-129,-4 3 0,-2-2 0,-2-2-129,-1 0 129,-1 0-129,-1 0 129,0-2 0,-2-3 0,-2 3 0,-3 0 0,-2 2 0,-9-2 0,0 2 0,-7 0-129,-4 0 0,-1 4 129,-3 1-129,-1 2 0,-16-7 0,31 18 0,-31-18 129,26 25-129,-11-7 129,-5 1 0,3 4-129,-4 2 129,1 4-129,-1 1 129,0 6-129,0 3 0,0 3 0,-2 3 129,2 3 0,-4 3-129,2 8 129,-5 2 0,0 6-129,-2 4 129,0 8 0,0 2 0,0 7 0,0 1-129,0-2 258,0-2-258,0 0 258,0-4-129,3-5 0,3-7 258,3 1-258,-4-8 129,4 6-129,-5-4 129,3 5-258,-4-1 258,3 8-129,-5 1 0,3 4 0,-1-1 0,3 2 0,-4-3 0,5-5 1,-4-3-130,4-3 0,0-9 0,-1-2 0,-1-6 0,0-3 0,-1-3 0,1-3 0,-1-4 0,-1-6 0,-3-5 0,0-4 0,2-4 0,-2-3 0,0-16 0,0 18 0,0-18 0,0 0 0,0 0 0,0 0 0,-14 11 0,14-11 0,-21 3 0,21-3 0,-31 4 0,12-2 0,-3 3 0,-4 0 0,-3 1 0,-4-3 0,-7 2 0,-6-1 0,-7 3 0,-8-3 0,-4-3 0,-8 3 0,-2-4 0,-2 2 0,-1-2 0,2 2 0,3-2 0,7 0 0,5 0 0,4 0 0,8 0 0,2 0 0,3-2 0,3-2 0,0 1 0,0-3 0,-1 3 0,-3-1 0,1 4 0,-3 0 0,-1 0 0,2 0 0,0 0 0,3 4 0,4-1 0,5-1 0,8 2 0,4-3 0,22-1 0,-21 4 0,21-4 0,0 0 0,0 0 0,0 0 0,0 0 0,0 0 0,0 0 0,0 0 0,0 0 0,0 0 0,0 0 0,0 0 0,0 0 0,0 0 0,0 0-130,0 0-128,0 0-129,-16-4-516,16 4-2451,0 0-1548,0 0 129,0 0-387,0 0 0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39.7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9369CF-7C6A-4E8F-AFDA-4E1D8AA9DD35}" emma:medium="tactile" emma:mode="ink">
          <msink:context xmlns:msink="http://schemas.microsoft.com/ink/2010/main" type="inkDrawing" rotatedBoundingBox="2507,1536 22332,3069 22133,5635 2309,4103" semanticType="callout" shapeName="Other">
            <msink:sourceLink direction="to" ref="{3A8CA9A1-3EA9-4180-83D3-073C5416E838}"/>
            <msink:sourceLink direction="to" ref="{D9C90854-EA5A-499A-AEC9-46961CDD7629}"/>
          </msink:context>
        </emma:interpretation>
      </emma:emma>
    </inkml:annotationXML>
    <inkml:trace contextRef="#ctx0" brushRef="#br0">224 1411 774,'-14'12'3741,"5"-12"516,9 0-387,0 0-129,0 0-516,0 0-645,0 0 0,0 0-903,0 0-258,0 0-387,-11-14-258,11 14-258,-2-27 0,1 11-129,-1-10 129,2 1-129,-7-13-129,3 1 0,-6-9-129,1-4 1,-2-9-130,0-14 0,-6-19 0,0-11 0,1-6 0,2-3 0,0 2 0,3 5 0,-1 7 0,3 20 0,2 21 0,3 16 0,-1 14 0,1 11 0,4 16 0,-3-19 0,3 19 0,0 0 0,0 0 0,0 0 0,0 0 0,9-2 0,-9 2 0,16 0 0,-16 0 0,21 0 0,-5 5 0,0-1 0,9 1 0,2 2 0,7-2-130,8 1 130,8-3-129,11-1 129,8-2 0,9 0 0,8 0 0,13-5 0,10-2 0,15 0-129,15-2 129,9 2 0,12-1 0,10 1 0,17 4 0,16-3 0,12 1-129,8 2 129,10-3 0,19 4 0,10 1 0,6-1 0,8 0 0,7 2 0,1 0 129,3 0 0,-3 5-129,3 1 0,1-1 129,-2 2-129,1 0 130,-1-1-130,0 1 0,1 2 0,-3 0 0,-3-1 0,0 0 0,1-1 0,0 2 0,1-2 0,5 0 0,4-2 0,3 0 0,-1 1 0,-1-1 0,-3-3 0,-2 3 0,-5-3 0,-5 3 0,-8-1 0,-5 3 0,0 0 0,0 2 0,-3 2 0,-4 1 0,-4 1 0,0-3 0,1 3 0,-3-1 0,-8 1 0,0-3-130,3 3 130,-5-3 0,-7 6 0,-9-1 0,-2 3 0,-2-1 0,-5-1-129,-12 4 129,-13-1-129,-5 1 129,-2-2-129,-2 0 129,-7-2-129,-9-2 129,-3 4-129,-8-4 129,1 0 0,-8 2 0,-3 0-129,-4 0 129,-8-2 0,-6 2 0,-7-1 0,-6-1 0,-6-2 0,-9 1-129,-12-3 129,-8 3 0,-10-2 129,-6 1-129,-5-1-129,-8-2 129,-6-1 0,-4 0 0,-6 0 0,-5-2 129,-5-1-258,-3 0 129,-5-1 0,-17-4 129,24 7-129,-24-7 0,16 7 129,-16-7-129,0 0 0,21 11 129,-21-11-129,16 12 0,-16-12 0,19 13 0,-19-13 0,16 18 0,-16-18 129,15 26-129,-6-8 0,-2 2 0,3 5 129,1 1-129,5 4 0,0 4 129,0 2 0,-2 3-129,2 5 130,-1 1-130,-1 6 0,-4 1 0,-1 7 0,0 1 0,0 6 0,2 2 0,-2-3 0,1 1 0,-1 0 0,0-2 0,0-2 0,-4-3 0,1-4 0,-4 0 0,-1-1 0,-1-1 0,0 0 0,0 3 0,-1-1 0,-1 0 0,2 0 0,-2 4 0,0-2 0,0 0 0,1 0 0,-5-6 0,1 1 0,0-4 0,-1-6 0,1-4 0,1-4 0,-1-8 0,3-1 0,2-3 0,0-5 0,0-17 0,0 29 0,0-29 0,0 23 0,0-23 0,0 21 0,0-21 0,4 18 0,-4-18 0,5 21 0,-5-21 0,6 22 0,-6-22 0,5 23 0,-5-23 0,7 21 0,-7-21 0,9 18 0,-9-18 0,0 0 0,7 20 0,-7-20 0,0 0 0,11 16 0,-11-16 0,0 0 0,0 0 0,0 0 0,0 0 0,9 16 0,-9-16 0,0 0 0,0 0 0,0 0 0,0 0 0,0 0 0,0 0 0,0 0 0,0 0 0,0 0 0,0 0 0,0 0 0,0 0 0,0 0 0,0 0 0,0 0 0,0 0 0,0 0 0,0 0 0,0 0 0,0 0 0,0 0 0,0 0 0,0 0 0,0 0 0,0 0 0,0 0 0,0 0 0,-24-2 0,-4-4 0,-9 5 0,-22-15 0,-2 14-4774,-13-5-644,-5 3 129,-4-3-645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37.1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A78E788-203E-41EF-937E-AFB47BD0A1F8}" emma:medium="tactile" emma:mode="ink">
          <msink:context xmlns:msink="http://schemas.microsoft.com/ink/2010/main" type="writingRegion" rotatedBoundingBox="454,2851 3900,3841 2228,9667 -1217,8677"/>
        </emma:interpretation>
      </emma:emma>
    </inkml:annotationXML>
    <inkml:traceGroup>
      <inkml:annotationXML>
        <emma:emma xmlns:emma="http://www.w3.org/2003/04/emma" version="1.0">
          <emma:interpretation id="{2B47E63B-5C11-4482-BA6D-A3FD3D552FB9}" emma:medium="tactile" emma:mode="ink">
            <msink:context xmlns:msink="http://schemas.microsoft.com/ink/2010/main" type="paragraph" rotatedBoundingBox="454,2851 3900,3841 3525,5148 78,4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1566E6-F145-4CA1-9FEE-75737DC0767C}" emma:medium="tactile" emma:mode="ink">
              <msink:context xmlns:msink="http://schemas.microsoft.com/ink/2010/main" type="line" rotatedBoundingBox="454,2851 3900,3841 3525,5148 78,4159"/>
            </emma:interpretation>
          </emma:emma>
        </inkml:annotationXML>
        <inkml:traceGroup>
          <inkml:annotationXML>
            <emma:emma xmlns:emma="http://www.w3.org/2003/04/emma" version="1.0">
              <emma:interpretation id="{161C6180-36DF-46EF-9693-125309EB68BC}" emma:medium="tactile" emma:mode="ink">
                <msink:context xmlns:msink="http://schemas.microsoft.com/ink/2010/main" type="inkWord" rotatedBoundingBox="454,2851 3900,3841 3525,5148 78,4159"/>
              </emma:interpretation>
              <emma:one-of disjunction-type="recognition" id="oneOf0">
                <emma:interpretation id="interp0" emma:lang="en-US" emma:confidence="0">
                  <emma:literal>shatter</emma:literal>
                </emma:interpretation>
                <emma:interpretation id="interp1" emma:lang="en-US" emma:confidence="0">
                  <emma:literal>Shatter</emma:literal>
                </emma:interpretation>
                <emma:interpretation id="interp2" emma:lang="en-US" emma:confidence="0">
                  <emma:literal>Shatters</emma:literal>
                </emma:interpretation>
                <emma:interpretation id="interp3" emma:lang="en-US" emma:confidence="0">
                  <emma:literal>Etta,</emma:literal>
                </emma:interpretation>
                <emma:interpretation id="interp4" emma:lang="en-US" emma:confidence="0">
                  <emma:literal>Essen,</emma:literal>
                </emma:interpretation>
              </emma:one-of>
            </emma:emma>
          </inkml:annotationXML>
          <inkml:trace contextRef="#ctx0" brushRef="#br0">900 3176 7224,'0'0'4128,"-18"-4"-129,18 4 129,0 0-2193,0 0-645,11 9 0,-11-9-258,16 4-258,-16-4 0,29 7-129,-29-7 0,42 9-258,-15-8 129,10 6-258,-3-5 129,12 4-129,-3-6 0,9 1 0,-4-1 0,5 0 0,-5-3 0,4-1-129,-4-1 129,-2 0-129,-5-1 129,-2 3-129,-5-1 0,-4 4 0,-5 0-129,-4 0 129,-5 0 0,2 0-129,-18 0 0,30-2 0,-30 2 0,27-3-258,-27 3-129,21-6-516,-1 14-903,-20-8-2967,0 0-129,0 0-258,0 0-258</inkml:trace>
          <inkml:trace contextRef="#ctx0" brushRef="#br0" timeOffset="7868.4501">-1131 2957 9288,'5'-16'4257,"-5"16"-258,-23-9 129,-13 2-2709,10 7-645,-12 0 129,3 11-258,-6-6-129,7 7-129,2-3 0,9 4-258,3-1 129,20-12-129,-16 30-129,16-14 0,4 2 129,16 2 0,3-1-129,9 1 258,3 1 0,12 1 129,-3-1-129,9 2 129,-3-3 129,2 3-129,-10-4 129,1 6-129,-13-5-129,-5 3 129,-11-5-258,-3 3 129,-11-3 0,0 1-129,-14-1 0,-7-2 0,-4-3 0,-6-3 1,-1-3-130,-5-3 0,-4-4 0,0 0 0,-1-2 0,4-7 0,3-3 0,1-2 0,4-1 0,1 1 0,10 2 0,-3-4 0,22 16-517,-23-23-515,23 23-1677,13 0-2193,-13 0-258,19-8 0,-3 7-258</inkml:trace>
          <inkml:trace contextRef="#ctx0" brushRef="#br0" timeOffset="11626.6649">-829 2877 9675,'0'-16'4773,"0"16"-258,2 10 0,-2-10-2580,7 38-774,-5-13 129,10 16-387,-5-2-129,9 9-258,-7-2 0,2 9-258,-2 0-129,-4-1 129,-1 1-258,-2-7 0,-2-4 0,0-6 0,0-8 0,-2-9 0,2-21 0,-2 18-129,2-18 129,0-11 0,4-10 0,3-2 129,-2-6-129,6-1 129,1 0-129,2 2 129,1 1 0,1 6 0,0 1 129,1 7-129,1 5 0,0 4 0,0 4 0,1 4 0,-1 10 1,4 7-130,-1 6 0,-2 7 0,1 1 0,-6 1 0,0 3-388,-10-7-386,8 11-1419,-8-15-2580,-4-8-258,0-20-258,-16 21-129</inkml:trace>
          <inkml:trace contextRef="#ctx0" brushRef="#br0" timeOffset="12303.7038">-304 3160 11997,'12'-54'4773,"-6"35"-516,13 13 258,8 6-3096,-27 0-903,43 0-258,-15 0-258,1 2-129,3 3-129,-2-5-129,0 4 0,-9-4-129,4-4 0,-7-10 129,-2 4 0,-7-8 0,-2 0 258,-3 0 516,-4-5 0,0 23 387,-2-34 0,2 34 0,-9-23 129,9 23 0,0 0-129,-2 11 0,2-11 0,0 44-258,4-12 129,5 16-515,-2 2-130,7 12 0,-3 6 0,3 7 0,0 1 0,0 4 0,1-3 0,1-3 0,-4-4 0,1-11 0,-5-8 0,-2-14 0,-3-1 0,-3-18 0,0 7-1936,0-25-3095,-14 7-258,14-7-129,-28-11 0</inkml:trace>
          <inkml:trace contextRef="#ctx0" brushRef="#br0" timeOffset="11831.6768">-318 3359 13029,'42'14'4902,"-24"2"-258,0 7 0,5 7-3483,-14-5-1032,-5-5-1419,-4-2-3096,0 5-129,0-23-258,-15 23-387</inkml:trace>
          <inkml:trace contextRef="#ctx0" brushRef="#br0" timeOffset="12448.712">29 3667 7353,'35'-25'3741,"-1"25"-258,-13-18-1935,2-7-3612,25 18-1161,-19-23-387,19 14-516</inkml:trace>
          <inkml:trace contextRef="#ctx0" brushRef="#br0" timeOffset="12859.7356">479 2989 12642,'-6'-21'5289,"-10"3"-387,16 18 516,0 0-2967,-2 32-1290,-3-7-257,5 17-904,0 3 0,4 10 0,1 2 0,6 9 0,-4 0 0,2-2 0,0-2 0,-6-11 0,6-3 0,-9-21-904,4 3-257,-4-30 129,0 0-129,-15-16 258,10-1 258,-13-19 129,6 2 129,-6-3 387,0-1 258,4 10 129,-4-4 129,11 12 0,0-3 258,7 23-129,11-21 129,15 19-129,5-8-129,13 4-129,9-3-129,4 0-516,13 4-516,-15-2-3870,2-6-387,-13 3 129,-17 3-516</inkml:trace>
          <inkml:trace contextRef="#ctx0" brushRef="#br0" timeOffset="5176.2961">1484 3647 8256,'-38'-9'4257,"20"6"258,18 3-387,0 8-1677,0-8-774,13 18-516,-13-18-258,34 27 129,-13-15-258,11 12 0,0-7-258,5 5 0,-3-5-258,0 3 129,-11-2-258,-3 3 129,-13-1-258,-7 1 129,-9 0-129,-16 1-129,-3 3-129,-15-4-516,9 13-1032,-9-11-3096,1 0 129,1-2-387,0-3-258</inkml:trace>
          <inkml:trace contextRef="#ctx0" brushRef="#br0" timeOffset="14319.8191">1094 4218 1032,'-25'-5'3870,"0"1"258,25 4 129,-21 0-903,21 0-774,0 0-516,-27-9 0,27 9-516,0 0-516,0 0-258,0 0-129,0 0-129,0 0-129,0 0 0,0 0 129,27 0-129,-6 0 129,13 2-129,0-2 129,16 4-129,1-4 0,12 0 0,-1-4-129,4 0-129,-2 1 0,0-1 1,-4-1-130,-5-2 0,-1 2 0,-6-1 0,-6 1 0,-3 1 0,-5-1 0,-7 1 0,-2 3 0,-7-1 0,-18 2 0,21-2 0,-21 2 0,0 0-646,0 0-773,-2 14-3354,2-14-387,-28 9 129,8-3-516</inkml:trace>
          <inkml:trace contextRef="#ctx0" brushRef="#br0" timeOffset="16915.9676">518 4220 6708,'0'0'4515,"0"0"258,0 0-516,0 0-1032,0 0-1419,3-18-516,-3 18-387,16-2-258,4 2-129,-1 0-129,15 0 0,4-3 0,17 3 0,3-4-129,12 4 0,3-5 0,7 3 0,-5-3-129,-1 1-129,-4 2-258,-17-5-516,2 9-2322,-18 0-1806,-15 1 129,-22-3-387,0 0-387</inkml:trace>
          <inkml:trace contextRef="#ctx0" brushRef="#br0" timeOffset="16315.9332">1411 4086 7998,'0'0'4644,"-4"-17"0,4 17-129,0 0-645,0 0-2322,0 0-516,0 0-387,0 12 0,0-12-129,25 25 0,-5-7-129,1-8 129,9 5-129,-1-5-129,4 3 129,-2-4-128,1 1-259,-7-3 0,-2 1 0,-7-5 0,-16-3 0,18 7 0,-18-7 0,0 0 0,0 0 0,-16 16 0,0-7 0,-6 0 0,-5 0 0,-1 7 0,-4-5 0,5 15-1291,-5-10-3611,0 2-387,2-2 129,3 2-516</inkml:trace>
        </inkml:traceGroup>
      </inkml:traceGroup>
    </inkml:traceGroup>
    <inkml:traceGroup>
      <inkml:annotationXML>
        <emma:emma xmlns:emma="http://www.w3.org/2003/04/emma" version="1.0">
          <emma:interpretation id="{A337A022-2520-4C85-8C39-DFFA85AA2084}" emma:medium="tactile" emma:mode="ink">
            <msink:context xmlns:msink="http://schemas.microsoft.com/ink/2010/main" type="paragraph" rotatedBoundingBox="-26,6627 1518,6748 1464,7431 -79,73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29F69F6-F401-4CB5-A5B3-A51363508DDB}" emma:medium="tactile" emma:mode="ink">
              <msink:context xmlns:msink="http://schemas.microsoft.com/ink/2010/main" type="line" rotatedBoundingBox="-26,6627 1518,6748 1464,7431 -79,7310">
                <msink:destinationLink direction="with" ref="{C71B8865-F5F6-4EAD-99FE-278AE5B2771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6B6BE2D-DDDE-42DF-9F78-613A12782239}" emma:medium="tactile" emma:mode="ink">
                <msink:context xmlns:msink="http://schemas.microsoft.com/ink/2010/main" type="inkWord" rotatedBoundingBox="-26,6627 1518,6748 1464,7431 -79,7310"/>
              </emma:interpretation>
              <emma:one-of disjunction-type="recognition" id="oneOf1">
                <emma:interpretation id="interp5" emma:lang="en-US" emma:confidence="1">
                  <emma:literal>Ext.</emma:literal>
                </emma:interpretation>
                <emma:interpretation id="interp6" emma:lang="en-US" emma:confidence="0">
                  <emma:literal>Ex t.</emma:literal>
                </emma:interpretation>
                <emma:interpretation id="interp7" emma:lang="en-US" emma:confidence="0">
                  <emma:literal>Ex to</emma:literal>
                </emma:interpretation>
                <emma:interpretation id="interp8" emma:lang="en-US" emma:confidence="0">
                  <emma:literal>Ex t,</emma:literal>
                </emma:interpretation>
                <emma:interpretation id="interp9" emma:lang="en-US" emma:confidence="0">
                  <emma:literal>Ex tr.</emma:literal>
                </emma:interpretation>
              </emma:one-of>
            </emma:emma>
          </inkml:annotationXML>
          <inkml:trace contextRef="#ctx0" brushRef="#br0" timeOffset="53391.0538">-1697 6228 13416,'-16'-19'5031,"16"19"-129,0 0 0,-21-9-3354,21 9-516,0 21-387,5 6-258,-1 1 129,3 11-258,-5 4-128,5 5-130,-4 0 0,1 4 0,-2-4 0,-2-2 0,1-5 0,-1-7 0,0-8 0,0-10-388,0-16-128,0 0 0,0 0 0,-3-28-129,3 1 258,-4-14 0,3 0 0,-5-5 258,1 3 129,1 2 0,-3 2 0,5 7 258,-1 0 0,3 11 129,3-2-129,15 9 129,4-6 0,13 6 0,8-4 0,12 4-129,7 1-129,2 1-258,-2 7-129,-10-4-516,3 14-1548,-19 0-2709,-20 6 258,-16 5-645,-14 0 129</inkml:trace>
          <inkml:trace contextRef="#ctx0" brushRef="#br0" timeOffset="53618.0668">-1658 6461 12126,'-10'18'5160,"20"-7"-258,13-10 0,-1-4-2838,24 3-903,-3 0-387,14 0-387,-4-2-129,-3 0-387,0 2-258,-17 0-774,8 6-2064,-41-6-1677,16 16 0,-25-6-387,-12 1-645</inkml:trace>
          <inkml:trace contextRef="#ctx0" brushRef="#br0" timeOffset="53832.079">-1608 6675 7740,'-35'30'4902,"35"-30"129,-13 28-258,13-10-903,0-18-1935,25 16-645,-2-16-387,16 7-258,2-7-258,9 0-129,0 0-258,3 0-129,-1 0-387,-13-12-1677,0 5-2709,-3-2 129,-4-2-387,-9-1-387</inkml:trace>
          <inkml:trace contextRef="#ctx0" brushRef="#br0" timeOffset="54224.1015">-1064 6570 10836,'0'-16'5289,"0"16"-387,0 0 387,22 14-2193,-22-14-1677,35 28-516,-13-12-258,6 7-257,1 1-388,1-3 0,2 0-259,-4-10-386,3 3-129,-14-14-387,10 0-129,-20-14 0,14 5 258,-19-16 258,7 0 516,-7 2 387,-2-7 387,0 14 387,-9-11 387,9 27-129,-16-26 129,16 26-516,-20 0-129,20 0-129,-21 23-257,9 2-259,-6 1 0,2 6 0,-2 2 0,-1-5-259,8 10-902,-18-20-2709,17 3-1419,12-22 258,-18 16-387,18-16-645</inkml:trace>
          <inkml:trace contextRef="#ctx0" brushRef="#br0" timeOffset="54636.1249">-685 6239 15222,'31'-62'5160,"-19"46"129,-12 16-387,21 0-3483,-21 0-644,13 28-775,-10-1 0,6 12 0,0 0 0,4 13 0,-3-3 0,3 5 0,-1 1 0,-1-2 0,0 2 0,-3-14 0,3 0 0,-11-19 0,7 2 0,-7-24-1162,0 0-257,-12-8 0,12 8-129,-23-45 129,14 25 0,-16-10 258,12 9 258,-4-2 645,4 3 516,13 20 516,-12-25 258,12 25 258,12-10 0,18 10-129,-5-4-129,16 4-258,0 0-774,-9 0-3612,9 0-1161,-4 4 129,-6-4-645</inkml:trace>
          <inkml:trace contextRef="#ctx0" brushRef="#br0" timeOffset="54815.1353">-228 6538 16770,'0'0'5031,"0"0"387,22-6-645,-22 6-4386,0 0-1548,-6 16-3612,3 2-387,-4 3-129,-4 6-387</inkml:trace>
        </inkml:traceGroup>
      </inkml:traceGroup>
    </inkml:traceGroup>
    <inkml:traceGroup>
      <inkml:annotationXML>
        <emma:emma xmlns:emma="http://www.w3.org/2003/04/emma" version="1.0">
          <emma:interpretation id="{EF3BCC47-3785-4C5B-87CA-82FA4B268A5D}" emma:medium="tactile" emma:mode="ink">
            <msink:context xmlns:msink="http://schemas.microsoft.com/ink/2010/main" type="paragraph" rotatedBoundingBox="47,8116 1645,8110 1649,9216 51,92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33B02BA-34F9-4402-A92D-5A9B3BAD6FFF}" emma:medium="tactile" emma:mode="ink">
              <msink:context xmlns:msink="http://schemas.microsoft.com/ink/2010/main" type="line" rotatedBoundingBox="47,8116 1645,8110 1649,9216 51,9222"/>
            </emma:interpretation>
          </emma:emma>
        </inkml:annotationXML>
        <inkml:traceGroup>
          <inkml:annotationXML>
            <emma:emma xmlns:emma="http://www.w3.org/2003/04/emma" version="1.0">
              <emma:interpretation id="{26BC5D5F-01E8-40DE-993E-FD5FD911FA74}" emma:medium="tactile" emma:mode="ink">
                <msink:context xmlns:msink="http://schemas.microsoft.com/ink/2010/main" type="inkWord" rotatedBoundingBox="47,8116 1645,8110 1649,9216 51,9222"/>
              </emma:interpretation>
              <emma:one-of disjunction-type="recognition" id="oneOf2">
                <emma:interpretation id="interp10" emma:lang="en-US" emma:confidence="0">
                  <emma:literal>ID</emma:literal>
                </emma:interpretation>
                <emma:interpretation id="interp11" emma:lang="en-US" emma:confidence="0">
                  <emma:literal>I/P</emma:literal>
                </emma:interpretation>
                <emma:interpretation id="interp12" emma:lang="en-US" emma:confidence="0">
                  <emma:literal>IBP</emma:literal>
                </emma:interpretation>
                <emma:interpretation id="interp13" emma:lang="en-US" emma:confidence="0">
                  <emma:literal>IAP</emma:literal>
                </emma:interpretation>
                <emma:interpretation id="interp14" emma:lang="en-US" emma:confidence="0">
                  <emma:literal>IDP</emma:literal>
                </emma:interpretation>
              </emma:one-of>
            </emma:emma>
          </inkml:annotationXML>
          <inkml:trace contextRef="#ctx0" brushRef="#br0" timeOffset="55749.1887">-1647 8219 11610,'34'48'4773,"-2"-36"-387,2-3 129,3-7-3096,20 8-516,-6-10-258,10 4-387,-2-2-387,-6-4-774,11 2-1161,-11-4-2451,-8-12 258,1 0-645,-10-8 0</inkml:trace>
          <inkml:trace contextRef="#ctx0" brushRef="#br0" timeOffset="55516.1753">-1574 7751 12900,'-39'-54'4902,"26"38"-258,13 16 129,11-7-2838,-11 7-903,57-3-387,-13 3-387,12 0-258,8 9-516,-8-6-2193,5 10-1935,-11 1-258,-13 5-129,-21 1-258</inkml:trace>
          <inkml:trace contextRef="#ctx0" brushRef="#br0" timeOffset="55322.1643">-1474 7758 15093,'0'0'5031,"0"0"129,0 0-387,0 0-3354,1 32-516,-1 2-515,2 14-388,0 2 0,9 8 0,1 1 0,0 1 0,8-3 0,-4-10 0,7-3 0,-18-24-1936,15 1-2966,-20-21-258,16 4 0,-16-4-258</inkml:trace>
          <inkml:trace contextRef="#ctx0" brushRef="#br0" timeOffset="56104.209">-756 7635 12900,'-3'-37'4902,"3"37"-129,-6-22 129,-4 6-2967,10 16-774,0 0-258,0 15-129,-8 1-257,7 10-517,-6 6 0,1 16 0,-4 8 0,1 13 0,-6 6 0,-2 6 0,-1 5 0,-2 1 0,-1 0 0,3-7 0,0-3 0,2-13 0,2-7 0,2-13 0,5-1 0,-6-20-259,11 7-1031,-17-19-2967,19-11-774,0 0 129,0 0-516,0-11-387</inkml:trace>
          <inkml:trace contextRef="#ctx0" brushRef="#br0" timeOffset="56644.2398">-601 7936 13545,'23'-68'5160,"-23"68"-258,0 0 0,0 0-2709,0 18-1032,0 12-387,0 18-644,-7 4-130,7 5 0,-5 3 0,3 4 0,2 0 0,0-9 0,0-3 0,0-7 0,2-10 0,-1-8 0,8-8 0,-9-19 0,0 0 0,22-3-388,-15-19 130,0-15 0,0-7 129,-2-13 0,1-7 129,-5-8-129,-1 0 129,0-1 0,-3 3 129,-3 8-129,1 7 129,3 14 0,-1 5 0,3 17 0,7 3 129,11 9 130,7 5-388,8 2 0,5 5 0,12 9 0,-2 4 0,5 7 0,0 4 0,-3 4 0,-9 3 0,-5 1 0,-11-1 0,-11-1 0,-11 1 0,-6-4 0,-26-3 0,-8-5 0,-8 1 0,-19-14 0,0 9-4645,-9-8-644,-1 2 129,-4-5-516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5:05.1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2827DA-7304-489F-BC54-7944AADF7B4D}" emma:medium="tactile" emma:mode="ink">
          <msink:context xmlns:msink="http://schemas.microsoft.com/ink/2010/main" type="inkDrawing" rotatedBoundingBox="3333,7783 3453,7320 3736,7393 3616,7856" semanticType="underline" shapeName="Other">
            <msink:sourceLink direction="with" ref="{C71B8865-F5F6-4EAD-99FE-278AE5B27713}"/>
            <msink:sourceLink direction="with" ref="{6537FFC1-C50E-4A10-96AB-03E613F3A79F}"/>
          </msink:context>
        </emma:interpretation>
      </emma:emma>
    </inkml:annotationXML>
    <inkml:trace contextRef="#ctx0" brushRef="#br0">140 20 4257,'-21'-16'4128,"21"16"-258,0 0 0,0 0-1161,-16-5-1161,16 5-258,0 0 129,9 21-516,-9-21 258,23 29-129,-23-29 0,35 32-129,-17-20-129,12 10 0,-6-10-129,6 8-129,-11-8-129,3 4 0,-22-16-129,26 29 0,-22-13 0,-4 3-129,-9 1 0,-9 1 1,-8 2-130,-5 2 0,-6-2 0,-2-1 0,1 1-517,-4-13-902,13 10-3225,1-6-516,3 0 0,4-1-387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16.4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81BC5E4-9FD7-43BE-9B31-B01829E8AAA8}" emma:medium="tactile" emma:mode="ink">
          <msink:context xmlns:msink="http://schemas.microsoft.com/ink/2010/main" type="inkDrawing" rotatedBoundingBox="15674,5137 15782,5608 15570,5657 15461,5185" semanticType="verticalRange" shapeName="Other">
            <msink:sourceLink direction="with" ref="{51B73B2C-A4BB-4DB8-92D6-0B021AE73718}"/>
          </msink:context>
        </emma:interpretation>
      </emma:emma>
    </inkml:annotationXML>
    <inkml:trace contextRef="#ctx0" brushRef="#br0">13926 4629 9030,'-25'-16'4386,"-3"11"-129,28 5 0,-6 14-1806,6-14-516,0 25-645,0-25-258,11 37-129,-11-37 0,34 45-258,-16-28 0,10 10-129,-8-6-129,5 4-257,-8-3-130,1 1 0,-9 0 0,-5 2 0,-4 0 0,-13 0 0,-3 10-259,-18-8-4514,2 1-258,-8-1 129,-3-2-516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19.3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31CA0ED-3EE7-4A49-8323-B2F07D11AAE5}" emma:medium="tactile" emma:mode="ink">
          <msink:context xmlns:msink="http://schemas.microsoft.com/ink/2010/main" type="inkDrawing" rotatedBoundingBox="11806,7115 15597,5599 16137,6952 12347,8467" semanticType="callout" shapeName="Other">
            <msink:sourceLink direction="with" ref="{5EBED9B4-761F-4055-87CE-811303F14837}"/>
            <msink:sourceLink direction="with" ref="{B655D47F-020E-445C-8E42-62C3C9316331}"/>
          </msink:context>
        </emma:interpretation>
      </emma:emma>
    </inkml:annotationXML>
    <inkml:trace contextRef="#ctx0" brushRef="#br0">10438 7384 1290,'28'0'3741,"-28"0"645,29 0-258,-11 0-645,8 0-903,15 0-387,0 0-387,23 2-258,2-2-516,23 0-258,4 0-258,11 0-129,1 0 0,4 0-258,-2 0 129,-6 0-129,-8 2-129,-12 1 129,-11-1-129,-12 0 129,-8 0-129,-9 0 129,-11-2 129,-5 0-129,-9 0 129,-16 0 0,22-2 0,-22 2 0,0 0 0,19-16 0,-19 16 0,7-22-129,-3 6 0,-1-1 0,-1-10 129,-2-3-129,0-8 0,0-10 0,-2-9 0,-5-10 0,-2-6 1,-1-5-130,-3-8 0,-1 1 0,0-1 0,-2 3 0,-2 5 0,2 6 0,0 5 0,2 5 0,1 5 0,3 3 0,1 3 0,2 8 0,1 0 0,3 8 0,1 3 0,2 7 0,0 3 0,0 6 0,0 16 0,0-17 0,0 17 0,0 0 0,16 0 0,-16 0 0,25 3 0,-6 6 0,6 4 0,6-1 0,6 2 0,7 1 0,10-1 0,4-2 0,10 2 0,5-3 0,4 0 0,-1-4 0,8 0 0,-3-2 0,1-3 0,4 2 0,-1-3 0,6 1 0,1 0 0,6-2 0,0 2 0,1-2 0,-2 0 0,-3 0 0,-7-2 0,-3-2 0,-8 1 0,-10-1 0,-7-1 0,-8 3 0,-5-1 0,-6-1 0,-7 2 0,-4-1 0,-3 1 0,1 0 0,-2 0 0,4 2 0,-3-1 0,3 1 0,-4 0 0,-2 0 0,-4 0 0,-3 0 0,-16 0 0,0 0 0,0 0 0,0 0 0,-10-18 0,-12 5 0,1 1 0,-8-8-130,1 1-257,-2-4 129,1 1 129,-1 1 0,2 5 129,3 2-129,3 1 258,5 8-258,17 5 258,-24 0-129,24 0 129,-5 12 0,5-12 0,7 25 0,4-7 129,7 5 1,-2 0-259,5 6 0,-1-2 0,-1 1 0,-6 4 0,-4 0 0,-8-4 0,-1 3 0,-10-1 0,-17-7-259,2 6-4385,-12-1-516,-2-1 0,-8 1-258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34.7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A461275-8FE7-4A42-8921-2D19A8F608EA}" emma:medium="tactile" emma:mode="ink">
          <msink:context xmlns:msink="http://schemas.microsoft.com/ink/2010/main" type="inkDrawing" rotatedBoundingBox="19248,5210 19523,5758 19042,6000 18766,5452" semanticType="verticalRange" shapeName="Other">
            <msink:sourceLink direction="with" ref="{CC1C5FBD-0AC2-4F46-B997-A62A7FD2808A}"/>
          </msink:context>
        </emma:interpretation>
      </emma:emma>
    </inkml:annotationXML>
    <inkml:trace contextRef="#ctx0" brushRef="#br0">1779-517 8256,'-12'-32'4515,"12"32"0,-32-28-258,16 6-1677,16 22-903,-43-12-645,25 12-258,-5 0-258,5 0-258,-1 7 0,19-7-258,-23 27 129,15-9 0,7-1-129,1 5 258,5-4 0,13 5 0,3-6 0,13 7 0,3-7 129,11 6 0,0-1 0,6 5-129,-4-1 0,-2 3 0,-9-3 0,-7 3 0,-13-3-128,-10 1-130,-9-4 0,-9 0 0,-14-5 0,-5 0 0,-10-6 0,-3 1 0,-3-8 0,-2-1 0,1-2 0,-1-2 0,7 0 0,-4-8-130,15 8-1547,-4 0-3225,3 0-258,3 0 129,2 4-387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8:14.6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2EA7BF-6196-461A-961D-2402171D854D}" emma:medium="tactile" emma:mode="ink">
          <msink:context xmlns:msink="http://schemas.microsoft.com/ink/2010/main" type="inkDrawing" rotatedBoundingBox="6551,10399 8335,8077 8407,8132 6623,10454" semanticType="callout" shapeName="Other">
            <msink:sourceLink direction="with" ref="{D804E09E-7489-41AB-AFE1-39F0A9C7C247}"/>
          </msink:context>
        </emma:interpretation>
      </emma:emma>
    </inkml:annotationXML>
    <inkml:trace contextRef="#ctx0" brushRef="#br0">-8 2291 2580,'0'0'4128,"0"0"0,-2-11-258,2 11-516,0 0-903,11-30-516,-11 30-258,18-29-387,1 13-258,-6-10-129,8 4-258,-1-8-129,6 2 0,1-10-258,9-6 0,-1-8 0,10-8-129,5-17 0,6-6 0,7-8 0,4-5 0,1-4 0,3 4-129,-3 0-129,-1 7 129,-3 4-258,-1 3 258,-3-2-129,4-3 0,2-4-129,5-6 129,4 2 258,3 1-129,2 2 129,-2 10 0,-7 5 0,-5 17 129,-12 6-129,-12 17 129,-10 5-129,-9 12 0,-10 4-129,-13 16 0,12-17-258,-12 17-129,0 0-258,0 0-129,0 0-903,0 0-2322,0 0-903,-1 14 129,1-14-387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5:17.8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D218D6-B318-4D7F-B262-75EA1109A3CA}" emma:medium="tactile" emma:mode="ink">
          <msink:context xmlns:msink="http://schemas.microsoft.com/ink/2010/main" type="inkDrawing" rotatedBoundingBox="18704,13178 18845,12487 19377,12596 19236,13287" shapeName="Other"/>
        </emma:interpretation>
      </emma:emma>
    </inkml:annotationXML>
    <inkml:trace contextRef="#ctx0" brushRef="#br0">345 71 6192,'0'0'4644,"15"-25"-516,-15 25-387,16-11-1032,-16 11-516,0 0-258,8-24-645,-8 24-129,0 0-129,22-13-129,-22 13-387,0 0 129,0 0-129,0 0-258,0 0 129,0 0-387,0 14 129,-11 8 129,-3 1-128,-4 5-130,-3 4-130,-4 0 130,-2 2-129,-3 0 129,0 0-129,0-6 129,-1 1 0,3-3-129,1-3 129,2 0-129,6-3 129,1-4 0,2-3 0,16-13 0,-21 23 0,21-23-129,-13 21 129,13-21 0,-2 20-129,2-20 129,11 24 0,5-9 0,7-3 129,7 2 0,6 2 0,7 0 0,-1-1 0,5 1 0,-3-2 1,-1 2-130,-4-2 0,-5 0 0,-6 2 0,-7-5 0,-3 1 0,-18-12-388,27 20-515,-27-20-1161,0 0-2967,0 0 0,0 0-129,0 0-516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5:18.6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8FA286-F988-433C-AF9A-53BE38216829}" emma:medium="tactile" emma:mode="ink">
          <msink:context xmlns:msink="http://schemas.microsoft.com/ink/2010/main" type="inkDrawing" rotatedBoundingBox="19597,12802 21301,12719 21303,12760 19599,12843" shapeName="Other"/>
        </emma:interpretation>
      </emma:emma>
    </inkml:annotationXML>
    <inkml:trace contextRef="#ctx0" brushRef="#br0">-13 100 3483,'9'-21'4257,"-9"21"-129,0 0-258,0 0-1290,23-11-774,-23 11-516,23-3-516,-23 3-258,32 0-129,-16-2 0,7 2-258,-7 0 129,5 0 0,-21 0 258,34 0 0,-34 0-129,39 0 129,-14 0 129,13 0-129,1-2 129,16 2-129,2-7-129,14 4 0,2-5 0,7 3-129,0-2-129,2 2 0,0-2 0,-2-1 0,-4 5-129,-6-1 129,-5 2-129,-6 1 129,-7-1-129,-6 2 0,-9 0 129,-5 0-129,-3 0 129,-3 0-129,-2 0 129,-1 2 0,0-2 0,0 1 0,0-1-129,-2 0 0,1 0 0,-3 0-129,-1 0-387,-18 0-1161,18 0-3096,-18 0 129,0 0-516,0 0-129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35.2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4677DD3-AA46-403B-B18F-687BD685F60B}" emma:medium="tactile" emma:mode="ink">
          <msink:context xmlns:msink="http://schemas.microsoft.com/ink/2010/main" type="inkDrawing" rotatedBoundingBox="19041,7552 19259,7994 18957,8142 18740,7700" shapeName="Other"/>
        </emma:interpretation>
      </emma:emma>
    </inkml:annotationXML>
    <inkml:trace contextRef="#ctx0" brushRef="#br0">1562 1719 11739,'-18'-21'4902,"1"7"-387,17 14 258,-20 5-2451,0-5-1032,15 18-387,-13-2-387,4 9-129,-6 0-129,4 5 0,-1 0-129,2 4 129,3-2-129,5 2 0,7-6 0,2 1 1,12-4-130,11-2 0,5-6 0,9-2 0,7-5 0,4-6 0,9 7-1936,-7-11-2966,-6 0 0,-11-2-387,-8-2-129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5:23.9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712C9B-B03E-4C24-B86A-97611CB67E4D}" emma:medium="tactile" emma:mode="ink">
          <msink:context xmlns:msink="http://schemas.microsoft.com/ink/2010/main" type="inkDrawing" rotatedBoundingBox="22514,12316 23485,15818 22150,16188 21180,12686" shapeName="Other"/>
        </emma:interpretation>
      </emma:emma>
    </inkml:annotationXML>
    <inkml:trace contextRef="#ctx0" brushRef="#br0">0-1 2580,'16'0'4128,"9"0"-129,-25 0-129,32 0-1032,-7 0-903,-2 0-387,13 0-387,-4 0 0,14 5-387,-2-5 0,13 5-129,0-5-258,11 6 129,1-4-129,8 1-129,-3-3 129,5 2-129,-8-2 0,0 0-129,-9 0 129,-1 0 0,-12-4 0,0 3-129,-9-3 0,0 4 129,-7-2-129,1 2 0,-5 0-129,-3 0 129,-3 0 0,-3 0 0,0 2 0,-4 3 0,-16-5-129,24 15 129,-24-15-129,20 21 0,-13-5 0,0 2 129,-1 3-129,-1 6 0,-2 1 0,1 6 129,0 7-129,-1 5 129,-1 4 0,1 7 0,-3 5 0,2 4 129,-2 3 0,2 4 0,-2 0 0,0 5 0,2-3-129,1 3 0,3 1 1,-1 3-130,0-2 0,3 7 0,0 0 0,1 4 0,0-4 0,2 0 0,-2-2 0,0-1 0,-4-4 0,0-7 0,-1-4 0,-1-3 0,1-2 0,0-2 0,-1 1 0,1-1 0,1 0 0,0 2 0,2 0 0,-1 0 0,-1-1 0,0-5 0,-1-1 0,0-7 0,-3-2 0,5-5 0,-5-6 0,1-1 0,0-4 0,0-2 0,-2-2 0,2 1 0,-2-2 0,1-1 0,1-3 0,2-3 0,-1-1 0,-3-19 0,6 27 0,-6-27 0,5 18 0,-5-18 0,0 0 0,0 0 0,0 0 0,0 0-388,9 20-2837,-9-20-1935,-11 1-129,-7-1-387,1 0-129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5:21.2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862A392-4A79-4810-A0A0-D83BF71D32FB}" emma:medium="tactile" emma:mode="ink">
          <msink:context xmlns:msink="http://schemas.microsoft.com/ink/2010/main" type="inkDrawing" rotatedBoundingBox="3238,7515 6603,16584 2637,18055 -726,8986" hotPoints="1958,8051 5866,16671 5898,16616 1891,16013" semanticType="enclosure" shapeName="Quadrilateral"/>
        </emma:interpretation>
      </emma:emma>
    </inkml:annotationXML>
    <inkml:trace contextRef="#ctx0" brushRef="#br0">436 48 8385,'23'-23'4515,"1"18"129,-5-2-258,4-4-2064,20 11-774,-11 0-387,23 7-258,-9-1-258,17 11-258,-5-1 0,12 9-129,-3 0-129,8 7 129,0 6-129,1 4 129,1 6-129,-1 8 129,-5 6-258,0 9 258,-8 5 0,-3 8-129,-8 3 0,-8 4 129,-6 1-129,-10 3-129,-10-3 258,-9-1-258,-9-4 129,-2 4 0,-16-2 0,-9 5 0,-10-3-129,-9 1 130,-7-6-130,-4-3 0,-6-6 0,-2-11 0,-5-8 0,-1-15 0,-2-9 0,0-11 0,0-9 0,-3-9 0,-1-5 0,1 0 0,-1-8 0,1-5-130,3 1-128,-4-4-129,8 3 0,-4-1-258,9 9 0,-5-6-387,17 11-258,-12-11-1032,14 9-2451,11 2-129,5-1 0,16 1-645</inkml:trace>
    <inkml:trace contextRef="#ctx0" brushRef="#br0" timeOffset="-759.0435">232 139 5031,'0'-25'4773,"2"-1"-387,-2 26-129,0 0-1419,0 0-774,0 0-516,7 14-645,3 7 0,-6-1-387,8 14 258,-5-1 0,8 21-129,-12 3 0,8 23 129,-11 2-258,2 17 129,-2 1-129,0 10-257,-4-1-259,2 1 0,-1-3 0,3-2 0,-2-6 0,2-1 0,0-2 0,0-3 0,0-5 0,0-7 0,0-7 0,0-6 0,0-13 0,0-11 0,0-8 0,0-11 0,0-6 0,0-19 0,0 20 0,0-20 0,0 0-775,-12-28-1031,12 28-1419,-2-41-2064,-9 5 258,-1-16-516,-3-10-258</inkml:trace>
    <inkml:trace contextRef="#ctx0" brushRef="#br0" timeOffset="4901.2802">-2173-5991 11223,'-11'-16'4644,"11"16"-129,0 0 0,-19-7-2580,19 7-645,0 11-387,5 5-258,-5-16-258,14 32-129,-7-14 129,6 7-129,-4-2 0,3 5-129,-3-1 0,0 5 129,-2 2-129,-3 7 0,1 3 0,-2 8 0,1 5 0,0 8-129,-3 8 129,3 13 130,-1 4-259,6 7 0,-3 4 0,4 4 0,3 2 0,-1-1 0,2-2 0,4-1 0,-2 0 0,2 4 0,-2 3 0,2 7 0,-4 2 0,2 8 0,0 1 0,-5 2 0,-1 1 0,3 3 0,-6 4 0,0 3 0,0 3 0,-3 0 0,-1 2 0,-3 3 0,2-1 0,-2 2 0,0-8 0,0 0 0,0-7 0,0-1 0,0-6 0,0-4 0,0-6 0,7-8 0,4-7 0,-2-3 0,1-6 0,3 0 0,-1-1 0,1-4 0,-1 0 0,1-6 0,-1 1 0,-1-9 0,-4-4 0,0-7 0,-5-4 0,1-5 0,-3-3 0,0-6 0,0-3 0,-1-4 0,1-7 0,-2 0 0,2-3 0,0-4 0,2-4 0,1 0 0,1-5 0,1 0 0,-1 0 0,-4-16 0,1 25 0,-1-25 0,2 25 0,-2-25 0,4 21 0,-4-21 0,9 18 0,-9-18 0,17 16 0,-17-16 0,31 11 0,-12-6 0,4-1 0,4 1 0,3-1 0,6 1 0,3 0 0,7-1 0,9-1 0,9 1 0,11-4 0,12 0 0,8 0 0,10 0 0,3-4 0,6-3 0,3 0 0,4 2 0,-2-2 0,-1 1 0,1 1 0,0-2 0,-1 2 0,-6-1 0,-7 3 0,-11-3 0,-11 5 0,-13-1 0,-17 2 0,-12 0 0,-11 0 0,-10 2 0,-4 1 0,-16-3 0,18 11 0,-18-11 0,0 0 0,0 0 0,0 0 0,0 0-3742,0 0-1289,-20 2-129,1-2-645,-5 0 129</inkml:trace>
    <inkml:trace contextRef="#ctx0" brushRef="#br0" timeOffset="7153.4091">-2597-6759 6708,'16'-5'5031,"-16"5"-645,0 0 258,0 0-1161,24-8-1161,-24 8-1161,0 0 0,0 0-258,12 15-387,-12-15 258,7 32-387,-5-13 129,3 12-258,1 1 129,1 5-257,0 7-130,2 8 0,0 5 0,1 12 0,1 4 0,1 5 0,1 4 0,-2 4 0,1 3 0,-3 0 0,-2-2 0,0 2 0,-3 1 0,-1 8 0,-3 7 0,0 7 0,0 6 0,-3 3 0,-1 0 0,1 1 0,-1 1 0,2-2 0,-1-4 0,1 4 0,2 4 0,-4 3 0,1 4 0,-1 1 0,-3 4 0,0 2 0,-4-1 0,1 3 0,-1-2 0,2 3 0,0-3 0,0 1 0,4-1 0,0 0 0,1-2 0,1-4 0,1-1 0,0-2 0,-2 0 0,3-1 0,-1-2 0,0-3 0,0-3 0,-1-3 0,1-5 0,-2-1 0,1 4 0,-1 0 0,1 1 0,-3 1 0,-3-1 0,2-1 0,-2-4 0,-3-4 0,1-8 0,-1-2 0,-1-8 0,3 8 0,1-4 0,-2 1 0,6-3 0,1-3 0,3-3 0,1-8 0,0-2 0,0-13 0,7-7 0,0-8 0,2-8 0,-2-7 0,0-6 0,0-6 0,-7-21 0,14 25 0,-14-25 0,0 0 0,0 0 0,0 0 0,0 0 0,0 0 0,0 0 0,0 0 0,0 0 0,0 0 0,14-10 0,-14 10 0,0 0 0,0 0 0,0 0 0,16-13 0,-16 13 0,22-2 0,-22 2 0,32-3 0,-13 3 0,5 0 0,2 0 0,4 0 0,6 0 0,3 2 0,7-1 0,8 1 0,6-2 0,10 0 0,6 0 0,8 0 0,3 0 0,2 0 0,3-2 0,-1 1 0,0 1 0,-4 0 0,-3 0 0,-1 0 0,-3 0 0,4 0 0,-2 1 0,-1 1 0,1 0 0,0-2 0,-2 0 0,-3 0 0,-1 0 0,-7 0 0,1-4 0,-4 1 0,-2-1 0,-4 3 0,-3-3 0,-5 0 0,-6 3 0,-9-1 0,-6-2 0,-7 4 0,-6-3 0,-18 3 0,23-2 0,-23 2 0,20-2 0,-20 2 0,28 0 0,-10 0 0,0 0 0,1 0 0,1 0 0,0 0 0,-1 0 0,-19 0 0,29-2 0,-29 2 0,23-1 0,-23 1 0,21 0 0,-21 0 0,25 0 0,-25 0 0,30-2 0,-30 2 0,39-2 0,-39 2-3226,29-12-2192,-13 5 129,0-2-645,2-6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5:22.3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E32E2A6-0649-46BB-BF02-B496E4AAD2C1}" emma:medium="tactile" emma:mode="ink">
          <msink:context xmlns:msink="http://schemas.microsoft.com/ink/2010/main" type="inkDrawing" rotatedBoundingBox="6358,16033 23033,15940 23034,16004 6359,16097" shapeName="Other"/>
        </emma:interpretation>
      </emma:emma>
    </inkml:annotationXML>
    <inkml:trace contextRef="#ctx0" brushRef="#br0">0 83 3354,'0'0'4128,"0"0"-258,0 0 129,0 0-1677,0 0-387,13 0-387,-13 0-387,18 4 0,-18-4-387,30 7 0,-11-7-129,13 9-129,2-6-129,12 4 0,6-5 0,14 3 129,12-5-129,23 2 0,13-2-129,22 0 129,13-5-129,22 0 0,23-4 0,21 2-129,12-2 129,14 0-129,17 0 0,21 0 0,11 2 0,17 2 0,10 1 0,3 2 0,9 2 0,13 0 0,-4 0 0,-4 2-129,8 3 129,-1-3-129,-4 0 0,2-2 0,8 0 0,-9 0-129,11-2 0,10-1 129,-7-5-129,0 3 0,8 2 129,-6 3-129,-11 0 129,4 0-129,-11 0 129,-10 0 0,-8 1-129,2 3 129,-12-2 0,-4-1 0,-5-1 129,-4 0 0,-3 0-129,-2 0 0,-6-3 129,-2-1-129,-3-1 0,-4 0-129,-2 1 129,-10-1-129,-3 3-129,-8-2 0,-6 4-129,-24-1-129,-9 1-258,-20-2-645,6 2-2838,-34 0-516,-19-2-258,-21-2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3:44.5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99FEE7-BD10-4549-8CCC-C52ECDA79C22}" emma:medium="tactile" emma:mode="ink">
          <msink:context xmlns:msink="http://schemas.microsoft.com/ink/2010/main" type="inkDrawing" rotatedBoundingBox="3507,3146 10267,3279 10223,5555 3463,5423" hotPoints="10228,3286 10216,5152 3578,5110 3590,3244" semanticType="enclosure" shapeName="Rectangle">
            <msink:sourceLink direction="with" ref="{51AEBCB3-0FD5-4B66-8C4B-1E32E22583E7}"/>
            <msink:destinationLink direction="with" ref="{755C953E-D211-4521-9C61-E2E1BE764A1E}"/>
          </msink:context>
        </emma:interpretation>
      </emma:emma>
    </inkml:annotationXML>
    <inkml:trace contextRef="#ctx0" brushRef="#br0">40 36 6966,'-23'-20'4128,"23"20"-258,0 0 258,0 0-2580,-18-17-645,18 17-129,0 0 129,25 7-129,-9-7 0,18 9-129,0-9 0,19 5-258,4-5-129,14 2 0,4-2-129,10 0 0,6 0 0,5 0-129,5 0 129,8 0-129,3-2 0,3 0 0,3 2 129,-2-2-129,-3 2 0,-1 0 0,-3 0 0,-2 0 129,-6 0-129,2 0 0,2 0 0,4 0 129,1 0-129,2 2 0,2 2 0,1 1 0,5 0 129,1-1-129,3 3 0,6-2 129,5 3-129,6-1 129,3-2-129,3 2 129,5-3 0,2-1-129,5-1 129,-1 0-129,-5-2 0,-2 0 129,-9 0-129,-5 0 129,-14 0 0,-13 0 0,-19 0 0,-11 0 0,-10 0 0,-8 0 0,-2-2 0,-3 2-129,5-2 129,-1 0-129,1 1 129,-1-1-129,-3-2 0,-2 3 129,-8-3 0,-2 2-129,-9-1 129,-3 1-129,-6-2 129,-1 3 0,-4-3-129,0 0 129,0 3-129,2-1 0,2 0 0,2 2 0,3 0 129,1 0-129,5 0 0,-1 0 0,0 4 0,-3-1 0,-4-1 0,-6 0 0,-8 0 0,-16-2 129,21 1-129,-21-1 0,0 0 129,0 0-129,0 0 0,0 0 0,0 0 0,0 0 0,0 0 0,9 16-129,-9-16 258,0 0-129,5 23 0,-5-23 0,5 25 129,-5-25-129,4 32 129,-2-12-129,0 5 258,1 1-129,-1 3 129,0 3-258,-2 5 387,2 6-258,-2 3 1,0 9-130,0 2 0,0 9 0,0 4 0,0 4 0,0 3 0,0 5 0,-2 1 0,2 1 0,-6 1 0,3 4 0,-6 0 0,0 5 0,0 1 0,2 4 0,-2-3 0,0 0 0,4-5 0,0-6 0,3-8 0,-2-13 0,4-4 0,-7-20 0,7 8-775,-2-25-4256,-5-4-387,7-19 0,-30 13-387</inkml:trace>
    <inkml:trace contextRef="#ctx0" brushRef="#br0" timeOffset="1473.0841">-143 265 8772,'0'0'4515,"0"0"-129,0 0 0,0 0-2322,0 32-774,3-3-258,13 17-129,-7 4 0,7 16-258,-7 5-258,7 13 129,-5 3-258,1 5 0,-5-1-129,2 3 129,-2-7-258,-1-1 129,1-13 0,-4-6-129,1-6 129,0-8-129,-1-8 129,-1-6-129,0-7 0,-1-4 129,1-3-129,-2-4 0,0-5 0,0-16 129,0 25-129,0-25 0,0 0 129,0 20 0,0-20-129,0 0 0,0 0 0,0 0 0,0 0 0,9 3 0,-9-3 0,30 4-129,-8 0 129,8-1 129,4 1-258,10 1 129,6 0 0,7-1 0,9 1 0,5-3 0,5 2 0,10-1 129,6 2-129,10 1 0,10-1 129,10 4-129,7-2 129,6 6-129,5-3 0,3 5 129,6-7-129,6 7 129,3-3-129,4 2 0,5 1 129,4-1 0,7-2-129,7 2 0,5 1 129,-7-3-129,-8 2 0,-5-3 130,-2 0-130,-3-2 0,-1-2 0,-1 0 0,-4-2 0,-3-1 0,-3 1 0,-3-3 0,-5 1 0,-8-3 0,-10 0 0,-10 0 0,-8 0 0,-6 0 0,-7-1 0,-2-3 0,-7-3 0,-7 3 0,-3 1 0,-10-1 0,-6-1 0,-6 3 0,-9-1 0,-5-1 0,-7 4 0,-4-2 0,-9 2 0,-1 0 0,-20 0 0,23 0 0,-23 0 0,0 0 0,18 0 0,-18 0 0,0 0 0,16 0 0,-16 0 0,18 0 0,-18 0 0,21 0 0,-21 0 0,20 0 0,-20 0 0,0 0 0,21 15-1807,-21-15-3095,0 0-258,-21 10-387,5-4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3:54.4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37FFC1-C50E-4A10-96AB-03E613F3A79F}" emma:medium="tactile" emma:mode="ink">
          <msink:context xmlns:msink="http://schemas.microsoft.com/ink/2010/main" type="inkDrawing" rotatedBoundingBox="1857,6954 10380,6995 10371,9032 1847,8991" hotPoints="3397,5900 10326,7987 9827,9643 2898,7556" semanticType="enclosure" shapeName="Rectangle">
            <msink:sourceLink direction="with" ref="{2AAF3631-8A36-4D3E-B5CB-81B0C380E2AD}"/>
            <msink:destinationLink direction="with" ref="{4C2827DA-7304-489F-BC54-7944AADF7B4D}"/>
          </msink:context>
        </emma:interpretation>
      </emma:emma>
    </inkml:annotationXML>
    <inkml:trace contextRef="#ctx0" brushRef="#br0">0 0 12126,'0'0'4773,"0"0"-516,22-2-387,13 4-2580,-3-2-516,18 4-258,3-4-129,15 3 0,3-3-129,11 4-129,7-4 0,12 2 0,3-2 0,6 0 0,0 0-129,2 0 0,0 0 129,2 0-129,0 0 0,5 1 129,7 1-129,8 2 0,5-3 129,8 3-129,8 0 129,9-1-129,12-1 0,5 3 129,2-1-129,1-1 0,2 1 0,5-1 0,1 1 0,-4 0 0,-8-1 0,-13 1 129,-9-1-129,-5 3 0,-7-3 0,-7 1 129,-9 1-129,0 0 0,-4 1 0,-1-1 0,-5 0 0,-4-1 0,-4 1 0,-12 1 0,-11-3 129,-16 1-129,-15-1 129,-13-1 0,-11 0-129,-11 0 129,-23-2 0,23 0 0,-23 0 0,0 0 0,0 0 0,0 0 0,0 0 0,25 0 0,-25 0-129,19 0 0,-19 0 0,23 3 0,-23-3 0,20 9 0,-20-9 0,0 0 0,0 0 0,0 0 0,14 16 0,-14-16 0,0 0 129,7 21-129,-7-21 0,13 18 0,-13-18 0,14 18 0,-14-18 0,14 16 0,-14-16 0,16 16 0,-16-16 129,0 0-129,15 20 0,-15-20 0,0 0 129,8 23-129,-8-23 0,4 19 0,-4-19 0,5 27 0,-3-11 129,0 4-129,1 3 129,1 3 0,-2 3 0,-2 5 1,0 1-130,0 6 0,0 0 0,0 5 0,-4 1 0,1 1 0,1 1 0,0 1 0,2 2 0,0-1 0,0 1 0,0 3 0,0-2 0,0 1 0,0 1 0,0 5 0,-3-1 0,-3 5 0,6 0 0,0 6 0,0-1 0,0-1 0,4 1 0,1-7 0,6 4 0,-11-18-4000,0 0-1031,0-11-258,-4-5-129,-5-7-258</inkml:trace>
    <inkml:trace contextRef="#ctx0" brushRef="#br0" timeOffset="1685.0964">-99 61 10836,'-9'-24'5031,"-2"3"-387,11 21 129,0 0-2580,-5-16-774,5 16-516,0 16-258,5 11-258,-1 8-129,5 15 0,-4 11-129,4 15 0,-4 4 0,-1 9 129,-1-2-258,-3 2 129,0-3 0,0-5 0,-1-6 0,-3-7 0,0-6 1,3-5-130,1-5 0,0-3 0,0-2 0,7-1 0,0-3 0,0-1 0,2 1 0,-2 0 0,-2-6 0,-1 2 0,-1-3 0,1-3 0,-2-1 0,1 1 0,-1-5 0,2-1 0,-1 1 0,-1-5 0,3 0 0,-3-1 0,2-3 0,-4-19 0,7 25 0,-7-25 0,3 18 0,-3-18 0,0 0 0,0 0 0,0 0 0,0 0 0,22 9 0,-22-9 0,19 0 0,-19 0 0,23 0 0,-23 0 0,31 0 0,-15 0 0,1 0 0,3 0 0,3 0 0,6 0 0,3 0 0,7 0 0,11 0 0,10 0 0,13 0 0,16 0 0,12 7 0,11 0 0,11 0 0,7 2 0,7 0 0,11 2 0,8-2 0,8-2 0,5-2 0,5 0 0,4 2 0,7-3 0,7 0 0,2-3 0,-7 5 0,-9-1 0,-6 0 0,-7 1 0,-3-3-130,-7 1 130,-5-1 0,-6-3 0,-6 0-129,-1 0 129,-3 0-129,-6-5 129,-4-2 0,-8 2 0,-8-3 0,-8 1-129,-6 2 129,-1 0 0,-2 1 0,-6 1 0,-3-1 0,-2 0 0,-9 1 0,-5-1 0,-8 1 129,-8-3-129,-4 3 0,-6-2 0,-3 1 0,-3 0 0,-2 1 0,2-1 0,-2 4 0,-2 0 0,0-1 0,-5 1 0,-2 0 0,-3 0 0,-1 0 0,-19 0 0,29 1 0,-29-1 0,23 7 129,-23-7-129,27 8 0,-27-8 0,24 7 0,-24-7 0,25 3 0,-25-3 0,22 6 0,-22-6 0,0 0 0,19 3 0,-19-3 0,0 0 0,0 0 0,0 0 0,0 0 0,0 0-129,0 0-258,0 0-1032,0 0-3225,0 0-387,-19 0 0,-1 0-387</inkml:trace>
    <inkml:trace contextRef="#ctx0" brushRef="#br0" timeOffset="74868.2821">-2175 1162 5031,'0'0'4257,"0"0"-129,12 2 0,-12-2-1161,0 0-1161,29 7-129,-29-7-258,34 0-516,-18 0-129,12 2-129,-5-2 0,9 0-258,-3 0 0,6 2-129,-1-2-129,9 0 129,-1 0 0,10 0-129,3 0 0,7 0 0,6 0 129,1 0-129,1-4 0,-1 4-129,-1 0 0,-8 0 129,-3 0-129,-5 0 0,-6 0 0,-2 0 129,1 0-129,-4 0 0,1-3 0,3-1 129,-1 1-129,1-1-129,-2 1 129,-3-1 0,1 0 0,-3 3 0,-4-1 0,-2 2 0,-2-2 0,-4 2 129,3-2-129,-1 1 0,1-1 0,3 0 0,0 0 0,3-1 0,-1 1 0,2 0 0,-2 0 0,-2 2 0,-4 0 0,1 0 0,-5 0 0,-2 0 0,-1 0-258,-5-1-258,7 4-1548,0-3-2451,-23 0-258,27 0-258,-27 0-258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8:23.5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F4FE951-78C8-4D54-9790-931E72E50107}" emma:medium="tactile" emma:mode="ink">
          <msink:context xmlns:msink="http://schemas.microsoft.com/ink/2010/main" type="inkDrawing" rotatedBoundingBox="5484,4464 8637,6918 8570,7005 5417,4550" semanticType="callout" shapeName="Other"/>
        </emma:interpretation>
      </emma:emma>
    </inkml:annotationXML>
    <inkml:trace contextRef="#ctx0" brushRef="#br0">19 34 6063,'-11'-16'5031,"11"16"-387,0 0 0,-11-21-1161,11 21-1548,0 0-645,0 0-387,0 0-258,11 7-129,-11-7-129,37 27-129,-7-9 129,10 7-129,6 1 129,9 8-258,7 2 129,13 3-258,5 7 258,5 7-258,8 6 0,1 9 129,4 3-129,2 7 129,-1 6 0,4 3 0,-3 0 129,7 2 0,-1-2-258,5-2 259,-3-1-259,1-2 0,-4 0 0,-4 1 0,-7-1 0,-5 0 0,-9-6 0,-7-1 0,-3-5 0,-5-5 0,0-4 0,-5-8 0,-1-5 0,-1-3 0,-1-6 0,-2-4 0,-3-6 0,-6-2 0,-5-6 0,-5-3 0,-6-6 0,-9-1 0,-3-4 0,-18-7 0,23 11 0,-23-11 0,18 10 0,-18-10 0,20 13 0,-20-13 0,25 14 0,-25-14 0,30 20 0,-14-12 0,-16-8 0,28 15 0,-12-5 0,-16-10-4129,0 0-1031,0 0-258,0 0 0,0 0-387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6:51.2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5A0412-7E85-4963-841A-3AF3D10F5857}" emma:medium="tactile" emma:mode="ink">
          <msink:context xmlns:msink="http://schemas.microsoft.com/ink/2010/main" type="writingRegion" rotatedBoundingBox="1793,352 23953,266 23970,4668 1810,4754"/>
        </emma:interpretation>
      </emma:emma>
    </inkml:annotationXML>
    <inkml:traceGroup>
      <inkml:annotationXML>
        <emma:emma xmlns:emma="http://www.w3.org/2003/04/emma" version="1.0">
          <emma:interpretation id="{160B4019-1077-448A-9B3E-9F8EAC140F7A}" emma:medium="tactile" emma:mode="ink">
            <msink:context xmlns:msink="http://schemas.microsoft.com/ink/2010/main" type="paragraph" rotatedBoundingBox="1792,391 22918,252 22932,2306 1805,2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B0FA33-9ADD-402A-A456-588F08EE04B4}" emma:medium="tactile" emma:mode="ink">
              <msink:context xmlns:msink="http://schemas.microsoft.com/ink/2010/main" type="line" rotatedBoundingBox="1792,391 22918,252 22932,2306 1805,2445"/>
            </emma:interpretation>
          </emma:emma>
        </inkml:annotationXML>
        <inkml:traceGroup>
          <inkml:annotationXML>
            <emma:emma xmlns:emma="http://www.w3.org/2003/04/emma" version="1.0">
              <emma:interpretation id="{496BFBC1-1D59-438A-87F3-4717B540D508}" emma:medium="tactile" emma:mode="ink">
                <msink:context xmlns:msink="http://schemas.microsoft.com/ink/2010/main" type="inkWord" rotatedBoundingBox="1792,416 6272,386 6279,1464 1799,1493"/>
              </emma:interpretation>
              <emma:one-of disjunction-type="recognition" id="oneOf0">
                <emma:interpretation id="interp0" emma:lang="en-US" emma:confidence="0">
                  <emma:literal>state</emma:literal>
                </emma:interpretation>
                <emma:interpretation id="interp1" emma:lang="en-US" emma:confidence="0">
                  <emma:literal>State</emma:literal>
                </emma:interpretation>
                <emma:interpretation id="interp2" emma:lang="en-US" emma:confidence="0">
                  <emma:literal>stale</emma:literal>
                </emma:interpretation>
                <emma:interpretation id="interp3" emma:lang="en-US" emma:confidence="0">
                  <emma:literal>Stale</emma:literal>
                </emma:interpretation>
                <emma:interpretation id="interp4" emma:lang="en-US" emma:confidence="0">
                  <emma:literal>Stake</emma:literal>
                </emma:interpretation>
              </emma:one-of>
            </emma:emma>
          </inkml:annotationXML>
          <inkml:trace contextRef="#ctx0" brushRef="#br0">306 102 4515,'34'-34'4644,"-25"14"-129,-9 20 0,23-10-1935,-23-10-774,0 20-258,0 0-387,0 0-387,-32-16-258,16 16-258,-9 0 0,0 3-258,-4 10 129,-3 3-129,0 4 0,-1 1-129,1 2 129,1 0-129,5 0 0,3 0 0,5-1 0,4-3 0,10-1 0,4-2 129,0-16-129,18 29 0,5-15 129,4 2 0,8-2 129,6 0-129,4 2 129,4 4 0,3-2 129,5 3-129,-2 0 129,4 4-129,-4-3 129,-2 2-129,-3 0 129,-7 0 0,-8-2 0,-6 1 0,-12-3 0,-6-1-129,-11-1 258,-2 1-258,-17-1 129,-4 0-129,-9-4 129,-4 2-129,-7-3 0,1-1 129,-6-5-129,-2 0 0,0-5 129,0 0-258,0-2 129,4 0 0,0-2 0,5-5-129,2 2 129,7-6-258,3 6 0,5-6-258,24 11-387,-34-18-1032,34 18-3096,0 0-258,0 0-258,0 0 129</inkml:trace>
          <inkml:trace contextRef="#ctx0" brushRef="#br0" timeOffset="882.0505">1101 530 10320,'0'-16'4902,"16"6"0,-16 10-387,45 0-3096,-17-6-645,20 4-387,9-3-387,9-9-774,23 12-1935,-2-5-1935,5-5 0,4 4-516,-8-4-129</inkml:trace>
          <inkml:trace contextRef="#ctx0" brushRef="#br0" timeOffset="640.0364">1258-133 11610,'5'-18'5160,"-3"-3"-387,-2 21 0,0 0-3096,0 10-774,0 10-129,9 17-258,-2 4-129,5 14 0,-1 4-129,5 14 0,0-2-129,2 6 129,-2-3-258,-2 1 129,0-6 0,0-3-129,-1-5 129,-3-4-129,-1-8 129,-2-6-387,1-6 258,-7-10-387,5 2-129,-6-29-387,0 37-903,0-37-3225,-16 9-129,16-9-129,-29-11 0</inkml:trace>
          <inkml:trace contextRef="#ctx0" brushRef="#br0" timeOffset="1625.0928">2350 496 6192,'3'-16'4773,"-1"-8"-129,-2 24-387,-7-22-1935,-20-1-645,9 14-387,-14-7-516,8 11-258,-7-1-129,3 6-129,-1 8-129,3 9-129,3 8 0,1 6 0,6 4 0,2 4-129,7 4 258,5 0-258,2-2 129,9-4 0,5-3 129,6-9-129,1-6 0,2-6 258,0-8-129,2-5 129,-5-7 129,5-6 0,-6-13-129,3 1 129,-5-5-129,5 3 129,-8-5-258,4 9 258,-7 0-258,-1 5 129,-10 18-258,13-20 129,-13 20-129,0 0 129,0 0-129,16 2 0,-16-2 0,17 25 0,-4-7-129,1 3 129,4 4 0,1 2-258,1 3-129,-2-5-129,3 7-129,-8-14-387,12 12-516,-25-30-1548,17 14-1677,-17-14-258,22 0-129,-22 0 129</inkml:trace>
          <inkml:trace contextRef="#ctx0" brushRef="#br0" timeOffset="2098.12">2874 516 10449,'0'0'4902,"29"-2"-387,3 0-387,16 2-3999,9 11-3741,0-11-258,16 5-774,-6-5-129</inkml:trace>
          <inkml:trace contextRef="#ctx0" brushRef="#br0" timeOffset="1932.1105">2917-73 13029,'16'-66'5160,"-12"49"-258,-4 17-129,0 0-3483,0 0-387,21 33-258,-16 3-129,8 16-129,-2 8 0,5 11-129,-2 6-129,4 6 0,-1-1-129,1-2 0,2-3 0,-4-6-129,3-7 129,-3-9-387,4-2-129,-13-19-516,11 9-645,-18-24-3225,0-19-129,0 0-387,0 0 0</inkml:trace>
          <inkml:trace contextRef="#ctx0" brushRef="#br0" timeOffset="2555.1461">3595 537 12513,'82'6'5289,"-34"-5"-516,7-1 129,-14 0-3741,14 0-387,-9-8-258,-1 2-258,-6-8 0,-7 0 0,-7-4-129,-9-2-129,-4-1 129,-8-2-258,-4 2 129,-7-1-129,-9 3-129,-8 1 129,-2 7-129,-8 4 129,2 7-129,-4 0 129,1 14 0,-1 6 0,2 8 0,4 4 129,4 4-129,4 5 258,6 2 0,11 3-129,5-5 258,18 1-258,10-4 258,17-6-129,11-6-129,16-8-258,15-2-387,-4-16-1161,19 0-3096,-8-7 258,0-4-516,-5-3-129</inkml:trace>
        </inkml:traceGroup>
        <inkml:traceGroup>
          <inkml:annotationXML>
            <emma:emma xmlns:emma="http://www.w3.org/2003/04/emma" version="1.0">
              <emma:interpretation id="{A7BD1371-F412-4621-99BC-961840A2C7B1}" emma:medium="tactile" emma:mode="ink">
                <msink:context xmlns:msink="http://schemas.microsoft.com/ink/2010/main" type="inkWord" rotatedBoundingBox="7025,403 14866,351 14880,2359 7038,2411"/>
              </emma:interpretation>
              <emma:one-of disjunction-type="recognition" id="oneOf1">
                <emma:interpretation id="interp5" emma:lang="en-US" emma:confidence="0">
                  <emma:literal>Diagram</emma:literal>
                </emma:interpretation>
                <emma:interpretation id="interp6" emma:lang="en-US" emma:confidence="0">
                  <emma:literal>Diagram _</emma:literal>
                </emma:interpretation>
                <emma:interpretation id="interp7" emma:lang="en-US" emma:confidence="0">
                  <emma:literal>Diagram -</emma:literal>
                </emma:interpretation>
                <emma:interpretation id="interp8" emma:lang="en-US" emma:confidence="0">
                  <emma:literal>Diagram.</emma:literal>
                </emma:interpretation>
                <emma:interpretation id="interp9" emma:lang="en-US" emma:confidence="0">
                  <emma:literal>Diagram •</emma:literal>
                </emma:interpretation>
              </emma:one-of>
            </emma:emma>
          </inkml:annotationXML>
          <inkml:trace contextRef="#ctx0" brushRef="#br0" timeOffset="3492.1997">5270-94 9675,'66'-20'4902,"-19"17"-129,6 3-258,2-11-2193,16 18-1290,-10 2-258,10 11-258,-5-4-258,3 9 0,-5 3-129,2 6 0,-2 3 0,-5 2-129,-6 4 129,-7 0-129,-7 1 129,-8 1-129,-10-4 129,-7-1 0,-12-2-129,-2-1 129,-13-3 0,-10 0 0,-9-6 0,-9-1-129,-8-4 129,-10-3 0,-9-6 0,-3-5-129,-7-4 129,-2-3-129,0-2 129,2-2-129,1-9-129,8-1 129,6-1 0,10 1 0,9 3-387,6-5-258,20 14-1161,-1-2-3096,19 2 0,0 0-387,0 0 129</inkml:trace>
          <inkml:trace contextRef="#ctx0" brushRef="#br0" timeOffset="3020.1727">5706-14 12642,'6'-37'5031,"-6"37"-258,0 0 258,-9-8-3612,9 32-516,0 4-258,0 18-258,0 4-129,3 11 129,3 4-258,3 1 0,-1-2 0,5-5-129,-1-7-129,-1-8 0,1-3 0,-3-14-258,2-3-129,-11-24-1161,0 0-3096,0 0-129,0 0-129,0 0-645</inkml:trace>
          <inkml:trace contextRef="#ctx0" brushRef="#br0" timeOffset="4096.2342">6473 126 9933,'20'-12'5031,"-20"12"-258,0 0-129,24 12-2451,-24-12-774,8 24-387,-7-8-258,10 16-129,-4 0-258,6 10 0,-3 5-258,3 1 0,-1 0-129,1-4 0,-1-1-129,-5-9-387,6-2-129,-13-16-387,14 10-1161,-14-26-2967,0 0 516,0 0-774,0 0-129</inkml:trace>
          <inkml:trace contextRef="#ctx0" brushRef="#br0" timeOffset="4289.2452">6544-110 8385,'-19'-50'4644,"19"50"-129,-15-25-645,15 25-1548,0 0-5805,16 9-645,11 11-258,-2-1-645</inkml:trace>
          <inkml:trace contextRef="#ctx0" brushRef="#br0" timeOffset="5528.3162">7268 297 6837,'7'-34'4386,"-14"-5"0,-5 21-387,12 18-2193,-41-30-387,23 28-387,-9-5-516,8 7 0,-6 4-258,7 12-129,0 3-129,6 5 129,-1 4-129,8 4 129,0-2 0,5 2 0,0-3 0,1 1 0,6-5 0,4-2-129,0-5 0,1-2 129,-12-16-129,27 16 129,-27-16 129,27 0 129,-27 0 0,26-18 129,-15-1 0,3 1-129,-3-5 129,5 3-129,-5-1-129,3 1-129,-2 4-129,-12 16 0,31-19 0,-12 19 0,1 0-129,3 7 129,7 7-129,4 2 129,8 2 0,8-1-129,5 0 129,8-7 129,4-3-129,3-7 0,-3 0 129,-1-12-129,-9-8 129,-7-5 0,-9-5 0,-11-4 0,-12-3 0,-11 1 0,-7 3 129,-5 1-258,-15 5 258,-1 9-258,-4 7 129,-2 11-129,0 2 0,2 16 0,4 9 0,2 3 0,3 7-129,1 1 129,6-1-129,2 0-129,6 1 0,1-8 0,0 0-258,1-8 129,10-3 0,-11-19 0,25 18 129,-25-18 129,30-7 129,-9-11 129,-3-9 129,7-1 129,-5-10-129,5 5 129,-8-3-129,3 8 0,-2 5-129,-2 8-129,-16 15 0,28 0 0,-15 22 0,1 13 0,0 15-129,2 12 129,0 11 0,2 20 0,1 12 129,-1 12-258,2 9 258,-4 2-258,-2-3 258,-1-1-129,-3-10 0,-6-12 129,-2-19 129,-2-15 0,-4-18 258,-7-11-258,-6-14 258,-5-11-128,-6-14-388,-6-4 0,-3-17 0,-8-9 0,-6-13 0,-3-5 0,-1-9 0,0-5 0,7-6 0,7-1-388,14 3-257,8-19-1806,19 17-2580,21-1-129,22 5-258,10 0-258</inkml:trace>
          <inkml:trace contextRef="#ctx0" brushRef="#br0" timeOffset="6339.3626">8602 623 11352,'68'-23'5160,"-33"8"-774,-4-2 516,-15-12-3354,17 11-387,-15-14-387,5 4-258,-10-8-129,-4-1-129,-6 0-129,-3-3-129,0 3 0,-11-2-258,-1 9-129,-13-1-129,4 15-129,-9-7-129,8 20-258,-10-11-129,16 17 0,-10-3-258,18 11 258,8-11 129,-9 18 258,9-18 258,4 17 258,-4-17 258,23 15 258,-5-7 258,-18-8 129,37 6 0,-21-6 0,9 2 0,-9-2 129,13 0-129,-8-6 129,11 6 0,-11-9-129,11 9 0,-10-7 0,4 7-129,-6-2 0,3 2-129,-7 0-129,0 0 0,-16 0 0,25 18 0,-25-18-129,25 32-129,-13-9 129,3 6-129,-3 3 0,2 2 0,2 3-387,-5-5-129,7 11-516,-16-18-1548,10 7-2193,-1-2 129,-1-5-258,5-4-516</inkml:trace>
          <inkml:trace contextRef="#ctx0" brushRef="#br0" timeOffset="6811.3896">9751 303 11352,'-30'-54'4773,"12"35"-258,-5 3 0,-2-2-2967,9 18-774,-9 0-258,7 14-129,-3 2-129,5 9-129,0 2-129,5 3 129,3 2-129,4 0 0,2 0 0,2-4 0,0 1-129,7-6 0,6-3 0,-3-4 129,6-6-129,2-3 129,0-5 129,2-2 129,-3-3 0,7-8 129,-5-7 129,4 2-129,-3-7 129,5 5-129,-4 0-129,2 4-129,-2 2 129,3 8-258,-5 2 129,3 2-129,-3 13 0,1 1-129,1 7 0,-3-1-258,3 5-258,-21-25-387,41 44-903,-41-44-2967,27 27 129,-27-27-387,30 5 129</inkml:trace>
          <inkml:trace contextRef="#ctx0" brushRef="#br0" timeOffset="7408.4237">10288 247 12900,'4'-16'4902,"-4"16"-258,18 0 129,-8 24-3225,-1-5-774,9 15-129,-5-4-258,4 7-129,-1 1-387,-5-4-258,3 1-129,-10-13-129,7 2-129,-11-24 129,7 16 129,-7-16 0,9-12 258,-4-9 387,2-10 258,4 1 129,-2-13-129,5 8 129,-2-2-129,2 8 0,-1 4-129,3 11 0,0 9-129,2 5-129,-1 12 0,3 13 129,0 3-129,-1 3 0,3 4-129,-6-4-129,3 1-129,-8-9 0,3 0 0,-14-23 129,14 21-129,-14-21 129,0 0 129,25-16 258,-16-9 129,11 0 129,-3-12 129,15 0-129,0-8 129,9 6-129,-2 0 0,6 9-129,-2 5 129,-1 14-129,-3 11 0,-1 11-129,-8 15 0,-1 12 129,-6 4-258,-2 3 129,-1 1-258,-4-1-129,1-3-258,-11-13-774,15-4-3225,-12-2-516,-4-4 258,-5-19-903</inkml:trace>
          <inkml:trace contextRef="#ctx0" brushRef="#br0" timeOffset="7752.4432">12122 420 11094,'50'-4'4644,"-27"4"-387,-1 0 129,-1-1-2838,23 1-516,-4 0 0,25 0-258,-4 0 0,17 0-258,-1 0 0,6 0-129,-8 0-258,-2 0 129,-11 0-387,-10-4 0,-6 4-516,-23-9-1806,0 7-2064,-7 1-129,-16 1-387,20-8-258</inkml:trace>
        </inkml:traceGroup>
        <inkml:traceGroup>
          <inkml:annotationXML>
            <emma:emma xmlns:emma="http://www.w3.org/2003/04/emma" version="1.0">
              <emma:interpretation id="{FF9B13A0-7C96-4E9F-9DDF-1A88AE199895}" emma:medium="tactile" emma:mode="ink">
                <msink:context xmlns:msink="http://schemas.microsoft.com/ink/2010/main" type="inkWord" rotatedBoundingBox="15552,301 18597,281 18603,1197 15558,1217"/>
              </emma:interpretation>
              <emma:one-of disjunction-type="recognition" id="oneOf2">
                <emma:interpretation id="interp10" emma:lang="en-US" emma:confidence="0">
                  <emma:literal>state</emma:literal>
                </emma:interpretation>
                <emma:interpretation id="interp11" emma:lang="en-US" emma:confidence="0">
                  <emma:literal>State</emma:literal>
                </emma:interpretation>
                <emma:interpretation id="interp12" emma:lang="en-US" emma:confidence="0">
                  <emma:literal>Hate</emma:literal>
                </emma:interpretation>
                <emma:interpretation id="interp13" emma:lang="en-US" emma:confidence="0">
                  <emma:literal>stale</emma:literal>
                </emma:interpretation>
                <emma:interpretation id="interp14" emma:lang="en-US" emma:confidence="0">
                  <emma:literal>Stale</emma:literal>
                </emma:interpretation>
              </emma:one-of>
            </emma:emma>
          </inkml:annotationXML>
          <inkml:trace contextRef="#ctx0" brushRef="#br0" timeOffset="111432.3736">13962 61 8514,'33'-48'4515,"-22"26"0,-7 3-387,-4-3-645,0 22-2064,-11-14-516,11 14-258,-36 0-258,15 2-129,-6 7-129,2 3 0,-1 4-129,1 0 0,4 2 0,3 0-129,5-2 129,6 0-129,5 0 129,2 0 0,11 0 0,7 2 129,7-1 0,7 3 129,2 1-129,6 4 129,-2-2 0,3 6 0,-4-2 0,0 3 0,-8-4 0,-4 3-129,-7-4 129,-4 0 0,-7-2-129,-5-4 129,-2-3 0,-11 0 0,-7-3-129,-3-4 1,-6-4-130,-3-1 0,-4-4 0,-3 0 0,1 0 0,-1-6 0,1-1 0,3 2 0,4-2 0,2-2 0,8 5 0,-3-10-1162,22 14-2966,0 0-903,-7-19 258,7 19-516,0 0-129</inkml:trace>
          <inkml:trace contextRef="#ctx0" brushRef="#br0" timeOffset="112396.4287">14198 304 14061,'11'-14'4644,"8"14"-129,8 0-129,16 13-3354,-4-10-129,20 13-258,1-7-258,13 3-129,4-4-129,6 0 0,4-6 0,0-2-129,1 0 129,-5-5-129,-10-8 129,-9 3 0,-16-8 0,-14 2 0,-14-4 129,-15 3-129,-9-1 129,-15 5-129,-8 4 1,-1 6-130,-3 3 0,5 5 0,-1 13 0,7 2 0,4 5-130,6 1-128,4 4 0,3-3 0,3 0-129,0-6 129,5 2-258,2-7 0,6 4 0,-13-20 0,23 21 0,-23-21 129,21 9 258,-21-9 0,23 0 258,-23 0 129,22-16 258,-22 16-129,23-27 129,-7 13-129,-2-2-129,2 4 0,2 1-129,1 6-129,3 3 0,3 2 0,1 11 0,1 5-258,7 7-129,-4-5-129,11 8-387,-14-13-516,19 8-1161,-10-16-2064,-3-5 129,1-9-129,-5-14-258</inkml:trace>
          <inkml:trace contextRef="#ctx0" brushRef="#br0" timeOffset="111772.393">14540-249 16383,'-6'-35'4773,"6"35"258,0 0-258,0 0-3483,0 0-773,20 35-517,-11 1 0,7 13 0,-4 10 0,6 11 0,0 4 0,0 3 0,1 1 0,-3-7 0,0 0 0,-5-12 0,1 2 0,-12-22-3484,0 2-1547,-5-13 0,-4-5 0,-7-10-645</inkml:trace>
          <inkml:trace contextRef="#ctx0" brushRef="#br0" timeOffset="113028.4649">15691 356 9159,'8'2'4902,"17"5"-129,16 5-129,7-6-1161,22 13-1677,-10-19-774,26 5-258,-3-5-258,11-1-387,2-10 0,-1-3 0,-8-6-129,-9-1 129,-17-4 0,-19-2 0,-19-1 0,-19 1 0,-11-1 0,-20 5 0,-5 3-129,-5 11 129,-2 7-129,0 6 0,5 15 0,7 10 0,8 10 0,4 4 0,8 5-129,7 0 0,4 3 0,15-8-258,13 2-129,2-19-387,27 13-1548,-6-23-2322,9-5 0,0-11-258,2 0 0</inkml:trace>
          <inkml:trace contextRef="#ctx0" brushRef="#br0" timeOffset="112651.4431">15883-27 14061,'16'-124'5031,"-16"74"-258,5 18 129,-5-5-2451,0 37-1419,0 0-515,23 14-517,-19 18 0,3 16 0,-2 11 0,2 10 0,-1 9 0,-1 6 0,0 0 0,-3-3 0,3-2 0,-3-13 0,5-2 0,-7-22 0,9 8-1549,-12-23-3353,3-11 129,0-16-258,-16 0-258</inkml:trace>
        </inkml:traceGroup>
        <inkml:traceGroup>
          <inkml:annotationXML>
            <emma:emma xmlns:emma="http://www.w3.org/2003/04/emma" version="1.0">
              <emma:interpretation id="{FD14E7DC-1191-4066-9882-0DE89FEDD40A}" emma:medium="tactile" emma:mode="ink">
                <msink:context xmlns:msink="http://schemas.microsoft.com/ink/2010/main" type="inkWord" rotatedBoundingBox="19066,319 22918,294 22926,1462 19074,1488"/>
              </emma:interpretation>
              <emma:one-of disjunction-type="recognition" id="oneOf3">
                <emma:interpretation id="interp15" emma:lang="en-US" emma:confidence="0">
                  <emma:literal>Table.</emma:literal>
                </emma:interpretation>
                <emma:interpretation id="interp16" emma:lang="en-US" emma:confidence="0">
                  <emma:literal>Table,</emma:literal>
                </emma:interpretation>
                <emma:interpretation id="interp17" emma:lang="en-US" emma:confidence="0">
                  <emma:literal>table.</emma:literal>
                </emma:interpretation>
                <emma:interpretation id="interp18" emma:lang="en-US" emma:confidence="0">
                  <emma:literal>table,</emma:literal>
                </emma:interpretation>
                <emma:interpretation id="interp19" emma:lang="en-US" emma:confidence="0">
                  <emma:literal>Table</emma:literal>
                </emma:interpretation>
              </emma:one-of>
            </emma:emma>
          </inkml:annotationXML>
          <inkml:trace contextRef="#ctx0" brushRef="#br0" timeOffset="114536.5511">17286-185 11868,'-14'-16'4644,"14"16"-387,0 0 258,11-2-2838,-11 2-516,42 0-129,-11-3-258,20 3 0,2 0-258,20 5-129,6-3-129,6 0 0,-1-2-258,-6 0-129,-2 0-387,-19-13-1290,-5 10-2838,-24-4-258,-28 7-258,0 0-129</inkml:trace>
          <inkml:trace contextRef="#ctx0" brushRef="#br0" timeOffset="114760.5639">17669-101 10707,'-6'73'4902,"6"-31"-258,0 8 0,0-12-2064,14 29-1290,-10-12-516,10 9-387,-1-5-258,-1-6-258,6 4-516,-9-18-774,19 6-2709,-12-10-516,7-6-258,1-4-258</inkml:trace>
          <inkml:trace contextRef="#ctx0" brushRef="#br0" timeOffset="115196.5889">18293 461 12900,'-13'-62'5160,"-3"37"-516,-1 12 129,-6-5-3225,7 18-774,-9 9-258,7 11-129,-3 1-258,5 6 0,1 1-129,5 1 0,2-1-129,5-5 0,3 1 0,0-8-258,5 1 0,-5-17 0,22 22 258,-22-22-129,28 0 258,-10-2 0,-2-14 258,5 2 129,-3-13 129,5 4 129,-9-6-258,6 6 0,-4 0-129,3 7-129,-2 6 0,2 4-129,1 6 0,-1 9-129,3 12 0,-3 1 0,6 6-387,-7-6-129,7 8-387,-25-30-774,42 28-2322,-22-26-645,1-2-258,-1-14 0</inkml:trace>
          <inkml:trace contextRef="#ctx0" brushRef="#br0" timeOffset="115655.6151">18745 21 11997,'-13'-120'5031,"3"79"-258,-3 10 0,13 31-2193,-19-1-1419,19 22-516,0 16-129,1 15-129,1 5-129,3 10 0,1 5-129,-1-1-129,-1 2 0,-2-13-258,3 1-258,-5-17-129,5-1 0,-5-17 0,6-1 129,-6-25 0,0 0 129,24 7 258,-24-7 258,32-21 129,-16 2 129,6 3 0,-6-6 0,5 10 0,-5-4 0,5 10-129,-4 5 0,6 2 0,-6 12 0,7 6 0,-3 6-129,2 7-129,-2 4 258,-1 1-129,-4 2 0,-7-3-129,-6 0 129,-3-4-129,-7-4 0,-14-7-129,-6 1-129,-14-13-645,8 14-1419,-19-23-2709,4 0 0,-4-7-258,4-6-258</inkml:trace>
          <inkml:trace contextRef="#ctx0" brushRef="#br0" timeOffset="115914.6299">19289-244 14061,'43'-30'5031,"-27"30"0,3 11-129,-19-11-3483,38 57-645,-22-7 0,7 17-258,-7 4-257,0 8-259,-4 4-130,-6-5-515,4 15-903,-10-20-3354,0-4-258,4-14-129,3-5-258</inkml:trace>
          <inkml:trace contextRef="#ctx0" brushRef="#br0" timeOffset="116239.6485">19876 532 9675,'62'-21'5289,"-31"6"-387,4 3 0,-6-16-1935,8 15-1419,-25-17-516,3 8-387,-15-8-129,-18 7-387,-11-2 129,-8 9-258,-7 7 129,-4 9-258,-2 2 129,3 19 0,7 10-129,8 8 129,10 7 0,10 4-129,10 5 129,6 0-258,20-3 258,17-2-258,18-4 0,14-9-387,19 8-903,3-20-3354,-6-6 0,-9-3-258,-9-5-258</inkml:trace>
          <inkml:trace contextRef="#ctx0" brushRef="#br0" timeOffset="117745.7347">21098 649 10191,'16'-16'4773,"-16"16"129,0 0-129,16 0-3096,-16 0-516,0 0-387,0 0 0,0 0-258,-9-3 0,9 3-387,0 0 0,0 0-129,-9 16 0,9-16-645,-5 32-2709,-4-14-1548,-5-1 0,-6 5-516,-5-3-516</inkml:trace>
        </inkml:traceGroup>
      </inkml:traceGroup>
    </inkml:traceGroup>
    <inkml:traceGroup>
      <inkml:annotationXML>
        <emma:emma xmlns:emma="http://www.w3.org/2003/04/emma" version="1.0">
          <emma:interpretation id="{2CE83706-7878-4FEC-9C0D-4E8B90C30E5B}" emma:medium="tactile" emma:mode="ink">
            <msink:context xmlns:msink="http://schemas.microsoft.com/ink/2010/main" type="paragraph" rotatedBoundingBox="10975,1888 23959,1838 23970,4668 10986,47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DEFF9B6-3E0B-4641-BCE3-E8B4A3C19854}" emma:medium="tactile" emma:mode="ink">
              <msink:context xmlns:msink="http://schemas.microsoft.com/ink/2010/main" type="line" rotatedBoundingBox="10987,1779 23966,1903 23954,3255 10974,3132"/>
            </emma:interpretation>
          </emma:emma>
        </inkml:annotationXML>
        <inkml:traceGroup>
          <inkml:annotationXML>
            <emma:emma xmlns:emma="http://www.w3.org/2003/04/emma" version="1.0">
              <emma:interpretation id="{6FA7C181-1BB7-44B4-9D30-4DC967476E9F}" emma:medium="tactile" emma:mode="ink">
                <msink:context xmlns:msink="http://schemas.microsoft.com/ink/2010/main" type="inkWord" rotatedBoundingBox="10985,1999 14861,2036 14854,2814 10978,2777"/>
              </emma:interpretation>
              <emma:one-of disjunction-type="recognition" id="oneOf4">
                <emma:interpretation id="interp20" emma:lang="en-US" emma:confidence="1">
                  <emma:literal>state</emma:literal>
                </emma:interpretation>
                <emma:interpretation id="interp21" emma:lang="en-US" emma:confidence="0">
                  <emma:literal>State</emma:literal>
                </emma:interpretation>
                <emma:interpretation id="interp22" emma:lang="en-US" emma:confidence="0">
                  <emma:literal>Stat</emma:literal>
                </emma:interpretation>
                <emma:interpretation id="interp23" emma:lang="en-US" emma:confidence="0">
                  <emma:literal>Stent</emma:literal>
                </emma:interpretation>
                <emma:interpretation id="interp24" emma:lang="en-US" emma:confidence="0">
                  <emma:literal>stat</emma:literal>
                </emma:interpretation>
              </emma:one-of>
            </emma:emma>
          </inkml:annotationXML>
          <inkml:trace contextRef="#ctx0" brushRef="#br0" timeOffset="118780.7939">9572 1646 8385,'0'-32'3999,"-15"7"129,15 25-516,-25-9-2580,-1 5-516,-3 4-129,-6 0-258,-4 9-129,-2 4 0,2 3 0,3 3 0,6 1 129,7-1 0,10 4 0,10-3 516,8 1-258,11-3 258,14 5 0,2-5 129,13 5-129,-4-5 129,10 7-258,-6-6 0,4 6 0,-6-2-129,2 6 0,-12-4 0,-2 3-129,-12-1 0,-3 5 0,-14-5 0,-2 1 0,-9-7-129,-10 1 129,-8-6-129,-5-4 0,-6-6 0,-2-6-129,-3 0 129,0-9-129,-1-2 0,1-7-129,2 6-258,0-10-258,15 19-903,-6-10-2967,8 3-516,5 6 0,3 1-258</inkml:trace>
          <inkml:trace contextRef="#ctx0" brushRef="#br0" timeOffset="120035.8657">9963 1887 12900,'0'0'4773,"0"0"0,25 0-129,-2 0-3354,29 13-258,-8-11-129,20 8-387,0-6-129,9 1-129,2-3-129,5-2-129,-4-2 0,-5-5 0,-7 0 0,-12-4 0,-9 1 0,-18-3 129,-25 13-129,8-26 0,-8 26 129,-30-22-129,4 13 129,-5 4-129,1 3 129,3 2 0,4 4 0,5 10-129,18-14 0,-17 34 129,15-13-129,2 2 0,0 4 0,5-2-258,6 5 129,0-7-129,3 4-129,-3-9 129,3-1 0,-14-17 129,28 13 129,-12-13 0,-16 0 258,32-13 129,-18-4 0,6 1-129,0-6 129,1 5-258,4-1 1,3 4-130,1 3 0,6 4 0,4 7 0,1 0 0,1 12 0,1 8-130,-1 1-128,-2 0 0,2 6-258,-5-11-129,6 7-258,-11-23-1032,13 0-2838,-1-7 129,1-12-516,6-10 129</inkml:trace>
          <inkml:trace contextRef="#ctx0" brushRef="#br0" timeOffset="119419.8304">10182 1448 8385,'9'-19'4902,"-9"19"-129,0 0 0,19 10-774,1 24-2580,-11-7-387,14 17 0,-5-1-258,6 12-129,0-2-129,-1 8-129,-2-1-257,-1-1-130,-1 3 0,-8-7-388,1 4-386,-12-22-516,11 4-3483,-11-10-258,-9-10-129,-7-10-258</inkml:trace>
          <inkml:trace contextRef="#ctx0" brushRef="#br0" timeOffset="120423.8879">11647 1919 11223,'-17'-17'4902,"17"17"0,19-6-129,11 1-1806,15 5-2064,-1 0-516,6 0-774,16 2-3612,-9 1-645,0-1-258,-6-2-129</inkml:trace>
          <inkml:trace contextRef="#ctx0" brushRef="#br0" timeOffset="120260.8785">11873 1507 15222,'-5'-50'5289,"5"50"-387,0 0 0,-23 7-3870,23 27-258,0 0-387,0 14-128,2 3-259,5 10 0,2 1 0,0 0 0,5 4 0,-9-12-130,11 10-1160,-16-27-2580,11 4-1290,-11-18 0,2-5-258,-2-18-258</inkml:trace>
          <inkml:trace contextRef="#ctx0" brushRef="#br0" timeOffset="120839.9117">12592 1898 12642,'37'7'5160,"-14"-1"-516,2-1 387,6 13-2838,-8-18-1161,14 3-387,-8-3-129,3 0-258,-8-5-129,-4-6 0,-8-5 0,-8-3-129,-4 1-129,-18-3 0,-7-1 0,-8 3 129,-8 6-129,-2 4 129,0 6-129,-1 3 129,3 5 0,3 15 129,6 3-129,8 9 129,9 2-129,12 7 129,3 1-129,18 1 129,12-2-258,12-6 129,14 1-258,2-15-387,19 10-1290,-4-26-2709,0-5-387,-4-5 0,6-11-387</inkml:trace>
        </inkml:traceGroup>
        <inkml:traceGroup>
          <inkml:annotationXML>
            <emma:emma xmlns:emma="http://www.w3.org/2003/04/emma" version="1.0">
              <emma:interpretation id="{012BE626-09C9-420E-8D53-2E690679073B}" emma:medium="tactile" emma:mode="ink">
                <msink:context xmlns:msink="http://schemas.microsoft.com/ink/2010/main" type="inkWord" rotatedBoundingBox="15826,1825 23966,1903 23954,3255 15813,3178"/>
              </emma:interpretation>
              <emma:one-of disjunction-type="recognition" id="oneOf5">
                <emma:interpretation id="interp25" emma:lang="en-US" emma:confidence="0">
                  <emma:literal>Equations</emma:literal>
                </emma:interpretation>
                <emma:interpretation id="interp26" emma:lang="en-US" emma:confidence="0">
                  <emma:literal>E questions</emma:literal>
                </emma:interpretation>
                <emma:interpretation id="interp27" emma:lang="en-US" emma:confidence="0">
                  <emma:literal>Equations _</emma:literal>
                </emma:interpretation>
                <emma:interpretation id="interp28" emma:lang="en-US" emma:confidence="0">
                  <emma:literal>[ questions</emma:literal>
                </emma:interpretation>
                <emma:interpretation id="interp29" emma:lang="en-US" emma:confidence="0">
                  <emma:literal>Equations -</emma:literal>
                </emma:interpretation>
              </emma:one-of>
            </emma:emma>
          </inkml:annotationXML>
          <inkml:trace contextRef="#ctx0" brushRef="#br0" timeOffset="121585.9543">14106 1676 10320,'-36'-86'4902,"18"56"-258,9 7 258,-5-2-2451,14 25-774,20-14-645,19 14-258,7 0-645,9 0-258,16 5-774,-14-3-2451,9 10-1419,-12 1 0,-12 3-387,-20 2-516</inkml:trace>
          <inkml:trace contextRef="#ctx0" brushRef="#br0" timeOffset="121404.944">14043 1594 14448,'13'-18'4902,"-13"18"0,0 0-258,14 32-3483,-14-9-387,9 13-129,-5-1 0,4 12-258,0 1-128,0 2-259,1-1 0,-3-4 0,4 1-517,-6-14-386,7 7-258,-11-39-2322,0 25-1677,0-25 387,0 0-645,3-23 129</inkml:trace>
          <inkml:trace contextRef="#ctx0" brushRef="#br0" timeOffset="121801.9667">14063 1850 14190,'0'0'5031,"11"13"-129,10-8-129,4-7-3096,16 2-774,3 0-129,17 0-516,-1 2-387,1-2-516,6 12-1419,-15-8-2580,-11 3-516,-23 0 129,-18-7-516</inkml:trace>
          <inkml:trace contextRef="#ctx0" brushRef="#br0" timeOffset="121988.9774">14102 2113 10191,'14'31'4773,"13"-17"0,9-3-258,8-6-1419,17 9-2193,3-7-645,3-7-1161,15 0-3354,-4 0-258,-5-5-129,0-2-387</inkml:trace>
          <inkml:trace contextRef="#ctx0" brushRef="#br0" timeOffset="122656.0155">15073 1948 15093,'18'-12'5160,"9"-17"-129,-25 13-258,-2 16-3612,-6-27-387,6 27-258,-37-16-257,10 15-259,-3 1 0,-2 3 0,0 13-130,3 2 130,5 5-129,4 4 0,4 1 129,5-1 0,8 3-129,3-1 129,0-3-129,5-1 129,8-2 0,-1-3 129,4-4-129,4-5 0,-3-10 129,5-1 0,-4-1 0,3-12 1,-3-6-130,1 1 0,-1-4 0,-2 5 0,-2-1 0,-1 2 0,-13 16 0,19-20 0,-19 20 0,18 0 0,-18 0 0,23 29 0,-7 3 0,0 7 0,4 9 0,-1 5 0,1 8 0,-1-1 0,1-1 0,-4-4 0,0-9 0,-4-7 0,-1-8 0,-2-10 0,-9-21 0,16 12 0,-16-12 0,13-26 0,-10-8 0,4-9 0,0-10 0,0-9 0,1-4 0,-3-4 0,4 10 0,-7-4 0,14 27-517,-11-8-4643,2 15-258,-7 5 129,0 25-645</inkml:trace>
          <inkml:trace contextRef="#ctx0" brushRef="#br0" timeOffset="123415.0589">15500 1941 13674,'43'7'5289,"-16"5"-516,-4 3 129,14 11-3483,-21-11-387,13 15-258,-12-5-387,-1 5 0,-5-2-257,0 1-130,-4-2-130,-2-6 130,0-2-129,-5-19 0,8 20 129,-8-20 0,0 0 0,21-20 129,-10-6 130,5-3-259,0-8 0,3 0 0,4-4 0,-1 7 0,-3 5 0,-3 6 0,-2 7 0,-14 16 0,27-3 0,-27 3 0,22 23 0,-12 0 0,4 5 0,4 1 0,2 3 0,3-2 0,5-5 0,6-5 0,7-10 0,7-8 0,4-2 0,-1-16-259,1-9 130,-6-9 0,-7-1 129,-12-4 0,-13 0 129,-12 3-129,-4 4 258,-14 9-258,-5 3 130,-4 11-130,-2 6 0,4 3 0,4 12 0,1 6 0,7 5 0,4 2 0,3 4 0,4-3 0,0 3 0,4-1 0,5 1-259,2-6 1,3 0 0,-2-5-129,4-6 258,-16-12 0,34 7 129,-13-9 0,1-17 258,3-4 129,-2-8 0,7 3-129,-2-2-128,3 5-130,-5 5 0,3 8 0,-3 10 0,1 2 0,-2 18 0,-2 3-130,2 9-128,-4-5-258,6 6-258,-27-31-774,48 28-3225,-25-24-129,8-4-258,1-16-129</inkml:trace>
          <inkml:trace contextRef="#ctx0" brushRef="#br0" timeOffset="123948.0894">17313 1381 14190,'5'-84'5031,"-5"64"-129,0 20 129,0 11-3612,5 32-774,-5 3 0,2 16-129,2 6-128,3 10-388,2 0 0,2 2 0,3-1 0,-2-6 0,4-2 0,-3-9 0,1-2-646,-7-19 1,5 2-387,-12-43-129,0 30-129,0-30 0,-10-16 129,-13-16 0,8 7 129,-17-16 0,6 6 387,-13-1 387,-1 3 645,5 11 258,-1-3 129,11 15 0,1-6 387,24 16 0,0 0 129,21-2-129,16-2-387,22 4 0,-2 0 0,16 0-129,-4-2-258,-3 1 0,-11-5-128,-5 5-259,-15-5 0,-10 4 0,-25 2 0,20 0 0,-20 0 0,0 16 0,3 2 0,-1 5 0,5 6 0,-5-1 0,16 20-2065,-11-17-2966,2-1-258,-5-12-129,-4-18-258</inkml:trace>
          <inkml:trace contextRef="#ctx0" brushRef="#br0" timeOffset="124114.0989">17727 1622 14448,'-9'-74'4644,"2"52"-258,7 22-516,0 0-5676,-7 11-2451,7 18-258,0 4-258,2 10-516</inkml:trace>
          <inkml:trace contextRef="#ctx0" brushRef="#br0" timeOffset="124444.1178">18531 1887 13029,'-34'-26'4902,"4"20"-129,0 6-129,-13-1-3354,18 10-516,-5 7-387,9 8 0,1 3-258,8 3-129,3 2 0,7 0 129,2 0-129,7-1 0,7-6 129,6-4 129,1-9 0,3-4 129,-3-8 0,6-6 0,-10-13-129,3-10-129,-6-3-516,-9-14-774,19 10-2709,-12-6-1419,8 2 387,3 3-774,11 7-129</inkml:trace>
          <inkml:trace contextRef="#ctx0" brushRef="#br0" timeOffset="125084.1544">18823 1775 10965,'14'25'5547,"-14"-25"-645,0 32 387,0-32-1290,16 39-2709,-14-19-515,10 10-775,-1-3 0,2 3 0,-1 0 0,-3-5 0,2 0-388,-8-7 1,4-2 0,-7-16 129,0 0 0,23 0 387,-10-14 0,6-9 258,-1-9 0,7 1 129,-2-1-386,4 6-130,-4 4 0,4 12 0,-4 6 0,2 4 0,0 13 0,1 8 0,3 2 0,1 4 0,6-4 0,5-4 0,5-4 0,7-12 0,6-3 0,1-10 0,3-14 0,-3-4 0,-7-4 0,-8-2 0,-11 0 0,-15 6 0,-10 5 0,-9 5 0,0 18 0,-23-16 0,5 16 0,-1 2 0,3 12-130,5 2-128,4 7 129,7 2 0,3 5 0,13-1 0,11 5 0,12-1 129,8 3 0,8-1 129,2-1 0,1 2 129,-4-4-129,-5 0 129,-9-5-128,-10-1-130,-11-3 0,-12 2 0,-7-5 0,-8-2 0,-16-2 0,-8-4 0,-5-1 0,-14-11-259,13 0-4514,-19-7-516,7-6 0,-3-10-258</inkml:trace>
          <inkml:trace contextRef="#ctx0" brushRef="#br0" timeOffset="125359.1701">20902 1834 14448,'82'0'5160,"-55"0"0,5 5-258,0-5-3612,28 6-516,15-3-258,23 1-129,16-2-257,16-1-130,7-1 0,-2 0 0,-16 0 0,-23 0 0,-19 0-646,-42-3-4127,-19-2-516,-16 5 258,-35-18-645</inkml:trace>
        </inkml:traceGroup>
      </inkml:traceGroup>
      <inkml:traceGroup>
        <inkml:annotationXML>
          <emma:emma xmlns:emma="http://www.w3.org/2003/04/emma" version="1.0">
            <emma:interpretation id="{4011020C-C3CA-4F9A-AEE5-3FCBD9D7D44B}" emma:medium="tactile" emma:mode="ink">
              <msink:context xmlns:msink="http://schemas.microsoft.com/ink/2010/main" type="line" rotatedBoundingBox="11406,2966 23418,2919 23422,4011 11410,4057"/>
            </emma:interpretation>
          </emma:emma>
        </inkml:annotationXML>
        <inkml:traceGroup>
          <inkml:annotationXML>
            <emma:emma xmlns:emma="http://www.w3.org/2003/04/emma" version="1.0">
              <emma:interpretation id="{624BA252-3679-4B48-BBBC-0CEDD2231918}" emma:medium="tactile" emma:mode="ink">
                <msink:context xmlns:msink="http://schemas.microsoft.com/ink/2010/main" type="inkWord" rotatedBoundingBox="11406,3115 14568,3103 14570,3689 11408,3701"/>
              </emma:interpretation>
              <emma:one-of disjunction-type="recognition" id="oneOf6">
                <emma:interpretation id="interp30" emma:lang="en-US" emma:confidence="1">
                  <emma:literal>Present</emma:literal>
                </emma:interpretation>
                <emma:interpretation id="interp31" emma:lang="en-US" emma:confidence="0">
                  <emma:literal>present</emma:literal>
                </emma:interpretation>
                <emma:interpretation id="interp32" emma:lang="en-US" emma:confidence="0">
                  <emma:literal>Presents</emma:literal>
                </emma:interpretation>
                <emma:interpretation id="interp33" emma:lang="en-US" emma:confidence="0">
                  <emma:literal>Prevent</emma:literal>
                </emma:interpretation>
                <emma:interpretation id="interp34" emma:lang="en-US" emma:confidence="0">
                  <emma:literal>Preset</emma:literal>
                </emma:interpretation>
              </emma:one-of>
            </emma:emma>
          </inkml:annotationXML>
          <inkml:trace contextRef="#ctx0" brushRef="#br1" timeOffset="154959.8632">9612 2636 10191,'0'-25'4515,"20"-8"129,-2 18-258,14 12-2193,-11-15-645,24 18-387,-8-7-387,16 7 0,-6 0-258,6 5-129,-9 4-129,-3 4 0,-10-3 0,-8 6-129,-9 0 0,-14-16 0,0 31 0,-16-17-129,-7 0 0,-7-2-129,-6 3 0,-7-5 0,2-1 0,-3-3 0,3-3-129,-2-1-129,11-2 0,-3 0-387,17 0-1290,0 0-2709,18 0 0,-23 0-129,23 0-258</inkml:trace>
          <inkml:trace contextRef="#ctx0" brushRef="#br1" timeOffset="154607.8431">9652 2594 6063,'0'0'4773,"0"0"-387,0 0 129,0 0-1161,0 0-1290,0 12-645,3 11-258,-3-7-258,0 13-129,0-4-129,0 8 0,0-1-258,2 4-129,0-2 129,0-2-387,1 0 129,-1-5-387,3-1-129,-5-26-516,6 36-258,-6-36-1419,0 0-2322,0 0 387,0 0-645,0 0 129</inkml:trace>
          <inkml:trace contextRef="#ctx0" brushRef="#br1" timeOffset="155636.9019">10224 3029 12513,'18'0'4902,"-2"0"-258,-16 0 129,11-12-2580,-11 12-1032,0 0-129,23-14-387,-23 14-129,12-20-128,-12 20-388,11-28 0,-9 10 0,-2 2 0,0-2 0,-5-1 0,-4 1-517,-7-2 1,16 20-129,-36-26-129,36 26-129,-36-15-129,36 15-258,-28-5 0,28 5-129,0 0 258,0 0 129,0 0 387,-5 9 258,5-9 516,10 2 258,8 3 258,-18-5 387,38 0-129,-22-2 258,12 2-258,-10-9 129,8 8-258,-8-8 0,5 9-129,-23 0-129,32-6 0,-32 6 0,22 0-258,-22 0 129,18 6-129,-18-6-129,19 21 129,-12-3-129,2 0-129,0 3 0,-5-1-645,8 12-645,-12-8-3354,2-2-129,0-3-258,-2-19-129</inkml:trace>
          <inkml:trace contextRef="#ctx0" brushRef="#br1" timeOffset="156003.9229">10744 2912 13803,'41'-7'4644,"-16"2"129,0 1-387,8 4-2838,-15-7-516,7 5-258,-25 2-387,27-16-129,-27 16 0,0-16-258,0 16 129,-20-16-129,1 11-129,-6-2 0,-2 7 0,-3-2 0,1 2 0,4 5 0,4 6 0,0 3 0,8 4 129,4 3-129,8 2 258,1 1-258,12 2 0,4-6-387,14 6-258,-8-15-2064,10 0-1935,7-6 258,3-5-516,6 0 0</inkml:trace>
          <inkml:trace contextRef="#ctx0" brushRef="#br1" timeOffset="156367.9437">11327 2804 12513,'0'-22'4773,"-16"15"-129,16 7-129,-18 4-2967,1-4-645,17 0-258,-20 14-258,20-14-129,-5 19-129,5-19-129,9 20 129,8-9 0,3-1-129,5 5 129,3-1 129,3 2-258,-5-2 258,1 4-129,-6-4 129,-3 4-129,-18-18 129,18 28 0,-18-28-129,-5 23 129,-11-14-128,-8-3-130,-4-1 0,-6-5 0,-3 4-259,-6-4-257,11 0-645,-19-11-2064,17 2-1677,3 2 129,8-4-387,23 11 129</inkml:trace>
          <inkml:trace contextRef="#ctx0" brushRef="#br1" timeOffset="156772.9669">11681 2889 14448,'45'-7'5031,"-22"3"-258,3 1 129,-26 3-3612,45-13-387,-25 4-387,3 4-129,-23 5-129,28-14 1,-28 14-259,2-20 0,-2 20 0,-16-18 0,-2 13 0,-3 0 0,-2 5-259,-2 0 130,2 0 0,1 10-129,4 5 258,2 2-129,8 3 0,2 3 129,6 2 0,0-2 0,7 2 0,9-4-129,6-1 0,-1-9-516,13 6-387,-13-17-1290,20 0-2064,-9-1-258,-2-10-387,-1-1 0</inkml:trace>
          <inkml:trace contextRef="#ctx0" brushRef="#br1" timeOffset="157132.9875">12048 2914 11352,'10'-20'5031,"-10"20"-645,0 0 516,0 0-2193,0 0-1161,7 11-516,6 7-387,-13-18 129,14 30-386,-14-30-388,14 27 0,-14-27 0,9 17 0,-9-17-259,0 0 1,0 0 0,0 0-129,11-8 258,-11 8 0,12-32 129,-1 14 0,-4-2 129,7 4 129,-1-3-129,3 8 129,-16 11-258,32-14 129,-14 14 0,3 5 0,-1 11 0,1 7-129,0 4 0,-1 1-129,1 3 0,-10-10-516,10 11-516,-21-32-2064,13 18-1806,-13-18 258,21-6-387,-9-10 0</inkml:trace>
          <inkml:trace contextRef="#ctx0" brushRef="#br1" timeOffset="157389.0021">12571 2659 13803,'3'-67'5160,"-1"44"-258,-2 23 0,0 0-2838,0 0-903,12 12-386,-10 11-775,5 9 0,-1 6 0,6 6 0,-3 4 0,2 6 0,-2-3 0,-1 1 0,5-2 0,-8-8 0,4-3 0,-7-12 0,5 2-388,-7-29-2579,0 0-2193,-11 0 129,11 0-129,-17-22-129</inkml:trace>
          <inkml:trace contextRef="#ctx0" brushRef="#br1" timeOffset="157534.0104">12583 2946 10191,'14'-13'4773,"-14"13"-387,25-8-258,-3 6-1806,-3-2-3225,11 4-3096,-8-9 0,10 6-645,-4-10-387</inkml:trace>
        </inkml:traceGroup>
        <inkml:traceGroup>
          <inkml:annotationXML>
            <emma:emma xmlns:emma="http://www.w3.org/2003/04/emma" version="1.0">
              <emma:interpretation id="{5B0DB7B6-BE27-465C-8BD6-CAA47C96D3B3}" emma:medium="tactile" emma:mode="ink">
                <msink:context xmlns:msink="http://schemas.microsoft.com/ink/2010/main" type="inkWord" rotatedBoundingBox="14936,3097 17011,3089 17014,3658 14938,3666"/>
              </emma:interpretation>
              <emma:one-of disjunction-type="recognition" id="oneOf7">
                <emma:interpretation id="interp35" emma:lang="en-US" emma:confidence="1">
                  <emma:literal>state</emma:literal>
                </emma:interpretation>
                <emma:interpretation id="interp36" emma:lang="en-US" emma:confidence="0">
                  <emma:literal>State</emma:literal>
                </emma:interpretation>
                <emma:interpretation id="interp37" emma:lang="en-US" emma:confidence="0">
                  <emma:literal>stat</emma:literal>
                </emma:interpretation>
                <emma:interpretation id="interp38" emma:lang="en-US" emma:confidence="0">
                  <emma:literal>stare</emma:literal>
                </emma:interpretation>
                <emma:interpretation id="interp39" emma:lang="en-US" emma:confidence="0">
                  <emma:literal>stats</emma:literal>
                </emma:interpretation>
              </emma:one-of>
            </emma:emma>
          </inkml:annotationXML>
          <inkml:trace contextRef="#ctx0" brushRef="#br1" timeOffset="158171.0469">13508 2738 9159,'0'-32'4515,"-20"1"129,20 31-258,-37-17-1032,5 6-2322,5 11-387,-6-2-258,2 2-258,3 0-129,3 4-129,7 5 0,18-9 129,-12 17 0,12-17 0,16 20 129,7-6 129,5-1 0,11 5 129,1-2 0,6 5 0,-5-3-129,1 5 129,-8-4-129,-2 4 129,-12-1 0,-6-1-129,-12-3 129,-2 0-129,-16-4 0,-7-2-128,-15-3-130,-3-3 0,-7-3 0,-3-3 0,-3 0 0,5-3 0,2-3 0,7-6-259,15 7-515,-7-17-1290,32 22-2709,-15-25-258,15 25-129,9-25-258</inkml:trace>
          <inkml:trace contextRef="#ctx0" brushRef="#br1" timeOffset="158426.0613">13753 2556 16512,'11'-21'4902,"-11"21"258,0 0-516,13 9-3741,-13 10-257,9 13-646,-6 4 0,8 8 0,-1 3 0,1 4 0,-2 1 0,-2-6 0,4 4 0,-9-20-904,15 8-3869,-17-17-516,0-3 258,0-18-516</inkml:trace>
          <inkml:trace contextRef="#ctx0" brushRef="#br1" timeOffset="158900.0886">13750 2843 10449,'27'0'4773,"-4"3"0,7 1-387,13 8-1935,-13-12-1032,18 0-645,-9 0-129,4-3-258,-8-6 0,-1 2-129,-13-4 0,-21 11-129,20-18 0,-20 18 129,0 0-129,-18-9 0,2 9-129,0 0 0,0 6-129,16-6 258,-21 21-258,21-21 129,-9 25 129,9-9-129,0-16 129,0 28-258,7-10 129,-7-18-129,16 25 129,-16-25-129,20 16 258,-20-16-129,26 0 0,-8-2 129,-18 2 0,34-21 0,-16 9-129,0 4 129,1 3-129,2 5 0,-1 0-129,0 5-129,1 10 0,-21-15-645,41 28-516,-41-28-3096,21 16-387,-21-16-129,22 0-258</inkml:trace>
          <inkml:trace contextRef="#ctx0" brushRef="#br1" timeOffset="159492.1224">14559 2560 15996,'0'-48'5160,"0"48"0,0 0-258,0 0-3741,0 14-773,0 16-388,2 6 0,3 8 0,1 3 0,4 8 0,-1-2 0,2 0 0,1 1 0,-6-8 0,8 0 0,-10-12-130,6-2-644,-10-32-258,2 25 0,-2-25 129,-4-12 0,-10-15 387,4 0 0,-12-5 0,4 2 129,-3 2 516,1 3-129,6 7 129,0-2 129,14 20 258,0 0 129,9-9 0,10 8 0,22 1 0,2 0-129,19 0 129,2 0-258,9 0 0,-3-4-129,-1-1-129,-8-4 0,-12 0 0,-13-4 0,-13 1-129,-23 12 129,7-23-129,-7 23 129,-23-23-129,2 16 0,-2 1-129,1 6 129,1 2 0,5 11 0,3 6 0,8 6 0,5 3 129,0 4 1,14 2-130,4-2 0,7-3 0,5 1-130,-7-16-3482,11 2-1290,-5-5 0,-3-9-516,-1-2-258</inkml:trace>
        </inkml:traceGroup>
        <inkml:traceGroup>
          <inkml:annotationXML>
            <emma:emma xmlns:emma="http://www.w3.org/2003/04/emma" version="1.0">
              <emma:interpretation id="{9B1B3115-C4E9-4E93-AAAB-B9CF63F1E541}" emma:medium="tactile" emma:mode="ink">
                <msink:context xmlns:msink="http://schemas.microsoft.com/ink/2010/main" type="inkWord" rotatedBoundingBox="17778,2997 19888,2989 19891,3652 17781,3660"/>
              </emma:interpretation>
              <emma:one-of disjunction-type="recognition" id="oneOf8">
                <emma:interpretation id="interp40" emma:lang="en-US" emma:confidence="1">
                  <emma:literal>Next</emma:literal>
                </emma:interpretation>
                <emma:interpretation id="interp41" emma:lang="en-US" emma:confidence="0">
                  <emma:literal>next</emma:literal>
                </emma:interpretation>
                <emma:interpretation id="interp42" emma:lang="en-US" emma:confidence="0">
                  <emma:literal>Nest</emma:literal>
                </emma:interpretation>
                <emma:interpretation id="interp43" emma:lang="en-US" emma:confidence="0">
                  <emma:literal>Neat</emma:literal>
                </emma:interpretation>
                <emma:interpretation id="interp44" emma:lang="en-US" emma:confidence="0">
                  <emma:literal>Net</emma:literal>
                </emma:interpretation>
              </emma:one-of>
            </emma:emma>
          </inkml:annotationXML>
          <inkml:trace contextRef="#ctx0" brushRef="#br1" timeOffset="189832.8578">16045 2583 11610,'-18'23'4515,"12"0"0,5 9 0,1 11-3354,0-9-258,0 12-258,0-9 0,7 1-258,-4-6 0,4-6-129,-5-8 129,-2-18-129,7 18 0,-7-18 0,0-9-258,0-9 129,-1-8 0,-3-5-129,-1-4 0,-1-6 0,-1-4 0,0 3 129,0-1 129,2 7 0,-4 3-129,5 8 129,-3 3-129,7 22 0,0 0 0,0 0-129,11 16 0,5 9 0,3 7 0,4 6 0,4 1 129,2 4-129,-1-3-129,2-2 258,-3-6 0,-2-4 1,-6-6-130,-1-6 0,-18-16 0,25 1 0,-25-1 0,13-26 0,-13-3 0,0-8 0,0-6 0,0-8 0,0-3 0,-2 4 0,2 8 0,-4-1 0,4 20-1162,0 2-3869,0 21-129,0 0-129,0 0-387</inkml:trace>
          <inkml:trace contextRef="#ctx0" brushRef="#br1" timeOffset="190247.8814">16514 2784 12900,'46'4'5031,"-19"-3"-129,-4-1 0,6 9-3225,-6-9-645,14 0-387,-5-7-129,2 2-258,-4-6 0,0 0 0,-6-1-129,-5 0 130,-19 12-259,13-29 0,-13 29 0,-6-27 0,-10 17 0,-5 1-130,-4 3 1,-7 3-129,2 3 129,-2 0-129,1 12 129,-1 1-129,9 6 0,0 3 129,9 3-129,2 0 129,10 3 0,2-1 0,3-1 129,15-1 0,7 0 0,3-7-258,10 5-258,-12-18-2193,12 3-1935,-1-3 129,-1-5-645,-2 0-129</inkml:trace>
          <inkml:trace contextRef="#ctx0" brushRef="#br1" timeOffset="190464.8939">17071 2764 14061,'16'0'5160,"-16"0"-387,25 20 129,-25-20-3612,39 39-129,-19-18-387,10 8-387,-4-4-128,1-2-259,0 0-259,-9-10-515,8 10-1161,-26-23-2838,25 7-387,-25-7-129,11-9-129</inkml:trace>
          <inkml:trace contextRef="#ctx0" brushRef="#br1" timeOffset="190635.9038">17318 2805 10449,'-21'-35'5160,"21"35"-516,-22-6 258,22 6-2322,-19 11-1290,-2 7-516,5 10-258,-4-1 0,2 5-387,2 4-258,-7-11-1419,7 7-2967,2-4-387,3-1 0,2-8-516</inkml:trace>
          <inkml:trace contextRef="#ctx0" brushRef="#br1" timeOffset="191140.9326">17487 2791 12642,'0'0'5289,"0"0"-516,11-5 258,7-1-3483,28 6-387,-5 0-258,21 0-258,0-3-129,9-2-257,-1-6-259,-4 0-130,-2 6-644,-25-4-4128,0 2-129,-20 0-129,-19 7-516</inkml:trace>
          <inkml:trace contextRef="#ctx0" brushRef="#br1" timeOffset="190937.9209">17505 2434 15222,'9'-22'5289,"-9"22"-129,0 0-258,9 16-3741,-9 7-516,0 16-257,0 2-388,3 9 0,1 4 0,5 4 0,0-1 0,0 0 0,3 0 0,-1-5 0,5-1 0,-7-15-517,10 6-1031,-19-42-2064,9 29-1806,-9-29 387,0 0-516,4-18-129</inkml:trace>
        </inkml:traceGroup>
        <inkml:traceGroup>
          <inkml:annotationXML>
            <emma:emma xmlns:emma="http://www.w3.org/2003/04/emma" version="1.0">
              <emma:interpretation id="{E0B24043-6A8D-4AA0-8C81-07A6D76024F3}" emma:medium="tactile" emma:mode="ink">
                <msink:context xmlns:msink="http://schemas.microsoft.com/ink/2010/main" type="inkWord" rotatedBoundingBox="21792,2926 23418,2919 23422,4011 21796,4017"/>
              </emma:interpretation>
              <emma:one-of disjunction-type="recognition" id="oneOf9">
                <emma:interpretation id="interp45" emma:lang="en-US" emma:confidence="0">
                  <emma:literal>ok</emma:literal>
                </emma:interpretation>
                <emma:interpretation id="interp46" emma:lang="en-US" emma:confidence="0">
                  <emma:literal>ops</emma:literal>
                </emma:interpretation>
                <emma:interpretation id="interp47" emma:lang="en-US" emma:confidence="0">
                  <emma:literal>olio</emma:literal>
                </emma:interpretation>
                <emma:interpretation id="interp48" emma:lang="en-US" emma:confidence="0">
                  <emma:literal>oleo</emma:literal>
                </emma:interpretation>
                <emma:interpretation id="interp49" emma:lang="en-US" emma:confidence="0">
                  <emma:literal>0/6</emma:literal>
                </emma:interpretation>
              </emma:one-of>
            </emma:emma>
          </inkml:annotationXML>
          <inkml:trace contextRef="#ctx0" brushRef="#br1" timeOffset="192780.0263">20127 2654 9030,'-25'-23'5031,"9"18"-387,-2-1-129,2-3-2193,16 9-1032,-27 11-387,19 9-516,-3-3-129,6 10-129,3 3-129,2 2 0,0 4 0,12 1 0,6-1 129,3 0 0,4-6 129,4-2 0,-3-6 129,10-3 0,-6-8 258,6-4-129,-8-7 129,4-2-129,-7-10-128,2-3-388,-9-6 0,-6-4 0,-8-3 0,-4-4 0,-4-2 0,-14 0 0,-5 0 0,-7 1 0,-4 9 0,-7 0 0,13 18-1936,-11-3-3095,7 9-258,-2 0-129,9 9-258</inkml:trace>
          <inkml:trace contextRef="#ctx0" brushRef="#br1" timeOffset="193140.047">20790 2416 13545,'41'-48'5160,"-41"48"-258,11-25-129,-11 25-3483,0 0-387,0 21-258,-11 1-258,1 10 0,-3 5-258,1 11 129,-3 5-129,-1 6 130,-1 3-259,1 2 0,0 4 0,1 1 0,-1 2 0,0 2 0,2 2 0,0-7 0,5-1 0,0-10-130,4-3-515,-4-21-258,9 10-903,-5-27-2838,5-16-387,0 0-129,12-20-258</inkml:trace>
          <inkml:trace contextRef="#ctx0" brushRef="#br1" timeOffset="193696.0788">21052 2795 12126,'27'-64'5289,"-26"42"-516,-1 22 387,0-23-2322,0 23-1677,0 0-516,-5 27-129,0-4-257,1 9-259,0 4 0,3 8 0,-3 6 0,4-2 0,0 2 0,0-8 0,5-1 0,-1-12-259,3-3-257,-7-26-258,13 20-129,-13-20-516,19-11-645,-19-19-645,18 11-258,-16-24 0,16 9 0,-18-18 516,12 6 903,-12-5 1290,-2-5 1161,2 10 1032,-7-5 645,7 17-258,-7-5 0,9 19-129,-2-5-516,19 20-516,-19 5-258,43-5-258,-18 3 0,16 4 0,-6 3-129,13 7 0,-3-3-129,1 7-129,-3-3 0,-2 4 0,-7-1-129,-4 2 129,-9-2-129,-8 0 129,-13-16 0,0 31 129,-27-21-258,-12 1 1,-18 0-130,-13-4-259,-1 7-773,-23-7-3999,10 0 0,-1-3-258,12 3-129</inkml:trace>
        </inkml:traceGroup>
      </inkml:traceGroup>
      <inkml:traceGroup>
        <inkml:annotationXML>
          <emma:emma xmlns:emma="http://www.w3.org/2003/04/emma" version="1.0">
            <emma:interpretation id="{F4D97DB5-D6C1-4A90-8A14-B29844636399}" emma:medium="tactile" emma:mode="ink">
              <msink:context xmlns:msink="http://schemas.microsoft.com/ink/2010/main" type="line" rotatedBoundingBox="16484,4249 19868,4133 19884,4595 16500,4711"/>
            </emma:interpretation>
          </emma:emma>
        </inkml:annotationXML>
        <inkml:traceGroup>
          <inkml:annotationXML>
            <emma:emma xmlns:emma="http://www.w3.org/2003/04/emma" version="1.0">
              <emma:interpretation id="{C18E492C-CE6B-454B-9A25-B20B4B090F69}" emma:medium="tactile" emma:mode="ink">
                <msink:context xmlns:msink="http://schemas.microsoft.com/ink/2010/main" type="inkWord" rotatedBoundingBox="16484,4249 17945,4199 17961,4661 16500,4711"/>
              </emma:interpretation>
              <emma:one-of disjunction-type="recognition" id="oneOf10">
                <emma:interpretation id="interp50" emma:lang="en-US" emma:confidence="0">
                  <emma:literal>2=0</emma:literal>
                </emma:interpretation>
                <emma:interpretation id="interp51" emma:lang="en-US" emma:confidence="0">
                  <emma:literal>N=0</emma:literal>
                </emma:interpretation>
                <emma:interpretation id="interp52" emma:lang="en-US" emma:confidence="0">
                  <emma:literal>Neo</emma:literal>
                </emma:interpretation>
                <emma:interpretation id="interp53" emma:lang="en-US" emma:confidence="0">
                  <emma:literal>25=0</emma:literal>
                </emma:interpretation>
                <emma:interpretation id="interp54" emma:lang="en-US" emma:confidence="0">
                  <emma:literal>2÷0</emma:literal>
                </emma:interpretation>
              </emma:one-of>
            </emma:emma>
          </inkml:annotationXML>
          <inkml:trace contextRef="#ctx0" brushRef="#br1" timeOffset="163883.3736">14726 3821 8514,'-14'-27'4515,"14"27"258,-9-17-387,9 17-1548,0 0-903,0 0-516,-10-18-387,10 18-258,0 0-129,0 0-129,0 0 0,12-18-129,-12 18-129,25-11 1,-9 4-259,4 4 0,3-3 0,0 3 0,2 1 0,0 2 0,-2 0 0,-4 7 0,-1 4 0,-4 5 0,-3 2 0,-6 1 0,-3 2 0,-2 4 0,-3-1 0,-10-3 0,-1 2 0,-4-5 0,0 0 0,1-4 0,1-4 0,16-10 0,-25 11 0,25-11-130,0 0 130,0 0 0,0 0 0,0 0 0,-2-16 0,2 16 0,16-23 130,0 11-130,0-3 0,0 1 0,2-4 0,-1 2 0,-1 0 0,0 0 0,-16 16 0,25-28 0,-25 28 0,16-22 0,-16 22 0,0 0 0,0 0 0,8-16 0,-8 16 0,0 0 0,-6 11 0,6-11 0,-12 27 0,5-4 0,0 0 0,1 6 0,4 1 0,2 2 0,2-2 0,9 2 0,5-3 0,3-5 0,1-2 0,3-3 0,-2-6 0,-1-6 0,-2 0 0,-18-7 0,35 5-2194,-35-5-2837,20-9-129,-20 9-258,14-24-258</inkml:trace>
          <inkml:trace contextRef="#ctx0" brushRef="#br1" timeOffset="164420.4043">15290 3914 11610,'0'0'5289,"4"16"-645,-4-16 387,27 0-2322,-1 8-1419,-8-8-387,16 4-258,-2-2-387,5-2-258,8 0-129,-3-4-387,14 4-516,-17-19-1419,16 10-2322,-5-4-387,1-1 129,-3 0-258</inkml:trace>
          <inkml:trace contextRef="#ctx0" brushRef="#br1" timeOffset="164181.3904">15303 3794 13029,'16'-7'5418,"-16"7"-516,19-2 129,-19 2-2580,38 0-1548,-19-5-258,13 5-257,0 0-388,4-3 0,3 3-517,-14-8-1031,7 7-3225,-16-1-387,-16 2 129,0 0-516</inkml:trace>
          <inkml:trace contextRef="#ctx0" brushRef="#br1" timeOffset="164772.4242">16071 3743 10191,'4'-23'4644,"-10"7"129,6 16-129,-19 0-2064,-2-4-1161,21 4-387,-29 7-258,29-7-258,-30 27-129,17-6-129,1 1 0,5 2-129,1 1 0,6 2 0,0 0-129,4-2 129,10-2-129,4-2 0,3-5 129,3-2 0,-1-5 0,2-3 129,-2-6-128,2 0-130,-9-9 0,1-7 0,-8-7 0,-2-4 0,-7-7 0,0-5 0,-8-2 0,-9-5 0,3 10 0,-16-3-3871,9 11-1160,-6 6-387,4 12-129</inkml:trace>
        </inkml:traceGroup>
        <inkml:traceGroup>
          <inkml:annotationXML>
            <emma:emma xmlns:emma="http://www.w3.org/2003/04/emma" version="1.0">
              <emma:interpretation id="{3A0FA2F1-C281-438B-81A9-769B3866C28B}" emma:medium="tactile" emma:mode="ink">
                <msink:context xmlns:msink="http://schemas.microsoft.com/ink/2010/main" type="inkWord" rotatedBoundingBox="18690,4181 19868,4141 19882,4536 18704,4577"/>
              </emma:interpretation>
              <emma:one-of disjunction-type="recognition" id="oneOf11">
                <emma:interpretation id="interp55" emma:lang="en-US" emma:confidence="1">
                  <emma:literal>2=1</emma:literal>
                </emma:interpretation>
                <emma:interpretation id="interp56" emma:lang="en-US" emma:confidence="0">
                  <emma:literal>21=1</emma:literal>
                </emma:interpretation>
                <emma:interpretation id="interp57" emma:lang="en-US" emma:confidence="0">
                  <emma:literal>24=1</emma:literal>
                </emma:interpretation>
                <emma:interpretation id="interp58" emma:lang="en-US" emma:confidence="0">
                  <emma:literal>4=1</emma:literal>
                </emma:interpretation>
                <emma:interpretation id="interp59" emma:lang="en-US" emma:confidence="0">
                  <emma:literal>2=11</emma:literal>
                </emma:interpretation>
              </emma:one-of>
            </emma:emma>
          </inkml:annotationXML>
          <inkml:trace contextRef="#ctx0" brushRef="#br1" timeOffset="165660.4752">16900 3686 11997,'-2'-21'5031,"2"21"-387,0 0 258,9-27-2709,14 27-1161,-23 0-258,40 0-258,-17 0-129,5 5-129,-3 4 0,0 4-129,-6 1 0,-6 2 0,-6 2-258,-7 1 0,0 6-258,-18-7-129,2 7 0,-10-8-129,6 5 129,-7-10 0,8 4 0,-1-9 258,20-7 129,-18 8 0,18-8 129,0 0 129,6-13 129,10 2-129,2-6 129,6 1 0,0-8 129,6 5-129,-5-4 129,3 3-129,-8-3 0,-1 4 0,-8 1 0,-11 18 0,11-27-129,-11 27 0,0-16 0,0 16-129,-16-2 129,16 2-129,-20 9 0,11 7-129,0 6 129,2 2 0,2 7-129,3 1 258,2 1-258,0 0 0,12 2-258,-3-10-258,15 12-1161,-10-15-3096,7-5 258,0-6-645,3-6 0</inkml:trace>
          <inkml:trace contextRef="#ctx0" brushRef="#br1" timeOffset="166048.4974">17364 3885 10449,'54'13'4644,"-19"-12"-258,-1-1-258,2 0-2838,12-1-1032,7-1-1161,-9-2-2838,4-10-258,5 5-645,-10-10 0</inkml:trace>
          <inkml:trace contextRef="#ctx0" brushRef="#br1" timeOffset="165852.486">17407 3800 9804,'32'-13'5031,"-12"10"-129,5 3-258,-2 0-1548,-6 0-2322,8 0-1161,7 7-1935,-10-4-2322,-22-3 129,21 7-645,-21-7-387</inkml:trace>
          <inkml:trace contextRef="#ctx0" brushRef="#br1" timeOffset="166237.5082">18026 3597 10320,'4'-34'5031,"-4"34"0,0 0 0,0 0-1677,0 0-2064,1 18-387,5 10-129,-6-1-258,9 10 1,-4 4-517,4 2-130,9 5-4127,-13-2-774,-3 1-129,-2 1-258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9:14.0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37CB6AE-8C9A-47C4-B595-78A12BC06429}" emma:medium="tactile" emma:mode="ink">
          <msink:context xmlns:msink="http://schemas.microsoft.com/ink/2010/main" type="inkDrawing" rotatedBoundingBox="11929,4904 24322,4862 24323,4966 11930,5009" semanticType="underline" shapeName="Other"/>
        </emma:interpretation>
      </emma:emma>
    </inkml:annotationXML>
    <inkml:trace contextRef="#ctx0" brushRef="#br0">-9 77 2193,'0'-23'3870,"0"23"258,11-9-258,10 7-774,-1 2-1032,0-4-387,15 4-387,-5 0-129,17 0-903,-3 6 129,13 1-129,5-4-129,11 5 129,11-1-129,8-2 0,13 2-129,14 0 129,8-1 0,13-1 0,11 0 0,18 2 0,11-5 129,18 4 129,3-6-129,14 0 0,14 0 0,17-2 0,3-5 0,5 0-129,8-2 0,6-2 0,6 2-129,4 0 129,1-2-129,4 4 0,1-2 0,1 1 0,-2-1 0,-4 3-129,-3 1 129,-6 0-129,-10 1 129,-2 2-129,-2 1 129,-7 1 0,-11 0-129,-3 0 129,2 0 0,-8 0 0,-5 0-129,-14 3 129,-7-1 0,0 0 0,-6-1 0,-5 1 0,-10 0 0,-8 2 0,-1-1 129,-6 1-129,4 1 0,-6-1 0,-5 3 0,-7-2 0,-2 0 0,-9-1 0,-5-1 129,-8-1-129,-12 0 0,-10 0 0,-6-2-129,-12 0 0,2 2-387,-18-2-387,5 1-1677,-14 3-1677,-20-4-258,-10 0-258,-34 0-129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9:19.11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08071AF-DBAA-4BB0-9A81-7488ABD6CD73}" emma:medium="tactile" emma:mode="ink">
          <msink:context xmlns:msink="http://schemas.microsoft.com/ink/2010/main" type="inkDrawing" rotatedBoundingBox="16290,3854 16484,12550 16182,12556 15989,3860" semanticType="verticalRange" shapeName="Other"/>
        </emma:interpretation>
      </emma:emma>
    </inkml:annotationXML>
    <inkml:trace contextRef="#ctx0" brushRef="#br0">-1-24 10320,'2'-24'4386,"-2"24"129,0 0-387,0 0-2064,0 0-903,0 17-387,0 14-129,0 1-258,0 14 129,0 2-258,4 12 0,-3 4 0,5 15-129,1 4 129,5 15 0,3 14 129,2 22-129,1 17 129,5 16 129,-3 11-129,3 17 0,-5 17-257,1 14-130,-6 4 0,-1-3 0,-5 3 0,4 12 0,-4 5 0,2 2 0,-2-5 0,0 10 0,-1 9 0,-3 6 0,-3 5 0,0 7 0,-9 0 0,-7 2 0,-5-4 0,0-5 0,-4-7 0,2-8 0,1-13 0,4-22 0,8-14 0,4-4 0,6-8 0,4-19 0,14-17 0,7-16 0,8-12 0,1-21 0,14-4-1033,-3-34-3998,1-22 0,-9-19-258,-3-18-129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9:32.88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0E905F5-F0DA-4E56-AACC-15C37F2523E1}" emma:medium="tactile" emma:mode="ink">
          <msink:context xmlns:msink="http://schemas.microsoft.com/ink/2010/main" type="inkDrawing" rotatedBoundingBox="20348,3805 20586,12932 20367,12937 20130,3810" semanticType="verticalRange" shapeName="Other"/>
        </emma:interpretation>
      </emma:emma>
    </inkml:annotationXML>
    <inkml:trace contextRef="#ctx0" brushRef="#br0">0 25 9030,'6'-30'4773,"-6"30"258,0 0-387,0-28-1806,0 28-1290,0 0-516,0 0-258,-7 12-258,7 10-258,0 1-129,0 14-129,0 7 129,7 10 0,0 10-129,2 5 258,0 6-258,1 9 258,-1 3 129,0 11 0,-2 5-129,0 14 130,-3 9-388,3 11 0,-2 9 0,2 5 0,2 13 0,0 14 0,-2 11 0,4 6 0,-4 4 0,-1 8 0,-3 10 0,-1 16 0,-2 3 0,0-6 0,0-2 0,-5 6 0,-1 5 0,3 3 0,-1-8 0,-1-2 0,-1 2 0,-1 10 0,4 0 0,1-15 0,2 3 0,0 6 0,0 0 0,2-5 0,8-9 0,1-10 0,3-2 0,1 1 0,2-7 0,1-19 0,2-14 0,1-10 0,-1-13 0,1-13 0,0-16 0,-1-25 0,7-5 0,-11-29-4774,3-14-773,-10-20 258,-9-28-645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9:16.5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7324537-35B7-4CF0-9ED1-D2516B2CD8EA}" emma:medium="tactile" emma:mode="ink">
          <msink:context xmlns:msink="http://schemas.microsoft.com/ink/2010/main" type="writingRegion" rotatedBoundingBox="12493,4173 14854,4312 14724,6533 12363,6394"/>
        </emma:interpretation>
      </emma:emma>
    </inkml:annotationXML>
    <inkml:traceGroup>
      <inkml:annotationXML>
        <emma:emma xmlns:emma="http://www.w3.org/2003/04/emma" version="1.0">
          <emma:interpretation id="{72FFBC24-C5A2-47D6-AD92-6F713E6508E7}" emma:medium="tactile" emma:mode="ink">
            <msink:context xmlns:msink="http://schemas.microsoft.com/ink/2010/main" type="paragraph" rotatedBoundingBox="12493,4173 14822,4310 14791,4853 12461,4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49EB91-F719-44A4-8250-D84600562BA7}" emma:medium="tactile" emma:mode="ink">
              <msink:context xmlns:msink="http://schemas.microsoft.com/ink/2010/main" type="inkBullet" rotatedBoundingBox="12492,4190 13078,4224 13048,4728 12462,4694"/>
            </emma:interpretation>
            <emma:one-of disjunction-type="recognition" id="oneOf0">
              <emma:interpretation id="interp0" emma:lang="en-US" emma:confidence="1">
                <emma:literal>A</emma:literal>
              </emma:interpretation>
              <emma:interpretation id="interp1" emma:lang="en-US" emma:confidence="0">
                <emma:literal>a</emma:literal>
              </emma:interpretation>
              <emma:interpretation id="interp2" emma:lang="en-US" emma:confidence="0">
                <emma:literal>H</emma:literal>
              </emma:interpretation>
              <emma:interpretation id="interp3" emma:lang="en-US" emma:confidence="0">
                <emma:literal>4</emma:literal>
              </emma:interpretation>
              <emma:interpretation id="interp4" emma:lang="en-US" emma:confidence="0">
                <emma:literal>N</emma:literal>
              </emma:interpretation>
            </emma:one-of>
          </emma:emma>
        </inkml:annotationXML>
        <inkml:trace contextRef="#ctx0" brushRef="#br0">10838 3672 10965,'9'-23'4257,"-9"23"129,0 0-258,0 0-2709,-7 30-516,-7-11-258,6 15-258,-9 2-129,2 6-129,-2 3-129,-1-2 0,2-3 129,0-4-129,2-4 0,3-9 0,2-5 0,9-18 129,-11 20 0,11-20 129,0 0-129,0 0 129,0 0-129,-1-16 129,1-6 0,1 1 0,5-11-129,8-2 129,0-9-129,9 2 129,-1 0 0,3 2-129,-1 2 129,1 7 0,-5 1 0,0 10 129,-20 19-129,21-23 129,-21 23-129,0 0-128,7-18-130,-7 18 0,0 0 0,0 0 0,9 14 0,2 2 0,-1 5 0,4 4 0,2 4 0,6 5 0,-3-1 0,3 1 0,1 0 0,-2 2 0,1-4 0,-1 1 0,0-1 0,-5-3 0,0-1 0,-2-5 0,-5-1 0,-9-22 0,15 30 0,-15-30 0,3 18 0,-12-18-2968,9 0-1934,-21-7-258,21 7-129,-34-18-129</inkml:trace>
        <inkml:trace contextRef="#ctx0" brushRef="#br0" timeOffset="221.0127">10708 4002 9030,'45'-12'4386,"-10"12"-258,-6-2-129,24 0-1419,0 1-2064,11 1-1548,2 0-2322,-2-11-387,15 9-645,-10-14 129</inkml:trace>
      </inkml:traceGroup>
      <inkml:traceGroup>
        <inkml:annotationXML>
          <emma:emma xmlns:emma="http://www.w3.org/2003/04/emma" version="1.0">
            <emma:interpretation id="{C7FB32A1-990F-41E2-9475-2E6A4B0737B7}" emma:medium="tactile" emma:mode="ink">
              <msink:context xmlns:msink="http://schemas.microsoft.com/ink/2010/main" type="line" rotatedBoundingBox="14250,4276 14822,4310 14791,4853 14218,4819"/>
            </emma:interpretation>
          </emma:emma>
        </inkml:annotationXML>
        <inkml:traceGroup>
          <inkml:annotationXML>
            <emma:emma xmlns:emma="http://www.w3.org/2003/04/emma" version="1.0">
              <emma:interpretation id="{5C4082A5-1FAE-4B8E-9CE5-4A93C14455E5}" emma:medium="tactile" emma:mode="ink">
                <msink:context xmlns:msink="http://schemas.microsoft.com/ink/2010/main" type="inkWord" rotatedBoundingBox="14250,4276 14822,4310 14791,4853 14218,4819"/>
              </emma:interpretation>
              <emma:one-of disjunction-type="recognition" id="oneOf1">
                <emma:interpretation id="interp5" emma:lang="en-US" emma:confidence="1">
                  <emma:literal>B</emma:literal>
                </emma:interpretation>
                <emma:interpretation id="interp6" emma:lang="en-US" emma:confidence="0">
                  <emma:literal>b</emma:literal>
                </emma:interpretation>
                <emma:interpretation id="interp7" emma:lang="en-US" emma:confidence="0">
                  <emma:literal>rs</emma:literal>
                </emma:interpretation>
                <emma:interpretation id="interp8" emma:lang="en-US" emma:confidence="0">
                  <emma:literal>R</emma:literal>
                </emma:interpretation>
                <emma:interpretation id="interp9" emma:lang="en-US" emma:confidence="0">
                  <emma:literal>os</emma:literal>
                </emma:interpretation>
              </emma:one-of>
            </emma:emma>
          </inkml:annotationXML>
          <inkml:trace contextRef="#ctx0" brushRef="#br0" timeOffset="1468.0838">12451 3766 11610,'6'-20'4902,"-6"20"-387,0 0 387,0 0-2193,0 0-1419,0 16-516,0 11-129,0 1-129,0 8-129,-2 3 0,2 6-257,0-3-130,0 3 0,0-2 0,4-1 0,-1-4 0,1-6 0,1-6 0,-1-4 0,-1-6 0,-3-16 0,0 0 0,0 0 0,0 0-517,5-23-128,1 3 0,-6-14 0,3 2-129,-3-11 258,2 1 0,2-6 387,-1-2 0,4 5 387,-3-1-129,7 11 387,-4-3 0,12 12-129,-5 1 129,15 12-129,-1 3 0,8 8-129,0 2-129,3 2 129,-4 8-129,-3 8 0,-7 0-129,-11 3-129,-10 4 0,-8-4-129,-12 3-129,-12-8 0,-1 3-129,-8-6 129,7-1-129,1-7 129,12 2 129,17-7 129,-18 4 129,18-4 258,12 2 0,10 1 0,1-3 129,9 9 0,-2-5 129,6 10-129,-4-3 0,3 8 0,-6-1 0,1 3-258,-7 3 130,-2 0-259,-3-2 0,-4 1 0,-6-4 0,-3-3 0,-5-16 0,-4 29 0,-12-18 0,-5-4 0,-9 0 0,-8-4 0,-3 1 0,-7-4 0,2 0 0,-9-2 0,18 2-3355,-10-5-1418,8-2-387,5 1 0,6-1-387</inkml:trace>
        </inkml:traceGroup>
      </inkml:traceGroup>
    </inkml:traceGroup>
    <inkml:traceGroup>
      <inkml:annotationXML>
        <emma:emma xmlns:emma="http://www.w3.org/2003/04/emma" version="1.0">
          <emma:interpretation id="{53A77E22-654E-4578-AD24-193B9A6A6703}" emma:medium="tactile" emma:mode="ink">
            <msink:context xmlns:msink="http://schemas.microsoft.com/ink/2010/main" type="paragraph" rotatedBoundingBox="12645,5634 14757,5681 14740,6469 12627,64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D310BA-1C9E-4A8C-9039-ED3D5F1A7095}" emma:medium="tactile" emma:mode="ink">
              <msink:context xmlns:msink="http://schemas.microsoft.com/ink/2010/main" type="line" rotatedBoundingBox="12645,5634 14757,5681 14740,6469 12627,6421"/>
            </emma:interpretation>
          </emma:emma>
        </inkml:annotationXML>
        <inkml:traceGroup>
          <inkml:annotationXML>
            <emma:emma xmlns:emma="http://www.w3.org/2003/04/emma" version="1.0">
              <emma:interpretation id="{572490AD-1DCE-4E35-AE18-A349F2E5D75A}" emma:medium="tactile" emma:mode="ink">
                <msink:context xmlns:msink="http://schemas.microsoft.com/ink/2010/main" type="inkWord" rotatedBoundingBox="12643,5684 13137,5695 13121,6432 12627,6421"/>
              </emma:interpretation>
              <emma:one-of disjunction-type="recognition" id="oneOf2">
                <emma:interpretation id="interp10" emma:lang="en-US" emma:confidence="0">
                  <emma:literal>0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y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4155.2375">11071 5148 11223,'-46'-23'4644,"21"18"-129,5 5-129,-1 14-2064,-11-5-1290,18 14-258,-11 4-387,11 6-258,-2 8 0,7 7-129,3 6 0,6 3-129,2 5 0,11 2 129,8 0 0,6-4 129,5-8 129,10-2 129,-4-18 0,8-4 258,-7-21-129,7-3 129,-12-9-128,7-11-517,-14-13 0,3-5 0,-10-8 0,-4-5 0,-6-8 0,-4-5 0,-6-4 0,0-2 0,-6 2 0,-8 3 0,-6 4 0,-3 9 0,2 11 0,-6 3 0,9 25 0,-8 0-4516,3 9-386,5 9-516,2 11-129</inkml:trace>
        </inkml:traceGroup>
        <inkml:traceGroup>
          <inkml:annotationXML>
            <emma:emma xmlns:emma="http://www.w3.org/2003/04/emma" version="1.0">
              <emma:interpretation id="{92E8E2C8-EDAE-42E6-91DF-457AE5305FC4}" emma:medium="tactile" emma:mode="ink">
                <msink:context xmlns:msink="http://schemas.microsoft.com/ink/2010/main" type="inkWord" rotatedBoundingBox="14380,5673 14757,5681 14742,6391 14364,6383"/>
              </emma:interpretation>
              <emma:one-of disjunction-type="recognition" id="oneOf3">
                <emma:interpretation id="interp15" emma:lang="en-US" emma:confidence="0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y</emma:literal>
                </emma:interpretation>
                <emma:interpretation id="interp1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4635.2652">12725 5107 14319,'-23'-11'4644,"23"11"-516,-26 8 258,8 6-3483,5 12-387,-3 7-387,0 7 129,2 5-258,2 6 0,4 5 0,7 2 0,1 3-129,7 1 129,9-3-129,7-4 258,4-7 129,6-5 0,-2-17 258,8-3 0,-7-19 129,5-4 129,-10-21-128,7-6-646,-13-16 0,2-7 0,-9-8 0,-3-4 0,-11-8 0,0 1 0,-7 8 0,-13 3 0,4 22-1033,-16 2-3998,-3 16 0,-8 17 0,-3 8-645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0:16.40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2423DE39-4C20-4DE8-B1C7-8C63AF196692}" emma:medium="tactile" emma:mode="ink">
          <msink:context xmlns:msink="http://schemas.microsoft.com/ink/2010/main" type="writingRegion" rotatedBoundingBox="23920,5257 24079,12431 16758,12593 16600,5418"/>
        </emma:interpretation>
      </emma:emma>
    </inkml:annotationXML>
    <inkml:traceGroup>
      <inkml:annotationXML>
        <emma:emma xmlns:emma="http://www.w3.org/2003/04/emma" version="1.0">
          <emma:interpretation id="{C90B5D30-BA58-4003-AD0B-DBA4D69288E2}" emma:medium="tactile" emma:mode="ink">
            <msink:context xmlns:msink="http://schemas.microsoft.com/ink/2010/main" type="paragraph" rotatedBoundingBox="23938,5538 23893,10943 23426,10939 23471,5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E13BCF-2D30-4626-9339-70CA35C2CFEC}" emma:medium="tactile" emma:mode="ink">
              <msink:context xmlns:msink="http://schemas.microsoft.com/ink/2010/main" type="line" rotatedBoundingBox="23938,5538 23893,10943 23426,10939 23471,5534"/>
            </emma:interpretation>
          </emma:emma>
        </inkml:annotationXML>
        <inkml:traceGroup>
          <inkml:annotationXML>
            <emma:emma xmlns:emma="http://www.w3.org/2003/04/emma" version="1.0">
              <emma:interpretation id="{231AA49B-7931-4F0F-8212-0F96363034B8}" emma:medium="tactile" emma:mode="ink">
                <msink:context xmlns:msink="http://schemas.microsoft.com/ink/2010/main" type="inkWord" rotatedBoundingBox="23938,5538 23893,10943 23426,10939 23471,5534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in,</emma:literal>
                </emma:interpretation>
                <emma:interpretation id="interp2" emma:lang="en-US" emma:confidence="0">
                  <emma:literal>!!</emma:literal>
                </emma:interpretation>
                <emma:interpretation id="interp3" emma:lang="en-US" emma:confidence="0">
                  <emma:literal>is,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21850 8124 15351,'6'-16'5289,"-6"16"0,0 0-387,0 0-3483,2 9-902,1 9-517,-3 3 0,0 7 0,2 6 0,1 5 0,-1 8 0,2-3 0,-1 2 0,1 2 0,-2 0 0,-2-3 0,0-1 0,0-4 0,0-1 0,0-6 0,0-1 0,0-7 0,0 4 0,0-29-904,2 32-4127,-2-14-258,0-18 129,0 26-387</inkml:trace>
          <inkml:trace contextRef="#ctx0" brushRef="#br0" timeOffset="644.0368">21822 9857 10320,'-23'-8'4386,"23"8"-129,-29 16-516,13 2-2322,8 14-645,-5 4-387,6 5-129,2 7-129,5 0 0,1 5-258,12-3 258,1-4 0,9-3 258,0-11 258,8 0 129,-8-25 129,11 4 129,-13-18 0,11-6 129,-13-24-257,5-1-904,-12-15 0,2-4 0,-10-7 0,-2-2 0,-2-3 0,-6 9 0,-8 6 0,-2 8 0,-4 17 0,-13-1-646,-3 25-4385,-3 5-258,-2 16-129,-7 7-258</inkml:trace>
          <inkml:trace contextRef="#ctx0" brushRef="#br0" timeOffset="-1032.0591">21866 4993 6966,'-23'-28'4644,"-3"19"-258,26 9-258,-25 16-645,7-2-1806,14 18-903,-4 4-129,8 10-387,0 4 0,3 7-129,10 1 0,3 1 0,5-2 0,4-4 0,0-6 0,5-6 258,-3-15 0,5-1 258,-6-18 0,10 0 129,-11-12 0,7-6 0,-11-17-386,2-1-388,-10-13 0,-3-1 0,-10-10 0,0-2 0,-10-8 0,-10-1 0,-5 6 0,-3-1 0,-2 14 0,-8 3 0,12 31-2452,-14 4-2708,3 14 0,-2 25-258,3 18-258</inkml:trace>
          <inkml:trace contextRef="#ctx0" brushRef="#br0" timeOffset="-556.0318">21810 6660 14835,'1'-43'4902,"-6"27"0,5 16-516,-39-12-3483,23 12-387,-5 11-258,1 8-129,2 8-129,4 3 0,3 7-129,6 3 129,5-1-129,0-2 129,7-1-129,9-3 258,2-8 0,5-3 129,2-13 129,5-6 129,-5-6 0,7-13-128,-9-16-388,4-4 0,-11-16 0,-2 1 0,-9-13 0,-5 1 0,0 5 0,-12 3 0,0 14 0,-15 2 0,7 28-4258,-10 11-1031,0 14-129,0 22-258</inkml:trace>
        </inkml:traceGroup>
      </inkml:traceGroup>
    </inkml:traceGroup>
    <inkml:traceGroup>
      <inkml:annotationXML>
        <emma:emma xmlns:emma="http://www.w3.org/2003/04/emma" version="1.0">
          <emma:interpretation id="{D1AD9CC5-6F73-4AE4-9A86-8448204AE427}" emma:medium="tactile" emma:mode="ink">
            <msink:context xmlns:msink="http://schemas.microsoft.com/ink/2010/main" type="paragraph" rotatedBoundingBox="21979,5384 21827,10659 21405,10647 21558,53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2200C9-FE17-456B-901B-714A7DD91384}" emma:medium="tactile" emma:mode="ink">
              <msink:context xmlns:msink="http://schemas.microsoft.com/ink/2010/main" type="line" rotatedBoundingBox="21979,5384 21827,10659 21405,10647 21558,5372"/>
            </emma:interpretation>
          </emma:emma>
        </inkml:annotationXML>
        <inkml:traceGroup>
          <inkml:annotationXML>
            <emma:emma xmlns:emma="http://www.w3.org/2003/04/emma" version="1.0">
              <emma:interpretation id="{3881C67D-F6A8-47C9-B025-BBC3BD83A9D4}" emma:medium="tactile" emma:mode="ink">
                <msink:context xmlns:msink="http://schemas.microsoft.com/ink/2010/main" type="inkWord" rotatedBoundingBox="21979,5384 21827,10659 21405,10647 21558,5372"/>
              </emma:interpretation>
              <emma:one-of disjunction-type="recognition" id="oneOf1">
                <emma:interpretation id="interp5" emma:lang="en-US" emma:confidence="0">
                  <emma:literal>¥</emma:literal>
                </emma:interpretation>
                <emma:interpretation id="interp6" emma:lang="en-US" emma:confidence="0">
                  <emma:literal>+</emma:literal>
                </emma:interpretation>
                <emma:interpretation id="interp7" emma:lang="en-US" emma:confidence="0">
                  <emma:literal>l</emma:literal>
                </emma:interpretation>
                <emma:interpretation id="interp8" emma:lang="en-US" emma:confidence="0">
                  <emma:literal>☺</emma:literal>
                </emma:interpretation>
                <emma:interpretation id="interp9" emma:lang="en-US" emma:confidence="0">
                  <emma:literal>%</emma:literal>
                </emma:interpretation>
              </emma:one-of>
            </emma:emma>
          </inkml:annotationXML>
          <inkml:trace contextRef="#ctx0" brushRef="#br0" timeOffset="-4284.2451">19919 5004 2451,'-4'-45'3354,"4"45"645,-16-32-516,4 16-1032,12 16-258,-27-21 0,27 21-387,-27-3-258,27 3-258,-23 14-516,14 11-129,-3 1-258,5 8-129,-2 4-129,5 6 129,1-1 0,3-1-129,2-1 129,10 0 0,2-7 0,8-2 0,1-7 258,9 0-129,-6-13 129,12 1 0,-8-13 129,7 2-129,-6-8 129,2-6-257,-6-13-388,3-2 0,-10-8 0,-1-3 0,-8-6 0,-9-3 0,-2-2 0,-16-1 0,-9 2 0,-9 3 0,-5 6 0,-9 4 0,2 8 0,-2 2 0,9 13-259,-6-6-1289,26 16-3354,-8 2-129,9 14-129,9 11-258</inkml:trace>
          <inkml:trace contextRef="#ctx0" brushRef="#br0" timeOffset="-3567.2041">19881 6397 9804,'-5'-45'4644,"-7"24"0,12 21-387,-27-12-1806,6 1-1290,21 11-516,-27 3 0,16 15-387,-1 2 0,1 8-258,4 6 0,2 3-129,1 8 258,4-1-258,0 6 129,4-2-129,8 4 129,4-4 0,4-4 0,5-5 129,-1-12 258,7 2 129,-6-21 129,7 0 129,-11-17 129,9-6-129,-16-20-644,8 3-130,-15-18 0,2-2 0,-9-6 0,0-1 0,-11-1 0,-5 1 0,-5 5 0,-4 5 0,-4 8 0,-1 3 0,2 15 0,-4-2 0,14 25-1420,-11-5-3611,8 5-258,2 5 0,6 15-258</inkml:trace>
          <inkml:trace contextRef="#ctx0" brushRef="#br0" timeOffset="-2651.1517">19858 7674 10191,'-10'-27'4773,"-17"-7"-258,27 34-129,-27 0-2451,2 0-903,15 22-387,-5 6-387,10 13-129,-2 11-258,7 7 129,0 8-129,2-1 129,8 2-129,5-3 129,2-6 0,7-4 129,-3-16 0,6-1 387,-6-19 129,9-3 129,-10-16 0,8-3 129,-12-24 0,6-3-386,-12-18-517,1-6 0,-8-8 0,-3 0 0,0-2 0,-12 3 0,-2 6 0,-6 7 0,1 16 0,-10 0 0,29 32-4000,-39-12-1160,12 13-129,-3 19-258,2 10-258</inkml:trace>
          <inkml:trace contextRef="#ctx0" brushRef="#br0" timeOffset="-2163.1238">19842 9677 14448,'-16'-45'4902,"16"45"-258,-26-16 129,-1 16-3612,13 15-516,-9 6-129,3 11-258,-1 5-258,-1 8 0,4 1 0,4 0-129,7 1-258,5-5 258,2-3-129,15-7 129,4-7 129,8-7 258,3-11 0,7-3 258,-6-10 129,6-8 0,-12-16-515,2 0-130,-13-15 0,-3-1 0,-11-6 0,-11 1 0,-9 5 0,-12-2 0,7 14-4258,-23 5-902,-1 13-129,-7 11-387</inkml:trace>
        </inkml:traceGroup>
      </inkml:traceGroup>
    </inkml:traceGroup>
    <inkml:traceGroup>
      <inkml:annotationXML>
        <emma:emma xmlns:emma="http://www.w3.org/2003/04/emma" version="1.0">
          <emma:interpretation id="{B08470EB-EE43-417A-99DB-08A30BA9054B}" emma:medium="tactile" emma:mode="ink">
            <msink:context xmlns:msink="http://schemas.microsoft.com/ink/2010/main" type="paragraph" rotatedBoundingBox="19687,5370 19812,11048 18993,11066 18868,5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27E5F2-0EE4-4C6B-825A-F979414C39BD}" emma:medium="tactile" emma:mode="ink">
              <msink:context xmlns:msink="http://schemas.microsoft.com/ink/2010/main" type="inkBullet" rotatedBoundingBox="19534,5374 19547,5922 18947,5935 18935,5387"/>
            </emma:interpretation>
            <emma:one-of disjunction-type="recognition" id="oneOf2">
              <emma:interpretation id="interp10" emma:lang="en-US" emma:confidence="1">
                <emma:literal>01</emma:literal>
              </emma:interpretation>
              <emma:interpretation id="interp11" emma:lang="en-US" emma:confidence="0">
                <emma:literal>0</emma:literal>
              </emma:interpretation>
              <emma:interpretation id="interp12" emma:lang="en-US" emma:confidence="0">
                <emma:literal>Of</emma:literal>
              </emma:interpretation>
              <emma:interpretation id="interp13" emma:lang="en-US" emma:confidence="0">
                <emma:literal>Or</emma:literal>
              </emma:interpretation>
              <emma:interpretation id="interp14" emma:lang="en-US" emma:confidence="0">
                <emma:literal>Ok</emma:literal>
              </emma:interpretation>
            </emma:one-of>
          </emma:emma>
        </inkml:annotationXML>
        <inkml:trace contextRef="#ctx0" brushRef="#br0" timeOffset="-21851.2498">17215 4926 6192,'0'-25'4773,"0"7"-516,0 18 129,0 0-1548,-18-5-903,18 5-645,-14 10-516,9 8-387,-6 2-258,4 6 0,2 3-129,-1 5 129,4-1-129,2 5 129,0-3-129,8 1 258,2-4-129,6-4 129,0-4 0,6-3 258,-5-10-129,8 1 258,-7-12 0,7 0 0,-7-7-129,3-2 129,-7-14-128,4 2-517,-9-11 0,-2-2 0,-7-11 0,0-1 0,-5 0 0,-6 1 0,-7 1 0,1 5 0,-5 7 0,-1 5 0,5 9 0,-5 6 0,23 12-1678,-30 14-3353,30-14-129,-30 34-129,17-8-516</inkml:trace>
        <inkml:trace contextRef="#ctx0" brushRef="#br0" timeOffset="-21567.2336">17628 4839 13029,'17'-25'5031,"-17"25"-258,0 0 129,0 0-2967,20 7-774,-20 11-258,11 14-258,-8 0-257,10 8-388,-6 5 0,5 5 0,-1 0 0,-4-6 0,6 9 0,-13-8-4387,3-4-644,1-4 0,-1-3-516</inkml:trace>
      </inkml:traceGroup>
      <inkml:traceGroup>
        <inkml:annotationXML>
          <emma:emma xmlns:emma="http://www.w3.org/2003/04/emma" version="1.0">
            <emma:interpretation id="{23AE55EC-8CCD-45BE-8EEC-03D591C83CB3}" emma:medium="tactile" emma:mode="ink">
              <msink:context xmlns:msink="http://schemas.microsoft.com/ink/2010/main" type="line" rotatedBoundingBox="19720,6859 19812,11048 18993,11066 18901,6877"/>
            </emma:interpretation>
          </emma:emma>
        </inkml:annotationXML>
        <inkml:traceGroup>
          <inkml:annotationXML>
            <emma:emma xmlns:emma="http://www.w3.org/2003/04/emma" version="1.0">
              <emma:interpretation id="{83C58B8E-0893-490D-82BA-5408164E37E6}" emma:medium="tactile" emma:mode="ink">
                <msink:context xmlns:msink="http://schemas.microsoft.com/ink/2010/main" type="inkWord" rotatedBoundingBox="19720,6859 19812,11048 18993,11066 18901,6877"/>
              </emma:interpretation>
              <emma:one-of disjunction-type="recognition" id="oneOf3">
                <emma:interpretation id="interp15" emma:lang="en-US" emma:confidence="0">
                  <emma:literal>is</emma:literal>
                </emma:interpretation>
                <emma:interpretation id="interp16" emma:lang="en-US" emma:confidence="0">
                  <emma:literal>is/</emma:literal>
                </emma:interpretation>
                <emma:interpretation id="interp17" emma:lang="en-US" emma:confidence="0">
                  <emma:literal>i</emma:literal>
                </emma:interpretation>
                <emma:interpretation id="interp18" emma:lang="en-US" emma:confidence="0">
                  <emma:literal>i"</emma:literal>
                </emma:interpretation>
                <emma:interpretation id="interp19" emma:lang="en-US" emma:confidence="0">
                  <emma:literal>"!"</emma:literal>
                </emma:interpretation>
              </emma:one-of>
            </emma:emma>
          </inkml:annotationXML>
          <inkml:trace contextRef="#ctx0" brushRef="#br0" timeOffset="-19780.1312">17240 6320 11739,'-14'-17'4386,"-6"9"0,20 8-258,-12 9-2709,12-9-387,-22 29-645,13-8-129,2 8-129,4 4 0,1 3-258,2 1 258,0 4-129,4-2 0,4 2 0,1-3 129,6-3 0,-1-8 129,4-2 129,-4-9 0,7 0 129,-5-11 0,5 0 129,-21-5 0,34-7 0,-21-14-128,3 3-517,-7-14 0,1 0 0,-6-12 0,-4-1 0,0-5 0,-7 2 0,-6 4 0,-3 3 0,0 9 0,-7 0 0,23 32 0,-44-18-4774,28 18-386,-4 0 0,20 0-258</inkml:trace>
          <inkml:trace contextRef="#ctx0" brushRef="#br0" timeOffset="-19388.1089">17768 6342 10707,'14'-20'4902,"-14"20"0,0 0-129,0 0-1290,0 0-1935,0 0-516,0 0-258,-3 27-387,1-4-128,2 7-259,0 4 0,4 7 0,3 5 0,2 0 0,0 2 0,3 0 0,0-1 0,-1-3 0,0-5 0,-4-7 0,4-5 0,-11-11-130,12 9-1160,-17-9-3483,5-16-387,0 0 258,-25 14-645</inkml:trace>
          <inkml:trace contextRef="#ctx0" brushRef="#br0" timeOffset="-18123.0366">17284 8112 8901,'-1'-29'4515,"-15"20"0,16 9-387,-27 29-903,7-10-2193,8 22-516,-4-2-258,3 13 0,3-2-258,1 5 129,4-4-129,5-3 0,0-5 0,7-2 0,5-5 129,4-6 0,2-7 258,5 0 0,-3-12 258,6 1 0,-8-12 258,9 0-129,-11-16 0,5-2-257,-10-14-517,1-3 0,-8-13 0,-2-2 0,-2-10 0,-4-1 0,-5-1 0,-3 1 0,-3 8 0,-1 5 0,4 14 0,-4 2 0,16 32-775,-23 0-4256,23 0-258,-20 21 129,13 3-516</inkml:trace>
          <inkml:trace contextRef="#ctx0" brushRef="#br0" timeOffset="-17736.0144">17738 8215 12255,'34'-29'4644,"-34"29"-258,0 0-129,0 0-2838,-9 15-774,0 9-258,-3 1-258,1 7-129,4 2 0,3 2 0,4-1-129,0-1 258,6-4-258,8-3 258,4-2 0,5-6 129,0-8 129,9-2 258,-7-9 0,8 0 0,-9-16 129,4-4 0,-15-13-386,-1-1-388,-12-11 0,0 1 0,-20-6 0,-6 2 0,-6 5 0,-11-1 0,9 21-646,-19-4-4256,14 15-258,-2 12 129,5 7-387</inkml:trace>
          <inkml:trace contextRef="#ctx0" brushRef="#br0" timeOffset="-16990.9719">17210 9778 14319,'0'-25'5031,"0"25"-516,0 0 258,0 0-3354,-2 24-645,2 4-258,0 4-258,3 11 129,1 1-258,3 8 0,2 3-258,-2-4-258,4 10-387,-9-20-1032,8 5-2709,-4-5-387,1-11-129,0-7-258</inkml:trace>
          <inkml:trace contextRef="#ctx0" brushRef="#br0" timeOffset="-16770.9593">17606 9917 14964,'20'-18'5160,"-20"18"-129,0 0-258,7 18-3225,5 14-516,-10 0-773,9 20-259,-6 3 0,-1 5 0,6 17-517,-6-10-4385,-4 1-129,-4-8-129,-6-4-258</inkml:trace>
        </inkml:traceGroup>
      </inkml:traceGroup>
    </inkml:traceGroup>
    <inkml:traceGroup>
      <inkml:annotationXML>
        <emma:emma xmlns:emma="http://www.w3.org/2003/04/emma" version="1.0">
          <emma:interpretation id="{270A4AC1-C515-4610-8E1E-FD8B33D80F3E}" emma:medium="tactile" emma:mode="ink">
            <msink:context xmlns:msink="http://schemas.microsoft.com/ink/2010/main" type="paragraph" rotatedBoundingBox="17828,5389 18062,12554 16758,12597 16524,54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947B46-EBEC-41B9-8F44-B07D6E96F710}" emma:medium="tactile" emma:mode="ink">
              <msink:context xmlns:msink="http://schemas.microsoft.com/ink/2010/main" type="line" rotatedBoundingBox="17828,5389 18062,12554 16758,12597 16524,5432"/>
            </emma:interpretation>
          </emma:emma>
        </inkml:annotationXML>
        <inkml:traceGroup>
          <inkml:annotationXML>
            <emma:emma xmlns:emma="http://www.w3.org/2003/04/emma" version="1.0">
              <emma:interpretation id="{D0DA6474-686C-46BF-9322-F87DFB9BB4CB}" emma:medium="tactile" emma:mode="ink">
                <msink:context xmlns:msink="http://schemas.microsoft.com/ink/2010/main" type="inkWord" rotatedBoundingBox="17943,10329 17971,11171 17036,11202 17008,10360"/>
              </emma:interpretation>
              <emma:one-of disjunction-type="recognition" id="oneOf4">
                <emma:interpretation id="interp20" emma:lang="en-US" emma:confidence="0">
                  <emma:literal>in</emma:literal>
                </emma:interpretation>
                <emma:interpretation id="interp21" emma:lang="en-US" emma:confidence="0">
                  <emma:literal>ini</emma:literal>
                </emma:interpretation>
                <emma:interpretation id="interp22" emma:lang="en-US" emma:confidence="0">
                  <emma:literal>"'is</emma:literal>
                </emma:interpretation>
                <emma:interpretation id="interp23" emma:lang="en-US" emma:confidence="0">
                  <emma:literal>ini.</emma:literal>
                </emma:interpretation>
                <emma:interpretation id="interp2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-25599.4642">15216 9796 10965,'0'-16'4773,"0"16"-258,0 0 258,1 21-2451,-1-21-903,0 45-258,0-18-258,4 17 0,-4 2-387,7 11 1,-2 2-517,4 5 0,0 2 0,-2 1 0,2-1 0,-2-5 0,2-6 0,-3-11 0,2 1-517,-6-22-386,9 9-645,-11-32-1677,0 0-1677,0 18 129,0-18-258,0 0-129</inkml:trace>
          <inkml:trace contextRef="#ctx0" brushRef="#br0" timeOffset="-24711.4134">15988 9842 11997,'7'-16'4902,"-7"16"-129,0 0 0,-9-26-2322,9 26-903,0 0-645,0 0-129,-21 3-387,21-3-128,-18 30-259,9-5 0,-2 4 0,4 5 0,2 5 0,1 5 0,2 2 0,2 3 0,0 0 0,4-1 0,3-1 0,4-5 0,-1-3 0,5-3 0,-1-9 0,2-4 0,0-9 0,2-3 0,-1-8 0,3-3 0,-2-10 0,0-12 0,-2-10 0,-2-7 0,0-9 0,-3-7 0,-4-4 0,-5-3 0,-2 3 0,0 2 0,-11 9 0,-5 2 0,-4 10 0,-6 4 0,3 13 0,-13-6-388,11 16-4643,-10 6-129,-1 3-129,-1 5-258</inkml:trace>
          <inkml:trace contextRef="#ctx0" brushRef="#br0" timeOffset="-28715.6425">15152 6447 8127,'0'0'4644,"0"0"258,0-20-516,0 20-1032,0 0-1290,0 0-516,0 0-387,-18-2-387,18 2-129,-7 13-258,3 4-129,-1 7 0,3 4-129,-2 6 1,4 5-130,0 4 0,0 3 0,0-3 0,6-2 0,-3-2 0,3-4 0,-3-5 0,1-6 0,-2-7 0,-2-17 0,1 24 0,-1-24 0,0 0-130,0 0-257,0 0-387,0 0-903,0 0-2451,0 0-774,0 0-129,22-16-258,-22 16-129</inkml:trace>
          <inkml:trace contextRef="#ctx0" brushRef="#br0" timeOffset="-28259.6164">15911 6443 9417,'16'-7'4773,"-16"7"0,0 0-258,0-18-1548,0 18-1161,0 0-387,0 0-516,0 0-129,9 14-129,-9-14-129,5 36-257,-1-9-259,3 8 0,0 4 0,2 9 0,-2 0 0,2 4 0,-2-2 0,0 1 0,-1-4 0,-1-5 0,-3-4 0,1-8 0,-3-5 0,2-9 0,-2-16 0,0 19 0,0-19 0,0 0-646,0 0-4127,0 0-387,0 0 258,0 0-516</inkml:trace>
          <inkml:trace contextRef="#ctx0" brushRef="#br0" timeOffset="-36356.0795">15897 4863 14964,'14'-32'5031,"-14"32"-258,-9-14-129,-17 12-3483,13 13-516,-6 9-258,6 8-129,-3 6-129,5 7-129,3 2 0,4 1 0,4-1 0,0-2 0,14-4 0,2-5 0,6-2 129,2-5-129,0-7 129,2-2 129,-4-11 1,1-5-259,-5-2 0,-1-12 0,-8-12 0,0-3 0,-7-8 0,-2-4 0,-2-7 0,-12 0 0,-6 2 0,-5 1 0,2 13 0,-16-9-904,4 23-4127,-3 9-258,3 9 129,-1 16-516</inkml:trace>
          <inkml:trace contextRef="#ctx0" brushRef="#br0" timeOffset="-36776.1035">15102 4911 11868,'-22'-1'4644,"22"1"-516,-23 1 129,4 7-2967,13 11-516,-8-1-258,5 9-129,-3-1-129,7 6-129,-3 0 0,7 2 0,1-2 0,0 2 129,7-4-129,5 0 0,2-6 129,6-1 129,-4-9 0,7 0 129,-3-12 0,5 0 129,-6-4 0,8-9-386,-11-8-259,3-1 0,-6-7 0,-1-1 0,-8-6 0,-2 0 0,-2-3 0,-9 1 0,-5-1 0,-4 3 0,-4 4 0,-1 5 0,-2 6 0,2 3 0,4 12 0,-8-8 0,27 12-4903,-25 3-257,25-3 129,-21 27-516</inkml:trace>
          <inkml:trace contextRef="#ctx0" brushRef="#br0" timeOffset="-27155.5532">15193 8241 9417,'-15'-19'4773,"15"19"0,-17-20-645,17 20-1290,0 0-1032,0 0-387,-17-3-258,17 3-387,-1 14-258,1 7 0,-2 2-258,2 11 130,-2-2-388,2 11 0,0-2 0,0 2 0,0-3 0,2 1 0,0-5 0,1-4 0,-1 0 0,0-9 0,1 0 0,-3-23 0,8 29 0,-8-29-1291,10 19-1418,-10-19-2193,16 0 0,-16 0-387,25-3 0</inkml:trace>
          <inkml:trace contextRef="#ctx0" brushRef="#br0" timeOffset="-26711.5278">16021 8170 9804,'8'-41'5031,"-8"41"-387,0 0-129,-20 0-1290,13 27-1806,-13 1-645,8 17-258,-4 1-258,0 8-129,3-1 0,4-1-129,4-1 129,5-5-258,0-3 258,11-6-129,3-3 0,4-7 129,1-9 129,5-2 0,-3-11 0,4-1 129,-7-6 129,5-7-128,-9-14-388,5-2 0,-8-9 0,2-5 0,-6-7 0,-4-4 0,-3-3 0,-1-1 0,-14 4 0,-8 4 0,-5 7 0,-15 9 0,0 19 0,-21-1-1678,0 15-3224,-7 17-387,0 12 258,-4 9-516</inkml:trace>
          <inkml:trace contextRef="#ctx0" brushRef="#br1" timeOffset="168008.6095">15130 11988 9933,'-18'0'4902,"-6"-2"-387,6 2-129,0-5-2064,18 5-1161,-36 0-258,36 0-129,-32 3-129,32-3-258,-21 5 129,21-5 0,0 0-129,0 0-129,0 0 129,0 0 0,9 13 1,16-11-388,7-2 0,18 1 0,14-1 0,26 0 0,14 0 0,13-7 0,6-3 0,3-1 0,-5 2 0,-11 0 0,-14 0 0,-23 4 0,-19 1 0,-17 3 0,-12-1 0,-25 2 0,0 0 0,0 0 0,0 0 0,-18-11-259,18 11-4643,-34-2-645,11 2 387,-5 0-516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0:06.3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3E9F6D9-4074-4E68-A0E5-4D3E4332A258}" emma:medium="tactile" emma:mode="ink">
          <msink:context xmlns:msink="http://schemas.microsoft.com/ink/2010/main" type="writingRegion" rotatedBoundingBox="20631,4131 24346,4225 24331,4792 20617,4698"/>
        </emma:interpretation>
      </emma:emma>
    </inkml:annotationXML>
    <inkml:traceGroup>
      <inkml:annotationXML>
        <emma:emma xmlns:emma="http://www.w3.org/2003/04/emma" version="1.0">
          <emma:interpretation id="{1E890C12-C973-4933-A127-2DCFE85FE03B}" emma:medium="tactile" emma:mode="ink">
            <msink:context xmlns:msink="http://schemas.microsoft.com/ink/2010/main" type="paragraph" rotatedBoundingBox="20631,4131 24346,4225 24331,4792 20617,4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3AB573-8B46-48D4-9028-A4C648783903}" emma:medium="tactile" emma:mode="ink">
              <msink:context xmlns:msink="http://schemas.microsoft.com/ink/2010/main" type="line" rotatedBoundingBox="20631,4131 24346,4225 24331,4792 20617,4698"/>
            </emma:interpretation>
          </emma:emma>
        </inkml:annotationXML>
        <inkml:traceGroup>
          <inkml:annotationXML>
            <emma:emma xmlns:emma="http://www.w3.org/2003/04/emma" version="1.0">
              <emma:interpretation id="{3F50900A-22B0-461B-AB32-190471CB204E}" emma:medium="tactile" emma:mode="ink">
                <msink:context xmlns:msink="http://schemas.microsoft.com/ink/2010/main" type="inkWord" rotatedBoundingBox="20630,4191 22290,4233 22279,4658 20619,4616"/>
              </emma:interpretation>
              <emma:one-of disjunction-type="recognition" id="oneOf0">
                <emma:interpretation id="interp0" emma:lang="en-US" emma:confidence="1">
                  <emma:literal>2=0</emma:literal>
                </emma:interpretation>
                <emma:interpretation id="interp1" emma:lang="en-US" emma:confidence="0">
                  <emma:literal>2--0</emma:literal>
                </emma:interpretation>
                <emma:interpretation id="interp2" emma:lang="en-US" emma:confidence="0">
                  <emma:literal>2÷0</emma:literal>
                </emma:interpretation>
                <emma:interpretation id="interp3" emma:lang="en-US" emma:confidence="0">
                  <emma:literal>n=0</emma:literal>
                </emma:interpretation>
                <emma:interpretation id="interp4" emma:lang="en-US" emma:confidence="0">
                  <emma:literal>3=0</emma:literal>
                </emma:interpretation>
              </emma:one-of>
            </emma:emma>
          </inkml:annotationXML>
          <inkml:trace contextRef="#ctx0" brushRef="#br0">-6 78 12384,'3'-30'5160,"-3"30"-516,15-25 258,-15 9-3612,25 16-258,-8-7-387,15 7 0,-3 0-258,6 8 0,-3 7-258,2 2 129,-5 5-129,-6 1-129,-9 4 0,-7-1 0,-7 1-258,-7-2 129,-11 2-258,-10-8 0,1 1 0,-7-6 0,8-3 129,-3-6 0,10-2 0,3-3 0,16 0 129,0 0 0,0-17 129,16 2 0,7-1 0,5-1 129,2-3 129,8 1 0,-4-5 0,1 7 129,-8-5 0,0 6-129,-10-2 129,-17 18 0,20-21-129,-20 21 0,0 0-129,0 0 0,-11-12 0,11 12-129,-25 10 0,13 6 0,1 4-129,1 7 129,4 1 0,4 4 0,2 4-129,9-3 0,11 1 0,-1-5-258,8 1-129,-6-19-1419,13 3-2709,-4-7-387,1-5 129,-6-2-516</inkml:trace>
          <inkml:trace contextRef="#ctx0" brushRef="#br0" timeOffset="188.0105">629 163 10965,'21'-16'5031,"-21"16"-258,34-2 0,-11 6-2580,-3-4-1161,10 2-903,2 7-1290,-5-4-3354,-4-3 0,-7 3-645,-16-5 129</inkml:trace>
          <inkml:trace contextRef="#ctx0" brushRef="#br0" timeOffset="383.0218">648 261 10449,'36'20'4386,"-9"-17"129,8 10-516,10-3-2451,-4-6-1032,5-2-903,11 3-1032,-7-5-2193,8-11-516,12 1-387,-4-14-129</inkml:trace>
          <inkml:trace contextRef="#ctx0" brushRef="#br0" timeOffset="715.0409">1529 60 10707,'2'-46'5031,"-2"46"-258,-34-22 129,4 14-2451,14 16-1032,-13 1-645,11 16-129,-3 0-258,9 9-129,-3 1 0,12 3-129,1 1 0,4-2 0,12-1 129,6-2-129,5-4 129,1-3-128,3-8-130,-1-3 0,1-9 0,-1-5 0,-3-4 0,0-10 0,-7-9 0,-1-4 0,-8-11 0,-5-3 0,-4-6 0,-11-3 0,-7 2 0,-6-4 0,0 24-259,-9-5-4901,-1 12-129,-5 12-129,3 7-258</inkml:trace>
        </inkml:traceGroup>
        <inkml:traceGroup>
          <inkml:annotationXML>
            <emma:emma xmlns:emma="http://www.w3.org/2003/04/emma" version="1.0">
              <emma:interpretation id="{94827522-8653-4010-BF7D-AABC9A526B24}" emma:medium="tactile" emma:mode="ink">
                <msink:context xmlns:msink="http://schemas.microsoft.com/ink/2010/main" type="inkWord" rotatedBoundingBox="23078,4192 24346,4225 24331,4792 23064,4760"/>
              </emma:interpretation>
              <emma:one-of disjunction-type="recognition" id="oneOf1">
                <emma:interpretation id="interp5" emma:lang="en-US" emma:confidence="1">
                  <emma:literal>2=1</emma:literal>
                </emma:interpretation>
                <emma:interpretation id="interp6" emma:lang="en-US" emma:confidence="0">
                  <emma:literal>re--I</emma:literal>
                </emma:interpretation>
                <emma:interpretation id="interp7" emma:lang="en-US" emma:confidence="0">
                  <emma:literal>8=1</emma:literal>
                </emma:interpretation>
                <emma:interpretation id="interp8" emma:lang="en-US" emma:confidence="0">
                  <emma:literal>2--1</emma:literal>
                </emma:interpretation>
                <emma:interpretation id="interp9" emma:lang="en-US" emma:confidence="0">
                  <emma:literal>n=1</emma:literal>
                </emma:interpretation>
              </emma:one-of>
            </emma:emma>
          </inkml:annotationXML>
          <inkml:trace contextRef="#ctx0" brushRef="#br0" timeOffset="1391.0795">2442 124 13029,'3'-23'5031,"15"9"-258,-18 14 129,41 1-3354,-41-1-516,35 13-258,-19-1-387,6 6 0,-6 2-258,-4 5 0,-5 0-387,-7-2 0,-5 5-258,-20-10 0,5 5-129,-13-9 0,10 2 0,-8-10 129,12 1 129,-1-7 258,20 0 129,0 0 129,0-13 129,14 4 129,4-7 0,12 2 0,-6-7 129,13 3-129,-12-7 129,5 6-258,-7-5 129,-3 3-258,-6 0 129,-3 5-129,-8-2 129,-3 18-129,-2-16 0,2 16-129,-21 0 129,5 2-129,0 12 0,0 5-129,4 6 129,1 4 0,7 3 0,4 2-129,2 3-129,5-7-645,18 13-1290,-5-16-2580,3-6 129,0-7-387,0-7-258</inkml:trace>
          <inkml:trace contextRef="#ctx0" brushRef="#br0" timeOffset="1572.0899">2868 227 9159,'20'-19'5289,"-20"19"-516,28-6 0,-6 1-903,13 7-2580,-8-2-516,9 3-903,5 10-1419,-8-4-3096,-6-6 129,-7 6-516,-20-9-129</inkml:trace>
          <inkml:trace contextRef="#ctx0" brushRef="#br0" timeOffset="1771.1012">2929 291 11997,'0'16'5031,"14"-10"-258,7 2 0,8 12-2451,-1-16-1161,19 8-516,-8-5-258,5-3-516,2 3-387,-8-9-1935,5-3-2064,-4-4-258,2-5-387,-4-4-129</inkml:trace>
          <inkml:trace contextRef="#ctx0" brushRef="#br0" timeOffset="1983.1132">3637-6 12900,'-4'-16'5160,"4"16"-129,0 0 129,-25 14-2967,36 20-903,-7-7-257,12 16-1033,-9-4 0,7 7 0,-2-2 0,-1 4 0,2 0 0,-13-10 0,5 10-4774,-5 0-644,-5-4 129,-13 4-387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09:09.32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0B2DDDF-0155-482C-BAB2-8E0E4B11A9E8}" emma:medium="tactile" emma:mode="ink">
          <msink:context xmlns:msink="http://schemas.microsoft.com/ink/2010/main" type="writingRegion" rotatedBoundingBox="17072,9434 17139,13674 10252,13782 10185,9542"/>
        </emma:interpretation>
      </emma:emma>
    </inkml:annotationXML>
    <inkml:traceGroup>
      <inkml:annotationXML>
        <emma:emma xmlns:emma="http://www.w3.org/2003/04/emma" version="1.0">
          <emma:interpretation id="{111894B1-B879-4203-A3DA-38962EB3EB2C}" emma:medium="tactile" emma:mode="ink">
            <msink:context xmlns:msink="http://schemas.microsoft.com/ink/2010/main" type="paragraph" rotatedBoundingBox="17072,9434 17139,13674 15887,13693 15820,9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6D56CC-22D8-4D84-AA46-8DA674693005}" emma:medium="tactile" emma:mode="ink">
              <msink:context xmlns:msink="http://schemas.microsoft.com/ink/2010/main" type="line" rotatedBoundingBox="17072,9434 17139,13673 15887,13693 15820,9454"/>
            </emma:interpretation>
          </emma:emma>
        </inkml:annotationXML>
        <inkml:traceGroup>
          <inkml:annotationXML>
            <emma:emma xmlns:emma="http://www.w3.org/2003/04/emma" version="1.0">
              <emma:interpretation id="{DCED50A3-3830-4FA7-9F7A-DD3A5ED57B9A}" emma:medium="tactile" emma:mode="ink">
                <msink:context xmlns:msink="http://schemas.microsoft.com/ink/2010/main" type="inkWord" rotatedBoundingBox="17097,11065 17139,13674 15887,13693 15846,11085"/>
              </emma:interpretation>
              <emma:one-of disjunction-type="recognition" id="oneOf0">
                <emma:interpretation id="interp0" emma:lang="en-US" emma:confidence="0">
                  <emma:literal>in,</emma:literal>
                </emma:interpretation>
                <emma:interpretation id="interp1" emma:lang="en-US" emma:confidence="0">
                  <emma:literal>ill,</emma:literal>
                </emma:interpretation>
                <emma:interpretation id="interp2" emma:lang="en-US" emma:confidence="0">
                  <emma:literal>i",</emma:literal>
                </emma:interpretation>
                <emma:interpretation id="interp3" emma:lang="en-US" emma:confidence="0">
                  <emma:literal>jit!</emma:literal>
                </emma:interpretation>
                <emma:interpretation id="interp4" emma:lang="en-US" emma:confidence="0">
                  <emma:literal>jit,</emma:literal>
                </emma:interpretation>
              </emma:one-of>
            </emma:emma>
          </inkml:annotationXML>
          <inkml:trace contextRef="#ctx0" brushRef="#br0">4906 1316 9030,'-20'127'4386,"9"-74"-129,10 4 0,1 3-1548,-6-13-903,6 17-387,0-13-516,0 13-129,0-3-387,0 8 129,0 2-516,0 6 129,0 3-387,0-2 0,0 7-129,0-4 0,0 4 129,-3-5-387,3 0 129,0-5 0,0 3 129,-6-5-129,5 3 258,-5-6-129,5 4 0,-5-13-258,6-1-2838,0-3-516,0-14-387,0 2 0,0-22-258</inkml:trace>
          <inkml:trace contextRef="#ctx0" brushRef="#br0" timeOffset="790.045">5758 1327 8772,'1'108'4257,"-1"-63"0,0 5-258,8-4-2193,-8-5-903,3 0-1677,1-6-2580,5 17-645,-9-11-516,7 16 0</inkml:trace>
          <inkml:trace contextRef="#ctx0" brushRef="#br0" timeOffset="60801.4776">4719 1596 9288,'0'0'4386,"0"0"-258,0 0 129,7-18-1677,-7 18-1032,0 0-516,0 0 0,0 0-258,0 0-258,0 0 0,20 14 0,-20-14 0,12 18-258,-12-18 129,12 25-258,-12-25 258,11 30-387,-6-14 129,3 2-129,-5 0 0,2 1 0,1 2-129,1 1 258,-4-1-258,3 0 129,-1-1 129,-1 3-129,-1 0 0,1 0 129,-2 2-129,1 0 0,-1 0 129,0 2-129,1 0 0,1-1 130,-2 1-130,1 1 0,1-1 0,-1 0 0,1 1 0,-2 2 0,-1 2 0,1-1 0,-2-1 0,0-3 0,0-1 0,0 1 0,0-4 0,0-2 0,0-3 0,0 0 0,0-2 0,0 0 0,0-16 0,0 28 0,0-28 0,0 27 0,0-27 0,0 23 0,0-23 0,-2 20 0,2-20 0,0 0-130,-1 23-257,1-23-387,0 0-516,0 0-2193,0 0-1419,0 0 0,0 0-129,-2-12-516</inkml:trace>
          <inkml:trace contextRef="#ctx0" brushRef="#br0" timeOffset="1020.0583">5873 2793 11223,'11'105'4773,"-9"-56"-129,3 5 0,8 6-2709,-13-6-903,7 13-129,-7 1-387,9 8 0,-6 1-387,4 1-258,4 0-129,-6-8-516,15 6-1290,-8-13-2580,-1-12 129,0-3-516,-4-7 0</inkml:trace>
          <inkml:trace contextRef="#ctx0" brushRef="#br0" timeOffset="-322.0184">4979-178 13674,'0'0'4773,"8"13"-387,-8 6 258,-5 6-3483,5 16-258,0-2-387,0 13-129,0-1-258,-2 4-387,2 4-516,0-11-1161,0 4-2322,4 5-258,-4-2-258,0 5-129</inkml:trace>
          <inkml:trace contextRef="#ctx0" brushRef="#br0" timeOffset="602.0344">5651-322 9159,'0'0'4902,"11"-5"-258,-11 5-258,16 10-516,-2 22-2322,-14-3-645,7 15-387,-5 10-387,-2 3-645,3 17-1806,-3 1-2193,0 1 0,0 8-258,-5-2-258</inkml:trace>
        </inkml:traceGroup>
      </inkml:traceGroup>
    </inkml:traceGroup>
    <inkml:traceGroup>
      <inkml:annotationXML>
        <emma:emma xmlns:emma="http://www.w3.org/2003/04/emma" version="1.0">
          <emma:interpretation id="{D046465A-195A-4D8B-8F23-086F5085BDF8}" emma:medium="tactile" emma:mode="ink">
            <msink:context xmlns:msink="http://schemas.microsoft.com/ink/2010/main" type="paragraph" rotatedBoundingBox="14019,9683 13969,13653 13033,13641 13084,96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ED0716-DBFE-4A7D-A2A1-7D4953807DFE}" emma:medium="tactile" emma:mode="ink">
              <msink:context xmlns:msink="http://schemas.microsoft.com/ink/2010/main" type="line" rotatedBoundingBox="14019,9683 13969,13653 13033,13641 13084,9671"/>
            </emma:interpretation>
          </emma:emma>
        </inkml:annotationXML>
        <inkml:traceGroup>
          <inkml:annotationXML>
            <emma:emma xmlns:emma="http://www.w3.org/2003/04/emma" version="1.0">
              <emma:interpretation id="{630F4E8D-8F5A-4042-9676-F823856BF178}" emma:medium="tactile" emma:mode="ink">
                <msink:context xmlns:msink="http://schemas.microsoft.com/ink/2010/main" type="inkWord" rotatedBoundingBox="14019,9683 13969,13653 13033,13641 13084,9671"/>
              </emma:interpretation>
              <emma:one-of disjunction-type="recognition" id="oneOf1">
                <emma:interpretation id="interp5" emma:lang="en-US" emma:confidence="0">
                  <emma:literal>☺</emma:literal>
                </emma:interpretation>
                <emma:interpretation id="interp6" emma:lang="en-US" emma:confidence="0">
                  <emma:literal>¥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;</emma:literal>
                </emma:interpretation>
                <emma:interpretation id="interp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-2470.1413">2056-93 9030,'16'22'4386,"-16"-22"-129,16 39-258,-14-3-903,-2-10-1548,5 20-774,-5-3-774,0 5-645,0 7-903,0 2-1548,-5 0-1032,5 7-129,-9-5-129,7 10-129</inkml:trace>
          <inkml:trace contextRef="#ctx0" brushRef="#br0" timeOffset="-1358.0777">2607 20 9546,'8'17'4644,"-8"-17"0,5 34-387,-5 2-1161,0-15-1290,5 18-774,-3-5-516,5 9-387,2 5-645,-7-4-903,12 8-2580,-7 5-258,-3-2-387,1 7 0</inkml:trace>
          <inkml:trace contextRef="#ctx0" brushRef="#br0" timeOffset="-2247.1284">2033 1138 6192,'-18'132'4257,"4"-71"-258,12 1 0,-3-5-1032,-2-11-387,7 11-903,-7-14-516,7 10-387,-2-9-129,2 8-387,0-4 0,0 4-258,0 3-516,2-4 0,8 15-516,-8-11-1419,5 8-1677,6 4-258,-8 1 0,6 6-258</inkml:trace>
          <inkml:trace contextRef="#ctx0" brushRef="#br0" timeOffset="-1151.0659">2728 1450 11739,'4'124'4257,"-4"-65"-129,0-2 0,-9-9-2193,11 16-645,-2-11-516,3 8-129,-1-4-387,9 1-129,3 5-387,-5-14-1161,18 8-2838,-8 2-129,-1-2-129,2 3-516</inkml:trace>
          <inkml:trace contextRef="#ctx0" brushRef="#br0" timeOffset="-2058.1177">2086 3181 10707,'6'145'4257,"-3"-66"0,-3-6-387,0-9-2322,0 7-645,0-14-645,0-2-516,2-2-1806,5-8-1935,-7-17-129,4-1 0,-4-27-387</inkml:trace>
          <inkml:trace contextRef="#ctx0" brushRef="#br0" timeOffset="-990.0567">2837 3093 7224,'2'98'3741,"-2"-55"-129,3 21-1161,-1 0-4128,-6-20-1161,4 19-516,-7-19-516</inkml:trace>
          <inkml:trace contextRef="#ctx0" brushRef="#br0" timeOffset="58492.3455">1930 1663 11094,'0'0'4257,"5"-18"129,-5 18-258,0 0-1677,0 0-903,0 0-516,0 0-258,0 0-387,0 0 129,18 9-258,-18-9 129,7 16-129,-7-16-129,9 20-129,-9-20 0,5 30 258,-1-14-258,-1 4 129,1 1-129,3 2 129,0 0 0,2 4 0,-2 1 0,4 1 0,-4 1 1,4 2-130,-4 0 0,0 0 0,-2 2 0,0 2 0,-3-3 0,0 3 0,-2-4 0,0 2 0,0-4 0,0 0 0,0-1 0,0-4 0,0-2 0,0 0 0,0 0 0,0-2 0,0 2 0,0-3 0,2 0 0,-2-1 0,2 1 0,-1-4 0,-1-16 0,4 26 0,-4-26 0,2 20 0,-2-20-130,0 0-644,9 23-774,-9-23-2967,0 0-258,0 0-129,-9 0-129</inkml:trace>
        </inkml:traceGroup>
      </inkml:traceGroup>
    </inkml:traceGroup>
    <inkml:traceGroup>
      <inkml:annotationXML>
        <emma:emma xmlns:emma="http://www.w3.org/2003/04/emma" version="1.0">
          <emma:interpretation id="{313B1555-623E-40C9-815E-91006A398870}" emma:medium="tactile" emma:mode="ink">
            <msink:context xmlns:msink="http://schemas.microsoft.com/ink/2010/main" type="paragraph" rotatedBoundingBox="11174,9763 11302,13584 10284,13618 10155,9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F94C02-4BFA-4F79-94E3-C22EEC34FDF0}" emma:medium="tactile" emma:mode="ink">
              <msink:context xmlns:msink="http://schemas.microsoft.com/ink/2010/main" type="inkBullet" rotatedBoundingBox="11174,9763 11185,10090 11142,10092 11131,9765"/>
            </emma:interpretation>
            <emma:one-of disjunction-type="recognition" id="oneOf2">
              <emma:interpretation id="interp10" emma:lang="en-US" emma:confidence="0">
                <emma:literal>•</emma:literal>
              </emma:interpretation>
            </emma:one-of>
          </emma:emma>
        </inkml:annotationXML>
        <inkml:trace contextRef="#ctx0" brushRef="#br0" timeOffset="-3744.2142">0 7 12126,'18'-5'4773,"-18"5"-387,16-4 129,-16 4-2451,1 20-903,-1-1-516,0 13-516,4 6-516,-4-4-1161,7 6-2580,-3 8-258,-3-1-258,1 2-258</inkml:trace>
      </inkml:traceGroup>
      <inkml:traceGroup>
        <inkml:annotationXML>
          <emma:emma xmlns:emma="http://www.w3.org/2003/04/emma" version="1.0">
            <emma:interpretation id="{37B9100C-8BEC-495C-ACE9-F137F8EBB696}" emma:medium="tactile" emma:mode="ink">
              <msink:context xmlns:msink="http://schemas.microsoft.com/ink/2010/main" type="line" rotatedBoundingBox="11171,9988 11292,13584 10284,13618 10163,10022"/>
            </emma:interpretation>
          </emma:emma>
        </inkml:annotationXML>
        <inkml:traceGroup>
          <inkml:annotationXML>
            <emma:emma xmlns:emma="http://www.w3.org/2003/04/emma" version="1.0">
              <emma:interpretation id="{75672A5A-53A3-4DA1-9E7E-5BE0ECE22073}" emma:medium="tactile" emma:mode="ink">
                <msink:context xmlns:msink="http://schemas.microsoft.com/ink/2010/main" type="inkWord" rotatedBoundingBox="11171,9988 11292,13584 10284,13618 10163,10022">
                  <msink:destinationLink direction="with" ref="{7B1761AF-BBA8-4934-95D0-B2180A2AF2F4}"/>
                </msink:context>
              </emma:interpretation>
              <emma:one-of disjunction-type="recognition" id="oneOf3">
                <emma:interpretation id="interp11" emma:lang="en-US" emma:confidence="0">
                  <emma:literal>!!</emma:literal>
                </emma:interpretation>
                <emma:interpretation id="interp12" emma:lang="en-US" emma:confidence="0">
                  <emma:literal>i!</emma:literal>
                </emma:interpretation>
                <emma:interpretation id="interp13" emma:lang="en-US" emma:confidence="0">
                  <emma:literal>i"</emma:literal>
                </emma:interpretation>
                <emma:interpretation id="interp14" emma:lang="en-US" emma:confidence="0">
                  <emma:literal>I!</emma:literal>
                </emma:interpretation>
                <emma:interpretation id="interp15" emma:lang="en-US" emma:confidence="0">
                  <emma:literal>in"</emma:literal>
                </emma:interpretation>
              </emma:one-of>
            </emma:emma>
          </inkml:annotationXML>
          <inkml:trace contextRef="#ctx0" brushRef="#br0" timeOffset="-4738.271">-854 253 8127,'0'0'4257,"25"14"-258,-25-14-258,3 37-1419,-3-7-1677,0 8-1290,-1 1-645,-1 11-645,-5 3-903,-7 0-1161,14 13 0,-15-9 129,15 18 258</inkml:trace>
          <inkml:trace contextRef="#ctx0" brushRef="#br0" timeOffset="-3531.202">60 1215 6063,'4'128'4128,"-4"-73"-129,0 11 0,0-2-1677,-7-9-387,7 9-516,-6-7-516,6 7-774,0 2-1290,0 9-2451,0-15-387,6 15 0,-6-9-387</inkml:trace>
          <inkml:trace contextRef="#ctx0" brushRef="#br0" timeOffset="-4523.2586">-891 1455 8256,'-8'98'4257,"3"-54"0,5 4-387,0-1-1032,-9-10-1161,9 11-387,0-9-645,0 7 0,0 2-645,2 0 0,3 13-516,-5-9-645,13 17-1419,-4-2-1548,-7-1-258,6 5-129,-6-7-258</inkml:trace>
          <inkml:trace contextRef="#ctx0" brushRef="#br0" timeOffset="-4331.2476">-744 3268 9417,'27'121'4386,"-13"-64"-129,-10-9-129,5-13-1677,-2 15-1677,-5-13-774,-2 1-2193,-6-10-1548,6 6-516,-7-11 0,5 0-645</inkml:trace>
          <inkml:trace contextRef="#ctx0" brushRef="#br0" timeOffset="-3298.1885">103 3042 11868,'7'99'4773,"-2"-49"-387,1 0 258,-6-9-2709,7 18-645,-7-10-516,7 8-258,-5-2-516,1 1-258,3 1-516,-6-13-1677,0 4-2064,1-5 0,5-8-258,1-1-129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7:46.9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6D283A1-6BAA-4F33-A284-087A0D98643A}" emma:medium="tactile" emma:mode="ink">
          <msink:context xmlns:msink="http://schemas.microsoft.com/ink/2010/main" type="writingRegion" rotatedBoundingBox="7755,2827 1120,10777 -1019,8990 5614,1041"/>
        </emma:interpretation>
      </emma:emma>
    </inkml:annotationXML>
    <inkml:traceGroup>
      <inkml:annotationXML>
        <emma:emma xmlns:emma="http://www.w3.org/2003/04/emma" version="1.0">
          <emma:interpretation id="{D113F84D-4FDD-47B3-A733-C56CAA646DDC}" emma:medium="tactile" emma:mode="ink">
            <msink:context xmlns:msink="http://schemas.microsoft.com/ink/2010/main" type="paragraph" rotatedBoundingBox="7755,2827 1120,10777 -1019,8990 5614,1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922036-22F6-485F-9FA2-B71F914F5214}" emma:medium="tactile" emma:mode="ink">
              <msink:context xmlns:msink="http://schemas.microsoft.com/ink/2010/main" type="line" rotatedBoundingBox="7755,2827 1120,10777 -1019,8990 5614,1041"/>
            </emma:interpretation>
          </emma:emma>
        </inkml:annotationXML>
        <inkml:traceGroup>
          <inkml:annotationXML>
            <emma:emma xmlns:emma="http://www.w3.org/2003/04/emma" version="1.0">
              <emma:interpretation id="{C549589A-178E-471E-B5C0-361C50BB2092}" emma:medium="tactile" emma:mode="ink">
                <msink:context xmlns:msink="http://schemas.microsoft.com/ink/2010/main" type="inkWord" rotatedBoundingBox="5045,5601 887,10582 -1019,8990 3137,4009"/>
              </emma:interpretation>
              <emma:one-of disjunction-type="recognition" id="oneOf0">
                <emma:interpretation id="interp0" emma:lang="en-US" emma:confidence="0">
                  <emma:literal>aioli</emma:literal>
                </emma:interpretation>
                <emma:interpretation id="interp1" emma:lang="en-US" emma:confidence="0">
                  <emma:literal>Cia.</emma:literal>
                </emma:interpretation>
                <emma:interpretation id="interp2" emma:lang="en-US" emma:confidence="0">
                  <emma:literal>Gia.</emma:literal>
                </emma:interpretation>
                <emma:interpretation id="interp3" emma:lang="en-US" emma:confidence="0">
                  <emma:literal>cilia.</emma:literal>
                </emma:interpretation>
                <emma:interpretation id="interp4" emma:lang="en-US" emma:confidence="0">
                  <emma:literal>aioli,</emma:literal>
                </emma:interpretation>
              </emma:one-of>
            </emma:emma>
          </inkml:annotationXML>
          <inkml:trace contextRef="#ctx0" brushRef="#br0">2231 2594 9288,'0'-20'5031,"0"20"-258,16 0-129,-16 0-1806,39 27-1677,-23-8-387,12 13 0,-5-1-258,6 8-258,-4-5 0,0-1 0,-6-4-129,1-6 129,-8-5-129,-12-18 129,29 16 0,-12-16 0,3-6-129,7-11-129,6-3-516,1-17-516,27 3-3096,-6-3-1032,5-3 0,4 1-387</inkml:trace>
          <inkml:trace contextRef="#ctx0" brushRef="#br0" timeOffset="1559.0891">5457 2300 8385,'13'-64'5031,"-13"43"-129,0 21-129,-7-16-1419,7 16-1935,-16 0-516,16 0-258,-24 30-258,10-2-129,4 6-258,-1 7-129,0 4 129,6 3-129,3-6 0,2-1 0,9-5 0,11-4 0,-1-5 129,6-8 0,3-5 129,1-8 0,3-3 129,-2-3 0,2-3 129,-3-12 0,3-1 0,-9-10 0,2-3-129,-9-10 129,0-4-129,-11-6 1,-3-1-259,-4-2 0,-14 4 0,-7 6 0,-11 6-130,-3 18-515,-22-3-2064,4 21-2451,-11 14 129,2 11-516,-2 7-129</inkml:trace>
          <inkml:trace contextRef="#ctx0" brushRef="#br0" timeOffset="1131.0646">5205 1729 13029,'55'-41'5289,"-45"25"-387,-10 16-129,0 0-3870,0 0-129,0 0-129,-5 9-258,-7 16 0,-4 12-129,-7 10 0,-2 11 0,-9 12 0,0 12-129,-5 10 129,-4 8-129,1 1-129,-1-1 0,6-4 0,3-7 130,5-9-260,4-14 130,6-11 0,5-16-129,3-5 0,4-15-387,5 1 0,2-20-774,0 18-774,0-18-2322,0 0-516,4-15-387,12 1 0</inkml:trace>
          <inkml:trace contextRef="#ctx0" brushRef="#br0" timeOffset="743.0423">4438 2040 10191,'-27'-24'4773,"-6"6"-258,15 18-129,18 0-2580,-38 3-903,22 13-387,-1 4-387,1 5 0,3 7-129,4 5 0,4 6-129,3 0 129,2-1 0,13 1 0,3-2 129,8-2 0,5-3 0,5-4 0,0-11 129,6 4 129,-6-14 129,5-1 0,-8-10 0,1 0 129,-9-18-129,0-3 0,-9-13 0,0-3-129,-7-11-128,-1 2-259,-6-2 0,0 0 0,-11 3 0,-3 6 0,-6 7 0,-3 3 0,-2 13-130,-8-1-515,8 17-774,-23 0-3483,14 0-387,-2 9 0,8 1-258</inkml:trace>
          <inkml:trace contextRef="#ctx0" brushRef="#br0" timeOffset="4191.2396">2392 4333 8256,'0'0'4515,"6"-23"-129,-6 23-129,0 0-1806,0 0-1161,0 0-645,-6 9-258,6-9-129,-12 18 0,12-18 0,-20 23 0,8-5 0,-6 3 129,2 2-129,-7 6 0,-4 6 0,-5 4-129,-5 6 0,-6 5-129,-7 7 129,-5 1-129,-7 8 129,-4-2-129,-3 7 0,-6 1 0,-1 4 0,-3 2 0,1 1 129,-2-1-129,4 4 0,-3-2 129,3 0-129,-2-2 129,3-3 0,-3-6 0,3-3-129,4-6 129,1-1-129,5-9 0,2-4 129,5-5-129,8-2 129,4-5-129,8-2 0,3-4 129,6-3-129,3-3 129,4-3-129,6-4 129,16-15-129,-23 17 0,23-17 0,0 0 129,0 0-129,0 0-129,0 0 0,0 0-129,-16 7-387,16-7-387,0 0-1290,-2-10-2322,2 10-129,-3-20-129,3 20-645</inkml:trace>
          <inkml:trace contextRef="#ctx0" brushRef="#br0" timeOffset="4527.259">309 6068 8772,'6'-25'4515,"-6"25"129,0 0-258,10 9-1806,-10-9-1419,0 32-387,-8-15-129,4 14-129,-5-6-258,0 8-129,-1-4 129,-1 1-129,-2-1 0,5-3-129,-3-1 129,6-3-129,1-1 0,4-5 129,0-16 0,7 21 0,-7-21 0,34 7 0,-9-7 129,12-3 0,4-8-129,4-5-645,19 13-2193,-13-8-2193,-1-2 258,-2 6-387,-7-2-516</inkml:trace>
          <inkml:trace contextRef="#ctx0" brushRef="#br0" timeOffset="5715.3269">985 4289 13674,'24'-53'5160,"-16"35"-387,-8 18 129,27-11-3483,-27 11-387,0 0-129,0 18-258,-2 14-386,-7 3-259,-1 19 0,-8 8 0,-3 13 0,-8 7 0,-1 5 0,-4 5 0,-1 1 0,-1-3 0,-3-8 0,3-2 0,2-10 0,6-4 0,1-11 0,4-9 0,5-9 0,4-5 0,4-12 0,6 1-517,4-21-515,0 20-903,0-20-2451,0 0-774,2-14 0,14-6-258</inkml:trace>
          <inkml:trace contextRef="#ctx0" brushRef="#br0" timeOffset="5315.3041">429 4524 9417,'0'0'5031,"0"0"-258,0 0-129,9 12-1806,-9-12-1419,5 37-258,-5-12-258,7 16-129,-3-3-387,4 11 0,-2-2-129,3 3-129,-2-2-129,0-6 0,2-3-258,-6-7-129,10 0-387,-13-32-1032,16 29-2838,-16-29-258,0 0-129,12 18-387</inkml:trace>
          <inkml:trace contextRef="#ctx0" brushRef="#br0" timeOffset="6158.3523">1419 4442 10191,'-23'-23'4644,"-14"23"0,19 19-258,4 15-2580,-11-5-645,9 17-387,-5-2-258,8 11-129,1 1-258,5 0 0,5 0-129,2-7 129,5-4-129,9-4 129,4-9 0,7-4 129,0-10 0,5-2 0,-1-11 129,3-3 0,-4-2 0,4-10-129,-7-10 129,0-5-129,-7-11 129,-2-4-129,-9-10-128,-3-4-130,-4-1 0,-11 0 0,-7 5 0,-9 6 0,-3 15-259,-11 1-1160,7 23-3483,-8 5-258,-1 14 0,4 14-387</inkml:trace>
          <inkml:trace contextRef="#ctx0" brushRef="#br0" timeOffset="-333.019">3563 3156 4644,'18'0'4386,"-18"0"-129,16 0 0,-16 0-1677,0 0-516,30 0-258,-30 0-387,18-11-258,-18 11-258,21-19-129,-14 3 0,9 5-129,-7-12 0,7 1-129,-5-8-129,5-2-129,-4-7-129,6-5 129,-2-10-258,4-5 0,-4-5 0,0-3 0,-6-6-129,-1-4 129,-7 1 0,-2-1 0,-11 4 0,-8 4-129,-8 3 129,-5 4 0,-2 5-129,-7 6 129,-1 3-129,-3 3 0,-1 8 129,0 1-129,-1 8-129,1 3 258,-2 3-258,0 6 129,0 6 0,0 3 0,0 5 0,-5 2 0,-3 2 129,1 8 0,4 6 129,1 4-129,2 7 129,5 3-129,2 4 129,8 5-129,2 3 129,3 5-129,3 4 0,0 4 0,2 2-129,2 4 129,-1 1 0,1 0 0,1 1 0,1 1 129,1-4-129,2-1 129,3-4-129,5-2 129,2-3-129,6-4 129,0-1 129,6-4-129,2-4 129,7-3-129,-3-4 129,1-5-258,-3-4 258,-1-5-387,-9-16-129,6 16-645,-6-16-3225,0 0-903,0 0 129,-20 0-258</inkml:trace>
          <inkml:trace contextRef="#ctx0" brushRef="#br0" timeOffset="9070.5188">-137 7076 6321,'-50'-7'4773,"22"7"-516,28 0 0,-38 11-1677,17-6-1161,12 13-387,-5-2-387,7 11-258,-2-1-129,5 8-129,4 0-129,0 3 129,7-1 129,9 1-258,2-1 258,9-4 0,-2-4 129,7-3-129,-2-5 258,9-2-129,-9-10 258,10 1-129,-7-9 0,7 0 129,-7-9-258,5-1 129,-10-8-258,6 2 129,-11-7-258,2 0 130,-9-6-259,-5 1 0,-6-4 0,-5-2 0,-5 0 0,-13 0 0,-7-1 0,-4 3 0,-4 5 0,-5 2 0,1 7 0,-4 4-130,4 11-257,-4-1-258,12 8-258,-12-4-1548,15 14-2322,4 4-258,1 1 0,12 3-258</inkml:trace>
          <inkml:trace contextRef="#ctx0" brushRef="#br0" timeOffset="9380.5366">573 7075 14448,'18'-22'5031,"-18"22"-387,0 0 129,0 0-3612,0 20-516,0-2-129,0 10-129,0 4-129,0 5-129,1 2-129,5-1 0,3 3-387,-8-11-258,14 11-645,-15-14-3225,0-4-387,0-5-129,0-18-258</inkml:trace>
          <inkml:trace contextRef="#ctx0" brushRef="#br0" timeOffset="10486.5998">491 6664 4257,'-34'-36'4257,"-10"2"0,24 24 0,-12-5-903,-2-6-1548,11 16-258,-12-10-258,8 14-387,-10-10-258,6 11 0,-10 0 0,6 2-129,-10 5 0,1 12-129,-8 1 0,2 10-129,-6 8 0,-1 4 0,0 12-129,2 4 129,-1 8-258,7 0 129,4 3-129,6 1 129,3-3-129,10 3 0,4-8 129,6 0-258,6-3 258,4-4-258,6 2 0,0-4-129,8 1 129,6-4-129,9-1 0,4-6 129,12 3-129,3-5 258,10 0-129,3-5 129,7 1 129,4-3 0,4 0 0,1-2 0,-2-2 0,2 0 129,-1-7 0,-1-1 0,-1-10 129,-1-3-129,-3-9 129,2-2-129,-6-17 129,6-10-257,-3-10-130,2-7 0,-1-11 0,-1-4 0,-3-6 0,1-3 0,-3-3 0,-4-1 0,-6 1 0,-4 0 0,-8 0 0,-6 0 0,-9-2 0,-6-1 0,-8-1 0,-7-3 0,-11 0 0,-10 2 0,-8 1 0,-8 6 0,-9 7 0,-10 6 0,-9 10 0,-7 10 0,-4 8 0,-4 5 0,0 11 0,2 0-259,6 8-128,5-1-258,15 7-516,-5 0-516,13 0-3354,8 13 258,4-1-516,6 8 0</inkml:trace>
          <inkml:trace contextRef="#ctx0" brushRef="#br0" timeOffset="12790.7316">-190 6612 5031,'-50'-34'4386,"9"18"-258,5 11 0,-8 3-1548,-15-7-774,11 9-258,-19 0-258,13 11-258,-19-2-258,11 16-129,-9 0-129,7 10-258,-4 6 0,2 5-129,-1 8 0,1 1-129,4 2 0,1 3 129,4-3-129,2 4 129,4-8-129,1 4 0,5-5 258,4 1-129,2-3 0,7 1-129,0-1 258,7 0-258,4-2 129,7 2-129,5 0 0,4-2 0,5 1 0,0-2 129,8-1-129,8-3 0,4-3 0,5 0 0,3-5 129,8-1-129,1-6 129,10-1 0,-1-6 129,11 1 0,0-10-129,8 1 129,3-8 0,3-1 0,-1-4-129,1 0 129,0-6-258,-2 3 129,-6-8 0,-3 2-129,-7 0 0,-6-3-387,-1 8-258,-18-19-903,13 12-2967,-18-1-516,-3 1 0,-20 11-387</inkml:trace>
          <inkml:trace contextRef="#ctx0" brushRef="#br0" timeOffset="13174.7536">-820 7832 8772,'37'22'4773,"-6"-10"0,1 1-258,10-12-774,15 17-2064,-9-16-645,14 9-387,-8-8-258,-1 2-129,-8-1 0,-8 0-129,-12 1 129,-25-5-129,12 19 129,-12-19 0,-21 32-129,-2-10 0,-6 3-258,-6 0-387,5 12-774,-18-1-3225,10-4-387,-1 3 0,4-3-258</inkml:trace>
          <inkml:trace contextRef="#ctx0" brushRef="#br0" timeOffset="14047.8035">-754 8517 9159,'7'-18'5031,"2"1"-129,-9 17-387,0 0-774,0 0-1806,0 0-645,-4 17-258,4 5-387,-5-1-128,1 15-517,-8 1 0,-2 15 0,-9 6 0,-6 17 0,-5 9 0,-3 8 0,-4 4 0,2 4 0,0-1 0,7-4 0,1-8 0,10-14 0,3-9 0,4-13 0,3-6 0,1-13 0,4-2 0,-1-14-388,7 4-773,0-20-645,0 0-2322,0 0-774,0 0-258,0 0 129,11-9-258</inkml:trace>
          <inkml:trace contextRef="#ctx0" brushRef="#br0" timeOffset="14627.8367">-569 8853 7482,'2'-16'4773,"-2"16"-129,0 0-387,-13-3-645,-5 3-1935,13 10-645,-13 6-387,6 11-387,-8 9 0,6 5-258,-2 8 0,3 3 0,6 3-129,4 0 0,3 0 0,3-3 129,10-7 0,5-8 129,1-9 0,6-5 129,0-10 258,3-1 0,-8-12 129,8 0 0,-10-10-129,7-1 129,-5-12-128,3-2-517,-5-12 0,5-4 0,-2-7 0,-1-7 0,-4-4 0,-4-3 0,-8-1 0,-4 5 0,-7 8 0,-13 5 0,-3 15 0,-13 0-130,10 19-4772,-14 9-258,5 6 0,-1 12-387</inkml:trace>
          <inkml:trace contextRef="#ctx0" brushRef="#br0" timeOffset="13688.783">-1293 8667 12126,'-22'-24'4902,"22"24"-129,0 0 0,0 0-2193,0 0-1290,0 15-516,9 10-258,0-2 0,9 10 1,-2 1-517,4 4 0,1-3 0,-3-1 0,3 2-388,-8-15-644,10 13-645,-23-34-1032,23 21-1548,-23-21-645,23 0-258,-23 0 258,21-30-387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1:13.194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B6D5E00C-1E35-4C49-B8EF-40AF590ACBC3}" emma:medium="tactile" emma:mode="ink">
          <msink:context xmlns:msink="http://schemas.microsoft.com/ink/2010/main" type="writingRegion" rotatedBoundingBox="7878,13454 20253,12869 20403,16038 8027,16622"/>
        </emma:interpretation>
      </emma:emma>
    </inkml:annotationXML>
    <inkml:traceGroup>
      <inkml:annotationXML>
        <emma:emma xmlns:emma="http://www.w3.org/2003/04/emma" version="1.0">
          <emma:interpretation id="{C00ACBA4-1AF7-426A-90FA-EE086FFC19B3}" emma:medium="tactile" emma:mode="ink">
            <msink:context xmlns:msink="http://schemas.microsoft.com/ink/2010/main" type="paragraph" rotatedBoundingBox="7877,13514 19358,12909 19425,14168 7943,14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D88BBB-D022-4E40-9BC8-C090D2CFDFEC}" emma:medium="tactile" emma:mode="ink">
              <msink:context xmlns:msink="http://schemas.microsoft.com/ink/2010/main" type="line" rotatedBoundingBox="7877,13514 19358,12909 19425,14168 7943,14772"/>
            </emma:interpretation>
          </emma:emma>
        </inkml:annotationXML>
        <inkml:traceGroup>
          <inkml:annotationXML>
            <emma:emma xmlns:emma="http://www.w3.org/2003/04/emma" version="1.0">
              <emma:interpretation id="{6FA526D8-A398-42AD-8B27-C21871B1CF9D}" emma:medium="tactile" emma:mode="ink">
                <msink:context xmlns:msink="http://schemas.microsoft.com/ink/2010/main" type="inkWord" rotatedBoundingBox="7876,13543 15258,13122 15329,14363 7947,14784"/>
              </emma:interpretation>
              <emma:one-of disjunction-type="recognition" id="oneOf0">
                <emma:interpretation id="interp0" emma:lang="en-US" emma:confidence="0">
                  <emma:literal>A(tyi=BE+</emma:literal>
                </emma:interpretation>
                <emma:interpretation id="interp1" emma:lang="en-US" emma:confidence="0">
                  <emma:literal>A(tt)i=BE+</emma:literal>
                </emma:interpretation>
                <emma:interpretation id="interp2" emma:lang="en-US" emma:confidence="0">
                  <emma:literal>A(t+)i=BE+</emma:literal>
                </emma:interpretation>
                <emma:interpretation id="interp3" emma:lang="en-US" emma:confidence="0">
                  <emma:literal>A(t+)i=BEt</emma:literal>
                </emma:interpretation>
                <emma:interpretation id="interp4" emma:lang="en-US" emma:confidence="0">
                  <emma:literal>Attendant</emma:literal>
                </emma:interpretation>
              </emma:one-of>
            </emma:emma>
          </inkml:annotationXML>
          <inkml:trace contextRef="#ctx0" brushRef="#br0">4491 4916 10707,'15'-23'4644,"-15"23"387,10-18-387,-10 18-1806,0 0-1548,0 0-387,0 0 0,-9 16-387,9-16-129,-14 38-129,2-15 129,-1 12-258,-1 3 1,-2 6-130,-2 1 0,0 3 0,1 0 0,-1 0 0,4-4 0,-1-5 0,5-3 0,1-11 0,2-2 0,7-23 0,-9 23 0,9-23 0,0 0 0,-4-11 0,4-12 0,0-5 0,0-8 0,6-5 0,1-3 0,3-4 0,5-4 0,1 2 0,1 6 0,1-1 0,0 6 0,-2 5 0,0 8 0,-5 4 0,-3 5 0,-8 17 0,11-20 0,-11 20 0,0 0 0,0 0 0,0 0 0,0 0 0,13 18 0,-13-18 0,17 32 0,-4-9 0,3 4 0,3-1 0,3 6 0,3 0 0,-2 2 0,0 4 0,0-1 0,-2 0 0,1 1 0,-4-1 0,-2-1 0,-2-3 0,0-1 0,-2 0 0,1-3 0,-6-2 0,0-3 0,-2 0 0,-1-5 0,-4-19 0,0 27 0,0-27 0,0 0-2581,-23 0-2450,7-13-129,-5-12-129,-1 2-258</inkml:trace>
          <inkml:trace contextRef="#ctx0" brushRef="#br0" timeOffset="223.0127">4427 5247 13545,'-16'-16'4773,"16"16"-258,0 0 129,0 0-3096,0 0-645,20-11-387,6 11-258,8 0-387,7-1-516,16 1-903,-4 0-2967,6-9 0,2 0-387,-4-4-258</inkml:trace>
          <inkml:trace contextRef="#ctx0" brushRef="#br0" timeOffset="1337.0764">5377 5256 16512,'0'0'4902,"20"0"0,3 0-516,16 0-3354,-3 2-645,6-2-774,17 10-1548,-4-10-2709,0 0-258,-3 0-129,-2-3-258</inkml:trace>
          <inkml:trace contextRef="#ctx0" brushRef="#br0" timeOffset="667.0381">5258 4840 12900,'5'-39'4902,"-5"23"-387,0 16 258,-21-27-3225,21 27-516,-27-2-129,27 2-258,-34 14 0,17 9-258,-8 2 130,2 13-517,-4 3 0,2 10 0,0 4 0,2 11 0,3 5 0,4 8 0,6 8 0,4 2 0,6 0 0,4-2 0,8-7 0,8-5 0,1-10 0,6-13 0,0-11 0,1-11 0,-1-7 0,0-7 0,1-5 0,-5-9 0,6 7 0,-29-9-3871,35 0-1031,-17-8-258,0 1-129,-18 7-258</inkml:trace>
          <inkml:trace contextRef="#ctx0" brushRef="#br0" timeOffset="1136.0647">5425 5021 15609,'29'-39'5031,"-13"27"0,-16 12-258,26-13-3225,-26 13-773,0 0-775,16 0 0,-12 13 0,-2 6 0,-1 10 0,-1 3 0,2 8 0,0 7 0,2 4 0,-3 3 0,6 6 0,1-3 0,2 0 0,3-4 0,4-5 0,-1-7 0,4-10 0,0-5 0,1-15 0,0-8 0,2-3 0,1-5 0,-7-13 0,5 2 0,-12-16 0,19 7-4258,-24-5-773,-1 3-129,-4-3-258</inkml:trace>
          <inkml:trace contextRef="#ctx0" brushRef="#br0" timeOffset="1609.0918">5952 5236 15609,'46'-5'4902,"-19"1"129,-1 4-387,1-10-3096,5 10-903,-5-4-257,5 1-388,-4-1 0,1-3 0,1 5 0,-7-10-904,7 12-773,-30 0-2838,30-16-387,-30 16 0,20-20-258</inkml:trace>
          <inkml:trace contextRef="#ctx0" brushRef="#br0" timeOffset="1871.107">6274 5083 13545,'-18'-3'5160,"18"3"-258,0 0 0,-23 0-2193,23 12-1160,0-12-1549,0 38 0,0-13 0,1 7 0,3 1 0,1 6 0,1 4 0,-1 0 0,2-2 0,2-2 0,0-2 0,-2-7 0,6 2 0,-13-32 0,16 18-4903,-16-18-386,19 0 129,-19 0-387</inkml:trace>
          <inkml:trace contextRef="#ctx0" brushRef="#br0" timeOffset="2419.1383">6665 4829 15093,'66'-12'5160,"-16"12"-129,12 17 0,-7 1-3225,21 21-1160,-6 0-646,6 15 0,-8 3 0,-6 8 0,-12 7 0,-13 8 0,-8 3 0,-15 3 0,-10-5 0,-4-2 0,-16-8 0,-13-9 0,-5-5 0,-12-20 0,7 6 0,-9-25-4903,-4 0-257,-5-15 0,9-1-258</inkml:trace>
          <inkml:trace contextRef="#ctx0" brushRef="#br0" timeOffset="2124.1215">6713 5121 18189,'23'-11'5160,"-23"11"0,2 16-902,1 5-4258,-3-1 0,0 10 0,-5 2 0,5 6 0,0-1 0,0 2 0,0-2 0,2-5 0,7 2 0,-9-34 0,19 22-4774,-19-22-386,0 0 0,9-32-129</inkml:trace>
          <inkml:trace contextRef="#ctx0" brushRef="#br0" timeOffset="2848.1627">7857 5007 16899,'39'-14'5160,"-20"14"-129,3 0 0,8 5-4385,-2-5-646,19 5 0,1-3 0,3 0 0,3 1 0,-6-3 0,0 6 0,-16-6 0,7 0-4129,-39 0-773,0 0-387,0 0-129</inkml:trace>
          <inkml:trace contextRef="#ctx0" brushRef="#br0" timeOffset="3056.1747">7873 5199 16383,'-4'32'4902,"4"-32"258,41 28-387,-23-26-3224,32 11-1549,-6-10 0,13 1 0,0-4 0,0 0 0,3-4 0,-15-14 0,1 11-4903,-7-3-257,-3 1 129,-9-2-516</inkml:trace>
          <inkml:trace contextRef="#ctx0" brushRef="#br0" timeOffset="105484.0333">9130 4866 14061,'18'-17'4902,"-18"17"-258,0 0 129,0 0-3096,0 0-774,0 0-129,0 0-258,0 16-129,0 1-257,0 3-130,5 5 0,-3 1 0,-2 10 0,0 0 0,0 5 0,0-1 0,0 1 0,0-3 0,-5-3 0,3-1 0,2-9 0,-2 0 0,2-9 0,0-16 0,0 23 0,0-23 0,0 0 0,0 0 0,0 0 0,0 0 0,0 0 0,0 0 0,0-16-1291,0 16-1676,2-23-1806,-2 2-129,0-3-129,-5 0 0</inkml:trace>
          <inkml:trace contextRef="#ctx0" brushRef="#br0" timeOffset="106108.069">9082 4920 11739,'16'-45'4773,"-1"19"0,11 1-129,13 9-2064,-12-15-1161,28 15-258,-10-7-516,12 13 0,-2-3-387,0 10-128,-14 3-130,-6 0 0,-10 10 0,-9 6 0,-10 2 0,-6 3 0,-16 4 0,-15 2 0,-4 1 0,-8-3 0,0 0-130,-6-3-257,4-3 387,2-5-258,10-1 258,6-8-129,9 1 0,18-6 129,0 0 0,0 0 0,0 0 0,27 19 129,0-12 129,8 6-129,2 1 129,8 5 1,-1-3-259,1 6 0,-6-1 0,-2 0 0,-6 1 0,-6 1 0,-9-2 0,-6 2 0,-10-3 0,0 0 0,-10-1 0,-10-1 0,-7-4 0,-5-1 0,-7-5 0,-7-6 0,-4-2 0,-5 0 0,0-2 0,1-8 0,1-1 0,5-1 0,4-3 0,6 3 0,10 1 0,1-1 0,27 12 0,-32-21-1420,32 21-3353,0 0-387,0 0 129,5-20-387</inkml:trace>
          <inkml:trace contextRef="#ctx0" brushRef="#br0" timeOffset="106836.1106">9954 4866 16125,'39'-17'4902,"-16"13"129,-1 2-387,8 2-3612,-9 4-258,9 8-515,-5 1-259,0 3 0,-3 1 0,-6 3 0,-6 3 0,-6 0 0,-4 2 0,-11-3 0,-7 2 0,-5-4 0,0 1 0,0-5 0,3-1 0,3-7 0,17-8 0,-20 11-130,20-11-128,0 0 129,0 0 129,9-3 0,9-6 0,5-2 129,3-5 0,5 0 0,8-7 1,4 2-130,-3-3 0,1 1 0,-7-2 0,-7 4 0,-4 0 0,-3 5 0,-20 16 0,10-23 0,-10 23 0,0 0 0,0 0 0,-14-11 0,14 11 0,-25 12 0,11 4 0,-2 7 0,0 2 0,0 6 0,3 2 0,10 3 0,3 0 0,5-1 0,11-3 0,7-3 0,6-4 0,1-8 0,4-1 0,-9-14-517,10 11-1676,-19-13-2580,4-8-258,-10-8-129,-4-3-258</inkml:trace>
          <inkml:trace contextRef="#ctx0" brushRef="#br0" timeOffset="107444.1454">10030 4548 15222,'0'0'5031,"-14"-16"-129,14 16-258,0 0-3612,0 0-387,0 0-129,0 0-258,0 0 0,0 0-129,0 0 1,0 0-130,0 0 0,0 0 0,0 0 0,0 0 0,0 0 0,0 0 0,0 0 0,0 0 0,0 0 0,0 0 0,0 0 0,-16 5 0,16-5-130,0 0 1,-19 7 0,19-7 0,0 0 0,-20 4 129,20-4 0,0 0 0,0 0 129,0 0 0,0 0 0,20 5 130,5-5-259,12 0 0,9 0 0,18-3 0,4-3 0,6 1 0,1-4 0,-4 0 0,-5 0 0,-11 6 0,-12-3 0,-15 1 0,-8 2 0,-20 3 0,16-8 0,-18-8-388,2 16-4385,0 0-516,-32-16 129,7 11-387</inkml:trace>
          <inkml:trace contextRef="#ctx0" brushRef="#br0" timeOffset="108204.1889">11085 4959 5805,'0'0'3999,"0"0"-516,0 0-387,0 0-1290,0 0-258,0 0-387,0 0-129,0 0-258,0 0 387,0 0 0,0 0-129,0 0 0,-16 2-129,16-2 0,0 0-129,0 0 0,0 0 0,0 0-129,0 0 0,11 10-386,-11-10-259,39 4 0,-11-2 0,13 1 0,4 1 0,10-2 0,0-2 0,2 1 0,-4-1 0,-1 0 0,-8 0 0,-4 0 0,-7 0 0,-15-5 0,0 3 0,-14-16 0,12 15-3871,-16 3-1418,-6-27 129,-8 11-516,-2-2 129</inkml:trace>
          <inkml:trace contextRef="#ctx0" brushRef="#br0" timeOffset="108435.2021">11432 4815 11223,'-18'-2'5289,"18"2"-516,0 0 387,0 0-1935,0 28-1806,0-28-516,-3 40-258,-1-16-515,4 10-130,0-2 0,6 2 0,-1 0 0,4 0 0,1-1 0,-1-4 0,7 3 0,-16-32-1033,11 36-3998,-9-20-258,-2-16 0,10 21-129</inkml:trace>
        </inkml:traceGroup>
        <inkml:traceGroup>
          <inkml:annotationXML>
            <emma:emma xmlns:emma="http://www.w3.org/2003/04/emma" version="1.0">
              <emma:interpretation id="{933B2990-67EF-440B-AFBC-34EF2208C4EA}" emma:medium="tactile" emma:mode="ink">
                <msink:context xmlns:msink="http://schemas.microsoft.com/ink/2010/main" type="inkWord" rotatedBoundingBox="16677,13331 17999,13431 17957,13989 16634,13889"/>
              </emma:interpretation>
              <emma:one-of disjunction-type="recognition" id="oneOf1">
                <emma:interpretation id="interp5" emma:lang="en-US" emma:confidence="0">
                  <emma:literal>By</emma:literal>
                </emma:interpretation>
                <emma:interpretation id="interp6" emma:lang="en-US" emma:confidence="0">
                  <emma:literal>BN</emma:literal>
                </emma:interpretation>
                <emma:interpretation id="interp7" emma:lang="en-US" emma:confidence="0">
                  <emma:literal>Bn</emma:literal>
                </emma:interpretation>
                <emma:interpretation id="interp8" emma:lang="en-US" emma:confidence="0">
                  <emma:literal>Ben</emma:literal>
                </emma:interpretation>
                <emma:interpretation id="interp9" emma:lang="en-US" emma:confidence="0">
                  <emma:literal>Bon</emma:literal>
                </emma:interpretation>
              </emma:one-of>
            </emma:emma>
          </inkml:annotationXML>
          <inkml:trace contextRef="#ctx0" brushRef="#br0" timeOffset="109519.2641">13095 4717 14319,'16'-18'5160,"-16"18"-516,0 0 387,0 0-3870,0 0-516,4 13-129,-1 11-129,-3 1 0,4 9-129,-2 4 1,1 4-259,-1-3 0,3 0 0,-1-1 0,-2-4 0,1-6 0,1-5 0,-2-3 0,-2-20 0,3 25 0,-3-25-259,0 0-515,0 0-258,-5-9-129,-9-16-258,14 9 129,-13-18 0,13 6 0,-9-13 516,7 2 387,-1-4 516,-1-3 387,4 8 516,0-6 0,4 12 129,-4-7 129,16 16-258,-5-4-129,17 16-258,-3 1 0,12 8-258,-1 2-129,5 2 0,-4 10-129,-1 2 0,-8 0-129,-5 4 130,-7 0-130,-12 0 0,-4 0 0,-16-1-130,-5 3 1,-6-4-129,-2 2 0,-1-6-129,5 2 129,0-6-129,9-1 129,16-7 0,0 0 129,-12 16 129,12-16 0,16 12 129,0-1 0,9 3 129,0 0 0,7 6 0,-4-4 129,2 5-129,-3-1 129,0 1-258,-8-1 130,-3 1-259,-9-1 0,-5-1 0,-2-1 0,-12 1 0,-11-3 0,-4-3 0,-5-1 0,-5-4 0,-2-5 0,-4-3 0,0 0 0,0-11 0,8 6-1033,-10-20-1676,13 11-2322,2-6 0,7 3-387,3-5 0</inkml:trace>
          <inkml:trace contextRef="#ctx0" brushRef="#br0" timeOffset="110583.325">13801 4856 14706,'48'-32'5160,"-24"25"0,-1-4-387,16 11-3483,-16 0-516,13 0-258,-8 7-128,2 4-388,-7 1 0,-1 4 0,-6 2 0,-9 1 0,-7 1 0,0 0 0,-13-1 0,-4-3 0,-1 0 0,-4-5-259,5-2 130,-1-6-129,18-3 0,-21 0 129,21 0-258,0 0 387,0-9-258,0 9 258,23-26 0,-2 10 129,4-6-258,3 1 387,3-2 0,-3 3-129,-5-1 129,-3 9 0,-20 12 0,23-24 1,-23 24-259,0 0 0,0 0 0,0 0 0,-5 16 0,-4 2 0,2 9 0,1 3 0,1 7 0,5 4 0,0 4 0,11-2 0,6-4 0,3-4 0,1-3 0,1-12 0,4 3-1162,-26-23-2708,29 0-1419,-29 0 258,19-20-516,-19-4-258</inkml:trace>
        </inkml:traceGroup>
        <inkml:traceGroup>
          <inkml:annotationXML>
            <emma:emma xmlns:emma="http://www.w3.org/2003/04/emma" version="1.0">
              <emma:interpretation id="{7EBB34DA-F8C6-4EFF-BF5B-5BCD5826C8F6}" emma:medium="tactile" emma:mode="ink">
                <msink:context xmlns:msink="http://schemas.microsoft.com/ink/2010/main" type="inkWord" rotatedBoundingBox="18802,12939 19358,12909 19398,13668 18842,13698"/>
              </emma:interpretation>
              <emma:one-of disjunction-type="recognition" id="oneOf2">
                <emma:interpretation id="interp10" emma:lang="en-US" emma:confidence="1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£</emma:literal>
                </emma:interpretation>
                <emma:interpretation id="interp13" emma:lang="en-US" emma:confidence="0">
                  <emma:literal>f</emma:literal>
                </emma:interpretation>
                <emma:interpretation id="interp14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113310.4809">15228 4413 12513,'28'-31'5031,"-28"31"-516,18-14 0,-18 14-3354,0 0-516,0 0-129,6 23-258,-6-3 0,0 10-129,0 0 129,0 11-129,0-2 129,0 4-129,-2-2 0,-2 2 0,-1-4 0,1 2-129,-1-6 129,1-3-129,-1-5 129,2-6-129,-1-5 0,4-16 129,-7 22 129,7-22-129,0 0 0,0 0 129,-11-20-129,11-1 0,-2-8 129,2-6-258,0-11 129,9-8 0,4-10 1,3-3-130,2-1 0,-1 6 0,-1-2 0,0 9 0,-3 10 0,-2 11 0,-6 9 0,-5 25 0,5-25 0,-5 25 0,0 0 0,0 0 0,0 0 0,13 9 0,-13-9 0,14 40 0,-3-10 0,1 9 0,2 9 0,0 7 0,2 6 0,0-3 0,-1 6 0,-1-7 0,-2-2 0,4-5 0,-3-7 0,1-8 0,-5-6 0,0-4 0,-2-7 0,-2-2 0,-5-16 0,6 17 0,-6-17 0,0 0 0,0 0-1033,-23-7-773,23 7-1290,-25-19-2064,7-1 258,-4-3-645,-1 0 0</inkml:trace>
          <inkml:trace contextRef="#ctx0" brushRef="#br0" timeOffset="113456.4893">15358 4742 9675,'-30'-18'4902,"30"18"129,0 0-258,10 0-1935,-10 0-1161,50 0-645,-11-2-516,13-8-1290,8 1-3612,11-2-516,6-7-129,7-1-387</inkml:trace>
        </inkml:traceGroup>
      </inkml:traceGroup>
    </inkml:traceGroup>
    <inkml:traceGroup>
      <inkml:annotationXML>
        <emma:emma xmlns:emma="http://www.w3.org/2003/04/emma" version="1.0">
          <emma:interpretation id="{290B487A-6C4C-41F0-A776-27F4B1A609AF}" emma:medium="tactile" emma:mode="ink">
            <msink:context xmlns:msink="http://schemas.microsoft.com/ink/2010/main" type="paragraph" rotatedBoundingBox="8103,15172 20334,14594 20403,16038 8171,166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27FE3A-AE7E-4F8D-BFC8-52518A6FFAAE}" emma:medium="tactile" emma:mode="ink">
              <msink:context xmlns:msink="http://schemas.microsoft.com/ink/2010/main" type="line" rotatedBoundingBox="8103,15172 20334,14594 20403,16038 8171,16616"/>
            </emma:interpretation>
          </emma:emma>
        </inkml:annotationXML>
        <inkml:traceGroup>
          <inkml:annotationXML>
            <emma:emma xmlns:emma="http://www.w3.org/2003/04/emma" version="1.0">
              <emma:interpretation id="{0B282667-0B24-4F3F-B77D-54438A4A5648}" emma:medium="tactile" emma:mode="ink">
                <msink:context xmlns:msink="http://schemas.microsoft.com/ink/2010/main" type="inkWord" rotatedBoundingBox="8106,15224 11413,15068 11479,16459 8171,16616"/>
              </emma:interpretation>
              <emma:one-of disjunction-type="recognition" id="oneOf3">
                <emma:interpretation id="interp15" emma:lang="en-US" emma:confidence="0">
                  <emma:literal>B(t+1)</emma:literal>
                </emma:interpretation>
                <emma:interpretation id="interp16" emma:lang="en-US" emma:confidence="0">
                  <emma:literal>B(t+i)</emma:literal>
                </emma:interpretation>
                <emma:interpretation id="interp17" emma:lang="en-US" emma:confidence="0">
                  <emma:literal>Betty)</emma:literal>
                </emma:interpretation>
                <emma:interpretation id="interp18" emma:lang="en-US" emma:confidence="0">
                  <emma:literal>Beth)</emma:literal>
                </emma:interpretation>
                <emma:interpretation id="interp19" emma:lang="en-US" emma:confidence="0">
                  <emma:literal>B(tti)</emma:literal>
                </emma:interpretation>
              </emma:one-of>
            </emma:emma>
          </inkml:annotationXML>
          <inkml:trace contextRef="#ctx0" brushRef="#br0" timeOffset="20827.1911">4520 6900 14190,'-4'-20'4902,"4"20"-258,0 0 129,0 0-3354,-3 12-516,3 6-258,3 12-129,3 4-129,4 7 1,3 4-388,3 1 0,0 0 0,3-1 0,1-5 0,-1-4 0,-1-4 0,-2-7 0,-3-2 0,-13-23 0,12 29-130,-12-29-515,0 0-387,-18 0-258,18 0-645,-26-18-774,26 18-903,-25-50 387,18 22 0,-11-17 258,12 2 516,-4-8 1161,6-4 1290,4 3 1677,0-3 1161,4 3 129,1-3 129,20 12-258,-9-10-129,23 25-258,-14-15-774,25 25-387,-13-5-387,15 21-129,-11 2-129,3 7-258,-10 9-128,-6 11-259,-8 3 0,-13 4 0,-7 0 0,-11-4-130,-10 4-515,-20-9-129,2 5 0,-18-12-129,7 3 0,-8-10 258,15 3 129,0-7 129,13-1 387,14-1 129,16-5 258,0 0 129,20 12 0,17 1 0,0-2 258,17 8-129,-5-1 0,12 9-258,-8-3 129,2 8-258,-7-3 0,-5 3-128,-7-4-130,-10 3 0,-10-6 0,-8-1 0,-8 0 0,-9-5 0,-14-1 0,-9-4 0,-4-3 0,-9-4 0,-1-3 0,-4-4 0,2 0 0,-1-6 0,6 1-517,-3-11-515,23 14-2580,-8-9-1290,10 2 0,21 9-387,-20-16 0</inkml:trace>
          <inkml:trace contextRef="#ctx0" brushRef="#br0" timeOffset="21227.2141">5614 6489 16125,'-13'-45'5031,"13"45"0,-37-3-258,23 15-3354,-13 9-1031,6 24-388,-4 5 0,2 15 0,-1 8 0,3 11 0,5 3 0,5 6 0,8 1 0,3 0 0,5 1 0,15-5 0,8-4 0,11-5 0,8-8 0,10-9 0,3-8 0,2-12 0,2-10 0,-7-15 0,0 1 0,-16-22-1033,-2 0-3869,-12-12-258,-4-2 129,-11-11-387</inkml:trace>
          <inkml:trace contextRef="#ctx0" brushRef="#br0" timeOffset="21804.2471">5799 6763 12642,'5'-29'4773,"-5"29"-387,0 0 258,2-23-2709,14 30-516,-16-7-387,16 32-129,-13-7-129,13 18-515,-10-1-259,4 14 0,-6-1 0,3 7 0,-5-3 0,3 1 0,-1-5 0,5-3 0,1-6 0,5-7 0,2-5 0,6-9 0,4-6 0,2-6 0,3-8 0,-4-5 0,2 0 0,-5-16 0,5 7-130,-19-10-4643,5-3-387,-11-4 129,-5 1-387</inkml:trace>
          <inkml:trace contextRef="#ctx0" brushRef="#br0" timeOffset="22000.2583">5827 7085 14706,'-18'-8'4773,"18"8"-129,16 0-258,6 8-2967,4-7-1161,14-1-645,13 9-2193,2-9-1935,0 0 129,4 0-516,-2 0-129</inkml:trace>
          <inkml:trace contextRef="#ctx0" brushRef="#br0" timeOffset="22241.2721">6407 7081 14706,'32'0'5160,"-12"0"-258,6 0-258,3-5-2322,10 5-1548,-4 0-515,5 0-259,-3 0 0,-3-4 0,0 2-259,-13-10-1031,13 7-2838,-34 5-774,23-24 258,-23 24-645,3-30 258</inkml:trace>
          <inkml:trace contextRef="#ctx0" brushRef="#br0" timeOffset="22444.2837">6738 6908 12771,'-25'0'5031,"0"11"-258,25-11 129,-16 45-2193,-2-28-1290,18 17-257,-9-5-1162,9 6 0,-1-1 0,1 0 0,0 3 0,5-7 0,9 8-388,-14-19-3482,9 4-1032,-9-23 0,16 25-387,-16-25 0</inkml:trace>
          <inkml:trace contextRef="#ctx0" brushRef="#br0" timeOffset="22701.2984">7113 6949 15351,'20'-53'4902,"-20"53"0,7-16-258,-2 27-2967,-5-11-645,6 35-773,-5-8-259,6 8 0,-1 5 0,3 2 0,0-1 0,-1-3 0,3 1 0,-6-14 0,10 7-904,-15-32-3224,3 19-903,-3-19 129,0 0-387,0-28 129</inkml:trace>
          <inkml:trace contextRef="#ctx0" brushRef="#br0" timeOffset="22983.3144">7154 6522 14190,'21'-64'4773,"3"54"-129,9 15-129,-1 4-2838,27 30-258,-9 0-387,16 25-515,-6 2-517,8 18 0,-6 3 0,-1 7 0,-8 4 0,-9-2 0,-10-5 0,-12-6 0,-15-7 0,-7-6 0,-22-8 0,-13-11 0,-6-5 0,-16-20 0,11 3-3742,-13-15-1160,6 0-258,-1-13-258</inkml:trace>
        </inkml:traceGroup>
        <inkml:traceGroup>
          <inkml:annotationXML>
            <emma:emma xmlns:emma="http://www.w3.org/2003/04/emma" version="1.0">
              <emma:interpretation id="{928DFDB4-4ADD-456E-BAAC-985CBF045A98}" emma:medium="tactile" emma:mode="ink">
                <msink:context xmlns:msink="http://schemas.microsoft.com/ink/2010/main" type="inkWord" rotatedBoundingBox="12175,15714 12765,15686 12777,15936 12187,15964"/>
              </emma:interpretation>
              <emma:one-of disjunction-type="recognition" id="oneOf4">
                <emma:interpretation id="interp20" emma:lang="en-US" emma:confidence="1">
                  <emma:literal>=</emma:literal>
                </emma:interpretation>
                <emma:interpretation id="interp21" emma:lang="en-US" emma:confidence="0">
                  <emma:literal>C</emma:literal>
                </emma:interpretation>
                <emma:interpretation id="interp22" emma:lang="en-US" emma:confidence="0">
                  <emma:literal>[</emma:literal>
                </emma:interpretation>
                <emma:interpretation id="interp23" emma:lang="en-US" emma:confidence="0">
                  <emma:literal>I</emma:literal>
                </emma:interpretation>
                <emma:interpretation id="interp24" emma:lang="en-US" emma:confidence="0">
                  <emma:literal>-A</emma:literal>
                </emma:interpretation>
              </emma:one-of>
            </emma:emma>
          </inkml:annotationXML>
          <inkml:trace contextRef="#ctx0" brushRef="#br0" timeOffset="23360.3361">8563 6992 16641,'9'-11'4902,"26"11"129,-11 0-387,8 6-3095,-4-6-1549,9 3 0,-1-1 0,-2-2 0,1 5-388,-17-5-3611,5 0-774,-23 0-387,20 6 129,-20-6-387</inkml:trace>
          <inkml:trace contextRef="#ctx0" brushRef="#br0" timeOffset="23548.3468">8625 7181 16770,'6'17'4644,"15"-10"258,7-3-387,24 3-3483,-8-7-387,17 0-516,8 0-774,-7-5-3870,11-1-258,-9 1-129,-5 0-258</inkml:trace>
        </inkml:traceGroup>
        <inkml:traceGroup>
          <inkml:annotationXML>
            <emma:emma xmlns:emma="http://www.w3.org/2003/04/emma" version="1.0">
              <emma:interpretation id="{5A305849-1CA5-4A2F-A702-BEA2763A5711}" emma:medium="tactile" emma:mode="ink">
                <msink:context xmlns:msink="http://schemas.microsoft.com/ink/2010/main" type="inkWord" rotatedBoundingBox="13574,15076 16384,14943 16433,15979 13623,16112"/>
              </emma:interpretation>
              <emma:one-of disjunction-type="recognition" id="oneOf5">
                <emma:interpretation id="interp25" emma:lang="en-US" emma:confidence="0">
                  <emma:literal>Ant</emma:literal>
                </emma:interpretation>
                <emma:interpretation id="interp26" emma:lang="en-US" emma:confidence="0">
                  <emma:literal>Aunt</emma:literal>
                </emma:interpretation>
                <emma:interpretation id="interp27" emma:lang="en-US" emma:confidence="0">
                  <emma:literal>A-at</emma:literal>
                </emma:interpretation>
                <emma:interpretation id="interp28" emma:lang="en-US" emma:confidence="0">
                  <emma:literal>Asset</emma:literal>
                </emma:interpretation>
                <emma:interpretation id="interp29" emma:lang="en-US" emma:confidence="0">
                  <emma:literal>A-set</emma:literal>
                </emma:interpretation>
              </emma:one-of>
            </emma:emma>
          </inkml:annotationXML>
          <inkml:trace contextRef="#ctx0" brushRef="#br0" timeOffset="35320.0199">9963 6368 13416,'0'0'4902,"0"-16"0,0 16-258,0 0-2580,0 0-903,0 0-258,0 0-258,16 0-515,3 0-130,6 0 0,11 3 0,10-1 0,15 0 0,8-2 0,7 0 0,5-7 0,-5 0 0,-3-2 0,-9-4 0,-5 11 0,-26-6-4258,-6 2-902,-27 6-129,0 0-387</inkml:trace>
          <inkml:trace contextRef="#ctx0" brushRef="#br0" timeOffset="34686.9839">10096 6878 12771,'16'-3'4773,"-16"3"-516,6 14 129,-6-14-3096,0 35-258,-8-15-129,7 16-258,-10-4-258,4 9 0,-6-2 0,5 2-258,-5-2 258,4-4-387,-1 1 258,2-8-258,3-1 258,0-7-258,1-4 0,4-16 129,-2 17 0,2-17-129,0 0 259,0 0-259,-1-12 0,1-4 0,0-11 0,5-5 0,2-9 0,6-7 0,4-5 0,6-8 0,2 1 0,4-1 0,-3 5 0,1 4 0,-2 4 0,-4 12 0,-6 8 0,-3 10 0,-12 18 0,11-19 0,-11 19 0,0 0 0,0 0 0,18 26 0,-11-6 0,3 6 0,1 6 0,1 2 0,3 4 0,-3-1 0,2 4 0,2-2 0,-1 2 0,-1-2 0,-2 0 0,3 0 0,-1-3 0,0-2 0,-2-8 0,-1-1 0,-2-3 0,-4-5 0,-5-17 0,6 25 0,-6-25 0,0 0 0,0 23 0,0-23 0,0 0 0,-31 4 0,31-4-1420,-19 4-3353,1-4-387,-7-11 258,2-2-645</inkml:trace>
          <inkml:trace contextRef="#ctx0" brushRef="#br0" timeOffset="34883.9952">10073 7152 11094,'0'0'4644,"0"0"-129,23 0-129,-1 11-1935,1-11-1419,19 5-774,10 2-774,-6-7-3225,11 0-516,7-2-387,-5-10-129</inkml:trace>
          <inkml:trace contextRef="#ctx0" brushRef="#br0" timeOffset="36151.0675">11071 6853 14190,'30'-19'5160,"-8"10"-387,4 5 129,1-10-3225,12 14-774,-7 4-258,4 10-128,-6 0-517,0 7 0,-10 1 0,-8 3 0,-6 1 0,-8-1-130,-11 2-257,-12-6 0,2 2-129,-9-3 0,6 0 0,-5-10 0,10 3 129,0-6 0,21-7 129,-22 7 129,22-7 0,0 0 258,0 0 0,18-9 129,2-3 129,13-3 0,7-6 129,15 0-129,0-10 0,7 3-129,-1-6 0,-1 4-129,-7-2 0,-6 3-129,-15 1 129,-13 5-129,-10 3 129,-9 20-129,-5-21 129,-15 17-129,-1 4 0,-4 2 0,-2 14 0,1 5 0,1 8 129,3 3-129,3 5 129,6 4 0,6 2-129,7 1 130,4-1-130,12-2 0,5-5 0,4-6 0,7-4 0,-2-10 0,6 2-775,-13-18-1031,9 0-3096,-7 0-129,2-7-258,-6-4-129</inkml:trace>
          <inkml:trace contextRef="#ctx0" brushRef="#br0" timeOffset="36535.0896">12010 7013 5547,'25'-9'3999,"-25"9"-129,0 0-258,16-3-1806,-16 3-387,0 0-129,0 0-129,0 0 258,0 0 0,0 0-129,16-9 0,9 9-258,-5-4 0,20 4-258,1-5 0,20 3-387,3-3 0,11 5-258,-1-4 1,1 3-130,-4-1 0,-10-2-130,-8 4-257,-19-12-645,1 12-2580,-35 0-1419,9-27 0,-14 8-387,-11-1 0</inkml:trace>
          <inkml:trace contextRef="#ctx0" brushRef="#br0" timeOffset="36791.1043">12535 6659 12900,'0'0'5289,"0"0"-129,0 0-129,0 25-2709,-4-9-1161,8 18-257,-4-4-904,3 11 0,-1 2 0,2 5 0,-1-2 0,1 0 0,0 2 0,-1-7 0,2 2 0,-5-11 0,11 9-1420,-11-18-3482,0-2-258,0-21-129,-12 22-387</inkml:trace>
        </inkml:traceGroup>
        <inkml:traceGroup>
          <inkml:annotationXML>
            <emma:emma xmlns:emma="http://www.w3.org/2003/04/emma" version="1.0">
              <emma:interpretation id="{B5407B28-97E6-452E-AC59-6155BA27CECB}" emma:medium="tactile" emma:mode="ink">
                <msink:context xmlns:msink="http://schemas.microsoft.com/ink/2010/main" type="inkWord" rotatedBoundingBox="17098,14778 18950,14468 19180,15839 17327,16149"/>
              </emma:interpretation>
              <emma:one-of disjunction-type="recognition" id="oneOf6">
                <emma:interpretation id="interp30" emma:lang="en-US" emma:confidence="0">
                  <emma:literal>At</emma:literal>
                </emma:interpretation>
                <emma:interpretation id="interp31" emma:lang="en-US" emma:confidence="0">
                  <emma:literal>AI</emma:literal>
                </emma:interpretation>
                <emma:interpretation id="interp32" emma:lang="en-US" emma:confidence="0">
                  <emma:literal>An</emma:literal>
                </emma:interpretation>
                <emma:interpretation id="interp33" emma:lang="en-US" emma:confidence="0">
                  <emma:literal>AF</emma:literal>
                </emma:interpretation>
                <emma:interpretation id="interp34" emma:lang="en-US" emma:confidence="0">
                  <emma:literal>Azan</emma:literal>
                </emma:interpretation>
              </emma:one-of>
            </emma:emma>
          </inkml:annotationXML>
          <inkml:trace contextRef="#ctx0" brushRef="#br0" timeOffset="40379.3095">13848 6736 11868,'0'0'4902,"0"0"-387,0 0 0,0 9-3096,0 23-645,-13-6-258,3 17-258,-8-2 0,0 7-129,-2-2-129,3-1 0,-1-8 0,2-3 0,2-6 129,3-8-129,6-4 129,5-16-129,0 0 0,0 0 129,-16 0-129,16-12 129,0-12-129,7-6 129,3-7-129,10-9 129,5-8 129,7-4-129,2-3 129,5 4-129,-2-2 129,-1 10 0,-8 1 129,1 14-129,-12 4 129,-1 14-129,-16 16 1,16-22-259,-16 22 0,0 0 0,0 0 0,15 23 0,-12-1 0,4 8 0,0 5 0,2 8 0,2 3 0,0 1 0,-1 4 0,3-1 0,-3 0 0,3-4 0,-1-3 0,1-4 0,-2-3 0,-1-6 0,1-5 0,-6-8 0,2-1 0,-7-16 0,0 0 0,0 0-259,7 16-1547,-7-16-3225,-7-10-258,7 10 0,-30-30-387</inkml:trace>
          <inkml:trace contextRef="#ctx0" brushRef="#br0" timeOffset="40576.3208">13746 6976 11094,'15'-4'4773,"11"4"-387,10 0 0,3 0-3741,21 0-903,8 0-2322,7 4-1548,-4-6-129,7-3-645,-5-11 0</inkml:trace>
          <inkml:trace contextRef="#ctx0" brushRef="#br0" timeOffset="41867.3946">14557 6377 12771,'0'0'5289,"0"0"-258,0 0-129,-3-24-3096,3 24-903,0 0-258,0 0-258,0 0-129,0 0 0,-16 4-258,16-4 0,0 0 0,0 0 0,-16 5-129,16-5 129,0 0-129,-16 6 0,16-6 0,-18 5 129,18-5-129,-18 4 0,18-4 129,-18 0-129,18 0 129,0 0 0,-19 0 0,19 0 0,0 0 129,0 0-129,0 0 129,0 0 129,0 0-129,27 3 129,-3-3 0,16 2 1,6-2-259,16 0 0,9 0 0,8 0 0,-1 0 0,-2 0 0,-6-4 0,-10-1 0,-10 1 0,-14 1 0,-12 1 0,-24 2 0,24-5-517,-24 5-3740,0 0-1032,-13-16 129,13 16-387</inkml:trace>
          <inkml:trace contextRef="#ctx0" brushRef="#br0" timeOffset="41274.3607">14568 6700 9159,'-21'-17'4902,"21"17"0,-2-22-258,2 22-1548,0 0-1677,16 0-387,-16 0-129,34 2-258,-15 10-258,6 12 0,-3-1-129,-3 7-129,-5 2-129,-7 2-129,-5 3 0,-4-8-258,-8 1 0,-10-9-129,1 2 0,-4-9 129,3 1 0,0-10 0,20-5 129,-21 4 129,21-4 129,0 0 0,2-9 258,16-2-129,5-5 129,9 2-129,2-8 258,8 1-258,1-6 129,0 1-129,-4-5 0,-4 5 0,-8-1 129,-7 6-129,-10-2 0,-3 7 129,-7 0 0,0 16 0,0 0-129,-12-13 129,12 13-129,-18 11 0,9 7 0,0 8 0,2 5 0,0 4 0,4 6 1,3 4-130,3 1 0,11 0 0,6-2 0,5-4 0,5-3 0,0-7 0,2-5 0,-7-11-388,2 1-128,-27-15-774,39 0-3612,-39 0-129,11-29-258,-11 10-258</inkml:trace>
          <inkml:trace contextRef="#ctx0" brushRef="#br0" timeOffset="43747.5022">13867 6056 4386,'-69'-7'3870,"37"7"0,-14-5 0,3 1-1677,14 4-516,-8-3-387,21 3 0,-11-2-129,27 2 129,-21 0-516,21 0 0,0 0-129,0 0 0,16-2-129,9 2-129,5 0 129,16 0-129,10 0 0,17 0 0,5 0-129,14 0 129,4 0 0,9 0-129,0-3-129,7-4 0,2-1 129,5-2-129,-1-1 0,-3 0-129,-4 1 129,-10-1-129,-12 2 129,-14 0-129,-17 2 130,-20 0-389,-10 5-128,-28 2-258,23-1-1161,-23 1-2967,0 0-258,-23 0-258,5 0-129</inkml:trace>
        </inkml:traceGroup>
        <inkml:traceGroup>
          <inkml:annotationXML>
            <emma:emma xmlns:emma="http://www.w3.org/2003/04/emma" version="1.0">
              <emma:interpretation id="{A9F5451E-E230-4078-BD72-D9EBBC78E5E3}" emma:medium="tactile" emma:mode="ink">
                <msink:context xmlns:msink="http://schemas.microsoft.com/ink/2010/main" type="inkWord" rotatedBoundingBox="19438,15657 19758,14830 20589,15152 20269,15979"/>
              </emma:interpretation>
              <emma:one-of disjunction-type="recognition" id="oneOf7">
                <emma:interpretation id="interp35" emma:lang="en-US" emma:confidence="1">
                  <emma:literal>B</emma:literal>
                </emma:interpretation>
                <emma:interpretation id="interp36" emma:lang="en-US" emma:confidence="0">
                  <emma:literal>13</emma:literal>
                </emma:interpretation>
                <emma:interpretation id="interp37" emma:lang="en-US" emma:confidence="0">
                  <emma:literal>b</emma:literal>
                </emma:interpretation>
                <emma:interpretation id="interp38" emma:lang="en-US" emma:confidence="0">
                  <emma:literal>$3</emma:literal>
                </emma:interpretation>
                <emma:interpretation id="interp39" emma:lang="en-US" emma:confidence="0">
                  <emma:literal>43</emma:literal>
                </emma:interpretation>
              </emma:one-of>
            </emma:emma>
          </inkml:annotationXML>
          <inkml:trace contextRef="#ctx0" brushRef="#br0" timeOffset="44347.5365">16059 6437 11610,'10'-18'4902,"-10"18"-258,0 0 258,32 4-3354,-32-4-516,11 35-387,-9-11 0,12 16-129,-7 5-129,7 8-129,-3 1-129,2 1 0,-3-2 0,1-3-129,-2-4 0,0-8-129,-2-8 0,-5-9-129,1 0-258,-3-21-129,0 25-516,-16-25-774,16 0-1419,0 0-1548,-21-5 0,21 5-258,-20-30-129</inkml:trace>
          <inkml:trace contextRef="#ctx0" brushRef="#br0" timeOffset="45091.579">16036 6380 10449,'32'-34'5160,"-8"17"-258,9-1 129,2-11-2709,20 22-903,-12-7-516,17 10-258,-6-1-129,4 5-258,-4 0 0,-3 7 0,-6 4-258,-4 1 129,-9 1-129,-9 3 0,-7 3 0,-12-1-129,-4 2 0,-15 1 0,-10 2-129,-8-3 129,-7 3-129,-4-5 0,3-2 0,-2-2 0,6 0 0,5-5 129,9 0-129,5-2 258,18-7-129,0 0 258,-5 16 0,5-16 0,26 16 129,-1-4 0,6 1 0,6 5 0,0-1-129,4 7 129,0-1-129,0 5-129,-2 1 0,-5 3 129,-6 0-129,-4 0 129,-7 0-129,-8-4 129,-7 2 0,-2-6-129,-16-1 129,-11-6 0,-6-1-129,-10-5 129,-7-2-129,-9-4 0,-5-3 129,-3 0-129,-3-2 0,1-2 0,0-5 0,6-2-129,5 0-129,8-3-129,12 6-645,-6-11-2709,19 10-1290,2-2 0,23 9-258,-23-9-774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9:22.10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701991B-0349-452C-8AA4-42C7FF1C9F23}" emma:medium="tactile" emma:mode="ink">
          <msink:context xmlns:msink="http://schemas.microsoft.com/ink/2010/main" type="writingRegion" rotatedBoundingBox="12797,7427 14839,7427 14839,9506 12797,9506"/>
        </emma:interpretation>
      </emma:emma>
    </inkml:annotationXML>
    <inkml:traceGroup>
      <inkml:annotationXML>
        <emma:emma xmlns:emma="http://www.w3.org/2003/04/emma" version="1.0">
          <emma:interpretation id="{AFB3B26D-5218-4118-912B-AED3BF38B143}" emma:medium="tactile" emma:mode="ink">
            <msink:context xmlns:msink="http://schemas.microsoft.com/ink/2010/main" type="paragraph" rotatedBoundingBox="12797,7427 14839,7427 14839,9506 12797,95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654517-12BC-4AD9-AC3F-D67C3492F602}" emma:medium="tactile" emma:mode="ink">
              <msink:context xmlns:msink="http://schemas.microsoft.com/ink/2010/main" type="inkBullet" rotatedBoundingBox="14517,7454 14602,7454 14602,8044 14517,8044"/>
            </emma:interpretation>
            <emma:one-of disjunction-type="recognition" id="oneOf0">
              <emma:interpretation id="interp0" emma:lang="en-US" emma:confidence="0">
                <emma:literal>|</emma:literal>
              </emma:interpretation>
              <emma:interpretation id="interp1" emma:lang="en-US" emma:confidence="0">
                <emma:literal>I</emma:literal>
              </emma:interpretation>
              <emma:interpretation id="interp2" emma:lang="en-US" emma:confidence="0">
                <emma:literal>l</emma:literal>
              </emma:interpretation>
              <emma:interpretation id="interp3" emma:lang="en-US" emma:confidence="0">
                <emma:literal>1</emma:literal>
              </emma:interpretation>
              <emma:interpretation id="interp4" emma:lang="en-US" emma:confidence="0">
                <emma:literal>'</emma:literal>
              </emma:interpretation>
            </emma:one-of>
          </emma:emma>
        </inkml:annotationXML>
        <inkml:trace contextRef="#ctx0" brushRef="#br0">12722 6874 14835,'0'0'5031,"0"0"0,0 8-258,0-8-3354,3 50-516,-1-18-258,9 16-515,-2-1-130,1 2 0,1 3 0,0-4 0,3 4 0,-14-15-3097,7 7-1547,-3-3-516,-1-2-129,-3 4-258</inkml:trace>
      </inkml:traceGroup>
      <inkml:traceGroup>
        <inkml:annotationXML>
          <emma:emma xmlns:emma="http://www.w3.org/2003/04/emma" version="1.0">
            <emma:interpretation id="{B5A36C9D-4551-4009-85A4-B0B4B5D55110}" emma:medium="tactile" emma:mode="ink">
              <msink:context xmlns:msink="http://schemas.microsoft.com/ink/2010/main" type="line" rotatedBoundingBox="12797,7427 14839,7427 14839,9506 12797,9506"/>
            </emma:interpretation>
          </emma:emma>
        </inkml:annotationXML>
        <inkml:traceGroup>
          <inkml:annotationXML>
            <emma:emma xmlns:emma="http://www.w3.org/2003/04/emma" version="1.0">
              <emma:interpretation id="{4A190991-1FBF-4C7E-8840-C31D8453C4FB}" emma:medium="tactile" emma:mode="ink">
                <msink:context xmlns:msink="http://schemas.microsoft.com/ink/2010/main" type="inkWord" rotatedBoundingBox="12797,7427 14839,7427 14839,9506 12797,9506"/>
              </emma:interpretation>
              <emma:one-of disjunction-type="recognition" id="oneOf1">
                <emma:interpretation id="interp5" emma:lang="en-US" emma:confidence="0">
                  <emma:literal>Yo</emma:literal>
                </emma:interpretation>
                <emma:interpretation id="interp6" emma:lang="en-US" emma:confidence="0">
                  <emma:literal>00</emma:literal>
                </emma:interpretation>
                <emma:interpretation id="interp7" emma:lang="en-US" emma:confidence="0">
                  <emma:literal>%</emma:literal>
                </emma:interpretation>
                <emma:interpretation id="interp8" emma:lang="en-US" emma:confidence="0">
                  <emma:literal>Yo.</emma:literal>
                </emma:interpretation>
                <emma:interpretation id="interp9" emma:lang="en-US" emma:confidence="0">
                  <emma:literal>0,</emma:literal>
                </emma:interpretation>
              </emma:one-of>
            </emma:emma>
          </inkml:annotationXML>
          <inkml:trace contextRef="#ctx0" brushRef="#br0" timeOffset="-352.02">11130 7053 9546,'-4'-37'4773,"-19"12"-258,23 25-258,-21 0-1935,-4 0-1032,18 14-387,-11 2-516,7 11-129,1 3-258,4 7 129,3 3-258,3 2 258,5 1-129,11 0 0,7-4 129,6-2 129,1-8 0,9-3 129,-5-13 129,9-1 129,-11-12 0,7 0 129,-9-19-129,4-1-515,-9-12-130,1-4 0,-4-10 0,-8-4 0,-5-7 0,-4-3 0,-5 0 0,-5 3 0,-11 5 0,-7 2 0,-2 24 0,-22 4-3871,14 17-1289,-10 5-129,6 18-258</inkml:trace>
          <inkml:trace contextRef="#ctx0" brushRef="#br0" timeOffset="572.0327">11416 8334 13287,'-3'-20'5031,"3"20"-516,0 0 258,-24-12-3096,24 23-387,0-11-516,-10 39-129,3-11-258,5 11-129,-3 6-128,3 5-130,2 1 0,0 4 0,3-1 0,4-8 0,6 9 0,-10-21-2968,10 3-1805,1-3-258,-1-7-129,1-8-387</inkml:trace>
          <inkml:trace contextRef="#ctx0" brushRef="#br0" timeOffset="1068.061">12845 8355 14706,'-24'-5'4644,"24"5"-258,-26 9 129,4 3-3741,10 13-387,-6 0-129,4 9-129,-2 1 129,7 6-129,4 2 0,5 2-129,0-1 258,14-1-258,4-1 258,8-2-129,3-7 0,5-2 258,-4-14 0,5-1 129,-4-14-128,1-2-388,-7-11 0,1-10 0,-8-13 0,-2-3 0,-7-9 0,-7-4 0,-2-2 0,-9 1 0,-7 4 0,-11 1 0,0 16 0,-15-4-517,1 22-4385,-7 10-387,0 6 258,-7 19-387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3:46.86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AB97AD5-5BE6-44A5-97D6-8AE6FC0AC046}" emma:medium="tactile" emma:mode="ink">
          <msink:context xmlns:msink="http://schemas.microsoft.com/ink/2010/main" type="writingRegion" rotatedBoundingBox="1261,464 22244,477 22235,15052 1252,15039"/>
        </emma:interpretation>
      </emma:emma>
    </inkml:annotationXML>
    <inkml:traceGroup>
      <inkml:annotationXML>
        <emma:emma xmlns:emma="http://www.w3.org/2003/04/emma" version="1.0">
          <emma:interpretation id="{324100E5-9A8C-4D08-835A-89553354850D}" emma:medium="tactile" emma:mode="ink">
            <msink:context xmlns:msink="http://schemas.microsoft.com/ink/2010/main" type="paragraph" rotatedBoundingBox="1270,358 22139,559 22064,8424 1195,8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D61BEA-7F4B-4A62-A027-3047EC39D586}" emma:medium="tactile" emma:mode="ink">
              <msink:context xmlns:msink="http://schemas.microsoft.com/ink/2010/main" type="line" rotatedBoundingBox="1270,358 22139,559 22120,2593 1251,2393"/>
            </emma:interpretation>
          </emma:emma>
        </inkml:annotationXML>
        <inkml:traceGroup>
          <inkml:annotationXML>
            <emma:emma xmlns:emma="http://www.w3.org/2003/04/emma" version="1.0">
              <emma:interpretation id="{06065124-09D3-4361-83F3-2616CC61930D}" emma:medium="tactile" emma:mode="ink">
                <msink:context xmlns:msink="http://schemas.microsoft.com/ink/2010/main" type="inkWord" rotatedBoundingBox="1268,565 5109,602 5100,1584 1259,1548"/>
              </emma:interpretation>
              <emma:one-of disjunction-type="recognition" id="oneOf0">
                <emma:interpretation id="interp0" emma:lang="en-US" emma:confidence="1">
                  <emma:literal>State</emma:literal>
                </emma:interpretation>
                <emma:interpretation id="interp1" emma:lang="en-US" emma:confidence="0">
                  <emma:literal>state</emma:literal>
                </emma:interpretation>
                <emma:interpretation id="interp2" emma:lang="en-US" emma:confidence="0">
                  <emma:literal>Stale</emma:literal>
                </emma:interpretation>
                <emma:interpretation id="interp3" emma:lang="en-US" emma:confidence="0">
                  <emma:literal>Stare</emma:literal>
                </emma:interpretation>
                <emma:interpretation id="interp4" emma:lang="en-US" emma:confidence="0">
                  <emma:literal>stale</emma:literal>
                </emma:interpretation>
              </emma:one-of>
            </emma:emma>
          </inkml:annotationXML>
          <inkml:trace contextRef="#ctx0" brushRef="#br0">657 43 7482,'0'-27'4386,"0"27"-129,-25-7-516,-7-3-2451,4 10-387,-11 0-387,-4 5 129,-3 2-387,0 7 0,-1 1-129,6 2 0,4 3 0,5 1-129,9-3 0,3 3-129,13-3 129,4 2 0,3-2 0,14 1 0,5-1 129,10 3 129,1-3 0,13 5 129,-2-3 0,12 6 0,-5-2-129,7 4 129,-5-3 129,2 5-129,-8-5 0,1 5-129,-10-1 129,-6 1-129,-10-3 129,-5 1-129,-8-1-129,-4-2 129,-4 0 0,-11-2 0,-6-4 0,-6 1-129,-5-4 129,-8-2 0,-4-5-129,-5-2 0,-4-5 0,-3-2 129,-4 0-258,-1-9 129,-3-7 0,1 0-129,4-4 0,6 1 0,6 5-129,6-8-387,20 17-903,-12-2-3483,31 7-258,0 0-258,-16 0-258</inkml:trace>
          <inkml:trace contextRef="#ctx0" brushRef="#br0" timeOffset="1105.063">1113 450 8901,'-13'-17'5160,"13"17"-258,0 0-129,0 0-1548,13-4-2193,-13 4-387,51-2-129,-5-1-258,17-1-387,11 4-387,3-10-774,19 8-3354,-7-2-258,-7 2-129,-11 2-387</inkml:trace>
          <inkml:trace contextRef="#ctx0" brushRef="#br0" timeOffset="843.0482">1282-97 10707,'3'-29'5031,"-3"29"-387,0 0 129,-3-18-3225,6 31-516,-3-13-258,11 48-129,-6-14-258,9 14 129,-5 3-258,4 12 129,-3 1-129,5 1-129,-3 1 129,1 0-129,-1-6 0,-1 1-129,-2-8 129,-4-3 0,4-4 0,-6-5-129,-1-3-129,-2-10 129,2 1-129,-2-12-129,2 1-258,-2-18-387,3 25-903,-3-25-3096,0 0-258,-9-12-129,0-6-258</inkml:trace>
          <inkml:trace contextRef="#ctx0" brushRef="#br0" timeOffset="1759.1006">2135 511 9288,'27'-18'4773,"-27"18"-387,9-28-387,-9 28-2322,-2-25-129,2 25-516,-16-27-258,16 27-258,-25-23 0,25 23-129,-30-11-129,12 11-129,-1 0 0,-1 13 0,1 6 0,-1 4-258,2 6 258,0 3-258,6 4 129,3-3 0,4 1 129,5-2-258,0-3 129,7-4 0,2-6 0,5-1 129,2-7 0,0-6-129,2-3 129,0-2 0,1-6-129,1-4 129,1-8 0,0-2-129,-1 1 129,0-4-129,-1-2 129,-1 0 0,-2 2 0,-4 5 0,-3 0-129,-9 18 0,18-23 0,-18 23 129,0 0-258,23 0 129,-23 0 0,27 16 0,-11 2 0,2 1 0,3 6 0,2 0-129,0 5 0,-1-6-258,4 6-129,-10-11-258,11 10-387,-27-29-387,37 25-2322,-21-22-774,0-3-387,2-12 129,-4-13-516</inkml:trace>
          <inkml:trace contextRef="#ctx0" brushRef="#br0" timeOffset="2224.1272">2801 445 11094,'-16'-25'4773,"16"25"0,0-16-129,14 16-3225,-14 0-516,35 0-516,-10 0-387,4-2-903,12 2-2709,-6 0-1032,1 0-129,-2-1-516,-6-5-129</inkml:trace>
          <inkml:trace contextRef="#ctx0" brushRef="#br0" timeOffset="2052.1174">2831 18 9804,'3'-82'5289,"-3"58"-129,-3 2-129,3 22-2064,0 0-1677,0 0-387,0 0-387,0 16-129,0 14-129,7 10 0,0 8-129,4 8 0,-1 9 0,1 2-129,0 1 129,-4-6-387,0 0 129,-3-12-387,3-2 0,-7-14-516,3 3-258,-3-37-1419,-7 22-2322,7-22 129,0 0-387,-16 0-129</inkml:trace>
          <inkml:trace contextRef="#ctx0" brushRef="#br0" timeOffset="2607.1491">3238 370 10449,'64'0'5160,"-21"0"-129,0 0-129,5 0-2193,-9-7-1677,12 4-387,-10-10-129,-3 4-258,-10-7 0,-7 2-258,-8-2 0,-13 16 0,0-28-129,-16 17 129,-7 4-129,-6 3-129,-1 4 129,-4 6 0,2 10 0,-1 7 0,2 5 0,3 6 129,3 7 0,4 0-129,5 3 258,8 1-258,7-2 258,2-3-129,17-2 129,16-8-258,16-5-129,9-16-774,22-4-3612,-1-1-129,8-4-258,-1 0-258</inkml:trace>
        </inkml:traceGroup>
        <inkml:traceGroup>
          <inkml:annotationXML>
            <emma:emma xmlns:emma="http://www.w3.org/2003/04/emma" version="1.0">
              <emma:interpretation id="{1C70E4A1-01CC-4404-BB1E-8711C999F0AD}" emma:medium="tactile" emma:mode="ink">
                <msink:context xmlns:msink="http://schemas.microsoft.com/ink/2010/main" type="inkWord" rotatedBoundingBox="5991,436 12633,500 12616,2259 5974,2196"/>
              </emma:interpretation>
              <emma:one-of disjunction-type="recognition" id="oneOf1">
                <emma:interpretation id="interp5" emma:lang="en-US" emma:confidence="1">
                  <emma:literal>Equations</emma:literal>
                </emma:interpretation>
                <emma:interpretation id="interp6" emma:lang="en-US" emma:confidence="0">
                  <emma:literal>Equations☺</emma:literal>
                </emma:interpretation>
                <emma:interpretation id="interp7" emma:lang="en-US" emma:confidence="0">
                  <emma:literal>•Equations</emma:literal>
                </emma:interpretation>
                <emma:interpretation id="interp8" emma:lang="en-US" emma:confidence="0">
                  <emma:literal>•Equations☺</emma:literal>
                </emma:interpretation>
                <emma:interpretation id="interp9" emma:lang="en-US" emma:confidence="0">
                  <emma:literal>Equation☺</emma:literal>
                </emma:interpretation>
              </emma:one-of>
            </emma:emma>
          </inkml:annotationXML>
          <inkml:trace contextRef="#ctx0" brushRef="#br0" timeOffset="3119.1783">4725-49 10965,'4'-22'5031,"-4"22"0,0 0-129,0 0-2580,16 48-1290,-16-9-258,3 20 0,-3 3-387,6 8 0,-3 1-258,3 4 0,1-4 0,0-5-258,2-2 258,1-9-258,1-7 0,-2-11-258,3-5 0,-12-32-387,20 29-516,-20-38-2193,2-7-1677,0-13 129,-1-6-258,-1-12 0</inkml:trace>
          <inkml:trace contextRef="#ctx0" brushRef="#br0" timeOffset="3312.1893">4747 20 12513,'17'-57'5160,"12"36"-387,5-1 129,21 14-3483,-11-16-387,20 12-387,-1-4-387,4 3-258,-1 8-387,-11-6-645,11 13-2967,-27 7-903,-10 7-258,-17 5-258</inkml:trace>
          <inkml:trace contextRef="#ctx0" brushRef="#br0" timeOffset="3569.2041">4845 356 11997,'-17'9'5160,"17"-9"-258,0 0 0,18 18-3483,0-18-387,27 0-258,-1-2-258,16-1-129,5-3-387,4 3-129,4 3-516,-18-7-774,9 7-3354,-27 0-129,-12 10-129,-25-10-774</inkml:trace>
          <inkml:trace contextRef="#ctx0" brushRef="#br0" timeOffset="3789.2167">4846 692 12642,'-9'16'5160,"9"11"-516,0-27 0,32 23-3483,-12-17-258,23 4-516,3-3-387,5-7-645,21 15-1290,-7-15-2838,5 0 0,-4 0-516,-4-4-129</inkml:trace>
          <inkml:trace contextRef="#ctx0" brushRef="#br0" timeOffset="4643.2656">5839 570 9546,'35'-43'5031,"-22"20"-258,-8-4-129,-12-8-2580,7 19-903,-21-15-258,5 19-387,-11-4-129,4 7-129,-4 5-129,2 4 0,2 8-129,2 6 0,5 5 0,3 3-129,3 4 258,3 1-129,3 2 129,2-1-258,2-1 258,0-4-258,6 2 129,-1-6-258,6 1 0,-11-20 0,21 25 129,-21-25-129,27 7 129,-27-7 129,30-7 129,-12-6 129,-1-6 129,7 1 0,-5-7-129,6 5 129,-7-1-129,5 3 129,-5 4-258,0 7-129,-18 7 0,30-2 0,-30 2 0,26 20 0,-10 3 0,0 11-129,1 7 258,2 10-258,-1 8 258,1 8-129,-1 8 0,0 3 0,-2 4 0,0-2 129,-2-1-258,-1-8 129,1-7 0,-2-9 129,-1-12 0,2-10 129,-5-13 0,-8-20 129,20 5-129,-20-5 129,18-35-257,-8-4-130,-2-18 0,4-16 0,0-14 0,3-8 0,-3-4 0,1 3 0,1 3 0,-7 6 0,7 27-1291,-10 4-3740,1 21-258,-5 12 0,0 23-645</inkml:trace>
          <inkml:trace contextRef="#ctx0" brushRef="#br0" timeOffset="5747.3287">6614 369 5418,'6'-22'5031,"3"-3"-258,-9 25-129,0 0-1419,0-21-1032,0 21-774,0 0-516,0 0-387,1 13-129,-1-13-129,4 30-129,-2-7 0,1 4 0,-1 5 0,0 3 129,1 3-258,1 1 129,0-4-129,3 3 129,-2-6-258,4-4 258,2-7-129,-1-5 0,-10-16 0,30 13 129,-30-13 0,31-11 0,-14-5 0,1-9 0,2-5 129,-1-6-129,3-3 0,-3-2-129,1 2 129,-2 2-129,-2 5 129,-6 3-129,1 10 129,-4 3-129,-7 16 0,0 0 129,0 0-129,23 16 0,-12 7 0,3 5 129,4 6-258,5 5 258,6 1-258,3-1 258,-2-6-387,4-1 258,-1-8-258,7-7 0,-3-9-129,7-7 0,-1-1 0,3-12 0,-3-11 129,1-2 0,-8-7 129,-4 0-129,-11-2 516,-12-3-129,-7 8 258,-4 1-129,-12 8 129,-9 1-129,2 11 0,-6 5 0,6 3 0,-1 7-258,4 7 129,4 2-129,2 7 0,3-1 129,5 3-129,1-2 0,3 0-129,0 4 0,2-6-387,8 6 258,-10-27-387,25 35 258,-25-35 129,32 20 0,-12-18 258,-3-2 129,7-6 129,-7-12 129,6 2 129,-1-9-258,5 8 129,-3-3-129,5 6-129,-1 7 0,3 3-129,-3 4-129,-1 14 0,1 11-129,-8 0-129,1 9-129,-10-5-129,7 8-387,-18-19-903,16 3-2580,-16-21-129,8 20-387,-8-20 0</inkml:trace>
          <inkml:trace contextRef="#ctx0" brushRef="#br0" timeOffset="6063.3468">8165-185 13803,'11'-67'5031,"-11"67"-258,0 0 0,20 5-3741,-20 22-258,10 21-129,-4 5-129,10 15 0,-4 7-129,6 6-129,-2 3-129,2-2 1,-4-4-130,-2-5 0,3-5-259,-10-13-128,6-4 0,-11-17-387,7 4-258,-7-38-1161,0 0-2838,0 0 258,0 0-516,-2-29 129</inkml:trace>
          <inkml:trace contextRef="#ctx0" brushRef="#br0" timeOffset="6347.363">8187 369 9804,'39'-6'4902,"-5"6"0,5 0-387,11 4-1677,-8-4-1806,21 0-258,-10-11-387,0 6-129,-8-6 0,-6 2 129,-11 0-129,-4 2 129,-24 7-129,19-3 0,-19 3 0,0 10-129,0 6 0,0 6-129,0 3 0,-2 8-258,2 8 0,0-7-1032,9 11-2838,-5-10-903,1-1 129,-3-9-516</inkml:trace>
          <inkml:trace contextRef="#ctx0" brushRef="#br0" timeOffset="6520.3729">8672 194 11868,'0'-119'4773,"0"69"-516,2 17 0,-2 13-3483,0 20-1935,0 0-2967,0 0 0,2 32-645,0-2-258</inkml:trace>
          <inkml:trace contextRef="#ctx0" brushRef="#br0" timeOffset="6919.3957">9487 349 13287,'-43'-41'4773,"22"36"-129,-2 1 129,23 4-3741,-34 9-387,16 5-129,-3 1-129,3 4-258,4 1 0,5 5 0,6 1 129,3 3-258,5-2 129,11 1-129,5-3 258,6 0-258,1-6 387,4-3-258,-3-10 129,-1-5 0,-5-1 0,-1-8 0,-4-8-128,-8-6-130,1 1-517,-9-11-128,12 12-1161,-14-15-2064,9 6-1161,3-1-129,6 5-258,0 0-129</inkml:trace>
          <inkml:trace contextRef="#ctx0" brushRef="#br0" timeOffset="7243.4143">9699 276 9933,'21'0'4902,"-10"20"129,-2-4-516,12 18-1935,-12-18-1032,18 21-258,-10-9-258,10 8-645,-6-6 0,1 2-387,-3-2 0,-8-6-387,1 0 129,-12-24-129,11 24 129,-11-24 0,0 0 129,0 0 129,18-29 258,-6 4 258,1-9-258,6 4 129,3-5-129,4 6 258,1 2-387,5 10 129,-2 6-258,4 11 129,-4 2 1,2 17-130,0 8 0,0 2-388,11 15-644,-9-5-3741,18-2-258,3-1-129,14-6-258</inkml:trace>
          <inkml:trace contextRef="#ctx0" brushRef="#br0" timeOffset="7485.4281">11239 354 387,'80'8'0,"-53"-5"129,-9 1-129,-18-4-515</inkml:trace>
          <inkml:trace contextRef="#ctx0" brushRef="#br0" timeOffset="8083.4623">11239 354 14061,'-44'-60'4386,"44"60"-129,-25 0 0,-7 0-3870,0 2-129,-6 3-258,-2 4 0,0 2-129,3-1 129,7 1-129,7 0 129,23-11 0,-22 21 129,22-21 0,7 27 129,9-15 129,13 8 129,1-3 0,11 7 0,2-3 0,5 6-258,-2-2 0,0 5-129,-7-4 129,-1 3-129,-12-1-129,-4 1 129,-15-8 0,-7 2 129,-9-7-129,-14 0 129,-9-9-129,-7 1 0,-7-8 0,-4 0 1,-2 0-130,2-4 0,1-7 0,0-1 0,9-1-130,2-3-128,10 9-258,-2-12-645,30 19-2838,-15-20-1032,15 20 129,0 0-516,11-16-516</inkml:trace>
        </inkml:traceGroup>
        <inkml:traceGroup>
          <inkml:annotationXML>
            <emma:emma xmlns:emma="http://www.w3.org/2003/04/emma" version="1.0">
              <emma:interpretation id="{451B0A5A-AEA4-4294-8CDF-F37857A8CC3B}" emma:medium="tactile" emma:mode="ink">
                <msink:context xmlns:msink="http://schemas.microsoft.com/ink/2010/main" type="inkWord" rotatedBoundingBox="13398,547 15916,571 15897,2533 13380,2509"/>
              </emma:interpretation>
              <emma:one-of disjunction-type="recognition" id="oneOf2">
                <emma:interpretation id="interp10" emma:lang="en-US" emma:confidence="0">
                  <emma:literal>for</emma:literal>
                </emma:interpretation>
                <emma:interpretation id="interp11" emma:lang="en-US" emma:confidence="0">
                  <emma:literal>For</emma:literal>
                </emma:interpretation>
                <emma:interpretation id="interp12" emma:lang="en-US" emma:confidence="0">
                  <emma:literal>far</emma:literal>
                </emma:interpretation>
                <emma:interpretation id="interp13" emma:lang="en-US" emma:confidence="0">
                  <emma:literal>Form</emma:literal>
                </emma:interpretation>
                <emma:interpretation id="interp14" emma:lang="en-US" emma:confidence="0">
                  <emma:literal>Fen</emma:literal>
                </emma:interpretation>
              </emma:one-of>
            </emma:emma>
          </inkml:annotationXML>
          <inkml:trace contextRef="#ctx0" brushRef="#br0" timeOffset="8727.4992">12129 442 13029,'67'0'4902,"-37"0"-387,-1 0 258,-11-2-3612,14 2-387,-7-4 0,8-5-258,1-7 0,5-1-258,2-10 0,4-5-258,-1-7 0,-1-8-258,-4-4 129,-9-8-258,-5 4 0,-16-7-129,-5 10 129,-12 1 0,-8 13 0,-10 6 129,-1 14 129,-1 17 129,-1 2 129,10 30 258,1 4 129,16 20 129,0 4 0,8 19 129,4 1 0,15 17-128,-5 0-646,10 16 0,-3 7 0,1 9 0,-3 4 0,0 3 0,-5-5 0,-4-6 0,-2-5 0,-5-15 0,-4-17 0,-5-16 0,0-12 0,0-18 0,-2-8 0,-10-13 0,6 0-259,-18-20-4772,4-2-387,-9-16 387,3-3-387</inkml:trace>
          <inkml:trace contextRef="#ctx0" brushRef="#br0" timeOffset="9271.5303">12314 820 11352,'7'-48'4644,"-7"29"-258,0 19 0,19-16-3483,-19 16-387,9-16 0,-9 16-258,20-9 0,-1 5 0,13 1-129,13-1 129,19 1-129,14-3 129,18 1-129,13-4 0,8 0 0,0-3 0,3-1 0,-15-3 0,-13 4 0,-21-8 129,-16 6 258,-23-5-129,-32 19 0,13-32 0,-13 32-258,-29-20 129,4 15-129,-1 3-129,-1 2-258,4 11 0,5 6 0,8 6 0,4 4 258,4 5-129,2 4 129,8-2 129,6 1 0,2-3 129,5-3 0,-3-8 0,3-2 0,-1-11-129,-1-8-129,-1 0-129,-5-13-774,12 6-1806,-15-16-2064,4-4-129,-3-1-258,2 5-258</inkml:trace>
          <inkml:trace contextRef="#ctx0" brushRef="#br0" timeOffset="9779.5592">13715 785 14448,'70'32'5160,"-29"-21"0,8-1-387,-11-10-3354,22 0-387,-14-2-387,6-8-515,-9-10-130,-4-5 0,-7-7 0,-4-5 0,-8-2 0,-8-2 0,-6 0 0,-6 0 0,-4 6 0,-10 1 0,-2 11 0,-11-2-259,8 14-773,-13-1 0,14 12-258,-11-4 0,29 4 258,-32 5 0,32-5 258,-12 22 129,12-22 516,7 17 516,-7-17 129,32 9 387,-14-9 0,16 2 129,-9-2 0,14 0-129,-9-3 0,9 3-258,-9-4-129,8 4 0,-10 0-257,2 4-259,-1 5 0,-3 3 0,-1 6 0,0 5 0,-2 7 0,1 2 0,-5 9 0,-5-2-517,8 25-2192,-15-18-2064,5 4-387,-6-3-129,6-5-258</inkml:trace>
        </inkml:traceGroup>
        <inkml:traceGroup>
          <inkml:annotationXML>
            <emma:emma xmlns:emma="http://www.w3.org/2003/04/emma" version="1.0">
              <emma:interpretation id="{B1DC3A8D-A4A6-46A3-836C-675F8FC37A8B}" emma:medium="tactile" emma:mode="ink">
                <msink:context xmlns:msink="http://schemas.microsoft.com/ink/2010/main" type="inkWord" rotatedBoundingBox="17168,511 19799,536 19784,2189 17152,2164"/>
              </emma:interpretation>
              <emma:one-of disjunction-type="recognition" id="oneOf3">
                <emma:interpretation id="interp15" emma:lang="en-US" emma:confidence="1">
                  <emma:literal>Fps</emma:literal>
                </emma:interpretation>
                <emma:interpretation id="interp16" emma:lang="en-US" emma:confidence="0">
                  <emma:literal>Fops</emma:literal>
                </emma:interpretation>
                <emma:interpretation id="interp17" emma:lang="en-US" emma:confidence="0">
                  <emma:literal>•Fps</emma:literal>
                </emma:interpretation>
                <emma:interpretation id="interp18" emma:lang="en-US" emma:confidence="0">
                  <emma:literal>F</emma:literal>
                </emma:interpretation>
                <emma:interpretation id="interp19" emma:lang="en-US" emma:confidence="0">
                  <emma:literal>Fits</emma:literal>
                </emma:interpretation>
              </emma:one-of>
            </emma:emma>
          </inkml:annotationXML>
          <inkml:trace contextRef="#ctx0" brushRef="#br0" timeOffset="10360.5926">15901 379 10965,'-1'-85'4902,"6"49"-258,20 10 129,-2-12-1935,37 26-903,-4-17-774,18 17-387,-4-4-129,3 5-515,-4 4-130,-9 2-517,-3 7-515,-32-2-2451,-2 12-1419,-23-12 0,4 37-258,-15-13-258</inkml:trace>
          <inkml:trace contextRef="#ctx0" brushRef="#br0" timeOffset="10180.5823">15925 255 13416,'24'-18'4773,"-6"20"-258,-11 14 387,-10 0-3741,5 21-129,-2-5-258,8 18-258,-6-2 0,7 9-258,-4-2 0,3 2-387,-1-2 258,-4-7-516,3-2 258,-5-14-258,3 0-258,-4-32-516,0 25-774,-20-35-1290,19-6-1161,-12-15-387,2-6-387,-3-7 258</inkml:trace>
          <inkml:trace contextRef="#ctx0" brushRef="#br0" timeOffset="10577.605">15960 499 14061,'30'30'4644,"6"-20"-516,10-1 258,0-7-3354,22 9-516,-2-8 0,5-1-516,-2-2-129,-1 0 0,1 0-1032,-15-12-3096,3-6-129,-6-7-258,-3-5-258</inkml:trace>
          <inkml:trace contextRef="#ctx0" brushRef="#br0" timeOffset="10883.6225">17097-149 14190,'18'-50'4773,"-18"50"-129,0 0 129,0 0-3612,1 46-387,-1-6 0,0 22 0,-9 2-129,1 16-386,-10 7-259,-2 11 0,-5 3 0,-3 8 0,-2 10 0,-1 2 0,3 2 0,3-6 0,7-3 0,4-13 0,5-12 0,4-19-130,5-15-386,0-25-258,5-5-516,-5-25-1677,5-11-2064,-1-14 129,5-10-387,0-15-258</inkml:trace>
          <inkml:trace contextRef="#ctx0" brushRef="#br0" timeOffset="11163.6385">17227 287 14706,'37'-66'4902,"-30"48"-129,-7 18 0,0 0-3483,0 0-516,14 27-129,-3 8-258,-6 8 0,6 12-257,-2 6-130,2 10 0,-3 5 0,-2-1 0,-1-2 0,-3-9-517,3-2 1,-5-21-129,2 4-516,-2-45-774,0 21-1419,0-21-1548,-4-32-129,-4-5 129,0-11-258</inkml:trace>
          <inkml:trace contextRef="#ctx0" brushRef="#br0" timeOffset="11336.6484">17294 449 10836,'4'-119'4902,"6"71"-258,3 3-129,17 20-1935,-17-10-1032,26 20-516,-4-4-387,19 6-387,4 3-258,8-3-516,9 13-645,-16-9-1935,5 9-1677,-15 0 0,-11 13-258,-20 5-516</inkml:trace>
          <inkml:trace contextRef="#ctx0" brushRef="#br0" timeOffset="11839.6772">17413 481 12126,'32'34'4773,"2"-24"-774,5-4 258,2-6-3096,25 10-774,3-10 129,13 2-258,5-2-129,9 0-129,2-5 129,-5-2 0,-10-2 0,-11 0 129,-17 0-387,-18 2 129,-14 0-129,-23 7 129,0 0-258,-32-2 129,4 2-129,-4 7 129,1 5 0,3 3-129,3 2 129,7 1 0,8 2 258,8 3-129,2 0 129,9 5-129,10-1 129,10 3 129,5-1-129,5 3 129,0 0 0,2 0 0,-7-5-129,-2 1 258,-11-7-129,-7 4 129,-14-7 0,-3 0 0,-24-9-129,-7 0 0,-12-4 0,-8-5-387,-2 5-645,-17-5-3741,9-1-387,0-7 0,8 3-516</inkml:trace>
        </inkml:traceGroup>
        <inkml:traceGroup>
          <inkml:annotationXML>
            <emma:emma xmlns:emma="http://www.w3.org/2003/04/emma" version="1.0">
              <emma:interpretation id="{589B5DD9-31B2-4292-A635-936835476D28}" emma:medium="tactile" emma:mode="ink">
                <msink:context xmlns:msink="http://schemas.microsoft.com/ink/2010/main" type="inkWord" rotatedBoundingBox="21096,1338 22132,1348 22131,1475 21094,1466"/>
              </emma:interpretation>
              <emma:one-of disjunction-type="recognition" id="oneOf4">
                <emma:interpretation id="interp20" emma:lang="en-US" emma:confidence="0">
                  <emma:literal>m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w</emma:literal>
                </emma:interpretation>
                <emma:interpretation id="interp23" emma:lang="en-US" emma:confidence="0">
                  <emma:literal>-</emma:literal>
                </emma:interpretation>
                <emma:interpretation id="interp24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13846.792">20083 619 4644,'-16'18'4644,"16"-18"-129,-16 9-129,16-9-1032,-19 2-903,19-2-774,0 0-645,0 0-129,-25 11-258,25-11-258,0 0 0,-16 14-129,16-14 0,0 0-129,-22 14 0,22-14 0,-21 14-129,21-14 0,-30 15 129,14-10-129,-2 0 0,2 2 0,0-3 129,16-4-129,-21 7 0,21-7 0,0 0 0,0 0 129,0 0 0,0 0 129,0 0 0,23 0 129,11-4 0,17-1-129,15-7 129,23 5 1,12-4-388,17 2 0,-3 0 0,-3 0 0,-12 4 0,-16 0 0,-19 3 0,-20-5-130,-11 7-1160,-34 0-3612,0 0-387,-14-18 129,-8 11-645</inkml:trace>
        </inkml:traceGroup>
      </inkml:traceGroup>
      <inkml:traceGroup>
        <inkml:annotationXML>
          <emma:emma xmlns:emma="http://www.w3.org/2003/04/emma" version="1.0">
            <emma:interpretation id="{9492875F-339A-4F1E-9C1C-BFA776ABDF51}" emma:medium="tactile" emma:mode="ink">
              <msink:context xmlns:msink="http://schemas.microsoft.com/ink/2010/main" type="line" rotatedBoundingBox="2040,2511 13600,2535 13596,4205 2037,4181"/>
            </emma:interpretation>
          </emma:emma>
        </inkml:annotationXML>
        <inkml:traceGroup>
          <inkml:annotationXML>
            <emma:emma xmlns:emma="http://www.w3.org/2003/04/emma" version="1.0">
              <emma:interpretation id="{7842214B-8263-4A0F-91BC-CA5CA68BF87F}" emma:medium="tactile" emma:mode="ink">
                <msink:context xmlns:msink="http://schemas.microsoft.com/ink/2010/main" type="inkWord" rotatedBoundingBox="2040,2788 6127,2796 6125,4095 2037,4086"/>
              </emma:interpretation>
              <emma:one-of disjunction-type="recognition" id="oneOf5">
                <emma:interpretation id="interp25" emma:lang="en-US" emma:confidence="0">
                  <emma:literal>attn)</emma:literal>
                </emma:interpretation>
                <emma:interpretation id="interp26" emma:lang="en-US" emma:confidence="0">
                  <emma:literal>Altai)</emma:literal>
                </emma:interpretation>
                <emma:interpretation id="interp27" emma:lang="en-US" emma:confidence="0">
                  <emma:literal>Attn)</emma:literal>
                </emma:interpretation>
                <emma:interpretation id="interp28" emma:lang="en-US" emma:confidence="0">
                  <emma:literal>actin)</emma:literal>
                </emma:interpretation>
                <emma:interpretation id="interp29" emma:lang="en-US" emma:confidence="0">
                  <emma:literal>alts)</emma:literal>
                </emma:interpretation>
              </emma:one-of>
            </emma:emma>
          </inkml:annotationXML>
          <inkml:trace contextRef="#ctx0" brushRef="#br1" timeOffset="50791.905">969 2176 7224,'5'-43'4644,"-5"43"0,-11-28-387,-10 14-1935,21 14-645,-30 7-387,17 18-387,-8-4-129,7 18-258,-6 0-129,6 16 0,-4-1-129,6 8 0,1 2-129,4 4 0,0-3 258,7 3-258,0-2 129,3-4-129,8-3 0,5-6 0,3-7 129,5-8-258,0-10 129,5-8 0,-4-11 0,5-9 129,0-11 0,8-14 0,3-10-129,8-10 0,5-12 1,3-3-130,1-8-130,-2-3 130,-8-2-258,-13 0 129,-12 2 0,-19 3-129,-8 8 129,-22 6-129,-10 8 0,-12 9-129,2 14 129,-4 3-129,5 15 129,3 5-129,10 9 258,3 7-129,10 12 129,4 4 0,7 6 129,6 4 0,2 4 0,7 4 258,11 2-129,7 5 129,7-4-129,7 4 258,5-4 129,10 4-129,-3-5 0,10 0-129,-8-6 129,0 0-129,-6-5 129,-5 0-257,-6-4-130,-9-1 0,-10-4 0,-8-5 0,-3 1-388,-6-28-644,0 32-3612,-13-23-516,-8-4 258,-4-5-645</inkml:trace>
          <inkml:trace contextRef="#ctx0" brushRef="#br1" timeOffset="51138.9249">2073 2085 12384,'0'-16'5031,"-30"16"-387,9 20 129,-8 10-3483,13 27-516,-9 3-129,9 19-258,0 1-129,11 10 129,5 1-129,3 5 0,17 2-129,12 2 129,11-2-129,8-4 0,10-9-129,-1-10-129,8-9-387,-11-29-645,14-7-3483,-16-17-387,-9-13-129,-8-14-129</inkml:trace>
          <inkml:trace contextRef="#ctx0" brushRef="#br1" timeOffset="51740.9594">2475 2710 12384,'0'0'4902,"27"8"-129,7-2-129,17 3-3612,-6-6-516,10-3-1290,5 0-3354,-1 0-516,-7 0-258,-4-2-387</inkml:trace>
          <inkml:trace contextRef="#ctx0" brushRef="#br1" timeOffset="51535.9476">2552 2382 9546,'7'-17'5289,"7"-3"-129,-14 20-129,7 14-1161,-7-14-2709,0 43-387,0-11-129,9 12-258,-2 10 0,7 8-129,1 0 1,1 6-259,1-4 0,1 0 0,2-5 0,-2-8 0,-2-8 0,-2-6 0,-2-8 0,1-8 0,-13-21 0,26 12 0,-10-12 0,4-7 0,3-2-259,-3-19-1031,15 14-2709,-12-13-1032,-1 2-129,-8-1-129,-7-1-774</inkml:trace>
          <inkml:trace contextRef="#ctx0" brushRef="#br1" timeOffset="51972.9727">3210 2711 12384,'83'4'4902,"-36"-4"-387,11 3 0,1 3-3741,-2-6-516,-2 0-774,9 2-1419,-12-2-2580,-10-4 0,-6-1-387,-16-6-387</inkml:trace>
          <inkml:trace contextRef="#ctx0" brushRef="#br1" timeOffset="52191.9852">3606 2582 11868,'-37'-2'5289,"21"5"-387,16-3 258,-23 25-3225,23 7-774,-5-3-258,5 12-258,0 0-258,0 3-258,10 4-129,-4-7-645,11 9-258,-17-22-1677,13 4-2451,-1-10 0,4-6-387,2-11 0</inkml:trace>
          <inkml:trace contextRef="#ctx0" brushRef="#br1" timeOffset="52453.0001">3992 2642 13416,'27'-50'5289,"-27"50"-387,20-12 129,-20 12-3096,19 9-1032,-13 8-258,6 14-129,-1 2-386,1 7-130,-1 4 0,0 2 0,-1 4 0,-1-7 0,2-2 0,-6-13-646,6 2-257,-11-30-516,18 13-774,-18-13-2709,1-36 0,1 1-387,-2-13 129</inkml:trace>
          <inkml:trace contextRef="#ctx0" brushRef="#br1" timeOffset="52696.014">4133 2324 7998,'2'-109'4902,"17"74"129,15 17-387,12 19-774,4 8-2322,27 31-516,-6-5-129,12 24-258,-6 3-129,-1 13-129,-12 3 129,-8 6-258,-17 3 0,-14-2-129,-15 1 1,-10-6-130,-17 0-130,-23-16-515,1 7-1032,-18-23-3096,-3-9-387,-6-14-129,0-6-258</inkml:trace>
        </inkml:traceGroup>
        <inkml:traceGroup>
          <inkml:annotationXML>
            <emma:emma xmlns:emma="http://www.w3.org/2003/04/emma" version="1.0">
              <emma:interpretation id="{297FE72B-84E7-43C3-A528-5370677DB3B1}" emma:medium="tactile" emma:mode="ink">
                <msink:context xmlns:msink="http://schemas.microsoft.com/ink/2010/main" type="inkWord" rotatedBoundingBox="6708,3356 7434,3358 7433,3615 6707,3614"/>
              </emma:interpretation>
              <emma:one-of disjunction-type="recognition" id="oneOf6">
                <emma:interpretation id="interp30" emma:lang="en-US" emma:confidence="1">
                  <emma:literal>=</emma:literal>
                </emma:interpretation>
                <emma:interpretation id="interp31" emma:lang="en-US" emma:confidence="0">
                  <emma:literal>I</emma:literal>
                </emma:interpretation>
                <emma:interpretation id="interp32" emma:lang="en-US" emma:confidence="0">
                  <emma:literal>FM</emma:literal>
                </emma:interpretation>
                <emma:interpretation id="interp33" emma:lang="en-US" emma:confidence="0">
                  <emma:literal>Fm</emma:literal>
                </emma:interpretation>
                <emma:interpretation id="interp34" emma:lang="en-US" emma:confidence="0">
                  <emma:literal>FL</emma:literal>
                </emma:interpretation>
              </emma:one-of>
            </emma:emma>
          </inkml:annotationXML>
          <inkml:trace contextRef="#ctx0" brushRef="#br1" timeOffset="52980.0303">5444 2642 13029,'52'-7'5289,"-17"7"-129,8 0-258,10 11-3096,2-11-1032,15 5-258,-5-5-387,0 0-387,2 5-903,-30-1-3741,-3-4 0,-18 2-387,-16-2-129</inkml:trace>
          <inkml:trace contextRef="#ctx0" brushRef="#br1" timeOffset="53196.0426">5501 2816 12771,'25'23'5289,"-2"-12"-516,0 0 387,16 7-3483,-10-17-516,20 8-387,1-7-258,11 0-258,1-2-387,2-2-516,12 2-3483,-13-5-903,-6-2 0,-9-1-387</inkml:trace>
        </inkml:traceGroup>
        <inkml:traceGroup>
          <inkml:annotationXML>
            <emma:emma xmlns:emma="http://www.w3.org/2003/04/emma" version="1.0">
              <emma:interpretation id="{8F92002E-6FCA-4BDF-8E6A-AC2735B45BE7}" emma:medium="tactile" emma:mode="ink">
                <msink:context xmlns:msink="http://schemas.microsoft.com/ink/2010/main" type="inkWord" rotatedBoundingBox="8709,2525 13600,2535 13596,4205 8705,4195"/>
              </emma:interpretation>
              <emma:one-of disjunction-type="recognition" id="oneOf7">
                <emma:interpretation id="interp35" emma:lang="en-US" emma:confidence="0">
                  <emma:literal>sir-of</emma:literal>
                </emma:interpretation>
                <emma:interpretation id="interp36" emma:lang="en-US" emma:confidence="0">
                  <emma:literal>st Roy</emma:literal>
                </emma:interpretation>
                <emma:interpretation id="interp37" emma:lang="en-US" emma:confidence="0">
                  <emma:literal>st Rog</emma:literal>
                </emma:interpretation>
                <emma:interpretation id="interp38" emma:lang="en-US" emma:confidence="0">
                  <emma:literal>Stag}</emma:literal>
                </emma:interpretation>
                <emma:interpretation id="interp39" emma:lang="en-US" emma:confidence="0">
                  <emma:literal>st Ros</emma:literal>
                </emma:interpretation>
              </emma:one-of>
            </emma:emma>
          </inkml:annotationXML>
          <inkml:trace contextRef="#ctx0" brushRef="#br1" timeOffset="55159.1549">7795 2461 10449,'-16'-25'4515,"-7"7"0,23 18-258,-25 0-2709,1 0-774,4 9-258,-7 0-129,4 5-129,-3 0-129,4 4 0,1-4 0,8 4 0,3-2 0,10-16-129,-2 28 258,2-28-129,18 27 129,5-11 0,5-3 0,11 3 129,4-2 0,10 5 0,-1-3-129,7 4 0,-4-1 129,0 5-129,-10-3 129,-8 2-258,-10-2 258,-11 3-258,-15-5 129,-2 2-128,-21-3-130,-6 0 0,-10-4 0,-1-3 0,-5-6 0,-4-1 0,-2-4 0,2 0 0,-2-11 0,4-1 0,0-4 0,1 1 0,6-1 0,3 2 0,10 4 0,1-5 0,25 15-1678,-20-1-3095,20 1-387,0 0 0,0 0-516</inkml:trace>
          <inkml:trace contextRef="#ctx0" brushRef="#br1" timeOffset="55437.1708">8537 2751 14577,'41'-11'5289,"-18"9"-258,4 2-129,3-11-3096,9 11-1032,0 0-386,13 2-388,1-2 0,4 0 0,4 0 0,-6-3 0,5 3-1033,-26-13-2837,4 4-1290,-17-3 129,-21 12-387,12-25-516</inkml:trace>
          <inkml:trace contextRef="#ctx0" brushRef="#br1" timeOffset="55632.182">8939 2532 13029,'-19'-6'5160,"1"6"0,18 0-258,5 36-3225,-5-15-645,14 17 0,-5-1-257,7 7-775,0 5 0,-1-3 0,4 9-775,-13-20-1676,6 8-2322,-1-5-258,1-8-387,2-7 0</inkml:trace>
          <inkml:trace contextRef="#ctx0" brushRef="#br1" timeOffset="56343.2225">9962 2562 15996,'16'-4'5289,"-16"4"-129,4 25-258,-4-3-3741,0 17-902,0 0-259,3 7 0,1 2 0,3 4 0,0-2 0,0-2 0,0-6 0,-1-6 0,-1-8 0,-2-8 0,-3-20 0,0 0 0,0 0 0,-8-25 0,-1-9 0,-2-10 0,2-4 0,-2-7 0,3-2 0,4-2 0,4 0 0,2 4 0,17-2 0,15 9 0,11 5 0,13 10 0,10 8 0,7 7 0,1 11 0,1 7 0,-12 2 0,-13 15 0,-15 3 0,-19 3 0,-18 2 0,-11 2 0,-21 1 0,-12-1 0,-6 0 0,-5-4 0,2 0-259,1-5 130,11-2-129,7-6 258,9-1-129,9-4 258,16-5-129,0 0 129,0 0 0,-3 22 0,3-22 130,27 25-259,-3-9 0,10 9 0,5 3 0,9 6 0,4 3 0,5 6 0,3 0 0,3 1 0,-1 1 0,0-3 0,-5-4 0,-7-5 0,-6-4 0,-8-6 0,-8-3 0,-10-12 0,-18-8 0,0 16-4129,0-16-1031,-27-21-129,-1-2-258</inkml:trace>
          <inkml:trace contextRef="#ctx0" brushRef="#br1" timeOffset="56691.2425">9788 1975 13803,'-38'-41'5289,"22"25"-258,16 16 0,-12-30-3225,35 30-645,16-7-515,36 7-646,24-2 0,30-3 0,18-1 0,15-1 0,4-2 0,-6 0 0,-13 0 0,-28-1 0,-19 10 0,-43-9-4774,-21 5-644,-36 4 258,0 0-516</inkml:trace>
          <inkml:trace contextRef="#ctx0" brushRef="#br1" timeOffset="57447.2858">11572 2429 9675,'43'-32'5031,"-43"32"-387,0-16-129,-15 10-645,-1 15-2967,-14 7-387,7 16-129,-4 5-258,6 10 129,3 3-129,7 6 0,6 3 129,5 2-129,7-3 0,16-1 129,2-7 129,11-2 0,-2-12 129,8-8 1,-1-14-517,4-7 0,-6-8 0,0-17 0,-5-11 0,0-8 0,-6-11 0,-3-7 0,-7-7 0,-6-4 0,-7 0 0,-5-2 0,-12 6 0,-13 5 0,-5 7 0,-11 11 0,0 9 0,-7 9 0,2 8 0,5 10 0,4 3 0,6 14 0,10 7-130,10 8 130,11 5-129,9 5 258,18 5-129,12 4 130,9 4-130,11 3 0,7 0 0,1 4 0,1 1 0,3 2 0,-9 1 0,-3-1 0,-8-2 0,-4 1 0,-12-6 0,-5 0 0,-8-7 0,-10-5 0,-3 0 0,-16-17-2452,-2 1-2579,-12-7-258,-6-3-258,-7-1-387</inkml:trace>
        </inkml:traceGroup>
      </inkml:traceGroup>
      <inkml:traceGroup>
        <inkml:annotationXML>
          <emma:emma xmlns:emma="http://www.w3.org/2003/04/emma" version="1.0">
            <emma:interpretation id="{7BF6718A-D1A4-4D3B-A334-C7EC609FB113}" emma:medium="tactile" emma:mode="ink">
              <msink:context xmlns:msink="http://schemas.microsoft.com/ink/2010/main" type="line" rotatedBoundingBox="2413,4643 10623,5073 10541,6641 2331,6211"/>
            </emma:interpretation>
          </emma:emma>
        </inkml:annotationXML>
        <inkml:traceGroup>
          <inkml:annotationXML>
            <emma:emma xmlns:emma="http://www.w3.org/2003/04/emma" version="1.0">
              <emma:interpretation id="{661580FB-4CDE-47A3-A727-41454D7F5B24}" emma:medium="tactile" emma:mode="ink">
                <msink:context xmlns:msink="http://schemas.microsoft.com/ink/2010/main" type="inkWord" rotatedBoundingBox="2413,4643 6472,4855 6390,6423 2331,6211"/>
              </emma:interpretation>
              <emma:one-of disjunction-type="recognition" id="oneOf8">
                <emma:interpretation id="interp40" emma:lang="en-US" emma:confidence="0">
                  <emma:literal>alter)</emma:literal>
                </emma:interpretation>
                <emma:interpretation id="interp41" emma:lang="en-US" emma:confidence="0">
                  <emma:literal>actin)</emma:literal>
                </emma:interpretation>
                <emma:interpretation id="interp42" emma:lang="en-US" emma:confidence="0">
                  <emma:literal>alt)</emma:literal>
                </emma:interpretation>
                <emma:interpretation id="interp43" emma:lang="en-US" emma:confidence="0">
                  <emma:literal>acrid)</emma:literal>
                </emma:interpretation>
                <emma:interpretation id="interp44" emma:lang="en-US" emma:confidence="0">
                  <emma:literal>alto-I)</emma:literal>
                </emma:interpretation>
              </emma:one-of>
            </emma:emma>
          </inkml:annotationXML>
          <inkml:trace contextRef="#ctx0" brushRef="#br1" timeOffset="66787.82">1228 4309 8256,'18'-50'5160,"-16"25"-258,1 5 0,-3 20-1290,-16-35-1806,16 35-645,-9-25-129,9 25-516,0 0 0,-19-4-387,19 4 129,-20 29-258,10 6 0,-3 12 129,-1 11-129,2 6 0,1 8-129,2 2 258,5-3-129,4-1 0,0-10 0,15-8 0,2-9-129,8-6 258,2-9-129,3-6 129,2-8-129,4-5 129,-4-9 1,3 0-130,-1-16 0,0-7 0,2-16 0,1-8 0,-3-15 0,0-13 0,-4-8 0,-7-3 0,-9-1 0,-9 0 0,-5 7 0,-12 9 0,-11 12 0,-9 11 0,-2 18-259,-5 3 130,9 15-129,-4 5 0,9 7 0,5 5 129,10 13-129,8 7 129,2 1 0,16 12 0,9 4 129,9 6 0,7 4 129,5 7 129,5-1-129,3 6 129,-4-1 0,-1-3 0,-6-3-129,-4-2 0,-7-5 0,-3-2 0,-8-7-129,-7-5 0,-3-3 0,-6-6-258,-1 0-129,-4-27-645,-2 30-2451,2-30-1548,-28 5 129,28-5-387,-29-5-129</inkml:trace>
          <inkml:trace contextRef="#ctx0" brushRef="#br1" timeOffset="67179.8424">2383 4147 9804,'28'-52'5031,"-17"35"0,-11 17-258,2-27-1935,-2 27-1419,-11 2-516,0 17-129,-10 4-387,1 16-129,-1 9-129,1 13 0,3 8 0,4 10 0,8 2-258,5 5 258,3 3-258,17-6 258,7-3-258,14-7 129,7-9-129,5-7 0,6-7 0,1-13-129,2-5-129,-6-17-387,2 8-1290,-15-21-2580,-8-4-129,-6-12-258,-11-11-129</inkml:trace>
          <inkml:trace contextRef="#ctx0" brushRef="#br1" timeOffset="67684.8713">2893 4686 11997,'0'0'5031,"0"0"-387,18-7 258,10-4-2580,13 11-1677,2 0-774,5-5-1677,11 3-2709,7 0-387,1-1 0,1 1-387</inkml:trace>
          <inkml:trace contextRef="#ctx0" brushRef="#br1" timeOffset="67514.8616">2955 4382 14577,'0'-25'5289,"0"25"-258,8 18-129,9 17-3483,-17-6-516,9 17-257,-9 0-646,2 7 0,-2 3 0,0-1 0,-5-2 0,1-3 0,1-4 0,3-7 0,0-1 0,5-10 0,9-5 0,4-9 0,5-3 0,4-9 0,3-2 0,-3-5 0,5-3-646,-18-22-2450,4 5-1935,-9-1-129,-8-5-129,-2 3-387</inkml:trace>
          <inkml:trace contextRef="#ctx0" brushRef="#br1" timeOffset="67870.882">3546 4641 10449,'50'-5'5289,"-13"5"-516,8 0 0,6 0-1419,15 0-2451,-5 0-645,3-2-903,5 2-1419,-9 0-2709,-12-9 129,-8-3-516,-17-2 0</inkml:trace>
          <inkml:trace contextRef="#ctx0" brushRef="#br1" timeOffset="68036.8915">4080 4490 9030,'-32'0'5031,"12"20"-129,16 3-258,3 18-903,-6-13-2580,8 24-129,-1-8-903,2 3-645,11 8-2064,-5-9-2064,-2-9 0,1-5-516,2-10-129</inkml:trace>
          <inkml:trace contextRef="#ctx0" brushRef="#br1" timeOffset="68320.9077">4419 4508 16125,'23'-64'5160,"-15"48"0,-8 16-129,0 0-3999,14 16-773,-11 9-259,8 12 0,-2 8 0,2 8 0,-1 4 0,1 2 0,-2-2 0,-2-4 0,2-5 0,-6-11 0,5-6 0,-8-12 0,3-1-517,-3-18-515,0 0-1032,16 2-2967,-16-2 129,9-25-258,-9 2 0</inkml:trace>
          <inkml:trace contextRef="#ctx0" brushRef="#br1" timeOffset="68626.9252">4555 4120 14835,'99'-12'5160,"-40"12"0,3 19-258,-5 3-3225,7 33-774,-9 7-773,0 22-130,-14 8 0,-3 13 0,-12 9 0,-6 9 0,-6 3 0,-9-1 0,-5-3 0,-1-10 0,-14-1 0,-13-24-517,8-5-4514,-17-18-258,-6-16 0,-6-16-387</inkml:trace>
        </inkml:traceGroup>
        <inkml:traceGroup>
          <inkml:annotationXML>
            <emma:emma xmlns:emma="http://www.w3.org/2003/04/emma" version="1.0">
              <emma:interpretation id="{A2766DE9-931A-435C-8978-7930C5BFA8D5}" emma:medium="tactile" emma:mode="ink">
                <msink:context xmlns:msink="http://schemas.microsoft.com/ink/2010/main" type="inkWord" rotatedBoundingBox="7405,5464 8561,5524 8549,5756 7393,5696"/>
              </emma:interpretation>
              <emma:one-of disjunction-type="recognition" id="oneOf9">
                <emma:interpretation id="interp45" emma:lang="en-US" emma:confidence="1">
                  <emma:literal>=</emma:literal>
                </emma:interpretation>
                <emma:interpretation id="interp46" emma:lang="en-US" emma:confidence="0">
                  <emma:literal>+</emma:literal>
                </emma:interpretation>
                <emma:interpretation id="interp47" emma:lang="en-US" emma:confidence="0">
                  <emma:literal>F</emma:literal>
                </emma:interpretation>
                <emma:interpretation id="interp48" emma:lang="en-US" emma:confidence="0">
                  <emma:literal>[</emma:literal>
                </emma:interpretation>
                <emma:interpretation id="interp49" emma:lang="en-US" emma:confidence="0">
                  <emma:literal>C</emma:literal>
                </emma:interpretation>
              </emma:one-of>
            </emma:emma>
          </inkml:annotationXML>
          <inkml:trace contextRef="#ctx0" brushRef="#br1" timeOffset="68916.9417">6139 4798 15996,'68'-18'5031,"-34"13"129,5-1-387,9 6-3612,2-1-774,10 1-387,3 0-516,-10 0-903,9 0-3354,-23 1-258,-14 8 0,-25-9-387</inkml:trace>
          <inkml:trace contextRef="#ctx0" brushRef="#br1" timeOffset="69102.9524">6330 4942 11739,'66'21'4386,"-20"-14"0,14 6-129,10-1-2838,3-6-1032,17-5-516,14 3-1290,4-4-2967,1-9 387,8 0-645,-1-12 129</inkml:trace>
        </inkml:traceGroup>
        <inkml:traceGroup>
          <inkml:annotationXML>
            <emma:emma xmlns:emma="http://www.w3.org/2003/04/emma" version="1.0">
              <emma:interpretation id="{D8F97183-8F0A-4731-9B31-FBA9A942A9CE}" emma:medium="tactile" emma:mode="ink">
                <msink:context xmlns:msink="http://schemas.microsoft.com/ink/2010/main" type="inkWord" rotatedBoundingBox="9459,5044 10622,5105 10567,6146 9405,6085"/>
              </emma:interpretation>
              <emma:one-of disjunction-type="recognition" id="oneOf10">
                <emma:interpretation id="interp50" emma:lang="en-US" emma:confidence="1">
                  <emma:literal>D</emma:literal>
                </emma:interpretation>
                <emma:interpretation id="interp51" emma:lang="en-US" emma:confidence="0">
                  <emma:literal>B</emma:literal>
                </emma:interpretation>
                <emma:interpretation id="interp52" emma:lang="en-US" emma:confidence="0">
                  <emma:literal>d</emma:literal>
                </emma:interpretation>
                <emma:interpretation id="interp53" emma:lang="en-US" emma:confidence="0">
                  <emma:literal>i)</emma:literal>
                </emma:interpretation>
                <emma:interpretation id="interp54" emma:lang="en-US" emma:confidence="0">
                  <emma:literal>T)</emma:literal>
                </emma:interpretation>
              </emma:one-of>
            </emma:emma>
          </inkml:annotationXML>
          <inkml:trace contextRef="#ctx0" brushRef="#br1" timeOffset="69686.9858">8384 4415 12384,'2'-62'5160,"16"48"-258,10 14 129,10-2-2580,20 24-1032,-4 1-258,20 16-902,1 2-259,5 12 0,2 2 0,3 7 0,-3 4 0,-4 4 0,-10-4 0,-13-1 0,-17-2 0,-17-3 0,-19-8 0,-15-4 0,-29-11 0,-19-1 0,-14-6 0,-14-5 0,-5-2 0,-9-9 0,0 4 0,-9-13 0,14 20-2452,-9-20-2708,6 4-129,5-2-129,9 1-258</inkml:trace>
          <inkml:trace contextRef="#ctx0" brushRef="#br1" timeOffset="69359.9671">8548 4414 16770,'0'0'4902,"0"0"258,0 0-387,7 42-3741,-7-6-902,5 16-130,-3 3 0,3 5 0,1 1 0,-1 1 0,2-5 0,-3-9 0,3 2 0,-7-20 0,11 5-1936,-11-35-3095,0 17-129,0-17-129,-9-18-129</inkml:trace>
        </inkml:traceGroup>
      </inkml:traceGroup>
      <inkml:traceGroup>
        <inkml:annotationXML>
          <emma:emma xmlns:emma="http://www.w3.org/2003/04/emma" version="1.0">
            <emma:interpretation id="{0904C980-006E-4751-AAA0-3DEA3B25594B}" emma:medium="tactile" emma:mode="ink">
              <msink:context xmlns:msink="http://schemas.microsoft.com/ink/2010/main" type="line" rotatedBoundingBox="2553,6834 15264,6842 15263,8359 2552,8351"/>
            </emma:interpretation>
          </emma:emma>
        </inkml:annotationXML>
        <inkml:traceGroup>
          <inkml:annotationXML>
            <emma:emma xmlns:emma="http://www.w3.org/2003/04/emma" version="1.0">
              <emma:interpretation id="{38D28BA3-8CB6-442B-9DFC-6BFE0BDC449A}" emma:medium="tactile" emma:mode="ink">
                <msink:context xmlns:msink="http://schemas.microsoft.com/ink/2010/main" type="inkWord" rotatedBoundingBox="2553,6990 6327,6992 6326,8036 2552,8034"/>
              </emma:interpretation>
              <emma:one-of disjunction-type="recognition" id="oneOf11">
                <emma:interpretation id="interp55" emma:lang="en-US" emma:confidence="0">
                  <emma:literal>act+1)</emma:literal>
                </emma:interpretation>
                <emma:interpretation id="interp56" emma:lang="en-US" emma:confidence="0">
                  <emma:literal>actin)</emma:literal>
                </emma:interpretation>
                <emma:interpretation id="interp57" emma:lang="en-US" emma:confidence="0">
                  <emma:literal>acrid</emma:literal>
                </emma:interpretation>
                <emma:interpretation id="interp58" emma:lang="en-US" emma:confidence="0">
                  <emma:literal>alt)</emma:literal>
                </emma:interpretation>
                <emma:interpretation id="interp59" emma:lang="en-US" emma:confidence="0">
                  <emma:literal>alt-I)</emma:literal>
                </emma:interpretation>
              </emma:one-of>
            </emma:emma>
          </inkml:annotationXML>
          <inkml:trace contextRef="#ctx0" brushRef="#br1" timeOffset="76171.3567">1459 6532 10449,'22'-53'5289,"-15"28"-258,-3 4 129,-4 21-2193,-9-25-1290,9 25-645,0 0-258,-18-9-386,0 11-388,2 24 0,-4 6 0,-1 16 0,-2 8 0,0 9 0,0 8 0,5 2 0,7 0 0,8-4 0,3-4 0,9-10 0,16-3 0,5-12 0,9-8 0,4-7 0,5-9 0,0-9 0,0-9 0,0-2 0,-6-18 0,3-12 0,-4-9 0,-2-12 0,-7-15 0,-4-12 0,-10-7 0,-13-5 0,-5 3 0,-12 3 0,-15 8 0,-10 12 0,-6 15 0,-6 13 0,4 17-130,2 10-257,10 11 129,6 4 129,11 17-129,11 8 129,5 10 0,14 7 129,7 7 0,8 8 129,4-1-129,5 3 129,1-3 0,4 1 129,-4-6-129,2-4-129,-8-4 129,3-5 0,-8-3-129,-4-5 0,-8-2 0,-6-7-258,-3 2-258,-7-27-1161,-10 25-2967,10-25-516,-34 16 129,13-15-516</inkml:trace>
          <inkml:trace contextRef="#ctx0" brushRef="#br1" timeOffset="76547.3782">2539 6388 12900,'68'-69'5418,"-45"44"-516,-9 4 129,6 17-3741,-20 4-258,0 0-129,-22 7-387,1 20-258,-6 8-129,-1 12 0,-1 13-129,1 9 0,5 8 0,9 7 0,8 1-129,6-1 129,11 1-129,14-5 0,12-9-129,6-7 129,5-9 129,2-14-258,3-5 0,-7-17-258,2-1-129,-16-18-1806,0-9-2322,-3-9 0,-10-10-516,1-6 258</inkml:trace>
          <inkml:trace contextRef="#ctx0" brushRef="#br1" timeOffset="77008.4046">3005 6817 13416,'0'0'5031,"22"-5"-258,11 5-129,7 0-3741,16 0-903,12 7-1290,1-6-3354,-5-1 129,-1 0-516,-12 0-129</inkml:trace>
          <inkml:trace contextRef="#ctx0" brushRef="#br1" timeOffset="76839.3949">3053 6545 12771,'0'-66'5289,"0"66"-258,0-20 0,6 38-2709,-6-18-1290,7 48-258,-4-12-257,4 15-517,-1 4 0,-1 10 0,-1 0 0,1 1 0,2 2 0,2-13 0,2-5 0,3-9 0,0-9 0,6-9 0,3-9 0,0-10 0,4-4 0,-6-8-904,11 3-1805,-12-18-2322,-6-2 0,-11-5-516,-3 0 129</inkml:trace>
          <inkml:trace contextRef="#ctx0" brushRef="#br1" timeOffset="77199.4154">3539 6781 12384,'85'0'5160,"-26"0"-516,3 0 258,4-5-3096,9 5-1032,-6 0-645,-3 0-387,-2 0-903,-23-4-3354,-4-10-258,-10 0-129,-18-4-387</inkml:trace>
          <inkml:trace contextRef="#ctx0" brushRef="#br1" timeOffset="77376.4257">4026 6607 11094,'-26'37'5031,"22"-12"-258,4 9 0,2 16-2838,-2-15-774,0 17-774,0 0-903,0-11-1419,3-1-2709,3 0 0,-1-10-387,2-5-387</inkml:trace>
          <inkml:trace contextRef="#ctx0" brushRef="#br1" timeOffset="77629.4399">4412 6587 13029,'38'-8'5418,"-26"18"-129,1 20-258,-5 2-3096,5 22-903,-8-4-387,4 8-257,-7-3-388,0-1 0,3-3-517,-5-11-257,7 0-645,-7-40-1548,-7 27-2064,7-27-129,0 0-129,-5-19-645</inkml:trace>
          <inkml:trace contextRef="#ctx0" brushRef="#br1" timeOffset="77868.4537">4517 6383 9288,'82'-16'5031,"-27"25"129,6 21-516,-1 0-1419,11 29-1548,-21-6-645,11 18-258,-22-3-258,-6 7-129,-11-4-258,-11-4 0,-10-1-387,-4-12-258,-8 3-645,-26-22-2322,6-3-1548,-6-5 0,-6-9-387,-5-4-387</inkml:trace>
        </inkml:traceGroup>
        <inkml:traceGroup>
          <inkml:annotationXML>
            <emma:emma xmlns:emma="http://www.w3.org/2003/04/emma" version="1.0">
              <emma:interpretation id="{9FEF9A12-37E0-4A37-B680-33B37D74C318}" emma:medium="tactile" emma:mode="ink">
                <msink:context xmlns:msink="http://schemas.microsoft.com/ink/2010/main" type="inkWord" rotatedBoundingBox="7485,7372 8151,7373 8150,7662 7484,7661"/>
              </emma:interpretation>
              <emma:one-of disjunction-type="recognition" id="oneOf12">
                <emma:interpretation id="interp60" emma:lang="en-US" emma:confidence="1">
                  <emma:literal>=</emma:literal>
                </emma:interpretation>
                <emma:interpretation id="interp61" emma:lang="en-US" emma:confidence="0">
                  <emma:literal>Z</emma:literal>
                </emma:interpretation>
                <emma:interpretation id="interp62" emma:lang="en-US" emma:confidence="0">
                  <emma:literal>z</emma:literal>
                </emma:interpretation>
                <emma:interpretation id="interp63" emma:lang="en-US" emma:confidence="0">
                  <emma:literal>l</emma:literal>
                </emma:interpretation>
                <emma:interpretation id="interp64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78216.4737">6221 6651 12900,'86'0'5160,"-35"4"-516,1 0 0,-2-4-3741,-4 8-903,4 7-774,-20-15-1806,-2 5-2193,-8 4 0,-20-9-258,11 16-258</inkml:trace>
          <inkml:trace contextRef="#ctx0" brushRef="#br1" timeOffset="78456.4874">6397 6842 12126,'-28'19'5031,"12"-4"-129,16-15 129,2 24-3354,-2-24-258,19 17-516,-1-12-129,14 4-258,4-4-128,12-1-388,7-4 0,4 0 0,3 0-517,-12-6-2966,5 1-1548,-13 0-258,-8-2-258,-12 3-129</inkml:trace>
        </inkml:traceGroup>
        <inkml:traceGroup>
          <inkml:annotationXML>
            <emma:emma xmlns:emma="http://www.w3.org/2003/04/emma" version="1.0">
              <emma:interpretation id="{5080D33E-1EC3-42D0-90C1-A3C4965FCCEE}" emma:medium="tactile" emma:mode="ink">
                <msink:context xmlns:msink="http://schemas.microsoft.com/ink/2010/main" type="inkWord" rotatedBoundingBox="9294,6839 15264,6842 15263,8359 9293,8355"/>
              </emma:interpretation>
              <emma:one-of disjunction-type="recognition" id="oneOf13">
                <emma:interpretation id="interp65" emma:lang="en-US" emma:confidence="0">
                  <emma:literal>Tatted</emma:literal>
                </emma:interpretation>
                <emma:interpretation id="interp66" emma:lang="en-US" emma:confidence="0">
                  <emma:literal>Totted</emma:literal>
                </emma:interpretation>
                <emma:interpretation id="interp67" emma:lang="en-US" emma:confidence="0">
                  <emma:literal>Tasted</emma:literal>
                </emma:interpretation>
                <emma:interpretation id="interp68" emma:lang="en-US" emma:confidence="0">
                  <emma:literal>Tattered</emma:literal>
                </emma:interpretation>
                <emma:interpretation id="interp69" emma:lang="en-US" emma:confidence="0">
                  <emma:literal>Toted</emma:literal>
                </emma:interpretation>
              </emma:one-of>
            </emma:emma>
          </inkml:annotationXML>
          <inkml:trace contextRef="#ctx0" brushRef="#br1" timeOffset="81135.6407">9512 6612 12513,'32'-55'5160,"-37"37"-516,-15 8 129,-5 10-3225,-9 5-774,13 16-129,-9 6-387,9 14 0,3 3-129,5 12 0,6 1 0,5 1-129,4 1 129,12-4 0,8-3-129,4-8 0,5-5 0,6-7 129,-1-10 0,3-8 129,-4-11 0,1-3 0,-4-8 0,0-14 1,-5-10-259,-3-7 0,0-9 0,-5-9 0,-3-5 0,-5-2 0,-4 2 0,-7 1-130,0 9-257,-14 3-129,-4 13 0,-11 8 0,5 15 0,-12 6-129,8 7 129,-6 5 129,11 17-129,0 3 258,10 8 0,6 7 258,7 0 129,7 7 258,13-3 0,13 6 129,-1-11 0,15 7 129,-5-8 0,8 4-129,-4-6-129,1 3-129,-6-1 0,-4-1 0,-7 2-258,-3-2 129,-8-3 1,-4-2-260,-5-5 130,-10-8-516,2 3-387,-13-12-3870,11-10-258,-33-1 129,6-14-645</inkml:trace>
          <inkml:trace contextRef="#ctx0" brushRef="#br1" timeOffset="81441.6582">9396 6258 15867,'48'-1'5160,"-19"-1"129,6 2-387,-1-2-3870,23 2-515,5 0-517,11 0 0,4-2 0,-1-3 0,12 5-1549,-16 0-3224,-8 0-516,-16 0 258,-12 0-774</inkml:trace>
          <inkml:trace contextRef="#ctx0" brushRef="#br1" timeOffset="81768.6769">10437 6753 13287,'121'14'4902,"-55"-9"-258,0-3 129,-2-2-3612,5 4-516,-7 1-645,-1-5-645,-1 11-1290,-17-11-2709,-11 0 129,-14 0-516,-18 0-129</inkml:trace>
          <inkml:trace contextRef="#ctx0" brushRef="#br1" timeOffset="81971.6885">10907 6612 13287,'-24'-7'4902,"24"7"-258,-3 18 258,3-18-3483,0 53-516,0-19-129,7 16-129,-5 0-258,5 1-258,-4 5-258,-1-8-387,7 7-645,-9-20-2064,0 6-1677,7-7 0,9-6-129,6-4-774</inkml:trace>
          <inkml:trace contextRef="#ctx0" brushRef="#br1" timeOffset="82827.7374">11591 6242 14319,'40'-30'5289,"-14"28"0,8-3-258,10 5-2451,-3-2-2321,27 0-259,5-3 0,18-2 0,6 0 0,8-4 0,2 1 0,-2-3 0,-4 8 0,-24-11-775,-6 10-3998,-23 5-516,-23 1 258,-25 0-645</inkml:trace>
          <inkml:trace contextRef="#ctx0" brushRef="#br1" timeOffset="82535.7208">11712 6635 12126,'22'-16'5160,"-22"16"-258,23 25 129,-23-25-1806,32 57-2322,-23-19 0,9 10-386,-10-4-517,1 2 0,-3-5 0,-5-2 0,-1-7 0,0-5 0,0-9 0,0-18 0,0 16 0,0-16 0,24-11 0,-3-14 0,7-8 0,12-10 0,4-11 0,11-8 0,9-2 0,-5 4 0,-2 6 0,-11 3 0,-3 13 0,-20 6-388,0 27-1031,-23 5 0,0 0-129,-28 13 0,15 19 129,-19-9 258,14 18 387,-7 1 516,2-1 645,11 11 516,-10-11 258,21 14 129,-10-20 0,13 17 0,-2-18-258,12 8 0,-1-13-387,10 5-129,1-9-128,6-2-388,2-4 0,-1-6 0,3-1-130,-6-12-386,8 6-1032,-16-8-3354,-2-14 0,-11-9-258,-5-7-129</inkml:trace>
          <inkml:trace contextRef="#ctx0" brushRef="#br1" timeOffset="83531.7777">13274 6547 11094,'11'-20'5289,"-8"-9"-516,-3 29 129,0 0-1677,-28-3-2064,21 17-387,-11 11-258,6 14-258,-3 7-129,5 10 0,-1 6-129,6 2 0,5 0 0,0-5 129,7-4-129,7-5 129,6-10 0,3-6 1,3-12-130,6-6 0,2-13 0,5-3 0,-1-10 0,1-12 0,-4-13 0,1-8 0,-4-12 0,-4-11 0,-8-7 0,-11-5 0,-6-2 0,-4 1 0,-14 8 0,-13 9 0,-8 12 0,-6 11 0,-3 20-259,-1 6 1,2 13 0,3 2 129,7 16-129,9 7 258,9 10-129,7 8 129,7 7-129,2 7 258,14 3-129,10 8 129,6-1-129,9 1 258,5-1 0,12-1 0,0-5-129,10-3 130,-2-2-259,2-3 0,-4-3 0,-5 1 0,-7-3 0,-5 0 0,-12-3 0,-8-4 0,-7 0 0,-13-15 0,8 3-4387,-17-8-644,-19-1-258,-14-6-258</inkml:trace>
          <inkml:trace contextRef="#ctx0" brushRef="#br1" timeOffset="80499.6043">8132 6539 9159,'3'-26'5031,"6"4"-129,-9 22-129,21-5-1806,-12-11-1419,32 16-387,-5-12-387,21 10-129,0-5-129,10 3-129,-4-3-258,-5 3 0,-8 3-129,-11-3 0,-9 2 0,-12-3 0,-18 5-129,0 0 0,0 0 129,-10 0-129,10 0 0,-22 18 0,12 7 129,1 14 0,3 7 0,5 16 129,-1 6 0,2 7 0,0 1 0,5 2 129,-3-1-129,0-6 129,-2-9-128,-6-8-130,-6-10 0,-6-8 0,-5-13 0,-6-7 0,-4-13 0,-5-3 0,-6-7 0,-1-9 0,-6-5 0,-1-8 0,1-1 0,4-4 0,3 1 0,5-3 0,9 6 0,6 1 0,10 6 0,5 2 0,9 21-646,0-29-902,22 24-3354,-6 3-258,9 2-258,1 0-129</inkml:trace>
        </inkml:traceGroup>
      </inkml:traceGroup>
    </inkml:traceGroup>
    <inkml:traceGroup>
      <inkml:annotationXML>
        <emma:emma xmlns:emma="http://www.w3.org/2003/04/emma" version="1.0">
          <emma:interpretation id="{0B7D689A-0029-418E-9022-D73650B44FBB}" emma:medium="tactile" emma:mode="ink">
            <msink:context xmlns:msink="http://schemas.microsoft.com/ink/2010/main" type="paragraph" rotatedBoundingBox="2741,8605 15392,8580 15396,10293 2744,10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41FBAC-49A1-4002-A23D-77C5DA6A7DA3}" emma:medium="tactile" emma:mode="ink">
              <msink:context xmlns:msink="http://schemas.microsoft.com/ink/2010/main" type="line" rotatedBoundingBox="2741,8605 15392,8580 15396,10293 2744,10318"/>
            </emma:interpretation>
          </emma:emma>
        </inkml:annotationXML>
        <inkml:traceGroup>
          <inkml:annotationXML>
            <emma:emma xmlns:emma="http://www.w3.org/2003/04/emma" version="1.0">
              <emma:interpretation id="{786B0232-DD2C-4D78-A462-B6979B89130E}" emma:medium="tactile" emma:mode="ink">
                <msink:context xmlns:msink="http://schemas.microsoft.com/ink/2010/main" type="inkWord" rotatedBoundingBox="2742,8880 6532,8873 6534,9928 2744,9935"/>
              </emma:interpretation>
              <emma:one-of disjunction-type="recognition" id="oneOf14">
                <emma:interpretation id="interp70" emma:lang="en-US" emma:confidence="0">
                  <emma:literal>acted)</emma:literal>
                </emma:interpretation>
                <emma:interpretation id="interp71" emma:lang="en-US" emma:confidence="0">
                  <emma:literal>actin</emma:literal>
                </emma:interpretation>
                <emma:interpretation id="interp72" emma:lang="en-US" emma:confidence="0">
                  <emma:literal>alter)</emma:literal>
                </emma:interpretation>
                <emma:interpretation id="interp73" emma:lang="en-US" emma:confidence="0">
                  <emma:literal>actin)</emma:literal>
                </emma:interpretation>
                <emma:interpretation id="interp74" emma:lang="en-US" emma:confidence="0">
                  <emma:literal>actor)</emma:literal>
                </emma:interpretation>
              </emma:one-of>
            </emma:emma>
          </inkml:annotationXML>
          <inkml:trace contextRef="#ctx0" brushRef="#br1" timeOffset="84631.8406">1543 8421 14448,'11'-44'5160,"-11"44"-129,-6-25-258,6 25-2967,-19-2-774,19 2-515,-21 22-517,12 6 0,-2 6 0,6 10 0,1 10 0,4 6 0,0 8 0,7 3 0,9 4 0,2-2 0,5-4 0,0-7 0,6-8 0,1-14 0,0-11 0,4-13 0,0-16 0,0-5 0,-2-22 0,-2-7 0,-5-16 0,0-7 0,-8-10 0,-2-6 0,-8-2 0,-7-5 0,0 4 0,-13 3 0,-1 5 0,-9 9 0,-4 11 0,-3 9 0,-4 9 0,-1 10 0,-1 13 0,2 6 0,4 4 0,3 13 0,10 7 0,4 6 0,11 4 0,4 1-130,21 7 130,7 0-129,10 4 129,8 1 0,3 2-129,3 3 129,-1 1 0,-1 3 0,-4-1 0,-4-1 129,-7-2-129,-5-3 0,-7-7 0,-5-7-129,-4 2-258,-16-36-1032,9 23-3225,-9-23-387,-9 9 129,-7-9-387</inkml:trace>
          <inkml:trace contextRef="#ctx0" brushRef="#br1" timeOffset="84982.8607">2786 8286 13029,'24'-80'5289,"-26"52"-258,-16 10-129,-7 16-2451,-12 0-1419,10 15-129,-5 13-773,7 15-130,0 9 0,7 12 0,4 6 0,9 7 0,5 7 0,9 3 0,14 4 0,4-2 0,10-3 0,6-8 0,5-5 0,1-17 0,5-6-259,-8-25-386,7-2-258,-17-26-774,12 0-1548,-16-26-1677,-7-13 129,-5-11-516,-10-15-129</inkml:trace>
          <inkml:trace contextRef="#ctx0" brushRef="#br1" timeOffset="85468.8885">3019 8539 10965,'-16'-4'5031,"16"4"-129,13 0-258,19 0-1032,16 2-3096,9 7-645,2-7-2193,8 1-2322,11 6 0,-6-7-387,-3 3 0</inkml:trace>
          <inkml:trace contextRef="#ctx0" brushRef="#br1" timeOffset="85274.8774">3146 8418 11739,'-25'-66'5031,"12"45"-258,13 21 0,0 0-2064,-24-15-1032,24 26-516,0 5-257,0 14-904,0 4 0,0 12 0,-2 2 0,2 8 0,0 4 0,0 1 0,5-1 0,6-3 0,5-4 0,3-6 0,6-8 0,5-9 0,4-16 0,2-9 0,3-5 0,-2-19 0,-1-2 0,-13-22-259,11 0-4772,-22-1-258,-10 3 258,-6-2-516</inkml:trace>
          <inkml:trace contextRef="#ctx0" brushRef="#br1" timeOffset="85762.9053">3685 8571 12384,'50'-2'4902,"-15"0"-516,13 2 129,-2 4-2838,1-4-1032,11 0-645,-1 0-387,-10 0-1032,1 0-1548,-9 0-1419,-22-9-258,-17 9-129,11-21-258,-16 5 2193,5 16 1806,-32-18 1548,9 7 2322,-4 2 1806,27 9 0,-27 0 0,27 0-129,-3 39-1419,-4-21-1548,8 18-516,1 1-645,4 2-774,8 15-2451,-4-6-1677,-2-8 0,4 0-387,-7-14-516</inkml:trace>
          <inkml:trace contextRef="#ctx0" brushRef="#br1" timeOffset="86011.9194">4480 8439 15351,'14'-18'5289,"7"18"-129,-21 0 0,29 40-3870,-26-14-773,13 19-517,-10-3 0,4 8 0,-1-2 0,-2-2 0,1-3 0,-8-13 0,8 4 0,-8-34-2581,0 0-2450,0 0-129,-1-19-258,-5-13 0</inkml:trace>
          <inkml:trace contextRef="#ctx0" brushRef="#br1" timeOffset="86222.9317">4560 8222 12126,'75'-41'5289,"-18"41"-387,8 13 258,6 6-2838,13 33-774,-13-8-516,8 20-644,-15 0-388,-8 11 0,-13 3 0,-13 8 0,-15 4 0,-15-11 0,-4 3-4774,-28-9-386,-9-8 0,-10-13-387</inkml:trace>
        </inkml:traceGroup>
        <inkml:traceGroup>
          <inkml:annotationXML>
            <emma:emma xmlns:emma="http://www.w3.org/2003/04/emma" version="1.0">
              <emma:interpretation id="{ACD082EC-E23F-40F5-90D7-77D651422FDF}" emma:medium="tactile" emma:mode="ink">
                <msink:context xmlns:msink="http://schemas.microsoft.com/ink/2010/main" type="inkWord" rotatedBoundingBox="7577,9348 8393,9346 8394,9605 7578,9607"/>
              </emma:interpretation>
              <emma:one-of disjunction-type="recognition" id="oneOf15">
                <emma:interpretation id="interp75" emma:lang="en-US" emma:confidence="1">
                  <emma:literal>=</emma:literal>
                </emma:interpretation>
                <emma:interpretation id="interp76" emma:lang="en-US" emma:confidence="0">
                  <emma:literal>I</emma:literal>
                </emma:interpretation>
                <emma:interpretation id="interp77" emma:lang="en-US" emma:confidence="0">
                  <emma:literal>tm</emma:literal>
                </emma:interpretation>
                <emma:interpretation id="interp78" emma:lang="en-US" emma:confidence="0">
                  <emma:literal>tv</emma:literal>
                </emma:interpretation>
                <emma:interpretation id="interp79" emma:lang="en-US" emma:confidence="0">
                  <emma:literal>to</emma:literal>
                </emma:interpretation>
              </emma:one-of>
            </emma:emma>
          </inkml:annotationXML>
          <inkml:trace contextRef="#ctx0" brushRef="#br1" timeOffset="86531.9491">6314 8646 14190,'50'-11'5418,"-29"9"-129,0 2-258,-3-7-2192,16 7-2839,3 0 0,17 5 0,4-3 0,10 0 0,7 1 0,-8-3 0,10 9-1549,-17-9-3353,-21 2-516,-21-2 129,-18 0-516</inkml:trace>
          <inkml:trace contextRef="#ctx0" brushRef="#br1" timeOffset="86707.9594">6534 8822 14190,'52'30'4773,"-13"-18"-516,20 3-129,10-10-4386,13-5-3741,14 0-258,0-4-516,7-1-129</inkml:trace>
        </inkml:traceGroup>
        <inkml:traceGroup>
          <inkml:annotationXML>
            <emma:emma xmlns:emma="http://www.w3.org/2003/04/emma" version="1.0">
              <emma:interpretation id="{12D5F2EC-79A5-4EE8-BC75-A1A71871A989}" emma:medium="tactile" emma:mode="ink">
                <msink:context xmlns:msink="http://schemas.microsoft.com/ink/2010/main" type="inkWord" rotatedBoundingBox="9340,8822 9996,8820 9998,9519 9342,9521"/>
              </emma:interpretation>
              <emma:one-of disjunction-type="recognition" id="oneOf16">
                <emma:interpretation id="interp80" emma:lang="en-US" emma:confidence="1">
                  <emma:literal>7</emma:literal>
                </emma:interpretation>
                <emma:interpretation id="interp81" emma:lang="en-US" emma:confidence="0">
                  <emma:literal>T</emma:literal>
                </emma:interpretation>
                <emma:interpretation id="interp82" emma:lang="en-US" emma:confidence="0">
                  <emma:literal>☺</emma:literal>
                </emma:interpretation>
                <emma:interpretation id="interp83" emma:lang="en-US" emma:confidence="0">
                  <emma:literal>1</emma:literal>
                </emma:interpretation>
                <emma:interpretation id="interp84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87347.9959">8077 8121 14061,'51'-2'5160,"-12"2"-129,4 0-129,17 5-3483,-12-5-516,18 7-129,-9-5-516,2 0-129,0 2-258,-11-4-516,3 7-774,-22-6-3354,1-1-258,-14 0-258,-16 0-129</inkml:trace>
          <inkml:trace contextRef="#ctx0" brushRef="#br1" timeOffset="87536.0067">8617 8099 9546,'-17'27'5289,"11"-7"-258,3 6 0,1-1-1677,2 23-1806,0-10-387,2 15-258,-1-1-387,7 1-516,0 7-258,-6-10-903,18 14-2064,-11-10-1806,3-5 129,2-6-387,4-6 0</inkml:trace>
        </inkml:traceGroup>
        <inkml:traceGroup>
          <inkml:annotationXML>
            <emma:emma xmlns:emma="http://www.w3.org/2003/04/emma" version="1.0">
              <emma:interpretation id="{C60F220B-44F5-427E-860A-5EC4E29AB580}" emma:medium="tactile" emma:mode="ink">
                <msink:context xmlns:msink="http://schemas.microsoft.com/ink/2010/main" type="inkWord" rotatedBoundingBox="10738,8589 14002,8583 14005,9965 10741,9972"/>
              </emma:interpretation>
              <emma:one-of disjunction-type="recognition" id="oneOf17">
                <emma:interpretation id="interp85" emma:lang="en-US" emma:confidence="0">
                  <emma:literal>a-it</emma:literal>
                </emma:interpretation>
                <emma:interpretation id="interp86" emma:lang="en-US" emma:confidence="0">
                  <emma:literal>of-it</emma:literal>
                </emma:interpretation>
                <emma:interpretation id="interp87" emma:lang="en-US" emma:confidence="0">
                  <emma:literal>or-it</emma:literal>
                </emma:interpretation>
                <emma:interpretation id="interp88" emma:lang="en-US" emma:confidence="0">
                  <emma:literal>I-I</emma:literal>
                </emma:interpretation>
                <emma:interpretation id="interp89" emma:lang="en-US" emma:confidence="0">
                  <emma:literal>It-I</emma:literal>
                </emma:interpretation>
              </emma:one-of>
            </emma:emma>
          </inkml:annotationXML>
          <inkml:trace contextRef="#ctx0" brushRef="#br1" timeOffset="88139.0411">9596 8300 15351,'3'-21'5031,"-3"21"0,-25-2-387,13 20-3741,-10 9-258,8 14 0,-5 3-258,4 11-257,3 4-130,8 5 0,4 0 0,2 4 0,12-3 0,6-2 0,7-8 0,5-9 0,3-12 0,6-13 0,2-17 0,3-6 0,-3-23 0,3-12 0,-5-15 0,-4-8 0,-5-10 0,-9-4 0,-8 1 0,-12-4 0,-3 6 0,-14 5 0,-7 8 0,-10 10 0,-4 12 0,-4 9 0,5 13 0,-3 9 0,8 5-259,6 10 130,11 12-129,6 4 258,6 10-129,14 3 258,10 6 0,6 6 129,5 6 1,3 7-259,-3 0 0,3 9 0,-6 0 0,-2 0 0,-5 2 0,-4-4 0,-3-7 0,-2-9 0,-5-5 0,-2-15 0,-4-6 0,-5-29 0,0 27-517,0-27-4385,-25-18-258,2-11 129,-4-8-387</inkml:trace>
          <inkml:trace contextRef="#ctx0" brushRef="#br1" timeOffset="88432.058">9530 8007 15738,'0'0'5160,"2"-16"129,-2 16-387,0 0-3483,42-11-1160,-1 4-259,18-2 0,12-5 0,16-4 0,13 4 0,1-9 0,18 10-4645,-24 3-386,-17 4-258,-21 6-258</inkml:trace>
          <inkml:trace contextRef="#ctx0" brushRef="#br1" timeOffset="89183.101">10697 8574 12255,'0'0'4257,"0"0"-258,-18-14 129,18 14-3096,-20-2-645,20 2-387,-17 0 0,17 0-129,0 0 129,-20 4 0,20-4 129,0 0 0,0 0 258,-18 2 0,18-2 0,0 0 258,0 0-129,0 0 0,0 0 0,-16 3-129,16-3 0,0 0-129,0 0 0,-16 4-129,16-4 0,0 0 0,0 0-129,0 0 129,0 0-129,0 0 0,-16 2 0,16-2 0,0 0 0,0 0 129,-18 3-129,18-3 129,0 0 0,0 0 0,-16 2 129,16-2 0,0 0 130,23 0-388,8 3 0,3-3 0,14 4 0,7-2 0,11 0 0,3-1 0,0 1 0,-3 0 0,-5-2 0,-6 0 0,-14-2 0,5-3-3484,-27-9-1547,-19 14-129,8-36-387</inkml:trace>
          <inkml:trace contextRef="#ctx0" brushRef="#br1" timeOffset="89383.1124">11035 8354 14190,'0'0'5031,"-11"21"-129,11 4 129,-7-4-3354,7 24-516,0-4-386,5 14-775,-3 0 0,2 6 0,1 4 0,-5-6 0,9 16-1420,-7-20-3353,1-4-258,-1-10 0,1-5-516</inkml:trace>
          <inkml:trace contextRef="#ctx0" brushRef="#br1" timeOffset="90341.1672">11828 7980 15351,'16'-3'5289,"-16"3"-129,23 0-258,-23 0-3483,39 9-773,0-8-646,18 10 0,11-6 0,17-1 0,4-4 0,11 0 0,-4 0 0,-5-4 0,-15 1 0,-12-6 0,-12 9 0,-36-9-2065,-16 9-2966,0 0-258,0 0-129,-32 4-387</inkml:trace>
          <inkml:trace contextRef="#ctx0" brushRef="#br1" timeOffset="89731.1323">11832 8510 13287,'21'-9'5031,"0"8"129,-5 1-258,4-6-1677,15 6-2193,1 0-902,19 6-130,6-6 0,12 0 0,5 0 0,2 0 0,0 0 0,-14-7 0,3 7-1549,-28-8-3353,-13 1-387,-28 7 129,2-21-387</inkml:trace>
          <inkml:trace contextRef="#ctx0" brushRef="#br1" timeOffset="89936.144">12454 8412 11223,'-35'27'5289,"26"-2"-258,0 4 0,5 15-1677,-8-8-1419,12 17-1031,-4-5-904,4 11 0,0-4 0,0 0 0,0-2 0,0-10 0,2 1 0,-2-15 0,11 5-517,-11-34-2837,0 0-1677,0 0 129,0 0-387,0 0-129</inkml:trace>
        </inkml:traceGroup>
        <inkml:traceGroup>
          <inkml:annotationXML>
            <emma:emma xmlns:emma="http://www.w3.org/2003/04/emma" version="1.0">
              <emma:interpretation id="{B1EFFF13-1365-43DC-A25A-CFE7120D8B76}" emma:medium="tactile" emma:mode="ink">
                <msink:context xmlns:msink="http://schemas.microsoft.com/ink/2010/main" type="inkWord" rotatedBoundingBox="14519,8933 15393,8931 15396,10293 14521,10295"/>
              </emma:interpretation>
              <emma:one-of disjunction-type="recognition" id="oneOf18">
                <emma:interpretation id="interp90" emma:lang="en-US" emma:confidence="0">
                  <emma:literal>R</emma:literal>
                </emma:interpretation>
                <emma:interpretation id="interp91" emma:lang="en-US" emma:confidence="0">
                  <emma:literal>a</emma:literal>
                </emma:interpretation>
                <emma:interpretation id="interp92" emma:lang="en-US" emma:confidence="0">
                  <emma:literal>q</emma:literal>
                </emma:interpretation>
                <emma:interpretation id="interp93" emma:lang="en-US" emma:confidence="0">
                  <emma:literal>A</emma:literal>
                </emma:interpretation>
                <emma:interpretation id="interp94" emma:lang="en-US" emma:confidence="0">
                  <emma:literal>Q</emma:literal>
                </emma:interpretation>
              </emma:one-of>
            </emma:emma>
          </inkml:annotationXML>
          <inkml:trace contextRef="#ctx0" brushRef="#br1" timeOffset="91347.2247">13336 8327 14190,'-3'-18'4644,"-1"2"0,4 16-258,-5 15-2967,-9 1-387,7 16-516,-8 3 129,6 13-258,-3 6 129,5 8-128,3 2-388,4 7 0,2-2 0,11 6 0,1-4 0,5-3 0,3-9 0,6-8 0,1-10 0,4-13 0,5-12 0,3-14 0,0-7 0,3-22 0,-3-14 0,-2-14 0,-9-14 0,-8-9 0,-8-8 0,-12-5 0,-2 3 0,-15-1 0,-6 10 0,-9 8 0,-2 12 0,-2 11 0,2 15 0,-2 8 0,6 12 0,-1 11 0,4 6 0,2 16 0,2 8 0,1 6 0,3 9 0,6 5 0,4 1 0,7 5 0,3 1 0,15 2 0,12 5 0,8 7 0,10 3 0,9 2 0,5 1 0,11 3 0,2-1 0,-1-1 0,-3-6 0,-5-8 0,-9-12 0,-12-2 0,-12-11 0,-11-5 0,-11-7 0,-11-5 0,0-1 0,-25-17 0,5 9-3355,-12-8-2063,-2 3 129,-10-5-516</inkml:trace>
        </inkml:traceGroup>
      </inkml:traceGroup>
    </inkml:traceGroup>
    <inkml:traceGroup>
      <inkml:annotationXML>
        <emma:emma xmlns:emma="http://www.w3.org/2003/04/emma" version="1.0">
          <emma:interpretation id="{25D319A3-95FD-48D8-9C5A-7E672639182C}" emma:medium="tactile" emma:mode="ink">
            <msink:context xmlns:msink="http://schemas.microsoft.com/ink/2010/main" type="paragraph" rotatedBoundingBox="1686,11284 22219,10638 22271,12281 1738,129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2BD387-B93B-4148-9893-4F58497C99E1}" emma:medium="tactile" emma:mode="ink">
              <msink:context xmlns:msink="http://schemas.microsoft.com/ink/2010/main" type="line" rotatedBoundingBox="1686,11284 22219,10638 22271,12281 1738,12926"/>
            </emma:interpretation>
          </emma:emma>
        </inkml:annotationXML>
        <inkml:traceGroup>
          <inkml:annotationXML>
            <emma:emma xmlns:emma="http://www.w3.org/2003/04/emma" version="1.0">
              <emma:interpretation id="{596A1BC6-51F2-4005-8660-1EAB5DECF6BD}" emma:medium="tactile" emma:mode="ink">
                <msink:context xmlns:msink="http://schemas.microsoft.com/ink/2010/main" type="inkWord" rotatedBoundingBox="1686,11284 5269,11171 5305,12323 1723,12436"/>
              </emma:interpretation>
              <emma:one-of disjunction-type="recognition" id="oneOf19">
                <emma:interpretation id="interp95" emma:lang="en-US" emma:confidence="1">
                  <emma:literal>State</emma:literal>
                </emma:interpretation>
                <emma:interpretation id="interp96" emma:lang="en-US" emma:confidence="0">
                  <emma:literal>state</emma:literal>
                </emma:interpretation>
                <emma:interpretation id="interp97" emma:lang="en-US" emma:confidence="0">
                  <emma:literal>Stale</emma:literal>
                </emma:interpretation>
                <emma:interpretation id="interp98" emma:lang="en-US" emma:confidence="0">
                  <emma:literal>Stave</emma:literal>
                </emma:interpretation>
                <emma:interpretation id="interp99" emma:lang="en-US" emma:confidence="0">
                  <emma:literal>Stake</emma:literal>
                </emma:interpretation>
              </emma:one-of>
            </emma:emma>
          </inkml:annotationXML>
          <inkml:trace contextRef="#ctx0" brushRef="#br2" timeOffset="237183.5661">803 10695 10965,'18'-9'4386,"-18"9"0,-7-22-387,7 22-2322,-38 0-1290,5 4-258,-3 10-258,-1 6 0,-4-1-129,5 5-129,2-7 129,8 5-258,4-6 516,10 1-258,12-17 387,-5 24-129,5-24 258,10 21 258,12-9 0,-5-3 0,14 9 0,-3-7 0,9 7-129,-1-2 0,10 5 0,-1-2-129,1 8-129,2 0 0,-3 3 0,-3 2 0,-1 5 0,-7 3 0,-6 0 0,-6 1 0,-6-1 0,-7-5 129,-6 1 0,-3-8 0,-9-3 129,-12-7-129,-4 0 129,-7-9-129,-4-1-129,-6-4 129,-3-2-129,1-2 0,-2 0-129,-1-6 129,6-2 0,-1-1-129,4 0 129,3-2-129,1 2-129,6-2 0,1 3-129,7 2-129,-3-6-516,23 12-1290,-16 0-2580,16 0 0,0 0-516,0 0 0</inkml:trace>
          <inkml:trace contextRef="#ctx0" brushRef="#br2" timeOffset="237831.6032">1278 11132 11997,'4'-21'4902,"13"16"-258,5-1 0,-1-6-2967,31 12-774,-4 0-516,18-5-516,10 5-903,-1-4-3096,7-10-387,5 1-387,-9-3-258</inkml:trace>
          <inkml:trace contextRef="#ctx0" brushRef="#br2" timeOffset="237619.591">1573 10558 12126,'9'-32'5031,"-9"32"-258,0 0 129,0 0-2064,0 0-1419,9 19-516,-2 12-258,-3 2-515,6 14-130,-4 2 0,6 12 0,-3 3 0,4 12 0,-3 4 0,1 8 0,-2-3 0,2-1 0,-1-4 0,-1-13 0,0-5 0,-4-19 0,4-5 0,-9-38-1162,7 28-2966,-7-28-1161,-10 0 387,10 0-516,-36-20-387</inkml:trace>
          <inkml:trace contextRef="#ctx0" brushRef="#br2" timeOffset="238510.642">2553 11223 10965,'16'-44'4773,"-16"22"-129,-5-3 0,-25-10-2838,12 19-516,-19-9-387,6 12-387,-9 1-129,6 8-129,-4 3 0,6 2-129,2 12 0,9 10 0,5 0-129,3 9 0,6 2 0,7 7 0,0 3-129,4-3 129,8 0-129,2-4 129,4 1-129,0-6 0,5-4-129,-5-10 129,5 0 0,-3-9 0,3-6 0,-4-3 129,3-7 0,-1-9 258,-3-7 0,5 0 0,-5-11 0,5 0 129,-7-1 0,5 5-129,-8-3 0,4 10 0,-6 0 0,-11 23-129,21-25 0,-21 25 1,22 0-130,-22 0 0,25 22 0,-9-3 0,3 8-259,-1 0 1,5 8-258,-9-10-258,11 16-645,-19-21-2064,8 1-1548,-2 0 129,-12-21-258,16 16-387</inkml:trace>
          <inkml:trace contextRef="#ctx0" brushRef="#br2" timeOffset="239023.6714">2939 11187 12771,'54'-33'4773,"-28"24"-516,14 9-387,1-2-4386,-2-7-3354,12 9-258,-8-7-516,7 7-129</inkml:trace>
          <inkml:trace contextRef="#ctx0" brushRef="#br2" timeOffset="238843.6611">2945 10659 15867,'9'-62'5031,"0"39"129,3 7-387,-12 16-3741,28 0-516,-12 10-128,4 21-388,-6 6 0,2 11 0,-5 11 0,0 12 0,-6 5 0,-3 12 0,0 0 0,-1 7 0,5-5 0,-3-2 0,6-7 0,-4-15-130,10-3-773,-12-33-774,17 0-2838,-20-30-645,9 20 0,-9-20-387</inkml:trace>
          <inkml:trace contextRef="#ctx0" brushRef="#br2" timeOffset="239451.6958">3421 11159 13416,'98'-12'5031,"-41"4"-129,-3-2-258,-1-17-2967,4 18-903,-14-10-258,-1 3-258,-11-2-129,-8-2-258,-13 2 129,-10 1-258,0 1 129,-19 0-129,-6 5 129,-11 0-129,1 8 0,-8 1 129,2 2 129,0 9-129,4 9 129,5 5 129,5 7-129,6 7 129,7 10-129,8 4 129,4 1 0,4 5 0,12-6-129,8 1 129,6-8-129,8-8 0,8-9-258,8-15-387,12 4-1161,2-14-2709,-2-6-258,7-5-129,-7-8-258</inkml:trace>
        </inkml:traceGroup>
        <inkml:traceGroup>
          <inkml:annotationXML>
            <emma:emma xmlns:emma="http://www.w3.org/2003/04/emma" version="1.0">
              <emma:interpretation id="{000D0FF7-7D9E-4E58-994B-33EE9EA466C8}" emma:medium="tactile" emma:mode="ink">
                <msink:context xmlns:msink="http://schemas.microsoft.com/ink/2010/main" type="inkWord" rotatedBoundingBox="6022,11280 11949,11093 11997,12604 6070,12790"/>
              </emma:interpretation>
              <emma:one-of disjunction-type="recognition" id="oneOf20">
                <emma:interpretation id="interp100" emma:lang="en-US" emma:confidence="1">
                  <emma:literal>equations</emma:literal>
                </emma:interpretation>
                <emma:interpretation id="interp101" emma:lang="en-US" emma:confidence="0">
                  <emma:literal>Equations</emma:literal>
                </emma:interpretation>
                <emma:interpretation id="interp102" emma:lang="en-US" emma:confidence="0">
                  <emma:literal>carnations</emma:literal>
                </emma:interpretation>
                <emma:interpretation id="interp103" emma:lang="en-US" emma:confidence="0">
                  <emma:literal>equators</emma:literal>
                </emma:interpretation>
                <emma:interpretation id="interp104" emma:lang="en-US" emma:confidence="0">
                  <emma:literal>equation</emma:literal>
                </emma:interpretation>
              </emma:one-of>
            </emma:emma>
          </inkml:annotationXML>
          <inkml:trace contextRef="#ctx0" brushRef="#br2" timeOffset="240847.7757">4905 11143 9417,'66'-4'4773,"-31"4"-516,-3 0 129,-3-7-2064,17 7-1032,-14-7-387,7 7-258,-12-12-129,1 5 0,-10-8-258,-18 15-129,18-30 0,-18 14-129,-11 0-129,-10 0 0,-6 2 0,-7 0-129,-1 3 129,-8 4 0,2 7 0,-1 0 129,1 5 0,2 9 0,1 4 0,6 4 129,4 2 0,5 5 0,3-1 0,8 4 129,4 2-129,8 0 0,0 0 0,16 1 129,4-3-129,9 2 0,3-4 0,8-1 0,3-8 0,7 1-129,0-10 129,7-1 0,1-8 0,6-3-129,2-1 129,4-10-129,-3-5 129,1-4-129,-4-1 0,-9-8 0,-7 1 129,-11-4-129,-12-4 129,-11 1-129,-10-3 0,-6 5 0,-14-3 0,-3 9 0,-4 3 0,-2 7 0,0 3 129,2 11-129,1 1-129,3 2 129,1 9 0,2 5 0,0 6 0,0 1-129,3 7 0,-1-1 0,4 7-129,1-7 0,3 6-129,1-6 129,5 7-129,0-7 129,0-3-129,5-4 129,6 0 129,-11-20 129,23 24 0,-7-15 0,0-9 129,2 0 129,0-7 129,3-3 0,-3-8 0,5 0 0,-3-7 0,3 0-129,-4 0 0,3 4 0,-3-2-129,1 9-129,-4 1 0,1 10 129,-1 3-129,2 5 0,0 11 0,2 11 0,1 6 129,4 10-129,2 3 129,-1 8 0,4 1-129,-1 0 129,-2 4 129,-1-2-258,-3 0 130,1-1-130,-5-4 0,-1-4 0,-4-7 0,-1-7 0,-5-9 0,3-6 0,-11-19 0,0 0 0,16-7 0,-11-16 0,-1-9 0,1-7 0,1-11 0,1-9 0,2-5 0,-4-7 0,8 7 0,-10-12 0,15 28-2710,-15-9-2450,5 10 0,-7 8-387,5 11-129</inkml:trace>
          <inkml:trace contextRef="#ctx0" brushRef="#br2" timeOffset="241659.8221">6570 10924 8901,'-7'-21'4644,"7"21"-129,-4 9-129,1 10-1032,3-19-2193,0 43-258,-2-16-258,4 10-129,1-1-129,10 5-129,-4-2-129,5-4 0,-2-3-129,1-2 129,-1-6-129,1-5 0,-13-19 0,25 16 0,-25-16 129,24-2-129,-24 2 0,27-37 129,-11 10-129,0-5 129,0-9-129,2 2 129,-2-3 0,0 2 0,-4 3 0,1 7 129,-4 1-129,-2 12 129,-7 17-129,7-18 0,-7 18-129,0 0 0,2 14 0,0 6 0,1 3 0,6 3 0,2 5 0,1 1 0,4 3 0,2-1 129,3 2-129,1-6-129,1-2 0,-5-6-258,10 4-258,-10-18-645,19 15-1419,-5-18-2064,2-5 0,7 0-258,0-5-258</inkml:trace>
          <inkml:trace contextRef="#ctx0" brushRef="#br2" timeOffset="242111.848">7568 11024 11739,'-34'-45'4902,"14"29"-258,-1 2 258,-6-5-2838,27 19-774,-37 0-387,37 0-387,-34 12-129,20 4-258,2 5 0,3 2-129,2 4-129,-1-2-129,8 5 0,0-7 0,2 8-258,2-12-129,12 10-258,-16-29 258,25 32 0,-25-32 387,30 7 129,-12-7 258,-18 0 258,34-16 258,-22-13 258,11 12 0,-9-17 0,11 12-387,-7-4 0,5 10-129,0 0-129,4 9-129,-2 7 1,0 7-130,0 12-130,-4 4 130,2 9-387,-5-5 0,1 9-129,-10-13-129,7 9-387,-16-32-129,20 32-1032,-20-32-2580,0 0 258,0 0-387,5-23 129</inkml:trace>
          <inkml:trace contextRef="#ctx0" brushRef="#br2" timeOffset="242719.8828">7886 10874 8514,'0'0'4902,"0"0"-387,30-5 0,-3 10-1806,0-5-1161,19 4-387,-5-4-516,11 0-258,-4 0-129,3 0-129,-3-5 129,-2 1 0,-10-3 129,-2 3 0,-13-3 0,-1 5 0,-20 2 0,18-3-129,-18 3 0,0 0 0,0 0-129,14 21-129,-9-1 0,0 1-129,6 9-516,-7-8-1032,5 10-2967,-1-2-387,-2-2 129,-1-4-516</inkml:trace>
          <inkml:trace contextRef="#ctx0" brushRef="#br2" timeOffset="242395.8642">8018 10622 11352,'11'-87'5289,"-8"56"-516,-1 6 129,-2 25-1548,0-24-1677,0 24-645,3 10-644,6 15-388,-3 2 0,4 8 0,1 8 0,5 7 0,-2 5 0,2 2 0,-2 2 0,-1-1 0,-1 1 0,-8-6 0,5 3 0,-9-19-904,0 13-1160,-4-25-2838,4-25-258,-25 17 0,25-17-258</inkml:trace>
          <inkml:trace contextRef="#ctx0" brushRef="#br2" timeOffset="242899.8931">8438 10659 13287,'-6'-89'4515,"6"63"-516,-10-3-387,10 29-5418,0 0-1935,0 0-387,0 21-516,-6-1-258</inkml:trace>
          <inkml:trace contextRef="#ctx0" brushRef="#br2" timeOffset="243435.9237">9048 10862 11610,'0'-29'4386,"0"29"129,-18-19-258,-7 6-2709,25 13-774,-41 0-258,20 11-258,-4 5-129,2 5-129,1 6 129,6 5-129,2 2 0,7 2 0,4 1 0,3 0 129,1-1 0,15-1 129,0-4 0,9-3 129,-2-10 0,9 1 258,-7-15-129,7 3 129,-9-10 0,6-8-129,-8-14-386,2 0-130,-10-9 0,-3-5 0,-4-4 0,-6-1 0,0 3 0,-4 4 0,-8 7 0,-6 3 0,0 11 0,-8 2-130,6 14-1547,-16 5-3225,10 6-258,-3-3 129,4 7-516</inkml:trace>
          <inkml:trace contextRef="#ctx0" brushRef="#br2" timeOffset="243927.9519">9371 10828 13287,'52'-3'4902,"-27"3"0,-2 3-258,-3 17-2967,-20-20-774,28 35-258,-21-12-258,2 6-129,-5 1-258,-4 0-129,0 4-129,-7-9-129,3 4 0,-5-12 129,7-1 0,2-16 0,0 0 129,0 0 258,0-9 0,6-8 258,3-10 0,5 2-129,-4-7 258,8 4-258,-5-4 129,5 7-129,-2 0 0,0 7 1,-16 18-259,26-23 0,-26 23 0,30 0 0,-30 0 0,31 18 0,-15-1 0,0 7 0,2 0 0,-2 5 0,0 1 0,-6-1 0,6 6-130,-10-12-1031,11 20-1677,-8-18-2064,0-2 0,-9-23-387,30 25 0</inkml:trace>
          <inkml:trace contextRef="#ctx0" brushRef="#br2" timeOffset="244327.9747">10474 10864 13545,'-48'-36'4644,"18"27"-129,-4 6 0,-8-3-3225,18 10-516,-8 3-387,11 9 0,2 0-258,8 2 0,7-2-129,4 3 129,16-1-129,13 2 129,10-2-129,7-1 129,8 3-129,4-1 129,-1 3-129,0 1 129,-7-3-129,-7 3 129,-15-2 0,-8 0 0,-15-1 0,-5-2 0,-18-1 0,-12-2 0,-11-5 129,-9-1-129,-5-3 0,-4-6-129,-1 0 129,-1-6-258,8-1-258,0-12-774,21 4-3483,-4 3-258,8-1 129,6 5-516</inkml:trace>
        </inkml:traceGroup>
        <inkml:traceGroup>
          <inkml:annotationXML>
            <emma:emma xmlns:emma="http://www.w3.org/2003/04/emma" version="1.0">
              <emma:interpretation id="{B1BADB32-C316-4C44-8F9E-65B9EADDCAD3}" emma:medium="tactile" emma:mode="ink">
                <msink:context xmlns:msink="http://schemas.microsoft.com/ink/2010/main" type="inkWord" rotatedBoundingBox="12568,11526 14515,11464 14530,11967 12583,12028"/>
              </emma:interpretation>
              <emma:one-of disjunction-type="recognition" id="oneOf21">
                <emma:interpretation id="interp105" emma:lang="en-US" emma:confidence="1">
                  <emma:literal>can</emma:literal>
                </emma:interpretation>
                <emma:interpretation id="interp106" emma:lang="en-US" emma:confidence="0">
                  <emma:literal>Can</emma:literal>
                </emma:interpretation>
                <emma:interpretation id="interp107" emma:lang="en-US" emma:confidence="0">
                  <emma:literal>cane</emma:literal>
                </emma:interpretation>
                <emma:interpretation id="interp108" emma:lang="en-US" emma:confidence="0">
                  <emma:literal>cam</emma:literal>
                </emma:interpretation>
                <emma:interpretation id="interp109" emma:lang="en-US" emma:confidence="0">
                  <emma:literal>•an</emma:literal>
                </emma:interpretation>
              </emma:one-of>
            </emma:emma>
          </inkml:annotationXML>
          <inkml:trace contextRef="#ctx0" brushRef="#br2" timeOffset="245424.0374">11664 10849 8772,'-1'-28'4515,"1"28"0,-43-18-258,13 11-903,1 7-2064,-15 2-387,8 14-387,-8-2-129,12 9-129,-2 2-129,11 7 0,3 2-129,8 3 0,8 2 129,4 1-129,14 2 0,11-3 0,9 1 0,11-8 0,11-2-129,7-9 0,8-3-129,4-11-129,6-2-129,-4-8-258,8-4 129,-12-16-129,0 3 0,-12-14 0,-3 2 387,-15-3 258,-11-8 258,-9 7 387,-14-6 258,-7 11 0,-9-4 0,-8 14 129,-13-6 129,5 16-258,-9-1-129,5 12-129,-1 0-129,5 7-129,-2 7 0,9 7-129,0 4-129,5 4 0,4 1 0,2 0-258,5 4 0,0-9-129,0 9-129,3-15 0,8 10 0,-11-29 0,19 25 387,-19-25 129,29 1 129,-10-1 387,-3-19 0,9 1 258,-7-14-129,9 9 129,-9-7-258,6 8-129,-6 1-128,2 7-259,-4 5 0,0 9 0,0 0 0,-16 0 0,28 28 0,-13-8 0,2 5-130,-4-7-386,10 12-774,-23-30-2451,27 27-1290,-10-22 258,5-5-516,3 0-387</inkml:trace>
          <inkml:trace contextRef="#ctx0" brushRef="#br2" timeOffset="245808.0593">12644 10903 14577,'0'0'4902,"0"0"-129,15 12-129,-15-12-3483,26 31-258,-15-15-387,9 5-258,-6 0-258,-7-3-387,4 5-129,-11-23-129,7 29 0,-7-29 129,0 0 0,0 0 129,0 0 258,26 0 258,-15-13 258,12-5 129,-5-7 129,9 6-129,-4-6 0,5 9 0,-3 0-129,4 9-129,-3 5-129,1 2 0,-2 13-129,0 6 129,-4 8-258,-1-2-129,1 8-387,-7-9-387,15 15-2451,-8-13-1290,0-2-129,4-8-129,0-9-645</inkml:trace>
        </inkml:traceGroup>
        <inkml:traceGroup>
          <inkml:annotationXML>
            <emma:emma xmlns:emma="http://www.w3.org/2003/04/emma" version="1.0">
              <emma:interpretation id="{6F855346-7739-41F4-B357-9D91B69A53B4}" emma:medium="tactile" emma:mode="ink">
                <msink:context xmlns:msink="http://schemas.microsoft.com/ink/2010/main" type="inkWord" rotatedBoundingBox="15392,11047 16658,11007 16683,11795 15417,11835"/>
              </emma:interpretation>
              <emma:one-of disjunction-type="recognition" id="oneOf22">
                <emma:interpretation id="interp110" emma:lang="en-US" emma:confidence="1">
                  <emma:literal>be</emma:literal>
                </emma:interpretation>
                <emma:interpretation id="interp111" emma:lang="en-US" emma:confidence="0">
                  <emma:literal>bc</emma:literal>
                </emma:interpretation>
                <emma:interpretation id="interp112" emma:lang="en-US" emma:confidence="0">
                  <emma:literal>b:</emma:literal>
                </emma:interpretation>
                <emma:interpretation id="interp113" emma:lang="en-US" emma:confidence="0">
                  <emma:literal>bo</emma:literal>
                </emma:interpretation>
                <emma:interpretation id="interp114" emma:lang="en-US" emma:confidence="0">
                  <emma:literal>ba</emma:literal>
                </emma:interpretation>
              </emma:one-of>
            </emma:emma>
          </inkml:annotationXML>
          <inkml:trace contextRef="#ctx0" brushRef="#br2" timeOffset="246380.0921">14274 10321 16512,'0'0'4773,"0"0"129,7 14-129,-14 11-3741,3 18-257,-8 0-775,5 12 0,0 2 0,5 5 0,2 2 0,0 2 0,3-4 0,6 0 0,2-6 0,0-7 0,-3-10 0,-2-10 0,1-13 0,-7-16 0,0 0 0,14-16 0,-8-9 0,1-7 0,2 0 0,1 0 0,4 0 0,2 5 0,4 4 0,3 5 0,2 6 0,3 7 0,3 5 0,-1 0 0,0 12 0,-1 8 0,-4-1 0,-2 8 0,-6-2 0,-2 0 0,-10 0 0,-5-2 0,-4-4 0,-15-3 0,-10-2 0,-11-5 0,-7 0 0,-10-5 0,4 1-388,-13-7-773,20 2-1419,-4 0-2322,4-7 0,9-3-387,8-1 0</inkml:trace>
          <inkml:trace contextRef="#ctx0" brushRef="#br2" timeOffset="246801.1162">14896 10876 14577,'91'-12'5031,"-41"5"-387,-2-1 129,5 5-3741,-15-8-387,4 4-258,-11-4 0,-7 1-258,-24 10 258,22-29-258,-22 13 129,-7 0-258,-11 0 129,-9 4-258,-5 3 258,-9 2-387,0 7 129,-5 0 0,5 14-258,0 4 129,8 7-129,4 3 258,11 6-129,9 3 129,9 1-129,15-1 129,13 0 0,11-5 0,15 0-258,-1-16-516,20 6-2064,-6-17-1677,-2-5-129,-3-3-129,-11-15-645</inkml:trace>
        </inkml:traceGroup>
        <inkml:traceGroup>
          <inkml:annotationXML>
            <emma:emma xmlns:emma="http://www.w3.org/2003/04/emma" version="1.0">
              <emma:interpretation id="{0E49729E-FC06-4C25-A620-B305ACE18DF3}" emma:medium="tactile" emma:mode="ink">
                <msink:context xmlns:msink="http://schemas.microsoft.com/ink/2010/main" type="inkWord" rotatedBoundingBox="17323,10873 20007,10789 20035,11665 17351,11750"/>
              </emma:interpretation>
              <emma:one-of disjunction-type="recognition" id="oneOf23">
                <emma:interpretation id="interp115" emma:lang="en-US" emma:confidence="1">
                  <emma:literal>used</emma:literal>
                </emma:interpretation>
                <emma:interpretation id="interp116" emma:lang="en-US" emma:confidence="0">
                  <emma:literal>need</emma:literal>
                </emma:interpretation>
                <emma:interpretation id="interp117" emma:lang="en-US" emma:confidence="0">
                  <emma:literal>lased</emma:literal>
                </emma:interpretation>
                <emma:interpretation id="interp118" emma:lang="en-US" emma:confidence="0">
                  <emma:literal>Used</emma:literal>
                </emma:interpretation>
                <emma:interpretation id="interp119" emma:lang="en-US" emma:confidence="0">
                  <emma:literal>nsed</emma:literal>
                </emma:interpretation>
              </emma:one-of>
            </emma:emma>
          </inkml:annotationXML>
          <inkml:trace contextRef="#ctx0" brushRef="#br2" timeOffset="247363.1483">16083 10652 11223,'-6'12'4515,"6"26"0,6-17 0,-3-1-2967,17 15-387,-11-12-516,9 8-129,-6-10-387,4-1 0,-16-20-129,29 23 0,-29-23 129,28 3-129,-28-3 129,34-10 0,-16-6 0,7-4 0,-4-7 387,7 2-129,-5-3 129,6 3 0,-8 0-129,4 7 0,-9 2 0,4 7-257,-20 9-130,28 0 0,-28 0 0,23 24 0,-12-3 0,0 6 0,1 1 0,1 1 0,-1 3-259,-3-8-386,7 9-645,-16-33-1806,14 26-1935,-14-26 129,34 11-516,-11-11 0</inkml:trace>
          <inkml:trace contextRef="#ctx0" brushRef="#br2" timeOffset="247740.1699">17006 10627 12513,'0'-23'4902,"-20"-7"-258,4 23-129,-3 7-2451,-8 0-1161,27 0-387,-35 5-258,35-5 0,-29 21-258,29-21 129,-9 29 0,9-13-258,11 0 258,7 2-129,7-2 129,7 3-129,5 1 129,6 1-129,-1-5 0,3 5 258,-6-5-258,-3 4 258,-10-8-258,-8 4 258,-18-16 0,0 22 0,-16-15-129,-12 0 0,-10-5 1,-4-2-130,-7 0-130,-2 0-257,3 0-258,-5-11-1032,17 2-3096,-1 0-129,6 0-387,8 1 0</inkml:trace>
          <inkml:trace contextRef="#ctx0" brushRef="#br2" timeOffset="248607.2195">17269 10753 10836,'132'4'4515,"-63"-4"258,4 0 0,-7 4-2064,-14-8-1419,10 0-387,-19-8-387,-4 1 129,-16-5-258,-7 0-129,-14-3-258,-2 1 258,-13-2-258,-8 3 0,-8 2-129,-4 5 0,-3 6 129,-3 4-129,3 2 0,1 10 0,4 8 129,7 5-258,6 3 129,5 4 0,10 2 0,3 2 129,12-3 0,13 1 0,5-5 0,8-1 129,4-6-129,10-5 258,3-4-129,9-6 0,2-5 0,9-2 0,6-6 0,12-10-129,1-3 129,2-4-129,-5-4 0,-9 0-129,-11 1 258,-18-3-387,-19 6 129,-27 0 0,-10 7-129,-31 2-129,-7 7 129,-16 1-129,2 6 0,-4 0 129,11 13 0,4 3 0,12 3-129,10 3 516,14 2-258,8 1 258,10-2 0,13 2 258,-1-9-129,8 2 258,-5-11 0,5 2 0,-9-9 0,4-7-129,-9-11 0,4-5-129,-6-9 0,4-11-128,0-6-130,-2-12 0,1-8-130,-1-11 1,2-2 129,-7-2-129,-2 4 0,-6 6 0,-3 11 129,0 12-129,-3 19 258,3 32-129,-29-4 129,17 25 0,-1 20 0,8 16 0,2 9 1,3 11-130,5 1 0,13 2 0,3-4 0,4-6 0,7-1 0,-11-17-1549,11 3-3224,-12-9-387,-2-7-258,-9-7-129</inkml:trace>
        </inkml:traceGroup>
        <inkml:traceGroup>
          <inkml:annotationXML>
            <emma:emma xmlns:emma="http://www.w3.org/2003/04/emma" version="1.0">
              <emma:interpretation id="{B2B34AF4-59DA-4F41-8FE7-700D78F938F3}" emma:medium="tactile" emma:mode="ink">
                <msink:context xmlns:msink="http://schemas.microsoft.com/ink/2010/main" type="inkWord" rotatedBoundingBox="20701,10710 22220,10662 22249,11579 20730,11627"/>
              </emma:interpretation>
              <emma:one-of disjunction-type="recognition" id="oneOf24">
                <emma:interpretation id="interp120" emma:lang="en-US" emma:confidence="1">
                  <emma:literal>to</emma:literal>
                </emma:interpretation>
                <emma:interpretation id="interp121" emma:lang="en-US" emma:confidence="0">
                  <emma:literal>too</emma:literal>
                </emma:interpretation>
                <emma:interpretation id="interp122" emma:lang="en-US" emma:confidence="0">
                  <emma:literal>To</emma:literal>
                </emma:interpretation>
                <emma:interpretation id="interp123" emma:lang="en-US" emma:confidence="0">
                  <emma:literal>•o</emma:literal>
                </emma:interpretation>
                <emma:interpretation id="interp124" emma:lang="en-US" emma:confidence="0">
                  <emma:literal>Too</emma:literal>
                </emma:interpretation>
              </emma:one-of>
            </emma:emma>
          </inkml:annotationXML>
          <inkml:trace contextRef="#ctx0" brushRef="#br2" timeOffset="249775.2863">19454 10519 13674,'0'0'5031,"0"0"-258,26 0-129,33 12-3225,-6-8-516,31 8-129,5-8-258,19 5-129,6-8-258,13-1 0,10 0-129,-1 0 0,-6-5 129,-7-2-129,-16-2 129,-16-2-129,-22 1 130,-23-3-130,-25 2 0,-21 11 0,-10-16 0,-17 13 0,-8 3 0,-5 2 0,0 12 0,0 7 0,5 6 0,6 5 0,8 4 0,7 1 0,8 2 0,6 0 0,9-3 0,13-6 0,4-5 0,8-6 0,2-8 0,1-9 0,-3-4 0,1-12 0,-10-13 0,-5-3 0,-8-9 0,-6-7 0,-6-1 0,-15-2 0,1 15-130,-16-5-4901,-9 10-129,-14 8-258,-3 12-258</inkml:trace>
          <inkml:trace contextRef="#ctx0" brushRef="#br2" timeOffset="249255.2566">19879 10074 14964,'18'-77'5031,"-10"54"-129,-8 23-258,20 0-3354,-18 11-516,10 32-258,-6 6-129,4 14-128,-1 8-259,0 7 0,-2 2 0,0 2 0,-1-4 0,-3-3 0,1-7 0,-4-10 0,5-1 0,-7-21-1678,0-2-3224,-10-13-258,12-21-258,-32 12-258</inkml:trace>
        </inkml:traceGroup>
      </inkml:traceGroup>
    </inkml:traceGroup>
    <inkml:traceGroup>
      <inkml:annotationXML>
        <emma:emma xmlns:emma="http://www.w3.org/2003/04/emma" version="1.0">
          <emma:interpretation id="{B632C020-64F6-4CED-A69D-9A01B8CF73AF}" emma:medium="tactile" emma:mode="ink">
            <msink:context xmlns:msink="http://schemas.microsoft.com/ink/2010/main" type="paragraph" rotatedBoundingBox="1911,12879 21200,12140 21288,14421 1998,151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8EBDE6-782A-4C4A-A8F0-11C395CE3B0A}" emma:medium="tactile" emma:mode="ink">
              <msink:context xmlns:msink="http://schemas.microsoft.com/ink/2010/main" type="line" rotatedBoundingBox="1911,12879 21200,12140 21288,14421 1998,15160"/>
            </emma:interpretation>
          </emma:emma>
        </inkml:annotationXML>
        <inkml:traceGroup>
          <inkml:annotationXML>
            <emma:emma xmlns:emma="http://www.w3.org/2003/04/emma" version="1.0">
              <emma:interpretation id="{F5DCA931-FD73-419E-B51B-3BF049FD5894}" emma:medium="tactile" emma:mode="ink">
                <msink:context xmlns:msink="http://schemas.microsoft.com/ink/2010/main" type="inkWord" rotatedBoundingBox="1911,12879 5795,12730 5882,15011 1998,15160"/>
              </emma:interpretation>
              <emma:one-of disjunction-type="recognition" id="oneOf25">
                <emma:interpretation id="interp125" emma:lang="en-US" emma:confidence="1">
                  <emma:literal>design</emma:literal>
                </emma:interpretation>
                <emma:interpretation id="interp126" emma:lang="en-US" emma:confidence="0">
                  <emma:literal>deign</emma:literal>
                </emma:interpretation>
                <emma:interpretation id="interp127" emma:lang="en-US" emma:confidence="0">
                  <emma:literal>designs</emma:literal>
                </emma:interpretation>
                <emma:interpretation id="interp128" emma:lang="en-US" emma:confidence="0">
                  <emma:literal>desigh</emma:literal>
                </emma:interpretation>
                <emma:interpretation id="interp129" emma:lang="en-US" emma:confidence="0">
                  <emma:literal>des-gn</emma:literal>
                </emma:interpretation>
              </emma:one-of>
            </emma:emma>
          </inkml:annotationXML>
          <inkml:trace contextRef="#ctx0" brushRef="#br2" timeOffset="253595.5048">1017 12845 7998,'16'-44'4515,"-16"22"0,-22-2-387,1 0-1032,-6 10-1935,-14-4-387,7 11-258,-6 0 0,6 7 0,-2 0-258,10 14 0,-1 4 0,9 9-129,2 5 129,7 5-129,4 2 0,5 4-129,0 0 129,9 0-129,5-4 0,4-4 0,0-8 129,3-2 0,-2-11 129,3-5 129,-4-9 0,3-2 129,-5-14 0,5-5 0,-5-11-129,4-7-128,-2-11-259,1-7 0,-3-5 0,2-22 0,0-5 0,-2-3 0,-4 3 0,-5 5 0,-3 6 0,-4 12 0,0 9 0,-5 21 0,-4 15 0,9 21 0,-20-11 0,20 11 0,-11 20 0,11 8 0,0 10 0,2 8 0,5 7 0,2 6 0,2 3 0,1 2 0,1 2 0,3-3 0,2-1 0,1-7 0,3-3 0,2-6 0,3-4 0,0-8 0,3 0-388,-10-18-902,21 9-1806,-17-18-1806,3-5-387,-6-2 129,1-4-516</inkml:trace>
          <inkml:trace contextRef="#ctx0" brushRef="#br2" timeOffset="253979.5268">1420 12861 12384,'55'-7'4902,"-17"4"0,3-4-129,3 7-2580,-8-13-903,15 4-645,-13-7-129,-1 2-129,-10-6-129,-9 3-129,-11-1-129,-7 0 0,0 18 0,-34-27-129,5 20 0,-3 5 0,-1 2-129,-5 9 129,4 11 0,4 3 0,9 5 0,3 5 0,11 2 129,7 1 0,5-1-129,15 1 0,12-6 129,5-1-129,8-5 0,3-8-516,7 2-129,-7-18-1032,5 0-2967,2 0 258,-7-7-645,2-7 387</inkml:trace>
          <inkml:trace contextRef="#ctx0" brushRef="#br2" timeOffset="254431.5526">2472 12719 11610,'-29'-14'4773,"29"14"-516,-37-4 258,3-1-3225,34 5-387,-34 2-387,34-2-258,-21 14 0,21-14-129,-5 18 0,5-18 0,14 21 0,9-9 0,5 3 129,8 1-129,3 0 0,6 2 0,-3 3 0,-1 0 0,-5 2 0,-8 2-129,-8-2 129,-8 2-129,-8-2 0,-4 1 0,-16-7 129,-7 1-129,-8-5 129,-6-5 0,-2-2-129,-2-4 258,-2-2-129,4-4 0,0-7 0,7 1-129,2-6 0,5 0-129,9 3-258,-6-10-1032,19 5-3096,3 18-387,-11-25 0,11 25-387</inkml:trace>
          <inkml:trace contextRef="#ctx0" brushRef="#br2" timeOffset="254671.5664">2751 12803 14835,'35'0'5289,"-35"0"-387,22 7 0,-22-7-3741,3 25-258,-3-25-387,16 35-257,-9-13-259,-1-5-388,4 10-644,-10-27-2451,0 23-1548,0-23 0,0 0-387,0 0-129</inkml:trace>
          <inkml:trace contextRef="#ctx0" brushRef="#br2" timeOffset="254810.5743">2810 12644 13416,'1'-101'4773,"6"60"-258,-7 2-387,0 18-4128,0 21-3999,0 0-129,0 0-774,-3 24 129</inkml:trace>
          <inkml:trace contextRef="#ctx0" brushRef="#br2" timeOffset="255494.6134">3612 12735 12384,'-41'-41'5031,"16"30"-645,-9 3 516,4 0-3225,5 16-774,-9 2-387,6 13-258,-1 0-258,6 8 0,2-3 0,7 2 0,5-3 0,5-2 0,4-2 0,0-5-258,9 0 0,-9-18-129,32 19 0,-14-19-129,10 0 0,-5-9 129,11-5 0,-3-9 258,1-4 129,0-1 129,-9-4 129,2 5 0,-11 0 129,2 10-258,-16 17 129,16-15-129,-16 15-129,2 25 258,-2 7 129,5 18 129,-3 7 0,10 23 258,-5 7-129,13 24 129,-4 4-257,11 17-517,-4 0 0,5 4 0,-5-4 0,0-9 0,-5-11 0,-5-21 0,-6-20 0,-7-18 0,-4-17 0,-12-22 0,-12-14 0,-10-9 0,-8-18 0,-7-8 0,-6-6 0,-3-9 0,1-10 0,3-6 0,6-9 0,9-9 0,13-6 0,14-6 0,16 5 0,7-10 0,45 13-5161,-2 8-128,12 11 0,5 9-516</inkml:trace>
          <inkml:trace contextRef="#ctx0" brushRef="#br2" timeOffset="256090.6475">4103 12682 10191,'19'0'4773,"-3"28"-129,-7-3-129,-7-4-2451,19 22-645,-12-13-387,5 11-387,-5-9-258,-2 0-387,1-2 0,-8-12-387,1 2 0,-1-20-387,0 0 258,0 0 0,0 0 0,-7-27 516,7 2-129,0-3 387,0-10 129,7 6 258,-1-5-129,8 12 129,-7-7 0,11 14 0,-7-3-129,8 16 0,-19 5-129,36 0-129,-19 7 0,8 12 0,-3 4-129,3 6-129,1 5-129,-6-8-645,12 19-1161,-13-15-2709,1-3-387,-2-4-258,-2-2-129</inkml:trace>
        </inkml:traceGroup>
        <inkml:traceGroup>
          <inkml:annotationXML>
            <emma:emma xmlns:emma="http://www.w3.org/2003/04/emma" version="1.0">
              <emma:interpretation id="{1C41A492-FC2C-4995-8122-35640E4A9C7F}" emma:medium="tactile" emma:mode="ink">
                <msink:context xmlns:msink="http://schemas.microsoft.com/ink/2010/main" type="inkWord" rotatedBoundingBox="6828,13356 8772,13281 8828,14744 6884,14818"/>
              </emma:interpretation>
              <emma:one-of disjunction-type="recognition" id="oneOf26">
                <emma:interpretation id="interp130" emma:lang="en-US" emma:confidence="1">
                  <emma:literal>any</emma:literal>
                </emma:interpretation>
                <emma:interpretation id="interp131" emma:lang="en-US" emma:confidence="0">
                  <emma:literal>amy</emma:literal>
                </emma:interpretation>
                <emma:interpretation id="interp132" emma:lang="en-US" emma:confidence="0">
                  <emma:literal>ary</emma:literal>
                </emma:interpretation>
                <emma:interpretation id="interp133" emma:lang="en-US" emma:confidence="0">
                  <emma:literal>airy</emma:literal>
                </emma:interpretation>
                <emma:interpretation id="interp134" emma:lang="en-US" emma:confidence="0">
                  <emma:literal>my</emma:literal>
                </emma:interpretation>
              </emma:one-of>
            </emma:emma>
          </inkml:annotationXML>
          <inkml:trace contextRef="#ctx0" brushRef="#br2" timeOffset="256854.6912">5892 12751 10191,'-10'-39'4515,"10"39"-258,-43-36 0,5 13-2451,15 14-903,-16-5-129,9 14-258,-4 0-129,8 4-129,1 10-129,7 7 0,2 4-129,5 5 129,6 1-129,3 1 0,2 0 0,4 0 129,4-6 129,5-1-129,3-5 0,2-2 0,-2-8 258,3-1-258,-1-9 258,3 0 0,-5-9-129,8-1 129,-8-10-129,7-1 258,-6-6-258,8 2 129,-5-2-129,1 4-128,-3 0-130,2 7 0,-3 4 0,1 6 0,0 6 0,0 6 0,1 10 0,1 5 0,1 4 0,-1 0 0,1 3 0,-5-3 0,4 5-646,-11-12-515,14 11-1419,-23-29-2322,28 25-129,-12-18-129,0-7-258</inkml:trace>
          <inkml:trace contextRef="#ctx0" brushRef="#br2" timeOffset="257298.7166">6262 12769 11223,'0'-18'4902,"0"-3"-129,0 21 0,0 0-2451,25 7-1032,-25-7-645,30 34 0,-14-15-258,6 6-129,-5 2-129,-1-2-258,-1 0 0,-8-6-129,0 1 0,-7-20-129,4 25 129,-4-25-129,0 0 0,0 0 129,0-9 0,0-7 387,0-7 0,3-2 0,2-7 129,6 3 129,-2-6 0,7 6 0,-2-1 129,8 7-129,-5 0 0,6 8 0,-1 5-129,1 6 0,-2 4-128,2 4-130,-3 6 0,1 8 0,-3 4 0,-2 1 0,0 3 0,-3 3 0,-1 3-130,-10-9-1160,14 7-3354,-14-3-387,-2-6 129,0-3-645</inkml:trace>
          <inkml:trace contextRef="#ctx0" brushRef="#br2" timeOffset="257818.7464">6956 12644 14190,'14'-25'4902,"13"31"-129,-9 10-129,10 12-3483,-12-6-258,16 13-258,-5-6-258,3 4-129,0-2-387,-3-6-129,3-2-258,-7-9 129,6 0-129,-8-12 0,6-2 0,-8-9 129,4-11 258,-1-4 258,-4-10 129,3-2 129,-9-7 129,6 10 0,-7-5 129,1 15 0,-6-3-129,-6 26 0,10-17-386,-10 17-130,4 29 0,-4 3 0,0 9 0,-2 9 0,-7 10 0,-1 10 0,-10 10 0,-7 12 0,-6 15 0,-5 8 0,-5 5 0,-1 1 0,0-2 0,3-11 0,3-12 0,6-19 0,9-17 0,2-22 0,12-12 0,-11-19-388,20-7-2837,0 0-1935,0 0 258,-14-26-516,14-4 0</inkml:trace>
        </inkml:traceGroup>
        <inkml:traceGroup>
          <inkml:annotationXML>
            <emma:emma xmlns:emma="http://www.w3.org/2003/04/emma" version="1.0">
              <emma:interpretation id="{D93F1CCC-0422-416C-85E5-D13E09A2A7E9}" emma:medium="tactile" emma:mode="ink">
                <msink:context xmlns:msink="http://schemas.microsoft.com/ink/2010/main" type="inkWord" rotatedBoundingBox="9552,13097 13775,13078 13780,14300 9557,14319"/>
              </emma:interpretation>
              <emma:one-of disjunction-type="recognition" id="oneOf27">
                <emma:interpretation id="interp135" emma:lang="en-US" emma:confidence="1">
                  <emma:literal>sequential</emma:literal>
                </emma:interpretation>
                <emma:interpretation id="interp136" emma:lang="en-US" emma:confidence="0">
                  <emma:literal>Sequential</emma:literal>
                </emma:interpretation>
                <emma:interpretation id="interp137" emma:lang="en-US" emma:confidence="0">
                  <emma:literal>segmental</emma:literal>
                </emma:interpretation>
                <emma:interpretation id="interp138" emma:lang="en-US" emma:confidence="0">
                  <emma:literal>segmenting</emma:literal>
                </emma:interpretation>
                <emma:interpretation id="interp139" emma:lang="en-US" emma:confidence="0">
                  <emma:literal>sequencing</emma:literal>
                </emma:interpretation>
              </emma:one-of>
            </emma:emma>
          </inkml:annotationXML>
          <inkml:trace contextRef="#ctx0" brushRef="#br2" timeOffset="259447.8393">8710 12397 9417,'-20'-23'3999,"4"23"-258,-21 2-258,0 3-2709,-1 13-387,-1-2 0,0 9-129,3-6 0,8 6-129,8-5 258,13 3 0,7-23 129,6 34 258,10-22-129,19 8 129,-5-10 129,17 12-129,-10-10 0,9 10-258,-7-5-129,-1 6-129,-8-3-129,-5 3 0,-9 0 129,-6 0-129,-10-1 0,0 1 129,-12-4 0,-8-1-129,-8-4 129,-4 1-129,-4-8 129,-3-2-258,0-5 129,-2 0 0,2-7-129,4-5 0,1-1-129,2-3-129,9 5-516,-6-10-1548,8 10-2322,21 11-129,-18-14-258,18 14-258</inkml:trace>
          <inkml:trace contextRef="#ctx0" brushRef="#br2" timeOffset="260575.9041">8936 12691 11868,'50'-6'5031,"-26"6"-516,7 0 387,2 0-2064,15 2-1806,-3-2-258,12 0-387,-6 0 0,5-4-129,-7-6 0,-1-3 0,-10-3-129,-10-1 1,-8-5-130,-11-1 0,-9-2 0,-7 2 0,-17 3 0,-11 3-259,-6 4 130,-4 4 0,-4 9-129,-3 0 0,4 15 129,2 2-129,7 8 0,5 4 129,9 3 0,4 3 0,6 3 129,10-1 0,5 0 129,0-1 0,16-2 129,7-2 0,7-2-129,11-5 129,6-6 129,10-3-129,7-3-129,7-6 1,7-7-130,6 0 0,-1-2 0,1-10 0,-8-4 0,-8-4 0,-9-5 0,-15-3 0,-12-4 0,-16-4 0,-14 2 0,-4 4 0,-16 2 0,-8 3 0,-3 9 0,-5 7 0,2 7 0,2 2 0,2 11 0,3 5 0,7 5 0,5 4 0,5 2 0,2-1 0,6 1 0,0 0 0,2 0 0,7-3-130,3 1 1,-3-3-129,6 1 129,-5-7-258,4 3 258,-14-19 0,29 24 129,-29-24 0,28 1 129,-12-1 0,-16 0-129,31-23 258,-17 4-258,4 3 258,-4-2-258,-14 18 129,27-25-129,-27 25 0,21-9 129,-21 9-129,18 7 0,-9 9 129,-1 4 1,3 6-130,-2 5 0,2 4 0,-2 3 0,3 4 0,-1 3 0,-1 3 0,1 2 0,1 3 0,1 4 0,1 0 0,-1-6 0,-3-4 0,1-8 0,0-11 0,-11-28 0,19 11 0,-13-24 0,2-20 0,-4-14 0,1-8 0,1-9 0,1-9 0,-2-1 0,0-5 0,3 5 0,-1-1 0,3 9 0,-3 2 0,6 16 0,-11-7 0,14 25-4645,-11 5-773,-5 25 258,12-20-516</inkml:trace>
          <inkml:trace contextRef="#ctx0" brushRef="#br2" timeOffset="261047.9311">10647 12605 11610,'0'0'4902,"0"0"-387,2 23 258,-2-23-1548,7 43-2580,-7-18-129,5 9-258,-1-2-129,-1-4-258,3-1-129,-1-6 0,4-3 0,-9-18 0,19 20 0,-19-20 258,25 0 129,-9-6 129,-1-13 129,4-1 129,-5-10 0,6-2 0,-8-7-129,6 1 0,-5 1 0,-1 9-257,-3 1-130,0 11 0,-9 16 0,0 0 0,21 0 0,-12 21 0,2 8 0,3 3 0,2 5 0,0-3 0,7 3-646,-5-12-515,12 11-1161,-5-19-2580,-4-4 129,-3-8-516,-2-5 387</inkml:trace>
          <inkml:trace contextRef="#ctx0" brushRef="#br2" timeOffset="261970.9839">11511 12627 10707,'36'1'4644,"-13"3"0,0-1 129,-7-3-2193,25 6-1032,-16-6-387,14 0-387,-9-4-258,8-3 0,-8-7-129,0-2-258,-7-6 129,-5 1-128,-7-2-130,-11-2 0,-2 2 0,-16 3 0,-10 8-130,-11 7 1,-4 3 0,-9 2-129,3 16 129,-3 7 0,4 5 0,3 6 0,10 2 0,8 3 0,11 2 129,13-2 0,4 2-129,23-4 258,8-3-258,10-5 129,8-6 0,5-7-129,6-6-387,-6-10-258,9 0-516,-20-17-1161,13 4-774,-19-21 258,8 15 258,-21-20 387,3 14 903,-10-6 1290,-9 3 645,-9 28 1419,11-32 645,-11 32 258,0 0-258,0 0-258,0 0-645,14 27-516,-11-11-387,12 12 0,-7-5-129,9 4-258,-7-2-129,1 2-129,0-6-387,-8-5 129,-3-16-258,7 19 129,-7-19-129,0 0 129,0 0 129,7-23 129,-1-2 258,3 1-129,-1-10 258,8 0-129,2-5 129,5 5-129,2 2 0,2 9-129,1 5 129,1 11-258,-2 7 129,-3 16-129,0 11 0,-7 5-129,-2 5-129,-10-1-258,4 6-516,-9-15-1161,0 0-2451,-2-10-258,2-17-129,-16 16 0</inkml:trace>
        </inkml:traceGroup>
        <inkml:traceGroup>
          <inkml:annotationXML>
            <emma:emma xmlns:emma="http://www.w3.org/2003/04/emma" version="1.0">
              <emma:interpretation id="{A6A8733C-E7E3-4906-91BF-B4661AB8DEB0}" emma:medium="tactile" emma:mode="ink">
                <msink:context xmlns:msink="http://schemas.microsoft.com/ink/2010/main" type="inkWord" rotatedBoundingBox="14065,12555 15918,12484 15957,13515 14105,13586"/>
              </emma:interpretation>
            </emma:emma>
          </inkml:annotationXML>
          <inkml:trace contextRef="#ctx0" brushRef="#br2" timeOffset="262251.9999">12808 11993 14448,'45'-66'5031,"-26"58"-258,-19 8 129,30 21-3096,-19 6-903,9 17-129,-6 4-644,7 16-130,-5 4 0,2 10 0,-2 0 0,-5-1 0,-1 3 0,-6-14 0,5 5-904,-13-30-1160,4 7-1935,-2-25-1161,-6-7 129,8-16-387,-24-2 0</inkml:trace>
          <inkml:trace contextRef="#ctx0" brushRef="#br2" timeOffset="262511.0148">12833 12497 8256,'7'-16'4644,"25"16"258,13 0-387,15 7-903,-5-9-1548,25 2-645,-14-2-516,5 2-129,-16-7-258,-5 5-129,-16-1-129,-9 3 0,-25 0 1,16 10-259,-16 6 0,-2 4 0,-3 8 0,-2 3-259,7 11-515,-7-13-1419,7 8-2451,0-1-387,3-4-129,4-7-387</inkml:trace>
          <inkml:trace contextRef="#ctx0" brushRef="#br2" timeOffset="262680.0244">13397 12297 14190,'-7'-115'4644,"1"74"-387,6 21-387,0 20-4773,0 0-3354,0 0 0,11 31-516,2 8-129</inkml:trace>
          <inkml:trace contextRef="#ctx0" brushRef="#br2" timeOffset="263119.0495">14089 12552 13029,'37'-55'5031,"-37"23"-258,-3-2 0,-17 14-2967,-12-6-1032,5 15-387,-10 7-129,0 6 0,-2 18-258,3 8 0,2 4 0,7 4 0,6 3 0,5-4 0,5-1 0,8-5-129,3-1 0,0-6-129,11-1 129,-11-21-129,26 21 0,-8-21 258,3 0-129,2-5 258,-1-13 129,8-1 129,-7-10 129,6 4-129,-6-3 0,3 3-129,-4 3 0,1 10-129,-2 7 0,1 6-129,3 19-129,-2 8 129,-2 8-258,-5 3-129,5 4-129,-12-11-516,9 9-645,-18-16-3225,0-25 129,9 16-387,-9-16 129</inkml:trace>
          <inkml:trace contextRef="#ctx0" brushRef="#br2" timeOffset="263384.0647">14421 11897 14835,'34'-91'5160,"-14"68"-129,-4 9 0,14 16-3741,-30-2-258,32 34-644,-18-2-388,4 18 0,-5 6 0,1 17 0,-5 6 0,0 10 0,-4 3 0,-2-3 0,5 4 0,-8-22-1291,7 3-3740,2-17-387,7-7 129,-2-18-516</inkml:trace>
        </inkml:traceGroup>
        <inkml:traceGroup>
          <inkml:annotationXML>
            <emma:emma xmlns:emma="http://www.w3.org/2003/04/emma" version="1.0">
              <emma:interpretation id="{125EFBFF-E5E7-4C1F-906C-4976B34A69F7}" emma:medium="tactile" emma:mode="ink">
                <msink:context xmlns:msink="http://schemas.microsoft.com/ink/2010/main" type="inkWord" rotatedBoundingBox="16858,12502 21208,12336 21246,13327 16896,13493"/>
              </emma:interpretation>
              <emma:one-of disjunction-type="recognition" id="oneOf28">
                <emma:interpretation id="interp140" emma:lang="en-US" emma:confidence="0.5">
                  <emma:literal>circuit</emma:literal>
                </emma:interpretation>
                <emma:interpretation id="interp141" emma:lang="en-US" emma:confidence="0">
                  <emma:literal>Circuit</emma:literal>
                </emma:interpretation>
                <emma:interpretation id="interp142" emma:lang="en-US" emma:confidence="0">
                  <emma:literal>conceit</emma:literal>
                </emma:interpretation>
                <emma:interpretation id="interp143" emma:lang="en-US" emma:confidence="0">
                  <emma:literal>Conceit</emma:literal>
                </emma:interpretation>
                <emma:interpretation id="interp144" emma:lang="en-US" emma:confidence="0">
                  <emma:literal>Canaanite</emma:literal>
                </emma:interpretation>
              </emma:one-of>
            </emma:emma>
          </inkml:annotationXML>
          <inkml:trace contextRef="#ctx0" brushRef="#br2" timeOffset="263904.0944">16079 12354 12642,'16'-55'5031,"-16"25"-387,0-2 129,-32-7-3354,14 17-516,-15-2-258,-1 11-387,-9 4-129,-1 9 0,-3 7-129,3 15 0,1 6 0,6 11 0,3 8-129,7 4 129,6 4 0,10 2 0,8-2-129,3-3 129,12-2 0,13-8 129,9-6-129,5-6 0,6-7 129,3-7-129,5-5 0,2-7-258,2-1-129,-7-6-387,10 1-903,-20-12-2580,2-2-516,-1 1-258,-7-2 0</inkml:trace>
          <inkml:trace contextRef="#ctx0" brushRef="#br2" timeOffset="264520.1297">16471 12221 13803,'16'0'5289,"-16"0"-387,10 21-129,-10-21-3354,-3 43-516,-3-15-258,6 15-258,0 0-129,0 3-129,0 2-129,2-3 0,4-1-129,1-10-129,5 1-516,-10-19-387,16 6-2709,-18-22-1161,0 0 129,0 0-516,7-22-387</inkml:trace>
          <inkml:trace contextRef="#ctx0" brushRef="#br2" timeOffset="265203.1685">16736 12570 15609,'53'12'5031,"-28"-12"258,-7-2-387,7-5-3870,-13-16-258,6 2-644,-7-13-130,-3-3 0,-4-8 0,-2-1 0,-2 0 0,-4-4 0,-5 9-130,-7 0-386,2 12 0,-9 1-258,23 28-129,-37-27-258,37 27-258,-31 0-129,28 9-129,-13-5 0,16 19 129,0-23 258,0 27 516,0-27 645,14 19 516,2-6 387,-16-13 387,34 3 258,-34-3 387,41 0 0,-25-14-387,16 14-129,-11-9-258,15 9-258,-10-4-129,10 4-129,-4 2 0,2 11-129,-4 1-257,4 9-130,-6 4 0,-3 7 0,-2 3 0,-5 2 0,-4 6-130,-8-8-644,8 13-645,-19-24-1806,5 8-1935,-2-13 129,2-3-258,0-18-645</inkml:trace>
          <inkml:trace contextRef="#ctx0" brushRef="#br2" timeOffset="265487.185">17630 12283 9030,'0'-48'5031,"-7"32"-258,7 16-258,-34-3-1290,6-5-1806,12 17-516,-9 6-258,7 13-129,-1 1-129,6 10-129,4 2-129,8 5 0,1-2-129,12 1 129,9-3-387,8-8 0,6 0-258,1-16-387,14 7-645,-15-23-2193,10-2-903,-1-6-387,-3-13 0,0-6-129</inkml:trace>
          <inkml:trace contextRef="#ctx0" brushRef="#br2" timeOffset="266068.2182">17997 12290 7224,'-7'-60'4773,"-9"44"-129,16 16-258,-32 0-645,5 3-1935,18 28-516,-12-5-516,12 15-129,-4-2-129,12 6 0,-3-1-258,4-6-129,2-3 0,9-8-129,1-6-129,-12-21 0,32 16 0,-14-16 129,3-5-129,-1-9 0,3-4 129,0-7 0,0-5 129,4 1 0,-2-1 0,-2 5-129,-2 2 129,2 9 0,-7 5 0,2 9 0,-18 0 0,25 28-129,-16-3 129,1 2 0,1 1-129,3-1 129,1 0 0,2-8 0,3-1-129,0-7 0,-1-6 0,2-5 0,1-3 0,-4-13 0,1-6-129,-1-10 129,0-5 0,0-6 129,-2 0-129,-2 4 0,-2 4 129,-1 5-129,-4 6 129,-7 24 0,0 0-129,0 0 129,16 16-129,-12 15 129,1-1-129,2 5 0,4 5-129,-1-7-129,5 5-387,-10-19-516,16 13-2193,-21-32-1677,15 18 129,-15-18-387,7-12-387</inkml:trace>
          <inkml:trace contextRef="#ctx0" brushRef="#br2" timeOffset="266232.2276">18642 12032 10965,'-24'-67'5160,"11"44"-387,2 7-129,11 16-2064,-19-15-1935,19 15-1032,0 0-1677,0 0-2580,0 11 0,0-11-387,0 0-258</inkml:trace>
          <inkml:trace contextRef="#ctx0" brushRef="#br2" timeOffset="266764.2578">18852 11675 14964,'24'-20'5031,"-24"20"129,23 0-387,3 18-3225,-17 0-645,11 16-515,-10 1-388,5 15 0,-6 5 0,-1 11 0,-4 3 0,0 8 0,-4 3 0,0 0 0,0 0 0,0-11 0,0-1 0,0-18 0,0-4-259,0-19-515,1-6-258,-1-21-258,0 0 0,0-30-258,2 8 0,-4-26 0,2 9 258,-7-14 387,4 7 387,-4 3 516,-1 0 516,7 18 258,-12-8 516,13 33 258,-9-27-258,9 27 129,0 0-258,0 0-129,20-5-129,14 5-258,8 0-129,24 0-129,14-8-129,20 3-129,7 0 1,1-4-260,-5 2 130,-14 0-129,-14 3-129,-25-3-387,-11 7-516,-39 0-2451,0 0-1419,0 0 258,-20-4-516,4 4-387</inkml:trace>
          <inkml:trace contextRef="#ctx0" brushRef="#br2" timeOffset="267928.3246">19902 12530 13029,'27'0'5676,"-10"0"-645,-17 0 129,0 0-1419,0 0-3611,0 0-130,0 0 0,0 0 0,0 0 0,18 4-259,-18-4-4772,0 0-129,0 0 0,16 16-645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8:11.53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-3 189 9804,'0'-107'5031,"0"70"-129,0 10-387,0 6-1419,0 21-2451,0 0-1677,0 19-3354,0 1-129,0 7-258,0 3-516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8:37.4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9E1F70-FFD7-4734-B9F8-485B35E05065}" emma:medium="tactile" emma:mode="ink">
          <msink:context xmlns:msink="http://schemas.microsoft.com/ink/2010/main" type="writingRegion" rotatedBoundingBox="1478,583 23886,279 23918,2611 1510,2915"/>
        </emma:interpretation>
      </emma:emma>
    </inkml:annotationXML>
    <inkml:traceGroup>
      <inkml:annotationXML>
        <emma:emma xmlns:emma="http://www.w3.org/2003/04/emma" version="1.0">
          <emma:interpretation id="{84A582C4-7E0B-4F60-9481-6480056E5A96}" emma:medium="tactile" emma:mode="ink">
            <msink:context xmlns:msink="http://schemas.microsoft.com/ink/2010/main" type="paragraph" rotatedBoundingBox="1478,583 23886,279 23918,2611 1510,29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D13E55-D22B-4943-B97E-C063E7BFD8A5}" emma:medium="tactile" emma:mode="ink">
              <msink:context xmlns:msink="http://schemas.microsoft.com/ink/2010/main" type="line" rotatedBoundingBox="1478,583 23886,279 23918,2611 1510,2915"/>
            </emma:interpretation>
          </emma:emma>
        </inkml:annotationXML>
        <inkml:traceGroup>
          <inkml:annotationXML>
            <emma:emma xmlns:emma="http://www.w3.org/2003/04/emma" version="1.0">
              <emma:interpretation id="{027B9623-D908-4AB9-A7CE-DDC568E0560C}" emma:medium="tactile" emma:mode="ink">
                <msink:context xmlns:msink="http://schemas.microsoft.com/ink/2010/main" type="inkWord" rotatedBoundingBox="1478,583 5389,530 5406,1762 1495,1816"/>
              </emma:interpretation>
              <emma:one-of disjunction-type="recognition" id="oneOf0">
                <emma:interpretation id="interp0" emma:lang="en-US" emma:confidence="1">
                  <emma:literal>State</emma:literal>
                </emma:interpretation>
                <emma:interpretation id="interp1" emma:lang="en-US" emma:confidence="0">
                  <emma:literal>state</emma:literal>
                </emma:interpretation>
                <emma:interpretation id="interp2" emma:lang="en-US" emma:confidence="0">
                  <emma:literal>Stale</emma:literal>
                </emma:interpretation>
                <emma:interpretation id="interp3" emma:lang="en-US" emma:confidence="0">
                  <emma:literal>stale</emma:literal>
                </emma:interpretation>
                <emma:interpretation id="interp4" emma:lang="en-US" emma:confidence="0">
                  <emma:literal>Stated</emma:literal>
                </emma:interpretation>
              </emma:one-of>
            </emma:emma>
          </inkml:annotationXML>
          <inkml:trace contextRef="#ctx0" brushRef="#br0">500 67 8127,'0'-43'4515,"-16"24"0,-3 13-516,-6 6-2838,-20 0-645,1 18 0,-9-4-258,-6 11-129,2 2-129,2 5 129,8-6-129,10 1 129,10-4 0,15 0 129,8-3 258,13 3-258,16-7 129,14 5 129,2-3-129,14 5 129,-1 0 129,8 4-387,-5 0 258,2 3-258,-6-1 0,-1 4-129,-8 1 129,-7 0-258,-5 2 129,-7-1 0,-7-1-129,-5 0 258,-10-2-129,-3 3 129,-2-6-129,-12-1 0,-5-5 129,-6-3-129,-4-4 0,-5-2 0,-5-9-129,-2-5 129,-3 0-129,-1-5 129,-3-7-129,0-3 0,0-1 129,2-1-129,5-3 0,6-1-129,6 7-258,2-10-387,27 24-1032,-24-8-3096,24 8-258,0 0-258,0 0-129</inkml:trace>
          <inkml:trace contextRef="#ctx0" brushRef="#br0" timeOffset="901.0515">933 463 10191,'-20'-7'4902,"20"7"258,0 0-387,16-16-2967,32 16-774,-4 0-129,26 0-258,3 0-387,10 0-516,8 0-516,-13 0-2967,10-7-1161,-10 0-129,-9-2-258</inkml:trace>
          <inkml:trace contextRef="#ctx0" brushRef="#br0" timeOffset="643.0367">1230-61 9933,'-15'-39'5160,"15"39"-387,-12-20 0,-4 11-2967,18 22-774,-2-13-258,5 46-129,2-12-258,6 15 0,-3 3 0,4 12 0,1 2-129,4 7 0,-3-2 0,0 4-129,-1-6 0,-1-3-129,0-6 129,-3-6-258,-1-6-129,-4-13 0,4-1-258,-10-34-387,9 43-645,-9-43-3354,0 0-129,-16 9-258,16-9-129</inkml:trace>
          <inkml:trace contextRef="#ctx0" brushRef="#br0" timeOffset="1719.0983">2185 595 4773,'2'-27'4644,"-8"-6"-258,6 33 0,-30-25-1806,-2 0-1032,12 14-258,-12-5-516,9 13 0,-7-1-387,7 4-129,-2 12 0,7 10-129,2 3 129,4 8-258,3 3 258,5 5-129,1-4 129,3 4 129,5-5-129,9-1 0,-1-4 0,6-3 0,-3-8 0,2-4-129,0-9 0,0-4 129,-1-3-129,1-12 0,-3-9 0,4-3 0,1-8 129,3 0-129,0-5 0,2 1 0,-4 3 0,2 4 0,-1 3 129,-5 6-129,-2 4 0,-15 16 0,25-14-129,-25 14 129,23 0-129,-23 0 0,28 23 0,-10-2 0,1-1 0,3 5-129,1 1 129,-2-3-258,1 4 0,-6-7-129,3 6-258,-19-26-258,29 34-516,-29-34-1419,0 0-2193,17-2 129,-8-15-387,4-7 129</inkml:trace>
          <inkml:trace contextRef="#ctx0" brushRef="#br0" timeOffset="2027.1159">2713-6 10320,'18'-123'5289,"-11"75"-387,0 9 129,-2-6-2838,11 38-1032,-16 7-258,22 7-129,-13 20-387,1 19 0,1 10-129,1 11 0,-1 10 0,2 3 0,-6 5-129,0 2 0,-2-1 1,1 1-130,1-4 0,2 1 0,-1-6 0,3-5-388,2-5 1,-5-22-258,8 2-387,-16-19-3741,8-13-387,-8-16-129,0 0-258</inkml:trace>
          <inkml:trace contextRef="#ctx0" brushRef="#br0" timeOffset="2201.1259">2750 508 11868,'9'-11'4902,"11"11"-387,7 2-129,5 3-3741,10-1-1290,17 1-3612,1 2 0,3-3-645,8-1-129</inkml:trace>
          <inkml:trace contextRef="#ctx0" brushRef="#br0" timeOffset="2592.1481">3506 547 11997,'64'-4'5160,"-32"-3"-258,6 0 0,-19-12-3225,19 13-774,-13-10-387,1 2 0,-10-4-387,-5-1 129,-7 1-387,-4-2 129,-13 4-129,-12 2 129,-5 2-129,-9 6 0,0 6-129,-9 0 129,1 9 129,-1 7-129,6 6 129,3 1-258,8 9 258,10 2-129,10 3 258,11 2-258,13 0 129,17 0 0,11-1-129,12-6 0,11-4-258,4-17-645,14 0-3741,-6-8 0,-3-3-258,0-9-129</inkml:trace>
        </inkml:traceGroup>
        <inkml:traceGroup>
          <inkml:annotationXML>
            <emma:emma xmlns:emma="http://www.w3.org/2003/04/emma" version="1.0">
              <emma:interpretation id="{31EDA98E-A498-4B2E-A08F-ECDC834F53AE}" emma:medium="tactile" emma:mode="ink">
                <msink:context xmlns:msink="http://schemas.microsoft.com/ink/2010/main" type="inkWord" rotatedBoundingBox="6322,672 12868,693 12861,2814 6315,2793"/>
              </emma:interpretation>
              <emma:one-of disjunction-type="recognition" id="oneOf1">
                <emma:interpretation id="interp5" emma:lang="en-US" emma:confidence="1">
                  <emma:literal>Diagram</emma:literal>
                </emma:interpretation>
                <emma:interpretation id="interp6" emma:lang="en-US" emma:confidence="0">
                  <emma:literal>Diagrams</emma:literal>
                </emma:interpretation>
                <emma:interpretation id="interp7" emma:lang="en-US" emma:confidence="0">
                  <emma:literal>Diagramed</emma:literal>
                </emma:interpretation>
                <emma:interpretation id="interp8" emma:lang="en-US" emma:confidence="0">
                  <emma:literal>Diagrammed</emma:literal>
                </emma:interpretation>
                <emma:interpretation id="interp9" emma:lang="en-US" emma:confidence="0">
                  <emma:literal>Diagraph</emma:literal>
                </emma:interpretation>
              </emma:one-of>
            </emma:emma>
          </inkml:annotationXML>
          <inkml:trace contextRef="#ctx0" brushRef="#br0" timeOffset="3104.1775">5273-140 12771,'0'0'5160,"19"0"-387,-13 18 129,11 28-3741,-15-5-387,9 20 0,-8-4-258,5 10 0,-5-3-258,1 2-129,-4 0 129,1-2-258,1-3 0,-2-5-129,2-6 0,-2-11-258,2 1-258,-2-40-903,0 26-3354,0-26-129,-14-5-129,1-16-387</inkml:trace>
          <inkml:trace contextRef="#ctx0" brushRef="#br0" timeOffset="3559.2035">4880-86 10707,'12'-20'5031,"9"17"-258,15 3 129,0 0-2967,21 19-645,-4-5-387,18 15-387,0 1-258,13 8 0,3 2-129,4 3 0,-4 3-129,-4 1 129,-6 2-129,-11-1-129,-11 2 258,-16-3-129,-12 1 129,-13-2-129,-14-2 129,-7-3-258,-22-3 258,-13-6 0,-15-4-258,-13-3 258,-11-6-258,-10-6 129,-5-4 0,-4-7 0,2-2-129,6-6 129,10-6-129,7-2 129,13-2 0,10-4-129,17 6-258,5-8-387,30 22-1032,-13-16-2967,13 16-258,13-16-258,8 13-129</inkml:trace>
          <inkml:trace contextRef="#ctx0" brushRef="#br0" timeOffset="3884.2221">6192 334 13416,'18'-4'5031,"-18"4"-129,6 14-129,4 11-3870,-8-3-129,7 11-387,-4-1-129,1 0-645,4 7-387,-10-19-1806,0 5-2451,0-25 258,0 25-516,0-25-516</inkml:trace>
          <inkml:trace contextRef="#ctx0" brushRef="#br0" timeOffset="4047.2315">6230 138 13545,'9'-91'4902,"-4"57"-258,0 11-129,-5 23-3999,0 0-1290,0 0-3741,20 16-129,-18 13-129,3 1-516</inkml:trace>
          <inkml:trace contextRef="#ctx0" brushRef="#br0" timeOffset="5484.3137">7075 383 10449,'14'-33'4515,"-14"11"129,0 6-516,0 16-2709,-30-30-516,10 23-387,-10-2-129,1 9-258,-3 0-129,2 9 129,3 12-258,-1 4 129,7 5 129,5 4-129,7 0 258,7 5-258,2-3 258,7 1-129,4-7 258,10 1-258,-1-7 0,3-2 129,-2-8-129,2-3 0,-5-8 0,0-3 0,-2-3 129,0-13-129,-2-6 0,0-1 129,-3-7 0,1-2 129,-3-2-129,4 4 0,-4 0-129,1 8 129,-1 3-258,-9 19 129,23-22-129,-23 22-129,29 0 129,-13 8-129,5 6 258,4 5-258,4 4 258,6 2-129,2 2 0,6-2-129,3-2 129,6-3 0,3-4 0,4-9 0,1-5 0,8-2 0,-1-13 0,1-8 129,-4-6-129,-7-9 129,-9-1-258,-9-6 258,-16-3-129,-19 3 129,-8 1-129,-19 4 129,-11 6-258,-6 11 258,-5 7-129,1 10 0,1 6 0,6 14 0,6 9-129,6 7 0,6 4 258,5 1-258,3 2 258,7-2-258,4-1 258,2-2-258,11-4 129,4-5 0,6-6-129,4-4 129,7-8-129,2-7 129,3-4-129,0-15 258,-2-6-129,2-7 129,-5-6-129,-5 5 129,-6-1-258,-4 7 258,-6 4-129,-13 23-129,16-14 0,-16 14 0,7 35 258,-4 12-258,3 18 258,3 23-258,3 20 258,4 15 0,0 8 129,5 10 0,-1 1 0,1-3 0,-1-11-128,-2-10-130,-6-17 0,-3-9 0,-7-19 0,-2-12 0,-6-18 0,-15-17 0,-11-13 0,-7-13 0,-13-15 0,-5-15 0,-8-9 0,-5-13 0,-1-6 0,2-8 0,7-5 0,5-7 0,12 1 0,13-8-388,32 15-2966,5-12-1806,35 2-258,15-3-129,21 6-387</inkml:trace>
          <inkml:trace contextRef="#ctx0" brushRef="#br0" timeOffset="6247.3573">8501 592 12126,'46'-11'4902,"-24"4"-129,1-2 129,-11-9-3225,17 9-645,-10-10-129,6 1-258,-7-9-129,2 0-129,-10-5-129,-1 0 0,-9-1-258,0-1 0,-10 4-258,-8 3 0,-4 7-129,-4 4 0,3 9 0,-8 2-129,10 5-129,-6 5 129,11 11-129,-1-7 129,17-9 0,-15 23 258,15-23 0,0 16 258,0-16 258,27 2 129,-9-2 0,7-2 129,-4-5 0,8 4 0,-5-5-129,3 5 0,-4-2 0,2 1-258,-4 2 129,3 2 0,-1-2 0,0 2-129,-2 0 0,4 8 0,-2 2 0,0 4 0,0 4 0,4 5-129,-7 4 129,-1 5-258,-1 4-129,-4-4-387,6 10-129,-13-15-903,23 14-2064,-17-13-1290,10-3-258,0-7 0,5-9 0</inkml:trace>
          <inkml:trace contextRef="#ctx0" brushRef="#br0" timeOffset="6723.3845">9705 326 9804,'-40'-51'5031,"13"28"-387,2 3 129,-2-5-2193,10 24-1290,-12-7-387,9 10-258,-3 7-258,6 9-129,1 3-258,3 4 129,2 2-129,4 3 0,6 0 0,-1 1-129,2-1 129,3-4-258,6-1 258,2-3-258,3-3 129,-14-19-129,29 23 0,-29-23 129,32 4 129,-16-4 129,0-5 0,1-6 129,-1-7 129,4 2 0,-4-7 129,5 3 0,-1-3-129,5 9 129,-2-2-387,5 9 259,-3 7-388,6 2 0,-5 16 0,-3 6 0,-1 8 0,-8 4-388,2 7-257,-14-17-1161,14 6-3096,-16-7-129,0-5-258,0-20-129</inkml:trace>
          <inkml:trace contextRef="#ctx0" brushRef="#br0" timeOffset="7279.4163">9962 259 10965,'7'-57'5031,"3"41"-129,-10 16 0,27 2-903,-27-2-2967,37 30-387,-15-9-129,6 8-258,-3 3 0,-2 3-387,-1 1-129,-10-8-387,4-1 129,-12-9-129,-4-18 129,14 16 0,-14-16 129,14-11 129,-3-12 258,3-2 258,-3-9 0,8 1 258,-3-5-258,7 10 129,-3-1-258,5 13 129,-4 6 0,6 10 0,-2 7-129,-2 14-129,0 6 129,-2 7 0,-3-1 0,-4 1-258,1 2 129,-6-6-258,1-2 0,-6-8-129,5-4 129,-9-16 0,0 0 0,26 2 387,-13-11 0,5-11 258,-2-10-129,8 0 258,1-7-129,4 3 129,-2 2-258,5 9-129,-2 3 1,2 11-130,0 9 0,2 7 0,-1 18 0,1 4-388,12 13-257,-5-8-1419,22 14-2580,6-5-516,15-1-129,8-6-258</inkml:trace>
        </inkml:traceGroup>
        <inkml:traceGroup>
          <inkml:annotationXML>
            <emma:emma xmlns:emma="http://www.w3.org/2003/04/emma" version="1.0">
              <emma:interpretation id="{50A6FEF0-9877-4144-8FBA-9E3DACF62128}" emma:medium="tactile" emma:mode="ink">
                <msink:context xmlns:msink="http://schemas.microsoft.com/ink/2010/main" type="inkWord" rotatedBoundingBox="14702,456 15387,2202 14293,2631 13607,886"/>
              </emma:interpretation>
              <emma:one-of disjunction-type="recognition" id="oneOf2">
                <emma:interpretation id="interp10" emma:lang="en-US" emma:confidence="1">
                  <emma:literal>of</emma:literal>
                </emma:interpretation>
                <emma:interpretation id="interp11" emma:lang="en-US" emma:confidence="0">
                  <emma:literal>of]</emma:literal>
                </emma:interpretation>
                <emma:interpretation id="interp12" emma:lang="en-US" emma:confidence="0">
                  <emma:literal>off</emma:literal>
                </emma:interpretation>
                <emma:interpretation id="interp13" emma:lang="en-US" emma:confidence="0">
                  <emma:literal>off]</emma:literal>
                </emma:interpretation>
                <emma:interpretation id="interp14" emma:lang="en-US" emma:confidence="0">
                  <emma:literal>oft</emma:literal>
                </emma:interpretation>
              </emma:one-of>
            </emma:emma>
          </inkml:annotationXML>
          <inkml:trace contextRef="#ctx0" brushRef="#br0" timeOffset="7631.4365">12633 280 14448,'-53'-48'4902,"17"36"-387,1 8 129,-17 4-3483,18 9-387,-6 9-387,8 9-129,1 5-129,10 5-129,7 0 0,8 2-129,6-1 258,7-3-129,9-8 258,15 0-129,-1-11 129,9-2 129,-3-12 0,5-2-257,-6-9-130,1-9 0,-8-10 0,-6-6 0,-8-5 0,-11-9 0,1 8 0,-18-6-4000,5 9-1031,-13 1-258,1 15-258</inkml:trace>
          <inkml:trace contextRef="#ctx0" brushRef="#br0" timeOffset="8155.4664">12779 455 16512,'103'-8'4902,"-56"-9"258,-1 2-903,-14-20-3225,9 3-258,-9-11-644,-2-8-130,-7-10 0,0-12 0,0-5-130,-8 0 1,-3 3 0,-5 2-129,-3 9 129,-4 11 0,0 15 0,0 20 129,0 18 0,-20 8 0,11 27 0,6 13 129,-1 13 0,4 12 258,0 5-129,6 9-128,2 2-130,7 5 0,-3-5 0,6 9 0,-2 7 0,2 9 0,-2 3 0,2 6 0,-2-4 0,1-3 0,-1-6 0,-1-14 0,-3-14 0,-1-18 0,-4-13 0,-2-13 0,-5-10 0,-3-10 0,3-18 0,-36 9 0,36-9-1549,-39-2-3611,16-17-129,-8-12-258,5-4-129</inkml:trace>
          <inkml:trace contextRef="#ctx0" brushRef="#br0" timeOffset="8325.476">12989 705 13287,'14'-14'4644,"15"11"-516,21 4-774,14 1-7095,10-5-258,30-6-387,11-9-516</inkml:trace>
        </inkml:traceGroup>
        <inkml:traceGroup>
          <inkml:annotationXML>
            <emma:emma xmlns:emma="http://www.w3.org/2003/04/emma" version="1.0">
              <emma:interpretation id="{B6435654-C3A6-4BAF-9BFB-09114C5F24BC}" emma:medium="tactile" emma:mode="ink">
                <msink:context xmlns:msink="http://schemas.microsoft.com/ink/2010/main" type="inkWord" rotatedBoundingBox="15785,985 16509,1157 16422,1521 15698,1348"/>
              </emma:interpretation>
              <emma:one-of disjunction-type="recognition" id="oneOf3">
                <emma:interpretation id="interp15" emma:lang="en-US" emma:confidence="1">
                  <emma:literal>a</emma:literal>
                </emma:interpretation>
                <emma:interpretation id="interp16" emma:lang="en-US" emma:confidence="0">
                  <emma:literal>or</emma:literal>
                </emma:interpretation>
                <emma:interpretation id="interp17" emma:lang="en-US" emma:confidence="0">
                  <emma:literal>cr</emma:literal>
                </emma:interpretation>
                <emma:interpretation id="interp18" emma:lang="en-US" emma:confidence="0">
                  <emma:literal>on</emma:literal>
                </emma:interpretation>
                <emma:interpretation id="interp19" emma:lang="en-US" emma:confidence="0">
                  <emma:literal>cn</emma:literal>
                </emma:interpretation>
              </emma:one-of>
            </emma:emma>
          </inkml:annotationXML>
          <inkml:trace contextRef="#ctx0" brushRef="#br0" timeOffset="8975.5133">14535 330 9804,'21'-39'4515,"-21"16"-129,-2 5-516,-14 6-1806,-17-6-1032,8 12-129,-14 5-516,3 2-129,-3 15-258,5 8 0,4 4 0,5 4 0,7 2 129,9 1-258,4-1 258,5-2-129,5-3 129,11-3 0,0-4 129,7-3-129,1-6 129,2-3 0,-1-8 129,5-2 129,-5-5 0,5-8 0,-5-10 129,4 0 258,-8-9-258,2 4-515,-5-1-130,0 6 0,-4 4 0,2 8 0,0 7 0,4 4 0,1 18 0,4 3 0,3 10 0,1 1-130,8 10-773,-14-19-1806,11 13-2322,-7-9 129,7-1-516,-2-8 0</inkml:trace>
        </inkml:traceGroup>
        <inkml:traceGroup>
          <inkml:annotationXML>
            <emma:emma xmlns:emma="http://www.w3.org/2003/04/emma" version="1.0">
              <emma:interpretation id="{19763913-5683-401B-9CBA-175FFD08DA53}" emma:medium="tactile" emma:mode="ink">
                <msink:context xmlns:msink="http://schemas.microsoft.com/ink/2010/main" type="inkWord" rotatedBoundingBox="17724,409 22505,323 22525,1402 17743,1488"/>
              </emma:interpretation>
              <emma:one-of disjunction-type="recognition" id="oneOf4">
                <emma:interpretation id="interp20" emma:lang="en-US" emma:confidence="0">
                  <emma:literal>counter</emma:literal>
                </emma:interpretation>
                <emma:interpretation id="interp21" emma:lang="en-US" emma:confidence="0.5">
                  <emma:literal>counter _</emma:literal>
                </emma:interpretation>
                <emma:interpretation id="interp22" emma:lang="en-US" emma:confidence="0">
                  <emma:literal>Con niter</emma:literal>
                </emma:interpretation>
                <emma:interpretation id="interp23" emma:lang="en-US" emma:confidence="0">
                  <emma:literal>Con miter</emma:literal>
                </emma:interpretation>
                <emma:interpretation id="interp24" emma:lang="en-US" emma:confidence="0">
                  <emma:literal>counter.</emma:literal>
                </emma:interpretation>
              </emma:one-of>
            </emma:emma>
          </inkml:annotationXML>
          <inkml:trace contextRef="#ctx0" brushRef="#br0" timeOffset="9794.5602">16588 109 9288,'40'-74'4386,"-29"35"0,-11-2-258,-16-7-2064,4 19-516,-17-6-387,6 17-387,-11 0-129,6 18-129,-8 5 0,6 22-258,-4 5 0,4 18 0,0 3-258,3 8 129,2 5-129,7 1 129,8 1-129,6 1 0,4-5 0,14-3-129,11-8 129,9-5-129,9-11 258,10-8-258,4-15 129,5-9 129,2-5-129,2-12 129,-4-13 129,-3-5 0,-7-9 0,-10 0 129,-8-6-387,-11 4 387,-12 0-387,-6 7 258,-5 8-258,-3 4-129,3 22 0,-27-8 0,27 8 0,-27 21 0,19 6 129,2 3-258,4 4 258,2 3-129,8 0 129,11-1-129,4-6 129,6-1 0,1-12 129,2-1 129,-2-12 0,4-4 129,-7-5 0,-2-15-128,-8-8-259,-1-6 0,-10-9 0,-5-3 0,-1-2 0,-7 0 0,-7 5 0,-5 4 0,-3 11 0,-10-1-646,32 29-3224,-48-12-1161,20 12-129,-4 7-258,5 9 0</inkml:trace>
          <inkml:trace contextRef="#ctx0" brushRef="#br0" timeOffset="10215.5843">17505 157 12513,'22'-8'5031,"-22"8"-516,18 19 258,-18-19-3354,5 36-645,-5-13-129,5 7-129,-3-1-258,2-1-129,1-1-129,-2-8-129,3-1 129,-6-18-129,14 20 129,-14-20-129,20 0 0,-20 0 258,30-38 0,-11 13 129,-1-7 0,7-1 0,-5-1 129,3 4-129,-4 5 0,1 7 0,-1 9-129,1 9-129,0 9 0,-1 14 129,-1 7-258,0 4-129,3 7 0,-7-7-516,11 12-903,-12-16-3096,4-5-258,-17-25-129,34 21-258</inkml:trace>
          <inkml:trace contextRef="#ctx0" brushRef="#br0" timeOffset="10599.6062">18405 223 12384,'11'-21'5031,"-11"21"-258,0 0 0,14 9-2580,-14-9-1419,11 25-129,-11-25-129,14 30-258,-7-12-387,-3-2-129,3 3-129,-7-19-129,7 25 0,-7-25 129,0 0 0,0 0 258,0 0 129,23-7 258,-16-14 129,8 1 129,-3-10 0,8 5-129,-4 0 0,7 9-129,-2 6-129,4 10-129,0 3 0,0 17-129,-2 12 0,-5 1-387,3 10 0,-12-11-387,9 11-258,-18-25-1161,5-1-2580,-5-17 129,18 0 0,-4-12-387</inkml:trace>
          <inkml:trace contextRef="#ctx0" brushRef="#br0" timeOffset="11004.6294">19188 170 10449,'-3'-20'4902,"3"20"-387,33 0 0,-6 0-2580,28 9-1032,0 0-774,6-4-2580,6 1-1806,-1 3-387,-5-6-258,-8 1-516</inkml:trace>
          <inkml:trace contextRef="#ctx0" brushRef="#br0" timeOffset="10856.6209">19185-383 13287,'28'-75'4773,"-28"75"0,27 5 0,-18 15-3354,7 39-774,-7 1 129,12 22-129,-9-2-129,6 11 0,-5-2-258,-1-2-129,-3-7-258,-6-13-258,5-1-387,-8-23-258,3 5-258,-14-36-1290,11-12-1935,0 0-387,-16 0-129,2-16 0</inkml:trace>
          <inkml:trace contextRef="#ctx0" brushRef="#br0" timeOffset="11771.6733">19910 277 12126,'77'0'4902,"-38"-4"-387,-3-7 129,-15-8-3483,9 6-387,-12-8-258,-6-2-258,-10-2-129,-2 0-129,-14 4 0,-9-1 0,-4 8-129,-5 5-129,-2 9 129,0 2 0,6 16 0,1 7 0,8 5 0,5 9 258,5 2-129,9 4 129,0-3 258,17 3-258,3-8 387,12 2-129,-4-12 129,13 0-258,-1-15 387,9-3-387,3-9 129,8-4 0,1-12-129,6-7 130,-1-9-388,2-5 0,-4-6 0,-9-1 0,-7-1 0,-14-1 0,-13 3-130,-15 1-128,-6 10 0,-15 3-129,-6 11 0,-11 2 0,2 13-129,-6-1 0,9 6 129,1 3-129,26-5 129,-27 25 129,27-25 129,0 23 129,0-23 0,14 16 258,2-16 129,11 4 129,-6-4 0,10 0 129,-6-5-258,7 1 129,-8-3-129,7 3 0,-6 1-129,-1 1 1,0 2-259,1 0 0,-4 7 0,2 7 0,0 6 0,-2 7 0,3 6 0,-7 5 0,1 4 0,-7 6 0,-1 0 0,-6-3-388,5 8-644,-9-24-1935,0 10-2064,2-12-258,16-2-258,3-13-129</inkml:trace>
          <inkml:trace contextRef="#ctx0" brushRef="#br0" timeOffset="12064.69">21572 334 15093,'67'-4'5418,"-29"4"-258,15 0-129,-5 0-4128,18 0-129,5 0-386,6 0-388,1 0 0,-4 0 0,-2 0 0,-12-2 0,-12-1 0,-11 1 0,-8 0 0,-29 2 0,23-2 0,-23 2-646,0 0-1289,0 0-3096,-9 0-129,-12-1-387,-2-3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07.5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B9A0BB-6BCA-4011-8DCD-B78EB962FBD4}" emma:medium="tactile" emma:mode="ink">
          <msink:context xmlns:msink="http://schemas.microsoft.com/ink/2010/main" type="writingRegion" rotatedBoundingBox="6165,4111 2614,7743 1304,6461 4854,2829">
            <msink:destinationLink direction="with" ref="{F102E319-4BAD-470A-AE02-564DD1ECEB31}"/>
          </msink:context>
        </emma:interpretation>
      </emma:emma>
    </inkml:annotationXML>
    <inkml:traceGroup>
      <inkml:annotationXML>
        <emma:emma xmlns:emma="http://www.w3.org/2003/04/emma" version="1.0">
          <emma:interpretation id="{856E11A0-8C83-4DCC-A6B8-BADBBA50B6E2}" emma:medium="tactile" emma:mode="ink">
            <msink:context xmlns:msink="http://schemas.microsoft.com/ink/2010/main" type="paragraph" rotatedBoundingBox="6165,4111 2614,7743 1304,6461 4854,28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3F2C7B-BB42-4D22-8AB0-41B1B47F55EB}" emma:medium="tactile" emma:mode="ink">
              <msink:context xmlns:msink="http://schemas.microsoft.com/ink/2010/main" type="line" rotatedBoundingBox="6165,4111 2614,7743 1304,6461 4854,2829"/>
            </emma:interpretation>
          </emma:emma>
        </inkml:annotationXML>
        <inkml:traceGroup>
          <inkml:annotationXML>
            <emma:emma xmlns:emma="http://www.w3.org/2003/04/emma" version="1.0">
              <emma:interpretation id="{BBE3D80D-D488-48E2-9B08-2F0CA9E2B8C9}" emma:medium="tactile" emma:mode="ink">
                <msink:context xmlns:msink="http://schemas.microsoft.com/ink/2010/main" type="inkWord" rotatedBoundingBox="4970,5266 2581,7710 1489,6643 3878,4199">
                  <msink:destinationLink direction="from" ref="{5F1A9584-0D5A-4997-8F9C-70399E658076}"/>
                </msink:context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did</emma:literal>
                </emma:interpretation>
                <emma:interpretation id="interp2" emma:lang="en-US" emma:confidence="0">
                  <emma:literal>of,</emma:literal>
                </emma:interpretation>
                <emma:interpretation id="interp3" emma:lang="en-US" emma:confidence="0">
                  <emma:literal>of.</emma:literal>
                </emma:interpretation>
                <emma:interpretation id="interp4" emma:lang="en-US" emma:confidence="0">
                  <emma:literal>oof</emma:literal>
                </emma:interpretation>
              </emma:one-of>
            </emma:emma>
          </inkml:annotationXML>
          <inkml:trace contextRef="#ctx0" brushRef="#br0">-2911 71 10191,'-128'-73'4902,"62"50"0,-3 5-129,-9-3-2580,24 28-903,-15 7-129,14 27-516,-4 5-129,11 20-129,-2 7-129,9 13-129,7 4-129,10 3 0,8-4 0,10-2 0,6-4 0,14-4-129,15-3 129,5-6-129,10-3 129,6-8 0,5-4 0,6-11 129,3-4-129,7-8 129,3-15 129,10-1 0,0-12 0,5-4-129,-2-7 129,0-9 1,-3-7-259,-4-6 0,-9-5 0,-4-5 0,-3-7 0,-7-2 0,-3-9 0,-8-3 0,-7-10 0,-3-4 0,-13-8 0,-13-4 0,-10-6 0,-12-2 0,-16-2 0,-19 5 0,-11 5 0,-17 8 0,-9 14 0,-6 11 0,-5 17 0,-1 10 0,9 18-388,0 1-773,28 23-1935,4 4-1935,14 10-129,13 7-387,13 8 0</inkml:trace>
          <inkml:trace contextRef="#ctx0" brushRef="#br0" timeOffset="-598.0341">-2779 445 14448,'46'-32'5160,"-46"32"-129,20-11-258,-20 11-3741,8 18-258,0 8-129,-8 3-258,0 8 0,0 4-257,0 5-130,0 2 0,0-1 0,1-6 0,1-6 0,5-3-130,-5-10-257,7 1-258,-9-23-645,14 21-1032,-14-21-2967,0 0 516,14-9-516,-10-7 0</inkml:trace>
          <inkml:trace contextRef="#ctx0" brushRef="#br0" timeOffset="-916.0524">-3292 356 10707,'-5'-27'4644,"-23"18"258,8 11-258,4 23-2967,-16-11-645,14 25-129,-10-7-258,12 14 0,-6-3-387,10 7 0,3 0-129,9-4 0,0 0 0,5-5-129,8-2 129,5-5-129,1-4 0,6-5 129,0-9 0,4-3 129,-3-12 0,6-1 258,-3-7-258,3-7 130,-4-11-388,1-5 0,-6-6 0,-2-5 0,-8-7 0,-5 0 0,-8-3 0,-5-3 0,-11 5 0,-9 2 0,-2 10 0,-8 7 0,3 14-259,-9 3-644,14 19-774,-12 6-3225,12 9-129,3 4-387,8 4 0</inkml:trace>
          <inkml:trace contextRef="#ctx0" brushRef="#br0" timeOffset="5812.3324">-1298-1505 3870,'0'0'4386,"0"0"-129,0 0 0,16-7-1161,-16 7-903,0 0-387,0 0-387,-10-9-516,-6 4-258,16 5-129,-32-4 0,10 4-258,-6 0 0,-4 0 0,-9 5 0,-3 8-129,-8 3 258,-9 7-258,-4 4 0,-5 7 0,-8 6 0,0 8 0,-4 6 0,2 6-129,2 11 129,5 8 0,0 4 0,5 8 0,1 2 0,1 1 129,0-2-129,4-4 129,-1-10-129,8-5 0,2-9-129,10-11 129,8-7-129,8-5 0,6-5 129,10-4-129,2-4 0,7-1 129,1-2-129,1-4 0,0-3 129,5-2-129,-5-16 0,7 20 0,-7-20-129,0 0 0,0 0-129,0 0-129,23-2-258,-23-21-516,20 14-774,-15-14-2967,6-8 0,3 1-258,-2-7-129</inkml:trace>
          <inkml:trace contextRef="#ctx0" brushRef="#br0" timeOffset="6196.3544">-2794-710 10707,'0'0'4902,"22"-16"-129,-22 16 129,0 0-2709,0 0-903,7 18-258,-2 12-258,-5-3-258,0 16 0,0-3-258,0 9-129,0-3 0,0-2 0,0-3 0,0-7 0,0-6 0,2-8-129,-2-20 130,13 21-130,-13-21 0,35-9 0,-3-12 0,9-7 0,12-1-130,-1-15-1031,24 6-3612,-10 3-387,0 3 129,-7 7-774</inkml:trace>
        </inkml:traceGroup>
        <inkml:traceGroup>
          <inkml:annotationXML>
            <emma:emma xmlns:emma="http://www.w3.org/2003/04/emma" version="1.0">
              <emma:interpretation id="{7E1DF4EF-7F9E-484F-8281-05F8578CF664}" emma:medium="tactile" emma:mode="ink">
                <msink:context xmlns:msink="http://schemas.microsoft.com/ink/2010/main" type="inkWord" rotatedBoundingBox="6165,4111 4991,5311 3681,4030 4854,2829"/>
              </emma:interpretation>
              <emma:one-of disjunction-type="recognition" id="oneOf1">
                <emma:interpretation id="interp5" emma:lang="en-US" emma:confidence="0">
                  <emma:literal>000</emma:literal>
                </emma:interpretation>
                <emma:interpretation id="interp6" emma:lang="en-US" emma:confidence="0">
                  <emma:literal>80</emma:literal>
                </emma:interpretation>
                <emma:interpretation id="interp7" emma:lang="en-US" emma:confidence="0">
                  <emma:literal>or</emma:literal>
                </emma:interpretation>
                <emma:interpretation id="interp8" emma:lang="en-US" emma:confidence="0">
                  <emma:literal>or.</emma:literal>
                </emma:interpretation>
                <emma:interpretation id="interp9" emma:lang="en-US" emma:confidence="0">
                  <emma:literal>of.</emma:literal>
                </emma:interpretation>
              </emma:one-of>
            </emma:emma>
          </inkml:annotationXML>
          <inkml:trace contextRef="#ctx0" brushRef="#br0" timeOffset="-7968.4558">-904-2329 8385,'-20'-23'4515,"-7"13"0,27 10-387,-33 10-1419,8-1-1806,10 14-516,-4 4 0,5 10-129,-1 6-258,6 7 129,4 5-129,5 4 0,0 1 0,7-1 0,6-4 0,1-3 0,2-10 0,2-4 0,1-10 129,3-5 129,-5-10 0,5-3 258,-4-10-129,6 0 258,-2-12-129,8-2 129,-7-11-258,9-2 129,-3-10-258,3-4 0,-2-11 0,-2-5-129,-8-3 0,-6-2-129,-9-1 129,-5 1-129,-8 9 0,-16 3-258,-2 13 0,-10 6 0,2 12-129,-3 1-387,12 16-258,-12-7-1419,12 9-2451,4 9 258,3 7-387,5 6-387</inkml:trace>
          <inkml:trace contextRef="#ctx0" brushRef="#br0" timeOffset="-5047.2886">-522-2674 7353,'-16'-33'4386,"-28"-3"0,11 18-129,-6 6-2451,-19-8-516,6 13-129,-17-2-516,10 9 0,-14 2-129,9 18 0,-7 4-258,9 12 0,1 3 129,10 13-258,3 5 129,10 7-129,10 10 0,6 12 0,10 8 0,8 7 0,4 4-129,6 2 129,8 0 0,9-4 129,6-10 129,8-8-129,4-16 129,14-6 0,5-15 0,17-6 0,8-12 0,17-1-258,1-9 129,7-6-129,-1-7 0,-3-4 1,-2-3-130,-12-1 0,-10-12 0,-13-5 0,-8-7 0,-4-7 0,-8-8 0,1-10 0,-5-11 0,-3-10 0,-4-14 0,-6-11 0,-7-9 0,-13-4 0,-12-1 0,-9 3 0,-23 2 0,-18 7 0,-12 11 0,-13 13 0,-10 6 0,-9 11 0,-2 9 0,0 7 0,7 13-517,3 5-257,22 23-516,-7 0-3612,25 12-129,5 16-387,9 10 0</inkml:trace>
          <inkml:trace contextRef="#ctx0" brushRef="#br0" timeOffset="-7464.427">-106-2266 10320,'-21'-7'4386,"21"7"0,-27 12-387,9 4-3096,10 13-516,-5 4 0,4 8-129,0 4-129,4 3-129,3-2 0,2 2-129,0-5 129,11-2 129,1-9 0,6-4 129,0-10 129,7-2 129,-4-13 0,8 3 258,-8-8 0,9-3-129,-8-17 129,4 3-258,-10-15 0,4-2-129,-13-10-129,-2-5-129,-5-8 129,-7-3-129,-9 3-129,-7 0-258,-4 15-129,-8-3-645,10 31-2322,-13 8-1677,-1 8 0,0 19-258,4 15-645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55.9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B2E8F01-D2F8-4CF0-9F21-F3E0980CDC63}" emma:medium="tactile" emma:mode="ink">
          <msink:context xmlns:msink="http://schemas.microsoft.com/ink/2010/main" type="inkDrawing" rotatedBoundingBox="10925,5305 13438,4628 13887,6291 11374,6969" hotPoints="13596,5705 12419,6686 11063,5973 12240,4992" semanticType="enclosure" shapeName="Ellipse">
            <msink:sourceLink direction="with" ref="{71EE3AAE-C249-42EB-AF68-5454FA1DB017}"/>
          </msink:context>
        </emma:interpretation>
      </emma:emma>
    </inkml:annotationXML>
    <inkml:trace contextRef="#ctx0" brushRef="#br0">2026 218 9288,'-45'-78'3999,"6"48"0,-34-6-387,-12 4-2193,-2 18-387,-20-6 0,2 18-129,-14-3-129,12 10-129,-7 10 0,17 13 0,-7 6-258,7 16 0,-3 5-258,2 14 129,2 4-258,4 9 129,1 3 0,7 4-129,8-3-129,10-1 129,13-1-129,12-1 129,9 3-129,17 1 129,12 0 0,10-3 129,18-3 129,18-4 0,10-9 258,22-4-129,14-15 129,19-6 0,10-14 0,13-6-129,6-11-128,13-3-259,3-9 0,7 0 0,-4-12 0,-3-10 0,-7-12 0,-7-5 0,-8-16 0,-10-7 0,-12-13 0,-17-3 0,-12-7 0,-10-3 0,-15-2 0,-14 1 0,-18 2 0,-20 1 0,-11 4 0,-30 4 0,-19 2 0,-25 3 0,-17 7 0,-17 7 0,-7 13 0,-5 7 0,7 21 0,-3 0-904,28 18-3869,5 14-387,20 18 258,19 11-516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55.0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93F1866-739C-4686-AD26-BC47C7C52563}" emma:medium="tactile" emma:mode="ink">
          <msink:context xmlns:msink="http://schemas.microsoft.com/ink/2010/main" type="inkDrawing" rotatedBoundingBox="14253,3088 17084,2443 17491,4230 14660,4875" hotPoints="17182,3641 15812,4635 14311,3850 15682,2857" semanticType="enclosure" shapeName="Ellipse">
            <msink:sourceLink direction="with" ref="{AB86A735-D119-4A80-BA04-A1141CA73A00}"/>
          </msink:context>
        </emma:interpretation>
      </emma:emma>
    </inkml:annotationXML>
    <inkml:trace contextRef="#ctx0" brushRef="#br0">2100 201 8772,'-44'-65'4128,"3"31"258,-5 5-387,-13 10-2064,-19-8-903,-4 15-258,-16-3-258,-5 14-129,-13 1 0,4 9 0,-5 8 0,5 14 0,-4 2 0,9 14 0,1-1-129,9 9 0,5 2-129,10 5 0,4 2-129,9 4 129,4-1-129,9 1 0,2 5 129,8 0 0,5 0 0,9 2-129,5 5 129,11 0-129,9 0 0,7 1 0,9-2 0,12-3 0,10-3 0,10-3 129,7-8 0,14-7 129,13-11 0,17-3 0,9-10 129,15-7-129,5-8 129,11-3 0,-2-10-129,7 1 0,-6-4-128,3-4-130,-5-8 0,1-4 0,-5-5 0,-1-6 0,-3-7 0,-2-7 0,-7-10 0,-3-10 0,-8-10 0,-5-9 0,-7-7 0,-7-2 0,-12-4 0,-19 3 0,-21-1 0,-23 4 0,-15 5 0,-32 2 0,-18 2 0,-19 1 0,-10 2 0,-11 4 0,2 7 0,-5 7 0,5 16 0,-6 9 0,13 31-1162,-15 1-3740,13 21-258,0 13 129,7 14-645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52.8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B86A735-D119-4A80-BA04-A1141CA73A00}" emma:medium="tactile" emma:mode="ink">
          <msink:context xmlns:msink="http://schemas.microsoft.com/ink/2010/main" type="writingRegion" rotatedBoundingBox="14841,3008 18955,3264 18892,4272 14778,4015">
            <msink:destinationLink direction="with" ref="{F93F1866-739C-4686-AD26-BC47C7C52563}"/>
          </msink:context>
        </emma:interpretation>
      </emma:emma>
    </inkml:annotationXML>
    <inkml:traceGroup>
      <inkml:annotationXML>
        <emma:emma xmlns:emma="http://www.w3.org/2003/04/emma" version="1.0">
          <emma:interpretation id="{630529F6-006D-42AD-BA2E-BDE88F1F7EEF}" emma:medium="tactile" emma:mode="ink">
            <msink:context xmlns:msink="http://schemas.microsoft.com/ink/2010/main" type="paragraph" rotatedBoundingBox="14841,3008 18955,3264 18892,4272 14778,4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C09AFD-3F1E-4526-98E0-91531C1AFBEE}" emma:medium="tactile" emma:mode="ink">
              <msink:context xmlns:msink="http://schemas.microsoft.com/ink/2010/main" type="line" rotatedBoundingBox="14841,3008 18955,3264 18892,4272 14778,4015"/>
            </emma:interpretation>
          </emma:emma>
        </inkml:annotationXML>
        <inkml:traceGroup>
          <inkml:annotationXML>
            <emma:emma xmlns:emma="http://www.w3.org/2003/04/emma" version="1.0">
              <emma:interpretation id="{25FA5541-07DC-4943-9EFA-B0313BBA90ED}" emma:medium="tactile" emma:mode="ink">
                <msink:context xmlns:msink="http://schemas.microsoft.com/ink/2010/main" type="inkWord" rotatedBoundingBox="16605,2885 19068,3490 18843,4404 16380,3800"/>
              </emma:interpretation>
              <emma:one-of disjunction-type="recognition" id="oneOf0">
                <emma:interpretation id="interp0" emma:lang="en-US" emma:confidence="0">
                  <emma:literal>000)</emma:literal>
                </emma:interpretation>
                <emma:interpretation id="interp1" emma:lang="en-US" emma:confidence="0">
                  <emma:literal>000 x</emma:literal>
                </emma:interpretation>
                <emma:interpretation id="interp2" emma:lang="en-US" emma:confidence="0">
                  <emma:literal>000 X</emma:literal>
                </emma:interpretation>
                <emma:interpretation id="interp3" emma:lang="en-US" emma:confidence="0">
                  <emma:literal>000,</emma:literal>
                </emma:interpretation>
                <emma:interpretation id="interp4" emma:lang="en-US" emma:confidence="0">
                  <emma:literal>000 +</emma:literal>
                </emma:interpretation>
              </emma:one-of>
            </emma:emma>
          </inkml:annotationXML>
          <inkml:trace contextRef="#ctx0" brushRef="#br0">17573 3407 11352,'11'-26'5031,"-11"26"-387,3-20 129,-5 4-2967,2 16-903,0 0-129,0 0-258,-3 16-129,3 7-129,0 6-258,0 6 129,0 8 0,5 1 0,2 4-129,2 1-129,0-5 129,-2-5-387,7 0-129,-8-16-774,13 8-2193,-8-10-1290,-11-21 129,21 23-516,-21-23-129</inkml:trace>
          <inkml:trace contextRef="#ctx0" brushRef="#br0" timeOffset="249.0143">17950 3498 12255,'7'-16'4902,"-3"-5"-387,-4 21 387,0 0-3354,0 19-645,0-3-258,0 15 0,2-1-258,6 7 0,1 2-258,-2-1 0,4-1-258,-2-7-258,7 8-387,-12-22-1290,21 0-2580,-9-4-258,5-5 0,2-7-387</inkml:trace>
          <inkml:trace contextRef="#ctx0" brushRef="#br0" timeOffset="-19229.0998">15092 2589 12900,'19'-16'4773,"-12"-3"-129,-7 19-129,-10 1-3225,-12 3-516,12 15-129,-6 1-129,7 8-129,2 5 0,7 4-129,0 0 129,3 4-258,10 0 129,6-2-129,4-1 0,4-6 0,3-6-129,2-4 129,0-12-129,0-4 129,-1-6 130,-1-13-259,-5-12 0,-4-7 0,-9-10 0,-4-7 0,-8-6 0,-8-3 0,-11-1 0,-8 0 0,-5 8 0,-7 4 0,2 17 0,-8 3-775,17 27-2321,-13 0-1935,7 13 0,0 12-387,8 9-258</inkml:trace>
          <inkml:trace contextRef="#ctx0" brushRef="#br0" timeOffset="-19660.1244">14270 2707 6321,'0'-18'4773,"0"18"-258,-16-16-129,-2 2-1548,18 14-516,-25-9-774,25 9-516,-25 0-258,25 0-258,-19 28-129,13-3-129,3 3 0,3 4-129,0 6 0,10 1 0,6-2 0,2-1-129,4-4 129,1-4 129,-2-6-129,4-5 258,-7-8-129,5-3 129,-5-6 0,5-9 1,-7-11-388,3-5 0,-4-7 0,-1-5 0,-5-7 0,-4-5 0,-5 1 0,0 0 0,-12 2 0,-3 5 0,-4 6 0,-4 8 0,0 9 0,-6 8-259,8 10-773,-11 0-1548,9 12-2322,-1 8-129,8 3-387,4 3 129</inkml:trace>
          <inkml:trace contextRef="#ctx0" brushRef="#br0" timeOffset="-20221.1564">13583 2596 5805,'-55'-21'4644,"30"14"-258,6 7-129,-6 5-1419,-6 0-774,15 19-774,-10-3-387,8 15-387,-2 1-129,8 9-129,-2 4 0,8 3-129,5 2 129,1 1 0,10-5-129,12 1 258,1-11 0,12-6 129,1-12 0,12-3 0,-4-18 129,12-2 0,-8-11-129,1-9-257,-6-13-259,-4-1 0,-10-12 0,-6-2 0,-13-9 0,-10 2 0,-1-4 0,-15 2 0,-9 5 0,-7 4 0,-2 6 0,-3 6 0,3 13 0,-4 2 0,15 19-1162,-19 0-3869,20 2 0,1 12-129,7 8-516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09:46.03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B6457C8-B196-4614-B2D6-B24CB076BF74}" emma:medium="tactile" emma:mode="ink">
          <msink:context xmlns:msink="http://schemas.microsoft.com/ink/2010/main" type="inkDrawing" rotatedBoundingBox="3111,12640 6568,12527 6569,12546 3111,12660" semanticType="underline" shapeName="Other">
            <msink:sourceLink direction="with" ref="{37ABC123-68AA-4562-B6D4-016D6A8E9D56}"/>
            <msink:sourceLink direction="with" ref="{BC2D3904-04E7-410E-8CD6-8E7D81E6F1B6}"/>
          </msink:context>
        </emma:interpretation>
      </emma:emma>
    </inkml:annotationXML>
    <inkml:trace contextRef="#ctx0" brushRef="#br0">0 98 1806,'13'0'2580,"-13"0"-903,0 0 516,16 0-258,-16 0-129,28 0-258,-10 1 129,3 3 0,1-4-258,4 0-129,-3 0-387,6 0-258,-4 0-129,0 0-129,-2-2-129,2 2 0,-2-3 0,4 3 129,1-2-129,6 2-129,3-2 0,6 2 129,3 0-129,6 0 0,1-2 0,4 2-129,-2-2 258,2 2-129,-2-3 0,0 3 0,-3-2-129,1-1 129,-5 1 0,4 0 0,-2-2 0,1 3-129,3-1 129,1-2-129,5 1 129,3 1-129,8-3 129,0 3-129,4-2 0,1 3 0,-1-1 129,1 0-129,-5 2 0,1-2 0,-8 2 0,1-2 0,-4 2 0,1-1 129,-1-1-129,-1-2 129,1 1-129,-3-1 258,3 2-258,-4-1 129,0-1-129,-4 3 258,-3-3-258,-4 2 129,-3 0-129,-2 2 129,-8-1-129,1-1 129,-5 2-129,-1-2 0,-5 2 0,2-2 129,-4 2-129,-1-2 0,-4 2 0,-16 0 129,23-1 0,-23 1 0,0 0 0,20 0 0,-20 0 129,0 0-129,0 0 0,0 0 0,0 0 0,0 0-129,0 0 0,18 0 0,-18 0 0,0 0 0,23 0 0,-23 0 0,17 0 0,-17 0-129,20 0 129,-20 0 0,25 0 0,-9 0 0,2 0 0,-1 0 0,3 0 129,0 0 0,-3 0 0,-1 0-129,-16 0 129,18 0-129,-18 0 129,0 0-129,0 0 0,0 0-129,0 0-258,0 0-774,0 0-2709,0 0-516,0 0-387,0 0-258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56.8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4792EF9-B28C-4D3E-A485-7116C5452D47}" emma:medium="tactile" emma:mode="ink">
          <msink:context xmlns:msink="http://schemas.microsoft.com/ink/2010/main" type="inkDrawing" rotatedBoundingBox="11218,7411 13872,6970 14097,8329 11444,8770" hotPoints="13873,7798 12633,8580 11278,8020 12518,7237" semanticType="enclosure" shapeName="Ellipse">
            <msink:sourceLink direction="with" ref="{38BBA43D-59B2-4EC2-A12D-85B8186B8E52}"/>
          </msink:context>
        </emma:interpretation>
      </emma:emma>
    </inkml:annotationXML>
    <inkml:trace contextRef="#ctx0" brushRef="#br0">2026 89 10191,'-41'-25'4128,"11"20"0,-26-15-258,-11 4-2709,-11 9-516,-17-5 0,-6 10-258,-17 0 0,3 8-129,-8 8 0,2 12 0,2 8-129,3 11 0,1 5 0,-1 12 0,2 4 0,6 5 0,6 2-129,13 3 258,9-5-258,22 1 129,13-7 129,27 1-258,17-7 258,6-2-258,20-2 129,12-2 0,8-5 258,13 2-129,6-9 129,13 0 0,3-7 129,16 0 0,4-10-129,12 0 129,2-10-258,12 0 0,4-7 0,5-2 0,0-5-128,-2 0-130,-3-12 0,-3-4 0,-6-9 0,-8-9 0,-8-8 0,-1-10 0,-7-7 0,-1-8 0,-7-4 0,-9-4 0,-14 0 0,-16 2 0,-20 0 0,-28 4 0,-14 1 0,-38 6 0,-20 0 0,-19 5 0,-12 5 0,-15 2 0,3 18-388,-8-5-902,25 23-3483,-8 9-258,14 8 129,15 22-516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39.4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8BBA43D-59B2-4EC2-A12D-85B8186B8E52}" emma:medium="tactile" emma:mode="ink">
          <msink:context xmlns:msink="http://schemas.microsoft.com/ink/2010/main" type="writingRegion" rotatedBoundingBox="11758,7695 13677,7695 13677,8208 11758,8208">
            <msink:destinationLink direction="with" ref="{C4792EF9-B28C-4D3E-A485-7116C5452D47}"/>
          </msink:context>
        </emma:interpretation>
      </emma:emma>
    </inkml:annotationXML>
    <inkml:traceGroup>
      <inkml:annotationXML>
        <emma:emma xmlns:emma="http://www.w3.org/2003/04/emma" version="1.0">
          <emma:interpretation id="{F577ED94-0737-4042-9B74-D77BE70FC0C1}" emma:medium="tactile" emma:mode="ink">
            <msink:context xmlns:msink="http://schemas.microsoft.com/ink/2010/main" type="paragraph" rotatedBoundingBox="11758,7695 13677,7695 13677,8208 11758,8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1CB69B-5F36-4CF2-95E0-92E0A2071CE1}" emma:medium="tactile" emma:mode="ink">
              <msink:context xmlns:msink="http://schemas.microsoft.com/ink/2010/main" type="line" rotatedBoundingBox="11758,7695 13677,7695 13677,8208 11758,8208"/>
            </emma:interpretation>
          </emma:emma>
        </inkml:annotationXML>
        <inkml:traceGroup>
          <inkml:annotationXML>
            <emma:emma xmlns:emma="http://www.w3.org/2003/04/emma" version="1.0">
              <emma:interpretation id="{F1D7D3A1-78D5-43C6-97BE-62A5DDC2FCEC}" emma:medium="tactile" emma:mode="ink">
                <msink:context xmlns:msink="http://schemas.microsoft.com/ink/2010/main" type="inkWord" rotatedBoundingBox="11758,7747 12782,7747 12782,8208 11758,8208"/>
              </emma:interpretation>
              <emma:one-of disjunction-type="recognition" id="oneOf0">
                <emma:interpretation id="interp0" emma:lang="en-US" emma:confidence="1">
                  <emma:literal>01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0,</emma:literal>
                </emma:interpretation>
                <emma:interpretation id="interp3" emma:lang="en-US" emma:confidence="0">
                  <emma:literal>Or</emma:literal>
                </emma:interpretation>
                <emma:interpretation id="interp4" emma:lang="en-US" emma:confidence="0">
                  <emma:literal>O,</emma:literal>
                </emma:interpretation>
              </emma:one-of>
            </emma:emma>
          </inkml:annotationXML>
          <inkml:trace contextRef="#ctx0" brushRef="#br0">10419 7042 5805,'-32'-24'4902,"32"24"-645,-25-1 129,25 1-1419,-23 7-1419,1 0-387,10 11-645,-4-1-129,7 8 0,2 2-258,7 1 0,0 1 129,5 3 0,8-4 0,10 4 129,-2-5 0,11 2 0,-3-8 129,10 2-258,-4-11 258,8 1 0,-7-11 0,8-2-129,-7-4 129,4-8-129,-9-11-129,0-2 130,-5-9-388,-7 2 0,-8-7 0,-8 0 0,-4-2 0,-11 0 0,-10 2 0,-10 3 0,-4 6 0,-4 3 0,1 8 0,-1 4 0,4 14-130,-1-3-644,18 13-645,-12-2-2451,23 11-1161,2 3 129,5 2-387,8 2-516</inkml:trace>
          <inkml:trace contextRef="#ctx0" brushRef="#br0" timeOffset="279.0159">11152 7001 13416,'0'0'4773,"0"0"129,0 0-129,17 9-3483,-17-9-387,9 32-129,-5-13-129,8 10-129,-3-1-258,2 4-129,-2 0 0,-2-3-258,5 4-258,-12-10-903,22 9-2193,-17-8-1548,2-5 258,-7-19-516,21 23-516</inkml:trace>
        </inkml:traceGroup>
        <inkml:traceGroup>
          <inkml:annotationXML>
            <emma:emma xmlns:emma="http://www.w3.org/2003/04/emma" version="1.0">
              <emma:interpretation id="{2E40F44A-E26E-4405-98CB-4847CD496F0B}" emma:medium="tactile" emma:mode="ink">
                <msink:context xmlns:msink="http://schemas.microsoft.com/ink/2010/main" type="inkWord" rotatedBoundingBox="13366,7695 13677,7695 13677,8128 13366,8128"/>
              </emma:interpretation>
              <emma:one-of disjunction-type="recognition" id="oneOf1">
                <emma:interpretation id="interp5" emma:lang="en-US" emma:confidence="0">
                  <emma:literal>0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721.0413">11938 6976 13029,'3'-16'4773,"-3"16"-258,-8 7 0,6 14-3354,-11-5-516,8 11-129,-4 0-258,4 3 129,1-2-258,2 2 0,2 1 0,0-5-129,6-1 129,4-2-129,6-3 129,4-2-129,3-8 258,4-1-258,1-5 258,2-2 0,-3-2 129,3-7 0,-6-8-129,-1-1 259,-9-7-517,0-3 0,-9-7 0,-3-4 0,-2-2 0,-7-4 0,-11 1 0,-3 2 0,-6 5 0,-7 6 0,2 10 0,-10-1-1033,15 11-3740,-10 9-258,3 2 0,2 11-516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57.7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52BB9E-3101-4B65-A6E5-2224DD126951}" emma:medium="tactile" emma:mode="ink">
          <msink:context xmlns:msink="http://schemas.microsoft.com/ink/2010/main" type="inkDrawing" rotatedBoundingBox="13228,9760 15234,9486 15435,10959 13429,11233" hotPoints="15250,10411 14242,11139 13193,10470 14202,9742" semanticType="enclosure" shapeName="Ellipse">
            <msink:sourceLink direction="with" ref="{1B6CAAD6-707B-491A-B89B-22358B7C75AB}"/>
            <msink:sourceLink direction="with" ref="{337DB5D4-146A-4548-BDEE-E28125C2F768}"/>
          </msink:context>
        </emma:interpretation>
      </emma:emma>
    </inkml:annotationXML>
    <inkml:trace contextRef="#ctx0" brushRef="#br0">1258 148 9159,'-126'-73'4515,"53"46"-129,-16 2-258,-2 2-1548,2 23-1032,-14 4-516,13 24-129,-10 1-258,13 15 0,-4 6-258,18 12 0,4-1 0,12 10-129,9-3 129,14 5-129,9-4 0,14 6-129,10-4 0,1 2 0,14 3-129,9-1 129,4 1-258,5-3 258,5-2-129,9-5 0,6-7 129,12-6 0,11-10-129,14-6 130,8-13-130,8-5 0,4-10 0,5-5 0,-4-4 0,0-15 0,-8-10 0,-3-7 0,-3-14 0,-1-9 0,-3-7 0,-1-9 0,-8-6 0,-4-1 0,-12-2 0,-12-2 0,-15 2 0,-24 0 0,-16 0 0,-32 2 0,-20 3 0,-19 2 0,-13 5 0,-10 4 0,-4 14 0,-3 4 0,14 23 0,-2-7-2065,19 25-2708,15 6-258,14 17 0,13 14-516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18.9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6D4977-CA4F-4FE4-8388-CC9713315CB0}" emma:medium="tactile" emma:mode="ink">
          <msink:context xmlns:msink="http://schemas.microsoft.com/ink/2010/main" type="writingRegion" rotatedBoundingBox="6007,6507 6859,6507 6859,7192 6007,7192">
            <msink:destinationLink direction="with" ref="{85C6865A-20BC-4C8E-A105-1BE36D50E183}"/>
          </msink:context>
        </emma:interpretation>
      </emma:emma>
    </inkml:annotationXML>
    <inkml:traceGroup>
      <inkml:annotationXML>
        <emma:emma xmlns:emma="http://www.w3.org/2003/04/emma" version="1.0">
          <emma:interpretation id="{2F71E453-C685-4F7F-8AF9-83EC3FE7C0E6}" emma:medium="tactile" emma:mode="ink">
            <msink:context xmlns:msink="http://schemas.microsoft.com/ink/2010/main" type="paragraph" rotatedBoundingBox="6007,6507 6859,6507 6859,7192 6007,71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019003-DD6A-4546-AD44-6B21D35AA3BB}" emma:medium="tactile" emma:mode="ink">
              <msink:context xmlns:msink="http://schemas.microsoft.com/ink/2010/main" type="line" rotatedBoundingBox="6007,6507 6859,6507 6859,7192 6007,7192"/>
            </emma:interpretation>
          </emma:emma>
        </inkml:annotationXML>
        <inkml:traceGroup>
          <inkml:annotationXML>
            <emma:emma xmlns:emma="http://www.w3.org/2003/04/emma" version="1.0">
              <emma:interpretation id="{C94D7C0C-6940-4E01-B310-08755FEE5DFD}" emma:medium="tactile" emma:mode="ink">
                <msink:context xmlns:msink="http://schemas.microsoft.com/ink/2010/main" type="inkWord" rotatedBoundingBox="6007,6507 6859,6507 6859,7192 6007,7192"/>
              </emma:interpretation>
              <emma:one-of disjunction-type="recognition" id="oneOf0">
                <emma:interpretation id="interp0" emma:lang="en-US" emma:confidence="0">
                  <emma:literal>18</emma:literal>
                </emma:interpretation>
                <emma:interpretation id="interp1" emma:lang="en-US" emma:confidence="0">
                  <emma:literal>100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QC</emma:literal>
                </emma:interpretation>
                <emma:interpretation id="interp4" emma:lang="en-US" emma:confidence="0">
                  <emma:literal>(00</emma:literal>
                </emma:interpretation>
              </emma:one-of>
            </emma:emma>
          </inkml:annotationXML>
          <inkml:trace contextRef="#ctx0" brushRef="#br0">4522 5743 11352,'9'-25'5031,"-2"4"-258,-7 21 0,18-4-2838,-18 4-774,0 0-258,0 0-258,0 18-129,0 5-258,2 9 0,-1 5 0,3 8 0,0 3-129,3 4 0,-6-1 0,5 1-258,-1-2 258,4-2-129,0-4 0,2-5 0,1-3 0,1-6 0,3-5 0,-4-4 0,0-5-129,-12-16 0,15 18-258,-15-18 0,0 0-516,0 0-903,0 0-3225,0 0 129,1-16-387,-1 16 0</inkml:trace>
          <inkml:trace contextRef="#ctx0" brushRef="#br0" timeOffset="465.0266">4985 5933 8256,'3'-21'4386,"-3"21"129,0 0-387,0 0-2064,-12 16-774,10 7-516,-7-2-129,7 11-129,-3-3-129,5 7-258,0-4 258,7 3-258,2-5 258,9 1-258,-1-7 0,10 0 0,-2-8 129,9 0 129,-4-11-129,9-1 129,-5-4 0,3-4 0,-6-14 0,2 0 0,-8-10 0,-2-2 0,-7-9-129,-7-1 129,-7-4-257,-2-1-130,-12-1 0,-11 4 0,-9 1 0,-9 7 0,-6 9-259,-8 0-386,7 20-516,-18-11-2064,17 16-1806,-1 0 0,9 5-258,5 7-645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0:00.3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CD64CE-404A-43EA-877C-3CA02C6FD4CE}" emma:medium="tactile" emma:mode="ink">
          <msink:context xmlns:msink="http://schemas.microsoft.com/ink/2010/main" type="inkDrawing" rotatedBoundingBox="19096,6270 21698,5272 22256,6729 19654,7726" hotPoints="21893,6205 20776,7310 19264,6884 20381,5779" semanticType="enclosure" shapeName="Ellipse">
            <msink:sourceLink direction="with" ref="{2B77DD93-E705-4338-8D84-11C08EA12D4C}"/>
          </msink:context>
        </emma:interpretation>
      </emma:emma>
    </inkml:annotationXML>
    <inkml:trace contextRef="#ctx0" brushRef="#br0">2544 66 5160,'-89'-33'3999,"30"15"129,2 14-258,-23-3-1161,-11 2-1290,-1 5-387,-22 2-129,-7 15-129,-18-1 129,2 15 0,-14-5 0,9 19-129,-13-4 129,11 17-129,-13 3-129,19 14 0,-1 3-129,18 9-129,9 4-129,14 3-129,16 0 0,20 2 0,21-5-129,21-4 129,19-7 0,11-3-129,21-10 129,22-3 0,16-10 130,22-4-259,12-10 0,15-2 0,8-10 0,13-3 0,5-7 0,7-6 0,-2-8 0,-1-4 0,-4-7 0,-3-13 0,-6-6 0,-4-14 0,-6-8 0,-8-10 0,-6-8 0,-8-9 0,-7-10 0,-13-6 0,-19-9 0,-17-3 0,-29-2 0,-18 0 0,-34 6 0,-25 4 0,-21 10 0,-18 9 0,-7 15 0,-12 8 0,7 17 0,-13-1-2065,18 19-2837,3 7-387,14 8 0,4 3-258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58.5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03477AD-CF25-4F4B-97F0-C5197362A931}" emma:medium="tactile" emma:mode="ink">
          <msink:context xmlns:msink="http://schemas.microsoft.com/ink/2010/main" type="inkDrawing" rotatedBoundingBox="16888,9501 19104,9369 19183,10693 16968,10826" hotPoints="19135,10092 18057,10776 16920,10195 17998,9511" semanticType="enclosure" shapeName="Ellipse">
            <msink:sourceLink direction="with" ref="{0CE42794-F4E0-4398-9AF8-CF196167AB03}"/>
          </msink:context>
        </emma:interpretation>
      </emma:emma>
    </inkml:annotationXML>
    <inkml:trace contextRef="#ctx0" brushRef="#br0">1255 63 9417,'-110'-48'4644,"43"32"-387,-5 15 129,-4 6-2193,-22 4-774,9 23-387,-16 3-387,7 19 0,-3 1-258,10 11 0,4 1-258,14 5 129,9-3-258,16 2 129,11-5-129,14-2 129,8-4-129,15-1 0,6-2 129,20-4-129,14-1 129,16-4 0,16-2 129,15 1 0,9-7 0,12 1 129,3-3-129,6-3 258,-3-8-258,3-4-128,-6-10-130,-3-5 0,-5-8 0,2-5 0,-5-18 0,-1-7 0,1-9 0,-6-9 0,-1-8 0,-8-2 0,-8-8 0,-10-2 0,-13-1 0,-14 0 0,-16-4 0,-19 1 0,-10 0 0,-26-3 0,-17 2 0,-14 2 0,-13 7 0,-10 1 0,-2 10 0,-7 7 0,8 17-1033,-10-4-1805,16 18-2064,9 3-129,10 7-258,12 5-129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0:03.4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6CAAD6-707B-491A-B89B-22358B7C75AB}" emma:medium="tactile" emma:mode="ink">
          <msink:context xmlns:msink="http://schemas.microsoft.com/ink/2010/main" type="writingRegion" rotatedBoundingBox="13001,8619 16641,8619 16641,10679 13001,10679">
            <msink:destinationLink direction="with" ref="{9452BB9E-3101-4B65-A6E5-2224DD126951}"/>
          </msink:context>
        </emma:interpretation>
      </emma:emma>
    </inkml:annotationXML>
    <inkml:traceGroup>
      <inkml:annotationXML>
        <emma:emma xmlns:emma="http://www.w3.org/2003/04/emma" version="1.0">
          <emma:interpretation id="{572A6BC3-8C64-4443-9F4D-62410A231446}" emma:medium="tactile" emma:mode="ink">
            <msink:context xmlns:msink="http://schemas.microsoft.com/ink/2010/main" type="paragraph" rotatedBoundingBox="13001,8619 16641,8619 16641,10679 13001,10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E5FCEE-EABA-46CA-8C86-571E67FE8AD2}" emma:medium="tactile" emma:mode="ink">
              <msink:context xmlns:msink="http://schemas.microsoft.com/ink/2010/main" type="line" rotatedBoundingBox="13001,8619 16641,8619 16641,10679 13001,10679"/>
            </emma:interpretation>
          </emma:emma>
        </inkml:annotationXML>
        <inkml:traceGroup>
          <inkml:annotationXML>
            <emma:emma xmlns:emma="http://www.w3.org/2003/04/emma" version="1.0">
              <emma:interpretation id="{174CC508-051B-4766-9643-7EF18BF428AF}" emma:medium="tactile" emma:mode="ink">
                <msink:context xmlns:msink="http://schemas.microsoft.com/ink/2010/main" type="inkWord" rotatedBoundingBox="13001,8619 16641,8619 16641,10679 13001,10679"/>
              </emma:interpretation>
              <emma:one-of disjunction-type="recognition" id="oneOf0">
                <emma:interpretation id="interp0" emma:lang="en-US" emma:confidence="0">
                  <emma:literal>its</emma:literal>
                </emma:interpretation>
                <emma:interpretation id="interp1" emma:lang="en-US" emma:confidence="0">
                  <emma:literal>Its</emma:literal>
                </emma:interpretation>
                <emma:interpretation id="interp2" emma:lang="en-US" emma:confidence="0">
                  <emma:literal>Ate</emma:literal>
                </emma:interpretation>
                <emma:interpretation id="interp3" emma:lang="en-US" emma:confidence="0">
                  <emma:literal>At.</emma:literal>
                </emma:interpretation>
                <emma:interpretation id="interp4" emma:lang="en-US" emma:confidence="0">
                  <emma:literal>It.</emma:literal>
                </emma:interpretation>
              </emma:one-of>
            </emma:emma>
          </inkml:annotationXML>
          <inkml:trace contextRef="#ctx0" brushRef="#br0">37 111 12255,'-16'-52'4902,"11"27"-258,0 7 129,5 18-2838,-13-17-645,13 17-516,0 0-129,0 23-258,5 2 0,6 14-129,2 2 0,4 10 1,5 3-259,4 4 0,1-1 0,5 0 0,0-2 0,2-1 0,1-1 0,5-1 0,-1-4 0,0-4 0,0-5 0,2-5 0,-4-5 0,-1-8 0,-6-5 0,-3-7 0,-4 0 0,-4-8 0,-1 3 0,-18-4 0,27 0-130,-27 0-4772,0 0-387,0-18 387,0 2-516</inkml:trace>
          <inkml:trace contextRef="#ctx0" brushRef="#br0" timeOffset="388.0222">-68 637 12384,'0'0'5160,"0"0"-516,11 6 387,3 11-2322,-14-17-1419,41 27-258,-14-11-515,14 11-517,-2-6 0,7 6 0,-1-8 0,3 3 0,-8-6 0,-2-6 0,-6-8 0,-4-2 0,-3-14 0,-5-9 0,-6-7 0,-2-10 0,-3-4 0,-3-4 0,1 0 0,-7-4 0,10 20-1549,-6-7-3611,3 14-258,0 4-258,-7 21 129</inkml:trace>
          <inkml:trace contextRef="#ctx0" brushRef="#br0" timeOffset="1404.0801">2158 1795 9288,'-18'0'4386,"18"0"129,0 13 0,16-1-1419,0-12-1677,32 14-129,-7-12 0,30 11-129,-2-13-387,25 3-129,3-3-257,16 0-388,5-3 0,6-3 0,-5-1 0,-1 2 0,-13-2 0,-11 1 0,-17 1 0,-20-2 0,-20 0 0,-19-6 0,-18 13 0,-4-28-259,4 28-1031,-57-37-1032,30 24-516,-29-17-129,24 19 129,-25-16 387,25 19 516,-15-8 903,19 7 645,5 7 1161,1-3 1032,22 5 129,0 0 129,-1 16 129,1-16-258,23 28-387,-23-28 0,55 36-258,-28-17-129,17 8-258,-8-6-258,5 8-128,-11-3-517,0 3 0,-10-2 0,-10 3 0,-8 0 0,-11-5-517,-5 2-4256,-22 3-258,-8-2 129,-9 3-387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43.9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CA74BA-712D-4E40-8CF6-46C8F81C80B9}" emma:medium="tactile" emma:mode="ink">
          <msink:context xmlns:msink="http://schemas.microsoft.com/ink/2010/main" type="writingRegion" rotatedBoundingBox="13513,10200 18644,9833 18683,10374 13552,10741"/>
        </emma:interpretation>
      </emma:emma>
    </inkml:annotationXML>
    <inkml:traceGroup>
      <inkml:annotationXML>
        <emma:emma xmlns:emma="http://www.w3.org/2003/04/emma" version="1.0">
          <emma:interpretation id="{E1997A4C-295E-440E-A49F-9474FE43D35E}" emma:medium="tactile" emma:mode="ink">
            <msink:context xmlns:msink="http://schemas.microsoft.com/ink/2010/main" type="paragraph" rotatedBoundingBox="13513,10200 18644,9833 18683,10374 13552,10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5B82C7-F782-4D00-9F97-9A6265E3E0DA}" emma:medium="tactile" emma:mode="ink">
              <msink:context xmlns:msink="http://schemas.microsoft.com/ink/2010/main" type="line" rotatedBoundingBox="13513,10200 18644,9833 18683,10374 13552,10741"/>
            </emma:interpretation>
          </emma:emma>
        </inkml:annotationXML>
        <inkml:traceGroup>
          <inkml:annotationXML>
            <emma:emma xmlns:emma="http://www.w3.org/2003/04/emma" version="1.0">
              <emma:interpretation id="{337DB5D4-146A-4548-BDEE-E28125C2F768}" emma:medium="tactile" emma:mode="ink">
                <msink:context xmlns:msink="http://schemas.microsoft.com/ink/2010/main" type="inkWord" rotatedBoundingBox="13513,10202 14775,10112 14814,10651 13552,10741">
                  <msink:destinationLink direction="with" ref="{9452BB9E-3101-4B65-A6E5-2224DD126951}"/>
                </msink:context>
              </emma:interpretation>
              <emma:one-of disjunction-type="recognition" id="oneOf0">
                <emma:interpretation id="interp0" emma:lang="en-US" emma:confidence="1">
                  <emma:literal>011</emma:literal>
                </emma:interpretation>
                <emma:interpretation id="interp1" emma:lang="en-US" emma:confidence="0">
                  <emma:literal>01</emma:literal>
                </emma:interpretation>
                <emma:interpretation id="interp2" emma:lang="en-US" emma:confidence="0">
                  <emma:literal>Oil</emma:literal>
                </emma:interpretation>
                <emma:interpretation id="interp3" emma:lang="en-US" emma:confidence="0">
                  <emma:literal>oil</emma:literal>
                </emma:interpretation>
                <emma:interpretation id="interp4" emma:lang="en-US" emma:confidence="0">
                  <emma:literal>0"</emma:literal>
                </emma:interpretation>
              </emma:one-of>
            </emma:emma>
          </inkml:annotationXML>
          <inkml:trace contextRef="#ctx0" brushRef="#br0">-6203 1905 8772,'-21'-15'4257,"21"15"0,-32 0-129,32 0-1548,-27 20-1032,4-2-516,14 12-387,-5 4-129,8 7-258,5 1-129,1 3 0,3 3 0,11-4-129,2 1 0,7-2 129,1-10 129,4-1 129,-3-12 129,9 1 258,-6-17-129,8 1 258,-10-10-128,10-8-775,-7-13 0,1-1 0,-7-10 0,0-4 0,-9-4 0,-3-3 0,-11 0 0,0 2 0,-16 2 0,-5 3 0,-6 7 0,-7 5 0,0 10 0,-5 5 0,11 14 0,-15 0-3484,16 12-1547,2 4 129,9 9-645,4 2 129</inkml:trace>
          <inkml:trace contextRef="#ctx0" brushRef="#br0" timeOffset="330.0188">-5449 1953 16125,'22'-25'4902,"-22"25"129,0 0-516,0 0-3354,0 0-258,8 25-773,-8-4-130,0 9 0,0 4 0,0 5 0,2 4 0,2 0 0,5 1 0,-6-12-259,10 11-1289,-13-25-1419,5 1-1935,-5-19 0,0 0-258,21 9 129</inkml:trace>
          <inkml:trace contextRef="#ctx0" brushRef="#br0" timeOffset="600.0344">-5120 1860 16512,'0'-18'4773,"0"18"258,0 0-387,0 0-3225,0 0-1031,9 13-388,-7 3 0,5 11 0,-3 5 0,1 8 0,2 5 0,-2 5 0,3 1 0,-5-6 0,6 6 0,-9-17-2452,0 2-2579,0-11-258,0-2-129,0-7-129</inkml:trace>
        </inkml:traceGroup>
        <inkml:traceGroup>
          <inkml:annotationXML>
            <emma:emma xmlns:emma="http://www.w3.org/2003/04/emma" version="1.0">
              <emma:interpretation id="{0CE42794-F4E0-4398-9AF8-CF196167AB03}" emma:medium="tactile" emma:mode="ink">
                <msink:context xmlns:msink="http://schemas.microsoft.com/ink/2010/main" type="inkWord" rotatedBoundingBox="17394,9922 18644,9833 18679,10314 17429,10404">
                  <msink:destinationLink direction="with" ref="{403477AD-CF25-4F4B-97F0-C5197362A931}"/>
                </msink:context>
              </emma:interpretation>
              <emma:one-of disjunction-type="recognition" id="oneOf1">
                <emma:interpretation id="interp5" emma:lang="en-US" emma:confidence="1">
                  <emma:literal>100</emma:literal>
                </emma:interpretation>
                <emma:interpretation id="interp6" emma:lang="en-US" emma:confidence="0">
                  <emma:literal>I 00</emma:literal>
                </emma:interpretation>
                <emma:interpretation id="interp7" emma:lang="en-US" emma:confidence="0">
                  <emma:literal>| 00</emma:literal>
                </emma:interpretation>
                <emma:interpretation id="interp8" emma:lang="en-US" emma:confidence="0">
                  <emma:literal>' 00</emma:literal>
                </emma:interpretation>
                <emma:interpretation id="interp9" emma:lang="en-US" emma:confidence="0">
                  <emma:literal>l 00</emma:literal>
                </emma:interpretation>
              </emma:one-of>
            </emma:emma>
          </inkml:annotationXML>
          <inkml:trace contextRef="#ctx0" brushRef="#br0" timeOffset="3756.2149">-2466 1689 10965,'7'-17'4644,"-7"17"0,4-16-516,-4 16-1548,0 0-1032,0 17-516,0-17-387,0 32 0,-4-10-258,4 10 0,0-2 0,9 6-258,-2 1 129,6-3-129,-3 1-129,1-4-129,3 1-129,-7-11-387,9 6-258,-16-27-774,22 17-2838,-22-17-258,18 4-258,-18-4 0</inkml:trace>
          <inkml:trace contextRef="#ctx0" brushRef="#br0" timeOffset="4192.2396">-2046 1723 11610,'0'-19'4515,"0"19"129,0 0-129,0 0-2709,-14 14-774,14 11-258,-6 1-387,6 8-129,-1 2 0,1 1-129,1 1 0,8-5 0,2-2 0,3-3 0,-1-5 0,4-5 0,-1-9 129,4-2 0,0-7 129,3-2-129,-5-10 0,6-4 0,-4-9 130,1 0-388,-6-9 0,-3 0 0,-7-1 0,-5-3 0,0 1 0,-12 1 0,-6 3 0,-5 2 0,0 5 0,-2 4 0,2 8 0,-2 2 0,9 12-904,-9 0-1805,25 0-2193,-23 23-129,18 0-129,3 4-387</inkml:trace>
          <inkml:trace contextRef="#ctx0" brushRef="#br0" timeOffset="4579.262">-1512 1725 12384,'14'-32'4902,"-14"32"-387,0-21 129,0 21-2967,0 0-774,-14 0-258,8 14-387,-4 5-129,1 6 0,2 4-129,1 3 0,3 0 0,3 0 0,3-4 258,11-5-258,6-1 258,5-6-129,5-7 129,11-4 129,-4-5 0,6-2 129,-7-12-258,3-4-128,-11-8-130,-5-3 0,-12-5 0,-11-3 0,-2-4 0,-19-2 0,-2 8 0,-20-11-1033,11 17-3869,-12 2-387,1 10 258,0 1-516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49.4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B7DE0A3-5466-491A-969D-65F63BC5FC48}" emma:medium="tactile" emma:mode="ink">
          <msink:context xmlns:msink="http://schemas.microsoft.com/ink/2010/main" type="writingRegion" rotatedBoundingBox="19202,9999 16804,3597 19864,2451 22262,8853"/>
        </emma:interpretation>
      </emma:emma>
    </inkml:annotationXML>
    <inkml:traceGroup>
      <inkml:annotationXML>
        <emma:emma xmlns:emma="http://www.w3.org/2003/04/emma" version="1.0">
          <emma:interpretation id="{7E0C163B-3655-4A70-AC71-1D3AEC7C1949}" emma:medium="tactile" emma:mode="ink">
            <msink:context xmlns:msink="http://schemas.microsoft.com/ink/2010/main" type="paragraph" rotatedBoundingBox="19202,9999 16804,3597 19864,2451 22262,88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702339-34E8-4F77-9162-D04D9F532A0B}" emma:medium="tactile" emma:mode="ink">
              <msink:context xmlns:msink="http://schemas.microsoft.com/ink/2010/main" type="line" rotatedBoundingBox="19202,9999 16804,3597 19864,2451 22262,8853"/>
            </emma:interpretation>
          </emma:emma>
        </inkml:annotationXML>
        <inkml:traceGroup>
          <inkml:annotationXML>
            <emma:emma xmlns:emma="http://www.w3.org/2003/04/emma" version="1.0">
              <emma:interpretation id="{2B77DD93-E705-4338-8D84-11C08EA12D4C}" emma:medium="tactile" emma:mode="ink">
                <msink:context xmlns:msink="http://schemas.microsoft.com/ink/2010/main" type="inkWord" rotatedBoundingBox="19202,9999 16804,3597 19864,2451 22262,8853">
                  <msink:destinationLink direction="with" ref="{C2CD64CE-404A-43EA-877C-3CA02C6FD4CE}"/>
                </msink:context>
              </emma:interpretation>
              <emma:one-of disjunction-type="recognition" id="oneOf0">
                <emma:interpretation id="interp0" emma:lang="en-US" emma:confidence="0">
                  <emma:literal>"aid.</emma:literal>
                </emma:interpretation>
                <emma:interpretation id="interp1" emma:lang="en-US" emma:confidence="0">
                  <emma:literal>"aid</emma:literal>
                </emma:interpretation>
                <emma:interpretation id="interp2" emma:lang="en-US" emma:confidence="0">
                  <emma:literal>"ai.</emma:literal>
                </emma:interpretation>
                <emma:interpretation id="interp3" emma:lang="en-US" emma:confidence="0">
                  <emma:literal>"aikido</emma:literal>
                </emma:interpretation>
                <emma:interpretation id="interp4" emma:lang="en-US" emma:confidence="0">
                  <emma:literal>timid.</emma:literal>
                </emma:interpretation>
              </emma:one-of>
            </emma:emma>
          </inkml:annotationXML>
          <inkml:trace contextRef="#ctx0" brushRef="#br0">18381 7541 8127,'17'-3'4386,"6"-15"129,-23 18-387,18-25-1677,-18 25-903,0 0-387,22-5-258,-22 5-258,0 0 0,0 0-129,0 0 0,0 0 0,0 0-129,0 18 0,5 5 0,-5 2 0,7 10-129,-3 4 129,5 9-129,-4 0-129,2 6 1,-2-3-130,-1-3 0,1 0-130,-3-10-257,5 1-258,-7-20-645,11 15-903,-11-16-2709,0-18-129,16 12-129,-16-12 129</inkml:trace>
          <inkml:trace contextRef="#ctx0" brushRef="#br0" timeOffset="427.0244">18918 7605 12513,'-4'-39'5031,"4"39"-387,-19-16 0,-4 7-2967,23 9-516,-25 9-387,18 13-258,-8-1-129,8 7-129,2 8-129,5 3 0,0 2 0,5 0-129,9-2 129,8-3-129,1-4 0,4-6 129,3-8 0,4-4 0,-4-8 0,0-6 1,-3-2-130,-2-11 0,-6-11 0,-5-7 0,-6-8 0,-8-7 0,0-7 0,-11-1 0,-5-1 0,-4 2 0,-3 5 0,-5 9 0,3 12 0,-7 7 0,9 20-1162,-15 0-2192,15 9-1806,0 11 0,5 8-258,2 4 129</inkml:trace>
          <inkml:trace contextRef="#ctx0" brushRef="#br0" timeOffset="675.0386">19546 7524 13803,'21'-13'5160,"-21"13"-258,18 5 0,0 20-3483,-17-7-516,14 18-129,-12-1-258,8 12-128,-8 2-388,-1-2-130,2 10-902,-13-9-3741,4-8-258,-8-8 129,1-8-645</inkml:trace>
          <inkml:trace contextRef="#ctx0" brushRef="#br0" timeOffset="2044.1169">18605 5449 3999,'0'0'4128,"0"0"-129,-6-10 387,6 10-1290,-10-27-645,10 27-258,-11-25-258,11 25-516,0 0-129,0 0-258,-12-21-129,12 21-258,0 0-129,-6 19-129,1 3-129,3 10-128,2 3-130,0 13 0,0 6 0,4 6 0,6-1 0,3 3 0,3-3 0,0-4 0,0-5 0,-4-7 0,1-8 0,-4-6 0,-4-5 0,-5-24 0,7 29-388,-7-29-1160,0 0-2064,0 0-1548,0 0 258,0 0-258,7-20-129</inkml:trace>
          <inkml:trace contextRef="#ctx0" brushRef="#br0" timeOffset="2359.1349">19039 5473 14448,'-2'-20'5031,"2"20"-258,0 0 0,0 0-3225,0 20-645,-2-1-258,6 17 1,-1 3-646,6 11 0,-2 1 0,2 3 0,2 1 0,-2 0 0,1-5 0,-4-9 0,10 0-517,-14-22-902,21 6-2580,-23-25-1032,21 12 129,-21-12-258,28-7-387</inkml:trace>
          <inkml:trace contextRef="#ctx0" brushRef="#br0" timeOffset="2703.1546">19628 5499 11739,'19'-60'4644,"-19"40"-258,0 20 129,0 0-2709,-14 2-774,10 21-258,-10 0-129,7 11-258,-2 3-129,4 8 0,3-1-129,2 4 0,2-3 0,10-2 0,4-6 0,4-3 0,3-8-129,5-6 129,1-8 129,1-6-129,-3-6 258,1-9-129,-6-14 130,-3-6-388,-6-10 0,-6-7 0,-7-9 0,-7-15 0,-2 12-1162,-27-8-3482,8-5-516,-12 3 258,-2 4-645</inkml:trace>
          <inkml:trace contextRef="#ctx0" brushRef="#br0" timeOffset="4524.2586">17899 2932 12771,'-146'-30'4902,"82"21"-258,8 2 0,5 4-3483,19 13-387,-2 8-129,11 21 0,-2 6-258,6 19 0,-3 9-129,6 10 0,-3 6-129,4 2 0,5 1-129,3-4 258,7-8-129,0-6 0,12-6 0,9-4 0,10-7 0,4-4-129,6-5 130,9-5-130,5-4 0,9-7 0,4-9 0,5-5 0,7-9 0,5-5 0,2-4 0,2-8 0,-3-9 0,-5-8 0,-4-7 0,-4-7 0,-11-6 0,-5-10 0,-7-6 0,-6-4 0,-8-7 0,-6-2 0,-12-3 0,-15-1 0,-4 0 0,-26 3 0,-14 4 0,-16 9 0,-11 5 0,-15 5 0,-4 15 0,-8 3-388,17 30-1676,-4-1-2838,8 5-387,1 13-129,14 10-129</inkml:trace>
          <inkml:trace contextRef="#ctx0" brushRef="#br0" timeOffset="3873.2215">18482 3567 12513,'14'-24'4902,"4"-1"-129,-18 25 129,0 0-3225,0 0-774,16 25-129,-16-25-129,7 40-129,-2-13-129,4 9 0,-3-1 1,3 4-388,-2-1 0,0-3 0,3 5-517,-10-19-1160,11 4-3096,-7-7-258,-4-18-129,3 16-258</inkml:trace>
          <inkml:trace contextRef="#ctx0" brushRef="#br0" timeOffset="17916.0247">18432 4082 12126,'7'-16'4902,"13"3"-258,-20 13 258,35 20-2967,-27-3-645,22 28-258,-7-1-258,16 19 0,-3 2-386,8 16-388,-3-1 0,2 3 0,-4-1 0,-4-2 0,-4-2 0,-6-8 0,-4-4 0,-9-11 0,1-9 0,-10-12 0,4-6 0,-7-28-646,0 0-3740,0 0-645,-16-7 0,0-18-516</inkml:trace>
          <inkml:trace contextRef="#ctx0" brushRef="#br0" timeOffset="18300.0467">18542 4261 13287,'-10'-16'4902,"-6"-3"0,16 19-129,-16 0-3096,16 21-645,-4 2-387,4 16-129,-12-3-129,1 8-129,-3-5-129,0 1 0,1-10-129,-1-7 0,1-7 0,13-16 0,0 0 0,0 0 0,-10-11 130,10-8-130,9-6 0,3-4 0,6-3 0,5 2 0,4 0 0,10 8 0,8 6 0,6 9 0,10 14-388,-12 9-3869,17 9-645,-7 7-387,-4 4-129</inkml:trace>
          <inkml:trace contextRef="#ctx0" brushRef="#br0" timeOffset="19087.0917">15922 2714 8772,'-19'-16'4515,"19"16"-129,0 0-258,-14-23-1935,31 23-387,-1 0-516,25 0-387,0 0-129,20 8-129,1 0 129,14 6-387,3 0 0,6 7 0,2-1-129,4 7 0,-2-1-129,2 8 0,-3-2-129,-2 2 129,-6 3 0,-4-1-129,-6-1 129,-10 3-129,-5-3 0,-10-1 129,-8 0-129,-7-2 130,-6-2-130,-8-1 0,-6 1 0,-3-5 0,-3-2-130,-4-5 1,0 3-516,0-21-645,0 0-3483,-23 11-387,7-11 129,-6-9-645</inkml:trace>
          <inkml:trace contextRef="#ctx0" brushRef="#br0" timeOffset="19608.1214">16367 2440 14319,'25'-34'5031,"-25"34"-387,5-18 129,-14 13-3612,9 5-645,-35 19-129,8 3-258,-10 1 0,-4 4 0,-5 3-129,-2 0 0,1-3 129,3 1-129,5-3 129,8 0 0,3-2 0,7 2 0,3-2 129,9 4-129,4-1 258,5 6-257,12-1-130,13 6 0,9-1 0,12 6 0,11 1 0,7 3 0,7 4 0,0-2 0,2 0 0,-11-5 0,8 12-2323,-20-16-2708,-9-2-258,-18-5-258,-14-5-129</inkml:trace>
          <inkml:trace contextRef="#ctx0" brushRef="#br0" timeOffset="17358.9929">19446 6595 13803,'4'-43'4902,"-4"43"-129,0 0-129,-18 0-3225,14 18-645,-15 0-258,3 9 0,-9-1-258,3-1-129,-2-3 0,4-6 0,2-4-129,2-5-129,16-7 129,0 0 0,-7-11 0,7 11 129,21-35 0,1 15 129,3-6-129,5 4 130,4 1-259,5 7 0,5 3 0,6 6 0,7 6 0,-4-1-1678,11 8-3095,6 0-387,1-4 0,-3-4-387</inkml:trace>
          <inkml:trace contextRef="#ctx0" brushRef="#br0" timeOffset="16371.9364">18084 8354 9933,'0'20'4644,"12"-9"129,-12-11-387,0 0-2322,34 7-516,-34-7-516,44 0-387,-15-6-258,12 1 129,0-7-258,8 1 129,-1-3-129,6 1 0,-10 1-129,1 3 129,-12 2 0,-4 3-129,-8 1 0,-3 3 0,-18 0 0,21 8 0,-21-8 129,15 31-258,-10-10 130,-1 8-130,-3 3 0,-1 1 0,0 8-388,-19-9-1160,3 9-3225,-7-5-258,-4-1-129,-2-6-387</inkml:trace>
          <inkml:trace contextRef="#ctx0" brushRef="#br0" timeOffset="10067.5757">19732 7159 6837,'0'-29'3870,"-23"-15"129,2 28 0,-20-2-2193,-16-5-516,-5 12 129,-23-3-387,1 14 129,-17 0-258,4 9-129,-11 7-258,10 13 129,-3 1-129,14 9-258,1 2 129,11 5-258,6 2 0,10 5 0,8 4 0,12 4 0,10 3-129,13 5 129,13 6-129,4 1 129,17 3 0,12-1 0,4-2 0,9 1 0,-2-8 0,7-3 0,-4-5 129,6-4-129,2-8 129,6-6-129,5-7 258,13-8-258,10-8 129,13-6-128,8-11-130,10-3 0,1-1 0,-1-12 0,-3-8 0,-6-2 0,-6-11 0,-10-7 0,-10-7 0,-5-7 0,-13-13 0,-7-5 0,-15-12 0,-13-6 0,-19-3 0,-10-2 0,-23 0 0,-19 3 0,-14 8 0,-15 5 0,-3 14 0,-10 0 0,8 25-1678,-6-3-3224,-2 5-258,1 5-258,4 2 0</inkml:trace>
          <inkml:trace contextRef="#ctx0" brushRef="#br0" timeOffset="15999.915">17657 9023 7224,'0'0'4773,"14"2"129,-14-2-387,34-5-645,-18-24-1677,26 13-645,-8-23-516,21 5-258,2-16-129,18 1-387,1-10 129,10-2-258,1-3 129,2 0-129,-6 2 1,-4 5-130,-13 6 0,-17 6 0,-11 8-259,-17 6 1,-7 12-516,-14-1-516,0 20-2193,-19-1-1548,-4 1 258,-6 0-516,-3 7-258</inkml:trace>
          <inkml:trace contextRef="#ctx0" brushRef="#br0" timeOffset="17033.9743">19460 6446 11610,'-1'-29'4773,"1"29"-258,0 0 129,14 16-2838,-14 0-774,9 20 0,-6-6-129,15 18-258,-7-2-258,6 9 0,-4-1-129,5 3 0,-4-6-258,2-3 0,-2-1-258,-7-14-258,4 1-129,-11-34-1032,4 27-2838,-4-27-516,-13 2 0,13-2-258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37.8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1EE3AAE-C249-42EB-AF68-5454FA1DB017}" emma:medium="tactile" emma:mode="ink">
          <msink:context xmlns:msink="http://schemas.microsoft.com/ink/2010/main" type="writingRegion" rotatedBoundingBox="11204,6480 13862,3440 14842,4296 12184,7336">
            <msink:destinationLink direction="with" ref="{3B2E8F01-D2F8-4CF0-9F21-F3E0980CDC63}"/>
          </msink:context>
        </emma:interpretation>
      </emma:emma>
    </inkml:annotationXML>
    <inkml:traceGroup>
      <inkml:annotationXML>
        <emma:emma xmlns:emma="http://www.w3.org/2003/04/emma" version="1.0">
          <emma:interpretation id="{D064433F-1DED-467A-B618-B03F682C552A}" emma:medium="tactile" emma:mode="ink">
            <msink:context xmlns:msink="http://schemas.microsoft.com/ink/2010/main" type="paragraph" rotatedBoundingBox="11204,6480 13862,3440 14842,4296 12184,73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BF81A2-D79D-4CFA-84C5-8438AFA47971}" emma:medium="tactile" emma:mode="ink">
              <msink:context xmlns:msink="http://schemas.microsoft.com/ink/2010/main" type="line" rotatedBoundingBox="11204,6480 13862,3440 14842,4296 12184,7336"/>
            </emma:interpretation>
          </emma:emma>
        </inkml:annotationXML>
        <inkml:traceGroup>
          <inkml:annotationXML>
            <emma:emma xmlns:emma="http://www.w3.org/2003/04/emma" version="1.0">
              <emma:interpretation id="{7E14090E-F017-4D27-B5ED-CAEA8F854D40}" emma:medium="tactile" emma:mode="ink">
                <msink:context xmlns:msink="http://schemas.microsoft.com/ink/2010/main" type="inkWord" rotatedBoundingBox="11204,6480 13862,3440 14842,4296 12184,7336"/>
              </emma:interpretation>
              <emma:one-of disjunction-type="recognition" id="oneOf0">
                <emma:interpretation id="interp0" emma:lang="en-US" emma:confidence="0">
                  <emma:literal>oof</emma:literal>
                </emma:interpretation>
                <emma:interpretation id="interp1" emma:lang="en-US" emma:confidence="0">
                  <emma:literal>100k</emma:literal>
                </emma:interpretation>
                <emma:interpretation id="interp2" emma:lang="en-US" emma:confidence="0">
                  <emma:literal>00÷1</emma:literal>
                </emma:interpretation>
                <emma:interpretation id="interp3" emma:lang="en-US" emma:confidence="0">
                  <emma:literal>1000k</emma:literal>
                </emma:interpretation>
                <emma:interpretation id="interp4" emma:lang="en-US" emma:confidence="0">
                  <emma:literal>oof,</emma:literal>
                </emma:interpretation>
              </emma:one-of>
            </emma:emma>
          </inkml:annotationXML>
          <inkml:trace contextRef="#ctx0" brushRef="#br0">11068 4861 11868,'-14'-18'4644,"14"18"-516,-30 0 387,30 0-2709,-20 23-774,6-3-516,10 10-129,1 2-258,3 5 0,3 2 0,11 0-129,2-3 0,6 0 129,1-8 0,7-5 129,0-5 129,8-6 0,-4-12 129,5 0 129,-6-8-129,5-8 1,-13-11-517,3-2 0,-15-6 0,-8-1 0,-5-3 0,-11 2 0,-8 1 0,-8 2 0,-3 8 0,-8 3 0,5 7 0,-6 1 0,12 15-130,-16 0-4901,16 4 0,1 7 0,6 3-258</inkml:trace>
          <inkml:trace contextRef="#ctx0" brushRef="#br0" timeOffset="-428.0245">10493 4946 6708,'8'-19'4386,"-8"1"-129,0 18 0,0 0-1419,-27-23-645,27 23-774,-32-4-387,32 4-129,-37 5-387,21 11-129,0 0-129,1 8-258,5 4 0,3 2 0,5 4 0,2 3-129,5-1 129,9 0-129,6 1 129,5-3 0,3-2 0,4-6 129,-2-3 0,6-5 129,-6-11 129,4 1 129,-9-8 0,5-9 129,-8-15-129,2 1 0,-6-12-257,2-1-259,-9-8 0,-1-2 0,-6-4 0,-4 0 0,-4 4 0,-8 3 0,-6 4 0,-3 5 0,-4 11 0,-2 2 0,6 15 0,-10-3-1033,31 9-3611,-28 9-516,12 7 387,5 6-645</inkml:trace>
          <inkml:trace contextRef="#ctx0" brushRef="#br0" timeOffset="241.0136">11689 4841 15351,'53'-18'4902,"-37"15"258,-16 3-516,13 10-3096,-13-10-645,5 34-644,-5-11-259,7 11 0,-3 4 0,3 6 0,2 11 0,-9-7-4129,0 4-1031,0-2 0,0 3-258</inkml:trace>
          <inkml:trace contextRef="#ctx0" brushRef="#br0" timeOffset="23505.3444">13133 3395 4257,'54'-23'3999,"-47"3"0,-7 20 129,0 0-1032,-13-23-1161,13 23-258,-48-7-516,20 7 0,-20-2-129,5 8-129,-17-5 0,-1 19-258,-19-6 0,-4 16-129,-10 1-129,-2 10-129,-5 5-129,1 7 129,0 6 0,8 3-258,7 2 258,13 0-258,12 0 129,7-3 0,10-3 0,7-1-129,8-2 0,7-5 0,5-3-129,3-8 129,4-2-258,2-9 0,7 1-387,0-29-258,-2 34-774,2-34-2967,0 0 129,0 0-387,-9-18-129</inkml:trace>
          <inkml:trace contextRef="#ctx0" brushRef="#br0" timeOffset="23817.3622">11845 3712 12513,'15'-43'4902,"-15"43"-258,0 0 129,7-16-2709,5 28-903,-10 4-387,7 16 0,-9 2-129,5 7-128,-3 4-517,0 6 0,-2-3 0,0 0 0,-2-5 0,0-8 0,0-3 0,2-5 0,2-7 0,-2-20 0,38 14 0,-3-14 0,17-11 0,8-7 0,24 8-259,-10-13-4385,17 1-387,-2 3 0,-7 6-387</inkml:trace>
          <inkml:trace contextRef="#ctx0" brushRef="#br0" timeOffset="24760.4162">10355 6152 9159,'-29'9'4902,"29"-9"-129,-2 27-258,2-27-1548,27 30-1032,-11-23-387,27 14-516,-11-12-129,16 6-258,-7-10-257,5-2-388,-5-3 0,2-7 0,-4-12 0,-2-6 0,-1-9 0,-6-5 0,6 7 0,-12-9-4903,1 9-128,-7 5-129,-5 11-258</inkml:trace>
          <inkml:trace contextRef="#ctx0" brushRef="#br0" timeOffset="24505.4016">10412 5873 13029,'0'-39'5289,"0"23"-387,0 16 0,7-31-2580,-7 31-1290,0 0-258,19 2-257,-19-2-517,20 32 0,-6-5 0,4 7 0,1 3 0,3 6 0,1 1 0,0 4 0,-3-3 0,-4-3 0,-4 1 0,-5-7 0,-1 1-130,-8-16-1289,2 15-1290,0-36-2322,-20 20-129,4-19-129,0-2-258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09:49.4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BB9BC59-BE9E-41CD-B7ED-3E7937DDB156}" emma:medium="tactile" emma:mode="ink">
          <msink:context xmlns:msink="http://schemas.microsoft.com/ink/2010/main" type="inkDrawing" rotatedBoundingBox="6500,11346 10165,11271 10166,11335 6501,11409" shapeName="Other"/>
        </emma:interpretation>
      </emma:emma>
    </inkml:annotationXML>
    <inkml:trace contextRef="#ctx0" brushRef="#br0">0 42 4902,'0'0'3870,"16"0"-258,2 3 0,-18-3-903,26 4-903,-4 3-258,-6-7-258,9 7-387,-4-7 129,11 5-258,-2-5 0,11 4-129,0-4 0,9 3-129,0-3 0,8 0-129,1 0-129,3 0 0,-1 0 0,-3 0-258,-2 0 258,-3 0-129,-9 0 0,1 0 0,-6 0-129,-2 0 129,-3 0-129,2 0 258,-1 0-258,1 0 129,1 0-129,1 0 129,-1 0 0,0 0-129,-3 0 0,2 0 129,-6 0-129,2 0 129,-4 0-129,3 0 0,-3-1 0,1 1 0,-1 0 0,4-2-129,2 2 129,1-2 0,5 2 0,0 0 0,0-2 0,1 2 0,-1-2 0,-2 2 258,1 0-258,-4-1 0,-1 1 258,-3 0-258,1-2 0,0 0 0,-2 2 0,0 0 0,0-2 0,-1 2 0,-1-1-129,2 1 129,-1-2 0,-2 2 0,1 0 129,0-2-129,-1 0 0,2 2 0,-1 0 0,2-2 0,1 1 129,1-3-129,1 1 0,1 1 0,-2 0 0,2-2 0,0 1 0,-2 1 0,2 0 0,-2 1 0,0 1 0,0-2 0,-2 2 0,2-2 0,-2 2 0,-1 0 0,-1-2 0,1 0 0,-3 1 0,-1 1 0,2-2 0,-2 0 0,0 0 0,0 2 0,-1-1 0,0 1 0,-1 0 0,-2 0 0,-1 0 0,-1 0 0,-1 0 0,0 0 0,-18 0 0,30 0 0,-30 0 0,27-2 0,-27 2 129,25 0-258,-25 0 258,17-2-129,-17 2 0,16 0 130,-16 0-130,0 0 0,0 0 0,22-2 0,-22 2 0,0 0 0,17-2 0,-17 2 0,0 0 0,20 0 0,-20 0 0,0 0 0,21 0 0,-21 0 0,0 0 0,16 0 0,-16 0 0,0 0 0,0 0 0,0 0 0,0 0 0,18 0 0,-18 0 0,0 0 0,18 0 0,-18 0 0,18 0 0,-18 0 0,19 2 0,-19-2 0,0 0 0,20 4 0,-20-4 0,0 0 0,0 0 0,0 0 0,0 0 0,0 0 0,0 0 0,0 0-130,0 0-515,0 0-387,0 0-387,0 0-1806,0 0-1419,0 0-129,0 0-129,0 0-258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1:13.0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5F7632-6E18-4F97-8C69-21452F17F213}" emma:medium="tactile" emma:mode="ink">
          <msink:context xmlns:msink="http://schemas.microsoft.com/ink/2010/main" type="writingRegion" rotatedBoundingBox="14309,11390 21682,11238 21735,13847 14363,13998"/>
        </emma:interpretation>
      </emma:emma>
    </inkml:annotationXML>
    <inkml:traceGroup>
      <inkml:annotationXML>
        <emma:emma xmlns:emma="http://www.w3.org/2003/04/emma" version="1.0">
          <emma:interpretation id="{718760E4-F24A-48DD-BB88-4DF6CAA3CCB6}" emma:medium="tactile" emma:mode="ink">
            <msink:context xmlns:msink="http://schemas.microsoft.com/ink/2010/main" type="paragraph" rotatedBoundingBox="14309,11390 21682,11238 21718,12986 14345,13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A7B9AD-1C33-49FF-81A5-78EB396CC193}" emma:medium="tactile" emma:mode="ink">
              <msink:context xmlns:msink="http://schemas.microsoft.com/ink/2010/main" type="line" rotatedBoundingBox="14309,11390 21682,11238 21718,12986 14345,13138"/>
            </emma:interpretation>
          </emma:emma>
        </inkml:annotationXML>
        <inkml:traceGroup>
          <inkml:annotationXML>
            <emma:emma xmlns:emma="http://www.w3.org/2003/04/emma" version="1.0">
              <emma:interpretation id="{FE4E04F5-57E7-459B-AB1A-7583744059F3}" emma:medium="tactile" emma:mode="ink">
                <msink:context xmlns:msink="http://schemas.microsoft.com/ink/2010/main" type="inkWord" rotatedBoundingBox="14759,11635 14872,12437 14397,12505 14283,11702"/>
              </emma:interpretation>
              <emma:one-of disjunction-type="recognition" id="oneOf0">
                <emma:interpretation id="interp0" emma:lang="en-US" emma:confidence="1">
                  <emma:literal>3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3D</emma:literal>
                </emma:interpretation>
                <emma:interpretation id="interp3" emma:lang="en-US" emma:confidence="0">
                  <emma:literal>3M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12833 10996 9288,'12'-27'4515,"-12"27"129,21-30-387,-12 5-1677,18 18-903,-7-16-387,17 16-387,-7-8-258,11 12-129,-5-2-258,3 5 0,-4 0 0,-1 5-129,-7 6 0,-4 3-129,-11 4 129,-5 5-129,-7 3 0,-7 6 0,-10 2-129,-12 2-129,-1 3 0,-4-5 129,2-1-258,0-6 258,9-4-129,3-7 129,20-16 0,-16 16 0,16-16 129,0 0 0,22 4 0,-3-4 129,4 3-129,8 5 129,-1-1 129,5 5-129,-1 4 0,2 5 0,-6 3 0,2 2 129,-5-1-129,-6 4 0,-7-4 0,-5 5 129,-9-4-129,-2 5 129,-14-6-129,-7 1 0,-9-4 0,-2-3 129,-5-1-129,-2-6-129,2-3 130,2-5-130,0-2 0,5-2 0,1-2 0,5-5 0,4 0-259,1-6-128,21 13-258,-30-25-774,30 25-2838,-6-19-774,6 19 129,0 0-258</inkml:trace>
        </inkml:traceGroup>
        <inkml:traceGroup>
          <inkml:annotationXML>
            <emma:emma xmlns:emma="http://www.w3.org/2003/04/emma" version="1.0">
              <emma:interpretation id="{40E59A2A-BB7B-468E-82A5-8961364998B6}" emma:medium="tactile" emma:mode="ink">
                <msink:context xmlns:msink="http://schemas.microsoft.com/ink/2010/main" type="inkWord" rotatedBoundingBox="15657,11389 17296,11355 17317,12390 15679,12424"/>
              </emma:interpretation>
              <emma:one-of disjunction-type="recognition" id="oneOf1">
                <emma:interpretation id="interp5" emma:lang="en-US" emma:confidence="1">
                  <emma:literal>bit</emma:literal>
                </emma:interpretation>
                <emma:interpretation id="interp6" emma:lang="en-US" emma:confidence="0">
                  <emma:literal>bits</emma:literal>
                </emma:interpretation>
                <emma:interpretation id="interp7" emma:lang="en-US" emma:confidence="0">
                  <emma:literal>bite</emma:literal>
                </emma:interpretation>
                <emma:interpretation id="interp8" emma:lang="en-US" emma:confidence="0">
                  <emma:literal>bait</emma:literal>
                </emma:interpretation>
                <emma:interpretation id="interp9" emma:lang="en-US" emma:confidence="0">
                  <emma:literal>bat</emma:literal>
                </emma:interpretation>
              </emma:one-of>
            </emma:emma>
          </inkml:annotationXML>
          <inkml:trace contextRef="#ctx0" brushRef="#br0" timeOffset="932.0533">14176 10731 12255,'16'-46'4773,"-16"46"-129,8-22 0,-8 22-2451,0 0-1161,13 20-645,-6 15 129,-3 4-387,3 13 258,-4 7-387,3 10 387,-5 8-516,1-1 387,-2 1-258,0-4 129,0-8-258,0-6 129,0-11 0,2-11 0,0-13-129,-2-8 129,0-16 0,0 0-129,0 0 129,9-15-129,-2-4 129,2-3-129,3-2 129,4-5-129,4 2 129,5 2 0,3 4 0,6 2 0,1 6 0,3 6 0,-1 5 129,0 2-129,-3 7 0,-2 9 129,-3 4-129,-8 3 129,-5 4-129,-7 3 129,-9 0 0,0 2-129,-14-2 129,-11 1 0,-7-6 0,-4 0-129,-5-6 129,-3-5-129,1-5 0,0-7 0,3-2 0,4-2 0,2-8 0,7-5-129,4-1 0,4-2-129,19 18-129,-27-30-258,27 30-645,-16-23-1548,16 23-2064,0 0 129,0 0-129,0 0-645</inkml:trace>
          <inkml:trace contextRef="#ctx0" brushRef="#br0" timeOffset="1204.0689">15008 11168 12642,'18'-3'4902,"-2"3"-258,-16 0 129,0 28-3483,0 4-387,0-5-129,7 12 0,-4-3-258,6 5-129,0-4-258,2-1 0,0-3-258,-4-8-258,3 2-258,-10-27-903,9 19-3225,-9-19-129,0 0-129,-10 2-258</inkml:trace>
          <inkml:trace contextRef="#ctx0" brushRef="#br0" timeOffset="1402.08">15033 11017 12126,'27'-37'4515,"-10"30"-516,-17 7 129,0 0-3870,11-16-1677,-11 16-2451,0 0-516,0 0 129,14 16-645</inkml:trace>
          <inkml:trace contextRef="#ctx0" brushRef="#br0" timeOffset="1902.1088">15430 11277 8514,'-41'-34'4515,"41"34"129,-16-11-516,16 11-1548,0 0-903,21 6-774,9 6-645,4-1-129,7-4-645,18 5-2451,-1-3-1419,1-9-129,16-7-516,1-18 0</inkml:trace>
          <inkml:trace contextRef="#ctx0" brushRef="#br0" timeOffset="1728.0989">15446 10583 11223,'35'-32'5160,"-35"32"-645,22-3 387,-22 3-1548,19 12-2580,-15 8 0,10 13-129,-7 1 0,5 14-387,-3 4 0,4 10-129,-4 4-258,1 7 258,-1 5-129,0 2 0,-2 0 0,2-5-129,-2-4 0,-3-12-129,3-4-129,-7-18-258,5-1-258,-5-36-1161,0 0-2709,-16 12-129,16-12-129,-26-19-129</inkml:trace>
        </inkml:traceGroup>
        <inkml:traceGroup>
          <inkml:annotationXML>
            <emma:emma xmlns:emma="http://www.w3.org/2003/04/emma" version="1.0">
              <emma:interpretation id="{5E513E0E-92C7-47EA-B1E5-639F9E2E80F8}" emma:medium="tactile" emma:mode="ink">
                <msink:context xmlns:msink="http://schemas.microsoft.com/ink/2010/main" type="inkWord" rotatedBoundingBox="18081,11312 21682,11238 21718,12986 18117,13060"/>
              </emma:interpretation>
              <emma:one-of disjunction-type="recognition" id="oneOf2">
                <emma:interpretation id="interp10" emma:lang="en-US" emma:confidence="1">
                  <emma:literal>binary</emma:literal>
                </emma:interpretation>
                <emma:interpretation id="interp11" emma:lang="en-US" emma:confidence="0">
                  <emma:literal>bines y</emma:literal>
                </emma:interpretation>
                <emma:interpretation id="interp12" emma:lang="en-US" emma:confidence="0">
                  <emma:literal>binar y</emma:literal>
                </emma:interpretation>
                <emma:interpretation id="interp13" emma:lang="en-US" emma:confidence="0">
                  <emma:literal>binary y</emma:literal>
                </emma:interpretation>
                <emma:interpretation id="interp14" emma:lang="en-US" emma:confidence="0">
                  <emma:literal>binger y</emma:literal>
                </emma:interpretation>
              </emma:one-of>
            </emma:emma>
          </inkml:annotationXML>
          <inkml:trace contextRef="#ctx0" brushRef="#br0" timeOffset="2711.1551">16621 10544 12126,'0'-25'4644,"4"4"-258,-4 21 129,16 12-2580,-16 4-774,9 18-645,-6 2 129,8 17-129,-7 4 0,3 12-258,-7 10-129,0 9 0,0 5-258,-4-1 258,-5-4-258,0-10 129,2-11-129,2-13 129,0-19-129,3-17 129,2-18-129,0 0 0,12-21 129,3-8 0,2-3 0,6-7-129,4 2 129,5 1-129,2 6 129,1 2 0,5 10-129,1 7 129,-1 8 129,0 3-129,-3 12 129,-3 8 0,-6 3 0,-1 3-129,-9 3 129,-6 3 0,-8-2-129,-4 0 129,-11-1-129,-10-2 129,-10-3-129,-8-2 0,-5-4 0,-6-6 0,0-5-129,-1-3 129,3-4-129,5-4 0,4-7 0,7-5 0,7 2 0,3-4-258,22 18-129,-28-32-645,28 32-1548,0 0-2193,0-16 387,0 16-774,0 0-129</inkml:trace>
          <inkml:trace contextRef="#ctx0" brushRef="#br0" timeOffset="3132.1792">17315 10893 11997,'23'-64'4515,"-10"42"-387,6 15 0,-19 7-3999,29 0-1677,-29 0-2322,14 16-387,-7 7 0,-7-5-903</inkml:trace>
          <inkml:trace contextRef="#ctx0" brushRef="#br0" timeOffset="2962.1695">17354 11047 10836,'46'-19'4902,"-30"17"-258,-16 2 129,20 0-2451,-7 25-1290,-10-7-258,10 19-129,-8-3-129,6 9-258,-4 1-129,-4-1-387,6 5-516,-9-20-1161,0 3-2838,0-8-129,0-23 0,-18 17-387</inkml:trace>
          <inkml:trace contextRef="#ctx0" brushRef="#br0" timeOffset="4364.2496">17651 11046 12126,'43'35'4902,"-20"-3"-516,-7 2 129,-9-2-3354,7 16-516,-5-7-258,0 3-129,-5-4-129,-2-7-258,-1-4 129,-1-8-129,0-5 129,0-16-129,0 0 129,0 0 0,2-21 129,5-9 0,0-8 129,6-4-129,-1-8 258,8 2-258,-2-4 258,7 9-129,-4 1 129,4 12-129,-2-1 0,0 17-129,-2 2 129,-1 12-129,-2 3 0,0 13-129,-1 7 129,-1 4-258,0 9 129,0-1-129,4 4 0,-2-5-129,7-2 129,-2-11-258,9-3 129,5-12-129,9-6 0,1-15 0,6-6 0,-3-16 0,-2 1 129,-9-7 0,-11 1 129,-13 3 129,-14 1 129,-2 13 0,-19 2 129,-5 16 0,-7 0 0,4 7 129,-1 7-129,8 13 0,1-1-129,10 4 129,1 2-129,9 5 0,0 1 0,5 2 0,6-1 0,3-1-129,2 1-129,2-2 0,0-2-129,-2-6 129,1-6 0,-17-16 0,32 14 0,-32-14 129,31-12 129,-15-10 0,-2-6 0,4-6 129,-1 0-129,5 4 129,-1 1 0,2 10-129,-1 6 129,2 13-129,-2 0 0,1 20-129,-2 3 129,1 2-129,-3 4 129,1-6-129,-4 0 0,0-7 129,0-7 0,2-6 0,-2-3 0,1-7 0,1-14 0,2-2 0,-4-9 1,0-4-130,-6-1 0,-6-4-130,-4 3 1,-2-1-129,-10 9 129,-6 0-258,0 7 129,-1 3-129,3 8 129,0 1 0,16 11 0,-18-9 129,18 9-129,0 0 129,0 0 0,0 0 129,0 0 0,14 7 129,2-7 0,9 2 129,2-2 0,6 0 129,3-5-129,5 1 0,-4-1 0,6 1 0,-6 2-129,-1 2 129,-6 2-129,0 12-129,-7 4 129,-1 7 0,-4 4-129,-4 3-129,0 7 0,-7 0-129,4 5-387,-11-13-645,18 15-1290,-13-21-2451,7-6 258,6-12-387,4-7-129</inkml:trace>
          <inkml:trace contextRef="#ctx0" brushRef="#br0" timeOffset="4772.2729">19748 10926 11352,'15'-58'4773,"-12"40"-258,-3 18 258,23 2-2838,-23-2-774,22 30-387,-10-7-129,11 11 0,-3-4-258,3 6-129,-2-6 0,2-3-258,1-6 0,-3-7 0,4-7-129,0-7 0,0-7 129,0-12-129,-1-8 129,-2-1 0,-1-4 129,-3 5 0,-4-2-129,-3 8 129,-4 1 129,-7 20-129,0 0 0,0 0 0,12 9 0,-12 25 0,-1 11 0,-8 15 0,-6 11 1,-4 13-130,-8 10 0,-7 8 0,-8 6 0,-8-1 0,-3 3-259,-13-12-773,14 14-2064,-15-27-2064,1-12 0,0-16-258,5-14-258</inkml:trace>
        </inkml:traceGroup>
      </inkml:traceGroup>
    </inkml:traceGroup>
    <inkml:traceGroup>
      <inkml:annotationXML>
        <emma:emma xmlns:emma="http://www.w3.org/2003/04/emma" version="1.0">
          <emma:interpretation id="{03EEB03D-708D-46A4-827C-0F8B0A5419FF}" emma:medium="tactile" emma:mode="ink">
            <msink:context xmlns:msink="http://schemas.microsoft.com/ink/2010/main" type="paragraph" rotatedBoundingBox="14342,13134 18302,13012 18330,13909 14370,140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B84344-6A10-4A69-80A1-B3EFDFD8AA5C}" emma:medium="tactile" emma:mode="ink">
              <msink:context xmlns:msink="http://schemas.microsoft.com/ink/2010/main" type="line" rotatedBoundingBox="14342,13134 18302,13012 18330,13909 14370,14031"/>
            </emma:interpretation>
          </emma:emma>
        </inkml:annotationXML>
        <inkml:traceGroup>
          <inkml:annotationXML>
            <emma:emma xmlns:emma="http://www.w3.org/2003/04/emma" version="1.0">
              <emma:interpretation id="{B1277FD1-79A5-44A3-BA0A-CEE1AE7DF2E8}" emma:medium="tactile" emma:mode="ink">
                <msink:context xmlns:msink="http://schemas.microsoft.com/ink/2010/main" type="inkWord" rotatedBoundingBox="14342,13134 18302,13012 18330,13909 14370,14031"/>
              </emma:interpretation>
              <emma:one-of disjunction-type="recognition" id="oneOf3">
                <emma:interpretation id="interp15" emma:lang="en-US" emma:confidence="1">
                  <emma:literal>counter</emma:literal>
                </emma:interpretation>
                <emma:interpretation id="interp16" emma:lang="en-US" emma:confidence="0">
                  <emma:literal>co winter</emma:literal>
                </emma:interpretation>
                <emma:interpretation id="interp17" emma:lang="en-US" emma:confidence="0">
                  <emma:literal>co unto</emma:literal>
                </emma:interpretation>
                <emma:interpretation id="interp18" emma:lang="en-US" emma:confidence="0">
                  <emma:literal>co antes</emma:literal>
                </emma:interpretation>
                <emma:interpretation id="interp19" emma:lang="en-US" emma:confidence="0">
                  <emma:literal>co hinter</emma:literal>
                </emma:interpretation>
              </emma:one-of>
            </emma:emma>
          </inkml:annotationXML>
          <inkml:trace contextRef="#ctx0" brushRef="#br0" timeOffset="6004.3435">13057 12773 4515,'30'-34'4257,"-30"34"-387,11-34 129,-11 13-1548,0 21-387,-16-29-516,16 29-387,-34-10-387,14 10-258,-5 2-129,4 15-129,-4 1 0,4 9 0,1 1 129,4 8-258,4 3 129,3 4-258,7-1 258,2 1-258,9 0 129,9-4 0,5-5-258,7-4 258,4-7-129,5-7 129,2-7 0,3-9 129,-3-2-129,4-12 129,-6-9-129,2-6 129,-9-4-129,-4-3 0,-6 0-129,-10 3 0,-7 1-129,-5 5 258,-3 6-387,3 21 258,-27-25-258,11 21 258,16 4 129,-23 5-258,23-5 258,-5 32-258,5-10 258,7 1-258,5 2 258,3 2-129,4-3 0,1 0 0,1-3 0,-1-2 0,-1-4 129,1-6 0,-4-6 129,3-3 0,-19 0 129,31-21 0,-21-6 0,1-1 0,-6-11-129,-1-1 0,-4-1-129,0 2-129,-7 0-129,-8 5 0,-1 11-258,-5 0 129,5 14-258,-7-1-387,23 10-645,-39 3-2838,23 6-258,16-9-387,-23 23 129</inkml:trace>
          <inkml:trace contextRef="#ctx0" brushRef="#br0" timeOffset="6475.3704">14008 12720 8385,'0'0'4386,"-9"10"0,9-10-129,-26 30-2451,26 2-645,-7-10 258,8 10-516,3-7-258,8 5-258,-1-3 0,3-1-258,2-3-129,2-3 0,0-4 0,-2-7 0,0-6 0,0-3-129,0-1 129,0-15 0,-2-7 129,0-4 0,1 0-129,-1 2 129,-3-1 0,1 4 0,-5-1 0,-7 23 0,16-18-258,-16 18 258,16 4 129,-16-4-258,20 32 258,-6-9-258,0 4 0,4-1-129,0 5-129,-4-8-387,11 9-903,-18-14-2193,-7-18-774,28 19-387,-28-19 0,27 0-129</inkml:trace>
          <inkml:trace contextRef="#ctx0" brushRef="#br0" timeOffset="6859.3924">14521 12892 10320,'3'-20'4386,"15"6"129,-18 14-129,36 14-2322,-36-14-903,32 29-387,-20-13-129,8 5-258,-6-1 129,2 1-387,-2-1 0,-5-4-258,2 0 0,-11-16-129,14 21 0,-14-21 0,0 0 129,19 0-129,-19 0 129,24-27 129,-10 3-129,4-5 258,1-3-129,6 0 258,-4 0-258,6 5 129,-2 4-129,-2 7 0,-2 7 129,3 9 0,-5 7 129,1 13-258,-4 7 0,-4 1 0,2 8-129,-5-6-387,7 7-258,-14-17-774,14 8-1161,-16-28-1677,0 0-258,27 9-129,-17-21-129</inkml:trace>
          <inkml:trace contextRef="#ctx0" brushRef="#br0" timeOffset="7820.4472">15259 12810 1032,'-13'-26'3870,"13"26"645,15 0-387,-15 0-645,23 5-1032,3 11-258,-8-13-387,18 10-516,-6-13-387,14 3-387,5-3-129,11-7 0,4-9-258,4-3 0,-3-4 0,-6 0-129,-11-1 129,-12 1-129,-15 4 0,-21 19 0,0-22 0,-21 21 0,-8 1 0,1 10-129,-1 8 0,4 7 129,4 7 0,9 5 129,3 4 0,9 4 0,5-1 258,16 4-129,6-5 258,16 0-129,3-11 129,13-4-129,-1-12 129,12-7-129,-4-9 0,1-9-129,-6-12 0,-4-8-129,-9-6-129,-6-6 0,-8-2 0,-9-3-129,-9 1-258,-11 1 129,-5 8-387,-3 3 129,-10 8 129,-6 3-258,3 13 0,-6 0 129,22 9 0,-28 0 129,28 0 129,0 0 258,0 0 129,2 15 129,-2-15 129,37 5 129,-12-5 0,9 0 129,-2 0-129,7 0 0,-3-7-129,3 7 129,-5 0-258,-1 0 129,-4 7-129,-3 9 0,-2 2-129,-5 7 0,-5 3-129,-1 4 0,-4 2 0,-6 0-387,4 7-387,-8-4-3999,1-1-258,0-4 0,7-6-645</inkml:trace>
          <inkml:trace contextRef="#ctx0" brushRef="#br0" timeOffset="7135.4082">15286 12360 11997,'3'-91'4773,"-3"68"-387,0 23 258,0 0-3354,9 29-387,-7 8-258,10 18 129,-6 0-258,4 11 0,-4 0-129,4 0-129,-3-4 0,0-3-129,1-4 0,-3-5-258,0-2 0,-3-13-258,3 5-129,-5-19-387,4 6-387,-4-27-1290,0 0-1935,-11 0-129,1-15-516,-1-6 0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21.9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102E319-4BAD-470A-AE02-564DD1ECEB31}" emma:medium="tactile" emma:mode="ink">
          <msink:context xmlns:msink="http://schemas.microsoft.com/ink/2010/main" type="inkDrawing" rotatedBoundingBox="5696,4625 6493,6238 6234,6365 5438,4753" semanticType="verticalRange" shapeName="Other">
            <msink:sourceLink direction="with" ref="{75B9A0BB-6BCA-4011-8DCD-B78EB962FBD4}"/>
            <msink:destinationLink direction="with" ref="{18BAB887-E1A7-40C7-BAB3-1E98BF18CD6C}"/>
          </msink:context>
        </emma:interpretation>
      </emma:emma>
    </inkml:annotationXML>
    <inkml:trace contextRef="#ctx0" brushRef="#br0">3974 3953 8772,'0'-21'4515,"0"21"0,0 0-387,13-9-1677,12 20-774,-8-4-645,19 20-129,0-4-129,15 18-129,-1 3-129,10 15 0,1 5-129,3 11 0,-4 5-258,1 9 258,-8 0-258,-1 3 129,-9 1-129,-8-1 0,-6-3 0,-6 0 0,-7-5 1,-6-8-130,-1-5 0,-3-7 0,-5-5 0,-1-11 0,0-9 0,0-9 0,0-1-388,0-29-128,0 41-903,-19-25-3483,19-16-258,-20 0-129,20 0-129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22.4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8BAB887-E1A7-40C7-BAB3-1E98BF18CD6C}" emma:medium="tactile" emma:mode="ink">
          <msink:context xmlns:msink="http://schemas.microsoft.com/ink/2010/main" type="inkDrawing" rotatedBoundingBox="5624,5346 6538,5233 6573,5515 5659,5628" semanticType="callout" shapeName="Other">
            <msink:sourceLink direction="with" ref="{F102E319-4BAD-470A-AE02-564DD1ECEB31}"/>
          </msink:context>
        </emma:interpretation>
      </emma:emma>
    </inkml:annotationXML>
    <inkml:trace contextRef="#ctx0" brushRef="#br0">4337 4533 11610,'2'-19'4902,"-2"19"-258,0 0 129,9 18-2838,-18-4-903,5 18-129,-12-4-387,4 11 0,-9-3-129,3 1-258,-5-5 0,3-5 0,2-7-129,18-20 129,-28 17-129,28-17-129,0 0 129,-7-19 0,8-4 0,12-7 129,3-6-129,5-3 129,2-2 0,6 4 0,3 1 0,5 7 0,4 8 129,7 14-128,6 7-130,8 7 0,5 14 0,6 4-388,11 13-773,-13-6-3483,14-4-387,-3-1 0,-5-4-387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20.1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C6865A-20BC-4C8E-A105-1BE36D50E183}" emma:medium="tactile" emma:mode="ink">
          <msink:context xmlns:msink="http://schemas.microsoft.com/ink/2010/main" type="inkDrawing" rotatedBoundingBox="5835,5861 7349,6574 6755,7836 5240,7123" semanticType="enclosure" shapeName="Other">
            <msink:sourceLink direction="with" ref="{706D4977-CA4F-4FE4-8388-CC9713315CB0}"/>
            <msink:destinationLink direction="to" ref="{5F1A9584-0D5A-4997-8F9C-70399E658076}"/>
          </msink:context>
        </emma:interpretation>
      </emma:emma>
    </inkml:annotationXML>
    <inkml:trace contextRef="#ctx0" brushRef="#br0">5004 5355 4902,'-110'-46'4644,"46"28"258,-16 4-129,-7 1-1677,10 19-774,-17-6-516,19 28-387,-14-6-258,25 22-387,-2 8-387,24 10-129,1 7-129,14 8 0,8 5 0,8 1-129,6 1 129,5-1-258,3 1 0,13-2 0,7-2 0,7-2-129,8-3 129,8-4 0,9-5 0,9-6 129,7-6 0,9-10 129,4-12 129,9-9 0,-1-16 0,4-3 129,-3-6 0,-1-12-129,-5-13 129,-1 1-129,-12-10 0,1-3-128,-11-7-130,-2-6 0,-8-7 0,-5-5 0,-8-9 0,-7-3 0,-12-4 0,-15-4 0,-7-1 0,-25 3 0,-14 0 0,-15 6 0,-12 6 0,-8 10 0,-3 7 0,-5 8 0,9 22-259,-8-7-1934,11 28-2709,6 2-387,7 14 0,6 11-387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29:21.2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1A9584-0D5A-4997-8F9C-70399E658076}" emma:medium="tactile" emma:mode="ink">
          <msink:context xmlns:msink="http://schemas.microsoft.com/ink/2010/main" type="inkDrawing" rotatedBoundingBox="2759,7279 5818,7297 5815,7833 2756,7815" semanticType="callout" shapeName="Other">
            <msink:sourceLink direction="to" ref="{85C6865A-20BC-4C8E-A105-1BE36D50E183}"/>
            <msink:sourceLink direction="from" ref="{BBE3D80D-D488-48E2-9B08-2F0CA9E2B8C9}"/>
          </msink:context>
        </emma:interpretation>
      </emma:emma>
    </inkml:annotationXML>
    <inkml:trace contextRef="#ctx0" brushRef="#br0">1306 6508 5547,'-28'0'4128,"28"0"0,0 0 0,0 0-1548,-4 12-1032,4-12-129,14 25-129,-14-25-258,39 39 0,-17-17-258,15 10-129,-3-6-129,12 10-129,2-6-129,13 8 0,3-5-129,14 5 0,7-6 0,19 0 129,9-6-129,8-2 0,6-8 129,6-4 0,-1-7 0,6-3-129,-1-2 129,4-2 0,-6-5-129,-2 0 0,-6 0 0,-6 0 0,-11-2 0,-9 2 1,-12-6-130,-12 1 0,-11-4 0,-4-2 0,-3-3 0,-2 1 0,-1-1 0,-4 1 0,-7 1 0,-5 1 0,-11 0 0,-10 0 0,-13 2 0,-8-3 0,-18 3-130,-17-9-386,0 7-258,-22-12 0,6 9 129,-13-8-129,9 11 129,0-5 129,11 9 129,7 2 258,8 6 129,14 6 129,17 0 0,-9 13 129,9-13 0,17 39 129,3-18 129,10 9 0,1-3-129,11 7 129,-4-4-129,4 2 0,-4-5-129,-1 5 0,-10-6 0,-6 3-129,-10-2-129,-11-1-129,-4 3-387,-24-10-645,1 6-3612,-14 0-258,-5-2-258,-4-1-258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1:00:59.2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9D7074-ED0C-4723-BCF1-44304F5956BE}" emma:medium="tactile" emma:mode="ink">
          <msink:context xmlns:msink="http://schemas.microsoft.com/ink/2010/main" type="writingRegion" rotatedBoundingBox="1560,8534 6019,8497 6040,10962 1581,10999"/>
        </emma:interpretation>
      </emma:emma>
    </inkml:annotationXML>
    <inkml:traceGroup>
      <inkml:annotationXML>
        <emma:emma xmlns:emma="http://www.w3.org/2003/04/emma" version="1.0">
          <emma:interpretation id="{F7E552E0-F0B9-4625-B7BE-CCE245BCC610}" emma:medium="tactile" emma:mode="ink">
            <msink:context xmlns:msink="http://schemas.microsoft.com/ink/2010/main" type="paragraph" rotatedBoundingBox="2092,8533 6017,8493 6027,9419 2101,94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D3F8A4-DA90-4215-8370-8CCFC00A5928}" emma:medium="tactile" emma:mode="ink">
              <msink:context xmlns:msink="http://schemas.microsoft.com/ink/2010/main" type="line" rotatedBoundingBox="2092,8533 6017,8493 6027,9419 2101,9458"/>
            </emma:interpretation>
          </emma:emma>
        </inkml:annotationXML>
        <inkml:traceGroup>
          <inkml:annotationXML>
            <emma:emma xmlns:emma="http://www.w3.org/2003/04/emma" version="1.0">
              <emma:interpretation id="{C45706FA-B912-4A81-9706-012740FE8F25}" emma:medium="tactile" emma:mode="ink">
                <msink:context xmlns:msink="http://schemas.microsoft.com/ink/2010/main" type="inkWord" rotatedBoundingBox="2092,8533 6017,8493 6027,9419 2101,9458"/>
              </emma:interpretation>
              <emma:one-of disjunction-type="recognition" id="oneOf0">
                <emma:interpretation id="interp0" emma:lang="en-US" emma:confidence="0">
                  <emma:literal>Mod</emma:literal>
                </emma:interpretation>
                <emma:interpretation id="interp1" emma:lang="en-US" emma:confidence="0">
                  <emma:literal>mod</emma:literal>
                </emma:interpretation>
                <emma:interpretation id="interp2" emma:lang="en-US" emma:confidence="0">
                  <emma:literal>Mood</emma:literal>
                </emma:interpretation>
                <emma:interpretation id="interp3" emma:lang="en-US" emma:confidence="0">
                  <emma:literal>Mad</emma:literal>
                </emma:interpretation>
                <emma:interpretation id="interp4" emma:lang="en-US" emma:confidence="0">
                  <emma:literal>Mold</emma:literal>
                </emma:interpretation>
              </emma:one-of>
            </emma:emma>
          </inkml:annotationXML>
          <inkml:trace contextRef="#ctx0" brushRef="#br0">611 8096 14190,'0'0'4644,"0"0"-129,16 9-516,-8 21-3096,-4-5-258,8 16-129,-4-2-129,0 9-129,1 1-129,-1-3-129,-3-4 0,-3-2 129,-2-7-129,0-6 0,0-7 258,0-20-258,0 17 258,0-17-129,-6-12 0,3-9 0,-1-11 0,1-9-129,1-13 0,0-6 0,2-10 0,0-2 129,0-1 129,4 5-129,-3 8 129,5 11-129,-6 10 129,0 14-129,0 25 1,0 0-130,0 0 0,18 13 0,-6 12 0,6 5 0,1 6 0,4 1 0,2 4 0,4-4 0,-3 1 0,1-5 0,-2-4 0,0-6 0,-2-3 0,-3-8 0,1-8 0,0-4 0,1-6 0,-1-17 0,6-5 0,1-11 0,4-8 0,2-4 0,0-4 0,-2 7 0,-4 1 0,-5 10 0,-3 7 0,-6 10 0,-14 20 0,0 0 0,18 0 0,-13 18 0,1 9 0,1 6 0,2 10 0,0 7 0,-2 7 0,0 1 0,0 3 0,2-2 0,-2-4 0,-2-4 0,2-4 0,-1-8 0,4-5 0,-4-11 0,6 2 0,-12-25-259,23 28-1289,-23-28-774,34 4-516,-16-13-645,19 3-129,-3-15-516,9-4-258,5-3 387,0-6 1806,-4 0 1548,-3-3 1935,-9 3 1032,-12-2 1032,-8 8 516,-10 3 129,-2 7-129,-20 0-645,20 18-1032,-42-1-774,26 8-387,-9 9-387,9 9-258,0 5 0,9 5-258,5 3 0,2 3 0,9 1 0,9-1-129,6-5 0,7-4 0,-1-7 258,6-7-129,-3-13 129,1-5 1,-5-5-259,-3-15 0,-6-12 0,-2-4 0,-9-10 0,-8-2 0,-1-2 0,-14-1 0,-6 6 0,-6 4 0,-3 11 0,-10 2 0,13 28-2065,-10 0-2966,8 3-129,1 15-258,7 9-129</inkml:trace>
          <inkml:trace contextRef="#ctx0" brushRef="#br0" timeOffset="575.0327">2530 8303 14319,'18'-52'4902,"-20"33"-387,-23 1 129,-12 4-3612,10 12-387,-7 2-258,2 9-129,2 12-129,5 9-129,7 6 0,8 5 0,2 3 0,8 1-129,2-1 129,12-3 0,6-4-129,3-5 258,4-7-129,1-9 258,1-9 0,5-7 0,-8-3 129,6-13 0,-7-14 130,2-6-517,-6-14 0,0-3 0,-6-13 0,-3-7 0,-6-7 0,-6-2 0,0 0 0,-9 6 0,-6 1 0,-2 11 0,-1 11 0,-2 12 0,4 11 0,2 14 0,14 16 0,-18 0 0,16 10 0,2 21 0,2 11 0,11 10 0,3 10 0,3 6 0,6 3 0,2 0 0,1-2 0,1-1 0,-3-8 0,-2-6 0,0-6 0,-8-13 0,8 6-259,-19-25-2837,9 2-1935,-14-18 129,25 11-387,-9-11-129</inkml:trace>
          <inkml:trace contextRef="#ctx0" brushRef="#br0" timeOffset="755.0431">3108 8301 14835,'21'-21'4773,"2"13"-258,6-2 0,8-3-3870,26 3-774,15 4-903,-2-11-1419,11 4-2193,9 2 0,-5-3-129,-4 5-774</inkml:trace>
          <inkml:trace contextRef="#ctx0" brushRef="#br0" timeOffset="1200.0686">4061 8004 12513,'11'-77'5418,"-7"38"-258,5 2 0,-1-6-1806,19 22-2192,-9-4-1162,16 18 0,-1 5 0,5 7 0,-3 13 0,1 12 0,-8 6 0,-6 3 0,-13 6 0,-9-1 0,-9-1 0,-13-4 0,1-2 0,-6-10 0,8-2 0,-1-11-130,20-14-128,-9 21 129,9-21 0,22 8 258,3-5-129,7 4 129,1 2 129,7 5-128,-3 2-130,-1 7 0,-8 2 0,-5 6 0,-9 1 0,-10 3 0,-6-1 0,-17 2 0,-13-3 0,-6 1 0,-6-5 0,-10-6 0,-3-4 0,-5-8 0,2-4 0,-8-7 0,11 2-646,-9-7-4256,2-6-387,4-3 258,3 1-645</inkml:trace>
        </inkml:traceGroup>
      </inkml:traceGroup>
    </inkml:traceGroup>
    <inkml:traceGroup>
      <inkml:annotationXML>
        <emma:emma xmlns:emma="http://www.w3.org/2003/04/emma" version="1.0">
          <emma:interpretation id="{4749086C-65F3-4DBE-B63B-3475C990B1A1}" emma:medium="tactile" emma:mode="ink">
            <msink:context xmlns:msink="http://schemas.microsoft.com/ink/2010/main" type="paragraph" rotatedBoundingBox="1572,9994 5740,9959 5748,10964 1581,109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33C723-9AB6-4BE9-A20F-9C86662AD74B}" emma:medium="tactile" emma:mode="ink">
              <msink:context xmlns:msink="http://schemas.microsoft.com/ink/2010/main" type="line" rotatedBoundingBox="1572,9994 5740,9959 5748,10964 1581,10999"/>
            </emma:interpretation>
          </emma:emma>
        </inkml:annotationXML>
        <inkml:traceGroup>
          <inkml:annotationXML>
            <emma:emma xmlns:emma="http://www.w3.org/2003/04/emma" version="1.0">
              <emma:interpretation id="{53368E87-708A-45D2-BB2F-B9F98AA7BCCA}" emma:medium="tactile" emma:mode="ink">
                <msink:context xmlns:msink="http://schemas.microsoft.com/ink/2010/main" type="inkWord" rotatedBoundingBox="1575,10242 2395,10235 2400,10828 1580,10835"/>
              </emma:interpretation>
            </emma:emma>
          </inkml:annotationXML>
          <inkml:trace contextRef="#ctx0" brushRef="#br0" timeOffset="2320.1327">442 9495 6063,'-25'-34'4386,"5"25"258,-14-5-387,-1 3-1548,5 11-645,-11 0-387,10 19-645,-6-3-387,10 17-129,1 0-387,6 10-129,4 3 0,9 6 0,7 3-129,0 0 129,16 0 0,7-5 129,7-2-129,9-12 258,2-8-129,9-8 258,-4-17-129,10-3 129,-5-18 0,6-6 0,-4-16-129,1 1 0,-6-11 0,-4 4 0,-8-5-129,-6 6 129,-10 1-129,-10 8 0,-10 6 0,0 10 0,-16 10-129,-1 10 0,-5 0 0,1 17-129,1 8 129,6 7-129,2 4 129,4 1-129,8 4 129,2-2 0,9 0 0,5-5 0,4-5 0,3-4 129,0-9 0,2-6 0,-2-8 129,2-2 1,-6-16-259,3-3 0,-8-12 0,-2-3 0,-5-5 0,-3-5 0,-4-1 0,-7-1 0,-9 3 0,-7 6 0,-2 9 0,-11 3 0,10 16-259,-15 0-3482,14 9-1419,4 11 0,7 6-387,10 7 129</inkml:trace>
        </inkml:traceGroup>
        <inkml:traceGroup>
          <inkml:annotationXML>
            <emma:emma xmlns:emma="http://www.w3.org/2003/04/emma" version="1.0">
              <emma:interpretation id="{E935DCCE-E9AB-48E9-A6F7-704FE9AB3369}" emma:medium="tactile" emma:mode="ink">
                <msink:context xmlns:msink="http://schemas.microsoft.com/ink/2010/main" type="inkWord" rotatedBoundingBox="2816,9984 5740,9959 5748,10964 2825,10989"/>
              </emma:interpretation>
            </emma:emma>
          </inkml:annotationXML>
          <inkml:trace contextRef="#ctx0" brushRef="#br0" timeOffset="2808.1605">1336 9571 11868,'7'-27'4515,"-7"27"-387,0 18 129,-1 9-3096,-5-1-903,6 12 258,2-1-387,7 6 258,0-4-258,5 0 0,-1-3 0,4-6-129,1-7 0,2-9 129,-3-8 0,7-6 129,-7-11 0,7-7 129,-7-16 129,6 2 0,-7-12 129,4 7 0,-9-6-129,3 9 0,-9-2 0,2 13-386,-5 2-130,-2 21 0,0 0 0,0 0 0,9 9 0,-2 16 0,2 7 0,4 3 0,3 8 0,1-2 0,8 7-775,-9-16-515,18 20-1419,-11-26-2193,-2-3-129,3-10-129,-3-11 129</inkml:trace>
          <inkml:trace contextRef="#ctx0" brushRef="#br0" timeOffset="3176.1816">1971 9752 12900,'-1'-44'5160,"1"44"-516,-11-23 258,11 23-2709,0 0-903,12 14-387,-12-14-387,22 32-257,-10-9-259,4 4 0,2 3 0,-6-3-130,4 0-386,-8-8 129,2-3-129,-10-16 129,16 5 129,-16-5 0,16-23 387,-3 2 0,-4-11 258,5-2 0,0-3 0,4 3-129,-2 2 129,3 11-129,-1 3-128,2 11-130,1 7 0,2 12 0,0 15-130,-3 5-128,3 12-387,-9-8-258,11 19-774,-23-25-1806,7 1-1548,-2-7 258,-7-24-387,12 20-258</inkml:trace>
          <inkml:trace contextRef="#ctx0" brushRef="#br0" timeOffset="4132.2362">2726 9388 10965,'39'-119'5031,"-23"76"-129,-7 7 129,-4 4-2064,11 32-1290,-16 0-516,7 16-258,-7 13-773,2 19-130,-2 2 0,5 15 0,-1 7 0,5 1 0,-4 3 0,2-3 0,2 2 0,-5-13 0,3 4 0,-7-22 0,7 4-1162,-9-28-515,2 8-258,0-28 0,0 0 0,-14-30 258,12 7 387,-12-14 387,3 1 387,-5 4 774,-4-11 774,10 20 129,-12-11 258,22 34 0,-19-35-129,19 35 0,0 0-129,21-11-258,2 9-387,18 2-129,6 0 0,15 0-129,11 0-129,9-5-129,3-4-129,-7-2 129,-7-3-129,-17 0 0,-15-2 0,-39 16 0,9-27 129,-31 18-129,-19 4 129,-5 5 0,-2 0 0,0 12 0,5 6 0,11 9 129,6 5-129,10 7 129,9 6-129,7 3 129,14 1 129,16-1 0,9-7 0,16-2 129,4-10 0,9-8-128,-1-15-259,4-5 0,-3-13 0,-4-11 0,-7-13 0,-5-8 0,-8-6 0,-7-3 0,-6-1 0,-10 1 0,-7 5 0,-10 5 0,-4 8 0,-9 6 0,-7 11 0,-5 4 0,3 11-130,-7-1-386,25 4-129,-32 2 129,32-2 129,-9 19 0,9-19 129,9 20 129,9-13 0,6-3 258,3-3 258,7 1 129,-4-2 0,9 0 129,-7-11 0,7 10-386,-8-8-259,4 9 0,-8 0 0,3 0 0,-3 7 0,-2 12 0,-2 8 0,-5 9 0,-4 8 0,-9 11 0,1 24 0,-6-3-2968,-13 6-2192,-5 3-387,-5-1-129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2:54.8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D70F02-EEA7-490B-8FB7-1F4003CB8A24}" emma:medium="tactile" emma:mode="ink">
          <msink:context xmlns:msink="http://schemas.microsoft.com/ink/2010/main" type="writingRegion" rotatedBoundingBox="1419,464 21783,401 21793,3566 1429,3629"/>
        </emma:interpretation>
      </emma:emma>
    </inkml:annotationXML>
    <inkml:traceGroup>
      <inkml:annotationXML>
        <emma:emma xmlns:emma="http://www.w3.org/2003/04/emma" version="1.0">
          <emma:interpretation id="{1B3CB5C8-4781-4FAD-9F04-91457CB1C653}" emma:medium="tactile" emma:mode="ink">
            <msink:context xmlns:msink="http://schemas.microsoft.com/ink/2010/main" type="paragraph" rotatedBoundingBox="1419,464 21783,401 21788,2031 1424,20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BC9976-01C3-430D-A126-C52B96539BA8}" emma:medium="tactile" emma:mode="ink">
              <msink:context xmlns:msink="http://schemas.microsoft.com/ink/2010/main" type="line" rotatedBoundingBox="1419,464 21783,401 21788,2031 1424,2094"/>
            </emma:interpretation>
          </emma:emma>
        </inkml:annotationXML>
        <inkml:traceGroup>
          <inkml:annotationXML>
            <emma:emma xmlns:emma="http://www.w3.org/2003/04/emma" version="1.0">
              <emma:interpretation id="{B77A8D83-0AF6-40C8-A617-351A83BAA6EC}" emma:medium="tactile" emma:mode="ink">
                <msink:context xmlns:msink="http://schemas.microsoft.com/ink/2010/main" type="inkWord" rotatedBoundingBox="1419,506 5831,492 5835,1753 1423,1767"/>
              </emma:interpretation>
              <emma:one-of disjunction-type="recognition" id="oneOf0">
                <emma:interpretation id="interp0" emma:lang="en-US" emma:confidence="1">
                  <emma:literal>Initial</emma:literal>
                </emma:interpretation>
                <emma:interpretation id="interp1" emma:lang="en-US" emma:confidence="0">
                  <emma:literal>Inimical</emma:literal>
                </emma:interpretation>
                <emma:interpretation id="interp2" emma:lang="en-US" emma:confidence="0">
                  <emma:literal>Initials</emma:literal>
                </emma:interpretation>
                <emma:interpretation id="interp3" emma:lang="en-US" emma:confidence="0">
                  <emma:literal>Initiate</emma:literal>
                </emma:interpretation>
                <emma:interpretation id="interp4" emma:lang="en-US" emma:confidence="0">
                  <emma:literal>Ignition</emma:literal>
                </emma:interpretation>
              </emma:one-of>
            </emma:emma>
          </inkml:annotationXML>
          <inkml:trace contextRef="#ctx0" brushRef="#br0">2 54 9933,'16'-35'4902,"-16"35"-258,0 0-645,0-25-2580,0 25-645,0 14-258,0 11-129,0 2 0,0 10-129,0 5-129,0 10 129,0 1 0,0 2-258,0 2 258,4-2-258,-1 0 258,4-4-258,0-1 129,-1-4-129,3-2 0,-2-9-129,0 3 0,-2-13-258,4 1-129,-9-26-387,11 32-516,-11-32-3225,0 0 0,0 0-258,-6-18-387</inkml:trace>
          <inkml:trace contextRef="#ctx0" brushRef="#br0" timeOffset="346.0198">-251-153 9546,'18'-16'4773,"14"11"-258,6 12-1806,-17-23-2193,45 17-516,-18-16 0,-48 15-258,0 0 258,147-22-645,-59 22-258,-23-23-645,7 23-387,-12 0-2322,-17 0 0,-4 18-645</inkml:trace>
          <inkml:trace contextRef="#ctx0" brushRef="#br0" timeOffset="660.0377">-313 728 7740,'0'25'4515,"13"3"129,-13-28-387,26 9-2580,15 9-129,-9-17-516,20 14-258,-6-12-258,13 8-129,-4-4-258,4 0-129,-1 4-387,-6-11-645,7 14-1677,-6-11-1677,-7-3-516,-3-5 129,-2-11-645</inkml:trace>
          <inkml:trace contextRef="#ctx0" brushRef="#br0" timeOffset="1147.0657">578 404 11610,'29'12'4773,"-15"6"-387,2-2-516,7 19-2838,-10-7-258,6 13-258,-6-2-258,1 6 0,-5-3-258,-2-1 0,0-6-129,-5-6 0,0-3-129,-2-26 0,0 0-258,0 0 129,8-14 0,-4-20-129,7-3 258,-4-12-387,12-1 258,1-2 129,5 5 258,3 4 0,-3 4 258,5 9 0,-3 7 129,5 12 258,-9 6-258,4 5 129,-7 11-129,4 10-129,-4 2 0,3 7-129,-3 4-129,-1 3 0,-1-3 129,-2 1-258,0 1-129,-7-8-258,5 11-516,-12-23-1419,7 2-1677,-2-2-258,-7-16-516,0 0 0</inkml:trace>
          <inkml:trace contextRef="#ctx0" brushRef="#br0" timeOffset="1385.0791">1434 437 8514,'0'0'4515,"21"0"258,-21 0-516,0 25-2322,11 9-903,-11-8-129,9 15-258,-6 2-258,3 1-129,-3 2-258,-1-3-258,3 4-516,-5-20-516,6 10-1677,-4-12-1419,-2-25-516,0 0 129,0 0-516</inkml:trace>
          <inkml:trace contextRef="#ctx0" brushRef="#br0" timeOffset="1565.0896">1535 90 6192,'23'-25'3483,"-23"25"-645,0 0-1677,29 14-4128,-29-14-516,5 34-645,-5-34 1033</inkml:trace>
          <inkml:trace contextRef="#ctx0" brushRef="#br0" timeOffset="1916.1096">2007-290 10320,'16'-17'4773,"2"11"-129,-13 17-129,-5-11-2709,14 66-1032,-12-13-258,12 19 129,-7 3-258,7 10-129,2-2 129,6 4-258,1-4 0,4-3-129,-1-5 129,-1-6-258,0-5 129,-4-11-129,-3-5-129,-5-15-129,-3-1-129,-10-32-516,7 34-645,-15-34-1806,8 0-1032,-24-16-258,7-5-258,-3 1-129</inkml:trace>
          <inkml:trace contextRef="#ctx0" brushRef="#br0" timeOffset="2300.1316">2057 453 3870,'-25'-37'4257,"25"37"129,-6-20 0,6 20-1290,25-7-1419,-25 7-516,50-3-129,-20-1-129,22 4-387,-2 0-129,12 0-129,-3 0 0,6-2 0,-6-3-129,-2-2 258,-9-2-258,-5 0 258,-15-1-129,-3 3 129,-25 7-129,23-13 0,-23 13-129,0 0 0,0 0 129,0 0-258,0 25 129,0 0-258,0 9 0,0 1-258,0 9 258,4-5-258,5 6-258,-6-17-387,17 16-1419,-11-22-1935,-9-22-258,0 0-129,-9-23-387</inkml:trace>
          <inkml:trace contextRef="#ctx0" brushRef="#br0" timeOffset="2986.1708">3385 368 9804,'0'-42'4773,"-9"22"-258,9 20-258,-19-16-2580,-6 11-1032,7 7-129,-5 8-129,2 10-258,-2 3 129,1 7-258,4 4 129,6 1-129,1 4 129,8 0-258,3 0 129,1-4 129,10-1-129,5-7 0,2-2 0,7-20-903,9-3 0,-6-9 129,8-11-258,-36 18 129,0 0 903,64-60-774,-34 21-129,4 3 258,-13 8 774,-3 1 0,0 9-129,-18 18 129,25-19-129,-25 19 129,21 7-129,-12 9 0,2 7 0,1 5-129,0-1 0,4 8-129,-1-8-129,2 8-129,-4-15-129,8 8-516,-21-28-387,30 14-1677,-12-12-903,-7-14-387,5-4 259</inkml:trace>
          <inkml:trace contextRef="#ctx0" brushRef="#br0" timeOffset="3244.1855">3999-307 4644,'14'-85'4386,"-14"85"-516,0 0 3225,16 46-6063,-16-6-258,9 22-258,-5 6 0,3 17-129,-5 5-129,1 11-258,-3 22 387,18 15-903,-18-19-3225,9-9-258,-4-16-387,8-9-129</inkml:trace>
        </inkml:traceGroup>
        <inkml:traceGroup>
          <inkml:annotationXML>
            <emma:emma xmlns:emma="http://www.w3.org/2003/04/emma" version="1.0">
              <emma:interpretation id="{7BD15149-7C79-4F12-BDDD-7D34E7F6D1EC}" emma:medium="tactile" emma:mode="ink">
                <msink:context xmlns:msink="http://schemas.microsoft.com/ink/2010/main" type="inkWord" rotatedBoundingBox="7340,445 10744,435 10748,1729 7344,1740"/>
              </emma:interpretation>
              <emma:one-of disjunction-type="recognition" id="oneOf1">
                <emma:interpretation id="interp5" emma:lang="en-US" emma:confidence="1">
                  <emma:literal>state</emma:literal>
                </emma:interpretation>
                <emma:interpretation id="interp6" emma:lang="en-US" emma:confidence="0">
                  <emma:literal>State</emma:literal>
                </emma:interpretation>
                <emma:interpretation id="interp7" emma:lang="en-US" emma:confidence="0">
                  <emma:literal>stat</emma:literal>
                </emma:interpretation>
                <emma:interpretation id="interp8" emma:lang="en-US" emma:confidence="0">
                  <emma:literal>stats</emma:literal>
                </emma:interpretation>
                <emma:interpretation id="interp9" emma:lang="en-US" emma:confidence="0">
                  <emma:literal>sate</emma:literal>
                </emma:interpretation>
              </emma:one-of>
            </emma:emma>
          </inkml:annotationXML>
          <inkml:trace contextRef="#ctx0" brushRef="#br0" timeOffset="5227.299">5922 132 9159,'0'-17'4515,"0"17"-258,-22-11-129,-6 7-2709,8 8-774,-12 3 0,2 9-387,-4 0-129,1 2-129,4 1 0,4-1-129,9 0 0,16-18 129,-10 26 0,10-26 129,24 20 0,7-10 129,4-1 0,12 4 258,-1-3 0,9 8-129,-7-4 129,5 7-387,-10-3 258,0 3-258,-10-1 129,-4 1-258,-13 0 129,-5 1 0,-10-3 0,-1 3 129,-14-5 0,-4 3 0,-8-6 0,-5 2 0,-4-5-129,-2-4 129,-4-2-129,-2-5-129,0 0 129,1-2-258,-1-5 129,4-5 0,3 3-129,6-4-129,7 5-129,1-7-129,22 15-774,-28-17-1290,28 17-2322,0 0 129,0-16-387,0 16-258</inkml:trace>
          <inkml:trace contextRef="#ctx0" brushRef="#br0" timeOffset="6212.3554">6370 310 8127,'0'0'4386,"13"-8"-129,-13 8 0,26 0-2709,12 9-258,-6-3-129,21 6-516,0-5 0,17 2-258,-3-5 0,13-3-129,-3-1-258,3-5 129,-9-9-129,-3 0 129,-15-4-129,-9 0 258,-17 0-258,-13 1 129,-14 17 0,-3-23 0,-19 16 0,-4 7-129,-3 0 0,1 5 0,1 7 0,4 6 0,5 2 0,8 4-129,2-1 258,7 4-258,1 0 258,0-3-129,1 3 0,8-4-129,0-2 129,-9-21-129,20 27 129,-20-27 0,19 11 0,-19-11 0,23-4 0,-23 4 129,29-27 0,-11 10 0,0-1-129,1 2 129,2 4 0,3 1-129,-1 9 0,-2 2 0,2 7-129,-1 7 0,-1 8 0,-5-1-258,5 6 0,-8-10-387,6 10-129,-19-27-387,32 25-1419,-32-25-1548,29-4-645,-13-12 387,-6-14-387</inkml:trace>
          <inkml:trace contextRef="#ctx0" brushRef="#br0" timeOffset="5632.3222">6592-382 13416,'9'-19'4773,"-2"-3"-129,-7 22 129,0 0-3741,11 20-387,-9 3 0,9 19-129,-6 8-258,4 14 129,-4 9-129,0 8 0,-5 6-129,0 2-129,0-1 129,0-1-129,0-5 129,6-6-129,1-7 0,2-9-129,1-8 129,1-10-258,2-4 0,-10-19-258,8 6-258,-11-25-1032,0 0-3096,-6-14 0,-6-6-258,-8-6-129</inkml:trace>
          <inkml:trace contextRef="#ctx0" brushRef="#br0" timeOffset="6907.3951">7823-421 12900,'7'-25'5031,"-7"25"-258,0 0 0,31 32-3483,-31 2-387,12 23-129,-8 1-129,6 15-129,-4 5-129,3 9-129,-4 3 0,2 1-129,-3 4 1,1-1-130,0-2 0,1-5 0,1-3-130,0-13-128,0-9 0,-2-16-129,2-9-258,-7-37-258,2 26-645,-14-45-903,12 19-903,-27-60-129,15 19-1032,-15-10-516,-2-1 387,-11-5 1935,13 8 2064,-2 10 1419,1 0 1419,10 16 1161,4 3 774,14 20 516,0-21-645,28 21-1290,-6 0-645,29 3-1032,-6-1 129,19 9-645,-2-6-129,13 1-129,3-6-129,6 0 0,3-2-129,-2-9 129,-3-3-258,-5-6 129,-12-1-129,-13-2 129,-15 0-258,-19-2 129,-16 4-129,-9 0 0,-18 5 258,-5 3-129,-2 6 0,-2 7 0,2 2 129,3 14 0,6 7 129,5 9-129,4 3 258,7 10-258,5 3 258,2 1-129,13-1 129,8 0-258,11-4 258,13-7-258,11-5-258,5-19-1806,12 1-2580,5-7 129,2-9-645,6-12-129</inkml:trace>
        </inkml:traceGroup>
        <inkml:traceGroup>
          <inkml:annotationXML>
            <emma:emma xmlns:emma="http://www.w3.org/2003/04/emma" version="1.0">
              <emma:interpretation id="{46E38798-829F-4DE0-88A7-7486F085906A}" emma:medium="tactile" emma:mode="ink">
                <msink:context xmlns:msink="http://schemas.microsoft.com/ink/2010/main" type="inkWord" rotatedBoundingBox="11727,588 12678,585 12681,1475 11730,1478"/>
              </emma:interpretation>
              <emma:one-of disjunction-type="recognition" id="oneOf2">
                <emma:interpretation id="interp10" emma:lang="en-US" emma:confidence="1">
                  <emma:literal>in</emma:literal>
                </emma:interpretation>
                <emma:interpretation id="interp11" emma:lang="en-US" emma:confidence="0">
                  <emma:literal>'in</emma:literal>
                </emma:interpretation>
                <emma:interpretation id="interp12" emma:lang="en-US" emma:confidence="0">
                  <emma:literal>irr</emma:literal>
                </emma:interpretation>
                <emma:interpretation id="interp13" emma:lang="en-US" emma:confidence="0">
                  <emma:literal>'In</emma:literal>
                </emma:interpretation>
                <emma:interpretation id="interp14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8733.4995">9992-217 12255,'23'-58'4386,"-23"58"-516,18-22-387,-18 22-3225,0 0-1032,28 11-2967,-8 19-258,-10-5-387,13 18-129</inkml:trace>
          <inkml:trace contextRef="#ctx0" brushRef="#br0" timeOffset="8526.4877">10033 197 13287,'3'-18'4773,"-3"18"-516,0 0 0,0 0-3225,-7 16-516,0 0 0,5 9-258,-3 2 129,1 4-387,-1 5 258,5-1-258,0 3 0,0-6 0,7 1-129,-2-8-258,8 7-387,-13-32-903,14 25-2967,-14-25 129,0 0-387,0 0 129</inkml:trace>
          <inkml:trace contextRef="#ctx0" brushRef="#br0" timeOffset="9192.5258">10403 151 12384,'0'0'4902,"19"19"-516,-12-3 387,-7-16-3483,13 43-258,-4-18-129,8 12-387,-6-7 0,3 6-258,-3-8 0,-2 2-129,-2-7 0,-2-1-258,-5-22 129,4 24 0,-4-24-129,0 0 129,0 0-129,0 0 129,5-23 0,2-3 0,4-3-258,3-6 387,4-2-258,3-1 258,2 5-129,2 2 0,-2 6 0,-1 9 129,-3 4 129,1 10-129,-2 2 0,-2 9 0,0 7 0,0 9 0,0 7 0,2 2-387,-1 8 0,-4-4-516,14 17-1032,-13-11-2967,0 0 0,-3-5-516,1-3 0</inkml:trace>
        </inkml:traceGroup>
        <inkml:traceGroup>
          <inkml:annotationXML>
            <emma:emma xmlns:emma="http://www.w3.org/2003/04/emma" version="1.0">
              <emma:interpretation id="{FE4744E8-99EE-4F27-AEDD-08E95C19BD35}" emma:medium="tactile" emma:mode="ink">
                <msink:context xmlns:msink="http://schemas.microsoft.com/ink/2010/main" type="inkWord" rotatedBoundingBox="13536,1023 14330,1020 14332,1474 13537,1476"/>
              </emma:interpretation>
              <emma:one-of disjunction-type="recognition" id="oneOf3">
                <emma:interpretation id="interp15" emma:lang="en-US" emma:confidence="1">
                  <emma:literal>a</emma:literal>
                </emma:interpretation>
                <emma:interpretation id="interp16" emma:lang="en-US" emma:confidence="0">
                  <emma:literal>n</emma:literal>
                </emma:interpretation>
                <emma:interpretation id="interp17" emma:lang="en-US" emma:confidence="0">
                  <emma:literal>or</emma:literal>
                </emma:interpretation>
                <emma:interpretation id="interp18" emma:lang="en-US" emma:confidence="0">
                  <emma:literal>cr</emma:literal>
                </emma:interpretation>
                <emma:interpretation id="interp19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9928.5677">12044 337 10836,'27'-57'4902,"-27"31"-645,-3-3 387,-24-6-2580,27 35-774,-50-38-258,27 31-387,-9 0-258,3 7-129,3 11-129,3 10 0,3 6-129,4 5 0,5 5 0,4 4-129,4 2 0,3-1 0,0-5 129,9-1-258,5-6 258,2-7-258,3-3 258,5-10 0,-1-6 0,2-4 0,-1-4 0,3-12 129,0-5 0,1-6 258,-3-3-129,4-3 0,-3-1 0,3 2 129,-4 5-258,-2 8 258,-2 4-258,4 12 0,-4 3 0,4 12-258,-2 10 129,1 6-387,4 8 0,-1-4-645,15 17-1290,-2-13-2451,0-3-387,1-4 0,4-8-129</inkml:trace>
        </inkml:traceGroup>
        <inkml:traceGroup>
          <inkml:annotationXML>
            <emma:emma xmlns:emma="http://www.w3.org/2003/04/emma" version="1.0">
              <emma:interpretation id="{8D4925A6-461A-4E3D-B360-FD2E9626672F}" emma:medium="tactile" emma:mode="ink">
                <msink:context xmlns:msink="http://schemas.microsoft.com/ink/2010/main" type="inkWord" rotatedBoundingBox="15081,477 21784,456 21788,2031 15086,2051"/>
              </emma:interpretation>
              <emma:one-of disjunction-type="recognition" id="oneOf4">
                <emma:interpretation id="interp20" emma:lang="en-US" emma:confidence="1">
                  <emma:literal>sequential</emma:literal>
                </emma:interpretation>
                <emma:interpretation id="interp21" emma:lang="en-US" emma:confidence="0">
                  <emma:literal>Sequential</emma:literal>
                </emma:interpretation>
                <emma:interpretation id="interp22" emma:lang="en-US" emma:confidence="0">
                  <emma:literal>sequential)</emma:literal>
                </emma:interpretation>
                <emma:interpretation id="interp23" emma:lang="en-US" emma:confidence="0">
                  <emma:literal>Sequential)</emma:literal>
                </emma:interpretation>
                <emma:interpretation id="interp24" emma:lang="en-US" emma:confidence="0">
                  <emma:literal>segmental</emma:literal>
                </emma:interpretation>
              </emma:one-of>
            </emma:emma>
          </inkml:annotationXML>
          <inkml:trace contextRef="#ctx0" brushRef="#br0" timeOffset="12479.7138">15750 200 10320,'0'0'4257,"0"0"-129,-15 18-258,15-18-2709,-1 39-258,-3-16-129,4 11-258,0-6 0,7 6-387,-2-5 129,6 1-129,0-7 0,3-2-129,-2-3 129,-12-18 0,29 23 0,-13-19 129,0-4-129,4-8 0,-3-8 0,5-5 258,-1-9-258,4-6 258,0-3-387,0 4 258,-4-2-129,-1 3 129,-3 4-129,-2 8 0,-6 6-258,-9 16 258,0 0-129,16-7 0,-16 7 0,5 18 0,0 0-129,1 5 129,2 3 129,3 6-129,2-1 129,1 1-258,2 0 129,2-2-129,-2 0 129,1-2-129,1-1-129,-4-11-258,10 9-387,-24-25-774,46 10-1935,-21-10-903,5-8-258,-2-10 129,3-5-645</inkml:trace>
          <inkml:trace contextRef="#ctx0" brushRef="#br0" timeOffset="12847.7349">16550 326 9030,'18'-3'4773,"-2"3"-387,5 0 0,1-7-1548,22 9-774,-16-2-903,20 0-258,-8 0-258,4 0-258,-5-4-129,-3-1 0,-8-4-258,-3 0 129,-9-2 0,-16 11-129,13-30-129,-13 14 0,-9 0 129,-11 4-258,-1 5 129,-8 3 0,1 4 0,-6 7 0,4 11 129,1 3-129,8 6 129,5 3-258,7 2 258,9 2-129,4-1 129,10-2-129,7 1 129,2-8-516,8 8-258,-12-17-903,15-1-2967,-9-2 258,-4-6-516,2-6 0</inkml:trace>
          <inkml:trace contextRef="#ctx0" brushRef="#br0" timeOffset="13247.7578">17126 342 13416,'7'-17'4902,"8"-1"-387,-15 18 387,0 0-3483,30 7-774,-30-7 129,34 27-516,-20-10 129,4 1-387,-4 3 129,-3-1-387,-2 0-129,-9-20 129,8 30 0,-8-30 0,4 19 129,-4-19-129,0 0 129,0 0 129,12-14 0,-4-4 258,2-5-129,3-2 0,3 0-129,1 4 129,1 5-258,2 9 0,1 7 129,1 5-258,-3 18 129,-1 6-129,0 8 129,-8-1-387,5 10 129,-12-12-387,10 8-387,-13-20-774,8 9-1032,-4-15-1419,-4-16-387,0 0 0,0 0-129</inkml:trace>
          <inkml:trace contextRef="#ctx0" brushRef="#br0" timeOffset="13828.791">17854 337 8256,'-11'-32'4515,"36"18"129,7 12-645,14 2-1419,-3-3-1032,23 3-387,-9 0-387,12 0-258,-8-4-129,-3 2 0,-8-5-129,-7 5 129,-13-3 0,-7 5-129,-23 0 0,20-2-129,-20 2 0,0 0 0,7 20 0,-7-1-387,5 8 258,-3 3-516,5 9 129,-3-3-387,10 10-258,-14-21-1677,7 5-2064,2-7 0,-9-23-387,14 20 0</inkml:trace>
          <inkml:trace contextRef="#ctx0" brushRef="#br0" timeOffset="13547.7749">18026-251 14835,'22'-64'4902,"-22"64"0,0 0-258,14 43-3870,-14 0-129,5 17-129,-5 0 0,7 17 0,-3 1-258,3 4-129,0-3 1,-1-2-130,-1-1 0,-3-8-388,3-1 130,-5-14-258,0-5 0,-7-16-258,3-2-387,-19-30-645,23 0-1548,-23-12-1161,4-18-387,-6-7-129,0-6-129</inkml:trace>
          <inkml:trace contextRef="#ctx0" brushRef="#br0" timeOffset="13991.8003">18453 119 9933,'-9'-114'4515,"6"68"-129,3 17-645,0 29-1161,0 0-3483,18-3-1806,-13 15-1290,11 24-516,-5-1 0,8 17-516</inkml:trace>
          <inkml:trace contextRef="#ctx0" brushRef="#br0" timeOffset="14435.8257">18975 332 11610,'-24'-39'4902,"1"21"-516,-3 4 258,-19-2-3483,24 16-258,-8 0-387,12 3-129,-3 10-129,7 6-258,6 1 129,4 5-129,3 1 129,0 1-129,5 3 0,6-3-129,0-2 129,-1-4 0,3-5-129,3-7 258,0-7 0,1-2 0,3-9 129,7-6 0,-2-8 129,8 0 0,1-3-129,2 4 0,-4 5-258,0 4 0,0 8 0,-4 5-129,1 12 0,-8 11-258,0 9 129,-1-3-258,1 8 0,-5-10 0,7 6-258,-23-33-387,50 23-2064,-21-23-1290,3-19-258,3-9-129,1-17 129</inkml:trace>
          <inkml:trace contextRef="#ctx0" brushRef="#br0" timeOffset="14660.8386">19798-281 14577,'43'-103'5031,"-18"77"-258,-4 8 0,11 25-3741,-9 14-387,4 29 0,-11 9-258,5 19 129,-7 10-258,-1 14-128,-4 6-130,-4 0 0,-3 2 0,-2-10-388,2 5-515,-11-22-3999,7-3-258,-9-14-129,-1-10-387</inkml:trace>
          <inkml:trace contextRef="#ctx0" brushRef="#br0" timeOffset="10620.6075">13668 199 10449,'13'-18'4386,"-13"-3"0,0 21-258,-29-2-1677,-3 0-1806,4 6-129,-6 3-129,2 7-258,0 0 0,4 2-129,8 0 0,6 0 0,14-16 0,0 28 0,18-15 258,14 1-129,5-2 258,13 4-129,0-3 0,7 5-129,-4-1 129,2 3-129,-9-1-129,-5 5 0,-11 0 129,-6 3-129,-16-2 129,-6 3 0,-5-5 0,-15 0 0,-9-3 0,-5-2 0,-5-9 0,-4-4 0,-5-5 0,-1 0 0,-1-7 129,2-6-129,0-1-129,3-4 129,6 1-129,1-1-129,10 4-129,1-2-258,25 16-258,-29-23-774,29 23-2193,11-4-903,-11 4-258,32 0-129,-5-2-258</inkml:trace>
          <inkml:trace contextRef="#ctx0" brushRef="#br0" timeOffset="11655.6667">14150 406 12771,'57'-3'4773,"-26"3"-258,-1 0 0,-9-7-3225,20 7-645,-5 0 129,8 0-516,-5 0 129,4 0 0,-6-6 0,2 1 0,-7-6 0,-1-1 0,-10-2-258,-5-2 258,-7-2-387,-9 2 0,0-2-129,-18 4 129,-8-2-129,-8 5 0,-4 4-129,-4 4 129,-1 3 0,-1 3 0,4 10 0,5 5 0,6 3 0,6 4-129,7 3 258,7 0-258,8 4 129,1 0 0,8 0 129,10 2-258,7-4 387,9 0-129,7-5 129,7-2 0,5-5 0,6-4 0,1-5 0,3-5-129,-1-4 129,-2-4-129,-4-10 129,-5-5-129,-6-6 0,-8-4 0,-5-3 129,-7-1 0,-7-3 0,-8 2 0,-8 2-129,-2 4 258,-9 3-387,-5 6 387,-4 6-387,-3 4 129,-1 6-129,-1 3 129,2 1 129,1 12-258,3 1 129,2 2-258,5 4 258,3-1-129,5 4 129,2-1-258,0-1 129,3-2-129,6-1 258,0-2 0,-9-16-129,20 21 129,-20-21 0,25 4 129,-25-4-129,26-7 0,-10-7 129,0-1 0,0-2-129,2 1 0,0 2 129,-2 3-258,-16 11 129,30-5 0,-14 6 0,-2 17-129,2 9 129,-1 10 0,1 9 0,0 11 0,-2 5 129,0 6-129,-1 1 0,-1-4 129,-3-4 0,0-3 0,-4-10 0,1-7 0,-5-11 0,3-5 129,-4-25 0,2 27 129,-2-27-128,0 0-259,0 0 0,5-27 0,-1-12 0,3-14 0,-2-15 0,2-11 0,2-8 0,0-8 0,3 12 0,-6-6 0,13 32-2710,-12 1-2063,4 17-258,-4 10-258,-7 29 0</inkml:trace>
        </inkml:traceGroup>
      </inkml:traceGroup>
    </inkml:traceGroup>
    <inkml:traceGroup>
      <inkml:annotationXML>
        <emma:emma xmlns:emma="http://www.w3.org/2003/04/emma" version="1.0">
          <emma:interpretation id="{C3FF01D2-EE31-4A18-828B-70489F7CCC23}" emma:medium="tactile" emma:mode="ink">
            <msink:context xmlns:msink="http://schemas.microsoft.com/ink/2010/main" type="paragraph" rotatedBoundingBox="1838,2428 9093,2410 9096,3608 1841,3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71688B-1CFE-4F6A-A342-3A6CEA4990AC}" emma:medium="tactile" emma:mode="ink">
              <msink:context xmlns:msink="http://schemas.microsoft.com/ink/2010/main" type="line" rotatedBoundingBox="1838,2428 9093,2410 9096,3608 1841,3626"/>
            </emma:interpretation>
          </emma:emma>
        </inkml:annotationXML>
        <inkml:traceGroup>
          <inkml:annotationXML>
            <emma:emma xmlns:emma="http://www.w3.org/2003/04/emma" version="1.0">
              <emma:interpretation id="{54319553-DCA0-4844-8A0E-2FCF8DE288C5}" emma:medium="tactile" emma:mode="ink">
                <msink:context xmlns:msink="http://schemas.microsoft.com/ink/2010/main" type="inkWord" rotatedBoundingBox="1838,2428 9093,2410 9096,3608 1841,3626"/>
              </emma:interpretation>
              <emma:one-of disjunction-type="recognition" id="oneOf5">
                <emma:interpretation id="interp25" emma:lang="en-US" emma:confidence="0.5">
                  <emma:literal>circuit</emma:literal>
                </emma:interpretation>
                <emma:interpretation id="interp26" emma:lang="en-US" emma:confidence="0">
                  <emma:literal>circuit _</emma:literal>
                </emma:interpretation>
                <emma:interpretation id="interp27" emma:lang="en-US" emma:confidence="0">
                  <emma:literal>circuit -</emma:literal>
                </emma:interpretation>
                <emma:interpretation id="interp28" emma:lang="en-US" emma:confidence="0">
                  <emma:literal>circuit .</emma:literal>
                </emma:interpretation>
                <emma:interpretation id="interp29" emma:lang="en-US" emma:confidence="0">
                  <emma:literal>circuit •</emma:literal>
                </emma:interpretation>
              </emma:one-of>
            </emma:emma>
          </inkml:annotationXML>
          <inkml:trace contextRef="#ctx0" brushRef="#br0" timeOffset="15775.9024">690 2173 6321,'-1'-23'4773,"-19"-11"-258,20 34-258,-34-25-2322,-5 4-516,12 17-258,-17-6-258,8 10-258,-10 0-387,5 12 0,-5 8-129,3 8-129,2 4 0,2 7 129,4 0-258,3 6 258,7-1-258,5 3 129,10-3-129,4-1 129,6-4 0,11-4 0,12-1 129,7-9-129,9-2 258,6-5-387,5-5 258,5-6-258,5 0-258,-3-7-516,16 0-1290,-11 0-2064,-10-13-258,7 6-258,-15-12 0</inkml:trace>
          <inkml:trace contextRef="#ctx0" brushRef="#br0" timeOffset="16159.9243">1012 2072 10449,'-3'-91'4386,"3"55"-387,0 36-516,0 0-3870,12 0-2709,-1 38-1032,-11-4-258,11 17-516</inkml:trace>
          <inkml:trace contextRef="#ctx0" brushRef="#br0" timeOffset="16004.9155">1062 2340 6966,'-5'13'4773,"-4"17"-129,5-12-387,4-2-1806,9 18-1161,-7-13-258,5 7-645,-1-3-258,-5-7-1032,12 5-1806,-4-5-1548,-9-18-129,0 0-387,0 0 129</inkml:trace>
          <inkml:trace contextRef="#ctx0" brushRef="#br0" timeOffset="16671.9536">1349 2582 9417,'62'7'5160,"-34"-12"-387,-3-6 0,0-12-2064,5 12-1548,-14-13-129,9 0-387,-7-8-129,2-1-129,-8-5-258,-1-3-258,-8 4 0,-3-2 0,-3 7-258,-15-2-129,0 16-258,-10-3-129,8 17-129,-10-5 129,14 11-129,-9 0 0,25-2 129,-20 21 387,20-21 129,0 24 516,0-24 258,25 17 258,-7-17 0,12 7 387,-3-7-129,10 4 0,-8-4 0,10 0-258,-9 0 0,4 5-258,-7-1 0,3 7-129,-5-3 0,0 8-129,-2 0 0,-4 8 0,1-3-129,-4 4 0,2 2-129,-8-1-129,5 6-129,-8-7-516,14 12-387,-14-15-1935,11 3-1290,9-4-516,3-5 129,13-3-129</inkml:trace>
          <inkml:trace contextRef="#ctx0" brushRef="#br0" timeOffset="16987.9717">2615 2354 11610,'4'-65'4902,"-11"38"-387,-9 7 129,16 20-3354,-43-14-516,20 14-258,-6 9-129,4 11 0,-1 3-258,3 7 129,1 2-129,4 5 129,4 1-129,7 3 0,5-2 258,2 0-387,11 0 258,8-3-129,6-3 0,6-4-129,2-6 0,3-7-129,5-2-387,-5-12 0,13 5-903,-15-10-2193,11-10-1290,-1-5-129,1-8-129,-1-3-129</inkml:trace>
          <inkml:trace contextRef="#ctx0" brushRef="#br0" timeOffset="17596.0065">2999 2406 10836,'-1'-19'4773,"-26"1"0,27 18-129,0 0-2967,-32 12-645,30 8-387,-9-2-129,11 6-129,-3 1-129,3 4-129,0-1 129,7-1-258,4 1 0,1-4-258,8-1 258,-1-9-387,10 0 258,-3-10-129,8-4 0,0-2 129,3-12-129,-1-6 129,-1-5-129,1-3 258,-8-3-129,-1 3 129,-6 1 0,-3 4 0,-7 5 0,-11 18 0,16-12 129,-16 12-129,7 11 0,-2 6 129,3 3-129,0 3 0,3 4 258,5 1-129,2-1 129,0-4-387,3 2 258,-1-5-129,-1-3 0,1-4-258,-1-6 129,-3-7-129,0 0 129,0-13 0,2-8-129,-2-6 129,0-5 0,0-1 258,-3-3-129,1 6 258,-4 1-258,1 10 129,-11 19 129,20-14 0,-20 14-129,16 16 129,-7 5-258,1 6 129,1 3 129,3 0-129,-1-1 0,-3-5-129,1 1-129,-11-25-645,20 34-1806,-20-34-1935,0 0-258,0 0-387,-2-12-129</inkml:trace>
          <inkml:trace contextRef="#ctx0" brushRef="#br0" timeOffset="17762.016">3787 2075 10449,'18'-51'4386,"-18"51"-387,11-29-1290,-11 29-4773,0 0-1806,0 0-129,0 0-645,0 0-258</inkml:trace>
          <inkml:trace contextRef="#ctx0" brushRef="#br0" timeOffset="18308.0472">4239 1577 12384,'36'-44'5160,"-36"44"-387,0 0 387,26 1-3225,-24 19-1032,14 26-129,-11 9-258,6 25-129,-4 9 0,6 15-129,-1 2-128,-1 5-130,1-5 0,-3-4 0,2-13 0,-2-15 0,0-10 0,-2-14 0,0-11 0,-5-14 0,3-5-130,-5-20-386,0 0-129,0 0-258,-11-7-129,-14-24-387,17 8-129,-28-18 129,15 8 0,-15-10 516,9 7 258,1 4 387,4 2 258,13 11 645,-5-6 516,14 25 129,6-22-258,24 20-129,-5-6 0,26 8-129,1-9-129,21 7-129,1-7 0,24 4-129,7-6-129,11 2-129,-1 0 0,-2-1 0,-10-1 0,-13 4-129,-13 0 0,-20 0-129,-18 3-129,-23-3-387,-16 7-516,0 0-2193,-23-2-1677,3 2 0,-1 0-129,0 0-516</inkml:trace>
          <inkml:trace contextRef="#ctx0" brushRef="#br0" timeOffset="18656.0671">6069 2333 11352,'52'7'5160,"-20"-3"-387,5-2 258,-6-2-3354,36 0-387,-1 0-258,23 0-258,3-6-258,13 3-129,4-3-258,-1 1 0,-3 0-258,-10-1 0,-5 6-516,-22-12-2322,-2 8-1806,-20-1-387,-14-6-258,-32 11-129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51.9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-4 2 3999,'24'-16'3741,"-24"16"-129,0 0-258,0 0-1419,0 0-1290,0 0-129,0 0-129,0 0 129,0 0-387,0 0-129,0 0 0,0 0 0,0 0 129,0 0 0,0 0 129,0 0 0,0 0 129,0 0-129,0 0 129,0 0 0,0 0-129,0 0 0,0 0 0,0 0-129,0 0 0,0 0 0,0 0-129,0 0 129,0 0-387,0 0-387,0 0-1032,0 0-2064,0 0-129,0 0-258,-9 0-258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18.0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049196-5098-4D81-B1AD-D0751ADC4877}" emma:medium="tactile" emma:mode="ink">
          <msink:context xmlns:msink="http://schemas.microsoft.com/ink/2010/main" type="writingRegion" rotatedBoundingBox="9533,6470 11036,6470 11036,10022 9533,10022"/>
        </emma:interpretation>
      </emma:emma>
    </inkml:annotationXML>
    <inkml:traceGroup>
      <inkml:annotationXML>
        <emma:emma xmlns:emma="http://www.w3.org/2003/04/emma" version="1.0">
          <emma:interpretation id="{240E386B-3A42-40DD-A1AE-D8A667E813AF}" emma:medium="tactile" emma:mode="ink">
            <msink:context xmlns:msink="http://schemas.microsoft.com/ink/2010/main" type="paragraph" rotatedBoundingBox="9533,6470 11036,6470 11036,10022 9533,100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108F16-6FEA-451C-8534-41183F82EE21}" emma:medium="tactile" emma:mode="ink">
              <msink:context xmlns:msink="http://schemas.microsoft.com/ink/2010/main" type="line" rotatedBoundingBox="9533,6470 11036,6470 11036,10022 9533,10022">
                <msink:destinationLink direction="with" ref="{BBB2C055-AE91-43EB-B79D-B08F96186ED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F42F6B6-02B0-4ABB-8842-23589B08039B}" emma:medium="tactile" emma:mode="ink">
                <msink:context xmlns:msink="http://schemas.microsoft.com/ink/2010/main" type="inkWord" rotatedBoundingBox="9533,6470 11036,6470 11036,10022 9533,10022"/>
              </emma:interpretation>
              <emma:one-of disjunction-type="recognition" id="oneOf0">
                <emma:interpretation id="interp0" emma:lang="en-US" emma:confidence="0">
                  <emma:literal>on,</emma:literal>
                </emma:interpretation>
                <emma:interpretation id="interp1" emma:lang="en-US" emma:confidence="0">
                  <emma:literal>or,</emma:literal>
                </emma:interpretation>
                <emma:interpretation id="interp2" emma:lang="en-US" emma:confidence="0">
                  <emma:literal>On,</emma:literal>
                </emma:interpretation>
                <emma:interpretation id="interp3" emma:lang="en-US" emma:confidence="0">
                  <emma:literal>on.</emma:literal>
                </emma:interpretation>
                <emma:interpretation id="interp4" emma:lang="en-US" emma:confidence="0">
                  <emma:literal>Or,</emma:literal>
                </emma:interpretation>
              </emma:one-of>
            </emma:emma>
          </inkml:annotationXML>
          <inkml:trace contextRef="#ctx0" brushRef="#br0">8279 5626 11223,'-66'-32'4773,"30"26"-387,-6 3 129,-12 3-3096,17 16-516,-9 5-129,3 15-129,0-2-258,8 14 0,1-2-258,13 9 129,3-3-129,11 6-258,7-4 258,3 1-258,15-4 129,7-1-129,7-5 129,2-6 0,7-7 0,3-9 258,1-11-129,4-5 129,-2-7 0,-1-7-129,-3-12 258,-1-6-129,-6-9 0,-2-1 0,-9-10 0,-8-3 0,-8-7 0,-5-4-128,-4-1-130,-14-1 0,-8-1 0,-4 7 0,-8 5 0,-5 7-130,-1 15-128,-4 3-129,3 18-258,-3-2-258,15 18-903,-15 3-2580,17 8-516,7 7 0,6-4-258</inkml:trace>
          <inkml:trace contextRef="#ctx0" brushRef="#br0" timeOffset="40864.3373">8506 6981 11352,'15'-37'5160,"-15"37"-774,10-18 258,-10 18-3096,0 0-516,-5 20-387,3 8-129,-10 1-129,3 6 0,-5 1-129,-1 1 0,1-5-129,-2-2 0,2-7 0,1-5-129,13-18 258,-16 22-387,16-22 129,0 0 129,0 0-258,4-9 258,10-11 0,8-1 0,2-4-129,10-4 258,2 1-258,7 5 129,1 5 0,0 7-516,8 11-258,-15 9-2838,11 14-1419,-1 11 0,-3 7-387,-1 11-387</inkml:trace>
          <inkml:trace contextRef="#ctx0" brushRef="#br0" timeOffset="44407.5398">9188 8634 8127,'1'-22'4902,"-1"3"0,0 19-129,0-22-774,0 22-1935,0 0-516,0 0-645,0 0-129,13 9-129,-10 7-515,6 11-130,0 0 0,4 15 0,-1 5 0,2 4 0,-3 3 0,0-1 0,-4 0 0,-5-8 0,5 6 0,-9-22-3355,2-2-1676,0-8-129,0-19-258,0 16-258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4:04.1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2E6230-CB44-4DB9-9CF3-2D8C2E2A00FC}" emma:medium="tactile" emma:mode="ink">
          <msink:context xmlns:msink="http://schemas.microsoft.com/ink/2010/main" type="writingRegion" rotatedBoundingBox="11219,4097 12357,4097 12357,5979 11219,5979"/>
        </emma:interpretation>
      </emma:emma>
    </inkml:annotationXML>
    <inkml:traceGroup>
      <inkml:annotationXML>
        <emma:emma xmlns:emma="http://www.w3.org/2003/04/emma" version="1.0">
          <emma:interpretation id="{F9BA6D17-500E-4908-B44A-24C7329F39EF}" emma:medium="tactile" emma:mode="ink">
            <msink:context xmlns:msink="http://schemas.microsoft.com/ink/2010/main" type="paragraph" rotatedBoundingBox="11219,4097 12357,4097 12357,5979 11219,5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7680C3-EC38-450B-8434-6E7AE43BDFC2}" emma:medium="tactile" emma:mode="ink">
              <msink:context xmlns:msink="http://schemas.microsoft.com/ink/2010/main" type="line" rotatedBoundingBox="11219,4097 12357,4097 12357,5979 11219,5979"/>
            </emma:interpretation>
          </emma:emma>
        </inkml:annotationXML>
        <inkml:traceGroup>
          <inkml:annotationXML>
            <emma:emma xmlns:emma="http://www.w3.org/2003/04/emma" version="1.0">
              <emma:interpretation id="{68BC14F5-8DEB-4402-BC43-DEC6BA1C0255}" emma:medium="tactile" emma:mode="ink">
                <msink:context xmlns:msink="http://schemas.microsoft.com/ink/2010/main" type="inkWord" rotatedBoundingBox="11132,5835 12041,3983 12729,4320 11820,6172">
                  <msink:destinationLink direction="with" ref="{BBB2C055-AE91-43EB-B79D-B08F96186ED3}"/>
                </msink:context>
              </emma:interpretation>
              <emma:one-of disjunction-type="recognition" id="oneOf0">
                <emma:interpretation id="interp0" emma:lang="en-US" emma:confidence="0">
                  <emma:literal>I'</emma:literal>
                </emma:interpretation>
                <emma:interpretation id="interp1" emma:lang="en-US" emma:confidence="0">
                  <emma:literal>It'</emma:literal>
                </emma:interpretation>
                <emma:interpretation id="interp2" emma:lang="en-US" emma:confidence="0">
                  <emma:literal>Ina'</emma:literal>
                </emma:interpretation>
                <emma:interpretation id="interp3" emma:lang="en-US" emma:confidence="0">
                  <emma:literal>Ins'</emma:literal>
                </emma:interpretation>
                <emma:interpretation id="interp4" emma:lang="en-US" emma:confidence="0">
                  <emma:literal>¥1</emma:literal>
                </emma:interpretation>
              </emma:one-of>
            </emma:emma>
          </inkml:annotationXML>
          <inkml:trace contextRef="#ctx0" brushRef="#br0">-12 9 9933,'-3'-24'4902,"3"24"-387,0 0 129,0 0-1677,18 29-1161,-13-11-645,16 17-129,-10-8-258,10 12-129,-5-5-387,4 0-128,-6-6-130,4-3 0,-4-5 0,2-6 0,0-9 0,2-5 0,5-2 0,4-19 0,14 0-388,-6-22-1676,20 0-2580,6-3-387,3-4 0,2-1-645</inkml:trace>
          <inkml:trace contextRef="#ctx0" brushRef="#br0" timeOffset="963.0551">293 272 6192,'-18'0'4773,"18"0"-516,0 0 129,-18 9-1806,18-9-645,0 0-387,0 0-258,0 0-258,11 3-258,14 6 0,-6-9 0,19 9-129,-5-9 0,12 2-129,-4-2-129,3 0-128,-6-7-259,-3 0-130,-1 5-515,-14-16-1161,6 9-2967,-8-1-258,0-3-129,3-5-258</inkml:trace>
          <inkml:trace contextRef="#ctx0" brushRef="#br0" timeOffset="2599.1485">1114-1358 774,'0'0'258,"-8"0"-129,8 0-129,0 0-129,0 0 129,-18-17-129,18 17 129,-7-18 0,1 2 387,6 16 258,-7-34 387,7 34 516,-9-37 129,9 37 645,-3-34 258,3 34 0,-4-25 129,-1 9-258,5 16-258,0 0 0,0 0-258,-7-23-387,7 23-258,0 0-387,0 0-129,0 0-129,0 0-129,0 0-129,-4 25 0,1-4 0,3 9-129,0 6 0,0 7-129,0 1 1,0 2-130,1 1 0,8-3 0,0-5 0,2 0 0,-2-5 0,1-4 0,1-3 0,-2-6 0,-4-3 0,-5-18 0,9 23 0,-9-23 0,0 0 0,0 0 0,7 20-904,-7-20-2837,0 0-1161,-12 0-129,12 0-258,0 0 129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0:03.8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B1761AF-BBA8-4934-95D0-B2180A2AF2F4}" emma:medium="tactile" emma:mode="ink">
          <msink:context xmlns:msink="http://schemas.microsoft.com/ink/2010/main" type="inkDrawing" rotatedBoundingBox="10302,11302 10344,12558 10271,12561 10229,11305" semanticType="callout" shapeName="Other">
            <msink:sourceLink direction="with" ref="{75672A5A-53A3-4DA1-9E7E-5BE0ECE22073}"/>
            <msink:sourceLink direction="with" ref="{FF429B68-FDA2-4E06-8A3F-90A0BA75755D}"/>
          </msink:context>
        </emma:interpretation>
      </emma:emma>
    </inkml:annotationXML>
    <inkml:trace contextRef="#ctx0" brushRef="#br0">-6 10 5547,'2'-16'4128,"-2"16"258,0 0-516,0 0-387,0 0-1419,10 19-258,-10-19-645,8 16-129,-8-16-129,10 22-258,-10-22 0,11 24-258,-11-24 0,9 27-129,-9-27 129,5 29-387,-3-13 0,1 1-129,-3 1 129,4 0 0,-4 0 0,0 1 0,0 1-129,2-1 258,-2 1-129,0 1 129,0 1-129,0-1 0,0-1 129,0 1-129,0-1 0,0-1 0,0 2 0,-2-3 0,2 0 129,0 0-129,0 1 129,0-1-129,0-2 129,0 0-129,0 0 129,0 2-129,0-2 129,0 2-129,-2-2 0,2 3 0,-2 1 0,1 5 0,-1-6 0,0 1 129,2 0-129,0-1 0,-2-1 0,2-2 0,0 2 0,0-18 0,0 26 0,0-26 129,0 29-129,0-29 0,0 28 0,0-28 0,0 27 129,0-27-129,2 28 0,-2-28 0,5 27 129,-5-27-129,4 25 0,-4-25 0,4 25 0,-4-25 129,1 23-129,-1-23 0,4 23 0,-4-23 0,3 22 0,-3-22 129,4 16-258,-4-16 129,0 0 0,7 19 0,-7-19 0,0 0 129,5 16-129,-5-16-258,0 0 516,6 20-258,-6-20 130,0 0-260,5 16 260,-5-16-260,0 0 260,0 0-130,0 0 0,0 0-259,0 0 130,0 0-258,11 16-774,-11-16-3225,0 0-516,-4-11 258,4 11-516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4:03.9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BB2C055-AE91-43EB-B79D-B08F96186ED3}" emma:medium="tactile" emma:mode="ink">
          <msink:context xmlns:msink="http://schemas.microsoft.com/ink/2010/main" type="inkDrawing" rotatedBoundingBox="8349,6694 10758,3565 13112,5378 10704,8506" hotPoints="12340,6057 10572,7825 8803,6057 10572,4288" semanticType="enclosure" shapeName="Circle">
            <msink:sourceLink direction="with" ref="{68BC14F5-8DEB-4402-BC43-DEC6BA1C0255}"/>
            <msink:sourceLink direction="with" ref="{97108F16-6FEA-451C-8534-41183F82EE21}"/>
          </msink:context>
        </emma:interpretation>
      </emma:emma>
    </inkml:annotationXML>
    <inkml:trace contextRef="#ctx0" brushRef="#br0">272 1809 9417,'0'0'4773,"0"0"-129,0 0-258,0 0-2064,0 0-645,0 0-387,0 0-129,0 0-387,-13-2-129,13 2 0,0 0-258,-23-7-129,23 7 130,-26-21-388,10 3 0,0 0 0,-4-10 0,-1-4 0,-2-5 0,-1-11 0,1-11 0,2-9 0,3-15 0,4-13 0,5-11 0,9-11 0,4 1 0,15 0 0,10 5 0,4 7 0,8 14 0,7 9 0,9 11 0,7 7 0,16 5 0,15 4 0,11 3 0,14 8 0,6 5 0,5 7 0,1 12 0,-4 13 0,-10 7 0,-12 13 0,-11 13 0,-12 12 0,-10 10 0,-9 7 0,-9 11 0,-10 3 0,-8 8 0,-8 8 0,-10 6 0,-8 14 0,-8 5 0,-3 9 0,-1-2 0,-12 3 0,-6-1 0,-5-9 0,0-7 0,-5-14 0,-3-11 0,0-10 0,-2-11 0,0-5 0,2-12 0,0-6 0,2-3 0,2-10 0,5-5 0,-2-11 0,9 1 0,-6-12-388,22 6-1031,-35-28-1161,29 5-1935,-10-6-516,2-3 0,0-3-258</inkml:trace>
    <inkml:trace contextRef="#ctx0" brushRef="#br0" timeOffset="-44556.5485">1252 1992 5289,'-114'-87'4644,"32"43"129,-5 10-129,-16 9-1677,-16-10-516,0 20-645,-22-10-258,6 22-387,-20 3-645,2 12-258,-3 13 0,4 13-129,7 11 129,13 19-258,11 10 0,16 13 129,14 5-129,26 7 129,17-1-129,15 4 129,16-3-129,17-1-129,7-8 129,20 0-129,15-3 129,15 2-129,14-4 129,16-6-129,15-3 129,12-9 129,10-8-129,13-8 129,5-13 0,15-11 0,8-15 129,8-9 0,-4-7 129,0-13-129,-5-12 0,-3-8-129,-6-12 1,-11-6-130,-12-8 0,-11-10 0,-11-6 0,-7-9 0,-8-10 0,-8-7 0,-13-11 0,-13-11 0,-18-9 0,-24 2 0,-19 0 0,-37 9 0,-33 8 0,-29 17 0,-20 14 0,-20 21 0,-9 19 0,-10 13 0,7 17-259,-6-1-773,35 20-1419,-3 2-2580,15 11 129,14 5-516,10 10 129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58.4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8AC735-4EBC-4EBC-B2F0-3D2382D49030}" emma:medium="tactile" emma:mode="ink">
          <msink:context xmlns:msink="http://schemas.microsoft.com/ink/2010/main" type="inkDrawing" rotatedBoundingBox="10466,7824 10851,11133 10716,11149 10330,7840" semanticType="verticalRange" shapeName="Line">
            <msink:sourceLink direction="with" ref="{16F5B53A-33DF-4559-950A-7F4B5A30BA6E}"/>
          </msink:context>
        </emma:interpretation>
      </emma:emma>
    </inkml:annotationXML>
    <inkml:trace contextRef="#ctx0" brushRef="#br0">8720 7033 5160,'-20'-29'4515,"-1"1"129,21 28-258,0 0-1677,-27-27-645,27 27-645,0 0-516,0 0-387,0 13-258,2 8 0,5 0 0,4 13 0,-1 2 258,5 12-258,-5 2 258,6 15-129,-5 3 0,7 16 0,-2 4 0,2 12-129,-2 3 129,1 8 0,-4 2 0,3 7 0,-5 2 129,1 8-257,-8 2-259,3 5 0,-2-2 0,4 0 0,2-7 0,3-5 0,0-9 0,4-11 0,1-12 0,5-6 0,-3-7 0,-3 2 0,-2-1 0,-6 2 0,-4 0 0,-3-3 0,-1-5 0,-2-6 0,0-10 0,0-10 0,-2-12 0,0-12 0,2-23 0,-1 16 0,1-16 0,-15-9 0,15 9-517,-24-26-4385,6-1-258,-4-10 0,-4-11-258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39.5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6F5B53A-33DF-4559-950A-7F4B5A30BA6E}" emma:medium="tactile" emma:mode="ink">
          <msink:context xmlns:msink="http://schemas.microsoft.com/ink/2010/main" type="writingRegion" rotatedBoundingBox="12729,7188 14264,7188 14264,12078 12729,12078">
            <msink:destinationLink direction="with" ref="{BA8AC735-4EBC-4EBC-B2F0-3D2382D49030}"/>
            <msink:destinationLink direction="with" ref="{4D4D9F98-08BB-45C0-9F73-CAF61EF7E664}"/>
          </msink:context>
        </emma:interpretation>
      </emma:emma>
    </inkml:annotationXML>
    <inkml:traceGroup>
      <inkml:annotationXML>
        <emma:emma xmlns:emma="http://www.w3.org/2003/04/emma" version="1.0">
          <emma:interpretation id="{5225CE21-F407-4351-B1D7-AFD301AB4622}" emma:medium="tactile" emma:mode="ink">
            <msink:context xmlns:msink="http://schemas.microsoft.com/ink/2010/main" type="paragraph" rotatedBoundingBox="12729,7188 14264,7188 14264,12078 12729,12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1A576F-8019-497D-8BFE-143089A77544}" emma:medium="tactile" emma:mode="ink">
              <msink:context xmlns:msink="http://schemas.microsoft.com/ink/2010/main" type="line" rotatedBoundingBox="12729,7188 14264,7188 14264,12078 12729,12078"/>
            </emma:interpretation>
          </emma:emma>
        </inkml:annotationXML>
        <inkml:traceGroup>
          <inkml:annotationXML>
            <emma:emma xmlns:emma="http://www.w3.org/2003/04/emma" version="1.0">
              <emma:interpretation id="{50991EB4-C9C5-4C76-8B8C-48690AC03776}" emma:medium="tactile" emma:mode="ink">
                <msink:context xmlns:msink="http://schemas.microsoft.com/ink/2010/main" type="inkWord" rotatedBoundingBox="12729,7188 14264,7188 14264,12078 12729,12078"/>
              </emma:interpretation>
              <emma:one-of disjunction-type="recognition" id="oneOf0">
                <emma:interpretation id="interp0" emma:lang="en-US" emma:confidence="0">
                  <emma:literal>F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11086 10715 3999,'-6'-20'3225,"6"20"-258,0 0 129,0 0-1806,0 0-516,0 0 0,-21 0 258,21 0-258,0 0 129,-11 16-129,11-16 0,-12 34 0,-1-12-129,8 10 0,-7 0 0,6 8-129,-1 5-129,7 5 0,0-4 129,7 0-129,6-7 129,12 1 0,-2-17 129,14 2 0,-5-20 129,13-2 129,-10-10-129,10-5 0,-13-15 0,5 1-258,-14-14 0,0 3-386,-9-6-130,-6 1 0,-8-3 0,0-1 0,-8 1 0,-9 3 0,-3 3 0,-8 1 0,3 13-388,-20-7-1805,15 18-2451,-9 5-258,2 7-387,-1 2-129</inkml:trace>
          <inkml:trace contextRef="#ctx0" brushRef="#br0" timeOffset="853.0488">12030 6503 8901,'-5'-29'4128,"5"29"129,-16-12-258,16 12-2451,-18 2-387,18-2-387,-20 33-516,10-4 0,4 8-129,-1 4-129,4 5 129,3 2-129,0 4 129,3-4-129,8-2 129,5-7 0,4 0 129,1-14 129,9-1 129,-3-17 129,12 0 129,-9-11 129,13-8-129,-13-18 129,7-1-258,-12-13 0,0-2-257,-12-11-388,-4-6 0,-9-4 0,-13 1 0,-10 2 0,-13 2 0,-1 12-388,-16 2-386,12 28-2322,-20 4-1806,3 14-258,-1 8-258,2 15 129</inkml:trace>
          <inkml:trace contextRef="#ctx0" brushRef="#br0" timeOffset="-15421.8821">12475 8566 14706,'0'-46'4773,"0"46"-258,0 0 129,0 0-3354,0 27-516,3 8-129,-3 4-129,4 16 0,-2 4-128,3 7-388,0 0 0,1-2 0,-1-2 0,-1-10-388,5-3-515,-9-22-387,10 3-1935,-10-30-1677,0 0 129,0 0-258,0 0 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27.8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3CDA0AF-2CFA-4D2A-9199-5BA94CC021CC}" emma:medium="tactile" emma:mode="ink">
          <msink:context xmlns:msink="http://schemas.microsoft.com/ink/2010/main" type="inkDrawing" rotatedBoundingBox="11510,11729 13242,10292 13618,10745 11886,12182" semanticType="underline" shapeName="Other">
            <msink:sourceLink direction="with" ref="{4D4D9F98-08BB-45C0-9F73-CAF61EF7E664}"/>
            <msink:sourceLink direction="with" ref="{8944F244-E7B5-43C0-8CFD-F9B9F558FC40}"/>
          </msink:context>
        </emma:interpretation>
      </emma:emma>
    </inkml:annotationXML>
    <inkml:trace contextRef="#ctx0" brushRef="#br0">9865 10953 6192,'0'0'4515,"0"0"-387,15 16 258,13-9-2193,-12-10 129,27 3-129,-13-18-516,30 11-387,-10-20-258,25 4-129,-4-12-258,13-3-258,1-8 129,9-4-128,6-9-388,9-5 0,1-9 0,5-7 0,1-10 0,0-8 0,-6-2 0,-10 1 0,-11 3 0,-18 8 0,-16 14 0,-18 13 0,-14 17 0,-12 14 0,-7 12 0,-4 18 0,0 0 0,-18-9 0,18 9 0,-25 3-259,25-3-128,-29 20 0,13-6-129,-7-7 0,5 6-387,-15-10-258,10 13-387,-22-16-258,15 11-387,-24-11 129,19 5 258,-22-5 258,18 0 645,-6 0 774,10 0 645,10 0 387,2-1 516,23 1 129,0 0 258,10 0 129,8-11-516,30 11-387,-5-16 0,25 9 0,-12-11-258,17 6-129,-12-4-129,-1 3-129,-10-1 0,-11 7-129,-12 0-129,-9 7 129,-18 0-128,7 16-130,-7 7 0,-11 11 0,-1 8 0,-3 4-388,8 19-644,-12-16-1677,10 10-1935,7-6-129,2-6-129,0-12-387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35.9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130015-625A-4F8B-BBF6-555659C1B21D}" emma:medium="tactile" emma:mode="ink">
          <msink:context xmlns:msink="http://schemas.microsoft.com/ink/2010/main" type="inkDrawing" rotatedBoundingBox="7617,6986 7641,7536 7101,7559 7077,7009" semanticType="enclosure" shapeName="Other"/>
        </emma:interpretation>
      </emma:emma>
    </inkml:annotationXML>
    <inkml:trace contextRef="#ctx0" brushRef="#br0">5611 6163 5547,'0'-16'4773,"-6"0"-258,6 16-129,0 0-2322,-39-14-516,39 14-258,-43 0-258,22 16-387,-9-2-258,5 13-258,-2-1 129,4 10-129,4 3 0,6 2 0,4 3 0,9 3 0,0-1-129,13-2 0,6-3 129,6-2 0,5-10 0,6-2 0,-2-11 129,8-2 0,-4-14 129,6 0 0,-5-6 0,6-6 0,-10-13 0,3-2-129,-8-6 0,-3-5 0,-8-3 0,-3-5 0,-10-2-129,-6 2 0,-6 0 0,-13 1-129,-6 6 0,-5 7-129,-4 7-129,-7 5-258,5 17-129,-12-4-774,23 10-3483,-16 17 129,6 3-387,3 11-129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21.3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835DE3-7673-4318-BCB4-81CD0244F43A}" emma:medium="tactile" emma:mode="ink">
          <msink:context xmlns:msink="http://schemas.microsoft.com/ink/2010/main" type="inkDrawing" rotatedBoundingBox="5778,8894 8438,8977 8389,10552 5729,10469" hotPoints="8464,9807 7073,10549 5752,9689 7143,8947" semanticType="enclosure" shapeName="Ellipse">
            <msink:sourceLink direction="with" ref="{51A5ABB5-D8E4-4BF2-92EE-237EA4DF97A4}"/>
            <msink:destinationLink direction="with" ref="{6FFD0DD1-2C7A-4A5E-9C2E-2FE8541320D9}"/>
          </msink:context>
        </emma:interpretation>
      </emma:emma>
    </inkml:annotationXML>
    <inkml:trace contextRef="#ctx0" brushRef="#br0">5534 8107 6837,'-176'-43'4773,"83"35"-387,-10-1 129,0 3-1806,3 22-903,-19 4-516,11 24-129,-18 1-258,6 17-129,1 6-129,16 12-258,12 5 0,20 6 0,18 3 0,24 0-129,28 1-258,22-3 129,27 1-129,21-4 129,15-4 0,15-5 0,10-5 0,8-8-129,10-6 0,11-10 129,10-10 0,10-10 0,4-12-258,4-8 388,-4-11-259,5-7 0,-9-15 0,-16-8 0,-15-11 0,-19-9 0,-14-14 0,-10-14 0,-18-16 0,-16-15 0,-17-10 0,-11-7 0,-20 0 0,-13 3 0,-26 5 0,-20 13 0,-15 17-130,-16 16-128,-14 17 0,-13 14 129,-5 15-387,-6 6 129,12 18-387,-7 1-258,29 15-1290,1 7-2709,20 9 387,21 9-387,16 6 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24.6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4D9F98-08BB-45C0-9F73-CAF61EF7E664}" emma:medium="tactile" emma:mode="ink">
          <msink:context xmlns:msink="http://schemas.microsoft.com/ink/2010/main" type="inkDrawing" rotatedBoundingBox="12939,9007 14785,8705 15047,10306 13200,10608" hotPoints="14898,9685 14018,10566 13137,9685 14018,8805" semanticType="enclosure" shapeName="Circle">
            <msink:sourceLink direction="with" ref="{16F5B53A-33DF-4559-950A-7F4B5A30BA6E}"/>
            <msink:destinationLink direction="with" ref="{23CDA0AF-2CFA-4D2A-9199-5BA94CC021CC}"/>
          </msink:context>
        </emma:interpretation>
      </emma:emma>
    </inkml:annotationXML>
    <inkml:trace contextRef="#ctx0" brushRef="#br0">12121 7988 11739,'-121'4'4386,"59"17"0,-6 7 0,-14 8-2838,16 21-516,-14 0-129,13 18-258,-4 1-129,10 11-258,8 7 129,15 8-258,17 1-129,19 2 129,9-2-129,25-1 0,13-8 129,15-3 0,12-13 0,8-7 0,5-14 129,11-7 0,5-13 0,11-9 0,2-12 0,7-10 129,0-6-257,-2-11-130,-3-14 0,-6-5 0,-12-11 0,-9-7 0,-12-14 0,-10-11 0,-12-16 0,-10-14 0,-17-8 0,-15-6 0,-13-4 0,-13-3 0,-17 4 0,-13 7 0,-12 13 0,-12 13 0,-10 12 0,-14 15 0,1 19 0,-19 9-775,15 30-1805,-13 2-2193,6 5-258,3 17-129,9 4-129</inkml:trace>
    <inkml:trace contextRef="#ctx0" brushRef="#br0" timeOffset="-811.0463">11945 8575 12255,'2'-20'4644,"-2"20"-258,0 0 0,0 0-2451,5 22-1032,-5 3-258,3 17 0,-3 3 0,8 14-258,-8 3 0,5 2-258,-3 2 0,1-4-129,3-5-129,-3-9-129,6-2-516,-7-17-387,17 4-1161,-8-17-2322,5-10 129,4-6-387,1-7 129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26.7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FD0DD1-2C7A-4A5E-9C2E-2FE8541320D9}" emma:medium="tactile" emma:mode="ink">
          <msink:context xmlns:msink="http://schemas.microsoft.com/ink/2010/main" type="inkDrawing" rotatedBoundingBox="7687,10425 9257,11376 9025,11759 7455,10808" semanticType="underline" shapeName="Other">
            <msink:sourceLink direction="with" ref="{B8835DE3-7673-4318-BCB4-81CD0244F43A}"/>
            <msink:sourceLink direction="with" ref="{8944F244-E7B5-43C0-8CFD-F9B9F558FC40}"/>
          </msink:context>
        </emma:interpretation>
      </emma:emma>
    </inkml:annotationXML>
    <inkml:trace contextRef="#ctx0" brushRef="#br0">5989 9578 11868,'-26'-9'4515,"-3"9"-516,29 0 387,-2 20-2967,-3-4-645,12 20 0,8-1-129,15 24 258,2 1-258,18 15 0,6 1 0,21 10-129,12-4-129,16 1 0,2-8-128,8-4-259,-1-12 0,-2-8 0,-7-10 0,-9-7 0,-14-9 0,-11-5 0,-10-11 0,-10-4 0,-8-5 0,-13-4 0,-5-5 0,-14-10-130,-4 1-386,-11-12 0,-6 5-258,-17-11 258,2 8-129,-7-6 129,3 11 0,1 0 129,7 7 258,3 5 0,18 11 258,-16 0 0,16 0 129,7 16 129,-7-16 0,39 36 129,-14-15 129,11 9-258,-6-5 387,5 11-387,-10-6 0,-2 6-129,-15 1-128,-8 2-260,-15 2-257,-18-7-645,4 7-3870,-17-4 0,-2-5 0,2-2-516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23.2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44F244-E7B5-43C0-8CFD-F9B9F558FC40}" emma:medium="tactile" emma:mode="ink">
          <msink:context xmlns:msink="http://schemas.microsoft.com/ink/2010/main" type="inkDrawing" rotatedBoundingBox="9258,11671 11557,11231 11844,12733 9544,13172" hotPoints="11797,12046 10696,12972 9394,12360 10495,11434" semanticType="underline" shapeName="Ellipse">
            <msink:sourceLink direction="with" ref="{2604F502-DE1E-465A-ADC6-4DFD4F7D81A2}"/>
            <msink:destinationLink direction="with" ref="{6FFD0DD1-2C7A-4A5E-9C2E-2FE8541320D9}"/>
            <msink:destinationLink direction="with" ref="{23CDA0AF-2CFA-4D2A-9199-5BA94CC021CC}"/>
          </msink:context>
        </emma:interpretation>
      </emma:emma>
    </inkml:annotationXML>
    <inkml:trace contextRef="#ctx0" brushRef="#br0">9285 10708 7353,'-101'-64'4644,"28"35"-516,-5 12 516,-13 6-1677,-14-2-1032,7 13-774,-19 2-129,7 20-258,-13 1-258,14 18 0,-1 7-387,9 16 258,3 7-387,13 12 258,8 8-258,13 2 129,16 3-129,18 0 129,17-2 0,15-5-258,23-5 258,20-8-258,15-7 129,16-3-129,13-7 258,15-7-258,8-6 129,14-5 129,13-13 129,12-5 0,0-10 0,4-12 0,-4-4 129,0-15-129,-10-10 130,-13-8-388,-16-8 0,-13-8 0,-13-8 0,-13-4 0,-13-13 0,-13-10 0,-15-16 0,-16-9 0,-16-8 0,-15 1 0,-18 0 0,-16 5 0,-9 11 0,-13 12 0,-2 20 0,-9 13 0,11 22-130,-11-3-2192,18 23-2322,3 7-387,13 9 129,11 0-516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4:25.60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A4E6E88-3475-4640-9339-F366A4155E8D}" emma:medium="tactile" emma:mode="ink">
          <msink:context xmlns:msink="http://schemas.microsoft.com/ink/2010/main" type="writingRegion" rotatedBoundingBox="5860,13675 19140,13369 19187,15418 5907,15725"/>
        </emma:interpretation>
      </emma:emma>
    </inkml:annotationXML>
    <inkml:traceGroup>
      <inkml:annotationXML>
        <emma:emma xmlns:emma="http://www.w3.org/2003/04/emma" version="1.0">
          <emma:interpretation id="{8060EE21-CFD2-44A0-B85F-AF703BE0D503}" emma:medium="tactile" emma:mode="ink">
            <msink:context xmlns:msink="http://schemas.microsoft.com/ink/2010/main" type="paragraph" rotatedBoundingBox="5860,13675 19140,13369 19187,15418 5907,157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F72F45-F8BD-4BC4-A5D1-60D4ECD475E7}" emma:medium="tactile" emma:mode="ink">
              <msink:context xmlns:msink="http://schemas.microsoft.com/ink/2010/main" type="line" rotatedBoundingBox="5860,13675 19140,13369 19187,15418 5907,15725"/>
            </emma:interpretation>
          </emma:emma>
        </inkml:annotationXML>
        <inkml:traceGroup>
          <inkml:annotationXML>
            <emma:emma xmlns:emma="http://www.w3.org/2003/04/emma" version="1.0">
              <emma:interpretation id="{F5330B05-C93D-4540-A47B-94E04AA9EBEC}" emma:medium="tactile" emma:mode="ink">
                <msink:context xmlns:msink="http://schemas.microsoft.com/ink/2010/main" type="inkWord" rotatedBoundingBox="5814,13853 9439,13578 9524,14710 5900,14984"/>
              </emma:interpretation>
              <emma:one-of disjunction-type="recognition" id="oneOf0">
                <emma:interpretation id="interp0" emma:lang="en-US" emma:confidence="0">
                  <emma:literal>Bit</emma:literal>
                </emma:interpretation>
                <emma:interpretation id="interp1" emma:lang="en-US" emma:confidence="0">
                  <emma:literal>2 Bit</emma:literal>
                </emma:interpretation>
                <emma:interpretation id="interp2" emma:lang="en-US" emma:confidence="0">
                  <emma:literal>2 Bits</emma:literal>
                </emma:interpretation>
                <emma:interpretation id="interp3" emma:lang="en-US" emma:confidence="0">
                  <emma:literal>*3+</emma:literal>
                </emma:interpretation>
                <emma:interpretation id="interp4" emma:lang="en-US" emma:confidence="0">
                  <emma:literal>2 Bite</emma:literal>
                </emma:interpretation>
              </emma:one-of>
            </emma:emma>
          </inkml:annotationXML>
          <inkml:trace contextRef="#ctx0" brushRef="#br0">6785 13527 14577,'39'-10'4902,"-39"10"-258,21 5 0,-21-5-3354,5 41-516,-3-18-129,9 14-129,-6-1-258,-1 3-258,1 5-387,-5-11-645,5 9-1806,-5-12-1806,0-3-387,-3-7 0,3-20-258</inkml:trace>
          <inkml:trace contextRef="#ctx0" brushRef="#br0" timeOffset="-248.0142">5794 13372 7869,'37'-145'4386,"-8"84"258,-1 8-258,2-1-1419,20 33-645,-14-11-516,13 29-516,-9-5-387,8 10-129,-13 7-129,-1 16-258,-9 2 1,-11 8-388,-12 8 0,-7 5 0,-19 5 0,-9-3-259,-5 3-128,-4-10 129,1 0-129,3-13 129,8-5 0,3-11 129,27-14-129,-19 14 129,19-14 129,9 4 0,10-2 129,8 5 0,5 2 129,11 5 0,1 2 0,8 9 0,-4-2 0,3 4 0,-6-1 0,-4 3-129,-7-1 1,-10-1-130,-9 0 0,-14-2 0,-2-2 0,-19 0 0,-8-4 0,-10-1 0,-3-5 0,-3-4 0,-6-6 0,0-3 0,2 0 0,4-7 0,-1-5 0,6-1 0,2-1 0,7-2 0,5 2 0,5-2 0,20 16 0,-23-23-388,23 23-515,0-20-1161,0 20-2580,21-4-387,-1 4 129,7 0-387</inkml:trace>
          <inkml:trace contextRef="#ctx0" brushRef="#br0" timeOffset="-804.0459">5863 13255 8127,'-5'-34'4644,"1"11"129,4 23-387,0 0-387,0 0-2193,0 9-645,0 9-258,9 19-129,-5 1-258,8 15 0,-5 2-129,4 7-129,-6-1-129,2-1 129,-3-3-258,-4-5 130,0-2-389,0-9 1,-7-2-258,-6-13-258,6 5-516,-14-24-1290,21-7-1677,-25 5-645,25-5 258,-25-28-387</inkml:trace>
          <inkml:trace contextRef="#ctx0" brushRef="#br0" timeOffset="684.0391">7217 13501 12642,'-16'-27'4386,"9"0"-129,7 27 0,9 0-2967,-9 0-516,23 4-129,-7-1 0,10 10-129,5-6-258,11-5-258,13 5-387,2-11-1935,13-5-2064,8 0 0,0-7-258,2 4-387</inkml:trace>
          <inkml:trace contextRef="#ctx0" brushRef="#br0" timeOffset="496.0284">7327 12745 12255,'16'-24'4902,"-16"24"-258,0 0 258,11 22-2322,-2 15-1677,-8 2-129,12 16 0,-10 1 0,8 17-515,-4 5-259,2 12 0,0 1 0,2 3 0,-1-3 0,1-4 0,-2-5 0,0-12 0,-2-12 0,-5-19 0,3-5-388,-5-34-902,0 30-1290,0-30-2193,-28-3 0,8-17-387,0-5 258</inkml:trace>
          <inkml:trace contextRef="#ctx0" brushRef="#br0" timeOffset="-1480.0846">4314 13421 8127,'28'-66'4515,"-10"30"129,12 11-387,-3 11-1548,-4-18-903,22 25-516,-15-11-387,11 16-258,-9 1-258,2 6 0,-8 11-129,-1 14 0,-11 6-129,-7 10 129,-7 4-129,-12 10 0,-15 2-129,-12 3 129,-11-1-129,-8-6 0,-3-6-129,-1-8 0,3-8 0,6-9 129,8-8-129,10-8 129,10-6 0,7-3 0,18-2 0,0 0 258,0 0 0,9 0-258,16 0 387,14 0-129,6 0 0,11 3 0,9 1 129,6 1-387,3 1 0,1-3-129,2 4-516,-13-7-1290,7 0-2838,-7 0-129,-2-3-387,-1-4-129</inkml:trace>
        </inkml:traceGroup>
        <inkml:traceGroup>
          <inkml:annotationXML>
            <emma:emma xmlns:emma="http://www.w3.org/2003/04/emma" version="1.0">
              <emma:interpretation id="{72234EAF-DC66-4FE0-A81D-FA7D5ED4E221}" emma:medium="tactile" emma:mode="ink">
                <msink:context xmlns:msink="http://schemas.microsoft.com/ink/2010/main" type="inkWord" rotatedBoundingBox="10426,13602 14055,13941 13903,15572 10275,15234"/>
              </emma:interpretation>
              <emma:one-of disjunction-type="recognition" id="oneOf1">
                <emma:interpretation id="interp5" emma:lang="en-US" emma:confidence="1">
                  <emma:literal>binary</emma:literal>
                </emma:interpretation>
                <emma:interpretation id="interp6" emma:lang="en-US" emma:confidence="0">
                  <emma:literal>binwy</emma:literal>
                </emma:interpretation>
                <emma:interpretation id="interp7" emma:lang="en-US" emma:confidence="0">
                  <emma:literal>binwry</emma:literal>
                </emma:interpretation>
                <emma:interpretation id="interp8" emma:lang="en-US" emma:confidence="0">
                  <emma:literal>bind</emma:literal>
                </emma:interpretation>
                <emma:interpretation id="interp9" emma:lang="en-US" emma:confidence="0">
                  <emma:literal>bin-ory</emma:literal>
                </emma:interpretation>
              </emma:one-of>
            </emma:emma>
          </inkml:annotationXML>
          <inkml:trace contextRef="#ctx0" brushRef="#br0" timeOffset="1623.0927">8691 12816 13545,'0'-55'4515,"0"33"-129,0 22 258,0-21-2838,11 30-645,-6 14-387,10 16-129,-6 6 0,7 15-258,-4 8-128,0 12-259,-4 5 0,-1 6 0,-6-2 0,-1 0 0,0-8 0,-7-8 0,-2-12 0,2-13 0,0-14 0,0-13 0,7-21 0,0 0 0,0 0 0,0-16 0,11-7 0,5-7 0,3-4 0,8-3 0,5-1 0,5 3 0,6 4 0,3 5 0,4 8 0,0 11 0,0 7 0,-4 5 0,-5 15 0,-6 8 0,-8 4 0,-7 5 0,-11 1 0,-9-1 0,-2-3 0,-14-2 0,-9-5 0,-4-4 0,-8-7 0,-6-6 0,-3-2 0,-2-8 0,-3 0 0,-1-8 0,0-4 0,3-6 0,6 2 0,2-3 0,9 4 0,4-2 0,11 8-517,3-7-644,14 16-774,0 0-2838,0 0 129,22-2-387,-1 0 0</inkml:trace>
          <inkml:trace contextRef="#ctx0" brushRef="#br0" timeOffset="2081.1191">9415 13054 12900,'-12'-100'4644,"10"67"-387,2 10 258,0 23-2322,16-22-1677,2 22-516,3 4-645,-3 3-1806,3 9-1935,8 3 129,-8 3-516,1 10 0</inkml:trace>
          <inkml:trace contextRef="#ctx0" brushRef="#br0" timeOffset="1901.1088">9538 13303 14706,'21'9'4644,"-13"14"-258,-5 9 129,-3 0-3483,2 18-129,1-4-258,6 8-129,-3-6-258,1-6-258,-2 3-258,-3-13-258,5 2-645,-9-17-2709,2-17-645,0 0-129,-23 2-258,12-11-129</inkml:trace>
          <inkml:trace contextRef="#ctx0" brushRef="#br0" timeOffset="2788.1595">9892 13335 10836,'0'-30'4386,"14"30"129,-1 9-258,-3 26-1935,-8-10-1161,20 20-129,-14-6-258,10 11-258,-7-6-258,-2 2 0,-4-8-258,0-4 129,-3-11 0,-2-23-129,0 21 0,0-21 0,-3-9 0,3-14 129,0-7-129,1-9 0,5-2 129,4-9-129,3 0 129,3 2-129,0 0 129,4 11 0,-3 3 129,5 11-129,-3 3 129,6 18 0,-2 2-129,4 11 0,-2 10 129,0 8-258,0 5 130,-2 3-130,-2 6-130,-5-1-128,0 6-129,-7-10-258,5 12-774,-14-22-1548,9 6-1677,0-7 0,2-8-129,6-3-129</inkml:trace>
          <inkml:trace contextRef="#ctx0" brushRef="#br0" timeOffset="3680.2105">10856 13424 12126,'0'-62'4644,"-14"37"-387,0 5 258,14 20-2580,-38-25-516,38 25-387,-32-1-258,32 1-129,-30 17-258,19 3-129,-1 3-129,1 7 0,2 2 0,2 2-129,4 4 0,1 1-129,0 0 0,2-2 0,0 2-129,2-5-129,7 2-129,-2-10 129,7-1-129,-14-25 129,27 22 129,-11-22 129,2 0 129,-1-15 129,-1-4 129,2-4 0,-5-4 0,3 4 129,-6-4-129,5 8 0,-7 1 0,-8 18 0,22-20-129,-6 20 129,0 0 0,5 16-129,-1 4 129,6 5-129,1 1 1,3 3-130,-1-2 0,-1-1 0,-1-3 0,-4-7 0,-3-1 0,-1-8 0,-1-4 0,-2-3 0,-16 0 0,30-14 0,-14-7 0,0-6 0,-1-7 0,-1-8 0,-4-6 0,-2-2 0,-3-4 0,-5 3 0,-4 5 0,-10 3 0,0 9-130,-9 6-386,7 13-129,-11-1 0,11 15 0,-7-3 0,23 4 0,-23 0 129,23 0 129,0 0 129,0 21 129,0-21 129,26 7 258,1-3 0,-2-4 129,11 0 129,-8-5-129,9 1 129,-5-7-129,2 8 0,-7-8 0,1 8 0,-6-1 0,3 4-129,-6 0 129,1 13-128,-4 1-259,2 11 0,-2 3 0,-4 10 0,0-1 0,-1 2 0,-2 5 0,-5-3 0,3 6-775,-7-17-644,5 11-2064,-5-15-1419,0-1 258,2-9-516,-2-16 129</inkml:trace>
          <inkml:trace contextRef="#ctx0" brushRef="#br0" timeOffset="4140.2368">11899 13396 13416,'0'-22'4515,"0"22"-129,0 0 258,28 23-3096,-24-5-645,12 16 0,-9-11-129,9 11-258,-4-9-129,4 0-258,-3-4 0,-1-3-129,-12-18-258,20 21 129,-20-21 0,25 0-129,-8-5 0,1-16 129,2-4 0,3-13 0,3-3 258,1 2-129,-4 4 129,-1 4 0,-6 5 0,-16 26 129,19-9-129,-13 25 129,-6 18 0,-2 15-129,-11 7 129,-1 13-128,-6 7-130,-3 8 0,-5 1 0,-1 4 0,-3 2 0,2 3 0,0 1 0,1 1 0,5-2 0,-3-14 0,11 2-904,-9-34-1418,11 0-2322,0-21-387,14-27-129,-18 3-129</inkml:trace>
        </inkml:traceGroup>
        <inkml:traceGroup>
          <inkml:annotationXML>
            <emma:emma xmlns:emma="http://www.w3.org/2003/04/emma" version="1.0">
              <emma:interpretation id="{E824AB95-5CB2-418B-AD9C-A00708CA23C9}" emma:medium="tactile" emma:mode="ink">
                <msink:context xmlns:msink="http://schemas.microsoft.com/ink/2010/main" type="inkWord" rotatedBoundingBox="14744,13470 19140,13369 19168,14597 14772,14698"/>
              </emma:interpretation>
              <emma:one-of disjunction-type="recognition" id="oneOf2">
                <emma:interpretation id="interp10" emma:lang="en-US" emma:confidence="1">
                  <emma:literal>counter</emma:literal>
                </emma:interpretation>
                <emma:interpretation id="interp11" emma:lang="en-US" emma:confidence="0">
                  <emma:literal>Counter</emma:literal>
                </emma:interpretation>
                <emma:interpretation id="interp12" emma:lang="en-US" emma:confidence="0">
                  <emma:literal>connotes</emma:literal>
                </emma:interpretation>
                <emma:interpretation id="interp13" emma:lang="en-US" emma:confidence="0">
                  <emma:literal>counted</emma:literal>
                </emma:interpretation>
                <emma:interpretation id="interp14" emma:lang="en-US" emma:confidence="0">
                  <emma:literal>canter</emma:literal>
                </emma:interpretation>
              </emma:one-of>
            </emma:emma>
          </inkml:annotationXML>
          <inkml:trace contextRef="#ctx0" brushRef="#br0" timeOffset="5064.2896">13359 13300 8385,'19'-72'4386,"-24"40"129,-11 7-258,-12 13-387,-15-11-2580,18 18-387,-12-3-258,8 8-129,-8 11-129,8 10 0,1 11-258,5 9 0,3 9 0,4 5 0,6 6-129,8 1 129,2 0-129,12-1 129,11-10-129,8-6 129,8-11 0,5-8 0,8-13 0,5-10 0,0-3 0,1-19-129,-1-10 129,-3-8 0,-6-11 0,-4-5-129,-8-4 129,-10 3-129,-8 3 129,-9 8-258,-5 9 129,-4 13-129,0 21 0,-20 0-129,6 18 0,-2 10 0,5 10 129,0 1-129,10 3 129,1-1 129,0-2 0,12-5 0,6-5 129,2-6 129,1-7-129,4-2 258,-4-7-129,6-5 258,-6-2-129,4-11 0,-5-8-128,-1-6-259,-5-11 0,1-3 0,-10-11 0,-1-1 0,-4-4 0,-2 3 0,-9 4 0,-5 5 0,-2 9 0,-5 8 0,4 13-130,-10 4-902,13 20-1032,-12 0-2709,6 7-258,3-1-129,5 8-129</inkml:trace>
          <inkml:trace contextRef="#ctx0" brushRef="#br0" timeOffset="5552.3176">14190 13230 10449,'3'-16'4515,"-3"16"-129,0 0-258,4 27-2193,-8-9-1161,4 12-129,-3-3-129,3 12 0,0-5-258,0 5 129,0-4-258,5 1 129,2-8-129,0-1-129,2-7 129,-9-20-129,20 19 129,-20-19-129,25-2 0,-9-15 129,-2-7 0,4-6 0,-2-9 0,1 0 129,-1-6-129,0 8 129,-3 1-129,-1 8 0,-3 5 0,-9 23 0,20-13-129,-20 13 129,21 24-129,-5 6 0,2 4 0,3 7 129,2 3-129,4 0 0,-2 1-129,-4-10-387,8 5-516,-29-40-1419,26 28-2322,-8-24 129,-18-4-387,27-11-258</inkml:trace>
          <inkml:trace contextRef="#ctx0" brushRef="#br0" timeOffset="5972.3416">14805 13211 12771,'25'19'4902,"-9"8"-516,-4 8 129,-6-8-3225,13 14-387,-12-7-387,4 1-258,-7-3-258,-4-5-258,1 0-129,-1-11-129,0-16 0,-1 16 129,1-16 0,0 0 129,1-23 129,8-6 258,0-8 258,7-2 0,-2-9 0,6 7 0,-4-2-129,4 9 0,-3 6 0,3 14-129,-4 5 0,2 11 0,-4 15 0,2 14-129,-4 6 129,3 7-129,-5 3-129,-1-3-129,2 2-129,-9-10-129,7-2-387,-9-34-645,8 26-1032,-8-26-1161,8-19-903,6-8 0,0-16-129,11-3 129</inkml:trace>
          <inkml:trace contextRef="#ctx0" brushRef="#br0" timeOffset="6424.3675">15371 13171 11739,'0'0'4644,"0"0"-258,14-1 129,14 1-3225,26 9-516,6-1-516,8-4-903,15 1-3096,-1-1-516,-5-4-516,1 0-129</inkml:trace>
          <inkml:trace contextRef="#ctx0" brushRef="#br0" timeOffset="6263.3583">15609 12666 13545,'41'-96'5160,"-29"68"-516,-12 28 258,8-18-3354,8 34-516,-9 9-258,5 16-129,-5 3-128,6 13-517,-6 2 0,2 10 0,-4 1 0,-1 4 0,-4 5 0,0 4 0,-2 1 0,-5-2 0,-2-6 0,-5-8 0,1-6 0,-6-16 0,8-7-130,-14-30-1547,23 9-1548,-16-23-2064,4-13 258,-4-16-258,4-7-129</inkml:trace>
          <inkml:trace contextRef="#ctx0" brushRef="#br0" timeOffset="7272.416">16205 13184 12513,'82'18'4773,"-41"-8"-258,-6-4 0,-12-6-3096,11 9-774,-7-9-129,1 0-129,-5-2-129,-1-7 0,-4-7 0,-2 2-129,-6-6 129,-3 1-258,-7-1 0,-1 0 0,-15 6-129,-11 2 0,-7 5-129,-7 3 0,-1 4 129,-5 5-129,5 11 129,-1 8 0,9 4 0,7 8 0,10 6 129,9 8 129,8 2 0,6 1 129,12-1 129,14-1 0,3-8 0,11-2 0,4-14 0,9-4 0,-2-14-129,7-2 129,-2-7-258,2-13 129,-2-10-128,-1-9-130,-8-11 0,-3-6 0,-7-7 0,-8-2 0,-8 3 0,-11 1 0,-9 6 0,-7 9-130,-9 11 1,-14 6-258,-2 13 0,-9 4 0,2 5 0,-1 0 129,6 9-129,2-2 258,25-7-129,-23 16 129,23-16 129,0 0 129,28 7 0,4-7 129,8 0-129,9 0 258,1-3-129,5-1 0,-3-1 0,-1 1 0,-4 1 0,-5 3-129,-8-4 129,-2 4 1,-9 0-259,0 5 0,-7 8 0,1 5 0,-7 8 0,-3 10 0,-1 7 0,-5 6 0,-1 6 0,0 4 0,0 3 0,-8-6 0,4-1-130,-7-20-644,11 6-774,-16-14-3354,7-11-258,9-16-129,-21 7-129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0:09.01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93E887F-201D-4DA6-B40E-CE8998BCBD5E}" emma:medium="tactile" emma:mode="ink">
          <msink:context xmlns:msink="http://schemas.microsoft.com/ink/2010/main" type="inkDrawing" rotatedBoundingBox="13112,11331 16036,11334 16035,11395 13111,11391" shapeName="Other"/>
        </emma:interpretation>
      </emma:emma>
    </inkml:annotationXML>
    <inkml:trace contextRef="#ctx0" brushRef="#br0">-18 5 7740,'-8'-18'3354,"8"18"387,0 0-129,0 0-1032,0 0-1032,10 4-387,-10-4-129,22 7-258,-22-7 0,28 11-129,-12-10-129,11 8 129,-2-5 0,10 3-258,1-5 0,8 5 0,4-5 0,7 1-129,4-1-129,5 0 0,4-2 0,5 0-129,0 0 129,1 0-129,3 0-129,-1 0 258,-3 0-129,2 0 0,-4 0-129,-5-2 129,-2 0 0,-2 0 0,-5-1 0,-4 3 0,-1-2 0,0 2 0,-3-2 0,1 2 0,2 0 0,3 0 0,4 0 0,1 0 0,2 0-129,1 0 129,1 0 0,-4 0 0,-1 0 0,-6 0 0,-5 0 0,-1 0 0,-5 0 0,-4 0 0,-5 0 0,-2 0 0,-5 0 129,-4 0-129,-3 0 0,-1 0 0,-18 0 0,28 0 129,-28 0-129,31 0 0,-15 0-129,3-1 129,3-1 0,1 0 129,0 2-129,0-2 0,0 2 0,0-2 0,-3 2 0,-2 0 129,-2 0-129,-16 0 0,23 0 0,-23 0 129,18 0-129,-18 0 0,0 0 129,21 0 0,-21 0-129,16-3 129,-16 3 0,0 0-129,16 0 0,-16 0-516,0 0-1290,0 0-2580,0 0-258,0 0-129,-23 5-258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22.2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604F502-DE1E-465A-ADC6-4DFD4F7D81A2}" emma:medium="tactile" emma:mode="ink">
          <msink:context xmlns:msink="http://schemas.microsoft.com/ink/2010/main" type="writingRegion" rotatedBoundingBox="10182,11893 11187,11893 11187,12655 10182,12655">
            <msink:destinationLink direction="with" ref="{8944F244-E7B5-43C0-8CFD-F9B9F558FC40}"/>
          </msink:context>
        </emma:interpretation>
      </emma:emma>
    </inkml:annotationXML>
    <inkml:traceGroup>
      <inkml:annotationXML>
        <emma:emma xmlns:emma="http://www.w3.org/2003/04/emma" version="1.0">
          <emma:interpretation id="{0CA9268A-4692-432B-A0D8-9E2B47D66EBD}" emma:medium="tactile" emma:mode="ink">
            <msink:context xmlns:msink="http://schemas.microsoft.com/ink/2010/main" type="paragraph" rotatedBoundingBox="10182,11893 11187,11893 11187,12655 10182,12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D218AA-8D16-4C60-8412-0DAB98EE702C}" emma:medium="tactile" emma:mode="ink">
              <msink:context xmlns:msink="http://schemas.microsoft.com/ink/2010/main" type="line" rotatedBoundingBox="10182,11893 11187,11893 11187,12655 10182,12655"/>
            </emma:interpretation>
          </emma:emma>
        </inkml:annotationXML>
        <inkml:traceGroup>
          <inkml:annotationXML>
            <emma:emma xmlns:emma="http://www.w3.org/2003/04/emma" version="1.0">
              <emma:interpretation id="{2716B885-B502-46E5-ABC7-A65B1B580657}" emma:medium="tactile" emma:mode="ink">
                <msink:context xmlns:msink="http://schemas.microsoft.com/ink/2010/main" type="inkWord" rotatedBoundingBox="10182,11893 11187,11893 11187,12655 10182,12655"/>
              </emma:interpretation>
              <emma:one-of disjunction-type="recognition" id="oneOf0">
                <emma:interpretation id="interp0" emma:lang="en-US" emma:confidence="1">
                  <emma:literal>10</emma:literal>
                </emma:interpretation>
                <emma:interpretation id="interp1" emma:lang="en-US" emma:confidence="0">
                  <emma:literal>| 0</emma:literal>
                </emma:interpretation>
                <emma:interpretation id="interp2" emma:lang="en-US" emma:confidence="0">
                  <emma:literal>| O</emma:literal>
                </emma:interpretation>
                <emma:interpretation id="interp3" emma:lang="en-US" emma:confidence="0">
                  <emma:literal>| o</emma:literal>
                </emma:interpretation>
                <emma:interpretation id="interp4" emma:lang="en-US" emma:confidence="0">
                  <emma:literal>| B</emma:literal>
                </emma:interpretation>
              </emma:one-of>
            </emma:emma>
          </inkml:annotationXML>
          <inkml:trace contextRef="#ctx0" brushRef="#br0">8446 11137 12126,'0'0'4644,"0"0"-387,12 21 258,-3 18-3354,-9-7-387,11 20 129,-11-11-258,7 12-129,-7-3-258,0 1 0,0-4 129,-4-1-387,-3-7 258,2-2-387,0-3 129,-2-7-387,3-2 129,4-25-645,0 33-387,0-33-774,0 0-2580,14 6 258,-14-6-516,30-11 0</inkml:trace>
          <inkml:trace contextRef="#ctx0" brushRef="#br0" timeOffset="404.023">9035 11233 12642,'26'-57'4644,"-26"57"-258,0-18 129,0 18-2838,-9 16-903,-5 7-387,7 16 0,-5 2-258,8 7 129,1 2-258,3 1 129,8-3 129,10-1-387,4-3 387,6-3-387,4-5 387,2-6-387,1-9 258,5-3 0,-5-13 0,3-5 387,-6-8-387,3-12 516,-10-12-387,2-5 259,-11-11-517,-4-8 0,-10-8 0,-2-3 0,-7-3 0,-13-1 0,-6 9 0,-12 3-259,3 20-773,-19-5-1677,4 22-2064,1 13-129,1 9-129,1 4-258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3:38.6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196D1B5-3EDA-4641-ADC8-49A0CC08DD21}" emma:medium="tactile" emma:mode="ink">
          <msink:context xmlns:msink="http://schemas.microsoft.com/ink/2010/main" type="writingRegion" rotatedBoundingBox="13988,8772 7318,11783 5905,8654 12575,5643"/>
        </emma:interpretation>
      </emma:emma>
    </inkml:annotationXML>
    <inkml:traceGroup>
      <inkml:annotationXML>
        <emma:emma xmlns:emma="http://www.w3.org/2003/04/emma" version="1.0">
          <emma:interpretation id="{F450AA01-3FF6-41C8-95F5-46F6014B3315}" emma:medium="tactile" emma:mode="ink">
            <msink:context xmlns:msink="http://schemas.microsoft.com/ink/2010/main" type="paragraph" rotatedBoundingBox="13988,8772 7318,11783 5905,8654 12575,5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5E328C-7EFA-4AAC-99AD-AF0792CEB29C}" emma:medium="tactile" emma:mode="ink">
              <msink:context xmlns:msink="http://schemas.microsoft.com/ink/2010/main" type="line" rotatedBoundingBox="13988,8772 7318,11783 5905,8654 12575,5643"/>
            </emma:interpretation>
          </emma:emma>
        </inkml:annotationXML>
        <inkml:traceGroup>
          <inkml:annotationXML>
            <emma:emma xmlns:emma="http://www.w3.org/2003/04/emma" version="1.0">
              <emma:interpretation id="{51A5ABB5-D8E4-4BF2-92EE-237EA4DF97A4}" emma:medium="tactile" emma:mode="ink">
                <msink:context xmlns:msink="http://schemas.microsoft.com/ink/2010/main" type="inkWord" rotatedBoundingBox="10903,10128 7304,11753 5905,8654 9504,7029">
                  <msink:destinationLink direction="with" ref="{B8835DE3-7673-4318-BCB4-81CD0244F43A}"/>
                </msink:context>
              </emma:interpretation>
              <emma:one-of disjunction-type="recognition" id="oneOf0">
                <emma:interpretation id="interp0" emma:lang="en-US" emma:confidence="0">
                  <emma:literal>ions</emma:literal>
                </emma:interpretation>
                <emma:interpretation id="interp1" emma:lang="en-US" emma:confidence="0">
                  <emma:literal>ional</emma:literal>
                </emma:interpretation>
                <emma:interpretation id="interp2" emma:lang="en-US" emma:confidence="0">
                  <emma:literal>ions.</emma:literal>
                </emma:interpretation>
                <emma:interpretation id="interp3" emma:lang="en-US" emma:confidence="0">
                  <emma:literal>onions.</emma:literal>
                </emma:interpretation>
                <emma:interpretation id="interp4" emma:lang="en-US" emma:confidence="0">
                  <emma:literal>ocarina</emma:literal>
                </emma:interpretation>
              </emma:one-of>
            </emma:emma>
          </inkml:annotationXML>
          <inkml:trace contextRef="#ctx0" brushRef="#br0">5703 10365 7998,'-43'-27'4128,"26"27"-258,-21-4 129,4 4-2064,6 22-645,-2-3-387,7 13-387,-1 0 129,10 6-516,5-1 0,9 4-129,2-2 129,16-2-258,3-1 129,8-4 258,-1-4-129,10-3 129,-8-7 258,5 0 0,-8-16 0,7 3 129,-11-7 0,7-8 0,-8-15-129,6 0 0,-10-13 0,5-1 0,-7-11-129,0 2 0,-9-1-128,-5 1-259,-2 3 0,-14 4 0,-6 6 0,-8 6 0,-3 13-259,-11 0-902,11 16-2838,-11 0-1032,-1 13 258,4 6-516,3 4 0</inkml:trace>
          <inkml:trace contextRef="#ctx0" brushRef="#br0" timeOffset="-19988.1432">9102 5759 8772,'-18'-27'4128,"18"27"0,-28-8-129,12 8-2193,0 8-774,-4 7-516,6 10 0,-2 1-258,7 6-129,2 4-129,7 1 129,0 2 0,14 0-129,2-1 129,11 1 0,0-7 129,8 0 0,-1-11 258,11 1-258,-6-13 387,9-2 0,-7-7 0,5-7 0,-10-13-129,1-1 258,-10-11-387,-3 0 129,-13-9-258,-4-4 129,-7-3-258,-10-2 1,-14 1-130,-4-1 0,-11 11-259,-11 0-128,-2 14-258,-15 0-516,14 25-1032,-13 0-2709,2 3 0,1 13-129,8-1-129</inkml:trace>
          <inkml:trace contextRef="#ctx0" brushRef="#br0" timeOffset="-8740.4998">10877 6095 9546,'11'-23'4644,"-11"23"-387,4-18-129,-13 8-2451,9 10-387,-20-4-516,4 6-258,-9 3-129,-1 10-258,-10 1 0,-1 5-129,-6 2 129,-1 4-258,-4-1 258,1 1-129,1-4 129,2 2 0,-1-5-129,6-1 129,2-1 0,3-2 0,5-4 129,8-1-129,3-2 0,18-9 129,-21 16 0,21-16 0,0 23 0,7-3 129,11 3-129,14 11 0,2 1 129,15 8-129,8 0 0,13 1 129,4-5-258,3 0 0,-2-3-387,-13-11-516,7 5-3741,-23-5-387,-10-5 0,-16-1-387</inkml:trace>
          <inkml:trace contextRef="#ctx0" brushRef="#br0" timeOffset="17927.0254">9698 6695 4386,'-18'-16'4386,"18"16"-258,0 0 258,0 0-1548,-23-23-1032,23 23-387,0 0-387,0 0 0,-3 12-516,3 8 0,0-4 0,3 14 0,1 0 0,8 16 0,-1-1 0,9 12 0,1-2 0,11 11-129,3-2 0,13 7-129,6 2 129,10 5-258,5 8 258,11 1-258,7-2 0,10-1 129,6-6 1,9-2-259,5-12 0,11-7 0,0-14 0,0-6 0,-8-6 0,-8-6 0,-15-2 0,-13-4 0,-16-1 0,-22-2 0,-11-3 0,-10-5 0,-9 0 0,-16-8 0,0 0 0,0 0-259,0 0-902,0-15-1419,0 15-2193,-33-33-258,9 9-258,-6-2-129</inkml:trace>
          <inkml:trace contextRef="#ctx0" brushRef="#br0" timeOffset="18492.0577">9780 6919 9804,'4'-36'4773,"-3"13"-258,-1 23-258,0 0-2193,0 0-903,0 11-258,-5 5-129,0 12-258,-11 1-258,1 10 129,-8 2 0,2 3-258,-4-1 129,2-4-129,-2-7 0,4-5-129,5-6 129,1-5-129,15-16 0,-16 9 0,16-9 0,-1-14 129,1-7-258,3-6 258,4-7-258,6-3 258,1-6-129,4 6 129,1-1-129,4 6 129,2 9 0,4 5-129,3 11 0,7 7-129,9 9-129,2 4-387,14 17-1032,-4-2-3096,6 1 129,4 3-516,-1-2-129</inkml:trace>
          <inkml:trace contextRef="#ctx0" brushRef="#br0" timeOffset="18793.0749">10767 7200 13674,'0'0'4773,"14"0"-129,-14 0 0,32 37-3741,-21-15-258,12 11 0,-5 3-516,-4 0-645,9 17-1419,-8-10-2580,-6-2-258,-6 0 0,-3-4-516</inkml:trace>
          <inkml:trace contextRef="#ctx0" brushRef="#br0" timeOffset="-12792.7317">6151 7003 9546,'-21'-13'4773,"-8"18"-129,21 19-387,8 11-2709,-9-3-387,9 14-258,0-5 129,0 14-516,0-5 129,3 7-387,-3 0 129,4-2-129,-4 0-258,0-5 129,2-5-129,1-10 129,1-10 0,8-9 129,4-14-129,9-4 129,5-17 0,11-6-258,11-4 0,6-8-645,23 12-1548,-3-12-2580,0 3-129,-5 9-387,-5 2-258</inkml:trace>
          <inkml:trace contextRef="#ctx0" brushRef="#br0" timeOffset="-13127.7508">7350 6490 8385,'0'-51'4644,"-7"24"0,-2 11-258,9 16-2064,-37-20-903,15 20-387,-15 8-387,-2 15-258,-9 3-129,-2 15 129,-5 2-129,-5 14-129,-5 0 0,0 7 129,-5 2-258,1 1 129,0 1-129,1-1 0,2 1 129,6-4-129,6-2 129,8-5-129,9 0 129,6-7-129,8-4 129,6-3-129,2-2-129,6-7 0,4-1-129,0-4 129,5-2-258,0-8 129,0 2-258,0-21-258,10 25-516,-10-25-1419,0 0-1677,8-9-258,-8-7-258,0 16 0</inkml:trace>
          <inkml:trace contextRef="#ctx0" brushRef="#br0" timeOffset="16335.9344">7884 7903 11352,'-4'-29'4773,"4"13"-129,0 16-129,0 0-2967,0 0-645,11 9 0,-11-9-258,14 29 129,-7-8-258,9 13-129,-3 1 0,3 10-129,-4-3 0,2 5-129,-3-5 129,0-3-258,-4-5 258,-2-7-129,-1-7 1,-4-20-130,0 19 0,0-19 0,0 0 0,-6-9 0,-1-9 0,0-7 0,0-5 0,-2-5 0,-1-6-259,1-4 259,0 1-129,-2-1 129,0 4 0,1 8 0,1 4 0,0 8 0,9 21 0,-11-20 0,11 20-129,-2 13 129,2 8 0,0 8 0,8 4 0,-1 3 0,5 8-387,-8-6-1161,10 8-2967,-7-3-516,-2-2 129,1 1-516</inkml:trace>
          <inkml:trace contextRef="#ctx0" brushRef="#br0" timeOffset="-18193.0405">5100 8566 6966,'-80'-12'4128,"32"12"-258,12 19 0,-3 6-2322,-3 4-387,8 8-516,-2 6-129,9 8 0,8 1-387,8 3 129,8-2 0,4 4 0,14-12 258,13 5-129,1-13 129,15 0 0,-3-15 129,14 1-129,-1-14 129,10-1-129,-4-8 0,6-7 0,-6-10-129,-1-1 0,-9-12-129,-6-1 0,-13-6 0,-14-6-129,-15-8 0,-2-3 0,-25-4 0,-5 1-129,-9 2 0,-4 1-129,0 12-129,-1 6-387,8 22-387,-8-4-1290,12 18-2451,5 14 129,4 9-387,7 15-129</inkml:trace>
          <inkml:trace contextRef="#ctx0" brushRef="#br0" timeOffset="-9928.5677">10264 6295 3870,'0'-34'4128,"2"7"-129,-2 27 129,17-9-1290,-17 9-903,34-2-387,-16-1-129,26 10-129,-3 2-258,27 14-258,5-3 0,26 13-129,6 1 0,16 16-129,0 2-129,4 12 0,-8 3 0,-6 13-129,-12 0 0,-12 7 129,-14 1-129,-5 1-129,-9-2 129,-1 0-129,-3-7 0,1 0 0,-8-7 1,1-2-130,-6-7 0,-2-3 0,-7-8 0,-6-5 0,-3-5 0,-7-8 0,-2-5 0,-4-8 0,-3-3 0,-9-19 0,6 23-517,-17-26-1418,11 3-2709,-20-23-387,1 3 0,-6-6-387</inkml:trace>
          <inkml:trace contextRef="#ctx0" brushRef="#br0" timeOffset="-17908.0242">6037 8550 10707,'0'0'4386,"0"0"129,0 0-258,0 37-2451,-5-6-903,5 17 0,0-2-129,9 13-129,-2-2-258,4 7-258,-1-4-129,-1-3-387,6 4-645,-15-21-1032,8-2-2451,-4-3 0,-4-15-258,0-20-129</inkml:trace>
          <inkml:trace contextRef="#ctx0" brushRef="#br0" timeOffset="15126.865">6664 8472 258,'0'0'3612,"0"0"258,35 3 0,-35-3-774,29 2-387,-4 2-516,-8-4-387,15 0-516,-10-6 0,11 6-258,-6-12-129,10 1-258,-6-14 129,11 4-258,-4-15-258,10-1 129,-2-14-129,9-5-129,-1-9 0,6-10 0,1-11 0,3-4-129,3-10 258,-1 4-129,-4 2 129,-3 7-258,-6 3 258,-3 13-129,-11 7-129,-5 16 258,-13 3-258,-3 10 258,-5-3-387,-5 6 258,-2 2-129,-3 2 0,-1 5 0,-2-1-129,0 8-129,-2-1-258,2 17-387,-23-22-645,23 22-1935,-26 0-1419,-1 0 0,-2 0-258,-3 0-258</inkml:trace>
          <inkml:trace contextRef="#ctx0" brushRef="#br0" timeOffset="15495.8864">7553 6924 2967,'-16'-5'4257,"16"5"129,18 0-1419,5 5-129,-5-5-129,21 4-645,-9-4-258,22 0-387,-13-2-516,16 0-258,-11-5-129,6 0-129,-11-2-258,0 2 0,-7-2 0,-7 0 0,-5 4-129,-4 0 129,-16 5 0,16-4 0,-16 4 0,0 0 0,0 12 0,0-12 0,-9 36 0,4-9-129,-2 7-258,-1 5-129,8 14-387,-7-10-1677,6 12-2193,1 4-129,1-1-129,6 3-645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0:05.2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746D3D1-B75F-4406-9E3B-2E75FD4563C4}" emma:medium="tactile" emma:mode="ink">
          <msink:context xmlns:msink="http://schemas.microsoft.com/ink/2010/main" type="inkDrawing" rotatedBoundingBox="7933,7854 9823,3484 13557,5100 11667,9469" hotPoints="9208,4495 12153,4468 12623,7201 10231,8738" semanticType="enclosure" shapeName="Quadrilateral">
            <msink:sourceLink direction="with" ref="{90FF1AC6-3E4A-4D6C-8C93-C005AF9FDC72}"/>
            <msink:sourceLink direction="with" ref="{F98A4917-8120-49A2-A185-27E5F0A1CFAE}"/>
          </msink:context>
        </emma:interpretation>
      </emma:emma>
    </inkml:annotationXML>
    <inkml:trace contextRef="#ctx0" brushRef="#br0">6980 3660 6837,'11'-4'4386,"-11"4"-387,7-19 387,-7 19-2193,0 0-387,0 0-387,23 18-387,-23-18-129,15 41-129,-14-13-129,12 15-129,-13 6 0,2 17 0,-4 7-129,-4 16 0,-6 9 0,0 10-129,-6 6 0,0 5 129,-2-2-387,6 4 258,0-3-258,3 4 129,1-4-129,4-3 129,6-7-258,0-4 129,6-8 129,6-9 0,2-13 1,6-10-130,-1-9 0,5-8 0,-3-6 0,2-4 0,-2-3 0,-1-8-130,-4 1-128,-5-9 0,1 1-258,-12-19-387,13 27-1032,-13-27-2838,-11 7 0,11-7-387,-16 0-129</inkml:trace>
    <inkml:trace contextRef="#ctx0" brushRef="#br0" timeOffset="1060.0606">7101 3607 5031,'0'0'3354,"-23"-23"129,23 23-258,11 0-1806,-11 0-516,23 1 0,-7-1 129,16 7 0,-3-7 0,22 9 0,-3-9 0,23 6-129,-1-6 0,24 3-258,0-3 0,20 0-258,7 0 0,9 0-129,3-2-129,4 2 0,0-3 0,-2-1 0,-1 1-129,-3-1 129,-4 1-129,-6-3 0,-6 5 0,-4-3 129,-12 4-129,-10 0 0,-11 0 0,-12 0 0,-14 0 0,-13 5 0,-11-1-129,-8 1 129,-20-5 0,23 9 0,-23-9 0,0 0 0,11 21 0,-11-21 129,3 20-129,-3-20 129,7 30 129,-1-10-129,-1 3 129,2 7 0,0 6 0,4 8 0,0 11 0,3 15 0,-2 8 0,8 16 129,-4 7-129,5 10 129,-1-1-129,1 5 129,1-1-258,1 2 130,-4-4-259,1 5 0,-2-2 0,-1 6 0,-2-2 0,-1 0 0,-5-3 0,-6-6 0,-1-10 0,-2-11 0,0-8 0,-5-11 0,-2-8 0,-6-12 0,8 1-904,-15-19-2708,10-2-1419,-5-8 0,-1-10-387,-5-1-129</inkml:trace>
    <inkml:trace contextRef="#ctx0" brushRef="#br0" timeOffset="2212.1265">6959 5845 2322,'-34'30'3870,"18"-18"645,11 15-516,-6 1-645,4 1-1161,9 14-516,-2-8-129,12 11-258,-6-8-387,12 4-387,-4-6 129,4-4-387,-6-7 129,4-4 0,-16-21 0,20 21 0,-20-21-129,0 0 0,16 6-129,-16-6 0,0 0 0,0 0 0,0 0 0,21-6-129,-21 6 0,30-9 0,-7 6-129,8-2 129,6-1 0,7 3 0,8-3 0,8 5 0,6-3 0,7 4 0,7 0 129,7 0-129,11 0 129,11 0-129,6 0 0,6 0 129,4 0-129,-1 0 129,3 0-129,-5 0 129,-2 0 0,-7 0-129,-1 0 129,-1 0 0,-3 0-129,-1 0 129,-7-5 0,-4 1-129,-9 1 129,-7-1-129,-11 2 0,-10 0 129,-11 1-129,-5 1 129,-10 0-129,-2 0 0,-6 0 129,-4 0-129,0 1 129,-3 1 0,0 0-129,0 0 129,-2 0-129,1-2 129,-1 0-129,0 3 0,2-1 129,0-2-129,3 3 0,2-1 0,2 2-129,2-2 0,0 5-258,-11-7-516,14 10-1806,-30-10-2064,0 0-258,0 0-129,0 0-258</inkml:trace>
    <inkml:trace contextRef="#ctx0" brushRef="#br0" timeOffset="70940.0575">7683 6357 5676,'0'0'4515,"20"-9"-258,-20 9-516,0 0-1161,0 0-903,5-21-387,-5 21-387,0 0-516,0 0 0,0 0-129,0 0-129,16-16 129,-16 16-129,0 0 129,0 0-129,0 0 258,16 0 0,-16 0 0,0 0 0,0 0 129,0 0 0,0 0-129,11 16 0,-11-16 0,1 30-129,-1-11 0,2 6 0,-2 4 0,0 3-129,0 2 129,0 5 0,-2 0-129,2 2 129,-3 0-129,3 1 130,-2-3-259,2 4 0,-2-4 0,1 2 0,-1-3 0,0-1 0,-2-1 0,1-3 0,-2-1 0,3-1 0,-2-5 0,2-1 0,2-2 0,0 0 0,0-1 0,0-1 0,0-1 0,2 3 0,0 0 0,0 2 0,-2 0 0,0 1 0,0 1 0,0-2 0,2-2 0,-2 0 0,1-3 0,1-4 0,-2-16 0,4 28 0,-4-28 0,5 27 0,-5-27 0,4 32 0,-1-12 0,-1-1 0,0 2 0,-1 1 0,1-3 0,0-1 0,0-2 0,-2-16 0,0 23 0,0-23 0,0 25 0,0-25 0,3 29 0,-3-13 0,0 3 0,0-3 0,6 14-388,-8-10-4514,-2-4-387,4-16 129,-17 20-258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0:08.5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737F21-28DB-4ECA-9C96-7FB16BFF4A03}" emma:medium="tactile" emma:mode="ink">
          <msink:context xmlns:msink="http://schemas.microsoft.com/ink/2010/main" type="inkDrawing" rotatedBoundingBox="14873,3567 18629,4483 17831,7755 14075,6839" hotPoints="17826,4190 17936,7107 15019,7217 14909,4300" semanticType="enclosure" shapeName="Square">
            <msink:sourceLink direction="with" ref="{6B741B64-F52B-40EE-BA10-2BFD7C0DF5BF}"/>
            <msink:sourceLink direction="with" ref="{BFFF7C4E-53B7-4197-A89D-462A58E903A4}"/>
            <msink:destinationLink direction="with" ref="{94A91108-0A98-4CB9-B619-E7ABADCAEC39}"/>
          </msink:context>
        </emma:interpretation>
      </emma:emma>
    </inkml:annotationXML>
    <inkml:trace contextRef="#ctx0" brushRef="#br0">1 6 6321,'0'0'4515,"0"0"-258,9-18 129,-9 18-1419,17 7-1290,-17-7-258,13 27-387,-11-11 0,10 14-387,-8-1 0,5 13-129,-9 3 0,1 10-129,-1 4-129,0 12 129,0 7-129,0 13 129,-1 7 0,1 5-129,0 2-129,5 5 129,4 2-128,0-1-130,-2-3 0,0 1 0,0-3 0,2 6 0,-2-3 0,2-1 0,-2-4 0,2-3 0,3-5 0,3-9 0,-1-10 0,0-10 0,2-10 0,0-9 0,0-5 0,-2-8 0,1-4 0,-7-8 0,3-2 0,-11-21 0,13 29 0,-13-29-775,10 21-1031,-10-21-2967,0 0-387,0 0 129,-12-11-387</inkml:trace>
    <inkml:trace contextRef="#ctx0" brushRef="#br0" timeOffset="1043.0596">84-30 5418,'-17'-28'3870,"9"3"-129,8 25 129,0 0-1935,4-18-774,12 18 129,-16 0-129,41-5 129,-9-2-258,25 7-258,7-7 0,25 7-129,7-9-129,18 4-129,5-4-258,16 2 129,2-2-129,9 2-129,-2-1 129,0 3-129,-3 3 0,-3 0 129,-6 2-129,-6 0 0,-8 0 129,-10 2-129,-12 2 0,-9-1 0,-5-1 0,-9 0 0,-3-2 129,-8 0-129,-5 0 0,-6 0 0,-4 0 0,-7 0 0,-2 0 0,-6 2 0,-5 1 0,-4 4 0,-6 1 0,-17-8 0,25 19 129,-25-19-129,22 32 0,-12-12 129,1 3 0,3 7 0,0 2 0,4 9 129,-2 3 129,4 8-129,-2 7 129,1 10-129,-1 6 129,0 14 0,-2 9 0,-2 7-129,-3 1-129,-1 10 1,-3-2-130,2 5 0,-5-2 0,3 2 0,-3-1 0,3 5 0,-4-2 0,3 0 0,-1-2 0,-1-7 0,-3-4 0,5-6 0,-5-10 0,1-14 0,0-5 0,-2-12 0,5-1 0,-5-24-1807,0 3-3095,0-10-258,-3-12-129,3-17-387</inkml:trace>
    <inkml:trace contextRef="#ctx0" brushRef="#br0" timeOffset="1771.1012">225 2621 5160,'0'0'4257,"-25"-20"-387,25 20 129,0 0-2064,0 0-387,0 0-258,0 0 0,0 0-645,0 0 258,0 0-258,23 0 0,9 0 129,5 0-129,24 4-129,10-4 0,23 5-258,13-5 129,18 0-129,8 0 0,20 0-129,4 0 129,6 0 0,1-2-129,-2 2 0,-2-3 129,3 1-129,-2-3 0,-7 1 129,-10-3-258,-8 2 258,-12-1-129,-10 1 129,-13-2-387,-17 2 258,-15-1-129,-15 3 129,-13 1-129,-9-2 0,-6 4 0,-6-1 0,-2 1 0,-18 0-129,30 1 0,-30-1-258,25 11-387,-25-11-774,19 9-1548,-19-9-1806,0 0 129,0 0-387,0 0-387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0:11.1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8396D83-FA2D-46B3-9A3D-BBB3B4DFBD61}" emma:medium="tactile" emma:mode="ink">
          <msink:context xmlns:msink="http://schemas.microsoft.com/ink/2010/main" type="inkDrawing" rotatedBoundingBox="20454,3164 24183,4745 22767,8084 19038,6502" hotPoints="22927,4016 23211,6796 20432,7080 20148,4300" semanticType="enclosure" shapeName="Square">
            <msink:sourceLink direction="with" ref="{F69A93EB-1B28-4458-9D1B-3B1CA87B5F72}"/>
            <msink:sourceLink direction="with" ref="{64DEF8EA-14B1-4347-A043-9EA1AD6867C7}"/>
            <msink:destinationLink direction="with" ref="{7CC72268-1EAF-426A-86DC-276D666D8255}"/>
            <msink:destinationLink direction="with" ref="{5F87E43B-4D8B-4286-BD1A-0E326652E59C}"/>
          </msink:context>
        </emma:interpretation>
      </emma:emma>
    </inkml:annotationXML>
    <inkml:trace contextRef="#ctx0" brushRef="#br0">-2 13 8256,'9'-19'4257,"-9"19"258,18-8-387,-18 8-2064,0 0-645,19 24-387,-19-24-129,15 39 0,-10-13-258,11 17 0,-5 3-129,5 13 0,-6 9 0,6 13-129,-5 12 129,2 15-129,-5 8 129,5 10-129,-4 4-128,3 5-259,-1 1 0,5 6 0,0-2 0,5 3 0,1-6 0,4-2 0,1-7 0,3-4 0,-1-6 0,-1-15 0,-3-12 0,-2-17 0,-3-9 0,-4-14 0,-2-6 0,-7-12 0,0-6 0,-7-27 0,7 29 0,-16-31-3355,9 2-1805,-19-36 0,5-1-387,-2-11 129</inkml:trace>
    <inkml:trace contextRef="#ctx0" brushRef="#br0" timeOffset="1204.0689">149-90 258,'20'-20'3225,"-20"20"645,34 0-258,-18 0-903,10 2-645,15 7 0,2-9-258,26 5-387,10-5-129,26 0-258,7 0-129,19 0-129,5-3-258,11 3-129,-1-2-129,3 2-129,-6 0-129,-5 0 129,-6 0-129,-6 0 129,-5 0-129,-7 0 0,-7-5 0,-11-1 129,-12 1-129,-13 0 0,-11-2 0,-12 3 0,-10 0 0,-12 1 0,-8 3 0,-18 0 0,21 0 0,-21 0 0,9 14-129,-9-14 129,16 30 0,-5-7 129,5 2 0,4 6 129,-3-1 0,8 9 129,-2-3-129,9 8 258,-3-1-129,3 8 0,-4 1 129,4 10-258,-5 4 129,3 14-129,-5 5 129,-3 15-129,-3 5 0,1 11 0,-6 1 0,2 2 0,-2 0 0,2 2-128,0-7-130,2-2 0,0-3 0,0-3 0,-4-6 0,4-6 0,-6-6 0,0-12 0,-3-7 0,-2-15 0,-5-10 0,-2-10 0,0-4 0,-7-8 0,-4-5 0,-5-1 0,-5 0 0,-4-1 0,-3-1 0,-4 0 0,-9-1 0,-4 1 0,-4-2 0,-10 1 0,-2-3 0,-4-1 0,-8-2 0,-6 0 0,-4 1 0,-12-7 0,-6 5 0,-15-4 0,-10 3 0,-13-2 0,-6 3 0,-10-1 0,-11 0 0,-6 3 0,-8-3 0,2 0 0,6 4 0,6-5-259,15 5-128,7-9-1290,25 0-2967,14 0-387,20 0 0,15 0-387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0:02.4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1D9FBE-AF2C-4C8F-9BDA-278B701F2E3C}" emma:medium="tactile" emma:mode="ink">
          <msink:context xmlns:msink="http://schemas.microsoft.com/ink/2010/main" type="inkDrawing" rotatedBoundingBox="3414,8508 3690,4263 6889,4471 6614,8716" hotPoints="3597,4490 6535,4441 6631,7261 4892,8417" semanticType="enclosure" shapeName="Quadrilateral">
            <msink:sourceLink direction="with" ref="{300E4CF9-0C9B-46BB-A770-A7AD71391C7C}"/>
          </msink:context>
        </emma:interpretation>
      </emma:emma>
    </inkml:annotationXML>
    <inkml:trace contextRef="#ctx0" brushRef="#br0">1320 3610 2580,'0'0'4128,"11"-12"-516,-11 12 258,18-11-1419,10 11-774,-3 0-129,21 2-129,-6-2-387,22 4 129,-7-4-387,23 0 129,-3-2-129,19 0-258,2-7-129,22 2 0,4-4 0,14 4-258,2-3 129,3 1-258,3 2 0,-4 1 0,-3 3 129,-10 3-129,-8 0 0,-9 0 0,-7 0 0,-10 7 0,-6-2 0,-10 0 0,-10 1 0,-10-1 0,-11-1 129,-5-1-129,-11-1 0,-1 2 0,-8-3 0,-3 1 0,-2-2 0,-16 0 0,23 4 0,-23-4 0,16 3 0,-16-3-129,0 0 129,16 11 0,-16-11 129,0 0-129,7 23 0,-7-23 0,4 25 0,-2-7 129,-1-1 0,5 7-129,-3-1 129,4 7 0,-1 2 258,3 9-129,-2 2 0,0 12 129,-2 2 0,2 17 0,-3 6 0,1 13 129,-5 3-258,4 11 129,-4 3-129,2 9-128,-1 4-130,3 10 0,-1 1 0,3 1 0,-3 0 0,4-3 0,-3-6 0,1-7 0,-3-10 0,-2-13 0,0-14 0,0-11 0,0-7 0,-7-14 0,7-4-517,-14-25-1934,5 1-2580,9-22-258,-21 10-387,21-10 129</inkml:trace>
    <inkml:trace contextRef="#ctx0" brushRef="#br0" timeOffset="-2232.1277">1287 3657 10836,'24'-13'4386,"-24"13"258,0 0-387,27 9-2580,-27-9-903,0 30 129,0-10 0,0 10-387,0 0 0,2 9-258,-2 2 129,7 7-129,-3 8 129,3 4-258,-4 9 0,4 8 129,-1 1-129,3 2 0,-2-2 0,3 2 0,1-7-129,0-5 129,1-9-129,2-6 129,-3-8-129,3-3 129,-1-8-129,-4-4-129,0-5 129,-2-5-258,0-1 129,-7-19-258,9 27 0,-9-27-129,0 18-258,0-18-645,0 0-1161,0 16-2193,0-16 0,0 0-129,-15-6-387</inkml:trace>
    <inkml:trace contextRef="#ctx0" brushRef="#br0" timeOffset="-1143.0654">1539 4904 5418,'-2'-18'4386,"2"18"129,0 0-387,0 0-1419,-3-18-774,3 18-387,0 0-387,0 0-258,-4 11-129,4 6-258,0-1 0,0 11-129,0 3 0,2 11-129,0 4 0,0 8-129,1 8 0,1 6 0,1 4-129,0 2 129,3 0-129,0-2 129,3-3-129,0-2 129,-1-9-258,1-8 258,2-6-129,-5-5 129,1-5-129,-2-6 0,-1-6-129,-4-5-129,1 0-258,-3-16-774,0 0-2967,0 0-645,0 0 0,-11 2-387</inkml:trace>
    <inkml:trace contextRef="#ctx0" brushRef="#br0" timeOffset="1197.0683">1555 5796 1290,'14'0'3612,"-14"0"387,0-16-258,0 16-1419,0 0-387,0 0-129,13 9-129,-13-9-129,7 20-258,-7-20-387,11 36 129,-10-15-258,8 11-129,-9-5 0,7 10-387,-7-3 129,2 8-129,-2-2 0,4 0-129,-2-2 0,3-3 0,-2-1-129,5-2 129,-1-5-129,0-6 129,-2-3-129,-5-18 0,11 25 129,-11-25-129,0 0 129,16 14-129,-16-14 0,0 0 129,25 0-129,-25 0 129,28 0-129,-8-2 0,6-1 0,6-3 0,8 1 0,9 2 0,10-1 0,12 0 0,11 1 0,12-1 0,9 1 0,4 3-129,5 0 258,-1-2-129,-1 2 0,-3 0 0,-8 0 0,-5 2 0,-6-2 0,-1 2 0,-5-2 0,-2 0 0,-2 0 0,-5 0 0,-4 0 129,-1 0-129,-8 0 0,-5 5 0,-8-2 0,-5 3 129,-6-4 0,-2 1 0,-4-1-129,0-2 129,-1 0 0,1 0 0,0 0 0,0 0 0,2 0-129,-3 0 0,-2 0 0,-4 0 0,-4 0 0,-19 0 0,23 2 0,-23-2-129,0 0 0,0 0 0,0 0-129,0 0 0,20 9-258,-20-9-516,18 0-2193,-18 0-1677,0 0 0,0 0-129,0 0-516</inkml:trace>
    <inkml:trace contextRef="#ctx0" brushRef="#br0" timeOffset="74857.2816">2238 6327 7482,'25'-15'4773,"4"8"0,-29 7-387,19-14-1161,-1 14-1290,-18 0-645,0 0-387,0 0-129,20 7-258,-20-7 0,0 0-129,0 25 0,1-5 0,-1-1-129,0 11 0,0 1-129,0 8 129,-3 2-128,1 5-130,0-2 0,0 4 0,-1-1 0,1-1 0,0-2 0,2 1 0,0-6 0,0 0 0,2-1 0,7-3 0,-2-1 0,4 1 0,1-3 0,1-1 0,-3-1 0,3 0 0,-3-1 0,3-1 0,-4-1 0,0-1 0,-2-2 0,-2 1 0,0-8 0,-1 5 0,0-5 0,-1 1 0,-1-2 0,1 0 0,-3-16 0,4 30 0,-2-14 0,-2 0 0,2 1 0,-2-17 0,0 32 0,0-16 0,0 3 0,0 1 0,0 1 0,0-1 0,0-1 0,0-19 0,1 30 0,-1-30 0,2 25 0,-14-25-2968,12 0-2192,-23 0-258,7 0-258,-4 2 0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0:15.4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CC72268-1EAF-426A-86DC-276D666D8255}" emma:medium="tactile" emma:mode="ink">
          <msink:context xmlns:msink="http://schemas.microsoft.com/ink/2010/main" type="inkDrawing" rotatedBoundingBox="2369,7324 21366,6708 21488,10466 2491,11082" semanticType="callout" shapeName="Other">
            <msink:sourceLink direction="with" ref="{98396D83-FA2D-46B3-9A3D-BBB3B4DFBD61}"/>
            <msink:sourceLink direction="with" ref="{93FFEE43-A27C-4604-931A-DF219DD4C0F9}"/>
          </msink:context>
        </emma:interpretation>
      </emma:emma>
    </inkml:annotationXML>
    <inkml:trace contextRef="#ctx0" brushRef="#br0">-2-3 903,'9'14'3741,"-9"-14"387,0 0-387,0 25-387,7-9-774,-7-16-258,9 32-645,-9-16-129,9 15-387,-9-10-258,12 15-258,-10-6-129,7 7-129,-5-3-129,4 9 0,-6-2 0,4 5 0,-5-2 0,3 10 0,-4-5 0,2 10 0,-2-2 129,2 7 0,-2 0 0,0 6 0,0 1 0,1 9-129,-1 2 129,4 7-129,-4 3-129,3 2 1,1 4-130,1 0 0,-1 0 0,1 0 0,1-1 0,-1 1 0,-3 4 0,3 8 0,-3 2 0,-2 4 0,0 1 0,0-1 0,0-2 0,0-2 0,0-9 0,-4-7 0,1-9 0,-3-3 0,1-8 0,1-5 0,1-5 0,-4-7 0,3-8 0,1-10 0,3 2 0,-4-22-646,9 8-2837,-5-29-1548,0 16-129,0-16 0,0 0-129</inkml:trace>
    <inkml:trace contextRef="#ctx0" brushRef="#br0" timeOffset="56395.2254">-3616 1333 5805,'19'0'4515,"-19"0"-387,23-2 129,-23 2-2064,25 0-516,-2 2-258,-7-2-387,18 5-258,-5-5-129,13 9-258,3-7 129,12 5-129,0-5-129,14 2 0,-2-4-129,13 0 0,2 0 0,10 0 0,5-8 0,12 3-129,6-2 129,9 2 0,4-4 0,4 5-129,1-1 129,5 3 0,1-3-129,10-1 129,0 3 0,8-2-129,3 1 129,3 0-129,4 3 0,9-1 0,-2 2 129,-4 0-129,-6 5 0,-2 4 0,-6-2 0,0 0 0,-5 2 0,-3-2 0,-8 0 0,-3-1 0,-2 1-129,-4-2 129,-3 2 0,-2 1 0,-7-3 0,-4 2 0,1 0 0,1 0 0,-2-1 0,2 1 0,1-4 0,1 1 0,-1-1 0,1-1 129,-1 0-129,-1 0 0,2-2 0,1 0 0,1 0 0,0 0 0,-2 0 129,0 0-129,0 0 0,-4 1 0,6 1 129,0-2-258,5 2 129,2-2 129,3 0-129,2 0 0,0 2 0,2-2 0,-1 2 0,-1-1 129,2 1-129,-2 0 0,-2 0 0,1 1 0,1-3 0,0 4 0,4-4 129,3 0-129,2 0 0,4 0 0,3-2 129,2-2-129,2 1 0,5-4 0,4 3 0,-1 1 0,1-1 0,-1 1 0,5 1 0,4-4 0,11 3 0,4-2 0,0-1 0,3-1 0,-1 2 0,1-2-129,4 1 129,-2 3 0,-7 3 0,-11-2 0,-5 2-129,-7 0 258,-5 0-129,-2 0 0,-8 2 0,-3 1-129,-3-3 129,-8 4 0,-3-2 0,-7-1-129,-6-1 129,-10 0 0,-6 0 0,-6 0 0,-3 0 0,2-1 0,2-5 0,1-1 0,2 2 0,-1-4 0,2 2 0,-6 1 0,-3 1 0,-8 0 0,-6 3 0,-4 0 0,-8 0 0,-2 2 0,-1-1 0,-2-3 0,4 1 0,0-1 0,2-3 0,0 3 0,0-3-129,-2 4 129,-4-1 0,-1 1 129,-5-1-129,-5 2 0,-2 0-129,-5 1 129,1-1 129,-2-2-129,2 4 0,-1-3-129,1 1 129,1-2 0,3 4 129,1-3-129,0 1 0,2 0 0,-1-1 0,-2 1 0,-1 2 0,-4-2 0,-1 0-129,-5-1 129,-4 3 0,-4-2 0,-1 0 0,-4 1 0,-3 1 0,-2-2 0,-18 2 0,28 0 0,-28 0 0,25 0 0,-25 0 129,23 0-258,-23 0 129,21-2 0,-21 2 0,20-2 0,-20 2-516,0 0-1032,0 0-2967,0 0 0,0 0-387,0 0-258</inkml:trace>
    <inkml:trace contextRef="#ctx0" brushRef="#br0" timeOffset="2115.1209">6000 70 5031,'2'-34'4257,"8"4"-129,-10 30-129,16-14-1677,-16 14-387,0 0-387,0-20-129,0 20-258,0 0-258,4 11-258,-4-11-129,3 25 129,-3-25-129,6 39-129,-5-12 0,7 7-129,-7 1 0,5 11 0,-5 1-129,5 8 129,-3 3-129,3 10 129,-3 1-129,1 6 129,-4 0 129,3 7-129,-3-1 130,0 10-388,0 5 0,0 7 0,0 4 0,0 9 0,-5 1 0,1 2 0,-3 4 0,-2 0 0,-1-2 0,-4 3 0,-2-1 0,0 2 0,-4-4 0,4 0 0,-4-9 0,8-7 0,-1-8 0,5-13 0,0-11 0,7-11 0,1-10 0,0-10 0,1-6 0,3-8 0,3-4 0,-7-24 0,11 30 0,-11-30-4000,0 0-1289,10-14 129,12-17-516</inkml:trace>
    <inkml:trace contextRef="#ctx0" brushRef="#br0" timeOffset="3107.1777">11461-211 6192,'10'-16'4902,"-10"16"-258,0 0-258,4-16-1161,-4 16-1290,0 0-387,3 11-516,-3-11-258,0 26-387,0-6 129,7 12-258,-3 0 129,5 14 0,-2 6-129,4 16 129,-4 3-129,5 10 129,-5 7-129,4 8 129,-4 2-128,2 6-259,-2 1 0,4 4 0,-4 1 0,4 9 0,-2 1 0,1 4 0,-1 1 0,4-3 0,-3-1 0,3 2 0,-3-4 0,1 2 0,0-2 0,-2 4 0,-4-2 0,-2 2 0,-3-4 0,0-3 0,0-10 0,-3-10 0,-1-10 0,1-15 0,1-7 0,0-9 0,2-9 0,0-10 0,0-2 0,0-13 0,0 0 0,0-21 0,6 22-3097,-6-22-1934,0 0-387,5-30-129,7-6-129</inkml:trace>
    <inkml:trace contextRef="#ctx0" brushRef="#br0" timeOffset="57923.313">15233-218 5547,'0'0'3999,"0"0"-129,0 0-387,0 0-1161,0 0-774,0 0 129,18 12-129,-18-12-129,0 0-387,2 16 0,7 0-387,-9-16 129,7 20 0,-7-20-258,7 29-129,-7-29-129,5 33 0,-5-13 0,0 3 0,0 0-129,0 6 129,0-3 0,0 6-129,-1-1 129,1 2-128,0 1-130,0 3 0,0 1 0,3-1 0,1 1 0,-1-5 0,-1 3 0,0-2 0,-2-4 0,2 0 0,-2 0 0,0-3 0,0 0 0,0 1 0,0-3 0,0 0 0,0 0 0,0-4 0,3 2 0,-1-1 0,3-3 0,-1 1 0,1-2 0,1 1 0,-3-3 0,1 0 0,-4-16 0,7 31 0,-7-31 0,9 30 0,-6-14 0,4 2 0,-1-1 0,1 5 0,-2-5 0,-1 0 0,1-1 0,-3 0 0,-2-16 0,2 24 0,-2-24 0,0 18 0,0-18 0,1 22 0,-1-22 0,0 23 0,0-23 0,0 28 0,0-28 0,4 27 0,-4-27 0,2 23 0,-2-23 0,5 18 0,-5-18 0,0 0 0,0 0 0,0 0 0,0 0 0,0 0 0,0 0 0,0 0 0,0 0 0,0 0 0,0 0 0,0 0 0,0 0 0,0 0 0,0 0 0,0 0 0,0 0 0,0 0 0,-12-7 0,12 7 0,-29-4 0,10 4 0,-5 0 0,-6 0 0,0 11 0,-22-6-4774,8 2-386,-8-3 129,-5-2-516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0:19.4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87E43B-4D8B-4286-BD1A-0E326652E59C}" emma:medium="tactile" emma:mode="ink">
          <msink:context xmlns:msink="http://schemas.microsoft.com/ink/2010/main" type="inkDrawing" rotatedBoundingBox="22834,6879 23119,10285 22956,10298 22672,6892" semanticType="callout" shapeName="Other">
            <msink:sourceLink direction="with" ref="{98396D83-FA2D-46B3-9A3D-BBB3B4DFBD61}"/>
            <msink:sourceLink direction="with" ref="{3733667A-30AE-44CF-AB1B-DD491F4717A1}"/>
          </msink:context>
        </emma:interpretation>
      </emma:emma>
    </inkml:annotationXML>
    <inkml:trace contextRef="#ctx0" brushRef="#br0">5-14 9804,'0'0'4644,"18"0"-387,-18 0-516,0 0-1548,7 11-774,-7-11-258,11 28-387,-11-28 0,13 43-258,-8-16 0,11 14-129,-5 5 0,10 18-129,-5 5 0,7 17 129,-2 4-129,2 14 0,-5 2 0,4 8 0,-8 4 1,0 4-259,-3 6 0,-1 9 0,-2 4 0,0 1 0,-2 0 0,-1-1 0,0-4 0,1-5 0,-1-8 0,-1-3 0,-1-9 0,1-3 0,-1-6 0,-1-4 0,2-6 0,-3-9 0,3-8 0,-2-10 0,1-13 0,-1-7 0,0-5 0,-2-12 0,2 3 0,-11-18-2452,3 4-2450,6-18-258,-24 14-129,6-12-258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39:52.39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386CC31-283D-480C-8984-38F03F8B10DE}" emma:medium="tactile" emma:mode="ink">
          <msink:context xmlns:msink="http://schemas.microsoft.com/ink/2010/main" type="writingRegion" rotatedBoundingBox="2378,784 23622,416 23733,6839 2489,7207"/>
        </emma:interpretation>
      </emma:emma>
    </inkml:annotationXML>
    <inkml:traceGroup>
      <inkml:annotationXML>
        <emma:emma xmlns:emma="http://www.w3.org/2003/04/emma" version="1.0">
          <emma:interpretation id="{C18DE57C-6414-4150-ABB3-7617B6E015A7}" emma:medium="tactile" emma:mode="ink">
            <msink:context xmlns:msink="http://schemas.microsoft.com/ink/2010/main" type="paragraph" rotatedBoundingBox="2380,743 10730,774 10721,3160 2371,3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E6517D-6CDB-4520-8C4B-6060B4272881}" emma:medium="tactile" emma:mode="ink">
              <msink:context xmlns:msink="http://schemas.microsoft.com/ink/2010/main" type="line" rotatedBoundingBox="2380,743 10730,774 10721,3160 2371,3128"/>
            </emma:interpretation>
          </emma:emma>
        </inkml:annotationXML>
        <inkml:traceGroup>
          <inkml:annotationXML>
            <emma:emma xmlns:emma="http://www.w3.org/2003/04/emma" version="1.0">
              <emma:interpretation id="{CC7BE3B0-8B8D-429E-9B81-B7EC64165655}" emma:medium="tactile" emma:mode="ink">
                <msink:context xmlns:msink="http://schemas.microsoft.com/ink/2010/main" type="inkWord" rotatedBoundingBox="2380,743 10730,774 10721,3160 2371,3128"/>
              </emma:interpretation>
              <emma:one-of disjunction-type="recognition" id="oneOf0">
                <emma:interpretation id="interp0" emma:lang="en-US" emma:confidence="1">
                  <emma:literal>Register</emma:literal>
                </emma:interpretation>
                <emma:interpretation id="interp1" emma:lang="en-US" emma:confidence="0">
                  <emma:literal>Regis ten</emma:literal>
                </emma:interpretation>
                <emma:interpretation id="interp2" emma:lang="en-US" emma:confidence="0">
                  <emma:literal>Register -</emma:literal>
                </emma:interpretation>
                <emma:interpretation id="interp3" emma:lang="en-US" emma:confidence="0">
                  <emma:literal>Regis to</emma:literal>
                </emma:interpretation>
                <emma:interpretation id="interp4" emma:lang="en-US" emma:confidence="0">
                  <emma:literal>Register _</emma:literal>
                </emma:interpretation>
              </emma:one-of>
            </emma:emma>
          </inkml:annotationXML>
          <inkml:trace contextRef="#ctx0" brushRef="#br0">-19912-5166 6837,'9'-17'4515,"-9"17"258,0 0-387,0 0-2193,0 0-774,9 24-516,-9-4 0,2 16-129,-2-1-258,0 11-129,0 4 0,0 5-258,0 2 129,2 4-129,-2-3 129,0 1-258,1-4 258,3-3-387,-1-6 129,5-3 0,-1-6 0,0-5 0,2-7 0,0-4 0,-1-5-129,-8-16 0,11 22-129,-11-22-129,0 0-516,0 0-774,13-20-2580,-13 1-258,0-6-516,0-2-387</inkml:trace>
          <inkml:trace contextRef="#ctx0" brushRef="#br0" timeOffset="616.035">-19791-5192 7869,'75'-32'4386,"-32"14"129,8 5-516,8 10-2580,-11-8-387,12 11-258,-13-5 0,4 5-387,-13 3-129,-1 13 0,-12 2 0,-6 7 0,-12 2-129,-5 8 0,-4 1 0,-15 1 129,-10 2-258,-9-1 0,-6-3 0,-12-3 0,-1-3 129,-7-6-258,1-3 258,-1-6-258,9-2 258,7-5-129,6 0 129,10-3-258,7 0 129,23-4-129,-16 10 129,16-10-129,7 18 129,13-4 0,5 4 258,12 5-129,2-2 129,13 11 129,-1-1-129,10 4 129,-6 1-129,5 1 0,-4 1 0,-1-1 0,-9 0-129,-2-5 0,-4-3-129,-7-3 129,-6-2-129,-6-5-129,-3-5 0,-18-14-129,20 22-387,-20-22-1161,0-11-3096,0 11 129,-16-19-387,16 19-129</inkml:trace>
          <inkml:trace contextRef="#ctx0" brushRef="#br0" timeOffset="1764.1009">-18933-4580 8901,'69'-4'4773,"-34"-1"-129,8 5-258,-4 0-2709,-3-7-645,10 5-258,-9-11-387,1 4 0,-10-5-129,-3 0 0,-12-2-129,-6 0-129,-7-2 129,-14 2-258,-11 2 0,-13-2 0,-3 9 0,-8 1-129,-1 6 0,-2 0 0,4 9 129,4 6-129,6 6 129,8 2 129,7 6 0,9 1 0,5 2 0,9 3 258,0-3-129,16 6 129,5-4 0,13 1 129,5-1-129,11-2 129,5-5-129,11-4 0,5-7 0,7-9 0,2-7-129,7 0 0,-1-20 0,-1-3 0,-6-9 0,-7-3-129,-8-6 129,-10 0-129,-13-4 0,-13 1 129,-14 5-129,-12 1 0,-4 6 0,-19 6 0,-7 6 0,-6 9 0,-4 6-129,1 5 129,3 2-129,2 12 0,4 6 129,5 3-129,3 3 129,4 5 0,5 4-129,4 3 129,6 2 0,1 0 0,0 2-129,10-3 129,4-3-129,6-8 0,1-4 129,6-15-129,2-8 129,1-2 0,0-19 0,2-10 0,-2-8 0,-1-4 0,-4-5 129,-4 6-129,-5 2 129,-4 7-129,-3 7 0,-9 25 0,7-17 0,-7 17 0,4 28 0,0 13 0,3 14 0,3 16 258,1 11-129,3 16 129,0 5 0,1 9 129,-1 0-129,0 4 129,-1-8-129,-3 6 0,-6-5 129,-1-4-258,-3-9 129,-1-7 0,-12-11-129,-3-12 0,-7-13-129,-5-15 130,-6-14-130,-4-15 0,-6-9 0,-4-7 0,-4-16 0,-5-11 0,-5-10 0,2-15 0,-3-8 0,8-8 0,11-3 0,8-6-388,20 2-128,11-3-258,17 15-258,10-4-774,29 27-1677,-1-1-1806,3 9 129,3 9-258,-1 3-129</inkml:trace>
          <inkml:trace contextRef="#ctx0" brushRef="#br0" timeOffset="2358.1349">-17464-4725 8901,'-23'-106'4644,"14"67"0,7 14-387,-5 9-1935,7 16-1548,0 0-516,0 0-258,0 0-903,14 21-2709,6 6-774,-1-4-258,13 12-129</inkml:trace>
          <inkml:trace contextRef="#ctx0" brushRef="#br0" timeOffset="2186.125">-17478-4625 11094,'7'-28'4773,"-7"28"-129,10 14 0,3 16-3612,-10 2-516,15 14 129,-7 4-258,8 7-129,-3 2-387,0-4 0,2 0-387,-11-18-387,11 6-1935,-14-16-1677,-4-27-258,0 0-387,-16 0 0</inkml:trace>
          <inkml:trace contextRef="#ctx0" brushRef="#br0" timeOffset="2869.1641">-16733-4628 8256,'9'-20'4644,"-9"20"258,-18-7-774,-5-2-903,-2 14-2838,-9 8-129,4 5 0,-2 3-258,2-2 0,7 5-129,7-5 129,7 1 0,9-4 0,0 0 0,16 0 129,7-4 129,9 8 0,2-4 0,12 7 129,0-2-129,7 8 0,-3-3 129,4 6-129,-8-3-129,0 3 129,-9-4 0,-6 3-129,-14-3 0,-6 0 129,-11-4 0,-5 1-129,-17-8 0,-8-1 0,-9-7 0,-5-2 0,-4-7 0,-2 0-129,-2-9 0,4-5-129,4-2 129,1-3-258,7 1 129,6-4-258,11 10 0,-3-9-516,22 21-645,-21-20-2451,21 20-774,0-19-258,0 19 0,20-18-645</inkml:trace>
          <inkml:trace contextRef="#ctx0" brushRef="#br0" timeOffset="3454.1976">-16143-4559 8514,'0'0'4515,"31"-7"0,-3 3-387,15-3-2322,8 7-1419,5 4-774,-1-4-1806,2-2-1806,10 2-516,-10-5 0,2 5-387</inkml:trace>
          <inkml:trace contextRef="#ctx0" brushRef="#br0" timeOffset="3272.1872">-16016-5224 11094,'9'-52'4902,"-6"36"-258,-3 16 129,0 0-3096,0 0-774,11 21-258,-6 1 0,8 15-129,-3 2-129,8 15 0,-2 4 0,4 12-129,-3 1 0,3 9-129,-4 3 0,0 6-129,-4-3 129,-1 3-129,0-7 0,-2-4 0,-2-9 0,-2-10-129,2-11-258,-7-16-129,7 2-387,-7-34-1806,-12 5-2322,12-5 0,-25-18-258,9-7-516</inkml:trace>
          <inkml:trace contextRef="#ctx0" brushRef="#br0" timeOffset="4288.2452">-15504-4563 12255,'87'7'5031,"-35"-5"-516,5-2 258,7 4-3870,-13-6-258,6-3-129,-11-8-258,-5 1-129,-12-4 129,-8-2-129,-10-2 0,-11-1-129,-5 0 0,-13-1 0,-9 6 0,-9 4-258,-3 5 129,-7 3 0,2 4 0,-3 7-129,6 13 129,4 3 0,5 6 0,7 4 0,9 8 0,9 7 129,7 2-129,5 3 258,15-1 0,12 0 0,7-8 129,13-1 0,1-13 0,9-3 0,1-18 0,4-4 0,-3-9 0,2-10 0,-6-13-129,-3-6 0,-5-10 0,-8-7 0,-8 0-129,-9-3 0,-9 7 0,-11-4-258,-7 11 0,-6 3-129,-11 13-129,-10 4 0,2 10 0,-5 0 0,5 9 129,0 0 0,7 0 0,18 0 258,-18 9 0,18-9 129,0 0 129,16 14 129,0-14 0,9 2 129,0-2 0,7 0 0,-2-9 0,4 3 0,-2-3 0,2 6-129,-6-6 129,4 5-258,-5 3 129,0 1-129,-2 0 129,0 10-129,-2 5-129,-2 2 129,2 10-129,-1 7 129,-3 9-129,-1 5 0,0 5 0,-6 4-129,2 2-129,-6-8-129,4 4-387,-12-19-387,14 10-1548,-14-23-2193,0-7-129,0-16-129,0 0-387</inkml:trace>
          <inkml:trace contextRef="#ctx0" brushRef="#br0" timeOffset="4596.2629">-13560-4677 9546,'86'-3'4902,"-33"3"-129,11 0-258,9 0-2838,37 7-387,4-7 0,28 0-387,1-5-129,15 3-129,-2-7-258,3 5 129,-15 1-258,-9 3 0,-19 0-129,-17 0-129,-13 3-258,-22-3-516,-2 2-3999,-30-2-129,-32 0-258,0 0-387</inkml:trace>
        </inkml:traceGroup>
      </inkml:traceGroup>
    </inkml:traceGroup>
    <inkml:traceGroup>
      <inkml:annotationXML>
        <emma:emma xmlns:emma="http://www.w3.org/2003/04/emma" version="1.0">
          <emma:interpretation id="{99903DB8-8FA9-47DB-8B41-F1727C4C541D}" emma:medium="tactile" emma:mode="ink">
            <msink:context xmlns:msink="http://schemas.microsoft.com/ink/2010/main" type="paragraph" rotatedBoundingBox="5948,2463 23652,2156 23692,4456 5988,476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A55685B-19F0-4E7D-833F-E82276B4B91F}" emma:medium="tactile" emma:mode="ink">
              <msink:context xmlns:msink="http://schemas.microsoft.com/ink/2010/main" type="line" rotatedBoundingBox="5948,2463 23652,2156 23692,4456 5988,4763"/>
            </emma:interpretation>
          </emma:emma>
        </inkml:annotationXML>
        <inkml:traceGroup>
          <inkml:annotationXML>
            <emma:emma xmlns:emma="http://www.w3.org/2003/04/emma" version="1.0">
              <emma:interpretation id="{DD602244-C64B-4CE7-8B61-8715057FF43F}" emma:medium="tactile" emma:mode="ink">
                <msink:context xmlns:msink="http://schemas.microsoft.com/ink/2010/main" type="inkWord" rotatedBoundingBox="5951,2640 7628,2611 7660,4447 5983,4476"/>
              </emma:interpretation>
              <emma:one-of disjunction-type="recognition" id="oneOf1">
                <emma:interpretation id="interp5" emma:lang="en-US" emma:confidence="0">
                  <emma:literal>1A4</emma:literal>
                </emma:interpretation>
                <emma:interpretation id="interp6" emma:lang="en-US" emma:confidence="0">
                  <emma:literal>IA 4</emma:literal>
                </emma:interpretation>
                <emma:interpretation id="interp7" emma:lang="en-US" emma:confidence="0">
                  <emma:literal>IA k</emma:literal>
                </emma:interpretation>
                <emma:interpretation id="interp8" emma:lang="en-US" emma:confidence="0">
                  <emma:literal>IA',</emma:literal>
                </emma:interpretation>
                <emma:interpretation id="interp9" emma:lang="en-US" emma:confidence="0">
                  <emma:literal>IA A</emma:literal>
                </emma:interpretation>
              </emma:one-of>
            </emma:emma>
          </inkml:annotationXML>
          <inkml:trace contextRef="#ctx0" brushRef="#br1" timeOffset="43904.5112">-16310-1633 2193,'0'0'3354,"11"27"387,-11-27-645,0 0-516,5 21 0,-5-21-387,0 0-129,0 0-129,0 0-129,0 0-516,18 11-129,-18-11-258,0 0-129,0 0-258,0 0 0,0 0 0,2-13 0,-2 13-129,3-25 0,-3 6-128,2-6-259,-2-7 0,0-5 0,0-8 0,0-14 0,-2-6 0,-1-10 0,-1-9 0,2-3 0,-1 2 0,3-4 0,0 2 0,0 8 0,0 6 0,3 9 0,1 9 0,0 5 0,-1 6 0,1 8 0,-1 6 0,-1 7 0,0 2 0,-2 21 0,2-25 0,-2 25 0,0 0 0,0 0 0,0 0 0,0 0 0,0 0-259,0 0-257,0 0 0,0 0-387,8 18-516,-16-18-1548,8 0-2064,-8 19-129,8-19 0,-12 16-387</inkml:trace>
          <inkml:trace contextRef="#ctx0" brushRef="#br1" timeOffset="44644.5535">-15705-3371 12384,'18'-19'4902,"-18"19"-258,0 0 129,0 0-3612,0 23-516,0 2-258,0 12 0,-4 4-129,2 7 0,-1 7-129,-1 0-129,-1 0 0,0 0 129,-2-5-258,1-7 258,-1-4-258,0-9 129,0-5 0,2-9-129,5-16 129,0 0-129,0 0 129,-18 2-129,18-2 129,-4-25 0,4 0 0,0-9 0,0-5 0,6-7 0,2-6 129,3-3-129,2 0 0,1 0 129,-2 5 0,2 4-129,-1 5 129,-1 11 129,-3 1 0,0 13 0,-5-1 0,-4 17 129,5-16-129,-5 16 0,0 0-129,0 0 129,0 0-129,16 7-129,-7 9 129,3 5 1,1 6-130,3 8 0,0 3 0,3 6 0,-1-1 0,0 3 0,-2 0 0,2 1 0,0-1 0,-2-3 0,0-1 0,0-3 0,0-1 0,-2-6 0,-3-4 0,-3-5 0,1-1 0,-9-22 0,11 26-130,-11-26-257,2 16-387,-2-16-258,0 0-1161,0 0-2967,-20 0 129,4-3-258,-3-8 258</inkml:trace>
          <inkml:trace contextRef="#ctx0" brushRef="#br1" timeOffset="44865.5662">-15694-2889 10965,'12'-9'4902,"-12"9"-258,34-3 0,-4 3-3096,-9 0-903,12 0-258,0 2-774,-8-2-2064,5-4-2064,8 4-258,-4-5-129,1 5-516</inkml:trace>
          <inkml:trace contextRef="#ctx0" brushRef="#br1" timeOffset="68444.9146">-14801-2939 7740,'21'-14'4644,"-21"14"129,0 0-387,18-2-1161,-18 2-1935,0 0-387,0 0-129,0 25-129,-13-7-258,3 9-129,-8-1-129,-4 8 0,-1 0-129,-2-2 129,-1 0-129,-1-3 0,2-5 0,4-4 0,1-4-129,4-4 129,16-12-129,-21 13 129,21-13-129,0 0 0,0 0 0,0 0 129,9 11 0,9-11 0,5 1 0,3 1 0,6-2 129,4 0-129,0 0 129,1 0-129,0 0-387,-6 0-516,4 0-774,-15 0-3096,-3-7 387,-1 2-645,-16 5-129</inkml:trace>
          <inkml:trace contextRef="#ctx0" brushRef="#br1" timeOffset="68676.9281">-14709-2675 10965,'0'0'5031,"0"0"-258,0 0 258,0 0-2709,0 21-1290,0-5 129,2 14-516,0-3 0,3 7-258,0 0-129,2 1-258,1 2 0,-5-3-387,8 7-516,-11-19-1806,7 6-2193,2-5-129,-2-5-258,-7-18 0</inkml:trace>
        </inkml:traceGroup>
        <inkml:traceGroup>
          <inkml:annotationXML>
            <emma:emma xmlns:emma="http://www.w3.org/2003/04/emma" version="1.0">
              <emma:interpretation id="{5919AC9D-A1FB-470F-9FE8-C9308023E0B1}" emma:medium="tactile" emma:mode="ink">
                <msink:context xmlns:msink="http://schemas.microsoft.com/ink/2010/main" type="inkWord" rotatedBoundingBox="11562,2365 13194,2337 13234,4637 11602,4666"/>
              </emma:interpretation>
              <emma:one-of disjunction-type="recognition" id="oneOf2">
                <emma:interpretation id="interp10" emma:lang="en-US" emma:confidence="0">
                  <emma:literal>173</emma:literal>
                </emma:interpretation>
                <emma:interpretation id="interp11" emma:lang="en-US" emma:confidence="0">
                  <emma:literal>TAs</emma:literal>
                </emma:interpretation>
                <emma:interpretation id="interp12" emma:lang="en-US" emma:confidence="0">
                  <emma:literal>RAs</emma:literal>
                </emma:interpretation>
                <emma:interpretation id="interp13" emma:lang="en-US" emma:confidence="0">
                  <emma:literal>IA,</emma:literal>
                </emma:interpretation>
                <emma:interpretation id="interp14" emma:lang="en-US" emma:confidence="0">
                  <emma:literal>MAs</emma:literal>
                </emma:interpretation>
              </emma:one-of>
            </emma:emma>
          </inkml:annotationXML>
          <inkml:trace contextRef="#ctx0" brushRef="#br1" timeOffset="46688.6703">-10716-2908 3483,'9'-91'3999,"-9"43"387,9 14-258,-3 6-1419,-6-3-387,0 31-645,0-25 258,0 25-645,0 0-258,0 18-387,0-18-129,0 45 0,0-19-129,3 15 129,2-2 0,11 10 0,-5-1 0,9 8 0,-8 0 0,8 9 0,-10 3-386,3 10-130,-8 8 0,-3 12 0,-2 5 0,-2 7 0,-7 2 0,2 0 0,-2-5 0,4-8 0,1-10 0,4-16 0,0-14 0,11-13 0,-2-12 0,0-9 0,2-7 0,-11-18 0,12 19 0,-12-19 0,0 0 0,0 0 0,0 0 0,0 0 0,-9-3 0,-18-13-3871,13 0-1289,-5-9-129,4-7-258</inkml:trace>
          <inkml:trace contextRef="#ctx0" brushRef="#br1" timeOffset="47552.7198">-10294-3623 10191,'9'-25'4644,"-9"25"0,0 0-258,0 0-1548,0 0-1806,5 12-387,-3 13-129,-2 3 0,0 10-258,0 1 0,0 9-129,-2-4 0,2 1-129,-2-2 0,1-2 129,-5-6-129,3-3 129,-6-5-129,0-8 0,0-3 129,9-16 0,-19 16 0,19-16-129,0 0 129,-18-21 0,16-4-129,2-9 129,0-5-129,11-9 0,-1-3 129,5-1 0,1-3 0,1 7-129,-1 2 129,0 10-129,-3 2 129,-1 9 0,-3 6 0,-9 19 0,11-20 0,-11 20 0,0 0 130,0 0-259,16 0 0,-16 0 0,19 25 0,-3-5 0,2 3 0,2 9 0,3 0 0,2 7 0,0 4 0,-2 1 0,-2 4 0,-1 2 0,-4 0 0,0-2 0,-4-6 0,-3-1 0,-2-9 0,0-3 0,-3-8 0,-4-21 0,3 27 0,-3-27 0,0 0 0,0 0 0,-12 12-646,-11-19-1160,23 7-3096,-27-21-258,8 5-129,-4-4 0</inkml:trace>
          <inkml:trace contextRef="#ctx0" brushRef="#br1" timeOffset="47725.7296">-10276-3317 10449,'0'0'4644,"14"-11"-129,-14 11-387,41-7-2193,-11 7-1548,6 10-903,-4-1-3096,3-7-387,8 5-516,-4-7-129</inkml:trace>
          <inkml:trace contextRef="#ctx0" brushRef="#br1" timeOffset="69735.9887">-9540-3154 10707,'4'-21'4902,"-4"21"-258,25-25 0,9 25-2451,-17-20-645,24 17-258,-11-11-258,15 14-387,-8-2-129,4 4-129,-11 5-128,-3 9-259,-9 1 0,-9 8 0,-9 4 0,-4-1 0,-12 3 0,-10-5-259,1 1-128,-6-9 129,8 1-129,0-10 129,7 0 0,16-9 0,0 0 258,0 0-129,0 0 129,16-9 0,4 6 129,3-1 0,2 2 0,5 2 129,-3 7 0,1 4-129,-3 2 129,-2 4-129,-5-1 0,-4 6 129,-5-3-129,-4 4 0,-5-3 1,-7 3-130,-11-3 0,-8-3 0,-6-1 0,-6 0 0,-4-7 0,-3-3 0,-1-3 0,0-3 0,0-3 0,5-8 0,3-1 0,3-4 0,8 1 0,-1-4-517,28 19-1805,-22-18-2580,22 18-129,0 0-258,0 0-129</inkml:trace>
        </inkml:traceGroup>
        <inkml:traceGroup>
          <inkml:annotationXML>
            <emma:emma xmlns:emma="http://www.w3.org/2003/04/emma" version="1.0">
              <emma:interpretation id="{DA50597D-8ECC-4BA0-BBD8-8049B35970B9}" emma:medium="tactile" emma:mode="ink">
                <msink:context xmlns:msink="http://schemas.microsoft.com/ink/2010/main" type="inkWord" rotatedBoundingBox="17174,2325 18651,2300 18686,4334 17209,4359"/>
              </emma:interpretation>
              <emma:one-of disjunction-type="recognition" id="oneOf3">
                <emma:interpretation id="interp15" emma:lang="en-US" emma:confidence="0">
                  <emma:literal>As</emma:literal>
                </emma:interpretation>
                <emma:interpretation id="interp16" emma:lang="en-US" emma:confidence="0">
                  <emma:literal>AZ</emma:literal>
                </emma:interpretation>
                <emma:interpretation id="interp17" emma:lang="en-US" emma:confidence="0">
                  <emma:literal>Re</emma:literal>
                </emma:interpretation>
                <emma:interpretation id="interp18" emma:lang="en-US" emma:confidence="0">
                  <emma:literal>172</emma:literal>
                </emma:interpretation>
                <emma:interpretation id="interp19" emma:lang="en-US" emma:confidence="0">
                  <emma:literal>Ras</emma:literal>
                </emma:interpretation>
              </emma:one-of>
            </emma:emma>
          </inkml:annotationXML>
          <inkml:trace contextRef="#ctx0" brushRef="#br1" timeOffset="49543.8338">-5018-3591 14577,'11'-20'4902,"12"4"-387,-23 16 129,12 11-3999,-12 8-258,0 10 0,0 3-129,0 10 0,-7 3-129,0 5 0,-2-2-129,0 0 129,0-9-258,0-4 129,2-6 0,0-10 0,7-19 0,-11 18 0,11-18 0,-10-12 0,8-10 0,2-8 0,0-9 129,0-5-129,2-8 129,10-1 0,1-4 0,4 5 129,3 1-129,0 8 129,-1 6 0,-1 10-129,-4 4 129,-14 23-128,20-23-130,-20 23 0,0 0 0,18 5 0,-18-5 0,21 34 0,-7-9 0,7 7 0,3 1 0,4 8 0,2-1 0,2 4 0,-1 2 0,-3 2 0,-3-3 0,-4-1 0,-1-3 0,-8-5 0,-1-1 0,-8-12 0,1 1 0,-4-24-775,0 28-1418,0-28-2709,-16 0-258,0-7-129,16 7 0</inkml:trace>
          <inkml:trace contextRef="#ctx0" brushRef="#br1" timeOffset="49732.8446">-4863-3337 12255,'-20'-11'4902,"29"8"-516,12 3 129,17 5-3354,-10-1-516,13 3-516,2 7-903,-11-12-2451,5 3-1032,2-1-387,-7-4-258,-1 0-258</inkml:trace>
          <inkml:trace contextRef="#ctx0" brushRef="#br1" timeOffset="48844.7936">-5102-2802 12126,'2'-19'4902,"-2"19"-258,0-23-129,0 23-2838,0 0-387,0 10-387,0-10-129,0 34-129,0-9-258,5 9 129,3 3-128,6 9-388,0-1 0,4 7 0,0 1 0,3 7 0,-2 4 0,-1 11 0,0 2 0,-5 3 0,-3-2 0,-3-2 0,-1-6 0,-5-10 0,-1-6 0,0-17 0,0-7 0,-1-10 0,-1-2 0,2-18 0,-7 16 0,-9-16-646,16 0-4385,-9-16-258,9 16 129,-29-31-516</inkml:trace>
          <inkml:trace contextRef="#ctx0" brushRef="#br1" timeOffset="70652.0411">-4241-3081 5805,'6'-21'4515,"-6"21"-129,0 0-387,1-29-1548,-1 29-258,0 0-516,0 0-258,13-28-258,5 28-258,-10-14 0,16 10-129,-7-10 0,12 10-258,-6-1 0,7 5-129,-5 0-129,0 5-128,-5 8-130,-4 6 0,-8 4 0,-4 4 0,-4 0 0,-5 3 0,-13 0 0,-3-1 0,-6-3 0,-2-4 0,-1-3 0,2-3 0,1-3 0,6-6 0,3 0 0,18-7 0,-25 5 0,25-5 0,0 0 0,0 0 0,0 0 0,0 0 0,0 0 0,27 13 0,-2-8 0,8-1 0,14 1 0,4-5-517,29 7-2837,-3-7-1677,6 0 0,1 0-516,7-2 0</inkml:trace>
        </inkml:traceGroup>
        <inkml:traceGroup>
          <inkml:annotationXML>
            <emma:emma xmlns:emma="http://www.w3.org/2003/04/emma" version="1.0">
              <emma:interpretation id="{49153847-2334-4266-B040-B4E8A577AA7E}" emma:medium="tactile" emma:mode="ink">
                <msink:context xmlns:msink="http://schemas.microsoft.com/ink/2010/main" type="inkWord" rotatedBoundingBox="22325,2384 23656,2361 23688,4185 22357,4208"/>
              </emma:interpretation>
              <emma:one-of disjunction-type="recognition" id="oneOf4">
                <emma:interpretation id="interp20" emma:lang="en-US" emma:confidence="0">
                  <emma:literal>IA,</emma:literal>
                </emma:interpretation>
                <emma:interpretation id="interp21" emma:lang="en-US" emma:confidence="0">
                  <emma:literal>| A,</emma:literal>
                </emma:interpretation>
                <emma:interpretation id="interp22" emma:lang="en-US" emma:confidence="0">
                  <emma:literal>I A,</emma:literal>
                </emma:interpretation>
                <emma:interpretation id="interp23" emma:lang="en-US" emma:confidence="0">
                  <emma:literal>AA,</emma:literal>
                </emma:interpretation>
                <emma:interpretation id="interp24" emma:lang="en-US" emma:confidence="0">
                  <emma:literal>\ A,</emma:literal>
                </emma:interpretation>
              </emma:one-of>
            </emma:emma>
          </inkml:annotationXML>
          <inkml:trace contextRef="#ctx0" brushRef="#br1" timeOffset="51599.9514">220-3542 12642,'22'-10'4902,"-22"10"-516,0 0 387,14 12-3999,-14 4-258,0 13-129,0-1 0,0 13 0,0 7-129,-2 4-129,-1 3-129,-3-2 0,1-5 0,-2-5 129,0-8-258,1-8 129,-1-7 0,7-20 0,0 0 0,-17 14 129,17-14-129,-13-14 0,9-9 129,3-2 0,1-14 0,0-4 0,0-9 0,9-3 0,1-2 0,5 0 0,1 4 0,-2 3 0,-2 6 0,2 8 129,-5 6-129,2 7 129,-6 5 0,-5 18-129,7-20 0,-7 20 0,0 0 0,0 0 0,0 0 1,18 4-130,-9 12 0,4 3 0,1 6 0,5 9 0,3 4 0,1 8 0,-2 2 0,2 5 0,-1 4 0,-1 0 0,-1 0 0,-1-6 0,-3-2 0,-2-10 0,1-6 0,-6-9 0,1-7-259,-10-17-386,9 23-774,-18-23-3612,9 0 0,-23-8-258,5-1-258</inkml:trace>
          <inkml:trace contextRef="#ctx0" brushRef="#br1" timeOffset="51821.9641">196-3168 10965,'0'0'4644,"0"0"-129,16-7-258,-16 7-2967,39 0-645,-14 0-258,8 5-258,10 4-903,-7-9-2193,10 0-1290,9 0-258,-3-4-387,6 4-129</inkml:trace>
          <inkml:trace contextRef="#ctx0" brushRef="#br1" timeOffset="50828.9073">57-2675 9546,'-6'-22'4773,"5"6"129,1 16-516,0 0-2193,0 0-774,0 0-258,0 0-258,0 0-129,0 0-129,0 0-258,0 0 129,0 0-129,0 0-129,3 25 129,4-3-257,2 8-130,2 5 0,1 12 0,3 2 0,1 8 0,0 2 0,0 3 0,-2 1 0,0 1 0,0-2 0,-1-5 0,-1-4 0,1-5 0,-4-5 0,-1-9 0,0-8 0,-3-10 0,2 0 0,-7-16-388,0 0-3998,0 0-903,0-14 129,-12-9-387</inkml:trace>
          <inkml:trace contextRef="#ctx0" brushRef="#br1" timeOffset="71373.0823">1293-3140 14706,'27'-12'5160,"-27"12"0,17-2-387,-17 2-3741,0 0-258,20 23-129,-20-23-258,9 39-257,-7-14-130,1 7 0,-1 2 0,2 5 0,-4 2 0,0 0 0,0 2 0,0-4 0,0-2 0,-2-3 0,0-2 0,-3-9 0,5 9-1420,0-32-3611,-23 20-258,-1-18-129,-2-2-516</inkml:trace>
        </inkml:traceGroup>
      </inkml:traceGroup>
    </inkml:traceGroup>
    <inkml:traceGroup>
      <inkml:annotationXML>
        <emma:emma xmlns:emma="http://www.w3.org/2003/04/emma" version="1.0">
          <emma:interpretation id="{358745BA-3ABC-4C9D-82BE-BE57EE69CC33}" emma:medium="tactile" emma:mode="ink">
            <msink:context xmlns:msink="http://schemas.microsoft.com/ink/2010/main" type="paragraph" rotatedBoundingBox="4421,6498 22956,6024 22974,6749 4440,72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2A5EEE-696E-447C-B2BD-070EA0A896B8}" emma:medium="tactile" emma:mode="ink">
              <msink:context xmlns:msink="http://schemas.microsoft.com/ink/2010/main" type="line" rotatedBoundingBox="4421,6498 22956,6024 22974,6749 4440,7223"/>
            </emma:interpretation>
          </emma:emma>
        </inkml:annotationXML>
        <inkml:traceGroup>
          <inkml:annotationXML>
            <emma:emma xmlns:emma="http://www.w3.org/2003/04/emma" version="1.0">
              <emma:interpretation id="{300E4CF9-0C9B-46BB-A770-A7AD71391C7C}" emma:medium="tactile" emma:mode="ink">
                <msink:context xmlns:msink="http://schemas.microsoft.com/ink/2010/main" type="inkWord" rotatedBoundingBox="4421,6509 6402,6458 6417,7073 4437,7124">
                  <msink:destinationLink direction="with" ref="{341D9FBE-AF2C-4C8F-9BDA-278B701F2E3C}"/>
                </msink:context>
              </emma:interpretation>
              <emma:one-of disjunction-type="recognition" id="oneOf5">
                <emma:interpretation id="interp25" emma:lang="en-US" emma:confidence="0">
                  <emma:literal>Dr</emma:literal>
                </emma:interpretation>
                <emma:interpretation id="interp26" emma:lang="en-US" emma:confidence="0">
                  <emma:literal>ND</emma:literal>
                </emma:interpretation>
                <emma:interpretation id="interp27" emma:lang="en-US" emma:confidence="0">
                  <emma:literal>RD</emma:literal>
                </emma:interpretation>
                <emma:interpretation id="interp28" emma:lang="en-US" emma:confidence="0">
                  <emma:literal>MD</emma:literal>
                </emma:interpretation>
                <emma:interpretation id="interp29" emma:lang="en-US" emma:confidence="0">
                  <emma:literal>MID</emma:literal>
                </emma:interpretation>
              </emma:one-of>
            </emma:emma>
          </inkml:annotationXML>
          <inkml:trace contextRef="#ctx0" brushRef="#br1" timeOffset="28599.6358">-16361 511 10836,'0'0'4515,"16"-6"0,-16 6-129,0 0-3096,3 18-516,-3-18 129,13 36-258,-10-17-129,8 11 0,-6-1-258,4 5 0,-2-1-129,2 1 129,-2-4-129,2 1-129,-2-5 129,-1-2-258,1-5 0,-7-19-387,9 29-258,-9-29-1935,-15 0-2064,15 0 129,-21-9-516,21 9-258</inkml:trace>
          <inkml:trace contextRef="#ctx0" brushRef="#br1" timeOffset="29044.6613">-16600 427 8772,'32'0'4257,"-16"0"387,15 0-1032,6 18-1419,-5-15-387,19 20-645,-6-14-258,14 16-129,-6-9-258,8 11 0,-8-6-129,2 4 0,-9-4-129,-3 4 0,-9-3 0,-4-3-129,-10-1 129,-6 2 0,-9-3-129,-3 5 129,-4-3-129,-14 4 0,-9-1 129,-7 3-258,-7-2 129,-5 2-129,-8-4 129,-1-3-258,-6-4 129,0-5-129,4 0-129,-4-9 0,10 5-387,-8-8-645,25 3-2580,-7-2-1032,6-3-258,7 3 0,6-2-645</inkml:trace>
          <inkml:trace contextRef="#ctx0" brushRef="#br1" timeOffset="73324.1939">-17706 596 10449,'5'-16'4515,"-5"16"129,22-5-387,-22 5-2580,3 10-774,-3 10-258,0-20 0,-5 43-129,-9-15-129,3 8-129,-7 1 0,2 2-258,-3 0 258,1-1-258,-2-3 0,4-6 0,2-3 0,3-6-129,4-4 129,7-16 0,0 0 0,0 0-129,0 0 129,0 0 0,0 0 0,-12-20 129,12-1-258,1-6 258,7-3-129,2-6 129,4-1-129,6 0 129,-2-1-258,1 6 258,-3 2-129,0 5 129,-3 4 0,-13 21 0,18-23 0,-18 23 0,0 0 0,0 0 0,0 0 129,21 0-129,-21 0 129,21 14-129,-21-14 129,34 32 0,-16-14 0,7 5 0,-4-2 0,6 2-129,-4 0 1,4 2-130,-2 0 0,1 0 0,1 2 0,-2 0 0,2-1 0,-4 1 0,-2-4 0,-1-3 0,-1 3 0,-19-23-1033,34 25-3869,-34-25-258,12 17 0,-12-17-387</inkml:trace>
        </inkml:traceGroup>
        <inkml:traceGroup>
          <inkml:annotationXML>
            <emma:emma xmlns:emma="http://www.w3.org/2003/04/emma" version="1.0">
              <emma:interpretation id="{90FF1AC6-3E4A-4D6C-8C93-C005AF9FDC72}" emma:medium="tactile" emma:mode="ink">
                <msink:context xmlns:msink="http://schemas.microsoft.com/ink/2010/main" type="inkWord" rotatedBoundingBox="9855,6597 10457,6582 10470,7068 9867,7084">
                  <msink:destinationLink direction="with" ref="{1746D3D1-B75F-4406-9E3B-2E75FD4563C4}"/>
                </msink:context>
              </emma:interpretation>
              <emma:one-of disjunction-type="recognition" id="oneOf6">
                <emma:interpretation id="interp30" emma:lang="en-US" emma:confidence="0">
                  <emma:literal>n</emma:literal>
                </emma:interpretation>
                <emma:interpretation id="interp31" emma:lang="en-US" emma:confidence="0">
                  <emma:literal>^</emma:literal>
                </emma:interpretation>
                <emma:interpretation id="interp32" emma:lang="en-US" emma:confidence="0">
                  <emma:literal>N</emma:literal>
                </emma:interpretation>
                <emma:interpretation id="interp33" emma:lang="en-US" emma:confidence="0">
                  <emma:literal>a</emma:literal>
                </emma:interpretation>
                <emma:interpretation id="interp34" emma:lang="en-US" emma:confidence="0">
                  <emma:literal>R</emma:literal>
                </emma:interpretation>
              </emma:one-of>
            </emma:emma>
          </inkml:annotationXML>
          <inkml:trace contextRef="#ctx0" brushRef="#br1" timeOffset="74341.2521">-12283 612 9804,'9'-27'4902,"-9"27"-129,0 0-258,7-18-1161,-5 27-2322,-2-9-387,-5 41-258,-8-14-129,3 9 0,-5 1-258,1 2 129,-2-2 0,0-3-258,0-4 129,4-5-129,1-3 129,0-6 0,11-16 0,-14 16 0,14-16 129,0 0 129,0 0-258,-9-16 258,9-2-258,0-7 258,9-7-258,4-4 0,3-5 129,5 1-129,0-1 129,1 3 0,-3 3 0,1 8 0,-6 6 129,-14 21-129,20-23 0,-20 23 0,0 0 129,0 0-129,17 3 0,-17-3 1,18 25-130,-4-7 0,1 0 0,4 3 0,-1 0 0,3 2 0,-1 1 0,-1 0 0,3 1 0,-3 2 0,1 0 0,-2 1 0,-2 1 0,2-3 0,-1 5 0,-4-12-259,19 13-3740,-16-11-1161,3-3-258,6-7 0,9-6-774</inkml:trace>
        </inkml:traceGroup>
        <inkml:traceGroup>
          <inkml:annotationXML>
            <emma:emma xmlns:emma="http://www.w3.org/2003/04/emma" version="1.0">
              <emma:interpretation id="{F98A4917-8120-49A2-A185-27E5F0A1CFAE}" emma:medium="tactile" emma:mode="ink">
                <msink:context xmlns:msink="http://schemas.microsoft.com/ink/2010/main" type="inkWord" rotatedBoundingBox="11574,6517 12274,6499 12287,6995 11587,7013">
                  <msink:destinationLink direction="with" ref="{1746D3D1-B75F-4406-9E3B-2E75FD4563C4}"/>
                </msink:context>
              </emma:interpretation>
              <emma:one-of disjunction-type="recognition" id="oneOf7">
                <emma:interpretation id="interp35" emma:lang="en-US" emma:confidence="1">
                  <emma:literal>D</emma:literal>
                </emma:interpretation>
                <emma:interpretation id="interp36" emma:lang="en-US" emma:confidence="0">
                  <emma:literal>B</emma:literal>
                </emma:interpretation>
                <emma:interpretation id="interp37" emma:lang="en-US" emma:confidence="0">
                  <emma:literal>P</emma:literal>
                </emma:interpretation>
                <emma:interpretation id="interp38" emma:lang="en-US" emma:confidence="0">
                  <emma:literal>b</emma:literal>
                </emma:interpretation>
                <emma:interpretation id="interp39" emma:lang="en-US" emma:confidence="0">
                  <emma:literal>Du</emma:literal>
                </emma:interpretation>
              </emma:one-of>
            </emma:emma>
          </inkml:annotationXML>
          <inkml:trace contextRef="#ctx0" brushRef="#br1" timeOffset="30256.7306">-10646 471 9546,'53'-7'4773,"-15"9"-129,1 3-258,0-1-1935,21 17-903,-17-8-387,19 10-258,-14-4-387,4 6-129,-8-3-129,-3 4 0,-5 1-129,-8 0 129,-5-1-129,-5 3 0,-9-2 0,-5 1 0,-4-3 0,-13 2-129,-8-6 129,-8 2-129,-10-5 0,-3-2-129,-8-4 258,-9-3-387,-1 0 0,-8-5 0,6 1-387,-9-5-645,24-2-3225,-8-1-258,11-1-387,8 1 0</inkml:trace>
          <inkml:trace contextRef="#ctx0" brushRef="#br1" timeOffset="29856.7077">-10415 544 13803,'20'-7'4902,"1"-3"-258,-21 10 0,0 0-3483,0 0-258,0 0-258,0 0 0,16 16-258,-9 0 0,-3 0-129,5 7 0,-2 0-128,0 5-130,-2 1 0,2-1 0,0 1 0,0-3 0,1 1 0,-3-4 0,0-1-130,-5-22-128,9 26-258,-9-26-387,2 18-1290,-2-18-2709,-11-2 129,11 2-258,-30-26-129</inkml:trace>
        </inkml:traceGroup>
        <inkml:traceGroup>
          <inkml:annotationXML>
            <emma:emma xmlns:emma="http://www.w3.org/2003/04/emma" version="1.0">
              <emma:interpretation id="{6B741B64-F52B-40EE-BA10-2BFD7C0DF5BF}" emma:medium="tactile" emma:mode="ink">
                <msink:context xmlns:msink="http://schemas.microsoft.com/ink/2010/main" type="inkWord" rotatedBoundingBox="15530,6404 16100,6389 16111,6808 15540,6822">
                  <msink:destinationLink direction="with" ref="{4F737F21-28DB-4ECA-9C96-7FB16BFF4A03}"/>
                  <msink:destinationLink direction="with" ref="{94A91108-0A98-4CB9-B619-E7ABADCAEC39}"/>
                </msink:context>
              </emma:interpretation>
              <emma:one-of disjunction-type="recognition" id="oneOf8">
                <emma:interpretation id="interp40" emma:lang="en-US" emma:confidence="0.5">
                  <emma:literal>n</emma:literal>
                </emma:interpretation>
                <emma:interpretation id="interp41" emma:lang="en-US" emma:confidence="0">
                  <emma:literal>^</emma:literal>
                </emma:interpretation>
                <emma:interpretation id="interp42" emma:lang="en-US" emma:confidence="0">
                  <emma:literal>N</emma:literal>
                </emma:interpretation>
                <emma:interpretation id="interp43" emma:lang="en-US" emma:confidence="0">
                  <emma:literal>a</emma:literal>
                </emma:interpretation>
                <emma:interpretation id="interp44" emma:lang="en-US" emma:confidence="0">
                  <emma:literal>R</emma:literal>
                </emma:interpretation>
              </emma:one-of>
            </emma:emma>
          </inkml:annotationXML>
          <inkml:trace contextRef="#ctx0" brushRef="#br1" timeOffset="75332.3088">-6591 438 12255,'8'-22'4773,"-8"22"-387,0 0 129,0 0-2838,0 0-645,-20 11-387,15 12-258,-8-3 0,4 6-129,-5 5 0,3 1 0,-3-2-129,5 0 0,-3-1 0,3-5 0,-2-2 0,1-4-129,10-18 129,-16 21-129,16-21 129,0 0-129,-16 3 0,16-3 129,0-12-129,0-6 0,3-3 0,6-4 129,3-5-129,3-2 129,1-4 0,3 1 0,1-3 0,-1 6 0,-1 0 1,-2 9-130,-3 0 0,1 7 0,-14 16 0,19-14 0,-19 14 0,16 3 0,-16-3 0,22 27 0,-11-8 0,5 8 0,0 0 0,3 1 0,2 4 0,4 0 0,0 0 0,0-1 0,2-1 0,-4-3 0,9 5 0,-21-11-4516,17-2-515,-1-6-258,7-4-258</inkml:trace>
        </inkml:traceGroup>
        <inkml:traceGroup>
          <inkml:annotationXML>
            <emma:emma xmlns:emma="http://www.w3.org/2003/04/emma" version="1.0">
              <emma:interpretation id="{BFFF7C4E-53B7-4197-A89D-462A58E903A4}" emma:medium="tactile" emma:mode="ink">
                <msink:context xmlns:msink="http://schemas.microsoft.com/ink/2010/main" type="inkWord" rotatedBoundingBox="16855,6180 17632,6160 17648,6789 16872,6808">
                  <msink:destinationLink direction="with" ref="{4F737F21-28DB-4ECA-9C96-7FB16BFF4A03}"/>
                  <msink:destinationLink direction="with" ref="{94A91108-0A98-4CB9-B619-E7ABADCAEC39}"/>
                </msink:context>
              </emma:interpretation>
              <emma:one-of disjunction-type="recognition" id="oneOf9">
                <emma:interpretation id="interp45" emma:lang="en-US" emma:confidence="1">
                  <emma:literal>D</emma:literal>
                </emma:interpretation>
                <emma:interpretation id="interp46" emma:lang="en-US" emma:confidence="0">
                  <emma:literal>B</emma:literal>
                </emma:interpretation>
                <emma:interpretation id="interp47" emma:lang="en-US" emma:confidence="0">
                  <emma:literal>I</emma:literal>
                </emma:interpretation>
                <emma:interpretation id="interp48" emma:lang="en-US" emma:confidence="0">
                  <emma:literal>☺</emma:literal>
                </emma:interpretation>
                <emma:interpretation id="interp49" emma:lang="en-US" emma:confidence="0">
                  <emma:literal>P</emma:literal>
                </emma:interpretation>
              </emma:one-of>
            </emma:emma>
          </inkml:annotationXML>
          <inkml:trace contextRef="#ctx0" brushRef="#br1" timeOffset="30960.7709">-5139 276 12384,'18'-7'5160,"7"-4"-258,-25 11 0,0 0-1806,25 4-2193,-25-4-129,8 37-258,-2-12-386,3 7-130,-2 2 0,3 3 0,-2 2 0,0 2 0,0-2 0,-3-2 0,0-3 0,-5-5 0,2-3 0,-2-10 0,0 2-775,-21-18-2192,5 0-1935,-2-7-129,2-7-258,-4-6-129</inkml:trace>
          <inkml:trace contextRef="#ctx0" brushRef="#br1" timeOffset="31360.7937">-5344 128 13545,'56'0'4773,"-19"5"129,7 8-258,-6-2-3096,24 21-516,-9-6-258,10 10-387,-5-1-129,-1 6 0,-5-3-129,-6-1 0,-5-3-129,-9-2 0,-7-4 0,-7-1 129,-8-6 0,-6 2 1,-4-3-130,-11-2 0,-14 0 0,-8-1 0,-12-1 0,-8 0 0,-6 0 0,-7-3 0,-1 1 0,-3-3-130,8 1-257,-6-10-516,22 12-774,-9-12-3096,10-2-129,8 0-258,7 0 0</inkml:trace>
        </inkml:traceGroup>
        <inkml:traceGroup>
          <inkml:annotationXML>
            <emma:emma xmlns:emma="http://www.w3.org/2003/04/emma" version="1.0">
              <emma:interpretation id="{F69A93EB-1B28-4458-9D1B-3B1CA87B5F72}" emma:medium="tactile" emma:mode="ink">
                <msink:context xmlns:msink="http://schemas.microsoft.com/ink/2010/main" type="inkWord" rotatedBoundingBox="21014,6078 21532,6065 21550,6773 21033,6787">
                  <msink:destinationLink direction="with" ref="{98396D83-FA2D-46B3-9A3D-BBB3B4DFBD61}"/>
                </msink:context>
              </emma:interpretation>
              <emma:one-of disjunction-type="recognition" id="oneOf10">
                <emma:interpretation id="interp50" emma:lang="en-US" emma:confidence="0">
                  <emma:literal>n</emma:literal>
                </emma:interpretation>
                <emma:interpretation id="interp51" emma:lang="en-US" emma:confidence="0">
                  <emma:literal>^</emma:literal>
                </emma:interpretation>
                <emma:interpretation id="interp52" emma:lang="en-US" emma:confidence="0">
                  <emma:literal>a</emma:literal>
                </emma:interpretation>
                <emma:interpretation id="interp53" emma:lang="en-US" emma:confidence="0">
                  <emma:literal>R</emma:literal>
                </emma:interpretation>
                <emma:interpretation id="interp54" emma:lang="en-US" emma:confidence="0">
                  <emma:literal>N</emma:literal>
                </emma:interpretation>
              </emma:one-of>
            </emma:emma>
          </inkml:annotationXML>
          <inkml:trace contextRef="#ctx0" brushRef="#br1" timeOffset="76276.3627">-1098 123 14319,'22'5'4773,"-22"-5"-258,0 16 0,1 4-3741,-2-4-387,-5 12 129,-6-1-129,-2 5-129,-2 0-258,-4 3 129,-1-1-129,3-4 129,-2-1-129,3-2 0,2-8 0,3-3 0,12-16 0,-16 23 0,16-23 0,0 0 0,0 0 0,0 0 0,0 0 129,0 0-129,0 0 0,-2-12 0,2-4 129,4-2-129,5-9 0,5-3 0,4-4 0,5-7 0,3-3 129,5-2-129,1-1 129,1 3-129,-2 3 258,-3 9 0,-6 4-129,-5 8 129,-17 20 0,23-12 0,-23 12-128,0 0-130,22 21 0,-13 6 0,0 3 0,3 13 0,2-1 0,4 10 0,-4 3 0,6 2 0,-2 2 0,-1-4 0,1 0 0,-4-11 0,4 6 0,-18-14-3613,7-2-1547,-5-11 0,-2-2-387</inkml:trace>
        </inkml:traceGroup>
        <inkml:traceGroup>
          <inkml:annotationXML>
            <emma:emma xmlns:emma="http://www.w3.org/2003/04/emma" version="1.0">
              <emma:interpretation id="{64DEF8EA-14B1-4347-A043-9EA1AD6867C7}" emma:medium="tactile" emma:mode="ink">
                <msink:context xmlns:msink="http://schemas.microsoft.com/ink/2010/main" type="inkWord" rotatedBoundingBox="22273,6049 22956,6031 22974,6744 22292,6762">
                  <msink:destinationLink direction="with" ref="{98396D83-FA2D-46B3-9A3D-BBB3B4DFBD61}"/>
                </msink:context>
              </emma:interpretation>
              <emma:one-of disjunction-type="recognition" id="oneOf11">
                <emma:interpretation id="interp55" emma:lang="en-US" emma:confidence="1">
                  <emma:literal>D</emma:literal>
                </emma:interpretation>
                <emma:interpretation id="interp56" emma:lang="en-US" emma:confidence="0">
                  <emma:literal>DC</emma:literal>
                </emma:interpretation>
                <emma:interpretation id="interp57" emma:lang="en-US" emma:confidence="0">
                  <emma:literal>DB</emma:literal>
                </emma:interpretation>
                <emma:interpretation id="interp58" emma:lang="en-US" emma:confidence="0">
                  <emma:literal>DU</emma:literal>
                </emma:interpretation>
                <emma:interpretation id="interp59" emma:lang="en-US" emma:confidence="0">
                  <emma:literal>DO</emma:literal>
                </emma:interpretation>
              </emma:one-of>
            </emma:emma>
          </inkml:annotationXML>
          <inkml:trace contextRef="#ctx0" brushRef="#br1" timeOffset="31984.8294">212 155 12771,'0'0'5289,"16"0"-258,-16 0 0,14 18-1806,-2 14-2193,-6-4-644,8 13-388,-5 0 0,3 3 0,-1 1 0,-1-1 0,-1-3 0,-2-7 0,1 0 0,-8-9 0,7 1 0,-7-26-1291,5 23-3482,-5-23-387,0 0 258,-9 0-645</inkml:trace>
          <inkml:trace contextRef="#ctx0" brushRef="#br1" timeOffset="32328.8491">66 32 14577,'48'-36'5031,"-16"35"-258,5 1 129,16 16-3741,-6-6-258,11 13-258,-6 1-258,5 9 1,-6 5-388,-1 4 0,-7 5 0,-7 3 0,-10 5 0,-10-2 0,-12 0 0,-4-3 0,-13-5 0,-12-4 0,-10-8 0,-8-4 0,-7-6 0,-8-9 0,3 4-517,-22-16-3482,6 1-903,-7-1-258,-4 2-258,-7 5 0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0:28.5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F9CE11-3F2C-41B4-9C7B-1D55DF22CF90}" emma:medium="tactile" emma:mode="ink">
          <msink:context xmlns:msink="http://schemas.microsoft.com/ink/2010/main" type="writingRegion" rotatedBoundingBox="5543,11320 24021,11066 24037,12259 5560,12513"/>
        </emma:interpretation>
      </emma:emma>
    </inkml:annotationXML>
    <inkml:traceGroup>
      <inkml:annotationXML>
        <emma:emma xmlns:emma="http://www.w3.org/2003/04/emma" version="1.0">
          <emma:interpretation id="{EDBE9B94-EE13-40DE-9247-16C40B983528}" emma:medium="tactile" emma:mode="ink">
            <msink:context xmlns:msink="http://schemas.microsoft.com/ink/2010/main" type="paragraph" rotatedBoundingBox="5543,11320 24021,11066 24037,12259 5560,12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E99D58-7DF5-4863-8503-FF8FE79002F6}" emma:medium="tactile" emma:mode="ink">
              <msink:context xmlns:msink="http://schemas.microsoft.com/ink/2010/main" type="line" rotatedBoundingBox="5543,11320 24021,11066 24037,12259 5560,12513"/>
            </emma:interpretation>
          </emma:emma>
        </inkml:annotationXML>
        <inkml:traceGroup>
          <inkml:annotationXML>
            <emma:emma xmlns:emma="http://www.w3.org/2003/04/emma" version="1.0">
              <emma:interpretation id="{4FB2EC24-FF85-42A4-9581-6F1938AB15AD}" emma:medium="tactile" emma:mode="ink">
                <msink:context xmlns:msink="http://schemas.microsoft.com/ink/2010/main" type="inkWord" rotatedBoundingBox="5543,11320 6792,11303 6809,12495 5560,12513"/>
              </emma:interpretation>
              <emma:one-of disjunction-type="recognition" id="oneOf0">
                <emma:interpretation id="interp0" emma:lang="en-US" emma:confidence="0">
                  <emma:literal>I,</emma:literal>
                </emma:interpretation>
                <emma:interpretation id="interp1" emma:lang="en-US" emma:confidence="0">
                  <emma:literal>I 4</emma:literal>
                </emma:interpretation>
                <emma:interpretation id="interp2" emma:lang="en-US" emma:confidence="0">
                  <emma:literal>I f</emma:literal>
                </emma:interpretation>
                <emma:interpretation id="interp3" emma:lang="en-US" emma:confidence="0">
                  <emma:literal>In,</emma:literal>
                </emma:interpretation>
                <emma:interpretation id="interp4" emma:lang="en-US" emma:confidence="0">
                  <emma:literal>I k</emma:literal>
                </emma:interpretation>
              </emma:one-of>
            </emma:emma>
          </inkml:annotationXML>
          <inkml:trace contextRef="#ctx0" brushRef="#br0">-16698 5365 13545,'-21'-36'5160,"21"20"-258,0 16 0,25-28-2967,12 28-903,-1-9-129,23 7-515,3-3-388,13 3 0,1 0 0,4 1 0,-3 1 0,-8 0 0,-7 0 0,-21 0-1162,-7 3-3611,-34-3-516,7 23 387,-19-5-774</inkml:trace>
          <inkml:trace contextRef="#ctx0" brushRef="#br0" timeOffset="-260.0149">-16450 5345 12642,'16'4'4644,"9"26"-258,-13-8 258,-7-1-3354,15 16-258,-11-1-387,9 8 0,-9-1-387,-1 1 0,-4 4-129,0-5 0,-4 0-129,0-9-258,0-2-129,-11-15-258,11 14-903,-20-21-2580,20-10-516,-26 0-258,8-10-129</inkml:trace>
          <inkml:trace contextRef="#ctx0" brushRef="#br0" timeOffset="246.0141">-16740 5836 10191,'0'20'4902,"7"3"-129,11-14 0,8-9-2451,15 16-903,-5-16-258,17 16-516,-1-7-258,5 0-645,7 7-645,-13-14-2451,10-1-1419,-1 1 0,-3-2-387,2-9-516</inkml:trace>
          <inkml:trace contextRef="#ctx0" brushRef="#br0" timeOffset="604.0345">-15659 5667 14061,'0'0'5031,"0"0"-129,0 0 0,22 9-3483,-22-9-516,-6 39-129,-8-16-129,2 11-515,-8-2-130,-1 4 0,-4 1 0,0-3 0,2-4 0,0-3 0,3-4 0,2-5 0,6 0 0,12-18 0,-13 19 0,13-19 0,0 16-130,0-16 1,29 14 129,-8-8 0,8-1 0,1-1 0,5 1-129,-3-5-129,8 7-774,-19-7-2838,7-2-1161,-4-1 129,-7-6-258,-17 9-645</inkml:trace>
          <inkml:trace contextRef="#ctx0" brushRef="#br0" timeOffset="812.0463">-15545 5991 15222,'0'0'5289,"0"0"-129,0 16-258,-2 4-3612,2 21-516,0-6-644,9 13-130,-3 2 0,1-4 0,3 6 0,-6-18-775,14 1-3998,-13-5-516,0-3 258,-5-6-645</inkml:trace>
        </inkml:traceGroup>
        <inkml:traceGroup>
          <inkml:annotationXML>
            <emma:emma xmlns:emma="http://www.w3.org/2003/04/emma" version="1.0">
              <emma:interpretation id="{60AC4CCF-29C2-49E8-A945-19F0236D3C57}" emma:medium="tactile" emma:mode="ink">
                <msink:context xmlns:msink="http://schemas.microsoft.com/ink/2010/main" type="inkWord" rotatedBoundingBox="11782,11313 13317,11292 13329,12176 11794,12197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I3</emma:literal>
                </emma:interpretation>
                <emma:interpretation id="interp7" emma:lang="en-US" emma:confidence="0">
                  <emma:literal>I,</emma:literal>
                </emma:interpretation>
                <emma:interpretation id="interp8" emma:lang="en-US" emma:confidence="0">
                  <emma:literal>#3</emma:literal>
                </emma:interpretation>
                <emma:interpretation id="interp9" emma:lang="en-US" emma:confidence="0">
                  <emma:literal>Is.</emma:literal>
                </emma:interpretation>
              </emma:one-of>
            </emma:emma>
          </inkml:annotationXML>
          <inkml:trace contextRef="#ctx0" brushRef="#br0" timeOffset="2224.1272">-10488 5653 10965,'-16'7'4644,"16"-7"-258,14 14 0,10-3-2838,-24-11-516,48 13 0,-24-8-258,17 6-258,-3-1-258,6 1-129,-1 1-129,1-3-387,6 7-387,-5-16-1419,4 0-2322,8 2 129,-3-2-516,6 0 129</inkml:trace>
          <inkml:trace contextRef="#ctx0" brushRef="#br0" timeOffset="1916.1096">-10486 5290 9417,'0'-19'4644,"0"19"-387,12-2 129,4-3-1677,15 8-1161,-12-3-258,24 5-258,-6-5-258,17 2-258,1-2-258,5 0-258,6-3-258,-9-8-645,9 11-1161,-15-4-2451,-12 3 129,-8 1-645,-31 0 258</inkml:trace>
          <inkml:trace contextRef="#ctx0" brushRef="#br0" timeOffset="1608.0918">-10155 5292 13287,'-9'-16'4773,"9"16"-387,0 11 129,0-11-2838,5 39-774,-5-16 129,11 16-387,-8-5-129,5 10-258,-5-1 0,1 3-129,-3-3-258,1 0 258,0-1-387,-2-4 129,0-3-258,-5-12-258,5 9-774,-16-24-1677,16-8-1677,-20 10 129,20-10-387,-25-12-129</inkml:trace>
          <inkml:trace contextRef="#ctx0" brushRef="#br0" timeOffset="2848.1627">-9328 5705 14319,'21'-27'4902,"-3"15"-129,3 3-129,-21 9-3225,38-13-516,-15 6 0,7 7-258,-7 0-386,2 9-259,-25-9 0,25 27 0,-23-8 0,-2 1 0,-13 5-259,-12-7-257,2 5 0,-9-11-129,7 8 0,-1-13 0,8 3 258,0-8 0,18-2 0,0 0 258,0 0 0,0 0 258,9 9 129,11-4 0,3-1 0,9 10 258,-2-1-129,9 8 129,-7-3-129,6 8 0,-10-2 0,0 4-129,-8-3 0,-6 0 0,-8-4-129,-6-1 130,-11-4-259,-10-4 0,-8-3 0,-8-2 0,-6-5 0,-5-2 0,-4 0 0,-1-2 0,0-8 0,1-3 0,9 2 0,1-6-517,15 11-644,-7-11-3483,34 17-258,-19-27 0,19 27-129</inkml:trace>
        </inkml:traceGroup>
        <inkml:traceGroup>
          <inkml:annotationXML>
            <emma:emma xmlns:emma="http://www.w3.org/2003/04/emma" version="1.0">
              <emma:interpretation id="{30D7E8D5-4355-4882-BDB1-B60D723D2AD7}" emma:medium="tactile" emma:mode="ink">
                <msink:context xmlns:msink="http://schemas.microsoft.com/ink/2010/main" type="inkWord" rotatedBoundingBox="16997,11290 18369,11271 18380,12071 17008,12089"/>
              </emma:interpretation>
              <emma:one-of disjunction-type="recognition" id="oneOf2">
                <emma:interpretation id="interp10" emma:lang="en-US" emma:confidence="0">
                  <emma:literal>In</emma:literal>
                </emma:interpretation>
                <emma:interpretation id="interp11" emma:lang="en-US" emma:confidence="0">
                  <emma:literal>I,</emma:literal>
                </emma:interpretation>
                <emma:interpretation id="interp12" emma:lang="en-US" emma:confidence="0">
                  <emma:literal>FZ</emma:literal>
                </emma:interpretation>
                <emma:interpretation id="interp13" emma:lang="en-US" emma:confidence="0">
                  <emma:literal>Is</emma:literal>
                </emma:interpretation>
                <emma:interpretation id="interp1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3752.2146">-5278 5299 13287,'-16'-28'4902,"16"28"-516,0-18 516,0 18-3096,20-7-516,6 1-516,22 6-129,6 0-129,17 2-257,5-2-259,10 4 0,-1-2 0,-3-2 0,-5 1 0,-19-1-646,-3 2-515,-31 0-3483,-5 1-258,-19-3 0,-3 16-387</inkml:trace>
          <inkml:trace contextRef="#ctx0" brushRef="#br0" timeOffset="4006.2291">-5235 5666 11094,'-29'19'4773,"29"-19"-129,-7 21 0,7-21-2838,22 22-645,-1-13-258,20 9-129,3-6-387,13 0-258,6 3-258,1-12-645,12 19-1032,-14-14-2709,1-4-387,-3 0 0,-8-4-258</inkml:trace>
          <inkml:trace contextRef="#ctx0" brushRef="#br0" timeOffset="3510.2007">-5102 5356 10707,'2'-18'5031,"11"-7"-129,-13 25-258,0 0-774,0 0-2838,0 0-258,16-3-129,-16 3-129,16 18 0,-6 5-386,-3 0-130,6 11 0,-4 5 0,3 2 0,-3 3 0,0 4 0,0 2 0,-2-4 0,0-1 0,-7-11 0,4 1-259,-4-15-515,0 12-1032,-11-25-2967,11-7-258,-23-6-258,9-11 0</inkml:trace>
          <inkml:trace contextRef="#ctx0" brushRef="#br0" timeOffset="4380.2505">-4287 5666 15222,'14'-18'5289,"16"-2"-258,-30 20-129,32-2-3741,-32 2-258,25 4-644,-25-4-259,16 37 0,-12-14 0,-4 8 0,0 1 0,-13 0 0,-4 2 0,-6-4 0,-4 0 0,0-5 0,2-6 0,0-4 0,4 1 0,5-7 0,16-9 0,-18 12 0,18-12 0,0 0 0,0 0 0,23 20 0,1-15 0,4 0 0,9 1 0,6-6-388,16 12-773,-9-12-3612,15 0-387,3-5 258,1-8-645</inkml:trace>
        </inkml:traceGroup>
        <inkml:traceGroup>
          <inkml:annotationXML>
            <emma:emma xmlns:emma="http://www.w3.org/2003/04/emma" version="1.0">
              <emma:interpretation id="{3733667A-30AE-44CF-AB1B-DD491F4717A1}" emma:medium="tactile" emma:mode="ink">
                <msink:context xmlns:msink="http://schemas.microsoft.com/ink/2010/main" type="inkWord" rotatedBoundingBox="22916,11142 24022,11127 24037,12197 22931,12212">
                  <msink:destinationLink direction="with" ref="{5F87E43B-4D8B-4286-BD1A-0E326652E59C}"/>
                </msink:context>
              </emma:interpretation>
              <emma:one-of disjunction-type="recognition" id="oneOf3">
                <emma:interpretation id="interp15" emma:lang="en-US" emma:confidence="1">
                  <emma:literal>I,</emma:literal>
                </emma:interpretation>
                <emma:interpretation id="interp16" emma:lang="en-US" emma:confidence="1">
                  <emma:literal>I |</emma:literal>
                </emma:interpretation>
                <emma:interpretation id="interp17" emma:lang="en-US" emma:confidence="0">
                  <emma:literal>IT |</emma:literal>
                </emma:interpretation>
                <emma:interpretation id="interp18" emma:lang="en-US" emma:confidence="0">
                  <emma:literal>It |</emma:literal>
                </emma:interpretation>
                <emma:interpretation id="interp19" emma:lang="en-US" emma:confidence="0">
                  <emma:literal>IF |</emma:literal>
                </emma:interpretation>
              </emma:one-of>
            </emma:emma>
          </inkml:annotationXML>
          <inkml:trace contextRef="#ctx0" brushRef="#br0" timeOffset="5457.3121">631 5553 13029,'16'34'5031,"4"-23"-258,8 1 129,10 8-3354,-6-9-516,21 8-387,-3-5-129,9 2-258,-2-1-258,1-5-258,1 5-516,-11-15-903,9 0-3096,-11 0 0,-5-6-258,2-4-258</inkml:trace>
          <inkml:trace contextRef="#ctx0" brushRef="#br0" timeOffset="5194.2971">660 5144 13287,'10'-17'4902,"15"8"0,9 2-129,9-8-2967,14 15-903,-2-5-129,14 3-258,-5 0-258,7 1-258,-5 1-258,-9 0-516,4 9-1419,-15-4-2580,-14 2 0,-13 2-516,-19-9 0</inkml:trace>
          <inkml:trace contextRef="#ctx0" brushRef="#br0" timeOffset="4962.2836">991 5210 15996,'0'0'4902,"0"0"387,-18 16-387,18 18-3999,-9-4-128,9 16-775,-5-3 0,5 9 0,0-2 0,5 1 0,2-3 0,2-5 0,2-6 0,-8-7 0,4-3 0,-7-27 0,6 23-517,-6-23-1160,0-18-3096,-2-5-387,-5-7-129,-2-5-129</inkml:trace>
          <inkml:trace contextRef="#ctx0" brushRef="#br0" timeOffset="5644.3228">1670 5561 10707,'32'-4'5160,"-16"11"-258,-7 11 129,-9-18-1161,11 48-2838,-11-11-129,0 15-258,-2 7-387,-3 1-387,1 15-645,-16-9-3870,12-1-258,-3-9-129,-3-8-258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0:11.22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2BD2013-8560-4515-82BD-F07A07FC4079}" emma:medium="tactile" emma:mode="ink">
          <msink:context xmlns:msink="http://schemas.microsoft.com/ink/2010/main" type="inkDrawing" rotatedBoundingBox="15933,12207 18849,12046 18854,12140 15939,12301" shapeName="Other"/>
        </emma:interpretation>
      </emma:emma>
    </inkml:annotationXML>
    <inkml:trace contextRef="#ctx0" brushRef="#br0">-5 151 6966,'13'-3'4128,"-13"3"129,0 0-258,0 0-1677,0 0-516,30 1-258,-30-1-516,22 0-258,-22 0 0,32 2-258,-15-2-129,6 4 0,1-4 0,0 3-129,3-3-129,3 4 129,-1-4-129,1 3 0,2-1 0,0-2 0,0 0-129,4 2 129,-2-2 0,1 0 0,1 2-129,-1-1 0,-1-1 129,0 4-129,0-4 129,-2 2 0,-2-2-129,-2 2 0,-1-2 129,-2 0-129,0 0 129,0 0-129,0 0 0,-2 0 0,2 0 0,1 0 0,1 0 0,3 0 0,1 0 0,2 0 0,1 0 0,3-2 0,3-2 0,2 4 0,1-2 0,1-3 0,3 3 0,-1-3 0,0 3 0,0 0 129,-1-1-129,1-1 0,-5-1 0,0 5 0,-5-2 0,1 0 0,-5-1 0,0 1 0,0 0 0,-2-1 0,-1-1 0,-1 1 0,2-1 0,-1 0-129,1 1 129,0-2 0,-1 3 0,-1-2 0,2 1 0,-1 1 0,-1-2 0,1 1 0,1-3 0,-1 3 0,3-2 129,1-1-129,1-1-129,2 4 129,1-3 0,0 3 0,-1 1 0,-2 0 0,-2 0 0,-4 2 0,-1 0 0,-4-1 129,-3-1-129,1-2 0,-3 2 0,0-3 0,-1 2 0,1-5 0,0 7 0,0-5-129,0 3 129,-18 3 129,28-6-129,-28 6 0,21-1 0,-21 1-129,0 0 129,0 0-387,20 0-645,-20 0-3483,-16 7-258,16-7-129,-32 5-258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1:14.7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A91108-0A98-4CB9-B619-E7ABADCAEC39}" emma:medium="tactile" emma:mode="ink">
          <msink:context xmlns:msink="http://schemas.microsoft.com/ink/2010/main" type="inkDrawing" rotatedBoundingBox="15859,7023 15971,8824 15920,8827 15808,7027" semanticType="callout" shapeName="Other">
            <msink:sourceLink direction="with" ref="{4F737F21-28DB-4ECA-9C96-7FB16BFF4A03}"/>
            <msink:sourceLink direction="with" ref="{6B741B64-F52B-40EE-BA10-2BFD7C0DF5BF}"/>
            <msink:sourceLink direction="with" ref="{BFFF7C4E-53B7-4197-A89D-462A58E903A4}"/>
          </msink:context>
        </emma:interpretation>
      </emma:emma>
    </inkml:annotationXML>
    <inkml:trace contextRef="#ctx0" brushRef="#br0">-1 0 5289,'0'0'4257,"0"0"-258,2 16 129,-2-16-1677,0 0-645,5 26 0,-5-26-387,4 23-258,-4-23-129,5 32-129,-5-16-129,9 13 0,-7-4-258,5 10 0,-3-3-129,1 11 0,0-2-129,1 5 0,-3-3-129,2 5 129,1-2-129,-1 2 1,0-2-130,3 3 0,-5-3 0,2 0 0,-1-2 0,1 1 0,-5-4 0,2 0 0,-2-4 0,0 0 0,0-1 0,0 1 0,0 1 0,-2-3 0,1 3 0,1 1 0,0 0 0,0 5 0,0-3 0,0 2 0,0-2 0,0 0 0,1-6 0,-1-1 0,2-2 0,0-9 0,0-1 0,-2-4 0,0-18 0,3 26 0,-3-26 0,6 25 0,-6-25 0,5 21 0,-5-21 0,7 27 0,-7-27 0,9 23 0,-9-23 0,9 23 0,-9-23 0,7 20 0,-7-20 0,5 16 0,-5-16 0,0 0 0,0 0 0,0 0-1162,0 0-3740,-18-14-387,18 14 258,-32-30-645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1:18.3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6C66A6-BAF5-4570-94C9-EA0E782DB2A8}" emma:medium="tactile" emma:mode="ink">
          <msink:context xmlns:msink="http://schemas.microsoft.com/ink/2010/main" type="writingRegion" rotatedBoundingBox="886,8019 2199,8019 2199,8670 886,8670"/>
        </emma:interpretation>
      </emma:emma>
    </inkml:annotationXML>
    <inkml:traceGroup>
      <inkml:annotationXML>
        <emma:emma xmlns:emma="http://www.w3.org/2003/04/emma" version="1.0">
          <emma:interpretation id="{CE55D666-6FD9-42A7-94C4-C19EC0EEC709}" emma:medium="tactile" emma:mode="ink">
            <msink:context xmlns:msink="http://schemas.microsoft.com/ink/2010/main" type="paragraph" rotatedBoundingBox="886,8019 2199,8019 2199,8670 886,86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9F0850-21C7-4655-88F6-7CF3918ABDBB}" emma:medium="tactile" emma:mode="ink">
              <msink:context xmlns:msink="http://schemas.microsoft.com/ink/2010/main" type="line" rotatedBoundingBox="886,8019 2199,8019 2199,8670 886,8670"/>
            </emma:interpretation>
          </emma:emma>
        </inkml:annotationXML>
        <inkml:traceGroup>
          <inkml:annotationXML>
            <emma:emma xmlns:emma="http://www.w3.org/2003/04/emma" version="1.0">
              <emma:interpretation id="{93FFEE43-A27C-4604-931A-DF219DD4C0F9}" emma:medium="tactile" emma:mode="ink">
                <msink:context xmlns:msink="http://schemas.microsoft.com/ink/2010/main" type="inkWord" rotatedBoundingBox="886,8019 2199,8019 2199,8670 886,8670">
                  <msink:destinationLink direction="with" ref="{7CC72268-1EAF-426A-86DC-276D666D8255}"/>
                </msink:context>
              </emma:interpretation>
              <emma:one-of disjunction-type="recognition" id="oneOf0">
                <emma:interpretation id="interp0" emma:lang="en-US" emma:confidence="0">
                  <emma:literal>CP</emma:literal>
                </emma:interpretation>
                <emma:interpretation id="interp1" emma:lang="en-US" emma:confidence="0">
                  <emma:literal>(P</emma:literal>
                </emma:interpretation>
                <emma:interpretation id="interp2" emma:lang="en-US" emma:confidence="0">
                  <emma:literal>[P</emma:literal>
                </emma:interpretation>
                <emma:interpretation id="interp3" emma:lang="en-US" emma:confidence="0">
                  <emma:literal>MP</emma:literal>
                </emma:interpretation>
                <emma:interpretation id="interp4" emma:lang="en-US" emma:confidence="0">
                  <emma:literal>UP</emma:literal>
                </emma:interpretation>
              </emma:one-of>
            </emma:emma>
          </inkml:annotationXML>
          <inkml:trace contextRef="#ctx0" brushRef="#br0">461-4 6837,'0'0'4386,"0"0"0,0 0-129,-36 0-1806,-3 0-774,11 14-516,-17-1-129,9 12-258,-8-4-258,7 9 0,-4 1-129,9 6 0,-2 0-129,7 6 0,4 0-129,5 1 0,4 2 0,9 1 129,3-6 0,4-1 129,8-9 0,15-1 0,-2-10 129,13 1 0,1-10-128,8-1-388,1-4 0,2-1 0,0-3 0,2-1 0,0 1 0,-2-2 0,3 0-130,-10-10-1289,16 6-2838,-16-8-774,0 1 0,-7-3-258</inkml:trace>
          <inkml:trace contextRef="#ctx0" brushRef="#br0" timeOffset="369.0209">939 53 15351,'0'0'5160,"0"0"-258,0 0-129,2 18-3741,-2 0-258,4 14 1,-4-2-775,5 11 0,-2 0 0,1 7 0,-2-2 0,0 6 0,-2-3 0,0-1 0,0-3 0,0-8 0,-2-3 0,-2-13 0,4 3-259,0-24-1031,0 0-903,-18 3-2709,18-3 0,-14-30-258,4-2 0</inkml:trace>
          <inkml:trace contextRef="#ctx0" brushRef="#br0" timeOffset="661.0377">863 160 11868,'18'-59'4902,"-1"34"-258,1 7 129,-2-6-2709,21 20-774,-12-10-387,18 14-129,-9-4-258,9 4 0,-6 2-258,4 9 1,-9 1-259,0 4 0,-7 0 0,-7 0 0,-8 0 0,-6 4 0,-4-20 0,-16 30 0,-7-16 0,-8 0 0,-6-1 0,-6-4 0,-1 3 0,-6-8 0,16 5-4774,-8-6-386,6 1 0,2-4-258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2:43.03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5FFEA24-8342-4A71-B698-3ED115046447}" emma:medium="tactile" emma:mode="ink">
          <msink:context xmlns:msink="http://schemas.microsoft.com/ink/2010/main" type="writingRegion" rotatedBoundingBox="1821,905 25395,123 25633,7284 2059,8067"/>
        </emma:interpretation>
      </emma:emma>
    </inkml:annotationXML>
    <inkml:traceGroup>
      <inkml:annotationXML>
        <emma:emma xmlns:emma="http://www.w3.org/2003/04/emma" version="1.0">
          <emma:interpretation id="{C8AB62C0-26C4-4138-A468-3B338F9B6D37}" emma:medium="tactile" emma:mode="ink">
            <msink:context xmlns:msink="http://schemas.microsoft.com/ink/2010/main" type="paragraph" rotatedBoundingBox="1861,690 13749,944 13700,3237 1812,29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4DF0B0-57BB-47A5-B6D0-56D6E911950A}" emma:medium="tactile" emma:mode="ink">
              <msink:context xmlns:msink="http://schemas.microsoft.com/ink/2010/main" type="line" rotatedBoundingBox="1861,690 13749,944 13700,3237 1812,2983"/>
            </emma:interpretation>
          </emma:emma>
        </inkml:annotationXML>
        <inkml:traceGroup>
          <inkml:annotationXML>
            <emma:emma xmlns:emma="http://www.w3.org/2003/04/emma" version="1.0">
              <emma:interpretation id="{E94950AF-E85D-458D-ACEA-0AEADCE60119}" emma:medium="tactile" emma:mode="ink">
                <msink:context xmlns:msink="http://schemas.microsoft.com/ink/2010/main" type="inkWord" rotatedBoundingBox="1857,850 5122,920 5086,2607 1821,2537"/>
              </emma:interpretation>
              <emma:one-of disjunction-type="recognition" id="oneOf0">
                <emma:interpretation id="interp0" emma:lang="en-US" emma:confidence="0">
                  <emma:literal>shift</emma:literal>
                </emma:interpretation>
                <emma:interpretation id="interp1" emma:lang="en-US" emma:confidence="0">
                  <emma:literal>Shift</emma:literal>
                </emma:interpretation>
                <emma:interpretation id="interp2" emma:lang="en-US" emma:confidence="0">
                  <emma:literal>shifts</emma:literal>
                </emma:interpretation>
                <emma:interpretation id="interp3" emma:lang="en-US" emma:confidence="0">
                  <emma:literal>shrift</emma:literal>
                </emma:interpretation>
                <emma:interpretation id="interp4" emma:lang="en-US" emma:confidence="0">
                  <emma:literal>shift'</emma:literal>
                </emma:interpretation>
              </emma:one-of>
            </emma:emma>
          </inkml:annotationXML>
          <inkml:trace contextRef="#ctx0" brushRef="#br0">331 98 4902,'9'-21'4644,"9"-11"258,-18 32-387,7-16-2193,-13-2-387,6 18-387,-23-14-516,23 14-258,-39 0-516,11 9 0,-6 5-258,-2 4 0,-1 1 0,1 3-129,4-1 0,2 1 129,9-5-129,5 1 0,9-2 0,7 0 129,0 0-129,17 2 129,5 1 129,10 3 0,5-1 129,8 4-258,1 2 387,5-1-387,-1 1 387,2 5-258,-4-2 0,-6 2-129,-4 0 129,-8 0 0,-7-1 0,-10 2 129,-8-2-129,-5-3 129,-12-3 0,-8 0-129,-10-7 129,-2 1-129,-7-8 0,-2 0 0,-4-10 0,1-1-129,-1-3 129,1-10-129,1-3 129,4-3-129,3 1-129,6-1 0,7 3-258,2-2-258,21 18-774,-27-7-2838,27 7-774,0 0 0,0 0-258</inkml:trace>
          <inkml:trace contextRef="#ctx0" brushRef="#br0" timeOffset="855.0489">848 11 7869,'6'-25'4515,"-6"25"0,0 0-129,0 0-2322,0 0-774,10 9-387,6 18-129,-7 0-129,13 13-258,-6 5 129,5 10-258,-3 4 0,0 5-258,-2 3 258,-4 3-258,-3-1 129,-4-3-129,-3-2-129,-2-7 129,0-5 0,0-12 0,0-8-129,-5-10 129,5-22-129,0 0 129,0 0-129,-16-4 129,14-22-129,2-6 129,0-6 0,11-4 0,5-7 0,5 5 0,6 0 129,3 6 0,2 6 0,2 7-129,-4 6 129,0 10 0,-3 5 0,-4 4 0,-3 6-129,-1 10 129,-3 5-129,0 6 129,-2 5-129,2 1 0,-1 7 0,-1-1 0,0 7-258,-3-5 129,1 0-129,-3-7-129,2 1-258,-8-17-258,8 10-516,-11-28-774,0 0-1032,18 2-1548,-13-18 0,6-5-258,-2-15 258</inkml:trace>
          <inkml:trace contextRef="#ctx0" brushRef="#br0" timeOffset="1037.0592">1592 644 4386,'16'-44'4515,"-16"44"0,11-25-129,-11 25-903,16 0-1419,-16 0-516,12 23-645,-7-5-258,11 16-129,-5 0-129,2 7-387,3 5-387,-11-11-645,16 13-1548,-12-8-1935,-5-14-258,-1-3-258,-3-23-129</inkml:trace>
          <inkml:trace contextRef="#ctx0" brushRef="#br0" timeOffset="1217.0696">1699 335 9288,'2'-80'4515,"-2"50"-129,0 30-516,-4-22-3096,4 22-1677,0 0-2967,-13 9-129,13-9-516,0 23-129</inkml:trace>
          <inkml:trace contextRef="#ctx0" brushRef="#br0" timeOffset="2053.1174">2031 1036 10707,'11'-39'4644,"12"24"0,2-2-387,-2 1-3096,20 9-645,0-6-129,10 6-129,2 0-258,0-2-387,9 7-516,-12-17-903,14 6-1935,-9-3-774,-6-9-258,1 0-258</inkml:trace>
          <inkml:trace contextRef="#ctx0" brushRef="#br0" timeOffset="1816.1039">2227 472 9933,'28'9'4902,"-28"-9"-258,25 5-129,-3 8-3096,-22-13-387,25 3-258,-25-3-258,32 0 0,-32 0-129,33-10 0,-17-7-129,4-2 0,-4-8-129,-4-5 0,-1-2-387,-4-6 129,-3-3-258,-4-2 129,-4 3-129,-8 1 0,1 7 0,-5 4 258,4 8-129,-4 8 129,16 14 129,-22-3 0,22 3 0,-10 24 129,8 3 0,2 9 129,0 6 129,12 15 129,-3 4 0,11 15 0,-4 6 0,7 14 0,-5 4 0,3 7-129,-3-2-129,-2 1 0,-2-6-129,-1-4 129,-6-11-129,0-10 130,-4-9-259,-1-6 0,0-6 0,-2-6 0,0-9 0,-7-5 0,1-6 0,-4-7 0,-3-5 0,-3-12 0,16-4-646,-35-5-386,35 5-1032,-43-22-2838,20-4-258,-4-6-258,2-4 0</inkml:trace>
          <inkml:trace contextRef="#ctx0" brushRef="#br0" timeOffset="2533.1447">2819 577 8256,'20'-11'4257,"10"11"129,-1 0-516,15 0-2709,1 4-1677,13-2-2193,12 6-1290,-8-9-258,13-3-387</inkml:trace>
          <inkml:trace contextRef="#ctx0" brushRef="#br0" timeOffset="2351.1345">3079 38 11352,'0'-20'5031,"0"20"-387,0 0 129,20 16-3483,-17 6-387,19 17 0,-14-2-258,12 18-129,-8 2 0,4 11-258,-1 1 0,-1 8-258,-3-4 129,-3 5-129,1-3 0,-2-8-258,1-3-129,-7-14-129,6 2-516,-12-33-1419,0 6-2451,5-25 0,-25 13-516,9-13-258</inkml:trace>
        </inkml:traceGroup>
        <inkml:traceGroup>
          <inkml:annotationXML>
            <emma:emma xmlns:emma="http://www.w3.org/2003/04/emma" version="1.0">
              <emma:interpretation id="{7C5FD723-1646-4311-87E7-5F7E5E694DEB}" emma:medium="tactile" emma:mode="ink">
                <msink:context xmlns:msink="http://schemas.microsoft.com/ink/2010/main" type="inkWord" rotatedBoundingBox="6346,785 13749,944 13700,3237 6297,3079"/>
              </emma:interpretation>
              <emma:one-of disjunction-type="recognition" id="oneOf1">
                <emma:interpretation id="interp5" emma:lang="en-US" emma:confidence="1">
                  <emma:literal>Register</emma:literal>
                </emma:interpretation>
                <emma:interpretation id="interp6" emma:lang="en-US" emma:confidence="0">
                  <emma:literal>Register _</emma:literal>
                </emma:interpretation>
                <emma:interpretation id="interp7" emma:lang="en-US" emma:confidence="0">
                  <emma:literal>Register -</emma:literal>
                </emma:interpretation>
                <emma:interpretation id="interp8" emma:lang="en-US" emma:confidence="0">
                  <emma:literal>Register •</emma:literal>
                </emma:interpretation>
                <emma:interpretation id="interp9" emma:lang="en-US" emma:confidence="0">
                  <emma:literal>Register .</emma:literal>
                </emma:interpretation>
              </emma:one-of>
            </emma:emma>
          </inkml:annotationXML>
          <inkml:trace contextRef="#ctx0" brushRef="#br0" timeOffset="3627.2075">4499 81 10191,'14'-36'4515,"-14"36"129,0 0-258,21 0-2838,-21 0-516,4 41-258,-4-11 0,9 16-129,-8 2 0,6 13-387,-3-1 129,1 12-258,-5-1 129,4 2-258,-4-4 129,2-3-129,-2-6 0,1-6 129,-1-8-129,2-12 0,0-6-129,-2-12 129,0-16-258,0 0 0,0 0 0,-2-10-129,-3-17-129,-6-14 129,6-5-129,-8-15-129,6 1 129,-5-11 0,7 3 0,-4-3 0,9 5-129,-4 0 258,4 6 0,13-1 258,8 6 129,11 4 129,5 1 129,13 9 258,0 0 129,10 12-129,-6 5 129,4 11-258,-6 4 129,0 9-129,-12 0 0,0 9-129,-10 4-129,-5 6 129,-9-1-129,-9 7 0,-7 0-129,-4 3 129,-17 1 0,-7 1-129,-8 0 0,-9 0-129,-3-1 0,-1-4 129,-3-4-129,4-1 129,4-4-129,3-6 129,5 1 0,9-6 0,6 1 0,21-6 0,-23 10 0,23-10 129,0 0 129,9 29-129,10-13 129,12 9-129,4 1 258,11 10-129,4-1 129,7 10-258,-2-2 129,4 3-129,-7 4-129,-4-2 129,-6-2-129,-8-5 0,-5 0-258,-12-11-129,-1 4-387,-16-34-645,15 27-3354,-15-27-258,0 0-129,-16 7-129</inkml:trace>
          <inkml:trace contextRef="#ctx0" brushRef="#br0" timeOffset="4679.2676">5441 604 11352,'75'-4'5160,"-32"4"-774,3 0 387,9 7-3483,-16-7-387,13 0-258,-11-2-129,0-3-129,-11-7-129,-2-1 0,-8-6 0,-8 1-129,-6-4-129,-6 3 0,-7 1-129,-13 0 129,-7 6-258,-8 1 129,-3 6 0,-3 1-129,1 4 129,0 2 0,5 9 0,3 1 129,7 8-129,5 1 0,10 8 0,3 3 129,7 7 0,7 0 0,10 4 0,8 1 0,6 0 129,8 1-129,2-8 129,7-1 0,1-11 0,8-6 0,0-8 129,4-7-129,1-4 0,2-13 0,-5-14 0,-1-6 0,-2-10 0,-8-3-129,-9-6 129,-9 1-129,-12-1 0,-13 4-129,-5 11 0,-14 5 0,-11 10 0,-5 10 0,-4 10 0,-2 2-129,4 11 129,2 10 0,5 6 0,7 5 0,2 5 129,8 2-129,2 2 129,6-2 0,0 0 0,6-5 0,6-2 0,2-9 129,4-3-258,0-11 258,1-9-129,1-2 0,1-16 0,-1-5 0,1-9 129,-1 0-129,-1-2 0,-3 6 0,-1 5 0,-5 7-129,-10 16 0,23-4 129,-10 20-129,-2 18 0,5 14 0,0 16 129,5 12 0,4 13 129,0 9 129,3 9 0,-5 1 129,2 4 0,-5 2 0,-2-3-129,-6-6 129,-5-8-129,-7-8-129,0-9 129,-16-12-129,-9-13 0,-9-16 0,-10-8 0,-9-17 0,-6-9 0,-5-8 0,-2-19 0,2-12 0,2-12-129,7-13 130,7-8-130,8-11 0,14-4 0,11-4-130,14-1-386,10 9-129,17-6-387,33 22-516,-7-11-1161,22 22-2451,5 6 0,-3 8 0,-3 8-387</inkml:trace>
          <inkml:trace contextRef="#ctx0" brushRef="#br0" timeOffset="4997.2858">6864 664 11997,'11'-28'4902,"-11"28"-387,16-6 129,-2 22-3483,-7 6-516,9 15-129,-5 0 0,9 13-258,-4 0-258,0 0-129,0 1-387,-13-15-774,15-1-2709,-16-11-774,-2-24-129,0 16-258</inkml:trace>
          <inkml:trace contextRef="#ctx0" brushRef="#br0" timeOffset="5169.2957">6895 429 8772,'-4'-83'4515,"4"60"-258,0 3-258,0 20-1677,0 0-2451,23 0-1419,-12 11-2451,-1 6-129,12 12-516,-3-1 129</inkml:trace>
          <inkml:trace contextRef="#ctx0" brushRef="#br0" timeOffset="5603.3205">7572 575 11610,'0'-18'4515,"-23"15"-129,-14-1-258,-11 4-3354,10 2-516,-6 7 0,7 7-129,-3-2 0,14 4-129,6 1 0,13-1 129,7 2 0,4 1 0,13-1 129,14 5 0,4-2 0,13 7 129,4-3 0,8 6-129,-3-4 129,0 3-129,-7-5 0,-6 1 0,-12-7 0,-10 1 0,-13-6 0,-9 0 0,-13-5-129,-13-1 0,-10-1-129,-7-5 0,-7 1 0,-3-5-258,2 2 0,-6-2-129,7-4 0,0-8-129,14 6-258,-6-13-516,20 15-903,-6-10-2580,10-6 0,6 3-129,6-6-258</inkml:trace>
          <inkml:trace contextRef="#ctx0" brushRef="#br0" timeOffset="6722.3845">7955 684 8901,'0'0'4644,"23"-15"0,9 15-258,7 15-1935,4-15-1419,21 9-129,0-9-387,12 0-129,2-2-129,3-11-129,-1-1 0,-11-6-129,-9-1 0,-13-2 0,-17 2-129,-21-2 0,-9 3-129,-20 2 0,-10 6 129,-6 3-129,3 9 129,-3 0-129,4 5 129,7 13 0,9 5 0,7 7 129,6 4 0,3 7 0,7 2 129,12 5 0,8-4 0,7 1 129,1-8 0,10-3 129,-2-11 0,8-5 0,-5-18 0,8 0-129,-6-14 129,2-10-129,-6-8 0,1-3-129,-6-6 0,-6-4-129,-4 1 0,-13-1-258,-7 5-129,-9-1-129,-7 14-258,-20-5 0,6 14-129,-15-1 0,11 11 0,-9-4 0,13 12 387,1-4 258,20 4 258,0 0 258,0 0 0,0 0 258,25 0 129,7 2 0,-1-2 0,11 0 0,-3 0-129,8 0-129,-8 0 129,5-2-129,-8-1 0,-1 3-129,-6 0 0,-1 0 0,-6 5 0,-3 6 0,-3 5-129,0 9 0,-3 3 0,1 10 0,-3 8-129,-2 6 129,-1 4-258,0 3-129,-1 0-129,-7-9-258,7 7-516,-9-25-903,2 0-2709,0-9 0,0-23-129,0 19-645</inkml:trace>
          <inkml:trace contextRef="#ctx0" brushRef="#br0" timeOffset="5955.3406">8053 97 13803,'17'-18'4902,"3"0"-129,-20 18-258,0 0-3612,0 0-129,23 21-129,-18 1-129,10 13-129,-5 8 0,4 14-129,1 7 0,2 11-258,1 8 129,-2 4-129,0 4 0,-1-7-129,-3-8 0,-1-12 0,-1-9-258,-4-15-129,-1-8-387,-5-32-1419,-11 1-2709,-5-2 129,-1-15-387,-7-6 129</inkml:trace>
          <inkml:trace contextRef="#ctx0" brushRef="#br0" timeOffset="7051.4032">10401 545 12384,'44'-16'4902,"-21"7"-387,7 4 129,13 5-3483,3-7-387,31 7 0,8-9-258,24 7 0,5-3-129,12 3-129,0-4-129,2 5 129,-7-5-129,-14 4-129,-16 1 129,-19-1 0,-15 0-129,-14 0-129,-11 2-258,-32 0-903,23-5-3354,-23 5-129,-19-5-387,-12-1-258</inkml:trace>
        </inkml:traceGroup>
      </inkml:traceGroup>
    </inkml:traceGroup>
    <inkml:traceGroup>
      <inkml:annotationXML>
        <emma:emma xmlns:emma="http://www.w3.org/2003/04/emma" version="1.0">
          <emma:interpretation id="{9810A9AB-8A75-443E-9300-4749301716D6}" emma:medium="tactile" emma:mode="ink">
            <msink:context xmlns:msink="http://schemas.microsoft.com/ink/2010/main" type="paragraph" rotatedBoundingBox="3620,5161 25538,4433 25633,7284 3714,80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9A575AC-49D8-4F41-978C-840A70AB0AF9}" emma:medium="tactile" emma:mode="ink">
              <msink:context xmlns:msink="http://schemas.microsoft.com/ink/2010/main" type="line" rotatedBoundingBox="3620,5161 25538,4433 25583,5775 3664,6502"/>
            </emma:interpretation>
          </emma:emma>
        </inkml:annotationXML>
        <inkml:traceGroup>
          <inkml:annotationXML>
            <emma:emma xmlns:emma="http://www.w3.org/2003/04/emma" version="1.0">
              <emma:interpretation id="{B90C7A23-6033-4952-99BE-9E499022E36D}" emma:medium="tactile" emma:mode="ink">
                <msink:context xmlns:msink="http://schemas.microsoft.com/ink/2010/main" type="inkWord" rotatedBoundingBox="3620,5161 6424,5068 6455,5995 3650,6089">
                  <msink:destinationLink direction="with" ref="{2C2E00BB-83A8-4CF6-B9D0-310D0CEA6118}"/>
                </msink:context>
              </emma:interpretation>
              <emma:one-of disjunction-type="recognition" id="oneOf2">
                <emma:interpretation id="interp10" emma:lang="en-US" emma:confidence="0">
                  <emma:literal>Do</emma:literal>
                </emma:interpretation>
                <emma:interpretation id="interp11" emma:lang="en-US" emma:confidence="0">
                  <emma:literal>is</emma:literal>
                </emma:interpretation>
                <emma:interpretation id="interp12" emma:lang="en-US" emma:confidence="0">
                  <emma:literal>Doe</emma:literal>
                </emma:interpretation>
                <emma:interpretation id="interp13" emma:lang="en-US" emma:confidence="0">
                  <emma:literal>Dos</emma:literal>
                </emma:interpretation>
                <emma:interpretation id="interp14" emma:lang="en-US" emma:confidence="0">
                  <emma:literal>Is</emma:literal>
                </emma:interpretation>
              </emma:one-of>
            </emma:emma>
          </inkml:annotationXML>
          <inkml:trace contextRef="#ctx0" brushRef="#br1" timeOffset="35108.0081">1923 4321 7482,'30'-44'4644,"0"26"129,11 14-387,5 8-1419,-3-4-903,23 14-774,-16-5-258,12 18-387,-14-6-129,4 13-129,-10-2-129,-4 7 0,-10-3 0,-3 5-129,-11-2 0,-5 0 129,-9-2-129,-2 1 0,-15-5 0,-12 1 0,-8-7 0,-9 0 0,-10-4 0,-4-7-258,-6-4 0,-3-6 0,-1-3-129,-1-3-129,11 0-387,-4-16-1161,21 5-2838,7 2-129,10 1 129,26 8-645</inkml:trace>
          <inkml:trace contextRef="#ctx0" brushRef="#br1" timeOffset="34768.9887">2058 4341 9546,'0'0'4773,"18"-13"-129,-18 13-129,0 0-2064,19 4-1290,-19-4-258,11 32 0,-9-12-129,10 12-258,-5 0-129,2 7 0,-3-2-258,1 4 129,-2-2 0,0 0-129,1-3-129,-3-4-129,1-5 0,-2-8 0,3-1-387,-5-18-516,0 0-1290,0 0-2580,-16-4 129,2-15-387,-8-10 258</inkml:trace>
          <inkml:trace contextRef="#ctx0" brushRef="#br1" timeOffset="35983.0581">3805 4337 8127,'0'0'4257,"-14"-1"0,-6 1-258,4 5-2322,5 23-387,-10-6-129,10 15-258,-6-5-387,8 13 0,0-6-258,7 9 129,0-6-258,2 5 129,7-5-129,6 1 129,1-7-129,6-1 129,-1-8 0,6-2 129,-4-11 0,8 0 129,-6-14-129,5 0 129,-1-5-129,3-9 129,-3-13-258,3-5 0,-3-9 0,5-7-258,-2-9 130,-1-7-260,-4 0 1,-8-5-129,-4 5 0,-13 1-129,0 15 129,-18 4-258,-3 15 258,-13 6-129,2 14 0,-6 6 129,10 3 0,0 5 0,6 9 0,6 6 129,6 5 129,2 3 0,8 3 0,2 6 129,11 0 129,10 6 0,3-2 129,21 5 0,4-1-129,13 3 129,4-6-129,7 6 129,-4-3-258,-2-1 0,-5-5 0,-14 1 0,-13-5-258,-12-3-129,-5 7-903,-20-8-3483,-2-8-387,-9 3 129,-5-4-645</inkml:trace>
        </inkml:traceGroup>
        <inkml:traceGroup>
          <inkml:annotationXML>
            <emma:emma xmlns:emma="http://www.w3.org/2003/04/emma" version="1.0">
              <emma:interpretation id="{21979C1C-E731-44AE-BCA0-A603E6FDB28E}" emma:medium="tactile" emma:mode="ink">
                <msink:context xmlns:msink="http://schemas.microsoft.com/ink/2010/main" type="inkWord" rotatedBoundingBox="10021,5354 10738,5330 10755,5850 10038,5874">
                  <msink:destinationLink direction="with" ref="{7B025099-724E-455F-AA2F-4B40708B59DD}"/>
                </msink:context>
              </emma:interpretation>
              <emma:one-of disjunction-type="recognition" id="oneOf3">
                <emma:interpretation id="interp15" emma:lang="en-US" emma:confidence="1">
                  <emma:literal>D</emma:literal>
                </emma:interpretation>
                <emma:interpretation id="interp16" emma:lang="en-US" emma:confidence="0">
                  <emma:literal>B</emma:literal>
                </emma:interpretation>
                <emma:interpretation id="interp17" emma:lang="en-US" emma:confidence="0">
                  <emma:literal>☺</emma:literal>
                </emma:interpretation>
                <emma:interpretation id="interp18" emma:lang="en-US" emma:confidence="0">
                  <emma:literal>P</emma:literal>
                </emma:interpretation>
                <emma:interpretation id="interp19" emma:lang="en-US" emma:confidence="0">
                  <emma:literal>"</emma:literal>
                </emma:interpretation>
              </emma:one-of>
            </emma:emma>
          </inkml:annotationXML>
          <inkml:trace contextRef="#ctx0" brushRef="#br1" timeOffset="36956.1138">8179 4485 11223,'14'-27'4902,"9"25"-129,6 2 0,-1-3-2322,24 15-1032,-10-3-258,21 13-516,-1-5-129,7 7-258,-1-1 0,-1 3-129,-8 1 0,-5 1 1,-12-1-130,-10 3 0,-14-3 0,-13 3 0,-6-3 0,-17 1 0,-12-3 0,-8 0 0,-10-2 0,-9-3 0,-1 1 0,-10-10-259,9 12-1031,-14-21-2451,16 5-1419,6-3 258,6-3-387,13 1-129</inkml:trace>
          <inkml:trace contextRef="#ctx0" brushRef="#br1" timeOffset="36631.095">8257 4510 12384,'25'-2'4515,"2"-7"-258,-27 9-258,0 0-2838,0 0 0,0 0-129,17 16 0,-17-16-258,8 27 0,-7-9-129,10 12-129,-4-2 1,4 10-517,-4-1 0,4 6 0,-4-2 0,0 0 0,-4-4 0,-1-3 0,-2-4 0,0-9 0,0 1-517,0-22-902,0 0-2580,-14 7-1032,14-7 258,-23-25-387,9-2-516</inkml:trace>
        </inkml:traceGroup>
        <inkml:traceGroup>
          <inkml:annotationXML>
            <emma:emma xmlns:emma="http://www.w3.org/2003/04/emma" version="1.0">
              <emma:interpretation id="{8A07053F-9EED-467E-AD3F-427BF172E931}" emma:medium="tactile" emma:mode="ink">
                <msink:context xmlns:msink="http://schemas.microsoft.com/ink/2010/main" type="inkWord" rotatedBoundingBox="12200,5196 12911,5172 12945,6194 12234,6218">
                  <msink:destinationLink direction="with" ref="{7B025099-724E-455F-AA2F-4B40708B59DD}"/>
                </msink:context>
              </emma:interpretation>
              <emma:one-of disjunction-type="recognition" id="oneOf4">
                <emma:interpretation id="interp20" emma:lang="en-US" emma:confidence="0">
                  <emma:literal>a</emma:literal>
                </emma:interpretation>
                <emma:interpretation id="interp21" emma:lang="en-US" emma:confidence="0">
                  <emma:literal>q</emma:literal>
                </emma:interpretation>
                <emma:interpretation id="interp22" emma:lang="en-US" emma:confidence="0">
                  <emma:literal>Q</emma:literal>
                </emma:interpretation>
                <emma:interpretation id="interp23" emma:lang="en-US" emma:confidence="0">
                  <emma:literal>9</emma:literal>
                </emma:interpretation>
                <emma:interpretation id="interp24" emma:lang="en-US" emma:confidence="0">
                  <emma:literal>0</emma:literal>
                </emma:interpretation>
              </emma:one-of>
            </emma:emma>
          </inkml:annotationXML>
          <inkml:trace contextRef="#ctx0" brushRef="#br1" timeOffset="37880.1665">10605 4474 10320,'-39'-21'4644,"21"17"-129,-7 4-129,-3-7-2193,15 16-645,-13-4-387,15 20-258,-10-5-387,6 12 0,1 2-258,5 8 0,0 3-129,6 3 0,3 0-129,0 0 129,5-2-129,6-5 0,0-3 0,6-6 0,-2-6 129,4-6 0,-1-8 0,1-5 129,1-7 0,3 0 1,-2-16-259,3-1 0,-1-12 0,0-5 0,-4-7 0,1-5 0,-6-7 0,-1-6 0,-6-5 0,-7-4 0,0 6 0,-13-2 0,-3 11 0,-9 7 0,1 10 0,-8 9-259,3 17 1,-3 8 0,5 5 0,2 15 0,8 7 0,2 4 129,12 3-129,3 3 258,5 1 0,17 1 129,6 0 0,9 6 129,6-4 0,7 6 129,1-3-129,10 8-129,-2-4 129,1 3-128,-5-3-130,-3 0 0,-9-2 0,-6-1 0,-7 0 0,-16-4 0,-1 9-904,-19-9-3740,-1-3-258,-2-6 0,1-5-387</inkml:trace>
        </inkml:traceGroup>
        <inkml:traceGroup>
          <inkml:annotationXML>
            <emma:emma xmlns:emma="http://www.w3.org/2003/04/emma" version="1.0">
              <emma:interpretation id="{8A07066A-1D13-4D03-A78B-C916777647E3}" emma:medium="tactile" emma:mode="ink">
                <msink:context xmlns:msink="http://schemas.microsoft.com/ink/2010/main" type="inkWord" rotatedBoundingBox="15130,5097 18063,4940 18113,5866 15180,6023">
                  <msink:destinationLink direction="with" ref="{861DD77E-0747-4447-B255-9DA6A9727996}"/>
                </msink:context>
              </emma:interpretation>
              <emma:one-of disjunction-type="recognition" id="oneOf5">
                <emma:interpretation id="interp25" emma:lang="en-US" emma:confidence="0">
                  <emma:literal>DA</emma:literal>
                </emma:interpretation>
                <emma:interpretation id="interp26" emma:lang="en-US" emma:confidence="0">
                  <emma:literal>Did</emma:literal>
                </emma:interpretation>
                <emma:interpretation id="interp27" emma:lang="en-US" emma:confidence="0">
                  <emma:literal>Pa</emma:literal>
                </emma:interpretation>
                <emma:interpretation id="interp28" emma:lang="en-US" emma:confidence="0">
                  <emma:literal>Jia</emma:literal>
                </emma:interpretation>
                <emma:interpretation id="interp29" emma:lang="en-US" emma:confidence="0">
                  <emma:literal>Tia</emma:literal>
                </emma:interpretation>
              </emma:one-of>
            </emma:emma>
          </inkml:annotationXML>
          <inkml:trace contextRef="#ctx0" brushRef="#br1" timeOffset="38736.2155">13528 4291 10320,'-6'-21'4773,"21"6"0,8 15-258,21 17-1935,-14-16-903,29 26-129,-13-11-516,18 18-258,-9-4-258,4 9-257,-9-3-259,-4 5 0,-8-2 0,-10 2 0,-8-6 0,-10 1 0,-10-6 0,-7-1 0,-16-6 0,-9-2 0,-11-5 0,-6-4 0,-5-1 0,-8-6 0,0 1 0,-8-6 0,8 0-517,-13-11-902,24 11-1548,-13-3-2064,10-5 258,8 3-387,9 2 258</inkml:trace>
          <inkml:trace contextRef="#ctx0" brushRef="#br1" timeOffset="38397.1962">13711 4327 11997,'0'0'4902,"0"0"-258,-11 16 129,16 19-2580,-5-13-903,13 22-129,-10-8-387,12 10-129,-6-3-257,3 5-388,-3-6 0,2-3 0,-6-5 0,-3-5 0,1-4-130,-3-25-386,-1 28-516,-19-30-1548,20 2-2193,-30-23 0,12-2-387,0-3 129</inkml:trace>
          <inkml:trace contextRef="#ctx0" brushRef="#br1" timeOffset="39611.2654">15744 4152 11997,'-4'-28'4644,"4"28"-387,-19 0 258,17 16-2967,-19 5-645,14 17-258,-11 1-129,5 12-129,-3-1 129,9 9-129,0-6 0,7 8 0,0-12-129,14-1 129,1-8-129,8-3 129,-2-10-129,8-4-128,-3-11-130,4-3 0,-3-9 0,2-2 0,-3-12 0,3-5 0,-4-10 0,-2-5 0,-4-10 0,-1-10 0,-7-2 0,-4-7 0,-7-1 0,0-3 0,-13 6 0,-8 4 0,-2 13 0,-5 6 0,-3 14-130,-1 7-128,2 12-129,2 5 129,4 4 129,5 8-129,8 10 0,4 1 258,7 3-129,5 3 129,13 3 0,9 5 129,5-1 0,9 6 129,1 1-129,7 7 129,-1-4-129,1 9 0,-1-1-129,-3 1 129,-6-4 0,-7 1 0,-5-2-129,-11-6-129,-4 1-129,-12-19-1419,0 3-2967,-2-4-258,-7-9 0,9-16-387</inkml:trace>
        </inkml:traceGroup>
        <inkml:traceGroup>
          <inkml:annotationXML>
            <emma:emma xmlns:emma="http://www.w3.org/2003/04/emma" version="1.0">
              <emma:interpretation id="{C88FC1B4-F3FF-4D49-A3F3-5350A9CE5BB8}" emma:medium="tactile" emma:mode="ink">
                <msink:context xmlns:msink="http://schemas.microsoft.com/ink/2010/main" type="inkWord" rotatedBoundingBox="20705,4712 21338,5217 20999,5642 20366,5138">
                  <msink:destinationLink direction="with" ref="{4BB9ED81-3DA6-4CF5-9B70-C005523C958E}"/>
                </msink:context>
              </emma:interpretation>
              <emma:one-of disjunction-type="recognition" id="oneOf6">
                <emma:interpretation id="interp30" emma:lang="en-US" emma:confidence="1">
                  <emma:literal>D</emma:literal>
                </emma:interpretation>
                <emma:interpretation id="interp31" emma:lang="en-US" emma:confidence="0">
                  <emma:literal>B</emma:literal>
                </emma:interpretation>
                <emma:interpretation id="interp32" emma:lang="en-US" emma:confidence="0">
                  <emma:literal>P</emma:literal>
                </emma:interpretation>
                <emma:interpretation id="interp33" emma:lang="en-US" emma:confidence="0">
                  <emma:literal>Du</emma:literal>
                </emma:interpretation>
                <emma:interpretation id="interp34" emma:lang="en-US" emma:confidence="0">
                  <emma:literal>De</emma:literal>
                </emma:interpretation>
              </emma:one-of>
            </emma:emma>
          </inkml:annotationXML>
          <inkml:trace contextRef="#ctx0" brushRef="#br1" timeOffset="40403.3109">18748 3958 9546,'39'-24'4902,"-3"24"0,9 1-258,6 6-1419,17 24-1677,-15-12-258,20 20-516,-13-3-129,4 10-129,-10-3-258,-4 5 129,-13-4-257,-5-1-130,-16-2 0,-7-5 0,-11-6 0,-19-5 0,-17-4 0,-13-5 0,-8 0 0,-17-11-130,10 13-1805,-14-16-2967,5-2-258,8 0-258,13-4 0</inkml:trace>
          <inkml:trace contextRef="#ctx0" brushRef="#br1" timeOffset="40108.2939">18841 4033 12771,'0'0'4773,"0"0"-258,0 0 0,0 0-3096,0 0-645,0 30-129,16 6 0,-4-2-258,6 10 0,-2-1-129,4 1-129,-3 1 0,-1-8-387,0 1-387,-16-22-1032,0-16-2967,0 23-129,0-23-129,-24-4-387</inkml:trace>
        </inkml:traceGroup>
        <inkml:traceGroup>
          <inkml:annotationXML>
            <emma:emma xmlns:emma="http://www.w3.org/2003/04/emma" version="1.0">
              <emma:interpretation id="{BDF851E7-4D53-4964-BDDA-90E4AB284EDE}" emma:medium="tactile" emma:mode="ink">
                <msink:context xmlns:msink="http://schemas.microsoft.com/ink/2010/main" type="inkWord" rotatedBoundingBox="22464,4616 25541,4514 25571,5431 22494,5533">
                  <msink:destinationLink direction="with" ref="{4BB9ED81-3DA6-4CF5-9B70-C005523C958E}"/>
                </msink:context>
              </emma:interpretation>
              <emma:one-of disjunction-type="recognition" id="oneOf7">
                <emma:interpretation id="interp35" emma:lang="en-US" emma:confidence="0">
                  <emma:literal>+</emma:literal>
                </emma:interpretation>
                <emma:interpretation id="interp36" emma:lang="en-US" emma:confidence="0">
                  <emma:literal>€</emma:literal>
                </emma:interpretation>
                <emma:interpretation id="interp37" emma:lang="en-US" emma:confidence="0">
                  <emma:literal>}</emma:literal>
                </emma:interpretation>
                <emma:interpretation id="interp38" emma:lang="en-US" emma:confidence="0">
                  <emma:literal>t</emma:literal>
                </emma:interpretation>
                <emma:interpretation id="interp39" emma:lang="en-US" emma:confidence="0">
                  <emma:literal>•</emma:literal>
                </emma:interpretation>
              </emma:one-of>
            </emma:emma>
          </inkml:annotationXML>
          <inkml:trace contextRef="#ctx0" brushRef="#br1" timeOffset="41243.359">20801 3788 12384,'-25'-22'4902,"-5"22"-645,14 7 387,7 18-3354,-16-3-516,9 17-129,-3 2-129,8 9-129,-2 6-129,12 7 0,1-1 0,1 2 0,12-9 0,6 2 0,-1-11 0,7-5 0,0-14 129,3-4 0,-1-16-257,3-5-130,-3-7 0,3-15 0,-3-14 0,1-8 0,-3-12 0,-2-8 0,-3-6 0,-8-5 0,-1 4 0,-11-2 0,0 9 0,-12 5-259,-4 12-257,-11 8 0,2 14 0,-7 5 0,5 16 129,-3 2 0,11 7 129,1 9 0,9 9 258,5 4 0,4 3 129,11 5 129,7 2 0,12 9 129,4 0 129,10 13 0,1-3-129,8 10 129,-3-6-129,-2 2-128,-4-5-259,-6-2 0,-8-9 0,-14-11 0,-3-1-130,-13-17-773,0 5-3096,-9-10-1161,-9-5 258,-3-2-387,-4-5-387</inkml:trace>
          <inkml:trace contextRef="#ctx0" brushRef="#br1" timeOffset="32390.8527">21566 3725 4902,'21'0'4386,"-21"0"-129,0 0 129,16-1-2193,-16 1-387,20 0 0,-1 5-258,-19-5-516,36 4-258,-15-4-129,17 5 0,3-5 0,16 7-258,5-5 129,20 3-129,8-1-258,12 1 129,6-1-129,4-3 0,-1 1-129,-1-2 129,-7 0 0,-5 0 0,-9 0-129,-6 0 129,-8 0-129,-4 0 129,-7 0-129,-5 0 0,-7 0 0,-8 0 0,-1 0 0,-6 0 0,-5 0 0,-2 2 0,-5-2 0,-2 2 0,-3-2 0,1 0 0,-1 0 0,-4 0-129,2 0 129,-18 0-129,30 1 0,-30-1 0,23 4-258,-23-4-258,16 5-774,-25-5-3096,9 0-129,-30 0-258,7 0-387</inkml:trace>
        </inkml:traceGroup>
      </inkml:traceGroup>
      <inkml:traceGroup>
        <inkml:annotationXML>
          <emma:emma xmlns:emma="http://www.w3.org/2003/04/emma" version="1.0">
            <emma:interpretation id="{563500CB-5977-43F9-AEAE-5767EAAA96CD}" emma:medium="tactile" emma:mode="ink">
              <msink:context xmlns:msink="http://schemas.microsoft.com/ink/2010/main" type="line" rotatedBoundingBox="10154,6996 21513,6535 21547,7375 10188,7836"/>
            </emma:interpretation>
          </emma:emma>
        </inkml:annotationXML>
        <inkml:traceGroup>
          <inkml:annotationXML>
            <emma:emma xmlns:emma="http://www.w3.org/2003/04/emma" version="1.0">
              <emma:interpretation id="{08F72FFD-C6A3-4A58-9454-86A03992B506}" emma:medium="tactile" emma:mode="ink">
                <msink:context xmlns:msink="http://schemas.microsoft.com/ink/2010/main" type="inkWord" rotatedBoundingBox="10154,6996 10645,6976 10672,7645 10182,7664">
                  <msink:destinationLink direction="with" ref="{7B025099-724E-455F-AA2F-4B40708B59DD}"/>
                  <msink:destinationLink direction="to" ref="{AE7D0E2B-363E-4B19-A2C2-CD60071C9497}"/>
                </msink:context>
              </emma:interpretation>
              <emma:one-of disjunction-type="recognition" id="oneOf8">
                <emma:interpretation id="interp40" emma:lang="en-US" emma:confidence="1">
                  <emma:literal>&gt;</emma:literal>
                </emma:interpretation>
                <emma:interpretation id="interp41" emma:lang="en-US" emma:confidence="0">
                  <emma:literal>)</emma:literal>
                </emma:interpretation>
                <emma:interpretation id="interp42" emma:lang="en-US" emma:confidence="0">
                  <emma:literal>,</emma:literal>
                </emma:interpretation>
                <emma:interpretation id="interp43" emma:lang="en-US" emma:confidence="0">
                  <emma:literal>7</emma:literal>
                </emma:interpretation>
                <emma:interpretation id="interp44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50307.8774">8351 6141 12255,'-7'-27'5160,"7"27"-516,-5-17-129,5 17-2838,0 0-903,0 0-129,0 0-258,0 0 129,7 10-387,9 3 258,11 4-129,3 1 129,9 0 0,0-2-129,6 2 0,-3-4-258,3-1 130,-6-3-130,-3 1 0,-6-2 0,-4 1 0,-6-1 0,-4 0 0,-16-9 0,16 25 0,-16-9 0,-3 7 0,-14 0 0,-7 8 0,-8 4 0,-9 6 0,-6 2 0,-2-2 0,1 0 0,-4-9-130,13 9-902,-11-22-3096,23 2-1032,4-4 129,23-17-387,-21 26-387</inkml:trace>
        </inkml:traceGroup>
        <inkml:traceGroup>
          <inkml:annotationXML>
            <emma:emma xmlns:emma="http://www.w3.org/2003/04/emma" version="1.0">
              <emma:interpretation id="{35987D5A-87FA-4034-BBE5-E639BA9F3B96}" emma:medium="tactile" emma:mode="ink">
                <msink:context xmlns:msink="http://schemas.microsoft.com/ink/2010/main" type="inkWord" rotatedBoundingBox="14257,7009 15789,6921 15828,7602 14296,7689">
                  <msink:destinationLink direction="with" ref="{861DD77E-0747-4447-B255-9DA6A9727996}"/>
                  <msink:destinationLink direction="with" ref="{9D06541E-D4BE-4E2F-9731-0A3FD85B4817}"/>
                </msink:context>
              </emma:interpretation>
              <emma:one-of disjunction-type="recognition" id="oneOf9">
                <emma:interpretation id="interp45" emma:lang="en-US" emma:confidence="0">
                  <emma:literal>--</emma:literal>
                </emma:interpretation>
                <emma:interpretation id="interp46" emma:lang="en-US" emma:confidence="0">
                  <emma:literal>+</emma:literal>
                </emma:interpretation>
                <emma:interpretation id="interp47" emma:lang="en-US" emma:confidence="0">
                  <emma:literal>-7</emma:literal>
                </emma:interpretation>
                <emma:interpretation id="interp48" emma:lang="en-US" emma:confidence="0">
                  <emma:literal>=</emma:literal>
                </emma:interpretation>
                <emma:interpretation id="interp49" emma:lang="en-US" emma:confidence="0">
                  <emma:literal>F</emma:literal>
                </emma:interpretation>
              </emma:one-of>
            </emma:emma>
          </inkml:annotationXML>
          <inkml:trace contextRef="#ctx0" brushRef="#br1" timeOffset="51191.928">13488 6086 11997,'-23'-16'4902,"23"16"-387,0 0 258,-19-18-2580,29 20-1290,-10-2-129,31 12-258,-15-3-129,12 7 0,-1-2-129,7 6 0,-2-2-129,5 0 129,-1-1 0,1 1-129,0-2 1,-3-2-130,-2-1 0,-3-2 0,-6-1 0,-4-3 0,-3 2 0,-16-9 0,22 14 0,-22-14 0,12 16 0,-12-16 0,5 18 0,-5-18 0,2 23 0,-2-5 0,-3 0 0,-6 7 0,-5 0 0,-6 5 0,-3 4 0,-6 0 0,-1 1 0,-4-3 0,6 6-388,-13-17-2966,12 6-1548,3-6-129,4-3-387,22-18 0</inkml:trace>
          <inkml:trace contextRef="#ctx0" brushRef="#br1" timeOffset="51915.9693">19063 5711 7998,'0'-20'4644,"0"20"129,20-7-387,-2 10-516,-18-3-1935,55 22-516,-25-13-258,20 16-258,-8-11-258,15 7 0,-7-5-257,7 2-388,-9-7 0,-2-1 0,-5-3 0,-7 1 0,-7-5 0,-8-1 0,-19-2 0,22 3 0,-22-3 0,0 0 0,-11 22 0,-3-6 0,-6 3 0,-3 8 0,-4 5 0,-5 5 0,-5 4 0,0 2 0,-1 5 0,-6-9 0,14 13-4129,-17-10-902,5 1-258,-8-2-258</inkml:trace>
        </inkml:traceGroup>
        <inkml:traceGroup>
          <inkml:annotationXML>
            <emma:emma xmlns:emma="http://www.w3.org/2003/04/emma" version="1.0">
              <emma:interpretation id="{8F1A3D46-66C7-4CC6-BB95-80228ADC7DF9}" emma:medium="tactile" emma:mode="ink">
                <msink:context xmlns:msink="http://schemas.microsoft.com/ink/2010/main" type="inkWord" rotatedBoundingBox="19740,6630 21514,6558 21541,7236 19767,7308">
                  <msink:destinationLink direction="with" ref="{4BB9ED81-3DA6-4CF5-9B70-C005523C958E}"/>
                  <msink:destinationLink direction="with" ref="{4406F0D3-4BFF-4D4F-86FB-AD9577516D93}"/>
                </msink:context>
              </emma:interpretation>
              <emma:one-of disjunction-type="recognition" id="oneOf10">
                <emma:interpretation id="interp50" emma:lang="en-US" emma:confidence="0">
                  <emma:literal>+</emma:literal>
                </emma:interpretation>
                <emma:interpretation id="interp51" emma:lang="en-US" emma:confidence="0">
                  <emma:literal>_ &gt;</emma:literal>
                </emma:interpretation>
                <emma:interpretation id="interp52" emma:lang="en-US" emma:confidence="0">
                  <emma:literal>_ 7</emma:literal>
                </emma:interpretation>
                <emma:interpretation id="interp53" emma:lang="en-US" emma:confidence="0">
                  <emma:literal>y</emma:literal>
                </emma:interpretation>
                <emma:interpretation id="interp54" emma:lang="en-US" emma:confidence="0">
                  <emma:literal>_ )</emma:literal>
                </emma:interpretation>
              </emma:one-of>
            </emma:emma>
          </inkml:annotationXML>
          <inkml:trace contextRef="#ctx0" brushRef="#br1" timeOffset="61084.4938">17912 6097 7224,'0'0'3612,"0"0"0,0 0 129,0 0-1806,0 0-903,0 0 0,20 10 129,-20-10 258,35 7-387,-19-7 129,22 2-258,-8-2 0,16 0-129,-5 0-129,16 0-258,-2 0 0,13 0-129,-2 0 0,5 0-129,-5 0-129,-4 0-129,-7 0 0,-12 0-387,-4 0-258,-39 0-1548,28-3-2322,-28 3-129,0 0-258,0 0 0</inkml:trace>
          <inkml:trace contextRef="#ctx0" brushRef="#br1" timeOffset="58291.3341">12507 6419 2193,'-22'-2'3612,"22"2"774,-18 0-387,18 0-774,0 0-774,-17 0-387,17 0-258,0 0-258,0 0-258,-18 0-258,18 0-258,0 0 129,0 0-129,18 0-129,7 2-129,1-2 0,12 5 0,3-5-129,14 7-257,3-7-130,6 4 0,4-4 0,5 0 0,-2 0 0,0 0 0,-3-2 0,-8-2 0,-6 2 0,-12-1 0,-8 3 0,-13-2 0,-3 2 0,-18 0-517,0 0-902,0 0-2193,-10-2-1548,-10 1 387,0-3-516,-6 2-387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2:58.1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C2E00BB-83A8-4CF6-B9D0-310D0CEA6118}" emma:medium="tactile" emma:mode="ink">
          <msink:context xmlns:msink="http://schemas.microsoft.com/ink/2010/main" type="inkDrawing" rotatedBoundingBox="2858,7983 3509,4070 7036,4657 6385,8570" hotPoints="3416,4542 6665,4547 6660,7796 3412,7791" semanticType="enclosure" shapeName="Square">
            <msink:sourceLink direction="with" ref="{B90C7A23-6033-4952-99BE-9E499022E36D}"/>
            <msink:sourceLink direction="with" ref="{677181D4-7E68-4C53-9BE8-18ACAB49272C}"/>
          </msink:context>
        </emma:interpretation>
      </emma:emma>
    </inkml:annotationXML>
    <inkml:trace contextRef="#ctx0" brushRef="#br0">28-16 5676,'0'0'4515,"0"0"-258,0-16-258,0 16-1806,0 0-645,0 0 129,0 0-516,0 0-258,0 0-516,-7 11 129,7 5-129,0-16 0,0 36 0,0-13-129,0 7 0,0 2 0,0 11 0,0 3-129,0 11 258,0 5-258,0 9 129,0 4 0,0 9 0,0-1 0,2 8 129,0-4-258,3 0 129,1 2-129,1 0 0,-2 2 0,2 3 0,-3 0-129,-1 8 129,-1-3 0,-2 5 0,-2-3 0,-3 4 0,-6-9 1,2 4-130,-1-6 0,3-2 0,-1 1 0,5 3 0,-1-2 0,3-1 0,-1-1 0,0-3 0,2-2 0,-2-5 0,0-7 0,2-11 0,-1-9 0,1-9 0,0-8 0,0-10-130,0-5-128,0-23-387,5 27-516,-5-27-3612,0 0-258,-9-4-129,9 4-258</inkml:trace>
    <inkml:trace contextRef="#ctx0" brushRef="#br0" timeOffset="1308.0746">21-106 4902,'2'-16'3870,"-2"16"-258,32-11-258,-32 11-1548,29-2-258,-3 2-129,1 0-258,17 0 0,4 0-258,20 0 0,1 0-258,20 0-129,-1 0-258,15 0 129,-4-5-258,12 3 0,1-3 0,7 1 0,4-3 0,3 3 0,0 1-129,0-1 129,-3 1-129,-4 1 129,-10-2-129,-11 4 0,-15 0 129,-10 0-129,-9 0 0,-9 0 0,-5 0 0,-9 4 0,-2-2 0,-5 0 0,0-2 0,-4 1 129,0 1-129,1-2 0,-1 0 0,2 0 0,2 2 0,1 0 0,1-1 0,1 1 129,-1 0-258,-1 2 129,-3-1 129,-1-1-129,-5 1 0,-3-1 0,-5 2 0,-2-2 0,-16-2 0,20 1 0,-20-1 0,0 0 0,0 0 0,0 0 0,0 0 0,3 20 0,-3-20 129,0 16 0,0-16 0,0 28-129,-2-10 129,1 5 0,-1 4 0,0 7-129,0 3 0,2 8 129,0 6-129,0 11 258,0 8-129,0 8 0,0 6 129,7 6 129,-5-1-129,5 9 129,-5-2-129,5 6 0,-3-3 0,3 10 0,-5 3 0,1 11-129,-3 3 0,0 4 0,0 1 0,-2 5-129,-5-5 129,0-3-129,-2-5 129,2-2-129,-2-5 0,0-8-129,1-7 129,-3-10-258,4-4-129,-6-14-258,12 2-903,-19-16-3225,9-13-387,-1-7-129,-4-3-129</inkml:trace>
    <inkml:trace contextRef="#ctx0" brushRef="#br0" timeOffset="2316.1325">-43 3371 4644,'-23'-16'3741,"23"16"129,0 0-258,0 0-1548,0 0-387,0 0-387,0 0-129,0 0 0,23-10-387,-7 6 258,16 4-258,2 0 0,21 0-129,8 0 0,18 0-258,6 0-129,11-2 0,4 0-387,6-1 258,-3-2-258,5 1 129,-3 0-129,7 1 258,-2-1-258,4 2 129,-2-1 129,-2 1 0,-2-1-129,-7 1 129,-5-4 0,-9 5-129,-9-3 129,-5 2 0,-4 1-129,-4 1 129,1 0 0,-2 0-129,-4 0 0,0 3 129,-1 2-129,-4 1 0,-4-3 0,-1 3 129,-6-1-129,-2-1 0,-6-1 129,-3-1-129,-5 2 258,-3-3-129,-5-1-129,-3 2 129,-19-2 0,27 4 0,-27-4 0,23 3 0,-23-3-129,23 4 0,-23-4 258,21 3-258,-21-3 0,18 2 0,-18-2-129,0 0-258,0 0-774,0 0-3483,0 0-258,0 0-258,-12 0-258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02.8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025099-724E-455F-AA2F-4B40708B59DD}" emma:medium="tactile" emma:mode="ink">
          <msink:context xmlns:msink="http://schemas.microsoft.com/ink/2010/main" type="inkDrawing" rotatedBoundingBox="9118,7700 9923,3865 13693,4655 12888,8491" semanticType="enclosure" shapeName="Other">
            <msink:sourceLink direction="with" ref="{08F72FFD-C6A3-4A58-9454-86A03992B506}"/>
            <msink:sourceLink direction="with" ref="{21979C1C-E731-44AE-BCA0-A603E6FDB28E}"/>
            <msink:sourceLink direction="with" ref="{8A07053F-9EED-467E-AD3F-427BF172E931}"/>
          </msink:context>
        </emma:interpretation>
      </emma:emma>
    </inkml:annotationXML>
    <inkml:trace contextRef="#ctx0" brushRef="#br0">-6 122 3354,'0'0'3870,"0"-18"258,26 18-258,5 0-1419,3-4-258,19 4-129,0-7-258,24 7-387,5-9-516,17 7-258,6-6-258,13 2 0,-1-1-129,7 2-129,3-2 0,3 3 0,-4-1 0,4 1-129,0 1 129,1-3-129,-3 3 0,-1-1 129,-8 1-129,-9 1 0,-7 0 0,-10 0 0,-13 2 129,-9 0-129,-5-2 0,-4 2 129,-3 0-129,-1-1 0,5-1 0,-3 0 129,1 0-129,-5 1 0,0-1 0,-8 2 0,-6-2 0,-4 2 0,-12 0 0,-4 0 0,-22 0 129,25 0-129,-25 0 0,0 0 0,0 0 129,0 0-129,0 0-129,0 0 258,10 9-258,-10-9 129,0 18 129,0-2-129,0 1 129,0 10 0,0 5 129,2 9-129,-2 4 129,0 15-129,0 11 129,0 13 0,0 8 0,0 13 129,-7 6-129,3 8 258,-4 3-258,4 10 130,-5 2-388,2 10 0,-2 3 0,2 3 0,0 3 0,1 0 0,-1 0 0,0 1 0,-3-1 0,4-5 0,-4-4 0,-3-9 0,-1-7 0,0-8 0,1-10 0,-3-14 0,2-13 0,-6-17 0,8-5 0,-13-20-1033,23 3-3740,-19-12-516,0-5 387,-6-6-516</inkml:trace>
    <inkml:trace contextRef="#ctx0" brushRef="#br0" timeOffset="-1175.0672">-10 100 4257,'0'0'4128,"0"0"-129,-21 0 387,21 0-1548,0 23-1032,0-23 129,0 41-258,0-18-387,3 20-258,-3-2-129,15 23-258,-10 4 0,9 19 0,-5 7-129,4 13 0,-10 5 0,4 9-129,-7 3-258,0 10 258,0 4-257,-2 5-130,-5 1 0,2 3 0,0-1 0,1 2 0,1-2 0,1-2 0,-2-9 0,1-5 0,1-7 0,2-9 0,0-11 0,0-13 0,0-13 0,0-18 0,0-13 0,2-18-130,1-6-257,-3-22-387,0 19-903,-12-19-3096,12 0-258,-25-5-258,25 5 0</inkml:trace>
    <inkml:trace contextRef="#ctx0" brushRef="#br0" timeOffset="905.0518">35 3259 516,'-25'18'3096,"5"-16"129,20-2-774,-19 11 129,19-11-387,0 0-129,-20 7-387,20-7-129,0 0-387,0 0-258,0 0-129,18 14 258,-18-14-258,39 7 129,-14-5-258,18 7 0,3-6-129,20 4 0,8-1-258,24 1 129,13 0-129,15 0-129,7 0 129,10 0-129,2 0 0,5-1 129,1 1-129,0-2 0,-3 1 0,-4-3 0,-5 1 0,-8-1 0,-10 1 0,-9-1-129,-17-1 129,-17 3-129,-12-1 129,-11 0-129,-7-1 0,-4 1 129,-5 1-129,2-3 129,0 1-129,5-3 129,4 2-258,0-2-129,5 0-387,-12 0-1161,10-3-2709,-6-1-258,-1-1 0,-5 1-516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13.1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ABF809F-EC83-4933-8731-BA080CFDCC36}" emma:medium="tactile" emma:mode="ink">
          <msink:context xmlns:msink="http://schemas.microsoft.com/ink/2010/main" type="inkDrawing" rotatedBoundingBox="13024,5365 15132,5377 15131,5411 13023,5399" semanticType="strikethrough" shapeName="Other"/>
        </emma:interpretation>
      </emma:emma>
    </inkml:annotationXML>
    <inkml:trace contextRef="#ctx0" brushRef="#br0">-1799 1094 3096,'0'0'3612,"0"0"0,0 0 258,18-9-1032,-2 9-387,-16 0-387,39 0-129,-17-5-258,24 5-258,-11 0-258,21 0-258,-5 0-129,13 0-258,0 0 0,9 4-258,0-4 0,4 0-129,1 0 0,4 0 0,-2 0-129,0 0 0,0 0 129,-4-2-129,-1 2 0,-6 0 0,-3 0 0,-5 0 0,-8 0 0,-3 0 0,-6 0 0,-3 0 0,-3 0 0,-3 0 0,-1 0 0,0 0 0,-2 0 0,-2 0 0,-1 0 129,-5 0-129,-2 2 0,-4-2 0,-18 0 0,24 1 0,-24-1 0,16 2 0,-16-2 0,24 4 0,-8-4 0,3 2 0,3-1 0,1-1 0,0 2 0,-2 0 0,0-2 0,-5 0 0,-16 0 0,18 0-129,-18 0-258,0 0-387,0 0-2064,0 0-1935,0 0 129,-19 19-387,1-19 0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14.3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4E31EB6-DBB5-4077-B3FA-7113E48AC644}" emma:medium="tactile" emma:mode="ink">
          <msink:context xmlns:msink="http://schemas.microsoft.com/ink/2010/main" type="inkDrawing" rotatedBoundingBox="18145,5186 20475,5133 20476,5157 18146,5210" semanticType="strikethrough" shapeName="Other"/>
        </emma:interpretation>
      </emma:emma>
    </inkml:annotationXML>
    <inkml:trace contextRef="#ctx0" brushRef="#br0">-2038 960 4902,'0'0'3612,"0"0"0,0 0 0,0 0-2064,0 0-645,0 0 129,0 0-129,0 0-129,10-7 129,-10 7-258,23 0 387,-23 0-258,50 0 258,-14 0-129,24 2-129,4-2 0,20 3-258,1-3 0,17 0 0,-1 0-258,9 0-129,-1-5 129,3 0-129,0-2-129,2-2 129,-2 3-129,0 1 0,-4 0 129,-4 3-129,-7 2 129,-8-2-129,-10 2 0,-10 0 0,-10 0 129,-8 0-129,-6 0 0,-8 0-129,-3 0 129,-4 0 0,-3 0 0,-2 0 0,-4 2 129,-1 0-129,-4-2 0,-16 0 0,23 1 0,-23-1 129,0 0-129,0 0 0,0 0 0,0 0 0,0 0-129,0 0-129,0 0-258,0 0-516,0 0-903,0 0-2838,0 0 129,0 0-258,0 0-129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12.0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C18877-7BBC-4C1F-B420-A996E9004932}" emma:medium="tactile" emma:mode="ink">
          <msink:context xmlns:msink="http://schemas.microsoft.com/ink/2010/main" type="inkDrawing" rotatedBoundingBox="6439,5334 9920,5468 9919,5498 6438,5364" semanticType="strikethrough" shapeName="Other"/>
        </emma:interpretation>
      </emma:emma>
    </inkml:annotationXML>
    <inkml:trace contextRef="#ctx0" brushRef="#br0">-9 17 2967,'0'0'3354,"0"0"129,0 0-258,0 0-1548,0 0-774,0 0 129,0 0-129,0 0 0,-16-7 129,16 7-258,0 0 0,0 0 0,0 0 0,0 0 129,0 0-387,11-9 129,10 9 0,-1 0-129,16 2 0,3-2 0,16 7 0,7-5 0,18 3-129,11-3 0,12 3-129,4-1 0,7-1 0,-2-1-129,3 4 129,-1-3-129,0 2 129,-6-3-129,8 2 0,1-2 0,3 1-129,1-1 129,-2 1-129,-4-1 0,-4 2 129,-10-1-129,-8 3 0,-12-3 129,-8 3-129,-3-1 129,-5-3-129,-2 3 0,-1-1 0,-2-1 129,-4 1-129,-1-1 0,-7-1 0,-4 2 0,-5-1 0,-3-1 0,-8-2 0,-3 2 0,4-2 0,-4 0 0,1 0 0,1 0 129,0 0-258,-2 0 129,-2 1 0,-4-1 0,-3 0 0,-16 0 0,22 4 0,-22-4 0,0 0 0,0 0 0,16 4 129,-16-4-129,0 0 0,0 0 0,21 0 0,-21 0 0,21 0 0,-21 0 0,25 0 0,-25 0 0,22 0-129,-22 0-258,0 0-387,17 1-1935,-17-1-1935,0 0 0,-14 7-387,-5-7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27.8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5B1BD2-0925-4B38-90BF-C07C4C5ED8EF}" emma:medium="tactile" emma:mode="ink">
          <msink:context xmlns:msink="http://schemas.microsoft.com/ink/2010/main" type="writingRegion" rotatedBoundingBox="2364,3833 4862,6932 3589,7957 1092,4859"/>
        </emma:interpretation>
      </emma:emma>
    </inkml:annotationXML>
    <inkml:traceGroup>
      <inkml:annotationXML>
        <emma:emma xmlns:emma="http://www.w3.org/2003/04/emma" version="1.0">
          <emma:interpretation id="{D77BFCDE-BEBB-47C8-A2B4-BD997F4FE9C8}" emma:medium="tactile" emma:mode="ink">
            <msink:context xmlns:msink="http://schemas.microsoft.com/ink/2010/main" type="paragraph" rotatedBoundingBox="2364,3833 4862,6932 3589,7957 1092,4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77F726-6D80-4BC3-8FD6-0C5C9B5A35EA}" emma:medium="tactile" emma:mode="ink">
              <msink:context xmlns:msink="http://schemas.microsoft.com/ink/2010/main" type="line" rotatedBoundingBox="2364,3833 4862,6932 3589,7957 1092,4859"/>
            </emma:interpretation>
          </emma:emma>
        </inkml:annotationXML>
        <inkml:traceGroup>
          <inkml:annotationXML>
            <emma:emma xmlns:emma="http://www.w3.org/2003/04/emma" version="1.0">
              <emma:interpretation id="{677181D4-7E68-4C53-9BE8-18ACAB49272C}" emma:medium="tactile" emma:mode="ink">
                <msink:context xmlns:msink="http://schemas.microsoft.com/ink/2010/main" type="inkWord" rotatedBoundingBox="2364,3833 4862,6932 3589,7957 1092,4859">
                  <msink:destinationLink direction="with" ref="{2C2E00BB-83A8-4CF6-B9D0-310D0CEA6118}"/>
                  <msink:destinationLink direction="with" ref="{DCF525CB-0A3E-4BDE-B814-8ADAA5DE0CAC}"/>
                </msink:context>
              </emma:interpretation>
              <emma:one-of disjunction-type="recognition" id="oneOf0">
                <emma:interpretation id="interp0" emma:lang="en-US" emma:confidence="0">
                  <emma:literal>I's</emma:literal>
                </emma:interpretation>
                <emma:interpretation id="interp1" emma:lang="en-US" emma:confidence="0">
                  <emma:literal>SI &gt;</emma:literal>
                </emma:interpretation>
                <emma:interpretation id="interp2" emma:lang="en-US" emma:confidence="0">
                  <emma:literal>5I &gt;</emma:literal>
                </emma:interpretation>
                <emma:interpretation id="interp3" emma:lang="en-US" emma:confidence="0">
                  <emma:literal>52,</emma:literal>
                </emma:interpretation>
                <emma:interpretation id="interp4" emma:lang="en-US" emma:confidence="0">
                  <emma:literal>SCI &gt;</emma:literal>
                </emma:interpretation>
              </emma:one-of>
            </emma:emma>
          </inkml:annotationXML>
          <inkml:trace contextRef="#ctx0" brushRef="#br0">338 7 8385,'-4'-17'3741,"-37"17"129,20 12-258,-13 4-2709,-3-3-387,-4 6 0,0-5 129,5 6-129,4-8 129,11 3-258,3-7 0,18-8 129,-12 20 0,12-20-129,9 18 129,15-4 129,-2-7-129,17 13 258,-7-10-129,18 10-129,-6-2 0,10 3-129,-8-1 129,2 6-258,-7-3 129,-4 4-129,-8 0 0,-3 1 0,-10-1 0,-3 3 0,-13-3 1,0 3-259,-7-5 0,-9-2 0,-6-5 0,-4-2 0,-6-7 0,-2-4 0,-2-5 0,-1-2 0,-4-6 0,4-7 0,1 3 0,2-2 0,4-2 0,5 1 0,4 5 0,3-3-130,18 13-644,-23-16-1161,23 16-2838,0 0-387,0 0-129,10-3 0</inkml:trace>
          <inkml:trace contextRef="#ctx0" brushRef="#br0" timeOffset="-17112.9788">154 916 7353,'-64'0'3999,"27"-1"0,21 1 129,-11 8-2451,11-8-903,16 0-129,0 0 258,0 0-258,15 0 0,8 0-129,-4-3-129,13 3 0,-5 0 0,14 0 0,-4 0-129,9 0 0,1 3-129,6 5 129,2-7-129,7 1 129,3-2 0,6 0-129,3 0 0,5 0 0,2-5 0,3 1 0,-2 1-129,-2 1 129,-5 2-129,-6 0 0,-7 0 0,-8 0 129,-10 0-129,-5 0 0,-7 2 0,-3-1 129,-6-1-129,-2 0 0,-3 0 0,-2 0 0,0 0 0,-16 0 129,27 0-129,-27 0 0,28 2 129,-28-2-129,30 2 0,-30-2 0,31 0 0,-15 0 0,0-5 129,1-1-129,-1 3 0,0-4 0,-16 7 129,29-6-129,-29 6 0,25-5 0,-25 5 0,21 0 0,-21 0 0,16 0 0,-16 0 0,0 0 0,20 0-129,-20 0 129,0 0-258,0 0-129,0 0-516,0 0-1419,0 0-2322,-9 4 0,9-4-258,0 0-645</inkml:trace>
          <inkml:trace contextRef="#ctx0" brushRef="#br0" timeOffset="530.0303">877 132 10707,'-13'-30'5031,"13"30"-387,22-18 129,-3 2-2580,33 16-774,-4-14-387,19 10-258,-4-5-387,2 2-516,-1 5-387,-19-8-1290,-6 10-2838,-18 3-129,-21-3-258,-7 36-258</inkml:trace>
          <inkml:trace contextRef="#ctx0" brushRef="#br0" timeOffset="700.04">875 513 9546,'-4'35'4902,"35"-5"-258,-5-17-387,17-6-1677,8 11-2064,12 5-2064,17-2-2580,2-14-129,30-1-387,12-13-516</inkml:trace>
          <inkml:trace contextRef="#ctx0" brushRef="#br0" timeOffset="327.0186">1136 87 14190,'16'-10'5160,"-12"19"-387,-2 8 258,-6 1-3741,9 12-516,-1-3 0,8 12-258,-4-3-257,2 3-259,-1 2 0,-2-4 0,0-1 0,-5-4 0,3 0-130,-6-14-902,1 8-1032,-13-17-2709,13-9-387,-25-7 0,6-14-258</inkml:trace>
          <inkml:trace contextRef="#ctx0" brushRef="#br0" timeOffset="4608.2636">2227 2651 8514,'0'0'4386,"0"0"258,0 0-645,0 0-1548,0 0-774,0 0-516,34 14-129,-34-14-258,44 28-129,-17-13 0,14 6-129,-4-3-258,7 7 129,-6-4-129,3 4 0,-6-4-129,1 4 0,-8-2-129,-3-1 129,-3-1-129,-5-3 0,-17-18 129,27 26-129,-27-26 129,14 18-129,-14-18 129,0 0 0,0 0 0,0 0 1,7 16-130,-7-16 0,0 0 0,-12 27 0,12-27 0,-36 32 0,6-9 0,-6 2 0,-6 0 0,-8 0 0,-3 3 0,-6-6 0,7 8-259,-10-18-1160,27 4-3483,-14-1-387,12-3 258,3 0-516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29.9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7BBFA2F-CC97-457A-9CB1-78C1C7578E6B}" emma:medium="tactile" emma:mode="ink">
          <msink:context xmlns:msink="http://schemas.microsoft.com/ink/2010/main" type="writingRegion" rotatedBoundingBox="24019,3798 25004,3798 25004,4446 24019,4446"/>
        </emma:interpretation>
      </emma:emma>
    </inkml:annotationXML>
    <inkml:traceGroup>
      <inkml:annotationXML>
        <emma:emma xmlns:emma="http://www.w3.org/2003/04/emma" version="1.0">
          <emma:interpretation id="{34CB5EA6-16DB-4CBC-BAC2-9892FEEB5138}" emma:medium="tactile" emma:mode="ink">
            <msink:context xmlns:msink="http://schemas.microsoft.com/ink/2010/main" type="paragraph" rotatedBoundingBox="24019,3798 25004,3798 25004,4446 24019,44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13B8FF-BF1A-46D2-8BDB-37D5D87727AA}" emma:medium="tactile" emma:mode="ink">
              <msink:context xmlns:msink="http://schemas.microsoft.com/ink/2010/main" type="line" rotatedBoundingBox="24019,3798 25004,3798 25004,4446 24019,4446"/>
            </emma:interpretation>
          </emma:emma>
        </inkml:annotationXML>
        <inkml:traceGroup>
          <inkml:annotationXML>
            <emma:emma xmlns:emma="http://www.w3.org/2003/04/emma" version="1.0">
              <emma:interpretation id="{82FBE3D9-0A75-4A6D-8723-8BFA0710B672}" emma:medium="tactile" emma:mode="ink">
                <msink:context xmlns:msink="http://schemas.microsoft.com/ink/2010/main" type="inkWord" rotatedBoundingBox="24019,3798 25004,3798 25004,4446 24019,4446"/>
              </emma:interpretation>
              <emma:one-of disjunction-type="recognition" id="oneOf0">
                <emma:interpretation id="interp0" emma:lang="en-US" emma:confidence="1">
                  <emma:literal>so</emma:literal>
                </emma:interpretation>
                <emma:interpretation id="interp1" emma:lang="en-US" emma:confidence="0">
                  <emma:literal>So</emma:literal>
                </emma:interpretation>
                <emma:interpretation id="interp2" emma:lang="en-US" emma:confidence="0">
                  <emma:literal>so.</emma:literal>
                </emma:interpretation>
                <emma:interpretation id="interp3" emma:lang="en-US" emma:confidence="0">
                  <emma:literal>soy</emma:literal>
                </emma:interpretation>
                <emma:interpretation id="interp4" emma:lang="en-US" emma:confidence="0">
                  <emma:literal>sox</emma:literal>
                </emma:interpretation>
              </emma:one-of>
            </emma:emma>
          </inkml:annotationXML>
          <inkml:trace contextRef="#ctx0" brushRef="#br0">117 122 11610,'-18'-27'4773,"-9"23"-387,27 4 129,-19 32-2709,-1-12-1032,11 14-387,-3 0 0,7 8-129,1 1-129,4 5 0,0-3-129,11-1 129,3-3 0,4-4 0,-1-8 0,7-4 129,-5-9 0,6-7 129,-4-9 0,4-4 0,-3-17 129,1-4-129,-5-11-129,-4-7 1,-5-8-259,-8-8 0,-1 0 0,-16-5-130,-7 13-386,-14-15-1419,1 22-2838,-6 6-258,-6 15-258,-2 16-129</inkml:trace>
          <inkml:trace contextRef="#ctx0" brushRef="#br0" timeOffset="-412.0234">-315 6 14190,'17'-16'4773,"-2"-5"-129,-15 1-645,0 20-2967,-36-7-387,13 7-258,-9 0-129,-2 0-129,-3 0-129,1 7 0,4 0 0,4 4 0,6 0 0,6 1 0,11 6-129,5 0 129,9 5 0,12 2 129,9 5 0,11 4 0,0-1 129,11 7 129,-4-5-129,2 4 129,-6-5 0,-1 2 0,-11-8-129,-9 1-128,-12-6-130,-11 0 0,-6-7 0,-13 0 0,-11-5 0,-6-1 0,-7-4 0,-3-5 0,-2-1 0,-2 0 0,4-7 0,-2-3 0,7-1 0,2-2 0,7 3-517,0-6-257,16 12-516,-14-8-2838,30 12-903,-20-14 0,20 14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0:06.7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F429B68-FDA2-4E06-8A3F-90A0BA75755D}" emma:medium="tactile" emma:mode="ink">
          <msink:context xmlns:msink="http://schemas.microsoft.com/ink/2010/main" type="inkDrawing" rotatedBoundingBox="10210,12498 13229,12504 13228,12515 10209,12509" shapeName="Other">
            <msink:destinationLink direction="with" ref="{7B1761AF-BBA8-4934-95D0-B2180A2AF2F4}"/>
          </msink:context>
        </emma:interpretation>
      </emma:emma>
    </inkml:annotationXML>
    <inkml:trace contextRef="#ctx0" brushRef="#br0">-17 14 4257,'-16'-2'3999,"16"2"0,0 0 129,0 0-1032,0 0-1032,0 0-387,0 0-258,0 0-774,0 0 129,0 0-387,0 0 129,0 0 0,0 0-129,18-7 0,-2 7 0,0 0-129,7 0 0,2 0-129,7 0 129,6 0-129,2 0 0,7 2-129,3 0 129,5-2 0,2 0-129,1 0 129,1 0-129,-2 0 0,2 0 129,-6 0-129,-1 0 0,-1 0 0,-3 0 129,2-2-129,-2 2 0,0 0 0,2 0 0,1 0 0,1 2 129,3-1-129,0 3 0,4-2 0,1-1 0,5-1 129,-3 0-129,0 0 0,0 0 129,-3 0-129,-2 0 0,-4 0 0,-3-1 0,-5-1 0,-3 2 0,-3-2 0,-1 0 0,-4 2 129,-2 0-129,-2 0 0,-4-1 0,1 1 0,-4 0 0,0 0 0,-1 0 0,-3 0 0,1 0 0,-1 0 0,-1 0 0,0 0 0,0 0 0,0 0 0,-1 0 0,3 0 0,0 0 0,1 0 0,2 0 0,0 0 0,0 0 0,2 0 0,-2 0 0,0 0 0,-1 0 0,-1 0 0,-1 0 0,-4 0 0,-16 0 0,28 0 0,-28 0 0,21 1 0,-21-1 0,0 0 0,22 0 0,-22 0 129,18 2-129,-18-2 0,21 0 0,-21 0 0,32 2 0,-16 0 0,4-1 0,-4-1-129,1 0 129,-17 0 0,29 2-129,-29-2 129,19 0 0,-19 0 0,0 0-129,22 0 258,-22 0-129,0 0 0,19 0 129,-19 0-129,18 0 0,-18 0 258,21 0-258,-21 0 0,20 0-129,-20 0-258,0 0-2322,0 0-1677,0 0-129,0 0-387,0 0-387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36.0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CF525CB-0A3E-4BDE-B814-8ADAA5DE0CAC}" emma:medium="tactile" emma:mode="ink">
          <msink:context xmlns:msink="http://schemas.microsoft.com/ink/2010/main" type="inkDrawing" rotatedBoundingBox="1795,7504 3246,7522 3245,7550 1794,7531" semanticType="underline" shapeName="Other">
            <msink:sourceLink direction="with" ref="{677181D4-7E68-4C53-9BE8-18ACAB49272C}"/>
            <msink:destinationLink direction="with" ref="{68E5D3D8-8732-4770-9BBB-8EB50765ABB9}"/>
          </msink:context>
        </emma:interpretation>
      </emma:emma>
    </inkml:annotationXML>
    <inkml:trace contextRef="#ctx0" brushRef="#br0">15 32 5676,'-20'-7'4257,"20"7"0,0 0-129,0 0-1548,12-7-1161,17 7 0,-8-2-129,17 4-129,-5-2-129,17 0-258,-4 0-129,13 0-129,-4 0 0,8 0-129,-3 0-129,9 0 0,1 0-129,3 0 0,-2 0-129,-5 0 129,-1 0-129,-4 0 0,-6 0 0,-3 0 0,-8 0 0,-5 1 0,-3 5 129,-4-1-129,-4-1 0,-3-1 0,-3-1 0,-5 0 0,-17-2 129,27 3-129,-27-3 0,0 0-129,21 0 129,-21 0 0,20-2 0,-20 2-129,28-5 129,-12 3-129,0 2-129,-16 0-258,32 0-387,-32 0-2193,0 0-1806,0 0 258,0 0-516,0 0-387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37.0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8E5D3D8-8732-4770-9BBB-8EB50765ABB9}" emma:medium="tactile" emma:mode="ink">
          <msink:context xmlns:msink="http://schemas.microsoft.com/ink/2010/main" type="inkDrawing" rotatedBoundingBox="1746,9256 1858,7603 1950,7609 1838,9262" semanticType="callout" shapeName="Other">
            <msink:sourceLink direction="with" ref="{DCF525CB-0A3E-4BDE-B814-8ADAA5DE0CAC}"/>
            <msink:sourceLink direction="with" ref="{06E98025-5900-4FAC-90F4-A9ADC7D3B490}"/>
          </msink:context>
        </emma:interpretation>
      </emma:emma>
    </inkml:annotationXML>
    <inkml:trace contextRef="#ctx0" brushRef="#br0">107 16 8256,'0'-19'4257,"0"19"129,0 0-903,7 18-1548,-7-18-387,5 34 0,-5-18-258,11 19-129,-7-3-258,10 18-129,-9 0 129,4 17-129,-9 1 129,2 19-257,-4 2-646,-5 14 0,-9-1 0,2 4 0,-6-6 0,4-6 0,4-7 0,3-12 0,2-9 0,3-13 0,1-6 0,3-8 0,0-4 0,0-1 0,0-4 0,-6 1 0,1-3 0,-2-5 0,2-2 0,-4-5 0,5 0 0,4-16 0,0 0-5032,0 0-257,-18 2 0,18-2-129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39.4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7D0E2B-363E-4B19-A2C2-CD60071C9497}" emma:medium="tactile" emma:mode="ink">
          <msink:context xmlns:msink="http://schemas.microsoft.com/ink/2010/main" type="inkDrawing" rotatedBoundingBox="8958,9272 9077,7364 9972,7420 9853,9328" semanticType="callout" shapeName="Other">
            <msink:sourceLink direction="to" ref="{08F72FFD-C6A3-4A58-9454-86A03992B506}"/>
            <msink:sourceLink direction="from" ref="{06E98025-5900-4FAC-90F4-A9ADC7D3B490}"/>
          </msink:context>
        </emma:interpretation>
      </emma:emma>
    </inkml:annotationXML>
    <inkml:trace contextRef="#ctx0" brushRef="#br0">65 10 9417,'0'0'4644,"0"0"-258,0 0-645,-20-4-1935,20 4-387,0 0-387,0 11 0,0-11-258,0 0-258,0 0-129,0 0 0,0 0-129,0 0 0,0 0 0,0 0-258,0 0 129,-12 0 0,12 0-129,0 0 0,0 0 0,-16-7 0,16 7 0,0 0 0,0 0-129,0 0 129,0 0-129,0 0 129,0 0 0,-16 18 0,16-18 0,0 30 129,0-10 0,0 4 0,4 3 129,3 5 0,0 0 0,2 6 0,-2-3 129,3 10-129,-4-1 130,4 6-388,-2 0 0,2 7 0,-4 0 0,2 7 0,-4 0 0,1 0 0,1-4 0,-5 1 0,-1-1 0,0-7 0,0 1 0,0-8 0,-1-1 0,-1-6 0,0-2 0,0-3 0,2-4 0,0 0 0,6 1 0,3-5 0,-1 3 0,3-3 0,-2 3 0,2-2 0,-2-1 0,-4-3 0,-1 0 0,-3-5 0,1-2 0,-2-16 0,0 20 0,-11-22-1291,11 2-3869,-21-18-129,9 2-387,-10-9-258</inkml:trace>
    <inkml:trace contextRef="#ctx0" brushRef="#br0" timeOffset="984.0563">56-8 1677,'0'0'3612,"0"0"516,-27 6 0,27-6-1290,0 0-774,-17 7-129,17-7-129,0 0-387,-6 17-258,6-17-387,0 0-129,-14 18-129,14-18-129,0 0 0,-11 22 0,11-22 129,0 0 0,0 0 0,0 0 0,0 0 0,0 0 0,0 0-129,-10-11 0,10 11-129,0-29 0,0 12 0,0-1-129,0-5 1,0-2-130,0-4 0,0-1 0,0 2 0,0-3 0,0 5 0,0 1 0,0 3 0,2 3 0,-2 19 0,1-23 0,-1 23 0,0 0 0,0-18 0,0 18 0,0 0 0,0 0 0,0 0 0,0 0 0,18-9 0,-18 9 0,20 0 0,-4 0 0,3 5 0,6 3 0,5-1 0,9 0 0,4-2 0,11 2 0,-1-1 0,7-1 0,-1-2 0,3-1 0,-3 0 0,-6-2 0,-3 0 0,-7 0 0,-2 2 0,-11-2-259,6 9-1160,-17-8-3354,3 7-387,-3-3 0,4 0-387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06.0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61DD77E-0747-4447-B255-9DA6A9727996}" emma:medium="tactile" emma:mode="ink">
          <msink:context xmlns:msink="http://schemas.microsoft.com/ink/2010/main" type="inkDrawing" rotatedBoundingBox="14510,7860 14974,4031 18525,4462 18061,8290" semanticType="enclosure" shapeName="Other">
            <msink:sourceLink direction="with" ref="{35987D5A-87FA-4034-BBE5-E639BA9F3B96}"/>
            <msink:sourceLink direction="with" ref="{8A07066A-1D13-4D03-A78B-C916777647E3}"/>
          </msink:context>
        </emma:interpretation>
      </emma:emma>
    </inkml:annotationXML>
    <inkml:trace contextRef="#ctx0" brushRef="#br0">240 198 2451,'0'0'3354,"0"0"387,0 0 129,16-6-1548,14 6-516,0 0-129,29 0-129,-2-1 0,32 1-129,-4-7-387,31 3-258,0-7-129,28 2 0,3-3-129,15 3-258,2-2 0,8 4 0,3-2-129,4 4 0,-4-2-129,-14 5 0,-11 0 0,-17 1 0,-15-3 0,-17 4 0,-19 0 0,-20 0 0,-17 0 0,-13 0-129,-11 0 129,-5 4 0,-16-4-129,18 10 129,-18-10 0,0 0 0,23 22-129,-23-22 129,23 17 129,-23-17-129,25 24 0,-25-24-129,27 24 129,-27-24 0,25 31 129,-13-14 0,0 5 129,3 6 0,-3 3 129,2 8-129,-3 2 129,3 14 0,-5 7 0,4 14 0,-8 8-129,0 10 0,-3 8 0,0 10 129,-2 5-129,0 11 130,0 6-388,0 12 0,0 3 0,-2 6 0,-1-2 0,-1 1 0,0-6 0,-1-4 0,2-10 0,-1-15 0,0-11 0,3-6 0,-1-8 0,2-10 0,-2-10 0,2-6 0,-2-11 0,2-9 0,-2-11 0,2-7 0,0-8 0,0-4 0,0-18 0,-1 21 0,1-21 0,0 16 0,0-16 0,0 0 0,-7 19 0,7-19 0,-18 18 0,-2-9 0,-8 2 0,-11-1 0,-13 1 0,-14 2 0,-16-3 0,-19-1 0,-11-2 0,-13-1 0,-8-5 0,-13-1 0,-10 0 0,-19 0 0,-8 0 0,-9 0-130,-2 0 1,-7 0-129,0 4 0,-3 3 0,13 4-258,17-9-387,35 12-1548,15-11-2193,20-3-258,26 0-129,18-7-129</inkml:trace>
    <inkml:trace contextRef="#ctx0" brushRef="#br0" timeOffset="-1317.0754">82 313 8772,'0'0'4515,"19"0"-258,-19 0 0,0 0-2193,13 32-645,-13-14-129,17 16-129,-11 0-258,13 14-258,-6 9 0,6 17-258,-6 8 129,3 16-129,-6 7-129,3 18 258,-11 5-258,-1 20 129,-1 12-257,-7 5-130,-5 4 0,-1 2 0,-1-2 0,4 2 0,2-6 0,7-5 0,1-18 0,5-10 0,7-16 0,6-10 0,4-15 0,-1-14 0,0-13 0,-5-18 0,2-7-130,-13-18-644,10 4-774,-15-25-2322,-15 9-1161,15-9 129,-26-5-387,11-11-387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38.3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6E98025-5900-4FAC-90F4-A9ADC7D3B490}" emma:medium="tactile" emma:mode="ink">
          <msink:context xmlns:msink="http://schemas.microsoft.com/ink/2010/main" type="inkDrawing" rotatedBoundingBox="-138,9156 9350,9106 9350,9292 -137,9343" shapeName="Other">
            <msink:destinationLink direction="with" ref="{68E5D3D8-8732-4770-9BBB-8EB50765ABB9}"/>
            <msink:destinationLink direction="from" ref="{AE7D0E2B-363E-4B19-A2C2-CD60071C9497}"/>
          </msink:context>
        </emma:interpretation>
      </emma:emma>
    </inkml:annotationXML>
    <inkml:trace contextRef="#ctx0" brushRef="#br0">0 78 5031,'0'0'3870,"0"0"-258,0 0 387,22-7-2193,-22 7-129,41 0-387,-16-2 129,21 2 129,-2 0-258,19 5-387,-1-5-258,16 9-129,2-4 0,13 4-129,1-3 0,9 1-258,-2-2 129,8 2-129,-4-3 0,7 1 0,0-1 0,4-1 0,-2-1 0,3 2 0,0-4 129,4 3-129,0-1 129,4 3-129,3-3 0,7 2 0,4-1 0,1-1 0,3 1-129,1-1 0,2 0 129,-2-2-129,-2 2 0,-3-2 0,-4 0 129,-2 0-129,-3 0 0,-4 2 129,-1 1-129,-4-1 129,-2 0-129,0 1 0,6-1 0,5 3 129,-2-1 0,7-2-129,-2-1 0,1 3 129,-3-2-129,-1-2 129,-4 2-129,2-2 0,-1 0 0,3 0 0,-2-4 129,2 2-129,-1-3 0,1 0 0,-3-1 0,-1 1 0,-2 0 0,-1-1 0,-7 1 130,-4-2-260,-5 0 130,-10 0 130,-2-1-260,-10 3 130,-3-4 0,-4 4 0,-1-2 0,-3 1 0,1 1 0,-2 0 0,-5-1 0,-3 3 0,-1-1 0,-1 3-129,-3-3 129,-1 2 0,0 0 0,3 1 0,0-1-129,0 0 129,1-1 0,-3 1 0,-3-2 0,-4 1 0,-1-3-129,-8 3 0,-3 1 0,-5-2-258,1 4-129,-8-7-387,15 7-774,-21-2-1677,13-1-1419,3-4-258,-2-2 129,2 0-516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06.9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B9ED81-3DA6-4CF5-9B70-C005523C958E}" emma:medium="tactile" emma:mode="ink">
          <msink:context xmlns:msink="http://schemas.microsoft.com/ink/2010/main" type="inkDrawing" rotatedBoundingBox="18640,5058 22595,2909 24593,6587 20638,8736" semanticType="enclosure" shapeName="Other">
            <msink:sourceLink direction="with" ref="{C88FC1B4-F3FF-4D49-A3F3-5350A9CE5BB8}"/>
            <msink:sourceLink direction="with" ref="{BDF851E7-4D53-4964-BDDA-90E4AB284EDE}"/>
            <msink:sourceLink direction="with" ref="{8F1A3D46-66C7-4CC6-BB95-80228ADC7DF9}"/>
          </msink:context>
        </emma:interpretation>
      </emma:emma>
    </inkml:annotationXML>
    <inkml:trace contextRef="#ctx0" brushRef="#br0">0-16 6192,'0'0'4644,"21"0"-516,-21 0 258,0 0-2322,31 39-645,-26-16-129,16 25 0,-10-5-258,12 22-129,-12 3 129,12 28-258,-11 9 0,10 28 0,-12 10-129,6 17 0,-9 7-129,2 16-257,-3 11-259,-1 0 0,0-5 0,2-10 0,2-8 0,2-7 0,3-10 0,2-13 0,0-15 0,-1-12 0,-1-14 0,-4-13 0,-1-11 0,-3-15 0,-1-10 0,-5-19 0,0-3-646,0-29-515,0 0-774,-21 2-2838,10-17-129,-1-18-258,-5-15 0</inkml:trace>
    <inkml:trace contextRef="#ctx0" brushRef="#br0" timeOffset="1275.0728">293 7 4773,'121'-2'4257,"-39"0"-387,29 2 129,8 0-1806,5 0-774,24 0-387,1 0-387,11 0-129,-5-5 0,2 3-258,-6-1 0,-2 1 0,-6-2 0,-6 1-129,-11-1 129,-9 0-258,-12-3 129,-11 2-129,-8-4 0,-13 0 129,-9 2-129,-11 0 129,-10 2 0,-8-1 129,-13 3-129,-4 3 0,-18 0 0,19 0 0,-19 0 129,0 0-258,18 7 129,-18-7 0,16 18 0,-4-2 0,-12-16 0,29 37 129,-15-12 0,4 7 0,-2 2 0,5 10 0,-3 3 129,3 11-129,-3 4 258,3 11-258,-1 7 129,1 16-129,-3 8 129,4 10-129,-5 5 129,3 5-129,-4 3 0,0 8 0,-2 0 0,2 2 0,-3 2-129,1-2 1,2-6-130,5-3 0,1-9 0,-1-12 0,-3-13 0,-1-13 0,-1-17 0,-3-13 0,-2-10 0,-8-9 0,-1-5 0,-2-6 0,0-5 0,0-16 0,-11 21 0,11-21 0,-21 18 0,21-18 0,-27 16 0,27-16 0,-30 22 0,10-10 0,1 2 0,-8 2 0,-3 4 0,-9-1 0,-9 5-130,-16-1 1,-15 0 0,-18-2-129,-15 2 129,-18-3 0,-13-1-129,-18-3 129,-14-1 0,-19-3 129,-3 1-129,-8-3 0,-5 1 129,-8 1 0,-5 3-129,3-3 129,13 2-129,15 2 129,18 4-129,17-4 0,28 5-516,17-14-258,44 15-1032,6-15-2322,28-7-387,34 0-129,-20-7-387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41.8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06541E-D4BE-4E2F-9731-0A3FD85B4817}" emma:medium="tactile" emma:mode="ink">
          <msink:context xmlns:msink="http://schemas.microsoft.com/ink/2010/main" type="inkDrawing" rotatedBoundingBox="14414,7348 14522,8901 14437,8907 14328,7354" semanticType="callout" shapeName="Other">
            <msink:sourceLink direction="with" ref="{35987D5A-87FA-4034-BBE5-E639BA9F3B96}"/>
            <msink:sourceLink direction="with" ref="{1AD95C85-3FF7-485E-B675-27965E57F11E}"/>
          </msink:context>
        </emma:interpretation>
      </emma:emma>
    </inkml:annotationXML>
    <inkml:trace contextRef="#ctx0" brushRef="#br0">53 0 11094,'-7'28'4515,"-2"-8"-258,9-20 0,-22 17-3096,22 6-129,0-23-129,-9 38 0,2-20-387,7 10 0,0-5 0,0 9 0,0-2-129,7 8 0,-1-1-129,1 9 129,-2-1-129,4 5 129,-2 1-129,4 4-129,-2 1 1,0 2-130,0-1 0,1 4 0,-1-1 0,-2 1 0,-3-1 0,-1 2 0,-1-3 0,-2-4 0,0-3 0,0-4 0,0-2 0,-5-5 0,3 2 0,-5-17 0,7 17-2452,0-14-2450,-5-5-258,-4-2-129,0-6-258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43.1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3CD430-E595-41FB-B981-C90502EA1D1E}" emma:medium="tactile" emma:mode="ink">
          <msink:context xmlns:msink="http://schemas.microsoft.com/ink/2010/main" type="inkDrawing" rotatedBoundingBox="9042,9058 14473,8910 14475,9000 9044,9147" shapeName="Other"/>
        </emma:interpretation>
      </emma:emma>
    </inkml:annotationXML>
    <inkml:trace contextRef="#ctx0" brushRef="#br0">0 144 1935,'46'7'3483,"-28"-7"516,21 7 0,-9 0-1032,9-5-903,13 7 0,-1-9-645,19 11 129,-3-11-387,24 7-129,-4-7-387,20 3-129,-4-3-129,18 0-129,2 0 0,10 0 0,2 0-258,4-3 129,2-1 0,-3 1 0,1-3-129,0 3 129,-6-4 0,3 0-129,-3-1 129,-5 3-129,-2 0 0,-6 1 0,-7 2 129,-6 1-129,-9 1 0,-9 0 0,-4 0 129,1-2-129,1 0 0,5-3 0,3 1 0,1-1 0,1 0 129,-2-1-129,-5 3 0,-4-3 0,-6 3 129,-11 1-129,-3-2 0,-4 3 0,-3 1 0,-4-2 0,0 0-129,-5 0 129,0 1 0,-4-3-129,2 2 0,-7-1 0,5 1-129,-8-2 0,3 4-129,-8-3 0,3 3 129,-8-4-129,-1 4 129,-7-2 0,-1 2 129,-19 0 129,27-3-129,-27 3 129,21-2 0,-21 2 0,25-2 0,-9 1 0,-16 1-129,32 0 258,-14 0-258,2 0 129,-1 0 0,1 0 129,-1 0-129,1 0 0,-4 0 0,2 0 0,-2 0 0,-16 0 129,26 1 0,-26-1-129,23 0 258,-23 0-129,0 0 129,22 2 129,-22-2-129,0 0 0,0 0 0,0 0 0,0 0-129,0 0 0,0 0-129,5-12-129,-5 12-129,0 0-129,0 0-516,0-16-3483,0 16 129,0 0-258,-2-27-129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46.2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AD95C85-3FF7-485E-B675-27965E57F11E}" emma:medium="tactile" emma:mode="ink">
          <msink:context xmlns:msink="http://schemas.microsoft.com/ink/2010/main" type="inkDrawing" rotatedBoundingBox="14216,8909 20114,8873 20115,8921 14216,8957" shapeName="Other">
            <msink:destinationLink direction="with" ref="{9D06541E-D4BE-4E2F-9731-0A3FD85B4817}"/>
            <msink:destinationLink direction="with" ref="{4406F0D3-4BFF-4D4F-86FB-AD9577516D93}"/>
          </msink:context>
        </emma:interpretation>
      </emma:emma>
    </inkml:annotationXML>
    <inkml:trace contextRef="#ctx0" brushRef="#br0">0 11 3354,'20'0'2709,"3"3"129,-23-3-516,0 0-1419,27 13-516,-27-13 0,21 8 129,-21-8 129,0 0 129,0 0 258,21 4 129,-21-4-129,0 0 258,20 0-129,-1 2-129,-1-2-129,14 3 0,0-3-129,13 4 129,1-4-258,14 5 0,1-5-129,14 0-129,3 0 0,13 0-129,6 0 0,10 0-129,7 0 0,10 0 0,8-2-129,7-1 129,8-1-129,6-1 0,0 1 129,0 1-129,-1-1 0,-5 1 129,-3-1-129,-5 4 129,-6-2 0,-3 2-129,-2 0 129,-1 0-129,-5 0 0,-1 0 0,-5 0 0,-6 0 0,-12 0 0,-7 0 0,-8 0 129,-8-1-129,-2 1 0,-7-2 0,0 2-129,-4 0 129,-2-2-129,-3 0 129,-1 1 0,-5-1-129,-1 0 129,-6-2 0,-3 3-129,0-1 129,-3 2 0,-3 0 0,-1 0 0,-2 0 0,-5 0 0,-1 0 0,-1 2 0,-2-2-129,0 0 129,2 0 0,0 0 0,2 0 129,3 0-129,2 0 0,2 0 0,2 0 0,-1 0 0,1 0 0,-1 3 0,-1 1 129,0-2-129,-2 1 0,0-1 129,0 0 0,-2-1 0,2-1-129,-2 0 129,1 0 0,1 0-129,0 0 0,-2 0 0,0 0 0,-3 0 129,-2 0-129,-2 0 0,-2 0 0,1 0 0,1 0 0,-2 0 0,4-1 0,0-1 0,0 0 0,-4 0 0,0 2 129,-5-1-129,-16 1 0,24-2 129,-24 2 0,0 0-258,0 0-129,0 0-774,0 0-3483,-16 0 0,16 0-387,-29-7-258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43:44.7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06F0D3-4BFF-4D4F-86FB-AD9577516D93}" emma:medium="tactile" emma:mode="ink">
          <msink:context xmlns:msink="http://schemas.microsoft.com/ink/2010/main" type="inkDrawing" rotatedBoundingBox="19798,7069 19950,9014 19890,9019 19738,7074" semanticType="callout" shapeName="Other">
            <msink:sourceLink direction="with" ref="{1AD95C85-3FF7-485E-B675-27965E57F11E}"/>
            <msink:sourceLink direction="with" ref="{8F1A3D46-66C7-4CC6-BB95-80228ADC7DF9}"/>
          </msink:context>
        </emma:interpretation>
      </emma:emma>
    </inkml:annotationXML>
    <inkml:trace contextRef="#ctx0" brushRef="#br0">-2-9 7740,'0'0'4128,"0"0"129,0 0-387,0-9-2322,0 9-258,0 0 0,0 0-129,0 0-516,3 21-129,-3-21 0,4 32 0,-4-12 0,9 12 0,-7-4-129,8 13 0,-4 4 0,6 8 129,-5 2-258,7 13 258,-7-2-129,4 10 129,-6-3-258,6 7 258,-7-3-386,3 1-130,-4-4 0,1 3 0,-1-6 0,3 2 0,-1-2 0,0 4 0,-1-2 0,0 0 0,-1-4 0,-1-3 0,0-2 0,-2-4 0,0-4 0,0-14 0,3 6-646,-8-12-4256,3-6-129,-3-7-129,-1-3-129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18:16.1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16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1" timeString="2011-09-09T00:19:06.641"/>
    </inkml:context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68824E6C-2A6A-40C8-B21E-15647DCA0AE3}" emma:medium="tactile" emma:mode="ink">
          <msink:context xmlns:msink="http://schemas.microsoft.com/ink/2010/main" type="writingRegion" rotatedBoundingBox="5649,1668 25560,15997 23205,19269 3295,4939"/>
        </emma:interpretation>
      </emma:emma>
    </inkml:annotationXML>
    <inkml:traceGroup>
      <inkml:annotationXML>
        <emma:emma xmlns:emma="http://www.w3.org/2003/04/emma" version="1.0">
          <emma:interpretation id="{AF980600-DE42-47F2-A45B-B2C552E03954}" emma:medium="tactile" emma:mode="ink">
            <msink:context xmlns:msink="http://schemas.microsoft.com/ink/2010/main" type="paragraph" rotatedBoundingBox="5649,1668 25560,15997 23205,19269 3295,4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41B552-2849-4D59-93CA-D7060A3053FC}" emma:medium="tactile" emma:mode="ink">
              <msink:context xmlns:msink="http://schemas.microsoft.com/ink/2010/main" type="line" rotatedBoundingBox="5649,1668 25560,15997 23205,19269 3295,4939"/>
            </emma:interpretation>
          </emma:emma>
        </inkml:annotationXML>
        <inkml:traceGroup>
          <inkml:annotationXML>
            <emma:emma xmlns:emma="http://www.w3.org/2003/04/emma" version="1.0">
              <emma:interpretation id="{7FA7F895-8D49-41C7-96F1-84A156DAA11B}" emma:medium="tactile" emma:mode="ink">
                <msink:context xmlns:msink="http://schemas.microsoft.com/ink/2010/main" type="inkWord" rotatedBoundingBox="9031,5919 12009,8063 10517,10137 7538,7993"/>
              </emma:interpretation>
              <emma:one-of disjunction-type="recognition" id="oneOf0">
                <emma:interpretation id="interp0" emma:lang="en-US" emma:confidence="0">
                  <emma:literal>of-aioli'.</emma:literal>
                </emma:interpretation>
                <emma:interpretation id="interp1" emma:lang="en-US" emma:confidence="0">
                  <emma:literal>on-aioli'.</emma:literal>
                </emma:interpretation>
                <emma:interpretation id="interp2" emma:lang="en-US" emma:confidence="0">
                  <emma:literal>or-aioli'.</emma:literal>
                </emma:interpretation>
                <emma:interpretation id="interp3" emma:lang="en-US" emma:confidence="0">
                  <emma:literal>or-iota"'.</emma:literal>
                </emma:interpretation>
                <emma:interpretation id="interp4" emma:lang="en-US" emma:confidence="0">
                  <emma:literal>or-aioli''.</emma:literal>
                </emma:interpretation>
              </emma:one-of>
            </emma:emma>
          </inkml:annotationXML>
          <inkml:trace contextRef="#ctx0" brushRef="#br0">7174 6251 3870,'-18'-53'3870,"-9"19"-258,6 18 129,-6-4-1290,-12 1-516,11 11-258,-15-2-258,9 10 129,-12 3-258,7 24-258,-13-4-129,6 22-258,-11-1 0,4 18-387,-4 2 129,5 11-258,8 3 0,10 10 0,9-3-129,13 4 129,12-4-129,7-1 129,16-2-129,9-4 0,7-9 0,2-5 129,5-8-129,4-8 129,-2-8 129,2-4 0,0-11 129,-1-5-258,-2-10 258,2-4 0,1-6 0,4-2-129,-3-11-128,1-3-130,-1-5 0,3-2 0,-6-4 0,0 0 0,-6-3 0,-4-2 0,-3-3 0,3-5 0,-4-8 0,-1-5 0,-1-15 0,-1-4 0,-5-12 0,-3-5 0,-7-2 0,-14-5 0,-5 6 0,-22 1 0,-13 9 0,-11 7 0,-10 7 0,-11 7 0,-2 9 0,-5 6 0,2 3 0,4 7 0,4 7 0,4 4 0,6 9 0,8 2 0,10 12-130,-4-2-1805,21 11-2967,-1 12-387,7 8 129,6 4-387</inkml:trace>
          <inkml:trace contextRef="#ctx0" brushRef="#br0" timeOffset="1440.0822">6857 6575 12255,'0'0'5031,"0"0"-516,0 0 387,20 7-3354,-20-7-516,0 34-258,0-13-258,0 16 0,0 1-258,2 6 0,-2 1-129,3 3 0,-1-2-258,0-2 0,3 1-129,-5-11-258,9 5-645,-11-20-2322,2 4-1419,0-23 0,0 24-387,0-24-516</inkml:trace>
          <inkml:trace contextRef="#ctx0" brushRef="#br0" timeOffset="-988.0565">6155 7635 7482,'-20'-18'4257,"20"18"-129,14-11 0,4 11-2322,-18 0-129,36-12-387,-17 1-258,20 9-129,-5-8-129,18 3 0,-6-8-129,13 5-129,-8-6-258,4 5 129,-8-5-129,-5 7 129,-10-1-258,-9 4 129,-23 6-129,25-9 129,-25 9 0,0 0-129,0 0 129,-9 22-129,1-3 0,-3 10-129,0 6 0,-1 10 0,1 6 0,2 4-129,4 6-258,-2-9-387,7 15-774,0-14-3096,0-4-387,0-14-129,0-8-258</inkml:trace>
          <inkml:trace contextRef="#ctx0" brushRef="#br0" timeOffset="1877.1074">7133 6617 9417,'-20'-17'4773,"1"17"-258,19 0-387,-6 32-1806,-4-16-1290,10 14-258,-6-3-129,6 10-129,2 0-129,9 6 0,0-6-129,6 2 129,-1-7-129,7 2 0,-3-9 0,3-2 0,-2-9-129,3-1 129,-5-10 0,1-1 129,-20-2-129,30-16 0,-21-7 0,-2-5-129,-5-10 130,-2-6-259,0-6 0,-11-2 0,-3 3 0,-4 2 0,-3 6 0,-6 6-130,0 14-386,-8-3-645,15 19-3741,-12 5-258,4 0 0,-1 9-645</inkml:trace>
          <inkml:trace contextRef="#ctx0" brushRef="#br0" timeOffset="3732.2135">8109 6082 13545,'2'-34'5289,"-2"34"-387,0-16 0,-14 5-3096,14 11-645,-14 9-516,1 7-258,-8 6-257,-4 4-130,-9 8 0,-1 4 0,-6 2 0,0 1 0,0-3 0,4-4 0,5-4-130,7-4-128,9-1 258,7-2-258,9-1 258,0-1 0,18-1 0,5 1 0,10 0 0,7 1 129,6-4-129,9-4 0,7 2-129,-1-9-516,10 18-2580,-12-13-1548,-6 1-387,-10-3-129,-8 3-258</inkml:trace>
          <inkml:trace contextRef="#ctx0" brushRef="#br0" timeOffset="3324.1901">7579 7265 9546,'0'0'4644,"0"0"-387,0 0-129,16 0-2451,0 16-645,-16-16-516,39 30 0,-12-12-129,12 7 0,0-4-129,11 4 129,-2-7 0,11 1 0,-7-6 129,8 1 0,-5-10-129,6 3 0,-6-7 0,5 0 0,-5-9-129,2-2 129,0-3-387,2-4 258,-2-3 0,3-6 0,-1-3-129,2-6 1,-3-8-130,-1-6 0,-3-9 0,-6-6 0,-8-8 0,-11-4 0,-13-3 0,-16 2 0,-9 1 0,-27 4 0,-15 8 0,-17 4 0,-10 9 0,-9 8 0,-2 5 0,-4 7 0,6 9 0,2 3 0,10 8 0,4 5 0,11 7 0,-1 0 0,15 10-517,-4-4-902,25 17-1935,-5-9-1806,9 2 129,5-2-387,16-14-387</inkml:trace>
          <inkml:trace contextRef="#ctx0" brushRef="#br0" timeOffset="4804.2746">8275 7875 11868,'-50'0'4773,"27"11"-387,5 14 0,7 8-3225,-8-1-516,8 11-258,-3 2-129,9 3-129,1 0 0,4 1 0,4-4-129,10-1 258,4-6 0,7-3 129,1-8 129,6-2 129,-3-11-129,8-1 258,-8-13-129,4 0-128,-6-4-517,1-7 0,-8-8 0,0-1 0,-8-8 0,-3-1 0,-5-6 0,-4-4 0,-4-4 0,-8 0 0,-6-3 0,-4 1 0,-3 5 0,-1 4 0,1 7 0,-2 6 0,4 20 0,-11-13-1678,13 18-3353,-2 10-387,9 8 0,-1 3-258</inkml:trace>
          <inkml:trace contextRef="#ctx0" brushRef="#br0" timeOffset="5168.2956">9031 7699 13287,'67'-59'5160,"-49"40"-129,-18 19-129,16-24-2451,-16 24-1419,0 0-387,-2 25-386,-12 0-259,0 9 0,-6 14 0,-6 13 0,-6 13 0,-6 12 0,-6 6 0,-6 8 0,-3 5 0,-2 3 0,-2-3 0,2-2 0,5-7 0,3-10 0,12-8 0,3-12 0,11-7 0,-1-20-388,17 3-902,-13-33-1419,18-9-2193,0 0 129,0 0-516,0 0 129</inkml:trace>
          <inkml:trace contextRef="#ctx0" brushRef="#br0" timeOffset="5564.3183">9253 8313 11997,'-5'-25'4773,"5"25"-516,-29 0 129,8 9-2967,10 15-774,-5 0-129,7 8-129,-1 0-258,4 5 0,6-1 129,0 1-258,6-2 258,8-1-129,4-7 129,5-2 0,0-9 258,9-4 0,-7-12 129,7 0 0,-5-9-129,3-8-386,-11-10-130,6 0 0,-10-12 0,-3-2 0,-10-7 0,-2-3 0,-13-1 0,-12 0 0,-7 6 0,-14-2 0,-2 23-130,-30 0-4901,9 11-129,-10 5-129,3 7-129</inkml:trace>
          <inkml:trace contextRef="#ctx0" brushRef="#br0" timeOffset="-33642.9243">2335 3501 9804,'-19'-5'4515,"19"5"-387,-25 17-903,7-4-1677,11 17-774,-7-2 0,3 15-516,2 0-129,0 7 0,2-1-129,4 3 0,3 0 0,0-3 129,0-2 0,7-5-129,4-2 129,3-8-129,0-6 258,6-3 0,-20-23 258,37 23 0,-37-23 0,36 0 129,-20-5 129,7-4-129,-4-14-129,6 2 0,-5-11-129,3 0-129,-5-9 0,1-4-129,-6-4-129,-4-3 129,-6-3 0,-3 0-129,-3 3 129,-10 2-129,-1 6 0,-4 5-129,-2 8 0,-1 5-129,3 12-129,-1-1-387,19 15-774,-29 4-3225,29-4 0,-21 28-387,14-6-129</inkml:trace>
          <inkml:trace contextRef="#ctx0" brushRef="#br0" timeOffset="-33138.8952">3047 3526 7353,'-18'-16'4257,"18"16"-258,-28 0-129,28 0-2064,-20 30-903,4-10-516,7 10-258,0 0 0,6 7-129,3-1 0,0 3 0,9-2 0,5-1 0,6-6 258,3 2 0,3-7 0,6 2 129,-1-11 258,8 2-129,-13-11 258,10 2 0,-13-9 129,9 0 0,-16-15-129,9 3 0,-14-13-129,3-2-129,-10-10 0,-3-2-258,-1-9-129,-7 0 0,-9 0-129,-9 0-129,-7 7-129,-9 0-258,6 20-387,-20-6-2322,10 22-1806,1 5 129,1 9-258,6 15-645</inkml:trace>
          <inkml:trace contextRef="#ctx0" brushRef="#br0" timeOffset="-32095.8358">3019 3108 6837,'-107'-39'4386,"53"30"0,-8-6-258,11-1-2064,3 16-645,-11 0-258,13 15-129,-11-1-258,9 14-258,-6 4-258,3 13 0,1 3-258,4 9 129,1 7-129,4 2 0,4 3 0,5 0 129,9 3-258,5-5 0,11 1-129,5-4 129,6 0-258,13-5 258,12 1-129,7-5 0,6-1 258,8-5-129,3-1 387,8-5-129,1-4 129,9-1 129,0-8-129,8 0 129,1-9 0,10-5 129,-1-8 0,7-5-129,-7-8 129,4-8 0,-10-13 0,1-3 0,-16-10-129,-3 0 0,-15-9-129,-2 0 0,-10-7 1,-5-4-259,-6-2 0,-4-3 0,-5-1 0,-7-3 0,-9-3 0,-2 2 0,-11-1 0,-11-3 0,-6 4 0,-11 1 0,-9 2 0,-5 6 0,-10 8 0,-4 6 0,-6 9 0,-4 10 0,4 11-388,-3 4-515,15 19-2838,-4 11-1290,9 12-129,8 14-129,9 13-645</inkml:trace>
          <inkml:trace contextRef="#ctx0" brushRef="#br0" timeOffset="8384.4795">3846 4054 12771,'0'0'4773,"-16"-9"-258,16 9 387,-22 4-3612,22 19-516,0-2-129,0 9-129,0 2 0,2 6-258,-2-4-129,2-1 0,0-2 0,-1-6-129,1-6 129,-2-19 0,2 21 0,-2-21-129,0 0 258,4-14-129,-4-7 0,0-4 129,0-7 1,0-5-259,0-8 0,-2-1 0,-5 1 0,3 5 0,-1 2 0,1 8 0,1 5 0,-1 7 0,4 18 0,0 0 0,9-9 0,9 9 0,7 9 0,10 4 0,12-1 0,15 2 0,12-3 0,8 0 0,0-1 0,2 3 0,-8-2 0,-6-3 0,-13 7 0,-22-6 0,-1 14-2452,-34-23-2450,7 26-387,-7-26-129,-16 27-516</inkml:trace>
          <inkml:trace contextRef="#ctx0" brushRef="#br0" timeOffset="9660.5525">5176 4123 12642,'0'-19'4902,"0"19"-129,0 0 0,-3-25-2838,3 25-903,0 0-129,0 0-258,0 0-129,5 18-129,-5-18-128,18 35-259,-8-10 0,8 9 0,0 3 0,3 8 0,-1 1 0,5 4 0,-2 2 0,-3-4 0,4 1 0,-11-13-1033,15 14-1289,-15-22-2709,-1-5 129,-12-23-387,13 16-129</inkml:trace>
          <inkml:trace contextRef="#ctx0" brushRef="#br0" timeOffset="10044.5745">5913 4075 13287,'21'-19'5031,"-21"19"-129,0 0-129,0-18-2967,0 18-645,0 16-258,-4 7-258,-6 2-386,-4 14-259,-6 7 0,-1 13 0,-6 9 0,-2 8 0,1 8 0,-4 3 0,2 6 0,-1-5 0,5 1 0,1-9 0,0-7 0,2-12 0,3-6 0,-1-12 0,9-6-130,-6-16-644,14 6-516,-15-23-1032,19-4-2709,-6 16 0,6-16-258,0 0 129</inkml:trace>
          <inkml:trace contextRef="#ctx0" brushRef="#br0" timeOffset="14684.8399">6249 4533 9675,'0'0'5031,"0"0"-129,0 0-387,0 0-1290,0 0-1032,0 0-645,10 21-387,-10-21-644,6 34-517,-3-8 0,6 10 0,-2 3 0,4 6 0,-4-1 0,4 2 0,-6-3 0,2-6 0,2 2 0,-9-17-388,7 5-4514,-1-10-516,-6-17 258,21 22-774</inkml:trace>
          <inkml:trace contextRef="#ctx1" brushRef="#br1">23748 15416,'0'0,"0"0,0 0,0 0,0 0,0 0</inkml:trace>
          <inkml:trace contextRef="#ctx0" brushRef="#br2" timeOffset="67539.8631">11464 10123 14061,'-7'-21'4773,"-2"-4"-129,9 25 0,0 0-2709,0 0-645,-12 16-258,5 7-644,7 16-388,-4 6 0,4 8 0,0 6 0,0 5 0,0 0 0,2-3 0,3-5 0,1-8 0,4 2 0,-10-21-1936,7 6-2708,2-8-516,2-7 258,-11-20-516</inkml:trace>
          <inkml:trace contextRef="#ctx0" brushRef="#br2" timeOffset="67820.8791">12772 9985 15738,'17'-18'5031,"-17"18"129,0 0-387,0 0-3096,18 30-1289,-18-1-388,11 17 0,-4 5 0,5 12 0,-1 4 0,0 1 0,5 7 0,-14-13-3484,8-2-1547,-4-12 0,-5-7-387</inkml:trace>
          <inkml:trace contextRef="#ctx0" brushRef="#br3" timeOffset="286981.4144">14823 12272 14706,'28'0'5289,"-5"0"-258,0 2-258,15 9-3612,-6-11-516,16 1-129,-2-1-129,5 0-258,-2 0-258,-7 0-258,6 0-903,-21-1-3483,0-3-516,-27 4 129,21-3-516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3:23.15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C1B327-79D2-481C-B81D-D504BA9C67B0}" emma:medium="tactile" emma:mode="ink">
          <msink:context xmlns:msink="http://schemas.microsoft.com/ink/2010/main" type="writingRegion" rotatedBoundingBox="1687,350 14385,234 14465,9007 1767,9122"/>
        </emma:interpretation>
      </emma:emma>
    </inkml:annotationXML>
    <inkml:traceGroup>
      <inkml:annotationXML>
        <emma:emma xmlns:emma="http://www.w3.org/2003/04/emma" version="1.0">
          <emma:interpretation id="{5539CEBE-3CED-4027-9A72-4FB8DECDCED5}" emma:medium="tactile" emma:mode="ink">
            <msink:context xmlns:msink="http://schemas.microsoft.com/ink/2010/main" type="paragraph" rotatedBoundingBox="1687,350 14385,234 14398,1632 1699,17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1CC40F-0478-46A3-A13B-D10EC21279F9}" emma:medium="tactile" emma:mode="ink">
              <msink:context xmlns:msink="http://schemas.microsoft.com/ink/2010/main" type="line" rotatedBoundingBox="1687,350 14385,234 14398,1632 1699,1748"/>
            </emma:interpretation>
          </emma:emma>
        </inkml:annotationXML>
        <inkml:traceGroup>
          <inkml:annotationXML>
            <emma:emma xmlns:emma="http://www.w3.org/2003/04/emma" version="1.0">
              <emma:interpretation id="{D9C90854-EA5A-499A-AEC9-46961CDD7629}" emma:medium="tactile" emma:mode="ink">
                <msink:context xmlns:msink="http://schemas.microsoft.com/ink/2010/main" type="inkWord" rotatedBoundingBox="1688,539 6496,495 6507,1704 1699,1748">
                  <msink:destinationLink direction="to" ref="{9D9369CF-7C6A-4E8F-AFDA-4E1D8AA9DD35}"/>
                </msink:context>
              </emma:interpretation>
              <emma:one-of disjunction-type="recognition" id="oneOf0">
                <emma:interpretation id="interp0" emma:lang="en-US" emma:confidence="0">
                  <emma:literal>Serial</emma:literal>
                </emma:interpretation>
                <emma:interpretation id="interp1" emma:lang="en-US" emma:confidence="0">
                  <emma:literal>serial</emma:literal>
                </emma:interpretation>
                <emma:interpretation id="interp2" emma:lang="en-US" emma:confidence="0">
                  <emma:literal>genial</emma:literal>
                </emma:interpretation>
                <emma:interpretation id="interp3" emma:lang="en-US" emma:confidence="0">
                  <emma:literal>ferial</emma:literal>
                </emma:interpretation>
                <emma:interpretation id="interp4" emma:lang="en-US" emma:confidence="0">
                  <emma:literal>Ferial</emma:literal>
                </emma:interpretation>
              </emma:one-of>
            </emma:emma>
          </inkml:annotationXML>
          <inkml:trace contextRef="#ctx0" brushRef="#br0">1320 812 6837,'0'0'4773,"12"0"0,-12 0-516,31-4-1419,-5 4-1548,-3 0-258,17 0-258,-8-5-129,12 1-258,-3-3 0,3 0 0,-3-4-258,-1 1 129,-8-5 0,-2 3 0,-9-6-129,-7 2 129,-7-2-258,-7-1 129,-3-3-258,-15 3 129,-5 3-258,-5 2 129,-6 5-129,-2 7 129,1 2 0,-1 12-129,4 11 258,0 4-129,7 9 129,4 3-129,5 5 129,7 4 0,7 0 129,2 0 0,14 0 0,13 0 0,5-3 0,11-4 129,6-7-129,10-8 129,5-8-129,11-9 129,1-9-129,6-4 0,0-17 0,0-7 0,-6-8 129,-3-5-129,-12-5 0,-10 0 0,-13-2 129,-12 1-129,-13 3-129,-11 5 0,-6 3-129,-17 8 129,-6 5-387,-9 5 129,4 7-129,-3 2 129,8 6-258,-1-1 129,12 4-129,16 0 129,-18 0 129,18 0-129,0 0 258,14 4 0,6 1 129,5-1 0,3-3 129,8 3 129,-3-4-129,7 0 258,-5 0-129,1 0 129,-6-2-129,2 2 129,-7-3-129,2 3 0,-6-4 0,4 4 0,-4 0-129,2 5-129,0 4 129,-1 7-258,-1 2 258,2 7-129,-5 3 0,0 4-129,-2 6-129,-5-3-129,-1 10-258,-8-15-387,12 22-1419,-10-22-2580,-1-3 129,-1-10-129,-2-17-645</inkml:trace>
          <inkml:trace contextRef="#ctx0" brushRef="#br0" timeOffset="368.0209">3205 483 11610,'8'-123'4257,"-7"71"-258,15 26-645,-7 8-5289,-9 18-1806,29 9-516,-15 14-258,9 23-387</inkml:trace>
          <inkml:trace contextRef="#ctx0" brushRef="#br0" timeOffset="202.0114">3275 671 11868,'0'0'4902,"0"0"-387,18 0 129,-18 14-3483,10 18-516,-4 0 129,11 13-387,-6 5-387,-4-9-1032,11 5-3483,-13-4 0,-5-6-645,0-6 0</inkml:trace>
          <inkml:trace contextRef="#ctx0" brushRef="#br0" timeOffset="867.0496">3867 776 10320,'0'-59'4644,"-5"31"0,-11 7-258,-7 15-2709,-8-8-1161,10 14 0,-6 0-387,3 12 0,2 12 0,3 4-258,6 4 129,1 4-129,8 3 129,4-2 0,0 2-129,13-3 129,3-4 0,1-2-129,3-5 129,0-5 129,1-10 0,0-8 129,-1-6 129,5-12 0,-6-12 0,8-6 129,-4-12 129,9 1-129,-7-3-129,2 9 0,-4 4-258,0 12 0,-2 7-129,-1 16 0,-2 5-129,-2 20-129,0 12 129,-2 2-258,5 8 129,-3-3-129,8 4-129,-10-16-129,11 5-129,-25-37-516,48 29-1548,-16-29-1677,-4-14-258,6-13 0,-2-14-258</inkml:trace>
          <inkml:trace contextRef="#ctx0" brushRef="#br0" timeOffset="1096.0627">4611 155 12513,'9'-135'4902,"-6"91"-129,-3 12 0,0 32-3225,0 0-387,29 23-387,-20 14-258,8 22 0,-2 7-258,6 17 129,-2 8-258,1 8 0,-2 5-258,-6-3-387,6 11-903,-16-16-3483,3-3-258,-5-13-258,-3-6-129</inkml:trace>
          <inkml:trace contextRef="#ctx0" brushRef="#br0" timeOffset="-1212.0692">496 157 9417,'9'-52'5031,"-9"28"-258,0-5-387,0 29-2451,-12-32-903,12 32-387,-25-18-129,9 16-258,-7 2-258,0 13 0,0 8-129,-4 1 0,4 6 129,0 2-129,5-1 0,4 1 129,7-2-129,5 4 0,2-5 0,14 5 129,9-2 0,7 1 0,8 2 0,6-1 0,4 2 129,2 0 0,0 2 0,-2 1-129,-2 4 129,-7 2-129,-5-1 129,-9 5 0,-9-1 129,-9 2-258,-7-2 129,-12-1 129,-12-6 0,-4 0 129,-13-9-129,0-1 129,-10-13-129,1-6 0,-5-10 129,1-2-129,-4-12 0,2-5-129,-1-8 129,6 2-129,1-3-129,4 4-258,10 8-258,-5-10-1290,41 26-3096,-30-11-129,30 11-516,0 0 0</inkml:trace>
        </inkml:traceGroup>
        <inkml:traceGroup>
          <inkml:annotationXML>
            <emma:emma xmlns:emma="http://www.w3.org/2003/04/emma" version="1.0">
              <emma:interpretation id="{C8277CEB-6B0E-4234-8BAE-79CBF98F74C3}" emma:medium="tactile" emma:mode="ink">
                <msink:context xmlns:msink="http://schemas.microsoft.com/ink/2010/main" type="inkWord" rotatedBoundingBox="7865,294 14385,234 14397,1592 7877,1652"/>
              </emma:interpretation>
              <emma:one-of disjunction-type="recognition" id="oneOf1">
                <emma:interpretation id="interp5" emma:lang="en-US" emma:confidence="0">
                  <emma:literal>Adder</emma:literal>
                </emma:interpretation>
                <emma:interpretation id="interp6" emma:lang="en-US" emma:confidence="0">
                  <emma:literal>Adder _</emma:literal>
                </emma:interpretation>
                <emma:interpretation id="interp7" emma:lang="en-US" emma:confidence="0">
                  <emma:literal>A older</emma:literal>
                </emma:interpretation>
                <emma:interpretation id="interp8" emma:lang="en-US" emma:confidence="0">
                  <emma:literal>Adder -</emma:literal>
                </emma:interpretation>
                <emma:interpretation id="interp9" emma:lang="en-US" emma:confidence="0">
                  <emma:literal>A older.</emma:literal>
                </emma:interpretation>
              </emma:one-of>
            </emma:emma>
          </inkml:annotationXML>
          <inkml:trace contextRef="#ctx0" brushRef="#br0" timeOffset="2004.1147">6254 75 11223,'16'-75'4902,"-12"51"-387,-4 24 0,0 0-2967,0 0-774,5 46-129,-5 4-387,0 17 0,-2 10-129,-1 13 0,-4 10 0,-2 1-258,-2-1 0,-1-11-129,1-4 129,-3-15-258,5-6 129,-2-16 0,6-9 0,1-12 258,4-27 0,0 0 129,0 0 0,-1-16 129,1-22 0,0-10 0,3-14-129,10-9 0,1-13 0,5-3 0,5-7-129,2 1 258,4-1-258,1 7 258,-3 5-129,-3 11 129,-4 7 129,1 12-129,-12 8 129,5 12 0,-10 5-129,4 11 0,-9 16 0,11-21-129,-11 21 0,0 0-129,24 17 129,-6 17-129,4 11 129,2 13 0,3 12-129,5 12 129,-2 7-129,1 1 130,-3 5-130,-5-6 0,-1-4 0,-5-3 0,1-8 0,-4-4 0,-1-10 0,-1-6 0,-1-6 0,-4-13-259,4-3-257,-9-14 0,3 2-387,-5-20-903,0 0-2580,-20-18-516,3-2-258,-8-10-129</inkml:trace>
          <inkml:trace contextRef="#ctx0" brushRef="#br0" timeOffset="2150.123">6391 700 6321,'-30'-15'4515,"30"15"-516,12 0-129,29 0-2322,4 13-4257,8-13-774,29 9-258,-7-9-774</inkml:trace>
          <inkml:trace contextRef="#ctx0" brushRef="#br0" timeOffset="3356.192">7720 748 5676,'75'-24'5031,"-52"5"-387,-9-2-129,-10 3-1677,-19-20-645,5 19-774,-24-13-645,7 12-258,-10 1-258,5 8-129,-5 7 0,5 4-129,1 13-129,5 8 129,4 9 0,3 6-258,6 7 258,4 1-258,9 1 258,0-3-129,11-1 129,5-9 0,4-3 129,3-8 129,0-12 129,7-5 129,-3-12 129,7-9-129,-6-19 129,6-3 0,-2-20-258,3-8 0,-6-15-258,-1-12 129,-3-11-258,-5-2 129,-6 4-129,-3 8 129,-6 10-129,-3 14 129,-2 18-129,0 13-129,-4 24 0,4 16 0,-16 6 0,7 26 0,4 14 0,1 14-129,3 13 129,1 13 129,1 8-129,8 6-129,9 1 258,0-7-258,7-3 0,3-9 0,4-7 129,4-13-258,7-7 258,1-16-129,6-10 129,3-13 129,4-13 0,-2-6 129,-1-19 0,-5-10 0,-6-9 0,-7-1 258,-13-8-258,-9 2 258,-12 3-387,-2 6 258,-11 7-258,-8 9 129,-3 9-129,-3 12 0,2 4-129,2 16 0,1 12 0,6 5-129,5 10 258,6 5-387,3 1 258,1-1-129,14-2 0,-1-11 129,5-3 0,3-11 129,-1-10 129,2-13 129,-1-9 129,1-16 0,-2-16 0,2-10 0,2-17-258,2-12 258,-6-16-387,0-18 129,-5-7-129,-3-5 129,-4 3-129,-6 6-129,-3 10 258,-1 16 0,-8 16-129,0 27 129,2 18-129,7 30 0,-16-3-129,12 20 258,2 26-258,2 19 129,2 17 0,9 11 0,3 14 0,7 2 0,3 8 0,-1-5-258,5-4 0,-5-15-387,7-1 0,-15-27-1032,17-1-3096,-18-13-129,4-11-258,0-12 0</inkml:trace>
          <inkml:trace contextRef="#ctx0" brushRef="#br0" timeOffset="4092.2341">9410 721 10836,'32'-9'4902,"-9"5"-258,4-4 0,-2-12-2967,14 13-645,-9-14-129,6 6-387,-13-10-129,0 4-129,-13-6-258,-6 2 129,-6 1 0,-14 4-129,-7 8-129,-7 4 0,-4 8-129,-1 9 0,1 16-129,0 9 129,7 9 0,4 5 0,11 5 129,8 4-129,4-2 258,16-3-129,9-4 387,9-7-129,5-11 129,9-3 129,0-15 0,11-5 129,-4-9 0,9-10-129,-2-17 129,2-6-129,-3-8 0,-1-8 0,-7-5-258,-8 3 0,-9-2-129,-15 3 0,-9 6-387,-12 9 258,0 10-387,-19 4 129,-1 14-129,-10 0-129,9 9 129,-6 0 0,11 9 0,16-9 129,-18 20 0,18-20 258,5 17 129,17-8 129,1-5 129,13-1 258,-4-3 0,8 0 129,-6 0 0,9 0 0,-9-3 0,1 3-129,-3 0-129,0 0 0,-5 3-257,1 8-130,-3 3 0,0 8 0,-5 3 0,1 5 0,-7 4 0,-1 3 0,-2 4 0,-10-4-259,5 10-644,-13-21-1806,3 10-2322,-5-6 129,6-3-516,3-10 0</inkml:trace>
          <inkml:trace contextRef="#ctx0" brushRef="#br0" timeOffset="4451.2546">11356 730 12126,'18'-13'4902,"-18"13"-645,0 0 387,19 0-3225,-19 0-387,22-3-258,-6-1-129,19 4-129,8-3 0,19 3 129,7-7 0,19 5-258,8-5-128,12 1-259,2-1 0,1 4 0,-8-3 0,-7 3 0,-11-3 0,-10 3 0,-16-2 0,-15 1 0,-10 0 0,-11-1 0,-5 5 0,-18 0-1549,0 0-3353,7-16-387,-7 16 129,0 0-903</inkml:trace>
        </inkml:traceGroup>
      </inkml:traceGroup>
    </inkml:traceGroup>
    <inkml:traceGroup>
      <inkml:annotationXML>
        <emma:emma xmlns:emma="http://www.w3.org/2003/04/emma" version="1.0">
          <emma:interpretation id="{4FDEA305-E986-42AA-8A0A-2267C3B54725}" emma:medium="tactile" emma:mode="ink">
            <msink:context xmlns:msink="http://schemas.microsoft.com/ink/2010/main" type="paragraph" rotatedBoundingBox="4277,3396 9952,3695 9881,5043 4206,47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1AEBCB3-0FD5-4B66-8C4B-1E32E22583E7}" emma:medium="tactile" emma:mode="ink">
              <msink:context xmlns:msink="http://schemas.microsoft.com/ink/2010/main" type="line" rotatedBoundingBox="4277,3396 9952,3695 9881,5043 4206,4744">
                <msink:destinationLink direction="with" ref="{5E99FEE7-BD10-4549-8CCC-C52ECDA79C2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937B95A-88A5-460B-81D7-9EEC57338AE1}" emma:medium="tactile" emma:mode="ink">
                <msink:context xmlns:msink="http://schemas.microsoft.com/ink/2010/main" type="inkWord" rotatedBoundingBox="4275,3430 6714,3558 6655,4685 4216,4557"/>
              </emma:interpretation>
              <emma:one-of disjunction-type="recognition" id="oneOf2">
                <emma:interpretation id="interp10" emma:lang="en-US" emma:confidence="0.5">
                  <emma:literal>shift</emma:literal>
                </emma:interpretation>
                <emma:interpretation id="interp11" emma:lang="en-US" emma:confidence="0">
                  <emma:literal>Shift</emma:literal>
                </emma:interpretation>
                <emma:interpretation id="interp12" emma:lang="en-US" emma:confidence="0">
                  <emma:literal>Shifty</emma:literal>
                </emma:interpretation>
                <emma:interpretation id="interp13" emma:lang="en-US" emma:confidence="0">
                  <emma:literal>Shifts</emma:literal>
                </emma:interpretation>
                <emma:interpretation id="interp14" emma:lang="en-US" emma:confidence="0">
                  <emma:literal>Shrift</emma:literal>
                </emma:interpretation>
              </emma:one-of>
            </emma:emma>
          </inkml:annotationXML>
          <inkml:trace contextRef="#ctx0" brushRef="#br1" timeOffset="14760.8443">2763 3085 5805,'10'-16'5289,"-10"16"-516,6-18 0,-6 18-1161,-2-18-1290,2 18-903,0 0-387,0 0-516,0 0-129,-18-3-258,18 3 0,-25 3-129,25-3 0,-34 20 0,17-9 0,-5 3 0,3 0 0,-1 0-129,4-1 129,0-1-129,16-12 129,-20 22-129,20-22 129,-7 23-129,7-23 129,6 21-129,-6-21 129,28 25 0,-8-13 0,6 4 129,5 0-129,2 2 129,3 2-129,3 1 129,-3 2-129,1 0 129,-3 2 0,-4-2 0,-3 0 0,-6-1 0,-5-3 0,-5 1 0,-6-4 0,-1 2 0,-4-18 129,-4 30 0,4-30-129,-28 27 129,6-18-129,-3-1 0,-3-2 0,-4-1 0,-2-5-129,2 0 0,-2-2 0,2-5 129,0-2-129,6-1-129,3 1 129,1-2-258,22 11-129,-28-18-387,28 18-1032,0 0-3096,0 0 0,0 0-258,0 0-258</inkml:trace>
          <inkml:trace contextRef="#ctx0" brushRef="#br1" timeOffset="15607.8928">3118 3019 7740,'-5'-25'4644,"3"7"-129,2 18-258,0 0-1419,0 0-1161,0 11-774,0-11-387,14 39-129,-5-9 0,11 11-129,-6 6 129,4 10-129,-4 1-129,0 8 129,-5-4-129,-2 2 0,-3-7-129,-4-7 129,0-13-129,0-5 0,0-10 0,0-22 0,-4 18-129,4-18 129,0 0 0,0-24-129,4 5 129,3-8-129,2-3 129,3-7 0,3 1 129,-1-1-129,2 1 129,0 6 0,-4 3-129,1 8 129,-3 3-129,-10 16 0,25-6 129,-25 6-129,31 13 0,-15 6 0,3 6 0,3 5 129,-3 2-129,1 4 129,-3-4-258,-1 2 0,-1-4-387,-12-12-645,11 3-2838,-10-3-645,-4-18-129,0 20-387</inkml:trace>
          <inkml:trace contextRef="#ctx0" brushRef="#br1" timeOffset="15951.9124">3712 3339 9030,'6'-99'4257,"3"67"-387,-9-4-2322,0 8-3483,0 28-1806,0 0-387,12-6-387</inkml:trace>
          <inkml:trace contextRef="#ctx0" brushRef="#br1" timeOffset="15811.9044">3725 3357 10449,'18'-5'4773,"-18"5"-258,16 21-129,-7-5-2580,1 21-1032,-6-3-129,3 5-774,2 8-1548,-4-3-2709,-5-14 129,-2 1-645,-10-15-129</inkml:trace>
          <inkml:trace contextRef="#ctx0" brushRef="#br1" timeOffset="16455.9413">3921 3343 11223,'60'-5'4773,"-21"1"-258,-7-7 0,0-8-2967,13 8-774,-4-10-258,1 1-258,-3-7 0,-3 1-258,-8-6 129,-6 0-258,-8 0 0,-12 1 129,-2 3-129,-7 3 0,-8 4 129,-2 5 129,-1 3 0,18 13 0,-30-3 129,30 3 0,-18 18 129,16 6-129,0 7 129,2 11 0,4 5 0,8 13 0,-1 2 0,7 11-129,-6 0 0,2 5 0,-3-1-129,0-2 0,-4-4-129,2-5 259,-4-8-259,2-6 0,-1-4 0,1-9 0,-2-5 0,-1-7 0,-1-2 0,-3-9 0,0 1-130,0-17-386,-14 20 0,-11-20-774,25 0-645,-37 0-2451,17-11-645,-1-3-129,-1-7-129</inkml:trace>
          <inkml:trace contextRef="#ctx0" brushRef="#br1" timeOffset="16661.9531">4072 3772 8127,'-14'-25'4644,"14"-7"129,12 25-387,8 3-1161,1-8-1935,22 12-387,-3-6-387,16 4-387,2 1-516,-4-5-258,10 6-774,-16-5-1806,0-4-1161,0 0-258,-13-12-258,-1-1-129</inkml:trace>
          <inkml:trace contextRef="#ctx0" brushRef="#br1" timeOffset="17072.9766">4735 3537 7224,'-34'-45'4644,"34"45"129,-16-25-387,16 25-1161,13-1-1290,-13 1-903,44 0-516,-6 1-903,3 6-3741,10-7-129,10 0-387,-1-1-258</inkml:trace>
          <inkml:trace contextRef="#ctx0" brushRef="#br1" timeOffset="16923.968">4812 3069 12900,'3'-52'5031,"-3"36"-387,0 16 387,0 0-3483,0 0-516,15 25-258,-15 0-258,7 14 0,-4 6-258,6 13 129,-2 8-257,2 5-130,0 1 0,-2-5 0,2 3-130,-5-15-386,3 0-258,-7-21-258,5 5-1161,-10-21-2580,5-18-258,-16 5-258,16-5 258</inkml:trace>
        </inkml:traceGroup>
        <inkml:traceGroup>
          <inkml:annotationXML>
            <emma:emma xmlns:emma="http://www.w3.org/2003/04/emma" version="1.0">
              <emma:interpretation id="{D622C29F-8D44-47B1-9F0E-17E5CB620368}" emma:medium="tactile" emma:mode="ink">
                <msink:context xmlns:msink="http://schemas.microsoft.com/ink/2010/main" type="inkWord" rotatedBoundingBox="7181,3568 8776,3652 8706,4981 7111,4897"/>
              </emma:interpretation>
              <emma:one-of disjunction-type="recognition" id="oneOf3">
                <emma:interpretation id="interp15" emma:lang="en-US" emma:confidence="1">
                  <emma:literal>Reg</emma:literal>
                </emma:interpretation>
                <emma:interpretation id="interp16" emma:lang="en-US" emma:confidence="0">
                  <emma:literal>reg</emma:literal>
                </emma:interpretation>
                <emma:interpretation id="interp17" emma:lang="en-US" emma:confidence="0">
                  <emma:literal>Reg.</emma:literal>
                </emma:interpretation>
                <emma:interpretation id="interp18" emma:lang="en-US" emma:confidence="0">
                  <emma:literal>Regs</emma:literal>
                </emma:interpretation>
                <emma:interpretation id="interp19" emma:lang="en-US" emma:confidence="0">
                  <emma:literal>Regt</emma:literal>
                </emma:interpretation>
              </emma:one-of>
            </emma:emma>
          </inkml:annotationXML>
          <inkml:trace contextRef="#ctx0" brushRef="#br1" timeOffset="18020.0307">5473 3225 9546,'11'-16'4644,"-11"16"-387,25 8 0,-5 15-2580,-19-6-645,15 16-258,-10-1-258,8 8-129,-5 0-129,1 2 0,-4-4-129,-1-3 129,-5-5-129,2-3-129,-2-9 0,0-18 129,-4 18-129,4-18 0,-16-6 0,6-11 0,1-7 0,-2-8 0,0-5 129,4-7-258,2-4 258,5-2-258,0-5 129,7 3 0,7 0 129,6 8-129,3 5 0,2 7 129,2 7-129,3 9 129,-3 9 0,3 7-129,-5 0 129,0 7 0,-4 4 0,-1 5-129,-3-2 0,-2 2 129,-7 0-129,0 0 129,-7 0-129,-1 0 0,-3 2-129,-11-2 0,-2 1-129,-9-2-129,1 4 129,-4-6-129,3 1 0,-2-3 0,10-1 129,-3 1 0,20-11 129,-21 21 129,21-21 129,0 31 129,2-14 0,15 6 129,1-1 0,11 6 0,-1-1 129,9 5-129,-5-5-129,8 3 0,-7-3-129,1-1 0,-2-3-387,-7-8-516,7 8-1935,-9-14-2064,-7-4 258,0-5-516,-16 0-129</inkml:trace>
          <inkml:trace contextRef="#ctx0" brushRef="#br1" timeOffset="18972.0852">6137 3531 8901,'53'-14'4644,"-21"5"0,7 8-258,-3 1-1161,-4-15-1935,12 12-387,-10-13-258,0 3-258,-9-5-129,-4 2 0,-10-5 0,-6 0-129,-5-4 0,-9 5-129,-8 3 129,-5 4-129,-3 2 0,-1 8-129,-1 3 0,0 2 0,2 12 0,2 4 0,4 5 0,1 5 0,6 6 0,3 2 0,5-1 129,4 1 0,0-1 0,14 1 129,2-9 0,9-3 0,5-4 0,10-7 129,2-10 0,10-1 0,1-4 0,6-9 0,0-6-129,-1-7 0,-4-4 129,-3-2-129,-10-4 0,-5 0-129,-10 0 129,-6 4 0,-8 0-129,-4 7 129,-7 1 0,-1 22-129,-3-19 0,3 19 0,-23 0 0,23 0 0,-32 14-129,12 0 129,1 2 0,1-1-129,2 4 0,0-5 0,3 2 0,13-16-129,-16 20 0,16-20 129,0 0-129,0 0 129,0 0 0,13 0 129,-13 0 0,23-13 0,-23 13 0,28-17 0,-28 17 0,27-9 0,-27 9 0,28 12 129,-13 11-129,1 11 0,0 7 0,0 11 129,0 3 0,-2 9 129,-2 2-129,1 3 129,-4-1 0,-2 1 0,-4-3 0,-1 3 0,-2-7 0,0-1-128,-5-8-130,-2-8 0,-4-8 0,0-8 0,11-29 0,-26 19 0,6-21 0,-1-17 0,-6-10 0,0-8 0,-6-9 0,-3-6 0,0-1 0,1-4 0,5 5 0,8-3 0,17 14 0,-2-10-1807,21 15-3095,11 6-387,14 5 129,4 4-516</inkml:trace>
        </inkml:traceGroup>
        <inkml:traceGroup>
          <inkml:annotationXML>
            <emma:emma xmlns:emma="http://www.w3.org/2003/04/emma" version="1.0">
              <emma:interpretation id="{0281C030-8597-47C9-8197-548532032BC1}" emma:medium="tactile" emma:mode="ink">
                <msink:context xmlns:msink="http://schemas.microsoft.com/ink/2010/main" type="inkWord" rotatedBoundingBox="9393,3665 9952,3695 9912,4463 9352,4433"/>
              </emma:interpretation>
              <emma:one-of disjunction-type="recognition" id="oneOf4">
                <emma:interpretation id="interp20" emma:lang="en-US" emma:confidence="1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Y</emma:literal>
                </emma:interpretation>
                <emma:interpretation id="interp23" emma:lang="en-US" emma:confidence="0">
                  <emma:literal>I</emma:literal>
                </emma:interpretation>
                <emma:interpretation id="interp24" emma:lang="en-US" emma:confidence="0">
                  <emma:literal>R</emma:literal>
                </emma:interpretation>
              </emma:one-of>
            </emma:emma>
          </inkml:annotationXML>
          <inkml:trace contextRef="#ctx0" brushRef="#br1" timeOffset="19768.1305">7732 3300 14190,'15'-21'4773,"-15"21"-258,7 16 0,0 14-3741,-7 4-258,-2 12-129,-7 2-129,2 11 0,-2 0-129,0-1 0,-1-3-129,-1-7 129,2-10-129,2-6 129,0-11 0,7-21 0,0 0 0,0 0 0,-16-7 0,16-20-129,0-8 129,0-10-129,3-10 0,5-9 0,2-3 0,4-1 0,1 0 129,-1 8 0,-2 1 0,3 13 0,-6 7 129,1 12-129,-3 8 129,-7 19-128,13-18-130,-13 18 0,18 0 0,-18 0 0,28 28 0,-10 1 0,1 4 0,3 14 0,1 6 0,-2 9 0,-1 6 0,-2 0 0,-2-1 0,-4-1 0,-1-4 0,-2-10 0,-2-6 0,-6-12 0,3-6 0,-4-6 0,0-22 0,0 17 0,0-17-259,0 0-257,-14-12 0,-2-9 0,-2 1 0,-9-12 129,2 4 0,-8-8 129,4 6 129,-3 1 0,5 4 129,4 4 0,6 7 129,17 14 0,0 0 129,8-13-129,23 13 129,15 0-258,13 0-129,1-1-1032,8-3-3354,3 4 0,-12-4-258,-11 4-387</inkml:trace>
        </inkml:traceGroup>
      </inkml:traceGroup>
    </inkml:traceGroup>
    <inkml:traceGroup>
      <inkml:annotationXML>
        <emma:emma xmlns:emma="http://www.w3.org/2003/04/emma" version="1.0">
          <emma:interpretation id="{430D4993-ADC9-455D-A911-027DE0D6FAA9}" emma:medium="tactile" emma:mode="ink">
            <msink:context xmlns:msink="http://schemas.microsoft.com/ink/2010/main" type="paragraph" rotatedBoundingBox="4196,7350 10234,7484 10199,9081 4160,89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AF3631-8A36-4D3E-B5CB-81B0C380E2AD}" emma:medium="tactile" emma:mode="ink">
              <msink:context xmlns:msink="http://schemas.microsoft.com/ink/2010/main" type="line" rotatedBoundingBox="4196,7350 10234,7484 10199,9081 4160,8947">
                <msink:destinationLink direction="with" ref="{6537FFC1-C50E-4A10-96AB-03E613F3A79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B418375-17F0-4CBD-9CE4-BE65AF3E1E86}" emma:medium="tactile" emma:mode="ink">
                <msink:context xmlns:msink="http://schemas.microsoft.com/ink/2010/main" type="inkWord" rotatedBoundingBox="4194,7419 6970,7480 6942,8715 4167,8653"/>
              </emma:interpretation>
              <emma:one-of disjunction-type="recognition" id="oneOf5">
                <emma:interpretation id="interp25" emma:lang="en-US" emma:confidence="1">
                  <emma:literal>shift</emma:literal>
                </emma:interpretation>
                <emma:interpretation id="interp26" emma:lang="en-US" emma:confidence="0">
                  <emma:literal>"shift</emma:literal>
                </emma:interpretation>
                <emma:interpretation id="interp27" emma:lang="en-US" emma:confidence="0">
                  <emma:literal>'shift</emma:literal>
                </emma:interpretation>
                <emma:interpretation id="interp28" emma:lang="en-US" emma:confidence="0">
                  <emma:literal>"Shift</emma:literal>
                </emma:interpretation>
                <emma:interpretation id="interp29" emma:lang="en-US" emma:confidence="0">
                  <emma:literal>'Shift</emma:literal>
                </emma:interpretation>
              </emma:one-of>
            </emma:emma>
          </inkml:annotationXML>
          <inkml:trace contextRef="#ctx0" brushRef="#br1" timeOffset="24884.4234">2711 7203 9675,'0'-23'3999,"-20"16"-129,20 7-903,-32 0-2193,6 3-516,1 4-258,-2 2-129,2 0 0,4 2-129,0-4 0,21-7 0,-24 16 129,24-16 129,0 0 258,-1 19 0,1-19 129,16 13 129,7-1 258,-4-6 129,15 8-129,-2-7 0,11 7-129,-2-3 0,5 9-129,-5-6-129,3 7 0,-6-3 129,-3 3-258,-6-1 258,-6 1-258,-7-1 129,-5 1 0,-10-5 0,-1 4 0,0-20 0,-25 30-129,-1-23 129,-1 4 0,-8-8 0,-1-1-128,-5-2-259,4 0 0,-4-11 0,3 2 0,3 1 0,3-3 0,3 0 0,4 1 0,6 2 0,1 0 0,18 8-388,-27-11-1676,27 11-2838,0 0-129,0 0-258,0 0-129</inkml:trace>
          <inkml:trace contextRef="#ctx0" brushRef="#br1" timeOffset="25628.4659">3117 7005 10965,'0'-23'4773,"0"23"-129,0 0 0,0-16-2451,10 31-1161,-10 2-387,9 19-129,-4-2-129,8 16 0,-2 1 0,6 8 0,-4-2 129,5 5-258,-6-3 0,1-2-129,-1-6 129,-1-5-258,-2-6 258,-4-8-387,0-7 129,-5-25 0,4 19 0,-4-19-129,0 0 129,2-21-129,1 1 0,2-3 0,6-4-129,0-3 129,3 2-129,4-1 258,0 1-258,3 3 258,-2 3-129,3 5 129,-4 2 129,1 7 0,-1 4 0,2 4-129,-4 0 129,1 9 0,-1 2 0,2 5 0,0 3 129,0 4-129,-4 0 129,0 2-129,-3 2 1,-2-2-130,-4 2 0,-3-6-388,1 2-257,-3-23-645,0 29-2451,0-29-1290,0 0 129,-12 3-258,12-3-645</inkml:trace>
          <inkml:trace contextRef="#ctx0" brushRef="#br1" timeOffset="25808.4762">3705 7390 12384,'11'-23'4902,"-11"23"-387,18 0 129,-2 19-3225,-16-19-516,16 37-774,-4-5-645,-8 1-3741,-1-9-129,1 1-387,-4-9-258</inkml:trace>
          <inkml:trace contextRef="#ctx0" brushRef="#br1" timeOffset="25960.4849">3737 7304 9804,'0'-71'4386,"4"55"-1290,-4-3-2967,-4-3-2967,4 22-1290,0 0-258</inkml:trace>
          <inkml:trace contextRef="#ctx0" brushRef="#br1" timeOffset="26471.5141">3977 7329 8514,'61'0'4902,"-25"-5"-129,8-2-258,-5 5-774,-3-14-2709,10 4-387,-7-8-258,0 0-258,-7-5 0,-5-3 0,-6-2-258,-8-8 129,-4 5 0,-8-1 0,-1 2 0,0 5 0,-7 4 129,7 23-129,-19-23 258,19 23-129,-18 12 129,14 13 129,-3 4 0,7 10 0,-3 4 0,3 8 0,0 2 0,0 6 0,1-2 130,7 5-517,-5-1 0,6 3 0,-4 0 0,4 2 0,0 0 0,2-1 0,-2-1 0,-2-3 0,-4-4 0,1-7 0,-2-8 0,-2-6 0,0-9 0,-7-8 0,7-19 0,-25 18 0,25-18 0,-38-5-775,38 5-3095,-19-32-1419,6 1 129,-3-8-258,2-5-516</inkml:trace>
          <inkml:trace contextRef="#ctx0" brushRef="#br1" timeOffset="26652.5245">3993 7502 11223,'33'-13'4515,"9"13"0,3 0-129,4 0-3354,12 0-1548,8 6-2322,1 1-1290,-15-7-387,7 0-129,-14-9-516</inkml:trace>
          <inkml:trace contextRef="#ctx0" brushRef="#br1" timeOffset="27071.5485">4924 6938 13287,'0'-18'5031,"0"18"129,-2 18-258,4 21-3225,-2-5-774,0 16-129,0-1-129,0 8-257,2 2-388,3 0 0,0-6 0,1 0 0,1-5 0,-4-7 0,6 0-130,-9-16-773,4 4-258,-4-29-903,0 17-387,-15-24-516,15 7 129,-14-30 258,11 12 0,-17-14 774,9 6 645,-3 1 1548,-7-7 1161,10 14 774,-10-7-387,21 25 258,-21-28 0,21 28 0,0 0-645,21-13-387,2 11-645,18 2-516,14 2-1806,11 3-2709,1-5 129,19 4-645,5-4 0</inkml:trace>
        </inkml:traceGroup>
        <inkml:traceGroup>
          <inkml:annotationXML>
            <emma:emma xmlns:emma="http://www.w3.org/2003/04/emma" version="1.0">
              <emma:interpretation id="{EDCEB4D1-49B8-4E36-9A30-932907D06DD8}" emma:medium="tactile" emma:mode="ink">
                <msink:context xmlns:msink="http://schemas.microsoft.com/ink/2010/main" type="inkWord" rotatedBoundingBox="7737,7428 9246,7462 9210,9059 7702,9025"/>
              </emma:interpretation>
              <emma:one-of disjunction-type="recognition" id="oneOf6">
                <emma:interpretation id="interp30" emma:lang="en-US" emma:confidence="1">
                  <emma:literal>Reg</emma:literal>
                </emma:interpretation>
                <emma:interpretation id="interp31" emma:lang="en-US" emma:confidence="0">
                  <emma:literal>reg</emma:literal>
                </emma:interpretation>
                <emma:interpretation id="interp32" emma:lang="en-US" emma:confidence="0">
                  <emma:literal>Beg</emma:literal>
                </emma:interpretation>
                <emma:interpretation id="interp33" emma:lang="en-US" emma:confidence="0">
                  <emma:literal>Reg.</emma:literal>
                </emma:interpretation>
                <emma:interpretation id="interp34" emma:lang="en-US" emma:confidence="0">
                  <emma:literal>Regs</emma:literal>
                </emma:interpretation>
              </emma:one-of>
            </emma:emma>
          </inkml:annotationXML>
          <inkml:trace contextRef="#ctx0" brushRef="#br1" timeOffset="27935.5979">6076 7196 11223,'0'0'4902,"-3"19"-258,3 3 0,-11-3-3225,11 19-516,0-6-258,0 9-129,-2-6-129,2 2-258,-3-3 129,1-5-258,0-6 258,2-5-258,0-18 129,-5 17-129,5-17 0,0 0 0,-11-19-258,8-6 129,1-5-129,0-9 129,2-6-129,0-10 129,6-2-129,2-9 258,5 0 0,3 2 0,2 4 129,3 8-129,4 8 129,3 12 0,4 12 129,4 15-258,1 5 129,1 18 0,-3 5-129,-5 9 129,-6 3-129,-8 3 129,-11-3-129,-5-1 0,-12-2-129,-13-3 129,-7-6-129,-4-5 0,-1-2 0,1-6 0,4 1 129,4-4-129,4-2 129,7-1 0,17-4 0,-18 12 0,18-12 129,0 22 0,0-22 0,12 32 129,1-13 0,8 4 129,2-1-258,6 3 258,1-4 0,2 2-258,-2-3 129,0-4-387,1 3 0,-13-12-1161,19 4-3225,-19-4-516,-2-3-129,-16-4-258</inkml:trace>
          <inkml:trace contextRef="#ctx0" brushRef="#br1" timeOffset="28875.6516">6589 7404 8901,'46'-7'4773,"-16"5"258,8 2-516,1 0-1548,-5-2-1548,15 2-516,-11-3-387,3-1-129,-11-7-129,-2 3 0,-8-8 0,-20 16-258,14-32 258,-14 14-258,-14 2 129,-8 0-129,-6 3 129,-4 6-258,-4 2 129,-1 5 0,2 0-129,-1 12 129,7 4-129,5 2 129,8 5-129,5 0 129,9 4-129,2 0 129,13-2 129,10-1 0,5-2 0,6-1 0,3-5 129,4 0-129,2-7 129,3-4-129,-1-5 0,4 0 129,-2-5-258,2-9 258,0-4-258,-3-5 129,-5-2-129,-4-2 0,-7 2 0,-5 2 0,-11 0 129,-6 5-129,-8 18 0,-2-17 0,2 17-129,-31 0 129,12 10 0,-1 5-129,1 2 129,1 3 0,4-1-129,3 1 0,8 0 0,-1-4 0,4-16 0,0 23 0,0-23 0,18 10-129,-18-10 258,26 0 0,-8-5-129,0-6 129,0-1 0,1 1 0,-1 1 0,0 2 0,-2 7 0,-16 1 0,28 10 129,-13 13 0,-5 13 129,5 14 0,-5 10 129,3 20-129,-6 11 129,2 11-128,-6-1-259,-1 2 0,-2-7 0,0-7 0,-5-12 0,-8-17 0,-5-15 0,-3-13 0,-4-15 0,-7-8 0,-3-9 0,-3-9 0,-4-16 0,2-10 0,0-11 0,0-11 0,7-14 0,4-6 0,8-7 0,7-3 0,14 5 0,0-1 0,26 19 0,-3-2-4774,24 18-644,4 5 258,10 11-516</inkml:trace>
        </inkml:traceGroup>
        <inkml:traceGroup>
          <inkml:annotationXML>
            <emma:emma xmlns:emma="http://www.w3.org/2003/04/emma" version="1.0">
              <emma:interpretation id="{CFC6BD0B-05DD-45EC-9A56-F765AD6641C0}" emma:medium="tactile" emma:mode="ink">
                <msink:context xmlns:msink="http://schemas.microsoft.com/ink/2010/main" type="inkWord" rotatedBoundingBox="9671,7599 10232,7612 10217,8284 9656,8272"/>
              </emma:interpretation>
              <emma:one-of disjunction-type="recognition" id="oneOf7">
                <emma:interpretation id="interp35" emma:lang="en-US" emma:confidence="1">
                  <emma:literal>B</emma:literal>
                </emma:interpretation>
                <emma:interpretation id="interp36" emma:lang="en-US" emma:confidence="0">
                  <emma:literal>y</emma:literal>
                </emma:interpretation>
                <emma:interpretation id="interp37" emma:lang="en-US" emma:confidence="0">
                  <emma:literal>3</emma:literal>
                </emma:interpretation>
                <emma:interpretation id="interp38" emma:lang="en-US" emma:confidence="0">
                  <emma:literal>D</emma:literal>
                </emma:interpretation>
                <emma:interpretation id="interp39" emma:lang="en-US" emma:confidence="0">
                  <emma:literal>e</emma:literal>
                </emma:interpretation>
              </emma:one-of>
            </emma:emma>
          </inkml:annotationXML>
          <inkml:trace contextRef="#ctx0" brushRef="#br1" timeOffset="29692.6984">8030 7185 12900,'0'0'5031,"0"0"-387,1 18 258,-2 1-3741,1 19-387,0-3-129,1 12-129,-1-1 0,7 2-258,-1-4 129,1 1-258,-2-6 0,-1-7-129,1-7 129,-3-6-258,-2-19 0,0 0-129,0 0 129,-5-10-129,1-13 0,-3-9 129,5-4-258,-1-7 387,3-6-129,0-3 129,7-5 0,7 0 258,4 0-129,3 7 129,2 6-129,4 8 129,1 8 0,4 15-129,-3 13 129,-1 8-129,-1 13 0,-4 9 0,-7 6-129,-4-1 0,-8 6-258,-4-3 0,-12-5-129,-10-8 0,3 2-258,-12-13 0,12 2 0,-6-9 0,9 0 258,16-7 0,-18 0 129,18 0 258,0 0 129,18 0 129,0 0 129,8 0 0,-1 2 0,9 9 129,-5-2-129,6 9 0,-6 1 129,3 6-258,-6 0 129,-1 5-129,-7 0 129,-7 1-258,-8-3 258,-3-1-257,-16-4-130,-9-2 0,-10-6 0,-6-5 0,-7-1 0,-6-9 0,3 2-517,-11-11-1547,1 4-2838,2-4-258,6-2-129,-4-1-258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42.0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5C953E-D211-4521-9C61-E2E1BE764A1E}" emma:medium="tactile" emma:mode="ink">
          <msink:context xmlns:msink="http://schemas.microsoft.com/ink/2010/main" type="inkDrawing" rotatedBoundingBox="880,4366 3584,4274 3587,4352 883,4444" rotationAngle="1726950176" semanticType="underline">
            <msink:sourceLink direction="with" ref="{C71B8865-F5F6-4EAD-99FE-278AE5B27713}"/>
            <msink:sourceLink direction="with" ref="{5E99FEE7-BD10-4549-8CCC-C52ECDA79C22}"/>
            <msink:destinationLink direction="with" ref="{9448D9C3-4D22-4EF8-864C-5E3E1EA7D7D0}"/>
          </msink:context>
        </emma:interpretation>
      </emma:emma>
    </inkml:annotationXML>
    <inkml:trace contextRef="#ctx0" brushRef="#br0">-2746 1192 2967,'-16'-10'3870,"16"10"-387,0 0 0,0 0-1419,9-15-516,-9 15-129,22-3-258,-22 3-129,35 0-129,-13-2 0,17 2 129,3 0 0,21 3-258,6-3-129,22 4-129,5-4 0,16 2-258,5-2 0,8 0 0,-2 0-129,6 0 0,-2 0 0,3-4 0,-2-1 0,0 0 0,-7-1 0,-6 1 0,-6-2 0,-11 1 0,-13-1 0,-12 4-129,-16-1 129,-11 1 0,-9-1-129,-6 2 129,-6-1-129,-4 3 129,0 0-129,1-2 0,4-2 129,1 3-129,3-1 0,0 0 0,1-1 0,-3-1 0,-5 0 129,-5 3 0,-18 1 0,23-2-129,-23 2 129,0 0-129,0 0 0,0 0 0,0 0-129,0 0 0,0 0-258,0 0-129,0 0-258,-19-16-516,19 16-1419,0 0-1935,-31-5-258,12-1 0,-11-3-258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5:04.8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1B8865-F5F6-4EAD-99FE-278AE5B27713}" emma:medium="tactile" emma:mode="ink">
          <msink:context xmlns:msink="http://schemas.microsoft.com/ink/2010/main" type="inkDrawing" rotatedBoundingBox="2442,4160 4395,8711 1452,9974 -500,5423" rotationAngle="1726950176" semanticType="enclosure">
            <msink:sourceLink direction="with" ref="{829F69F6-F401-4CB5-A5B3-A51363508DDB}"/>
            <msink:destinationLink direction="with" ref="{755C953E-D211-4521-9C61-E2E1BE764A1E}"/>
            <msink:destinationLink direction="with" ref="{4C2827DA-7304-489F-BC54-7944AADF7B4D}"/>
          </msink:context>
        </emma:interpretation>
      </emma:emma>
    </inkml:annotationXML>
    <inkml:trace contextRef="#ctx0" brushRef="#br0">-3401 584 4386,'-74'-5'4128,"47"5"-129,-7 0-516,7-7-1032,11 7-258,-8-9-645,24 9-129,-22-4-387,22 4-387,0 0 0,0 0-258,0 0-129,0 0 129,14 8-258,8-1 129,4-2 0,14 4 0,4-4 0,13 4 0,3-4 0,13-1-129,4-4 129,10 2 0,6-2-129,11 0 129,3-2-129,3-3 0,1-1 0,-1 3 0,-3-1 0,-2-1 0,-9 0 0,-7 1 0,-6-1 0,-1 3 0,-2-3-129,4-1 129,-2 3-129,5 3 129,-4-2-129,1 2 0,1 0 0,-3-2 129,0 2-129,-4 0 0,-3 0 129,-2 0-129,-2-2 0,-2 1 0,-3 1 0,-3 0 0,-7 0 0,-4 0 0,-4 0 0,-7 0 0,-5 0 0,-1 0 129,-3 0-129,0 0 0,-2-4-129,2 0 129,-1 1 0,-5-1 0,1 1 0,-7 3 129,-4-4-129,-16 4 0,17 0-129,-17 0 0,0 0-258,-14-9-258,14 9-387,-37-9-774,37 9-1677,-34 0-1290,6-3-129,-1-1-129,-5-6-258</inkml:trace>
    <inkml:trace contextRef="#ctx0" brushRef="#br0" timeOffset="3656.2091">-2260-2516 8901,'0'0'4386,"0"0"-129,0 0-129,0 0-1935,0 0-1032,-2 18-516,2 1 0,2 1-258,3 6 0,-2-1-129,5 7-129,-5-1 129,2 2-129,-5 5 129,4 1-258,-4 5 129,0 6-129,0 4 0,0 4 0,0 8 0,0 0 129,0 3 0,0 1 129,4-1-129,1 0 129,-2-5 0,6 4 129,-3-6-258,1 2 129,-4-3-129,4 3 0,-3-2-129,0 7 129,-3 1-129,1 5 0,-2 5 0,0 1 0,0 5 0,0 1 129,0 0-129,0-3 258,0-1-258,0-3 129,0-3 129,0-2-129,0-6 129,0 4-129,0-6 129,2 5-258,0-1 129,1 2 0,-1-2-129,0 0 129,0 0-129,-2-3 129,0-4-129,1-5 0,1-4 0,0-6 130,0-4-130,1-2 0,-3-6 0,6-1 0,-5-4 0,5-2 0,-3-2 0,1 1 0,-1-4 0,1-2 0,-1-4 0,1 1 0,-2-4 0,-2-16 0,3 25 0,-3-25 0,2 16 0,-2-16-259,0 0-515,0 0-1032,0 0-3096,0 0 0,2-9-258,-2 9-129</inkml:trace>
    <inkml:trace contextRef="#ctx0" brushRef="#br0" timeOffset="6520.3729">-1711-2125 7353,'0'0'4386,"0"0"-258,0 0 0,20 25-2322,-20-25-258,10 30-516,-10-12 0,11 12-387,-6 1-129,4 8-129,-5 2 129,5 12 0,-9 2 0,3 11 0,-3 0-129,0 12 258,0-3-258,0 10 129,-1-5-258,1 11 129,-6-6-258,6 10 129,0-3-129,0 6 0,0 0-129,0 1 0,0-3 129,0 0-129,2-1 129,2-6-129,-4-6 0,0-1 0,0-5 129,0-1-129,0-1 130,0 0-130,0-1 0,0 1 0,0 1 0,0-3 0,0 0 0,0-2 0,0-1 0,0-4 0,-2-2 0,-2-4 0,1-3 0,-1 0 0,1-2 0,-1 0 0,2-3 0,-1 3 0,1-3 0,-2 3 0,2 2 0,1 1 0,-1 3 0,0-2 0,-1-1 0,3-3 0,0 1 0,-2-10 0,2 0 0,0-10 0,0-3 0,0-4 0,2-2 0,-1-4 0,3-2 0,-2-3 0,-2-2 0,0-16 0,3 23 0,-3-23 0,0 0 0,0 20 0,0-20 0,0 0 0,0 0 0,0 0 0,0 0 0,0 0 0,0 0 0,0 0 0,0 0 0,0 0 0,0 0 0,0 0 0,0 0 0,0 0 0,23-13 0,-23 13 0,18-7 0,-18 7 0,30-9 0,-10 4 0,1-1 0,6 3 0,3-1 0,6 1 0,3-3 0,0 3 0,6-1 0,3 1 0,1-1 0,7-1 0,0-1 0,5 3 0,1-2 0,0-1 0,1 1 0,-1 1 0,-3 1 0,-6 3 0,-5-2 0,-2 2 0,-7 0 0,-3 0 0,-4 0 0,-2-2 0,-1-1 0,1-3 0,-3 3 0,-1-3 0,1 3 0,-2-4 0,0 3 0,-4 1 0,-1 1 0,-20 2-259,25-7-386,-25 7-387,0 0-516,0-36-774,0 36-1032,-20-26-774,2 8-387,-7-9 516,4 7 903,-11-10 645,7 11 1677,0-3 1161,-1 5 1806,4-3 903,22 20 129,-28-12 0,28 12-774,0 0-387,-18 0-129,25 21-387,-7-21-258,27 34-129,-27-34 0,50 41-258,-27-27 0,16 12-129,-9-8-258,6 7 0,-10-5-129,1 5 1,-11-4-388,-4 4 0,-12-2 0,-3 0 0,-17 2 0,-12-4 0,0 10-775,-14-10-3998,-6 0-258,-3-1 0,2-1-516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00.7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49A248-2E00-41F3-B629-CD533496B975}" emma:medium="tactile" emma:mode="ink">
          <msink:context xmlns:msink="http://schemas.microsoft.com/ink/2010/main" type="writingRegion" rotatedBoundingBox="11062,3152 12299,3152 12299,3677 11062,3677"/>
        </emma:interpretation>
      </emma:emma>
    </inkml:annotationXML>
    <inkml:traceGroup>
      <inkml:annotationXML>
        <emma:emma xmlns:emma="http://www.w3.org/2003/04/emma" version="1.0">
          <emma:interpretation id="{00375EE1-410E-4542-84EF-C39DF7D4EA53}" emma:medium="tactile" emma:mode="ink">
            <msink:context xmlns:msink="http://schemas.microsoft.com/ink/2010/main" type="paragraph" rotatedBoundingBox="11062,3152 12299,3152 12299,3677 11062,3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17779A-8756-495E-9480-755946C186D4}" emma:medium="tactile" emma:mode="ink">
              <msink:context xmlns:msink="http://schemas.microsoft.com/ink/2010/main" type="line" rotatedBoundingBox="11062,3152 12299,3152 12299,3677 11062,3677"/>
            </emma:interpretation>
          </emma:emma>
        </inkml:annotationXML>
        <inkml:traceGroup>
          <inkml:annotationXML>
            <emma:emma xmlns:emma="http://www.w3.org/2003/04/emma" version="1.0">
              <emma:interpretation id="{8AC5F568-D9C0-437B-AE82-F35CB973C365}" emma:medium="tactile" emma:mode="ink">
                <msink:context xmlns:msink="http://schemas.microsoft.com/ink/2010/main" type="inkWord" rotatedBoundingBox="11062,3152 12299,3152 12299,3677 11062,3677"/>
              </emma:interpretation>
              <emma:one-of disjunction-type="recognition" id="oneOf0">
                <emma:interpretation id="interp0" emma:lang="en-US" emma:confidence="1">
                  <emma:literal>so</emma:literal>
                </emma:interpretation>
                <emma:interpretation id="interp1" emma:lang="en-US" emma:confidence="0">
                  <emma:literal>s o</emma:literal>
                </emma:interpretation>
                <emma:interpretation id="interp2" emma:lang="en-US" emma:confidence="0">
                  <emma:literal>s 0</emma:literal>
                </emma:interpretation>
                <emma:interpretation id="interp3" emma:lang="en-US" emma:confidence="0">
                  <emma:literal>s O</emma:literal>
                </emma:interpretation>
                <emma:interpretation id="interp4" emma:lang="en-US" emma:confidence="0">
                  <emma:literal>s @</emma:literal>
                </emma:interpretation>
              </emma:one-of>
            </emma:emma>
          </inkml:annotationXML>
          <inkml:trace contextRef="#ctx0" brushRef="#br0">185 152 13029,'8'-18'4773,"-7"2"-387,-1 16-258,0 0-2967,-23 0-387,23 0-387,-34 28-129,17-6-129,-1-1 0,2 8 129,3-1-129,6 0 0,5 3 129,2-1-129,6 0 0,8 2 0,6-3 129,4-3 0,3-6 129,3-1-129,1-6 0,1-4 0,-2-9 129,0 0-129,-1-5-128,1-10-130,-7-6 0,2-8 0,-9-6 0,-2-4 0,-10-7 0,-4-4 0,-7-4 0,-15 5 0,-8-1 0,-9 5 0,-2 10 0,-11 6 0,10 22-1291,-19 5-3482,10 8-387,-3 15 0,4 15-387</inkml:trace>
          <inkml:trace contextRef="#ctx0" brushRef="#br0" timeOffset="-493.0282">-473 79 8514,'0'-22'4257,"-7"-4"129,7 26-258,-39-7-2064,5-2-774,8 9-516,-10 0-258,6 2-129,-4 5-258,7 5 0,2 1-129,6 1 129,3-2-129,5 4 129,11-16 129,-2 29 0,2-29 0,22 28 129,1-17 129,12 7 0,3-6-129,12 6 0,-1-2 0,8 5 0,-3-1-129,-1 3 0,-7 0 0,-5 4 0,-9-1 0,-7-1-129,-9 0 129,-11 0 0,-5-5 1,-9 1-259,-12-5 0,-7-2 0,-6-5 0,-5-2 0,-4-5 0,0-2 0,-1 0 0,3-2 0,2-7 0,3-1 0,2-1 0,8-3 0,1 1 0,4 1 0,3-2 0,2 3 0,16 11 0,-22-20 0,22 20 0,-16-12-1291,16 12-3611,0 0-129,0 0-129,0 0-258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05.5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BED9B4-761F-4055-87CE-811303F14837}" emma:medium="tactile" emma:mode="ink">
          <msink:context xmlns:msink="http://schemas.microsoft.com/ink/2010/main" type="inkDrawing" rotatedBoundingBox="15553,8258 15845,4091 19928,4377 19636,8544" hotPoints="19796,4395 19717,8214 15899,8134 15978,4316" semanticType="enclosure" shapeName="Square">
            <msink:sourceLink direction="with" ref="{CC1C5FBD-0AC2-4F46-B997-A62A7FD2808A}"/>
            <msink:destinationLink direction="with" ref="{E31CA0ED-3EE7-4A49-8323-B2F07D11AAE5}"/>
          </msink:context>
        </emma:interpretation>
      </emma:emma>
    </inkml:annotationXML>
    <inkml:trace contextRef="#ctx0" brushRef="#br0">-6 46 2580,'0'0'3483,"11"-5"258,-11 5-129,0-16-1419,0 16-387,0 0-258,25-9-387,-25 9-258,37-4-129,-7 1 0,15 3 0,8 0-129,17 2 0,4-1-258,17 5 0,1-6-129,12 5 129,-1-3-258,3 0 0,-1-2 0,2 0 0,2 0 0,-3 0-129,-1 0 129,0-2 0,-2-4-129,-1 3 129,-1-1-129,-1 1 0,-4-1 0,2 2 0,1 1 0,5 1 129,-1 0-129,-4 0 129,-1 0 0,-5 0 0,-10 0 0,-3 1 0,-10 1 0,-8 0 0,-9-2 0,-1 0 0,-8 0 0,3 0 0,-5 0 0,3 0-129,-1 0 129,2 0-129,4 2 0,0 1 0,2 1 0,-3-1 0,1 1 0,-2 0 0,-3-3 0,-6 3 0,-4-2 129,-4-2-129,-8 0 129,-2 1-129,-3 1 0,-2-2 0,-16 0 129,27 4-129,-27-4 0,23 3 129,-23-3-129,21 4 0,-21-4 0,18 5 129,-18-5-129,0 0 129,0 0-129,19 11 129,-19-11 0,0 0-129,6 20 129,-6-20 0,2 23-129,-1-6 129,-1 3-129,0 3 129,-1 4 129,-5 5-258,1 3 258,-2 6-129,0 6 0,0 6 0,-2 4 0,2 9 0,-1 5-129,3 9 129,-2 5 0,2 4 0,-2 4 0,3 3 129,-5 0-129,6 3 130,-3 1-259,3 1 0,-4 3 0,3 4 0,-1 1 0,1 1 0,-1 2 0,1-4 0,-3 1 0,2-6 0,-2-5 0,1-2 0,-3-3 0,2-1 0,-2-1 0,0 3 0,-1-3 0,1 3 0,0-3 0,0-4 0,0-2 0,0-3 0,0-4 0,2-6 0,0-3 0,2-5 0,-2-2 0,1-3 0,1-4 0,2-2 0,1 1 0,-5-12 0,8 17-1807,-6-18-3224,-6 0-387,-10-7-129,-4-2-258</inkml:trace>
    <inkml:trace contextRef="#ctx0" brushRef="#br0" timeOffset="-1549.0886">-98 110 7740,'12'-34'4386,"-3"9"129,-9 25-258,0 0-1806,0 0-774,0 0-387,0 0-387,0 0-387,12 11-129,-4 9 0,-5 1-258,6 8 129,-2 4 0,4 8-129,-2 2 129,0 7 0,-1 1-129,0 8 129,-3 7-129,0 12 129,-3 6-129,0 10 129,-2 2-129,0 9 129,0 2-129,0 3 258,-4-3-258,2 5 258,-3-4-258,5 8 130,-2 0-259,2 3 0,0 0 0,0 0 0,0 0 0,0-3 0,0-6 0,0-5 0,0-2 0,0 4 0,0-2 0,0 2 0,2-2 0,2-2 0,-1-2 0,-1-5 0,0-3 0,-2-11 0,0-9 0,-2-6 0,-3-8 0,-6-8 0,4-1 0,-6-16 0,12 7-1549,-17-13-3224,9-12-387,9-16 0,-21 9-258</inkml:trace>
    <inkml:trace contextRef="#ctx0" brushRef="#br0" timeOffset="840.048">-88 3823 9159,'-46'-9'4644,"46"9"-129,-27-6-516,27 6-1290,0 0-1032,0 0-387,20-10-516,1 10-258,18 0 0,8 0-258,20 7 129,15-2-129,19 2 0,12-1-129,15-1 0,5-2 0,13 1-129,5-4 129,6 0 0,-1 0-129,-1 0 129,-2 0-129,0-2 129,-4 0-129,-5 1 0,-7-1 129,-5 0-129,-9 2 0,-6 0 129,-7 0-129,-6 0 0,-5 0 0,-6 2 0,-6 1 0,-7 1 0,-5 1 0,-8 1 0,-3 1 0,-5 0 0,-6 0 0,-5 2 0,-5 0 0,-7-2 0,-4 0 0,-6-2 0,-1 1 0,-2-3 0,-3-3 0,-1 0 0,-1 0 0,0 0 0,0 0 0,-2 0 0,0 0-129,-16 0-258,26 4-774,-26-4-3354,0 0-387,0 0 0,-17 3-387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08.0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C1C5FBD-0AC2-4F46-B997-A62A7FD2808A}" emma:medium="tactile" emma:mode="ink">
          <msink:context xmlns:msink="http://schemas.microsoft.com/ink/2010/main" type="writingRegion" rotatedBoundingBox="18454,4621 18666,7726 16412,7879 16201,4775">
            <msink:destinationLink direction="with" ref="{5EBED9B4-761F-4055-87CE-811303F14837}"/>
            <msink:destinationLink direction="with" ref="{0A461275-8FE7-4A42-8921-2D19A8F608EA}"/>
          </msink:context>
        </emma:interpretation>
      </emma:emma>
    </inkml:annotationXML>
    <inkml:traceGroup>
      <inkml:annotationXML>
        <emma:emma xmlns:emma="http://www.w3.org/2003/04/emma" version="1.0">
          <emma:interpretation id="{D5A21D30-2553-43D3-8E61-5AC12BB742B0}" emma:medium="tactile" emma:mode="ink">
            <msink:context xmlns:msink="http://schemas.microsoft.com/ink/2010/main" type="paragraph" rotatedBoundingBox="17640,5607 18743,6144 18294,7068 17190,65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FD1F09-78FE-4F55-9617-45CD4FAC42CB}" emma:medium="tactile" emma:mode="ink">
              <msink:context xmlns:msink="http://schemas.microsoft.com/ink/2010/main" type="line" rotatedBoundingBox="17640,5607 18743,6144 18294,7068 17190,6531"/>
            </emma:interpretation>
          </emma:emma>
        </inkml:annotationXML>
        <inkml:traceGroup>
          <inkml:annotationXML>
            <emma:emma xmlns:emma="http://www.w3.org/2003/04/emma" version="1.0">
              <emma:interpretation id="{7AF9B279-2ABE-473E-9DBC-AC071AB6A74F}" emma:medium="tactile" emma:mode="ink">
                <msink:context xmlns:msink="http://schemas.microsoft.com/ink/2010/main" type="inkWord" rotatedBoundingBox="17640,5607 18743,6144 18294,7068 17190,6531"/>
              </emma:interpretation>
              <emma:one-of disjunction-type="recognition" id="oneOf0">
                <emma:interpretation id="interp0" emma:lang="en-US" emma:confidence="0">
                  <emma:literal>FA</emma:literal>
                </emma:interpretation>
                <emma:interpretation id="interp1" emma:lang="en-US" emma:confidence="1">
                  <emma:literal>F A</emma:literal>
                </emma:interpretation>
                <emma:interpretation id="interp2" emma:lang="en-US" emma:confidence="0">
                  <emma:literal>IA</emma:literal>
                </emma:interpretation>
                <emma:interpretation id="interp3" emma:lang="en-US" emma:confidence="0">
                  <emma:literal>FGA</emma:literal>
                </emma:interpretation>
                <emma:interpretation id="interp4" emma:lang="en-US" emma:confidence="0">
                  <emma:literal>FDA</emma:literal>
                </emma:interpretation>
              </emma:one-of>
            </emma:emma>
          </inkml:annotationXML>
          <inkml:trace contextRef="#ctx0" brushRef="#br0">23 277 4773,'-14'-109'4515,"4"66"258,8 15-129,2 12-1419,2-12-129,26 24-774,-10-17-516,28 19-645,-9-11-258,19 12-258,-5-7-387,4 7-129,-5 1-129,-7 0-387,-1 5-645,-26 2-2967,-16-7-903,16 23 129,-16-23-387,-19 34-516</inkml:trace>
          <inkml:trace contextRef="#ctx0" brushRef="#br0" timeOffset="-216.0124">125 17 11997,'0'0'4902,"0"0"-387,-18 2 258,18 24-2967,-5-8-516,5 21-258,-7-5-258,7 18-129,-6-2-258,6 10 0,-1 0-258,1 6 1,0-3-130,0-1 0,1-3 0,3-6 0,-1-7-130,1-9 1,0-5-258,-4-12 0,7 1-645,-7-21-903,0 0-1806,0 0-1161,-9-16 0,2-7-387,-2-9 258</inkml:trace>
          <inkml:trace contextRef="#ctx0" brushRef="#br0" timeOffset="165.0094">82 410 6966,'52'43'3354,"-26"-33"-1677,14-2-1806,18 16-2322,-19-25-645,25 4-258</inkml:trace>
          <inkml:trace contextRef="#ctx0" brushRef="#br0" timeOffset="881.0504">753 191 13803,'2'-23'5031,"-2"23"-387,0 0 129,0 13-3096,-9 13-645,5 19-516,-8 5 0,3 10 0,-5 2-257,1 4-259,1 0 0,-1-6 0,4-4 0,0-14-130,4-6-128,0-11 0,5-25 129,0 0-129,0 0 258,3-9-129,4-23 129,4-13 0,0-12 129,5-10-129,0-10 258,3-1-129,-3-2 129,6 5 0,-6 4-128,3 16-130,-6 7 0,1 16 0,-9 11 0,-5 21 0,0 0 0,0 0 0,16 3 0,-12 26 0,-1 4 0,4 15 0,1 8 0,4 9 0,-1 5 0,1 1 0,1 2 0,-1-4 0,-1-3 0,-2-11 0,0-1 0,-4-14 0,0-4 0,-3-9 0,2-9 0,-4-18 0,0 0 0,0 0 0,-9-4-388,-4-17 130,3-2 0,-8-8 0,-2 1 258,-3-2-129,-4 2 129,1 3-129,-5 2 129,5 7 0,3 2 129,3 6-129,4 4 129,16 6 0,0 0 0,0 0 129,29 0-129,4 6 129,8-5-258,9 3 129,3-2-258,-3-2-258,7 3-903,-18-3-3354,-8-3-387,-14-4 258,-17 7-645</inkml:trace>
        </inkml:traceGroup>
      </inkml:traceGroup>
    </inkml:traceGroup>
    <inkml:traceGroup>
      <inkml:annotationXML>
        <emma:emma xmlns:emma="http://www.w3.org/2003/04/emma" version="1.0">
          <emma:interpretation id="{4D67D109-1558-41CF-B0CE-FDD9F566C163}" emma:medium="tactile" emma:mode="ink">
            <msink:context xmlns:msink="http://schemas.microsoft.com/ink/2010/main" type="paragraph" rotatedBoundingBox="16918,4726 17130,7831 16412,7879 16201,4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DAC513-D37E-4C2D-953B-A47E82FACA54}" emma:medium="tactile" emma:mode="ink">
              <msink:context xmlns:msink="http://schemas.microsoft.com/ink/2010/main" type="line" rotatedBoundingBox="16918,4726 17130,7831 16412,7879 16201,4775">
                <msink:destinationLink direction="with" ref="{56426113-C490-4826-9202-1AE469418FEA}"/>
                <msink:destinationLink direction="with" ref="{049AE74A-5764-4FC8-8D7C-1F91D8B54C2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B3E330B-2D9E-4A4F-AA3D-7551752A4ADA}" emma:medium="tactile" emma:mode="ink">
                <msink:context xmlns:msink="http://schemas.microsoft.com/ink/2010/main" type="inkWord" rotatedBoundingBox="16918,4726 17130,7831 16412,7879 16201,4775"/>
              </emma:interpretation>
              <emma:one-of disjunction-type="recognition" id="oneOf1">
                <emma:interpretation id="interp5" emma:lang="en-US" emma:confidence="0">
                  <emma:literal>it</emma:literal>
                </emma:interpretation>
                <emma:interpretation id="interp6" emma:lang="en-US" emma:confidence="0">
                  <emma:literal>in.</emma:literal>
                </emma:interpretation>
                <emma:interpretation id="interp7" emma:lang="en-US" emma:confidence="0">
                  <emma:literal>its</emma:literal>
                </emma:interpretation>
                <emma:interpretation id="interp8" emma:lang="en-US" emma:confidence="0">
                  <emma:literal>it.</emma:literal>
                </emma:interpretation>
                <emma:interpretation id="interp9" emma:lang="en-US" emma:confidence="0">
                  <emma:literal>if.</emma:literal>
                </emma:interpretation>
              </emma:one-of>
            </emma:emma>
          </inkml:annotationXML>
          <inkml:trace contextRef="#ctx0" brushRef="#br0" timeOffset="3344.1913">-1165 407 10836,'30'3'4515,"-12"6"129,5 11-387,2 8-2064,-25-28-1032,41 43-387,-23-24-387,3 3-129,-6-5-258,-15-17 0,24 22-129,-24-22 129,18 0-129,-18 0 0,14-18 0,-6-2 129,-3-5 258,2-1 0,-3-8 0,3 7 129,-7-5 129,3 11 0,-3-2 0,0 23-129,0-22 0,0 22 0,0 9-258,0 14 130,0 6-259,0 7 0,0 4 0,2 8 0,-2-1 0,0 1 0,2 0 0,-2-7-388,0 10-1289,-4-10-3096,-3-5-129,-3-1-129,-3-4-258</inkml:trace>
          <inkml:trace contextRef="#ctx0" brushRef="#br0" timeOffset="3884.2222">-1031 1547 13803,'30'-20'5160,"-11"15"-387,8 1 129,0-8-2967,12 12-1032,-5 0-258,7 9-129,-8-4-386,-1 9-130,-7 1 0,-3 1 0,-13 5 0,-9 2 0,-2 4 0,-14-1 0,-6 5 0,-2-1 0,-5 0 0,-3-1 0,2-1 0,1-5 0,5 2 0,2-7-130,6 1-128,16-19 129,-21 27 0,21-27 0,0 20 129,0-20 0,30 12 0,-5-8 0,3-4 0,6 0 0,0 0 0,2-4 0,-3-1-258,-8-4-387,7 9-1161,-14-2-2838,-18 2-129,20-7-387,-20 7 0</inkml:trace>
          <inkml:trace contextRef="#ctx0" brushRef="#br0" timeOffset="4133.2364">-852 1842 8127,'116'-5'2967,"-52"-1"-1677,18 1-1290,7 5-2580,-18-12-1032,11 12-129</inkml:trace>
          <inkml:trace contextRef="#ctx0" brushRef="#br0" timeOffset="2592.1481">-1264-1073 11997,'46'-40'4902,"-27"28"-387,6 1 258,14 11-2709,-39 0-645,50-3-387,-28 3-258,8 3-387,-11 8 0,3 7-129,-8 1-129,-3 3 1,-6 3-130,-5-1 0,-4 3 0,-12-2-130,-1 2-128,-6-8 0,-1-1 129,0-2-129,4-3 129,0-6 0,20-7 0,-26 3 129,26-3 0,0 0-129,0-9 129,0 9 129,23-23-129,0 9 0,5-6 129,6 1-129,4-3 129,-1 1 0,0-2 0,-3 3 0,-5-1 0,-5 3 0,-6 2 129,-18 16-129,18-19 1,-18 19-130,0 0 0,0 0 0,-12-6 0,12 6 0,-25 16 0,9 4 0,0 7 0,-2 5 0,2 7 0,2 5 0,3 6 0,7 5 0,4 0 0,7-1 0,15 1 0,1-11 0,14 11-1549,1-17-3095,-6-6-387,-4-4 0,-5-3-387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3:58.3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48D9C3-4D22-4EF8-864C-5E3E1EA7D7D0}" emma:medium="tactile" emma:mode="ink">
          <msink:context xmlns:msink="http://schemas.microsoft.com/ink/2010/main" type="inkDrawing" rotatedBoundingBox="10553,3341 16004,5091 15623,6276 10173,4526" semanticType="callout" shapeName="Other">
            <msink:sourceLink direction="with" ref="{755C953E-D211-4521-9C61-E2E1BE764A1E}"/>
            <msink:sourceLink direction="with" ref="{B655D47F-020E-445C-8E42-62C3C9316331}"/>
          </msink:context>
        </emma:interpretation>
      </emma:emma>
    </inkml:annotationXML>
    <inkml:trace contextRef="#ctx0" brushRef="#br0">8609 3624 2838,'-19'-4'3870,"19"4"-258,0 0-258,0 0-645,0 0-903,0 0-129,0 0-516,0 0-387,0 0-129,0 0 129,11 0-129,6 0 129,-17 0 0,41 6 0,-16-6-129,14 9 0,0-9 0,17 7-258,0-6 0,12 7 0,0-7 0,6 5-129,-1-3-129,6 3 129,-5-3-129,3 1 129,-3-2-129,5 1 129,1-3-129,9 0 0,1-2 0,5-1 0,-1-4 0,0 1-129,-5-1 0,-7 2 0,-11 1 0,-14 1 0,-12 3 0,-15 0-258,-7 1 0,-23-1-645,23 20-1677,-23-20-2322,0 23 258,0-23-516,-23 29 129</inkml:trace>
    <inkml:trace contextRef="#ctx0" brushRef="#br0" timeOffset="15783.9028">10102 3663 1806,'0'0'3225,"0"0"645,0 0-258,0 0-774,0 0-645,30 20-258,-14-19-516,16 10 0,-7-9-129,16 9-258,-6-11-258,19 5-129,-4-5-129,14 0 0,-2-7-129,14 1-129,-1-2 0,5 0 0,-2 3-129,-3 0-129,-5 1 0,-8 2 129,-7 1-129,-5 1 0,-4 0 0,-3 0 0,-6 0 0,-1 3 0,-6-1 0,0 3 0,-5-1 0,-5-1 0,-20-3 0,24 4 0,-24-4 0,18 2 0,-18-2 0,0 0 129,23 2-129,-23-2 129,22 0 0,-22 0 0,21 0 0,-21 0 0,20 0 0,-20 0 129,0 0 0,16 0-129,-16 0 0,0 0 0,0 0 0,0 0 0,0 0 0,0 0-129,0 0 129,0 0-129,0 0 0,0 0 0,0 0 0,0 0 0,0 0-129,0 0-258,0 0-258,0 0-1161,-11-2-2709,11 2-129,-16 0-258,16 0-129</inkml:trace>
    <inkml:trace contextRef="#ctx0" brushRef="#br0" timeOffset="17865.0218">11445 3635 9159,'12'-11'4515,"-12"11"0,0 0-258,0 0-1677,0 0-1032,0 0-516,0 0-129,4 21-258,-4-3-129,5 14-129,-1 5 0,6 13 0,-3 2-129,6 10 129,-2 2 0,1 7-129,-3 2 129,2 7-258,-6 0 1,2 7-130,-3-1 0,-1-1 0,-1-5 0,-2-5 0,0-11 0,0-7 0,0-13 0,0-12 0,0-8 0,-2-7 0,2-17 0,-2 20 0,2-20 0,0 0 0,0 0 0,0 0 0,0 16 0,0-16 0,0 0 0,0 0 0,0 0 0,0 0 0,11 16 0,-11-16 0,23 9 0,-5-4 0,5 0 0,7 1 0,8-1 0,8-1 0,7-2 0,10-2 0,6 0 0,13 0 0,7-6 0,3-1 0,6 0 0,0-2 0,0 2 0,-4-2 0,-5 2 0,-5 0 0,-8 0 0,-5 1 0,-5 3 0,-2-3 0,-3 3 0,-1-1 0,0 3 0,3-5 0,-1 3 0,-2-1 0,3 1 0,-1-1 0,-5 0 0,-2 3 0,-7 1 0,-3 0 0,-6 0 0,-2 0 0,-1 0 0,-4-2 0,0-2 0,-2 3 0,0-5 0,0 3 0,-1-3 0,-3 3 0,-1-1 0,-1 2 0,-1 2 0,-4 0 0,-1 0 0,-18 0 0,27 0 0,-27 0 0,16 2 0,-16-2 0,0 0 0,0 0 0,0 0 0,0 0-646,0 0-1289,-15-12-2451,15 12-645,-32-29-129,11 8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02.1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B73B2C-A4BB-4DB8-92D6-0B021AE73718}" emma:medium="tactile" emma:mode="ink">
          <msink:context xmlns:msink="http://schemas.microsoft.com/ink/2010/main" type="writingRegion" rotatedBoundingBox="11025,6859 12156,6859 12156,7594 11025,7594">
            <msink:destinationLink direction="with" ref="{C81BC5E4-9FD7-43BE-9B31-B01829E8AAA8}"/>
          </msink:context>
        </emma:interpretation>
      </emma:emma>
    </inkml:annotationXML>
    <inkml:traceGroup>
      <inkml:annotationXML>
        <emma:emma xmlns:emma="http://www.w3.org/2003/04/emma" version="1.0">
          <emma:interpretation id="{830876D8-2EF0-4507-8D8C-78F2953C772B}" emma:medium="tactile" emma:mode="ink">
            <msink:context xmlns:msink="http://schemas.microsoft.com/ink/2010/main" type="paragraph" rotatedBoundingBox="11025,6859 12156,6859 12156,7594 11025,75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B38531-6703-4CB2-ABAA-3C35AE2A10A5}" emma:medium="tactile" emma:mode="ink">
              <msink:context xmlns:msink="http://schemas.microsoft.com/ink/2010/main" type="line" rotatedBoundingBox="11025,6859 12156,6859 12156,7594 11025,7594"/>
            </emma:interpretation>
          </emma:emma>
        </inkml:annotationXML>
        <inkml:traceGroup>
          <inkml:annotationXML>
            <emma:emma xmlns:emma="http://www.w3.org/2003/04/emma" version="1.0">
              <emma:interpretation id="{B655D47F-020E-445C-8E42-62C3C9316331}" emma:medium="tactile" emma:mode="ink">
                <msink:context xmlns:msink="http://schemas.microsoft.com/ink/2010/main" type="inkWord" rotatedBoundingBox="11025,6859 12156,6859 12156,7594 11025,7594">
                  <msink:destinationLink direction="with" ref="{9448D9C3-4D22-4EF8-864C-5E3E1EA7D7D0}"/>
                  <msink:destinationLink direction="with" ref="{E31CA0ED-3EE7-4A49-8323-B2F07D11AAE5}"/>
                </msink:context>
              </emma:interpretation>
              <emma:one-of disjunction-type="recognition" id="oneOf0">
                <emma:interpretation id="interp0" emma:lang="en-US" emma:confidence="0">
                  <emma:literal>so</emma:literal>
                </emma:interpretation>
                <emma:interpretation id="interp1" emma:lang="en-US" emma:confidence="0">
                  <emma:literal>50</emma:literal>
                </emma:interpretation>
                <emma:interpretation id="interp2" emma:lang="en-US" emma:confidence="0">
                  <emma:literal>So</emma:literal>
                </emma:interpretation>
                <emma:interpretation id="interp3" emma:lang="en-US" emma:confidence="0">
                  <emma:literal>of</emma:literal>
                </emma:interpretation>
                <emma:interpretation id="interp4" emma:lang="en-US" emma:confidence="0">
                  <emma:literal>so,</emma:literal>
                </emma:interpretation>
              </emma:one-of>
            </emma:emma>
          </inkml:annotationXML>
          <inkml:trace contextRef="#ctx0" brushRef="#br0">10139 6600 10191,'16'-36'4902,"-16"36"0,-5-17-258,5 17-1161,-18 0-2451,0 8-387,6 16-387,-4 0 0,3 10-129,1 7-129,5 4 0,3 3 0,4 1 0,0-1 0,11-3 0,5-2 0,7-8 129,2-10-129,9-5 258,0-15 129,5-5 0,-2-9 0,4-9 129,-7-15-257,3-3-259,-8-12 0,-5-4 0,-8-6 0,-7-3 0,-9-5 0,-3 2 0,-15 2 0,-12 5 0,-8 6 0,-10 4 0,2 19 0,-29 3-3871,15 12-1289,-6 6-258,4 7 0</inkml:trace>
          <inkml:trace contextRef="#ctx0" brushRef="#br0" timeOffset="-440.0252">9627 6486 12642,'0'-20'4644,"-27"4"-387,9 9-258,1 7-2967,-14 0-516,8 7-258,-5 2-129,5 4-258,1 1 129,6 2-129,6 2 129,4-2 0,6 2 129,6 1 0,8-3 0,9 6 129,2-5 129,10 6-129,1-1 129,5 3 0,-4-2-129,4 4 129,-9-3-129,0 3 0,-7 0-129,-5 1 129,-11-1-129,-4 0 129,-5-4-129,-7 0 0,-11-4 0,-3 1 129,-8-8-129,-1-3-129,-6-5 129,1-4 0,-2 0 0,3-5-129,-2-8 129,6 1-129,0-6 129,5 4-129,3-2-129,1 1-129,21 15-387,-32-30-1161,32 30-2838,-16-9-516,16 9 0,0 0-258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3:59.2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8C55F92-C13E-48E6-9C1A-3183C8C000F5}" emma:medium="tactile" emma:mode="ink">
          <msink:context xmlns:msink="http://schemas.microsoft.com/ink/2010/main" type="inkDrawing" rotatedBoundingBox="10295,7972 12339,7946 12340,7965 10296,7991" semanticType="callout" shapeName="Other"/>
        </emma:interpretation>
      </emma:emma>
    </inkml:annotationXML>
    <inkml:trace contextRef="#ctx0" brushRef="#br0">8599 7438 6321,'21'-9'4515,"-21"9"-516,16-9 129,-16 9-2064,23 0-387,-23 0-258,34 0-258,-11-2-258,20 2 0,0 0-129,19 0-129,4 0-129,14 0 0,1 0-129,14 0-129,-1 0 0,7 0 0,4-3 0,7 1 0,2-2 0,4 4 0,-1-3 0,0 1 0,-8 0-129,-8 2 0,-8-2 0,-15 2-129,-16 0 0,-14 0-129,-10 0-129,-17-1-645,8 1-3741,-29 0-387,0 0 258,0 0-516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9T00:54:22.6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CF8D2DB-FE4F-417B-92FF-7F15A4C82B1F}" emma:medium="tactile" emma:mode="ink">
          <msink:context xmlns:msink="http://schemas.microsoft.com/ink/2010/main" type="inkDrawing" rotatedBoundingBox="18409,8509 21169,12591 17418,15127 14658,11045" semanticType="enclosure" shapeName="Other">
            <msink:sourceLink direction="with" ref="{69E65170-D964-4B30-B2FC-E629FE72F406}"/>
          </msink:context>
        </emma:interpretation>
      </emma:emma>
    </inkml:annotationXML>
    <inkml:trace contextRef="#ctx0" brushRef="#br0">162 110 5160,'-65'-14'4386,"42"14"-387,-8-9 387,15 2-1548,16 7-516,-28-9-645,28 9-258,0 0-387,0 0-129,19-7-258,17 7-129,10-2-258,22 2 0,14-2 0,17 2-129,15-3-129,11 1 0,10 0 0,9 0 0,9 2 0,2 0 0,-1 0 0,3 0 0,-2 0 129,-2 0-129,0 0 129,-2-1-129,-5-5 129,-4 1 0,-3-2-129,-6 0 129,-5-2-129,-3 4 129,-13-1 0,-9 3-129,-14 1 0,-11 2 129,-10 0-129,-15 0 129,-10 0-129,-11 0 0,-9 2 129,-7-1 129,-16-1-129,0 0 129,0 0-129,0 0 0,0 0 0,0 0 0,0 0 1,0 0-130,0 0 0,7 18 0,-7-18 0,0 25 0,0-7 0,0 7 0,0 3 0,0 6 0,0 7 0,0 5 0,0 6 0,4 8 0,3 10 0,0 8 0,0 7 0,4 8 0,-2 1 0,1 6 0,-1-1 0,2 3 0,-4-1 0,2-1 0,-6-1 0,3 12 0,-5 4 0,1 6 0,-2 2 0,2 1 0,2-1 0,3-2 0,-2-2 0,4-12 0,0-4 0,-2-3 0,0-2 0,-3-2 0,-4 0 0,0-4 0,0-1 0,-9-4 0,3-5 0,-4-11 0,6 0 0,-17-26-2581,5 3-2450,-6-7-258,-1-8-258,-7-4-258</inkml:trace>
    <inkml:trace contextRef="#ctx0" brushRef="#br0" timeOffset="-1164.0665">90 300 6837,'-13'-46'4515,"8"23"0,5 5 129,0 18-1290,-14-35-774,14 35-774,0-20-516,0 20-129,0 0-387,0 0 0,0 0-257,0 0-517,10 5 0,3 17 0,-1 3 0,8 9 0,3 5 0,3 10 0,1 7 0,5 6 0,-2 9 0,4 7 0,-2 4 0,2 5 0,-2 4 0,-2 2 0,-5 1 0,-2 0 0,-7 0 0,-3 1 0,-8 4 0,-3 8 0,-2 1 0,-2 8 0,-5 0 0,2 3 0,-2-2 0,1 1 0,4-6 0,1-4 0,-1 1 0,2-1 0,0-3 0,0 0 0,2-2 0,3 1 0,-1-5 0,1-8 0,4-2 0,-2-16 0,4-7 0,-1-10 0,1-9 0,0-12 0,-3-6 0,-2-10 0,-6-19 0,0 0 0,10 16 0,-13-28 0,3 12-3355,-5-37-2063,-3-1 258,-4-15-645,1-17 129</inkml:trace>
    <inkml:trace contextRef="#ctx0" brushRef="#br0" timeOffset="776.0444">582 3517 3870,'-23'-13'3999,"4"6"129,19 7-129,0 0-1032,0 0-1032,10 4-387,6-4-387,23 7-129,-1-4-387,20 8 0,6-6-258,20 4 0,10-5-129,20 3 0,11-5 129,10 1-129,2-3 129,5 0-129,-1 0 129,1 0-258,-3 0 129,-1-3-129,-2-3 0,1-1 0,0 0 0,0-2-129,-4 0 0,-7 2 129,-10 2-129,-15 1 0,-15 1 0,-17 3 129,-14 0-129,-10 0 0,-13 1 0,-7 3 0,-9-4 129,-16 0-129,19 2 129,-19-2-129,0 0 129,0 0-129,0 0-129,0 0-387,0 0-1290,0 0-2967,0 0 258,0 0-774,-16 0 129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13-10-2013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6.emf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11.emf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customXml" Target="../ink/ink14.xml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1" Type="http://schemas.openxmlformats.org/officeDocument/2006/relationships/image" Target="../media/image15.emf"/><Relationship Id="rId24" Type="http://schemas.openxmlformats.org/officeDocument/2006/relationships/customXml" Target="../ink/ink20.xml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19.emf"/><Relationship Id="rId4" Type="http://schemas.openxmlformats.org/officeDocument/2006/relationships/customXml" Target="../ink/ink10.xml"/><Relationship Id="rId9" Type="http://schemas.openxmlformats.org/officeDocument/2006/relationships/image" Target="../media/image14.emf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2.emf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45.emf"/><Relationship Id="rId3" Type="http://schemas.openxmlformats.org/officeDocument/2006/relationships/image" Target="../media/image27.emf"/><Relationship Id="rId21" Type="http://schemas.openxmlformats.org/officeDocument/2006/relationships/image" Target="../media/image36.emf"/><Relationship Id="rId34" Type="http://schemas.openxmlformats.org/officeDocument/2006/relationships/customXml" Target="../ink/ink41.xml"/><Relationship Id="rId42" Type="http://schemas.openxmlformats.org/officeDocument/2006/relationships/customXml" Target="../ink/ink45.xml"/><Relationship Id="rId7" Type="http://schemas.openxmlformats.org/officeDocument/2006/relationships/image" Target="../media/image29.emf"/><Relationship Id="rId12" Type="http://schemas.openxmlformats.org/officeDocument/2006/relationships/customXml" Target="../ink/ink30.xml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33" Type="http://schemas.openxmlformats.org/officeDocument/2006/relationships/image" Target="../media/image42.emf"/><Relationship Id="rId38" Type="http://schemas.openxmlformats.org/officeDocument/2006/relationships/customXml" Target="../ink/ink43.xml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40.emf"/><Relationship Id="rId41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11" Type="http://schemas.openxmlformats.org/officeDocument/2006/relationships/image" Target="../media/image31.emf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4.emf"/><Relationship Id="rId40" Type="http://schemas.openxmlformats.org/officeDocument/2006/relationships/customXml" Target="../ink/ink44.xml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35.emf"/><Relationship Id="rId31" Type="http://schemas.openxmlformats.org/officeDocument/2006/relationships/image" Target="../media/image41.emf"/><Relationship Id="rId4" Type="http://schemas.openxmlformats.org/officeDocument/2006/relationships/customXml" Target="../ink/ink26.xml"/><Relationship Id="rId9" Type="http://schemas.openxmlformats.org/officeDocument/2006/relationships/image" Target="../media/image30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39.emf"/><Relationship Id="rId30" Type="http://schemas.openxmlformats.org/officeDocument/2006/relationships/customXml" Target="../ink/ink39.xml"/><Relationship Id="rId35" Type="http://schemas.openxmlformats.org/officeDocument/2006/relationships/image" Target="../media/image43.emf"/><Relationship Id="rId43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3.emf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" Type="http://schemas.openxmlformats.org/officeDocument/2006/relationships/image" Target="../media/image48.emf"/><Relationship Id="rId21" Type="http://schemas.openxmlformats.org/officeDocument/2006/relationships/image" Target="../media/image57.emf"/><Relationship Id="rId7" Type="http://schemas.openxmlformats.org/officeDocument/2006/relationships/image" Target="../media/image50.emf"/><Relationship Id="rId12" Type="http://schemas.openxmlformats.org/officeDocument/2006/relationships/customXml" Target="../ink/ink51.xml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33" Type="http://schemas.openxmlformats.org/officeDocument/2006/relationships/image" Target="../media/image63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29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52.emf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5" Type="http://schemas.openxmlformats.org/officeDocument/2006/relationships/image" Target="../media/image49.emf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28" Type="http://schemas.openxmlformats.org/officeDocument/2006/relationships/customXml" Target="../ink/ink59.xml"/><Relationship Id="rId10" Type="http://schemas.openxmlformats.org/officeDocument/2006/relationships/customXml" Target="../ink/ink50.xml"/><Relationship Id="rId19" Type="http://schemas.openxmlformats.org/officeDocument/2006/relationships/image" Target="../media/image56.emf"/><Relationship Id="rId31" Type="http://schemas.openxmlformats.org/officeDocument/2006/relationships/image" Target="../media/image62.emf"/><Relationship Id="rId4" Type="http://schemas.openxmlformats.org/officeDocument/2006/relationships/customXml" Target="../ink/ink47.xml"/><Relationship Id="rId9" Type="http://schemas.openxmlformats.org/officeDocument/2006/relationships/image" Target="../media/image51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60.emf"/><Relationship Id="rId30" Type="http://schemas.openxmlformats.org/officeDocument/2006/relationships/customXml" Target="../ink/ink6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69.emf"/><Relationship Id="rId18" Type="http://schemas.openxmlformats.org/officeDocument/2006/relationships/customXml" Target="../ink/ink70.xml"/><Relationship Id="rId3" Type="http://schemas.openxmlformats.org/officeDocument/2006/relationships/image" Target="../media/image64.emf"/><Relationship Id="rId21" Type="http://schemas.openxmlformats.org/officeDocument/2006/relationships/image" Target="../media/image73.emf"/><Relationship Id="rId7" Type="http://schemas.openxmlformats.org/officeDocument/2006/relationships/image" Target="../media/image66.emf"/><Relationship Id="rId12" Type="http://schemas.openxmlformats.org/officeDocument/2006/relationships/customXml" Target="../ink/ink67.xml"/><Relationship Id="rId17" Type="http://schemas.openxmlformats.org/officeDocument/2006/relationships/image" Target="../media/image71.emf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.xml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10" Type="http://schemas.openxmlformats.org/officeDocument/2006/relationships/customXml" Target="../ink/ink66.xml"/><Relationship Id="rId19" Type="http://schemas.openxmlformats.org/officeDocument/2006/relationships/image" Target="../media/image72.emf"/><Relationship Id="rId4" Type="http://schemas.openxmlformats.org/officeDocument/2006/relationships/customXml" Target="../ink/ink63.xml"/><Relationship Id="rId9" Type="http://schemas.openxmlformats.org/officeDocument/2006/relationships/image" Target="../media/image67.emf"/><Relationship Id="rId14" Type="http://schemas.openxmlformats.org/officeDocument/2006/relationships/customXml" Target="../ink/ink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image" Target="../media/image79.emf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" Type="http://schemas.openxmlformats.org/officeDocument/2006/relationships/image" Target="../media/image74.emf"/><Relationship Id="rId21" Type="http://schemas.openxmlformats.org/officeDocument/2006/relationships/image" Target="../media/image83.emf"/><Relationship Id="rId34" Type="http://schemas.openxmlformats.org/officeDocument/2006/relationships/customXml" Target="../ink/ink88.xml"/><Relationship Id="rId7" Type="http://schemas.openxmlformats.org/officeDocument/2006/relationships/image" Target="../media/image76.emf"/><Relationship Id="rId12" Type="http://schemas.openxmlformats.org/officeDocument/2006/relationships/customXml" Target="../ink/ink77.xml"/><Relationship Id="rId17" Type="http://schemas.openxmlformats.org/officeDocument/2006/relationships/image" Target="../media/image81.emf"/><Relationship Id="rId25" Type="http://schemas.openxmlformats.org/officeDocument/2006/relationships/image" Target="../media/image85.emf"/><Relationship Id="rId33" Type="http://schemas.openxmlformats.org/officeDocument/2006/relationships/image" Target="../media/image89.emf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8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.xml"/><Relationship Id="rId11" Type="http://schemas.openxmlformats.org/officeDocument/2006/relationships/image" Target="../media/image78.emf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91.emf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23" Type="http://schemas.openxmlformats.org/officeDocument/2006/relationships/image" Target="../media/image84.emf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10" Type="http://schemas.openxmlformats.org/officeDocument/2006/relationships/customXml" Target="../ink/ink76.xml"/><Relationship Id="rId19" Type="http://schemas.openxmlformats.org/officeDocument/2006/relationships/image" Target="../media/image82.emf"/><Relationship Id="rId31" Type="http://schemas.openxmlformats.org/officeDocument/2006/relationships/image" Target="../media/image88.emf"/><Relationship Id="rId4" Type="http://schemas.openxmlformats.org/officeDocument/2006/relationships/customXml" Target="../ink/ink73.xml"/><Relationship Id="rId9" Type="http://schemas.openxmlformats.org/officeDocument/2006/relationships/image" Target="../media/image77.emf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86.emf"/><Relationship Id="rId30" Type="http://schemas.openxmlformats.org/officeDocument/2006/relationships/customXml" Target="../ink/ink86.xml"/><Relationship Id="rId35" Type="http://schemas.openxmlformats.org/officeDocument/2006/relationships/image" Target="../media/image90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emf"/><Relationship Id="rId18" Type="http://schemas.openxmlformats.org/officeDocument/2006/relationships/customXml" Target="../ink/ink98.xml"/><Relationship Id="rId26" Type="http://schemas.openxmlformats.org/officeDocument/2006/relationships/customXml" Target="../ink/ink102.xml"/><Relationship Id="rId39" Type="http://schemas.openxmlformats.org/officeDocument/2006/relationships/image" Target="../media/image110.emf"/><Relationship Id="rId21" Type="http://schemas.openxmlformats.org/officeDocument/2006/relationships/image" Target="../media/image101.emf"/><Relationship Id="rId34" Type="http://schemas.openxmlformats.org/officeDocument/2006/relationships/customXml" Target="../ink/ink106.xml"/><Relationship Id="rId42" Type="http://schemas.openxmlformats.org/officeDocument/2006/relationships/customXml" Target="../ink/ink110.xml"/><Relationship Id="rId47" Type="http://schemas.openxmlformats.org/officeDocument/2006/relationships/image" Target="../media/image114.emf"/><Relationship Id="rId50" Type="http://schemas.openxmlformats.org/officeDocument/2006/relationships/customXml" Target="../ink/ink114.xml"/><Relationship Id="rId55" Type="http://schemas.openxmlformats.org/officeDocument/2006/relationships/image" Target="../media/image118.emf"/><Relationship Id="rId7" Type="http://schemas.openxmlformats.org/officeDocument/2006/relationships/image" Target="../media/image94.emf"/><Relationship Id="rId12" Type="http://schemas.openxmlformats.org/officeDocument/2006/relationships/customXml" Target="../ink/ink95.xml"/><Relationship Id="rId17" Type="http://schemas.openxmlformats.org/officeDocument/2006/relationships/image" Target="../media/image99.emf"/><Relationship Id="rId25" Type="http://schemas.openxmlformats.org/officeDocument/2006/relationships/image" Target="../media/image103.emf"/><Relationship Id="rId33" Type="http://schemas.openxmlformats.org/officeDocument/2006/relationships/image" Target="../media/image107.emf"/><Relationship Id="rId38" Type="http://schemas.openxmlformats.org/officeDocument/2006/relationships/customXml" Target="../ink/ink108.xml"/><Relationship Id="rId46" Type="http://schemas.openxmlformats.org/officeDocument/2006/relationships/customXml" Target="../ink/ink112.xml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0" Type="http://schemas.openxmlformats.org/officeDocument/2006/relationships/customXml" Target="../ink/ink99.xml"/><Relationship Id="rId29" Type="http://schemas.openxmlformats.org/officeDocument/2006/relationships/image" Target="../media/image105.emf"/><Relationship Id="rId41" Type="http://schemas.openxmlformats.org/officeDocument/2006/relationships/image" Target="../media/image111.emf"/><Relationship Id="rId54" Type="http://schemas.openxmlformats.org/officeDocument/2006/relationships/customXml" Target="../ink/ink1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.xml"/><Relationship Id="rId11" Type="http://schemas.openxmlformats.org/officeDocument/2006/relationships/image" Target="../media/image96.emf"/><Relationship Id="rId24" Type="http://schemas.openxmlformats.org/officeDocument/2006/relationships/customXml" Target="../ink/ink101.xml"/><Relationship Id="rId32" Type="http://schemas.openxmlformats.org/officeDocument/2006/relationships/customXml" Target="../ink/ink105.xml"/><Relationship Id="rId37" Type="http://schemas.openxmlformats.org/officeDocument/2006/relationships/image" Target="../media/image109.emf"/><Relationship Id="rId40" Type="http://schemas.openxmlformats.org/officeDocument/2006/relationships/customXml" Target="../ink/ink109.xml"/><Relationship Id="rId45" Type="http://schemas.openxmlformats.org/officeDocument/2006/relationships/image" Target="../media/image113.emf"/><Relationship Id="rId53" Type="http://schemas.openxmlformats.org/officeDocument/2006/relationships/image" Target="../media/image117.emf"/><Relationship Id="rId5" Type="http://schemas.openxmlformats.org/officeDocument/2006/relationships/image" Target="../media/image93.emf"/><Relationship Id="rId15" Type="http://schemas.openxmlformats.org/officeDocument/2006/relationships/image" Target="../media/image98.emf"/><Relationship Id="rId23" Type="http://schemas.openxmlformats.org/officeDocument/2006/relationships/image" Target="../media/image102.emf"/><Relationship Id="rId28" Type="http://schemas.openxmlformats.org/officeDocument/2006/relationships/customXml" Target="../ink/ink103.xml"/><Relationship Id="rId36" Type="http://schemas.openxmlformats.org/officeDocument/2006/relationships/customXml" Target="../ink/ink107.xml"/><Relationship Id="rId49" Type="http://schemas.openxmlformats.org/officeDocument/2006/relationships/image" Target="../media/image115.emf"/><Relationship Id="rId57" Type="http://schemas.openxmlformats.org/officeDocument/2006/relationships/image" Target="../media/image119.emf"/><Relationship Id="rId10" Type="http://schemas.openxmlformats.org/officeDocument/2006/relationships/customXml" Target="../ink/ink94.xml"/><Relationship Id="rId19" Type="http://schemas.openxmlformats.org/officeDocument/2006/relationships/image" Target="../media/image100.emf"/><Relationship Id="rId31" Type="http://schemas.openxmlformats.org/officeDocument/2006/relationships/image" Target="../media/image106.emf"/><Relationship Id="rId44" Type="http://schemas.openxmlformats.org/officeDocument/2006/relationships/customXml" Target="../ink/ink111.xml"/><Relationship Id="rId52" Type="http://schemas.openxmlformats.org/officeDocument/2006/relationships/customXml" Target="../ink/ink115.xml"/><Relationship Id="rId4" Type="http://schemas.openxmlformats.org/officeDocument/2006/relationships/customXml" Target="../ink/ink91.xml"/><Relationship Id="rId9" Type="http://schemas.openxmlformats.org/officeDocument/2006/relationships/image" Target="../media/image95.emf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image" Target="../media/image104.emf"/><Relationship Id="rId30" Type="http://schemas.openxmlformats.org/officeDocument/2006/relationships/customXml" Target="../ink/ink104.xml"/><Relationship Id="rId35" Type="http://schemas.openxmlformats.org/officeDocument/2006/relationships/image" Target="../media/image108.emf"/><Relationship Id="rId43" Type="http://schemas.openxmlformats.org/officeDocument/2006/relationships/image" Target="../media/image112.emf"/><Relationship Id="rId48" Type="http://schemas.openxmlformats.org/officeDocument/2006/relationships/customXml" Target="../ink/ink113.xml"/><Relationship Id="rId56" Type="http://schemas.openxmlformats.org/officeDocument/2006/relationships/customXml" Target="../ink/ink117.xml"/><Relationship Id="rId8" Type="http://schemas.openxmlformats.org/officeDocument/2006/relationships/customXml" Target="../ink/ink93.xml"/><Relationship Id="rId51" Type="http://schemas.openxmlformats.org/officeDocument/2006/relationships/image" Target="../media/image116.emf"/><Relationship Id="rId3" Type="http://schemas.openxmlformats.org/officeDocument/2006/relationships/image" Target="../media/image9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85474" y="223611"/>
              <a:ext cx="6864840" cy="46911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14" y="207771"/>
                <a:ext cx="6903000" cy="47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4" name="Ink 113"/>
              <p14:cNvContentPartPr/>
              <p14:nvPr/>
            </p14:nvContentPartPr>
            <p14:xfrm>
              <a:off x="3678994" y="3400611"/>
              <a:ext cx="2491200" cy="15224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0634" y="3384771"/>
                <a:ext cx="2517120" cy="15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/>
              <p14:cNvContentPartPr/>
              <p14:nvPr/>
            </p14:nvContentPartPr>
            <p14:xfrm>
              <a:off x="1120114" y="4515531"/>
              <a:ext cx="1245240" cy="37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6154" y="4496451"/>
                <a:ext cx="1268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1" name="Ink 130"/>
              <p14:cNvContentPartPr/>
              <p14:nvPr/>
            </p14:nvContentPartPr>
            <p14:xfrm>
              <a:off x="2340154" y="4069491"/>
              <a:ext cx="1320120" cy="291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2234" y="4048611"/>
                <a:ext cx="13489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4" name="Ink 133"/>
              <p14:cNvContentPartPr/>
              <p14:nvPr/>
            </p14:nvContentPartPr>
            <p14:xfrm>
              <a:off x="3685114" y="4072011"/>
              <a:ext cx="37440" cy="44748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9994" y="4056171"/>
                <a:ext cx="7236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1" name="Ink 140"/>
              <p14:cNvContentPartPr/>
              <p14:nvPr/>
            </p14:nvContentPartPr>
            <p14:xfrm>
              <a:off x="4729834" y="4083891"/>
              <a:ext cx="1024200" cy="190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4354" y="4068411"/>
                <a:ext cx="1060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2" name="Ink 141"/>
              <p14:cNvContentPartPr/>
              <p14:nvPr/>
            </p14:nvContentPartPr>
            <p14:xfrm>
              <a:off x="5738194" y="4341291"/>
              <a:ext cx="1043280" cy="655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27034" y="4320771"/>
                <a:ext cx="10738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3" name="Ink 142"/>
              <p14:cNvContentPartPr/>
              <p14:nvPr/>
            </p14:nvContentPartPr>
            <p14:xfrm>
              <a:off x="3687634" y="4498251"/>
              <a:ext cx="1075320" cy="720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9274" y="4478811"/>
                <a:ext cx="111384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62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/>
              <p14:cNvContentPartPr/>
              <p14:nvPr/>
            </p14:nvContentPartPr>
            <p14:xfrm>
              <a:off x="1395514" y="1298931"/>
              <a:ext cx="7800480" cy="4460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874" y="1282371"/>
                <a:ext cx="7830000" cy="44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814834" y="3026931"/>
              <a:ext cx="1686960" cy="20887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274" y="3007131"/>
                <a:ext cx="1712160" cy="21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Ink 65"/>
              <p14:cNvContentPartPr/>
              <p14:nvPr/>
            </p14:nvContentPartPr>
            <p14:xfrm>
              <a:off x="2382634" y="2935131"/>
              <a:ext cx="636840" cy="8247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8234" y="2915331"/>
                <a:ext cx="67104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k 75"/>
              <p14:cNvContentPartPr/>
              <p14:nvPr/>
            </p14:nvContentPartPr>
            <p14:xfrm>
              <a:off x="1954954" y="1634811"/>
              <a:ext cx="1151280" cy="8611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6234" y="1616091"/>
                <a:ext cx="119088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5" name="Ink 114"/>
              <p14:cNvContentPartPr/>
              <p14:nvPr/>
            </p14:nvContentPartPr>
            <p14:xfrm>
              <a:off x="646354" y="108771"/>
              <a:ext cx="7979040" cy="158184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714" y="87891"/>
                <a:ext cx="8011800" cy="16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7" name="Ink 116"/>
              <p14:cNvContentPartPr/>
              <p14:nvPr/>
            </p14:nvContentPartPr>
            <p14:xfrm>
              <a:off x="4298194" y="1757211"/>
              <a:ext cx="4458600" cy="496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9554" y="1738851"/>
                <a:ext cx="447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5783554" y="1406571"/>
              <a:ext cx="151200" cy="31118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65194" y="1388931"/>
                <a:ext cx="178560" cy="31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6" name="Ink 145"/>
              <p14:cNvContentPartPr/>
              <p14:nvPr/>
            </p14:nvContentPartPr>
            <p14:xfrm>
              <a:off x="7270714" y="1383171"/>
              <a:ext cx="140760" cy="32727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50554" y="1363731"/>
                <a:ext cx="173520" cy="33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5" name="Ink 154"/>
              <p14:cNvContentPartPr/>
              <p14:nvPr/>
            </p14:nvContentPartPr>
            <p14:xfrm>
              <a:off x="4488994" y="1512771"/>
              <a:ext cx="839160" cy="80172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69914" y="1491891"/>
                <a:ext cx="87912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6" name="Ink 165"/>
              <p14:cNvContentPartPr/>
              <p14:nvPr/>
            </p14:nvContentPartPr>
            <p14:xfrm>
              <a:off x="6033394" y="1934691"/>
              <a:ext cx="2584440" cy="259632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12514" y="1915251"/>
                <a:ext cx="2626560" cy="26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0" name="Ink 189"/>
              <p14:cNvContentPartPr/>
              <p14:nvPr/>
            </p14:nvContentPartPr>
            <p14:xfrm>
              <a:off x="7428034" y="1522491"/>
              <a:ext cx="1333800" cy="20304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13994" y="1504131"/>
                <a:ext cx="1366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4" name="Ink 243"/>
              <p14:cNvContentPartPr/>
              <p14:nvPr/>
            </p14:nvContentPartPr>
            <p14:xfrm>
              <a:off x="23554" y="812571"/>
              <a:ext cx="2690640" cy="290772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14" y="792771"/>
                <a:ext cx="2730960" cy="29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5" name="Ink 244"/>
              <p14:cNvContentPartPr/>
              <p14:nvPr/>
            </p14:nvContentPartPr>
            <p14:xfrm>
              <a:off x="2848114" y="4654851"/>
              <a:ext cx="4491720" cy="130320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7234" y="4633971"/>
                <a:ext cx="4533120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1" name="Ink 270"/>
              <p14:cNvContentPartPr/>
              <p14:nvPr/>
            </p14:nvContentPartPr>
            <p14:xfrm>
              <a:off x="4606714" y="2674491"/>
              <a:ext cx="736560" cy="748080"/>
            </p14:xfrm>
          </p:contentPart>
        </mc:Choice>
        <mc:Fallback xmlns="">
          <p:pic>
            <p:nvPicPr>
              <p:cNvPr id="271" name="Ink 27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7994" y="2657571"/>
                <a:ext cx="776160" cy="7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8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55194" y="170691"/>
              <a:ext cx="7551000" cy="5244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034" y="151971"/>
                <a:ext cx="7583040" cy="52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5" name="Ink 144"/>
              <p14:cNvContentPartPr/>
              <p14:nvPr/>
            </p14:nvContentPartPr>
            <p14:xfrm>
              <a:off x="6402394" y="4559451"/>
              <a:ext cx="0" cy="684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75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534754" y="128571"/>
              <a:ext cx="8063640" cy="882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94" y="112371"/>
                <a:ext cx="810108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/>
              <p14:cNvContentPartPr/>
              <p14:nvPr/>
            </p14:nvContentPartPr>
            <p14:xfrm>
              <a:off x="656794" y="1175811"/>
              <a:ext cx="1441080" cy="1468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634" y="1158531"/>
                <a:ext cx="1482120" cy="15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" name="Ink 107"/>
              <p14:cNvContentPartPr/>
              <p14:nvPr/>
            </p14:nvContentPartPr>
            <p14:xfrm>
              <a:off x="4015954" y="1769091"/>
              <a:ext cx="925200" cy="6238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6874" y="1751811"/>
                <a:ext cx="96552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9" name="Ink 108"/>
              <p14:cNvContentPartPr/>
              <p14:nvPr/>
            </p14:nvContentPartPr>
            <p14:xfrm>
              <a:off x="5207194" y="986811"/>
              <a:ext cx="1037520" cy="661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754" y="969171"/>
                <a:ext cx="107820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0" name="Ink 109"/>
              <p14:cNvContentPartPr/>
              <p14:nvPr/>
            </p14:nvContentPartPr>
            <p14:xfrm>
              <a:off x="5328154" y="1172931"/>
              <a:ext cx="1727280" cy="5072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9434" y="1152411"/>
                <a:ext cx="17535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2" name="Ink 111"/>
              <p14:cNvContentPartPr/>
              <p14:nvPr/>
            </p14:nvContentPartPr>
            <p14:xfrm>
              <a:off x="4077514" y="2582691"/>
              <a:ext cx="966240" cy="49104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9154" y="2565771"/>
                <a:ext cx="100548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3" name="Ink 112"/>
              <p14:cNvContentPartPr/>
              <p14:nvPr/>
            </p14:nvContentPartPr>
            <p14:xfrm>
              <a:off x="4232314" y="2770251"/>
              <a:ext cx="692280" cy="18540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4674" y="2752611"/>
                <a:ext cx="7311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4" name="Ink 113"/>
              <p14:cNvContentPartPr/>
              <p14:nvPr/>
            </p14:nvContentPartPr>
            <p14:xfrm>
              <a:off x="4794994" y="3474051"/>
              <a:ext cx="727560" cy="5288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4114" y="3456771"/>
                <a:ext cx="76932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2" name="Ink 121"/>
              <p14:cNvContentPartPr/>
              <p14:nvPr/>
            </p14:nvContentPartPr>
            <p14:xfrm>
              <a:off x="2164114" y="2343291"/>
              <a:ext cx="306720" cy="2415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2594" y="2323491"/>
                <a:ext cx="339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3" name="Ink 122"/>
              <p14:cNvContentPartPr/>
              <p14:nvPr/>
            </p14:nvContentPartPr>
            <p14:xfrm>
              <a:off x="6948154" y="2011371"/>
              <a:ext cx="954360" cy="59652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27274" y="1995891"/>
                <a:ext cx="99612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4" name="Ink 123"/>
              <p14:cNvContentPartPr/>
              <p14:nvPr/>
            </p14:nvContentPartPr>
            <p14:xfrm>
              <a:off x="6095314" y="3398811"/>
              <a:ext cx="799200" cy="4723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75874" y="3383331"/>
                <a:ext cx="8395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4" name="Ink 133"/>
              <p14:cNvContentPartPr/>
              <p14:nvPr/>
            </p14:nvContentPartPr>
            <p14:xfrm>
              <a:off x="4680514" y="3103251"/>
              <a:ext cx="1310760" cy="74160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65394" y="3083091"/>
                <a:ext cx="13467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5" name="Ink 134"/>
              <p14:cNvContentPartPr/>
              <p14:nvPr/>
            </p14:nvContentPartPr>
            <p14:xfrm>
              <a:off x="4871314" y="3546051"/>
              <a:ext cx="1847880" cy="3135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52594" y="3537051"/>
                <a:ext cx="1887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5" name="Ink 154"/>
              <p14:cNvContentPartPr/>
              <p14:nvPr/>
            </p14:nvContentPartPr>
            <p14:xfrm>
              <a:off x="6254794" y="1151331"/>
              <a:ext cx="1595880" cy="238824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38594" y="1131531"/>
                <a:ext cx="1633320" cy="24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6" name="Ink 155"/>
              <p14:cNvContentPartPr/>
              <p14:nvPr/>
            </p14:nvContentPartPr>
            <p14:xfrm>
              <a:off x="4252834" y="1488291"/>
              <a:ext cx="1031040" cy="108504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35554" y="1470651"/>
                <a:ext cx="106200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7" name="Ink 156"/>
              <p14:cNvContentPartPr/>
              <p14:nvPr/>
            </p14:nvContentPartPr>
            <p14:xfrm>
              <a:off x="5154994" y="4073451"/>
              <a:ext cx="2653200" cy="94932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46354" y="4056171"/>
                <a:ext cx="268272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6" name="Ink 165"/>
              <p14:cNvContentPartPr/>
              <p14:nvPr/>
            </p14:nvContentPartPr>
            <p14:xfrm>
              <a:off x="1969714" y="1707171"/>
              <a:ext cx="289800" cy="58140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4594" y="1690611"/>
                <a:ext cx="32616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7" name="Ink 166"/>
              <p14:cNvContentPartPr/>
              <p14:nvPr/>
            </p14:nvContentPartPr>
            <p14:xfrm>
              <a:off x="2038114" y="1911651"/>
              <a:ext cx="328680" cy="1148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17594" y="1890771"/>
                <a:ext cx="358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8" name="Ink 167"/>
              <p14:cNvContentPartPr/>
              <p14:nvPr/>
            </p14:nvContentPartPr>
            <p14:xfrm>
              <a:off x="1992034" y="2187051"/>
              <a:ext cx="590040" cy="52488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71874" y="2171571"/>
                <a:ext cx="6310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9" name="Ink 168"/>
              <p14:cNvContentPartPr/>
              <p14:nvPr/>
            </p14:nvContentPartPr>
            <p14:xfrm>
              <a:off x="995914" y="2626251"/>
              <a:ext cx="1098720" cy="19404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0074" y="2607891"/>
                <a:ext cx="11354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0" name="Ink 169"/>
              <p14:cNvContentPartPr/>
              <p14:nvPr/>
            </p14:nvContentPartPr>
            <p14:xfrm>
              <a:off x="567154" y="3065451"/>
              <a:ext cx="1602360" cy="8823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8794" y="3044211"/>
                <a:ext cx="1641600" cy="9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1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513874" y="165291"/>
              <a:ext cx="7332120" cy="1137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94" y="147291"/>
                <a:ext cx="7362360" cy="11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Ink 69"/>
              <p14:cNvContentPartPr/>
              <p14:nvPr/>
            </p14:nvContentPartPr>
            <p14:xfrm>
              <a:off x="2226754" y="3242211"/>
              <a:ext cx="2160" cy="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2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/>
              <p14:cNvContentPartPr/>
              <p14:nvPr/>
            </p14:nvContentPartPr>
            <p14:xfrm>
              <a:off x="3431314" y="2329611"/>
              <a:ext cx="541800" cy="1278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1874" y="2311971"/>
                <a:ext cx="582120" cy="13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4044394" y="1475691"/>
              <a:ext cx="402480" cy="6782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6754" y="1455531"/>
                <a:ext cx="44064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5" name="Ink 94"/>
              <p14:cNvContentPartPr/>
              <p14:nvPr/>
            </p14:nvContentPartPr>
            <p14:xfrm>
              <a:off x="3183634" y="1459491"/>
              <a:ext cx="1157040" cy="12992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3474" y="1438611"/>
                <a:ext cx="1198440" cy="13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2" name="Ink 101"/>
              <p14:cNvContentPartPr/>
              <p14:nvPr/>
            </p14:nvContentPartPr>
            <p14:xfrm>
              <a:off x="3740554" y="2820651"/>
              <a:ext cx="150840" cy="11898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22914" y="2803371"/>
                <a:ext cx="189360" cy="12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/>
              <p14:cNvContentPartPr/>
              <p14:nvPr/>
            </p14:nvContentPartPr>
            <p14:xfrm>
              <a:off x="4581874" y="2588091"/>
              <a:ext cx="553680" cy="176004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5314" y="2572971"/>
                <a:ext cx="587880" cy="17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6" name="Ink 105"/>
              <p14:cNvContentPartPr/>
              <p14:nvPr/>
            </p14:nvContentPartPr>
            <p14:xfrm>
              <a:off x="4176514" y="3780411"/>
              <a:ext cx="654480" cy="4899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65354" y="3759531"/>
                <a:ext cx="68652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0" name="Ink 119"/>
              <p14:cNvContentPartPr/>
              <p14:nvPr/>
            </p14:nvContentPartPr>
            <p14:xfrm>
              <a:off x="2552554" y="2520771"/>
              <a:ext cx="194040" cy="19728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4554" y="2503851"/>
                <a:ext cx="232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1" name="Ink 120"/>
              <p14:cNvContentPartPr/>
              <p14:nvPr/>
            </p14:nvContentPartPr>
            <p14:xfrm>
              <a:off x="2071954" y="3213771"/>
              <a:ext cx="959040" cy="57528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51434" y="3197931"/>
                <a:ext cx="10004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2" name="Ink 121"/>
              <p14:cNvContentPartPr/>
              <p14:nvPr/>
            </p14:nvContentPartPr>
            <p14:xfrm>
              <a:off x="4702114" y="3190371"/>
              <a:ext cx="673560" cy="57312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82314" y="3170571"/>
                <a:ext cx="7142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3" name="Ink 122"/>
              <p14:cNvContentPartPr/>
              <p14:nvPr/>
            </p14:nvContentPartPr>
            <p14:xfrm>
              <a:off x="2762434" y="3764571"/>
              <a:ext cx="540000" cy="4539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44794" y="3748011"/>
                <a:ext cx="5785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4" name="Ink 123"/>
              <p14:cNvContentPartPr/>
              <p14:nvPr/>
            </p14:nvContentPartPr>
            <p14:xfrm>
              <a:off x="3380554" y="4088211"/>
              <a:ext cx="840600" cy="56808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0754" y="4073811"/>
                <a:ext cx="88128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5" name="Ink 124"/>
              <p14:cNvContentPartPr/>
              <p14:nvPr/>
            </p14:nvContentPartPr>
            <p14:xfrm>
              <a:off x="2119474" y="4827291"/>
              <a:ext cx="4778280" cy="76608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99314" y="4807851"/>
                <a:ext cx="481968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6" name="Ink 125"/>
              <p14:cNvContentPartPr/>
              <p14:nvPr/>
            </p14:nvContentPartPr>
            <p14:xfrm>
              <a:off x="3664954" y="4281531"/>
              <a:ext cx="363600" cy="27324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8034" y="4268211"/>
                <a:ext cx="4014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7" name="Ink 126"/>
              <p14:cNvContentPartPr/>
              <p14:nvPr/>
            </p14:nvContentPartPr>
            <p14:xfrm>
              <a:off x="2325034" y="2355171"/>
              <a:ext cx="2707920" cy="18493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08834" y="2335371"/>
                <a:ext cx="2745000" cy="18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67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/>
              <p14:cNvContentPartPr/>
              <p14:nvPr/>
            </p14:nvContentPartPr>
            <p14:xfrm>
              <a:off x="3338074" y="1581171"/>
              <a:ext cx="1219320" cy="1588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2954" y="1562451"/>
                <a:ext cx="1252800" cy="16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5280994" y="1516371"/>
              <a:ext cx="1208880" cy="10519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8754" y="1497651"/>
                <a:ext cx="123840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7194034" y="1482171"/>
              <a:ext cx="1220760" cy="10612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5034" y="1464531"/>
                <a:ext cx="125100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/>
              <p14:cNvContentPartPr/>
              <p14:nvPr/>
            </p14:nvContentPartPr>
            <p14:xfrm>
              <a:off x="1322074" y="1585131"/>
              <a:ext cx="1094040" cy="15105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3074" y="1566411"/>
                <a:ext cx="1119960" cy="15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867394" y="2508891"/>
              <a:ext cx="6845040" cy="14248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1274" y="2491251"/>
                <a:ext cx="6872040" cy="14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/>
              <p14:cNvContentPartPr/>
              <p14:nvPr/>
            </p14:nvContentPartPr>
            <p14:xfrm>
              <a:off x="8160274" y="2486571"/>
              <a:ext cx="138240" cy="12193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49474" y="2470011"/>
                <a:ext cx="169920" cy="12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/>
              <p14:cNvContentPartPr/>
              <p14:nvPr/>
            </p14:nvContentPartPr>
            <p14:xfrm>
              <a:off x="858754" y="274371"/>
              <a:ext cx="7663320" cy="22849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794" y="256011"/>
                <a:ext cx="7697160" cy="23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8" name="Ink 97"/>
              <p14:cNvContentPartPr/>
              <p14:nvPr/>
            </p14:nvContentPartPr>
            <p14:xfrm>
              <a:off x="2000314" y="4009371"/>
              <a:ext cx="6652800" cy="4896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8794" y="3988491"/>
                <a:ext cx="66852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/>
              <p14:cNvContentPartPr/>
              <p14:nvPr/>
            </p14:nvContentPartPr>
            <p14:xfrm>
              <a:off x="5691394" y="2529771"/>
              <a:ext cx="57240" cy="6429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76994" y="2519331"/>
                <a:ext cx="9252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/>
              <p14:cNvContentPartPr/>
              <p14:nvPr/>
            </p14:nvContentPartPr>
            <p14:xfrm>
              <a:off x="319114" y="2888331"/>
              <a:ext cx="473040" cy="23292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9674" y="2872131"/>
                <a:ext cx="513360" cy="2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31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663634" y="286251"/>
              <a:ext cx="8536680" cy="24735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794" y="267891"/>
                <a:ext cx="8571240" cy="24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1203994" y="1626531"/>
              <a:ext cx="1129320" cy="12762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8154" y="1608531"/>
                <a:ext cx="1166040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3509074" y="1629051"/>
              <a:ext cx="1194120" cy="13305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3954" y="1609971"/>
                <a:ext cx="1229400" cy="13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4688794" y="1931811"/>
              <a:ext cx="752760" cy="162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7994" y="1912011"/>
                <a:ext cx="783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6532714" y="1852971"/>
              <a:ext cx="839160" cy="176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8314" y="1833171"/>
                <a:ext cx="8733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/>
              <p14:cNvContentPartPr/>
              <p14:nvPr/>
            </p14:nvContentPartPr>
            <p14:xfrm>
              <a:off x="2327194" y="1925331"/>
              <a:ext cx="1235160" cy="522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94" y="1908051"/>
                <a:ext cx="12693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/>
              <p14:cNvContentPartPr/>
              <p14:nvPr/>
            </p14:nvContentPartPr>
            <p14:xfrm>
              <a:off x="533314" y="1589451"/>
              <a:ext cx="987840" cy="11926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114" y="1577571"/>
                <a:ext cx="102492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/>
              <p14:cNvContentPartPr/>
              <p14:nvPr/>
            </p14:nvContentPartPr>
            <p14:xfrm>
              <a:off x="8646994" y="1367331"/>
              <a:ext cx="356040" cy="233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35114" y="1347891"/>
                <a:ext cx="3891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/>
              <p14:cNvContentPartPr/>
              <p14:nvPr/>
            </p14:nvContentPartPr>
            <p14:xfrm>
              <a:off x="648154" y="2700051"/>
              <a:ext cx="520920" cy="158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3754" y="2680611"/>
                <a:ext cx="554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/>
              <p14:cNvContentPartPr/>
              <p14:nvPr/>
            </p14:nvContentPartPr>
            <p14:xfrm>
              <a:off x="630874" y="2738211"/>
              <a:ext cx="60120" cy="5900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6474" y="2724171"/>
                <a:ext cx="954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8"/>
              <p14:cNvContentPartPr/>
              <p14:nvPr/>
            </p14:nvContentPartPr>
            <p14:xfrm>
              <a:off x="3263194" y="2652171"/>
              <a:ext cx="326520" cy="69372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1954" y="2631291"/>
                <a:ext cx="35640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Ink 79"/>
              <p14:cNvContentPartPr/>
              <p14:nvPr/>
            </p14:nvContentPartPr>
            <p14:xfrm>
              <a:off x="5336434" y="1545891"/>
              <a:ext cx="1243800" cy="12999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28874" y="1527171"/>
                <a:ext cx="127224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/>
              <p14:cNvContentPartPr/>
              <p14:nvPr/>
            </p14:nvContentPartPr>
            <p14:xfrm>
              <a:off x="-49886" y="3277131"/>
              <a:ext cx="3416040" cy="7344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62126" y="3268491"/>
                <a:ext cx="34340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Ink 86"/>
              <p14:cNvContentPartPr/>
              <p14:nvPr/>
            </p14:nvContentPartPr>
            <p14:xfrm>
              <a:off x="7190074" y="1494411"/>
              <a:ext cx="1389960" cy="12265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82514" y="1477131"/>
                <a:ext cx="141840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Ink 87"/>
              <p14:cNvContentPartPr/>
              <p14:nvPr/>
            </p14:nvContentPartPr>
            <p14:xfrm>
              <a:off x="5170114" y="2645691"/>
              <a:ext cx="41760" cy="5612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50314" y="2636691"/>
                <a:ext cx="8244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9" name="Ink 88"/>
              <p14:cNvContentPartPr/>
              <p14:nvPr/>
            </p14:nvContentPartPr>
            <p14:xfrm>
              <a:off x="3255274" y="3209091"/>
              <a:ext cx="1955160" cy="712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51314" y="3201171"/>
                <a:ext cx="19778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1" name="Ink 90"/>
              <p14:cNvContentPartPr/>
              <p14:nvPr/>
            </p14:nvContentPartPr>
            <p14:xfrm>
              <a:off x="5117914" y="3203331"/>
              <a:ext cx="2114280" cy="194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13234" y="3184251"/>
                <a:ext cx="2138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2" name="Ink 91"/>
              <p14:cNvContentPartPr/>
              <p14:nvPr/>
            </p14:nvContentPartPr>
            <p14:xfrm>
              <a:off x="7111594" y="2552811"/>
              <a:ext cx="56880" cy="6944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94314" y="2535531"/>
                <a:ext cx="95040" cy="7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81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611074" y="97611"/>
              <a:ext cx="4570200" cy="3164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394" y="77091"/>
                <a:ext cx="4602240" cy="32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322714" y="1543731"/>
              <a:ext cx="968400" cy="496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834" y="1532931"/>
                <a:ext cx="10000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/>
              <p14:cNvContentPartPr/>
              <p14:nvPr/>
            </p14:nvContentPartPr>
            <p14:xfrm>
              <a:off x="145234" y="1602411"/>
              <a:ext cx="1249920" cy="16632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594" y="1585491"/>
                <a:ext cx="1287720" cy="16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3982474" y="1134051"/>
              <a:ext cx="446400" cy="1915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2314" y="1114611"/>
                <a:ext cx="487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/>
              <p14:cNvContentPartPr/>
              <p14:nvPr/>
            </p14:nvContentPartPr>
            <p14:xfrm>
              <a:off x="5674114" y="1558851"/>
              <a:ext cx="1496160" cy="15148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55754" y="1540491"/>
                <a:ext cx="1534320" cy="15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/>
              <p14:cNvContentPartPr/>
              <p14:nvPr/>
            </p14:nvContentPartPr>
            <p14:xfrm>
              <a:off x="5834674" y="1715811"/>
              <a:ext cx="855000" cy="11152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24954" y="1695291"/>
                <a:ext cx="876600" cy="11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/>
              <p14:cNvContentPartPr/>
              <p14:nvPr/>
            </p14:nvContentPartPr>
            <p14:xfrm>
              <a:off x="3717154" y="1503051"/>
              <a:ext cx="2001240" cy="5018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01314" y="1485759"/>
                <a:ext cx="2037960" cy="540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/>
              <p14:cNvContentPartPr/>
              <p14:nvPr/>
            </p14:nvContentPartPr>
            <p14:xfrm>
              <a:off x="3969154" y="2470011"/>
              <a:ext cx="408240" cy="2642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5114" y="2456331"/>
                <a:ext cx="4435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/>
              <p14:cNvContentPartPr/>
              <p14:nvPr/>
            </p14:nvContentPartPr>
            <p14:xfrm>
              <a:off x="3706714" y="2862771"/>
              <a:ext cx="736200" cy="140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0234" y="2842251"/>
                <a:ext cx="7603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/>
              <p14:cNvContentPartPr/>
              <p14:nvPr/>
            </p14:nvContentPartPr>
            <p14:xfrm>
              <a:off x="5744674" y="3634971"/>
              <a:ext cx="1332720" cy="13334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26314" y="3614811"/>
                <a:ext cx="1371960" cy="13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Ink 79"/>
              <p14:cNvContentPartPr/>
              <p14:nvPr/>
            </p14:nvContentPartPr>
            <p14:xfrm>
              <a:off x="5956354" y="3784731"/>
              <a:ext cx="951480" cy="28152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35474" y="3763851"/>
                <a:ext cx="993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/>
              <p14:cNvContentPartPr/>
              <p14:nvPr/>
            </p14:nvContentPartPr>
            <p14:xfrm>
              <a:off x="5261554" y="2737851"/>
              <a:ext cx="606960" cy="1287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42834" y="2719851"/>
                <a:ext cx="646560" cy="13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6" name="Ink 85"/>
              <p14:cNvContentPartPr/>
              <p14:nvPr/>
            </p14:nvContentPartPr>
            <p14:xfrm>
              <a:off x="7137514" y="1984011"/>
              <a:ext cx="751680" cy="230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26354" y="1964211"/>
                <a:ext cx="7819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Ink 86"/>
              <p14:cNvContentPartPr/>
              <p14:nvPr/>
            </p14:nvContentPartPr>
            <p14:xfrm>
              <a:off x="7023754" y="2667291"/>
              <a:ext cx="677880" cy="116028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03594" y="2652171"/>
                <a:ext cx="719280" cy="11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0"/>
              <p14:cNvContentPartPr/>
              <p14:nvPr/>
            </p14:nvContentPartPr>
            <p14:xfrm>
              <a:off x="878194" y="857571"/>
              <a:ext cx="7090560" cy="11718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314" y="836691"/>
                <a:ext cx="7132320" cy="12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 107"/>
              <p14:cNvContentPartPr/>
              <p14:nvPr/>
            </p14:nvContentPartPr>
            <p14:xfrm>
              <a:off x="-12806" y="1238091"/>
              <a:ext cx="1327320" cy="207684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32966" y="1224771"/>
                <a:ext cx="1368360" cy="21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6" name="Ink 115"/>
              <p14:cNvContentPartPr/>
              <p14:nvPr/>
            </p14:nvContentPartPr>
            <p14:xfrm>
              <a:off x="1206154" y="2635611"/>
              <a:ext cx="124200" cy="1684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97514" y="2619771"/>
                <a:ext cx="1537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0" name="Ink 119"/>
              <p14:cNvContentPartPr/>
              <p14:nvPr/>
            </p14:nvContentPartPr>
            <p14:xfrm>
              <a:off x="5603914" y="1858731"/>
              <a:ext cx="65880" cy="17820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85194" y="1843611"/>
                <a:ext cx="105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1" name="Ink 120"/>
              <p14:cNvContentPartPr/>
              <p14:nvPr/>
            </p14:nvContentPartPr>
            <p14:xfrm>
              <a:off x="4368754" y="2293971"/>
              <a:ext cx="1386000" cy="59220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5154" y="2273451"/>
                <a:ext cx="141048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2" name="Ink 121"/>
              <p14:cNvContentPartPr/>
              <p14:nvPr/>
            </p14:nvContentPartPr>
            <p14:xfrm>
              <a:off x="6825034" y="1905171"/>
              <a:ext cx="195120" cy="1962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16394" y="1886451"/>
                <a:ext cx="224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3" name="Ink 122"/>
              <p14:cNvContentPartPr/>
              <p14:nvPr/>
            </p14:nvContentPartPr>
            <p14:xfrm>
              <a:off x="6744394" y="4518051"/>
              <a:ext cx="181080" cy="26604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23874" y="4497171"/>
                <a:ext cx="2217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4" name="Ink 123"/>
              <p14:cNvContentPartPr/>
              <p14:nvPr/>
            </p14:nvContentPartPr>
            <p14:xfrm>
              <a:off x="7060474" y="4587531"/>
              <a:ext cx="609120" cy="374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50754" y="4567371"/>
                <a:ext cx="6350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0" name="Ink 129"/>
              <p14:cNvContentPartPr/>
              <p14:nvPr/>
            </p14:nvContentPartPr>
            <p14:xfrm>
              <a:off x="6779674" y="2729931"/>
              <a:ext cx="154080" cy="14940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58794" y="2712651"/>
                <a:ext cx="1836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1" name="Ink 130"/>
              <p14:cNvContentPartPr/>
              <p14:nvPr/>
            </p14:nvContentPartPr>
            <p14:xfrm>
              <a:off x="7624954" y="4567731"/>
              <a:ext cx="611280" cy="118620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20634" y="4551891"/>
                <a:ext cx="63468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2" name="Ink 131"/>
              <p14:cNvContentPartPr/>
              <p14:nvPr/>
            </p14:nvContentPartPr>
            <p14:xfrm>
              <a:off x="665434" y="2882211"/>
              <a:ext cx="1606680" cy="32216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4194" y="2862771"/>
                <a:ext cx="1648800" cy="32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3" name="Ink 132"/>
              <p14:cNvContentPartPr/>
              <p14:nvPr/>
            </p14:nvContentPartPr>
            <p14:xfrm>
              <a:off x="2289394" y="5749611"/>
              <a:ext cx="6003360" cy="4140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75714" y="5733051"/>
                <a:ext cx="60246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9" name="Ink 148"/>
              <p14:cNvContentPartPr/>
              <p14:nvPr/>
            </p14:nvContentPartPr>
            <p14:xfrm>
              <a:off x="1261234" y="1163571"/>
              <a:ext cx="2445840" cy="83592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44314" y="1147731"/>
                <a:ext cx="248364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0" name="Ink 149"/>
              <p14:cNvContentPartPr/>
              <p14:nvPr/>
            </p14:nvContentPartPr>
            <p14:xfrm>
              <a:off x="667234" y="2507811"/>
              <a:ext cx="3060360" cy="74412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6434" y="2489091"/>
                <a:ext cx="3092040" cy="7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222</cp:revision>
  <dcterms:created xsi:type="dcterms:W3CDTF">2011-08-02T14:42:34Z</dcterms:created>
  <dcterms:modified xsi:type="dcterms:W3CDTF">2013-10-13T17:58:02Z</dcterms:modified>
</cp:coreProperties>
</file>