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4525D22-71DE-4BA5-AF4B-EB997977957C}">
          <p14:sldIdLst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9" autoAdjust="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21T00:40:35.251"/>
    </inkml:context>
    <inkml:brush xml:id="br0">
      <inkml:brushProperty name="width" value="0.06667" units="cm"/>
      <inkml:brushProperty name="height" value="0.06667" units="cm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3165BB"/>
      <inkml:brushProperty name="fitToCurve" value="1"/>
    </inkml:brush>
    <inkml:brush xml:id="br2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6A3E89C1-34F3-44A2-A4CF-89A0148A6BB8}" emma:medium="tactile" emma:mode="ink">
          <msink:context xmlns:msink="http://schemas.microsoft.com/ink/2010/main" type="writingRegion" rotatedBoundingBox="1080,399 24257,78 24511,18467 1334,18787"/>
        </emma:interpretation>
      </emma:emma>
    </inkml:annotationXML>
    <inkml:traceGroup>
      <inkml:annotationXML>
        <emma:emma xmlns:emma="http://www.w3.org/2003/04/emma" version="1.0">
          <emma:interpretation id="{94A1F833-EB04-4C3F-B393-1FF7740721E0}" emma:medium="tactile" emma:mode="ink">
            <msink:context xmlns:msink="http://schemas.microsoft.com/ink/2010/main" type="paragraph" rotatedBoundingBox="1434,477 14512,-2 14595,2253 1517,273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96EAA5B-50C8-4C65-8F1F-1CD4BC70FC5C}" emma:medium="tactile" emma:mode="ink">
              <msink:context xmlns:msink="http://schemas.microsoft.com/ink/2010/main" type="line" rotatedBoundingBox="1434,477 14512,-2 14595,2253 1517,2733"/>
            </emma:interpretation>
          </emma:emma>
        </inkml:annotationXML>
        <inkml:traceGroup>
          <inkml:annotationXML>
            <emma:emma xmlns:emma="http://www.w3.org/2003/04/emma" version="1.0">
              <emma:interpretation id="{CB6EAB33-999A-456B-9A7E-99EED0DCED3F}" emma:medium="tactile" emma:mode="ink">
                <msink:context xmlns:msink="http://schemas.microsoft.com/ink/2010/main" type="inkWord" rotatedBoundingBox="1434,477 4857,351 4939,2608 1517,2733"/>
              </emma:interpretation>
              <emma:one-of disjunction-type="recognition" id="oneOf0">
                <emma:interpretation id="interp0" emma:lang="en-US" emma:confidence="1">
                  <emma:literal>Logic</emma:literal>
                </emma:interpretation>
                <emma:interpretation id="interp1" emma:lang="en-US" emma:confidence="0">
                  <emma:literal>logic</emma:literal>
                </emma:interpretation>
                <emma:interpretation id="interp2" emma:lang="en-US" emma:confidence="0">
                  <emma:literal>Logia</emma:literal>
                </emma:interpretation>
                <emma:interpretation id="interp3" emma:lang="en-US" emma:confidence="0">
                  <emma:literal>Login</emma:literal>
                </emma:interpretation>
                <emma:interpretation id="interp4" emma:lang="en-US" emma:confidence="0">
                  <emma:literal>logia</emma:literal>
                </emma:interpretation>
              </emma:one-of>
            </emma:emma>
          </inkml:annotationXML>
          <inkml:trace contextRef="#ctx0" brushRef="#br0">-240-245 3999,'7'-36'4515,"-7"36"-258,0-18 129,0 18-1677,0 0-1032,0 0-645,0 0-129,0 0-387,-6 9-129,5 11 129,1 17-258,0 4 0,0 12 0,0 6 129,0 12-129,-2 0-129,2 4 129,-4-4-129,1 0 129,-1-7 0,-1 0-129,0-7 129,1-5-258,2-6 258,2-5-129,0-7 0,0-7-129,0-6 0,4-3 0,-4-18 0,14 26 0,-14-26 129,18 18-129,-2-11 0,5-1 129,6-3 0,8-1 0,6-2 129,6 0-129,2-2 0,3-3 0,1-1 0,1 5 0,-6-5 0,-4 6 0,-5 0-129,-5 0 129,-4 0-129,-7 0 129,-5 0-129,-18 0 0,23 0 0,-23 0-258,0 0 0,0 0-387,18 0-516,-18 0-2451,0 0-1161,0-16-129,0 16-387,0 0-129</inkml:trace>
          <inkml:trace contextRef="#ctx0" brushRef="#br0" timeOffset="655.2012">870 370 4773,'0'-39'4515,"0"39"-258,-11-37 129,-3 15-1806,14 22-774,-39-23-387,23 20-258,-15-1-516,10 4-258,-6 9-129,6 9 0,0 5-258,3 3 0,0 8 129,6 4-129,3 1 0,5 0 0,2 0 129,2 0-129,0-2 129,6-1-129,4-4 129,5-2 0,-1-8 0,7 1 129,1-11 0,8 1 129,-2-8 0,8-1 0,-4-4 129,5-8 0,-7-9-129,2 1 0,-7-11 0,-3-1 0,-8-12-129,-3 1 129,-10-9-258,-1 0 0,-7-3-258,-7-1 129,-4 6-258,-3 1 0,-2 13-387,-9-1-387,32 33-1806,-45-15-2322,20 15 129,-3 4-258,7 14-645</inkml:trace>
          <inkml:trace contextRef="#ctx0" brushRef="#br0" timeOffset="1794.0032">1635 375 8901,'14'-42'4515,"-12"20"0,-2 3-258,0 19-2193,-11-29-774,11 29-645,-23-10-129,23 10-387,-29 9-129,15 10 0,-2 8 0,0 5-129,2 5 258,0 4-258,1-2 258,2 2-258,3-4 258,6-1-258,2-6 129,0-3 0,5-4-129,8-7 258,3-3-129,7-8 0,2-5 129,1-2-129,1-10 258,1-10-129,-1-4 129,-2-1 0,-4-9-129,-3 4 258,-5-5-258,-1 5 129,-7 2-129,1 7 129,-3 3-258,-3 20 0,2-20-129,-2 20 129,0 9 0,0 13-129,0 8 129,-4 9-129,3 9 258,1 14 0,0 10 0,10 9 0,1 3 0,3 8 129,4 3-129,2 1 129,1-2-129,-1 0 129,-6-8 0,0-4 0,-7-6 0,0-5 0,-7-5 0,0-7 0,-2-11 0,-8-6 0,-3-10 0,-1-7-128,-9-14-130,0-9 0,-9-6 0,-4-15 0,-3-10 0,-5-10 0,-3-7 0,3-11 0,3-4 0,4-6 0,6 1 0,8-2 0,13 6-259,6 2 1,6 5 0,16 3-129,12 11-129,5-5-645,24 26-1032,-4-10-2709,9 5 0,4-2-387,5 6 0</inkml:trace>
          <inkml:trace contextRef="#ctx0" brushRef="#br0" timeOffset="2059.2036">2275 546 7869,'9'-27'4644,"-9"27"129,0 0-645,3-16-516,-3 16-2322,0 0-516,9 25-258,-7-7-129,3 7-258,2 7-129,-3 0-516,10 18-1161,-14-9-2709,4-9-129,-1-7-387,-3-7-387</inkml:trace>
          <inkml:trace contextRef="#ctx0" brushRef="#br0" timeOffset="2230.8039">2303 400 9030,'-12'-114'4644,"7"70"-129,-4 5-258,3 0-1806,6 23-2064,0 16-774,0 0-1935,0 0-1806,0 25-258,2 1-387,14 12-258</inkml:trace>
          <inkml:trace contextRef="#ctx0" brushRef="#br0" timeOffset="2527.2043">2801 375 9675,'8'-37'4902,"-8"37"-516,-20-21 0,-5 12-2451,25 9-903,-39 16-516,19 9-258,-3 5 0,4 11-129,4 3 0,5 8-129,6-1 129,4 3-129,9-4 129,12-6-129,11-3-129,8-13 0,17 1-645,-2-25-1935,14-4-1677,11-2-129,0-18-387,4-1-258</inkml:trace>
        </inkml:traceGroup>
        <inkml:traceGroup>
          <inkml:annotationXML>
            <emma:emma xmlns:emma="http://www.w3.org/2003/04/emma" version="1.0">
              <emma:interpretation id="{8BC589BC-F472-44AA-9CEA-702CA184A6E3}" emma:medium="tactile" emma:mode="ink">
                <msink:context xmlns:msink="http://schemas.microsoft.com/ink/2010/main" type="inkWord" rotatedBoundingBox="6215,382 14515,77 14559,1280 6259,1585"/>
              </emma:interpretation>
              <emma:one-of disjunction-type="recognition" id="oneOf1">
                <emma:interpretation id="interp5" emma:lang="en-US" emma:confidence="0">
                  <emma:literal>Families</emma:literal>
                </emma:interpretation>
                <emma:interpretation id="interp6" emma:lang="en-US" emma:confidence="0">
                  <emma:literal>Families _</emma:literal>
                </emma:interpretation>
                <emma:interpretation id="interp7" emma:lang="en-US" emma:confidence="0">
                  <emma:literal>Families -</emma:literal>
                </emma:interpretation>
                <emma:interpretation id="interp8" emma:lang="en-US" emma:confidence="0">
                  <emma:literal>Families.</emma:literal>
                </emma:interpretation>
                <emma:interpretation id="interp9" emma:lang="en-US" emma:confidence="0">
                  <emma:literal>Families ~</emma:literal>
                </emma:interpretation>
              </emma:one-of>
            </emma:emma>
          </inkml:annotationXML>
          <inkml:trace contextRef="#ctx0" brushRef="#br0" timeOffset="8143.2143">4481-240 8256,'3'-46'4644,"10"28"0,-13 18-258,28-37-1548,4 37-1290,-11-17-516,22 17-258,-4-5-129,11 3-258,-2-3-129,9 1-129,-2-3 0,0 2-129,-3-2 0,-9-2-387,-3 9-387,-18-12-1161,4 12-2709,-26 0 129,0 0-516,6 23-129</inkml:trace>
          <inkml:trace contextRef="#ctx0" brushRef="#br0" timeOffset="7846.8138">4511-189 9030,'7'-21'4515,"-7"21"0,0 0-387,0 0-1677,0 11-1161,-4 5-516,4 23-129,-1 0-129,1 16-129,0 6 0,0 10 0,3-4-258,2 6 0,-1 0 129,1-3-129,-3-3 0,-2-6-129,0-8 129,0-8-129,0-8 0,0-10-129,0-4-129,0-23-129,0 23-516,0-23-645,0 0-1548,0-20-1290,5-5-516,-1-5 0,1-11 0</inkml:trace>
          <inkml:trace contextRef="#ctx0" brushRef="#br0" timeOffset="8439.6148">4612 169 9933,'-12'20'4902,"12"-20"-129,0 0-258,10 30-2580,-10-30-645,25 14-258,-9-10-258,16 5-258,6-6-129,8-1-387,6 1-129,1-3-645,13 0-1290,-6 0-2838,1-1 258,-8-6-516,-3-1 0</inkml:trace>
          <inkml:trace contextRef="#ctx0" brushRef="#br0" timeOffset="9235.2162">5710 407 4515,'10'-33'4386,"-11"-5"0,-12 20-129,-6 4-903,-10-11-1161,10 16-645,-15-8-645,5 13-258,-6-1-258,3 5-258,0 9 0,0 8 0,3 7-258,3 6 129,6 5 0,4 3 0,5 4 0,8-1-129,3 0 129,7-3-129,11-1 258,3-9-258,4-3 129,3-9-129,1-5 129,1-6 129,-2-5 0,5 0 0,-7-14 129,3-2 0,-8-7 129,4-2 0,-7-7 0,-1 2 0,-2-8 0,1 8 0,-7-4-129,1 10 129,-4-1-258,1 9 0,-7 16 0,7-20 0,-7 20 0,0 0-129,0 0 0,16 18 0,-7-2 0,3 5 0,4 2 0,2 4-129,2 3 0,-6-5-516,7 11-258,-14-20-1548,7 10-2451,-3-6 258,0 0-645,-11-20-258</inkml:trace>
          <inkml:trace contextRef="#ctx0" brushRef="#br0" timeOffset="9968.4175">6080 279 9159,'21'2'4515,"-21"-2"-129,27 30-129,-20-14-2580,16 16-387,-11-5-258,10 10-516,-6-3-129,0 0-387,-2 3-258,-7-10-516,2 1 387,-7-12-258,5 1-129,-7-17 129,0 0 258,0 0 258,0-31 258,0 5 387,0-14-129,9 5 387,-2-11-258,9 8 129,-5-6-129,8 12 0,-3 0-258,4 10 129,-2 6-129,3 11 0,4 5-129,1 9 0,5 9-129,1 3 129,0 6-129,-4 1 129,1 4-129,-10-1-129,-3-1 0,-10-7-387,1 4 258,-7-27-258,0 32 258,0-32-129,0 0 129,0 0 258,0 0 0,-2-18 258,2-9 0,5 2 129,4-10-258,5 3 387,1-4-258,6 6 129,-3 1-129,3 8 0,-5 3 129,5 9-129,-3 6-129,4 3 129,-1 9-129,0 7 0,2 3 0,0 4 0,-1 4-129,-3 0 0,-1-1 0,-5-1-258,-1 2 0,-8-9-645,5 14-516,-9-13-3354,0-19 0,0 23-129,0-23-258</inkml:trace>
          <inkml:trace contextRef="#ctx0" brushRef="#br0" timeOffset="10171.2179">7236 347 11997,'0'0'4902,"0"0"-516,0 0 387,0 0-3354,0 0-645,2 23-129,3 4-387,0 1-129,-3 1-774,14 10-3096,-11-9-1032,1-2 0,-4-4-258</inkml:trace>
          <inkml:trace contextRef="#ctx0" brushRef="#br0" timeOffset="11668.8205">7220 80 14319,'7'-25'5031,"-2"6"-516,-5 19 0,0 0-3870,0 0-516,0 0-516,0 0-774,0 0-3225,0 0-129,25 12-516,-25-12-129</inkml:trace>
          <inkml:trace contextRef="#ctx0" brushRef="#br0" timeOffset="10857.6191">7898-471 11352,'0'-22'4515,"0"22"-129,0 0 0,25 27-3096,-22 10-516,11 22-129,-5 7-129,7 14 129,-5 4-258,5 6-129,-5-4 0,-1-3 0,-1-8-129,-4-7-129,1-10 0,-4-10-129,1-5 0,-3-11-516,5 2-387,-5-34-1935,-5 32-1677,5-32 0,0 0-516,0 0 129</inkml:trace>
          <inkml:trace contextRef="#ctx0" brushRef="#br0" timeOffset="11060.4194">8236 203 11739,'0'0'4644,"21"0"-387,-21 0 129,5 28-3483,6 4-258,-4 0-258,0 4-645,7 10-2064,-8-8-1935,-3-6 0,-1-6-516,-2-8-258</inkml:trace>
          <inkml:trace contextRef="#ctx0" brushRef="#br0" timeOffset="11232.0197">8273-78 12126,'-5'-111'4773,"3"74"-387,-2 10-258,4 6-2967,0 21-1677,0 0-3483,-3 30-258,-3-1-516,1 6 0</inkml:trace>
          <inkml:trace contextRef="#ctx0" brushRef="#br0" timeOffset="12667.2223">8867 318 5805,'28'-8'4644,"-10"2"-129,5 3-129,4 3-1290,-7-9-903,21 9-774,-15-7-516,15 7-129,-11-11-258,4 6-129,-5-6-129,-3-1 0,-6-3-258,-6-4-129,-7 1-258,-7-5 0,-7 5-129,-16-3 0,2 8-129,-17-3 129,3 11 129,-10 3 0,8 2 129,-4 13 258,7 3 0,0 7 129,6 2 0,5 7 129,3 0 129,11 3-129,4-5 129,5 8 129,9-6 0,16 2-258,2-6 129,12 1-129,2-8 0,5-2-258,4-3-129,-2-14-774,14 7-2451,-5-9-1032,2-2 129,3-10-645,4-8-387</inkml:trace>
          <inkml:trace contextRef="#ctx0" brushRef="#br0" timeOffset="13119.6231">10011 165 12384,'-36'-32'4773,"11"24"-258,-7-3 0,15 11-2709,-26 0-774,16 2-387,-8 5-258,6 5-129,2 1-258,8 3 129,5 1-258,7-1 0,5 2 129,2-2-129,14 2 129,7-2 0,15 4-129,7 1 258,6-1-129,8 1 0,4 2 129,-1-2-129,-1 3 129,-4-5-129,-9 2 129,-8-1-258,-13 0 387,-6-3-258,-10 1 258,-7 0-258,-2-18 258,-25 28-129,-7-17 129,-5 0-129,-13-6 129,-5-1-129,-8-4-129,-1 0 129,0-4-258,2-5 0,9-2-258,-1-1-258,19 10-774,-4-10-3096,14 5-516,3 0 129,22 7-387</inkml:trace>
          <inkml:trace contextRef="#ctx0" brushRef="#br0" timeOffset="15272.4268">11217 306 7353,'-16'-12'4386,"16"12"-387,0 0 129,0 0-1806,0 0-516,0 0-258,0 0-645,0 0-129,0 0-387,0 0 0,0 0-129,16 1 0,7 5 0,4 1 0,14 0 0,8 0 0,15 4 0,9-4 0,14 0 0,10-2 0,15-3 0,7-2 0,5 0-129,1-2 0,-2-3 0,-10-4-129,-6 2 129,-14-2-129,-20 4 0,-20-1 0,-14 1-129,-11 5-258,-28 0-645,25 0-2580,-25 0-1161,-5 11 258,5-11-516,-27 21-129</inkml:trace>
        </inkml:traceGroup>
      </inkml:traceGroup>
    </inkml:traceGroup>
    <inkml:traceGroup>
      <inkml:annotationXML>
        <emma:emma xmlns:emma="http://www.w3.org/2003/04/emma" version="1.0">
          <emma:interpretation id="{F1DBF77A-4969-4D82-93BF-AC89A0EDE78B}" emma:medium="tactile" emma:mode="ink">
            <msink:context xmlns:msink="http://schemas.microsoft.com/ink/2010/main" type="paragraph" rotatedBoundingBox="1447,2968 14724,2842 14742,4754 1465,488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4EA1B27-F657-46D6-B29B-016EF8EDBBDA}" emma:medium="tactile" emma:mode="ink">
              <msink:context xmlns:msink="http://schemas.microsoft.com/ink/2010/main" type="inkBullet" rotatedBoundingBox="1449,3138 2020,3133 2031,4331 1460,4336"/>
            </emma:interpretation>
            <emma:one-of disjunction-type="recognition" id="oneOf2">
              <emma:interpretation id="interp10" emma:lang="en-US" emma:confidence="0">
                <emma:literal>1)</emma:literal>
              </emma:interpretation>
              <emma:interpretation id="interp11" emma:lang="en-US" emma:confidence="0">
                <emma:literal>D</emma:literal>
              </emma:interpretation>
              <emma:interpretation id="interp12" emma:lang="en-US" emma:confidence="0">
                <emma:literal>i)</emma:literal>
              </emma:interpretation>
              <emma:interpretation id="interp13" emma:lang="en-US" emma:confidence="0">
                <emma:literal>I)</emma:literal>
              </emma:interpretation>
              <emma:interpretation id="interp14" emma:lang="en-US" emma:confidence="0">
                <emma:literal>is</emma:literal>
              </emma:interpretation>
            </emma:one-of>
          </emma:emma>
        </inkml:annotationXML>
        <inkml:trace contextRef="#ctx0" brushRef="#br1" timeOffset="-14820.026">-285 2686 1548,'-3'-16'2967,"3"16"645,0 0-516,0 0-516,1-20-258,-1 20-129,0 0-258,0 0-258,0 0-129,0 0 0,0 0-387,0 0-129,0 0-258,0 0-258,0 0 0,0 0-129,0 0-129,0 0 0,0 0 0,0 9-129,0-9 258,0 34-129,0-11 129,6 8-129,-3 2 129,3 3-129,-6 1 0,3 2-129,-1-1-129,2 1 130,-3-4-130,3-3 0,-2-5 0,-1 0 0,3-9 0,-4-18 0,9 23 0,-9-23 0,0 0 0,0 0 0,0 0 0,0 0 0,0 0 0,0 0-517,14 18-1160,-14-18-2967,0 0-387,5-16 129,-5 16-387</inkml:trace>
        <inkml:trace contextRef="#ctx0" brushRef="#br1" timeOffset="-14055.6247">-191 2364 8901,'0'0'4128,"0"0"387,0 0-387,0 0-1935,0 0-774,29 4-387,-29-4-129,46 25-129,-19-9 0,14 14-129,-2-4-129,5 12-129,-3 1 0,2 5-129,-4 4 129,-3 4-129,-6 3 0,-3 2-129,-8 4 129,-8 4-129,-6 1 259,-5 5-388,-3-3 0,-12-2 0,-4-2 0,-6-5 0,-4-8 0,-4-6 0,1-8-388,-9-10 1,5 1-387,-7-15-129,15 8-774,-15-12-3096,13-2 129,9-2-258,-1-5 0</inkml:trace>
      </inkml:traceGroup>
      <inkml:traceGroup>
        <inkml:annotationXML>
          <emma:emma xmlns:emma="http://www.w3.org/2003/04/emma" version="1.0">
            <emma:interpretation id="{F7C72D6A-364D-42FB-8164-9D842ACC5F91}" emma:medium="tactile" emma:mode="ink">
              <msink:context xmlns:msink="http://schemas.microsoft.com/ink/2010/main" type="line" rotatedBoundingBox="2798,2955 14724,2842 14742,4754 2816,4867"/>
            </emma:interpretation>
          </emma:emma>
        </inkml:annotationXML>
        <inkml:traceGroup>
          <inkml:annotationXML>
            <emma:emma xmlns:emma="http://www.w3.org/2003/04/emma" version="1.0">
              <emma:interpretation id="{A6D0FC94-B391-4848-A39D-14A2351D10B6}" emma:medium="tactile" emma:mode="ink">
                <msink:context xmlns:msink="http://schemas.microsoft.com/ink/2010/main" type="inkWord" rotatedBoundingBox="2802,3311 4990,3290 4995,3831 2807,3852"/>
              </emma:interpretation>
              <emma:one-of disjunction-type="recognition" id="oneOf3">
                <emma:interpretation id="interp15" emma:lang="en-US" emma:confidence="0">
                  <emma:literal>MOs</emma:literal>
                </emma:interpretation>
                <emma:interpretation id="interp16" emma:lang="en-US" emma:confidence="0">
                  <emma:literal>Mos</emma:literal>
                </emma:interpretation>
                <emma:interpretation id="interp17" emma:lang="en-US" emma:confidence="0">
                  <emma:literal>MOS</emma:literal>
                </emma:interpretation>
                <emma:interpretation id="interp18" emma:lang="en-US" emma:confidence="0">
                  <emma:literal>mos</emma:literal>
                </emma:interpretation>
                <emma:interpretation id="interp19" emma:lang="en-US" emma:confidence="0">
                  <emma:literal>Mows</emma:literal>
                </emma:interpretation>
              </emma:one-of>
            </emma:emma>
          </inkml:annotationXML>
          <inkml:trace contextRef="#ctx0" brushRef="#br1" timeOffset="-12729.6223">1152 2647 9159,'0'0'4644,"0"0"387,0 0-645,0 0-1161,0 0-1677,0 0-774,0 18 0,0 7-258,0 1 0,2 12-258,2 3 129,5 5-258,-4-2 129,4 1-129,-2-6-129,-2-5 129,-1-6-129,1-8 129,-5-20 0,6 23 129,-6-23 0,0 0-128,0-11-130,-2-5 0,-5-9 0,1-3 0,-3-10 0,-3-6 0,0-4 0,-3-2 0,3-1 0,-1 1 0,-1 3 0,0 8 0,3 7 0,2 7 0,4 9 0,5 16-130,-5-17 1,5 17 0,0 0 0,21 16 0,0 1 0,6 8 0,3 6 387,6 2-258,5 3 258,-2 1-258,-2 1 258,1-6-258,-8-4 130,-3-5-130,-4-7 0,-5-7 0,-2-5 0,-16-4 0,28-9 0,-14-9 0,2-5 0,4-6 0,-2-4 0,3-5 0,-1 1 0,-4 1 0,0 4 0,-6 6 0,-3 3 0,-1 7 0,-6 16 0,5-16 0,-5 16 0,0 0 0,4 8 0,-1 8 0,2 2 0,3 7 0,0 2 0,5 5 0,-2 0 0,1 3 0,-3-1 0,2-2 0,-3 0 0,-2-5 0,-1 3 0,-5-7 0,5 4 0,-5-27-775,8 43-1289,-8-43-2709,3 25-387,-3-25 0,23 5-258</inkml:trace>
          <inkml:trace contextRef="#ctx0" brushRef="#br1" timeOffset="-12277.2216">2117 2697 12513,'-4'-16'4773,"-12"-7"-129,16 23-258,0 0-2580,-25 0-903,25 0-387,-19 28 0,11-5-258,1 4-129,2 5-129,1 5 129,4 1 0,4-1 0,7 0-258,5-5 129,3-3 0,1-6 129,6-4 0,-1-6 0,4-4 0,-1-9 129,4 0 0,-1-4 0,-3-8 0,-1-6 129,-2-3-257,-6-10-130,-1-2 0,-7-6 0,-6-6 0,-5-1 0,-5 0 0,-10-1 0,-6 5 0,-7 6 0,-4 4 0,-8 12 0,-4 8 0,1 12-775,-10 0-1160,12 11-2838,-2 10-387,13 4 129,3 3-387</inkml:trace>
          <inkml:trace contextRef="#ctx0" brushRef="#br1" timeOffset="-11731.2206">2937 2650 10965,'16'-14'4386,"0"-7"387,-16 21-516,0 0-1935,-29-16-1548,29 16-129,-37 0-387,15 0-258,1 0-129,2 5-129,3 4 0,16-9 129,-22 23-129,22-23 0,-3 29 129,3-29 0,10 32 129,8-13 0,5 1 258,7 3-258,6-3 387,7 3-258,5-2 0,2 2 129,-1-2-129,-1 3 129,-10-3-129,-6 0 129,-13 1 0,-8-1 129,-11-1-129,-18-3 0,-14-4 0,-3 1 129,-12-5-129,1-2 0,-7-5-129,5 0 129,-2-2-129,9 0 0,2-8-129,5 0-258,6 6-387,-4-16-1806,12 13-2322,4-2 0,16 7-387,-16-9 0</inkml:trace>
        </inkml:traceGroup>
        <inkml:traceGroup>
          <inkml:annotationXML>
            <emma:emma xmlns:emma="http://www.w3.org/2003/04/emma" version="1.0">
              <emma:interpretation id="{F7DCADAF-F4BC-4EF6-87F7-8851E918CBC5}" emma:medium="tactile" emma:mode="ink">
                <msink:context xmlns:msink="http://schemas.microsoft.com/ink/2010/main" type="inkWord" rotatedBoundingBox="5956,3245 8727,3218 8742,4811 5971,4837"/>
              </emma:interpretation>
              <emma:one-of disjunction-type="recognition" id="oneOf4">
                <emma:interpretation id="interp20" emma:lang="en-US" emma:confidence="1">
                  <emma:literal>Logic</emma:literal>
                </emma:interpretation>
                <emma:interpretation id="interp21" emma:lang="en-US" emma:confidence="0">
                  <emma:literal>logic</emma:literal>
                </emma:interpretation>
                <emma:interpretation id="interp22" emma:lang="en-US" emma:confidence="0">
                  <emma:literal>Logia</emma:literal>
                </emma:interpretation>
                <emma:interpretation id="interp23" emma:lang="en-US" emma:confidence="0">
                  <emma:literal>Login</emma:literal>
                </emma:interpretation>
                <emma:interpretation id="interp24" emma:lang="en-US" emma:confidence="0">
                  <emma:literal>logia</emma:literal>
                </emma:interpretation>
              </emma:one-of>
            </emma:emma>
          </inkml:annotationXML>
          <inkml:trace contextRef="#ctx0" brushRef="#br1" timeOffset="-10576.8185">4217 2508 7224,'2'-16'4644,"-2"16"129,0 0-387,0 0-1419,2-21-903,-2 21-774,0 0-387,0 0-387,0 0-258,0 0 0,0 0 0,0 0 0,0 0-129,0 0 129,0 0 0,0 0 0,0 0-129,0 0 129,0 0-129,0 0-129,0 0 129,0 0-129,0 0 129,0 0-129,0 0 0,0 0 0,0 0 129,0 0-129,0 0 0,0 0 129,0 0-129,0 0 129,0 0-129,0 0 0,0 0 129,0 0-129,0 0 0,0 0-129,0 0 129,0 16 0,0 3 0,0 5 0,0 8-129,3 7 258,-1 5 0,4 2 0,-6 4 129,1-2-258,3 0 258,-1-3-258,3-4 130,-1-4-130,2-5 0,0-4 0,2-6 0,-2-4 0,-7-18 0,15 23 0,-15-23 0,0 0 0,24 10 0,-8-8 0,0-2 0,9 0 0,4 0 0,6 0 0,3-2 0,-1-1 0,4 1 0,-7-3 0,1 5-259,-13-11-1418,10 11-3096,-14-3-258,-18 3-129,23 0-258</inkml:trace>
          <inkml:trace contextRef="#ctx0" brushRef="#br1" timeOffset="52868.4929">4988 2814 7353,'17'-16'4386,"-18"-2"0,1 18-129,-27-25-1419,27 25-1032,-29-14-516,29 14-387,-28-3-258,28 3-258,-29 1-258,29-1 0,-24 25-129,15-5 0,0 3 0,3 4 0,5 3-129,1 0 129,0 4 0,5-4 0,7 0 0,4-3 0,2-2 129,4-2 0,-1-7 129,6-2 0,-1-8 129,5 1 0,-7-7 0,7 0 129,-8-13-129,5-3 129,-6-9-129,1 1 0,-9-10-128,0-2-259,-7-3 0,-1 4 0,-6-3 0,-2 4 0,-11 2 0,-4 4 0,-3 5 0,-5 3 0,0 4 0,0 2-130,4 7-386,-6-2-387,27 9-1032,-32 9-3096,32-9 387,-26 27-387,17-10-258</inkml:trace>
          <inkml:trace contextRef="#ctx0" brushRef="#br1" timeOffset="53648.4942">5727 2832 11610,'22'-37'4515,"-22"21"0,0 16 0,-30-36-2709,30 36-774,-41-9-387,18 9-129,-6 2-387,4 12 0,0 2 0,6 2 0,3 5-129,1 2 0,7 0 0,4-4-129,4 4 129,2-4 0,7-3 0,5-2 0,4-3 0,3-3 0,2-6 129,4-2 0,0-2-129,1-7 258,-1-8-129,-1-1 0,-2-5 129,-3-2 0,-5-2 0,-2 5 0,-5 1 0,0 1-129,-9 18-129,7-23 129,-7 23-129,0 0 0,0 0-129,2 28 129,-2 3 0,2 10 0,1 12 0,2 14 129,3 12 0,2 6 129,1 8-129,5 3 129,-4-2-128,6-2-130,-2-4 0,2-8 0,-4-9 0,-1-9 0,-3-10 0,-3-8 0,-3-12 0,-4-5 0,-2-8 0,2-19 0,-34 13 0,10-13 0,-9-9 0,0-11 0,-6-6 0,-2-8 0,-4-7 0,2-3 0,3-6 0,2-2 0,4 2 0,6 1 0,3 4 0,7 2 0,8 6 0,4 0 0,6 10 0,9-9 0,18 15-1033,-2-18-515,26 23-1290,-6-14-2193,8 1 258,1 1-387,2-4 0</inkml:trace>
          <inkml:trace contextRef="#ctx0" brushRef="#br1" timeOffset="54085.2948">6215 2699 12513,'-5'-68'4644,"3"43"-258,2 25-129,0-18-3096,0 18-645,0 0-903,0 0-1677,0 20-2322,0-4 129,2 5-387,-1 2-258</inkml:trace>
          <inkml:trace contextRef="#ctx0" brushRef="#br1" timeOffset="53898.0947">6298 2871 14448,'0'0'4773,"0"0"-129,0 0 0,-17 0-3225,17 0-774,0 21-129,5-1-387,0 5-387,-5-25-903,16 34-3354,-10-13-129,-3-3-258,-3-18-129</inkml:trace>
          <inkml:trace contextRef="#ctx0" brushRef="#br1" timeOffset="54444.0955">6722 2867 12384,'27'-33'4902,"-27"15"-516,-2 2 387,2 16-3096,-27-25-645,9 20-387,-8-1-258,-3 6-129,-3 0-129,2 11 0,0 7-129,3 5 0,0 4 0,6 5 129,5 1-129,7 3 0,9 1 0,5-3 129,17-4 0,11-3 0,8-6 129,11-3-258,7-5-129,-1-13-516,14 7-2838,-14-7-1161,-4-4 0,-8-1-516,-7-6-129</inkml:trace>
        </inkml:traceGroup>
        <inkml:traceGroup>
          <inkml:annotationXML>
            <emma:emma xmlns:emma="http://www.w3.org/2003/04/emma" version="1.0">
              <emma:interpretation id="{6CDEC23E-1A5D-4C4A-9D88-B3D734188A4B}" emma:medium="tactile" emma:mode="ink">
                <msink:context xmlns:msink="http://schemas.microsoft.com/ink/2010/main" type="inkWord" rotatedBoundingBox="9631,2891 14724,2842 14735,3998 9642,4046"/>
              </emma:interpretation>
              <emma:one-of disjunction-type="recognition" id="oneOf5">
                <emma:interpretation id="interp25" emma:lang="en-US" emma:confidence="1">
                  <emma:literal>Families</emma:literal>
                </emma:interpretation>
                <emma:interpretation id="interp26" emma:lang="en-US" emma:confidence="0">
                  <emma:literal>Farm; lies</emma:literal>
                </emma:interpretation>
                <emma:interpretation id="interp27" emma:lang="en-US" emma:confidence="0">
                  <emma:literal>Form; lies</emma:literal>
                </emma:interpretation>
                <emma:interpretation id="interp28" emma:lang="en-US" emma:confidence="0">
                  <emma:literal>tam; lies</emma:literal>
                </emma:interpretation>
                <emma:interpretation id="interp29" emma:lang="en-US" emma:confidence="0">
                  <emma:literal>Fan; lies</emma:literal>
                </emma:interpretation>
              </emma:one-of>
            </emma:emma>
          </inkml:annotationXML>
          <inkml:trace contextRef="#ctx0" brushRef="#br1" timeOffset="62587.3099">7894 2423 11997,'0'0'4902,"0"0"-516,0 0 387,0 0-2967,14 10-645,-14 8-258,15 16-258,-10 3-129,7 10-129,-1 2 129,1 7-258,-1-3 0,-2 0-129,0-5 1,-4-3-130,1-6 0,-5-9 0,3-3-388,-4-27-128,0 30-258,0-30-516,0 0-1290,-16-2-2193,12-15 0,3-8 0,-1-9-129</inkml:trace>
          <inkml:trace contextRef="#ctx0" brushRef="#br1" timeOffset="63148.9109">7958 2588 12384,'0'0'5031,"4"16"-645,13-12 387,-1-4-3225,24 3-516,-8-3-129,16 2-387,1-2-387,3 0-258,7 5-645,-13-5-2064,6 0-1806,-6 0-129,-7 0-129,-5 2-387</inkml:trace>
          <inkml:trace contextRef="#ctx0" brushRef="#br1" timeOffset="62868.1104">7972 2378 6837,'7'-49'4386,"-5"27"129,-2 22-387,0 0-1290,4-27-774,-4 27-903,0 0-129,34 0-258,-17-7-258,15 6 0,7-10 0,13 0-129,3-3 0,9-2-387,2 2-129,-5-6-645,4 18-1419,-15-3-2451,-18 2 129,-14 3-516,-18 0 0</inkml:trace>
          <inkml:trace contextRef="#ctx0" brushRef="#br1" timeOffset="63835.3121">8876 2729 4515,'32'-6'4386,"-20"-10"-516,-12 16 129,0-23-774,0 23-645,-19-26-258,19 26-1032,-34-25-258,14 18-258,-10-4-258,2 9-129,-6 2-129,2 0-129,-2 7 0,6 7-129,1 8 258,6 1-258,3 4 129,5 1-129,6 1 129,6-1-129,1 0 258,1-3-258,10 0-129,1-5 129,4-1 0,2-3 0,2-5 0,-2-2 129,-1-7-129,3-2 129,-4 0 0,0-11 0,-2-7 129,2 1 0,-5-7 0,5 3 0,-5-6 0,5 6 0,-6-2 0,4 7 0,-3 0-128,-11 16-130,20-23 0,-20 23 0,21-11 0,-21 11 0,27 0 0,-11 0 0,2 7 0,3 6 0,2 3 0,0 1 0,0 8 0,-1 0 0,-1 7 0,-7-7 0,8 11-904,-22-36-1676,17 37-2322,-6-21 129,-11-16-387,25 18 0</inkml:trace>
          <inkml:trace contextRef="#ctx0" brushRef="#br1" timeOffset="64490.5133">9278 2697 13287,'-4'-27'4515,"4"27"258,9 0 129,9 14-2967,-18-14-774,29 36-387,-13-15-129,1 8-258,-1 1-129,-1-2-387,-3 3-258,-5-10 0,0 4 0,-7-25 0,6 23-129,-6-23 129,0 0 129,5-18 129,0-5 258,1-5-129,-1-8 129,6 0 0,-3-1 0,5 5 0,-1 4-129,4 6 129,0 6-129,4 13 129,0 3-129,-1 12 129,2 9 129,-3 6-129,0 3 0,-2 2 0,-2 2 129,-3-4-387,-4 1 129,-2-8 0,1-5-129,-6-18 0,5 19 0,-5-19 0,0 0 0,13-10 129,-8-10 0,4 0 129,1-8 0,6-2 0,0-4-129,4 5 258,0-1-129,3 7 129,-4 2-258,6 6 129,-2 5 0,2 10 0,-3 0 0,1 5 0,0 8 130,2 4-259,-4 5 0,0 1 0,-1 5 0,-6-1 0,0 1 0,-6-3-259,6 7-1031,-14-32-1548,0 32-1935,0-32 0,12 20-516,-12-20 258</inkml:trace>
          <inkml:trace contextRef="#ctx0" brushRef="#br1" timeOffset="64864.9139">10431 2544 9675,'-9'-30'3999,"9"3"-387,0 27-2580,9 14-3225,-9-14-1161,7 23-516,-7-23-387</inkml:trace>
          <inkml:trace contextRef="#ctx0" brushRef="#br1" timeOffset="64693.3136">10468 2755 11610,'11'-16'4773,"-11"16"-258,0 0 129,0 0-1677,1 24-1677,-1-7-258,0 12-258,0-1-387,0 4-645,0 13-1290,2-13-2967,2-4-258,-1-6 0,3-6-387</inkml:trace>
          <inkml:trace contextRef="#ctx0" brushRef="#br1" timeOffset="65208.1145">10954 2088 11997,'0'0'5031,"0"0"-387,0 0 129,3 20-2064,6 24-1548,-9-6-258,0 19-258,2 3-129,8 11-128,1 0-388,5 4 0,4 2 0,3-4 0,0-2 0,0-4 0,0-4 0,-5-12 0,3 3 0,-12-22-904,11 8-902,-20-40-1935,5 25-1161,-5-25 129,0 0-258,25-21-387</inkml:trace>
          <inkml:trace contextRef="#ctx0" brushRef="#br1" timeOffset="65410.9149">11345 2782 9804,'28'-59'4515,"-21"40"-129,-7 19-258,20 0-1419,-20 0-903,9 19-516,-9 1-129,7 12-387,-3-2 0,6 9-258,-4-1 0,-1-1-645,2 6-645,-9-15-2838,2 1-1032,-2-12-258,2-17-129,-7 16-258</inkml:trace>
          <inkml:trace contextRef="#ctx0" brushRef="#br1" timeOffset="65566.9151">11418 2465 12126,'14'-65'4644,"-10"43"-387,-4 22-516,0 0-5676,0 0-1419,17 16-1032,-13 2 0</inkml:trace>
          <inkml:trace contextRef="#ctx0" brushRef="#br1" timeOffset="66331.3164">11679 2734 14061,'84'5'4902,"-38"-5"-387,0 0 129,8 0-2967,-19 0-645,6-1-387,-12-10-387,-3 2 129,-26 9-258,24-27 0,-24 11-129,0 0 129,-15 0-258,-3 0 0,-3 6 129,-6 3-129,1 5 129,-4 2-129,1 7 0,1 9 0,3 5 0,-2 8 0,6 1 258,1 4-258,8 1 258,5 4-129,5-3 0,2 0 0,12 1 129,10-3-129,6-4 0,8-5 0,8-6 129,9-6-129,10-6 0,10-7 0,7-7 0,9-13 0,5-5 0,2-8 0,-4-3 0,-4-1 0,-15-2 0,-15 1 0,-17 3-129,-20 3 129,-15 1-129,-8 10 129,-19 3-129,-8 8 129,-5 2-129,1 7 258,-1 1-129,7 3 0,4 8 129,5 5-129,9 0 129,6 4 0,3-1 0,12 4-129,10 0 129,6 2 0,4 0 0,9-2-129,0 2 0,2 0 0,-1 0 0,-3 0 0,-5 2 0,-5-1 0,-8-1 129,-9 2-129,-6 0 129,-6-3 1,-9 0-130,-12-7 0,-11 1 0,-6-4 0,-6-1 0,-8-10 0,8 8-3742,-17-11-1031,4 0-129,-3 2-129,5 0-387</inkml:trace>
        </inkml:traceGroup>
      </inkml:traceGroup>
    </inkml:traceGroup>
    <inkml:traceGroup>
      <inkml:annotationXML>
        <emma:emma xmlns:emma="http://www.w3.org/2003/04/emma" version="1.0">
          <emma:interpretation id="{FE3D103C-6B70-4444-8514-78E30C88E5D6}" emma:medium="tactile" emma:mode="ink">
            <msink:context xmlns:msink="http://schemas.microsoft.com/ink/2010/main" type="paragraph" rotatedBoundingBox="3136,4561 24132,4271 24147,5335 3151,5625" alignmentLevel="2"/>
          </emma:interpretation>
        </emma:emma>
      </inkml:annotationXML>
      <inkml:traceGroup>
        <inkml:annotationXML>
          <emma:emma xmlns:emma="http://www.w3.org/2003/04/emma" version="1.0">
            <emma:interpretation id="{5FE87100-8770-4BCC-82CA-8BF3B98BFB01}" emma:medium="tactile" emma:mode="ink">
              <msink:context xmlns:msink="http://schemas.microsoft.com/ink/2010/main" type="inkBullet" rotatedBoundingBox="3138,4708 4044,4695 4056,5498 3149,5510"/>
            </emma:interpretation>
            <emma:one-of disjunction-type="recognition" id="oneOf6">
              <emma:interpretation id="interp30" emma:lang="en-US" emma:confidence="0">
                <emma:literal>Car</emma:literal>
              </emma:interpretation>
              <emma:interpretation id="interp31" emma:lang="en-US" emma:confidence="0">
                <emma:literal>Ca</emma:literal>
              </emma:interpretation>
              <emma:interpretation id="interp32" emma:lang="en-US" emma:confidence="0">
                <emma:literal>G</emma:literal>
              </emma:interpretation>
              <emma:interpretation id="interp33" emma:lang="en-US" emma:confidence="0">
                <emma:literal>E,</emma:literal>
              </emma:interpretation>
              <emma:interpretation id="interp34" emma:lang="en-US" emma:confidence="0">
                <emma:literal>(a</emma:literal>
              </emma:interpretation>
            </emma:one-of>
          </emma:emma>
        </inkml:annotationXML>
        <inkml:trace contextRef="#ctx0" brushRef="#br1" timeOffset="74646.1311">1679 3933 12384,'-60'-2'5031,"29"9"-516,1 11 258,10 14-2967,-15-5-645,12 23-387,-7-1-258,10 14-129,2 3-258,11 5 129,7 2-258,5-4 0,15-3-129,14-9 0,8-7 0,10-11 0,12-9-129,2-12 0,9-4-129,-6-14-387,13 0-645,-22-9-2838,8-12-258,-8-8-258,-8-8-258</inkml:trace>
        <inkml:trace contextRef="#ctx0" brushRef="#br1" timeOffset="74302.9304">1967 4182 5805,'25'-12'4515,"-4"-4"-129,-21 16-129,2-27-1548,-2 27-387,0-25-645,0 25-387,-14-27-258,14 27-258,-32-28-129,16 17 0,-11-3-129,9 7-129,-5 0-129,4 7 0,-3 0-129,6 10 0,2 10-129,2 3 129,1 4-258,2 5 129,4 0 0,3 0 0,2-2 0,0-3 0,5-4-129,4-5 129,2-2 0,-11-16 0,27 21-129,-11-16 129,0 2 0,1-7 129,1 0-129,4 0 129,-3-10 0,4-4 0,-1-10 0,1 1 0,-2-7 129,0 5-129,-3-2 1,2 4-130,-6 4 0,-14 19 0,21-23 0,-21 23 0,0 0 0,22 0 0,-22 0 0,17 14 0,-4 4 0,3-1 0,2 5 0,1-1 0,3 1 0,-3-3 0,-1-3 0,-18-16 0,28 23-517,-28-23-1160,0 0-3096,0 0-258,0 0-129,-1-10-129</inkml:trace>
      </inkml:traceGroup>
      <inkml:traceGroup>
        <inkml:annotationXML>
          <emma:emma xmlns:emma="http://www.w3.org/2003/04/emma" version="1.0">
            <emma:interpretation id="{E803A0EE-C6ED-4ED9-A4DF-D83405CC5221}" emma:medium="tactile" emma:mode="ink">
              <msink:context xmlns:msink="http://schemas.microsoft.com/ink/2010/main" type="line" rotatedBoundingBox="4093,4548 24132,4271 24147,5335 4108,5612"/>
            </emma:interpretation>
          </emma:emma>
        </inkml:annotationXML>
        <inkml:traceGroup>
          <inkml:annotationXML>
            <emma:emma xmlns:emma="http://www.w3.org/2003/04/emma" version="1.0">
              <emma:interpretation id="{A66186CC-182D-4858-927B-8A0767003A1F}" emma:medium="tactile" emma:mode="ink">
                <msink:context xmlns:msink="http://schemas.microsoft.com/ink/2010/main" type="inkWord" rotatedBoundingBox="4096,4764 4332,4761 4343,5608 4108,5612"/>
              </emma:interpretation>
              <emma:one-of disjunction-type="recognition" id="oneOf7">
                <emma:interpretation id="interp35" emma:lang="en-US" emma:confidence="1">
                  <emma:literal>]</emma:literal>
                </emma:interpretation>
                <emma:interpretation id="interp36" emma:lang="en-US" emma:confidence="0">
                  <emma:literal>)</emma:literal>
                </emma:interpretation>
                <emma:interpretation id="interp37" emma:lang="en-US" emma:confidence="0">
                  <emma:literal>}</emma:literal>
                </emma:interpretation>
                <emma:interpretation id="interp38" emma:lang="en-US" emma:confidence="0">
                  <emma:literal>,</emma:literal>
                </emma:interpretation>
                <emma:interpretation id="interp39" emma:lang="en-US" emma:confidence="0">
                  <emma:literal>'</emma:literal>
                </emma:interpretation>
              </emma:one-of>
            </emma:emma>
          </inkml:annotationXML>
          <inkml:trace contextRef="#ctx0" brushRef="#br1" timeOffset="74880.1315">2357 3999 11868,'30'-9'5160,"-7"12"-516,0 17 258,15 19-2709,-19-10-645,15 26-387,-15-4-387,6 19-257,-10-1-517,-3 6 0,-8 0 0,-4-6 0,-6 4 0,-17-22-1807,-2 6-2966,-3-12-516,-2-8 258,-4-8-516</inkml:trace>
        </inkml:traceGroup>
        <inkml:traceGroup>
          <inkml:annotationXML>
            <emma:emma xmlns:emma="http://www.w3.org/2003/04/emma" version="1.0">
              <emma:interpretation id="{C93AD5F4-E8B0-4A87-8520-36875417F0E6}" emma:medium="tactile" emma:mode="ink">
                <msink:context xmlns:msink="http://schemas.microsoft.com/ink/2010/main" type="inkWord" rotatedBoundingBox="5451,4754 6148,4744 6157,5407 5460,5417"/>
              </emma:interpretation>
              <emma:one-of disjunction-type="recognition" id="oneOf8">
                <emma:interpretation id="interp40" emma:lang="en-US" emma:confidence="1">
                  <emma:literal>N</emma:literal>
                </emma:interpretation>
                <emma:interpretation id="interp41" emma:lang="en-US" emma:confidence="0">
                  <emma:literal>n</emma:literal>
                </emma:interpretation>
                <emma:interpretation id="interp42" emma:lang="en-US" emma:confidence="0">
                  <emma:literal>w</emma:literal>
                </emma:interpretation>
                <emma:interpretation id="interp43" emma:lang="en-US" emma:confidence="0">
                  <emma:literal>W</emma:literal>
                </emma:interpretation>
                <emma:interpretation id="interp44" emma:lang="en-US" emma:confidence="0">
                  <emma:literal>m</emma:literal>
                </emma:interpretation>
              </emma:one-of>
            </emma:emma>
          </inkml:annotationXML>
          <inkml:trace contextRef="#ctx0" brushRef="#br1" timeOffset="76174.9337">3749 4162 9933,'-8'-32'5031,"-1"8"-387,9 24-129,0 0-1806,-18 0-1161,18 21-645,0-2-258,0 13-258,2 1-129,3 11 0,0-1 0,4 3 0,-2-3-129,2-4 0,-2-5 0,2-6 0,-3-7 0,-6-21 129,9 18-129,-9-18 129,0 0-128,1-28-130,-1-3 0,0-4 0,-3-8 0,-3-5 0,1-2 0,0 4 0,-2 2 0,1 8 0,1 6 0,0 3 0,1 11 0,4 16 0,-5-21 0,5 21 0,0 0 0,0 0 0,0 0 0,0 0 0,0 0 0,0 0 0,0 0 0,0 0 0,0 0 0,0 0 0,0 0 0,0 0 0,0 0 0,0 0 0,0 0 0,0 0 0,0 0 0,0 0 0,0 0 0,0 0 0,0 0 0,0 0 0,0 0 0,0-16 0,0 16 0,0 0 0,0-16 0,0 16 0,0 0 0,5-18 0,-5 18 0,0 0 0,0 0 0,0 0 0,5-16 0,-5 16 0,0 0 0,0 0 0,0 0 0,0 0 0,22-2 0,-22 2 0,26 11 0,-4 10 0,1 4 0,5 9 0,4 5 0,4 9 0,1 4 0,2 5 0,2-1 0,0 1 0,2-5 0,0-4 0,-2-5 0,-2-10 0,-4-9 0,-3-7 0,-7-6 0,0-9 0,-9-2 0,-16 0 0,21-41 0,-15 7 0,-6-12 0,0-9 0,-4-9 0,-3-4 0,-5-3 0,1 5 0,-3 6 0,-1 6 0,5 13 0,-6 9 0,16 32 0,-36-30-1678,36 30-3482,-25 4-129,22 12-258,1 0-129</inkml:trace>
        </inkml:traceGroup>
        <inkml:traceGroup>
          <inkml:annotationXML>
            <emma:emma xmlns:emma="http://www.w3.org/2003/04/emma" version="1.0">
              <emma:interpretation id="{B65F4EA6-70F1-4358-8674-60B008D230ED}" emma:medium="tactile" emma:mode="ink">
                <msink:context xmlns:msink="http://schemas.microsoft.com/ink/2010/main" type="inkWord" rotatedBoundingBox="6485,4758 7524,4743 7533,5395 6494,5410"/>
              </emma:interpretation>
              <emma:one-of disjunction-type="recognition" id="oneOf9">
                <emma:interpretation id="interp45" emma:lang="en-US" emma:confidence="1">
                  <emma:literal>MO</emma:literal>
                </emma:interpretation>
                <emma:interpretation id="interp46" emma:lang="en-US" emma:confidence="0">
                  <emma:literal>Mo</emma:literal>
                </emma:interpretation>
                <emma:interpretation id="interp47" emma:lang="en-US" emma:confidence="0">
                  <emma:literal>MO.</emma:literal>
                </emma:interpretation>
                <emma:interpretation id="interp48" emma:lang="en-US" emma:confidence="0">
                  <emma:literal>Mo.</emma:literal>
                </emma:interpretation>
                <emma:interpretation id="interp49" emma:lang="en-US" emma:confidence="0">
                  <emma:literal>MOW</emma:literal>
                </emma:interpretation>
              </emma:one-of>
            </emma:emma>
          </inkml:annotationXML>
          <inkml:trace contextRef="#ctx0" brushRef="#br1" timeOffset="76939.3351">4776 4045 14577,'0'0'4773,"0"0"-129,0 0 0,-29 4-3354,29 22-516,0 1-387,2 12 0,2 2-129,3 5 0,2 1-129,3-1 0,-1-5-129,0-7 129,-3-10 0,0-8 0,-8-16 1,0 0-130,0-8 0,0-19 0,-4-5 0,-1-7 0,-4-6 0,0-3 0,2-2 0,-2 2 0,4 7 0,-1 6 0,1 5 0,3 8 0,2 22 0,0-21 0,0 21 0,11 5 0,-11-5 0,30 34 0,-9-11 0,4 2 0,4 4 0,-1 1 0,1-4 0,-1 1 0,-1 0 0,-2-6 0,-4-5 0,-1-2 0,-4-6 0,1-8 0,-1-2 0,0-12 0,2-10 0,0-6 0,0-4 0,1-1 0,-1-1 0,-2 4 0,-2 2 0,-1 5 0,-6 5 0,-7 20 0,12-16 0,-12 16 0,0 0 0,13 20 0,-6 1 0,0 8 0,4 5 0,-1 5 0,3 3 0,-3 7 0,3-1 0,-4-2 0,3 0 0,-8-7 0,10 6 0,-14-22-775,25 18-1934,-25-41-2322,28 26 0,-6-26-129,3 0-129</inkml:trace>
          <inkml:trace contextRef="#ctx0" brushRef="#br1" timeOffset="77298.1358">5649 4235 9159,'-10'-49'5031,"2"33"-258,8 16-129,-16-22-645,16 22-2322,-14 16-645,9 11-387,-6 3-387,2 11-129,0 4-129,4 4 129,2 3-129,3-2 0,5-8 0,9-2 129,4-8 0,5-7 0,0-9 129,4-6 129,-4-10-128,2 0-259,-6-16 0,3-2 0,-10-12 0,1-5 0,-8-12 0,-3-4 0,-2-8 0,-11 2 0,-5-2 0,-2 4 0,-1 14 0,-10-1 0,17 26-3097,-13 3-1805,5 13-387,1 4-129,6 15-258</inkml:trace>
        </inkml:traceGroup>
        <inkml:traceGroup>
          <inkml:annotationXML>
            <emma:emma xmlns:emma="http://www.w3.org/2003/04/emma" version="1.0">
              <emma:interpretation id="{96844FC6-680C-4FA5-9820-98EB30C258FC}" emma:medium="tactile" emma:mode="ink">
                <msink:context xmlns:msink="http://schemas.microsoft.com/ink/2010/main" type="inkWord" rotatedBoundingBox="8023,4571 14124,4487 14135,5349 8035,5433"/>
              </emma:interpretation>
              <emma:one-of disjunction-type="recognition" id="oneOf10">
                <emma:interpretation id="interp50" emma:lang="en-US" emma:confidence="0">
                  <emma:literal>on-metal</emma:literal>
                </emma:interpretation>
                <emma:interpretation id="interp51" emma:lang="en-US" emma:confidence="0">
                  <emma:literal>in-metal</emma:literal>
                </emma:interpretation>
                <emma:interpretation id="interp52" emma:lang="en-US" emma:confidence="0">
                  <emma:literal>an-metal</emma:literal>
                </emma:interpretation>
                <emma:interpretation id="interp53" emma:lang="en-US" emma:confidence="0">
                  <emma:literal>a-metal</emma:literal>
                </emma:interpretation>
                <emma:interpretation id="interp54" emma:lang="en-US" emma:confidence="0">
                  <emma:literal>san-metal</emma:literal>
                </emma:interpretation>
              </emma:one-of>
            </emma:emma>
          </inkml:annotationXML>
          <inkml:trace contextRef="#ctx0" brushRef="#br1" timeOffset="115955.0037">8878 4042 11610,'0'0'4128,"0"0"0,0 0 0,25 7-2709,-25-7-387,17 32-258,-9-15 0,11 17-129,-6-4-129,8 11-129,-5 0-129,3 4 0,-4-3-129,1 1 129,-6-5-258,-1-3 129,-3-3-129,-5-9 0,-1-5 0,0-18 0,-7 16-129,7-16 129,-18-5-129,8-15 129,3-5 0,1-7 129,5-9 0,1 0-129,3-5 258,10 2-129,-1-1 129,6 6-129,0 0 129,1 10 0,-3 5-129,2 6 129,-18 18-129,30-20 129,-30 20-128,27 0-130,-27 0 0,28 20 0,-13-2 0,1 5 0,-2 2 0,2 5 0,-2 0 0,-1 6 0,-1-3 0,-3 3 0,0-2 0,-2 0 0,-2-4 0,1-2 0,-1-1 0,-3-7 0,3-1 0,-5-19-130,9 30-1547,-9-30-2967,0 0-258,0 0 129,0 0-516</inkml:trace>
          <inkml:trace contextRef="#ctx0" brushRef="#br1" timeOffset="116220.2041">9525 4323 13416,'0'0'4644,"18"-6"-258,-18 6 258,0 0-2967,0 0-645,0 0-129,0 0-387,20 0-129,-20 0-258,28 6-258,-28-6-1419,32-6-2838,-7 1-258,2-4 0,6-2-516</inkml:trace>
          <inkml:trace contextRef="#ctx0" brushRef="#br1" timeOffset="117530.6064">9844 4100 12384,'17'-3'4644,"-17"3"-516,22 1 387,1 17-2709,-23-18-645,35 36-129,-19-13-387,15 13-129,-10-1-129,6 6-129,-8 0-129,-1 0 0,-4-6-129,-3-3 0,-4-7-129,-5-5 0,-2-20-129,0 0 0,0 0 129,-13-7 0,8-15 129,0-6 0,1-6 0,2-1 129,2-5 129,0 3-129,2 0 129,9 5 0,-4 3-129,4 8 0,-11 21 0,25-23 0,-9 21-129,3 4 129,1 10-129,1 8 129,-1 5-129,-1 5 0,1 6-129,-6-3 0,-2-1 0,-4-5-129,-3-2 0,-3-9 129,-2-16-129,1 18 129,-1-18 129,0 0 0,2-20 129,2 2 0,-4-7 129,5-1-129,-1-8 129,5 2 0,1-5-129,3 3 0,1 0 0,4 6 1,-1 3-130,3 7 0,0 4 0,1 12 0,-3 2 0,1 2 0,-1 12 0,0 2 0,-2 5 0,2 2 0,-6 4 0,4 1 0,-3 1 0,-1 1 0,-1 0 0,-4-3 0,2 3 0,-8-10 0,10 12-904,-11-14-3611,0-18-516,-2 23 258,2-23-387</inkml:trace>
          <inkml:trace contextRef="#ctx0" brushRef="#br1" timeOffset="118014.2073">10815 4259 14706,'21'-8'4773,"-21"8"-258,30-1 0,-3 1-2967,-27 0-516,39 0-387,-19-4-129,5 2-258,-4-3 1,2 1-259,-5-4 0,0-3 0,-18 11 0,25-27 0,-25 27 0,3-30 0,-3 14 0,0 16 0,-32-23 0,7 16 0,-1 5 0,-5 2 0,3 3 0,-1 10 0,5 5-130,-1 1 1,5 8 0,2 1 0,6 8 0,3 1 129,5 2-129,4 1 129,4-1 0,10-4 0,7-3 0,6-5 129,5-9-129,4-6 0,3-3-258,-4-9-258,12 4-516,-19-6-2580,11-9-1161,-3-1 258,-2-2-387,-2-2-129</inkml:trace>
          <inkml:trace contextRef="#ctx0" brushRef="#br1" timeOffset="118373.0079">11331 3865 12126,'19'-37'4773,"-19"37"-387,20-25 258,-20 25-1290,0 0-2064,23 4-387,-23-4-129,12 41-257,-10-15-517,7 15 0,-4 0 0,4 11 0,-2 1 0,2 4 0,2 0 0,0 2 0,3 1 0,-3-7 0,5 4 0,-9-16 0,12 14-2839,-12-23-1934,0-1-258,-5-12-129,-2-19-129</inkml:trace>
          <inkml:trace contextRef="#ctx0" brushRef="#br1" timeOffset="118638.2084">11340 4328 14319,'0'0'4515,"16"0"-129,-16 0 0,21-2-3096,7 2-516,-5 0-258,13 2-516,3 10-774,-3-10-2709,6-2-1032,5 5 258,-3-5-516,2 4-129</inkml:trace>
          <inkml:trace contextRef="#ctx0" brushRef="#br1" timeOffset="119121.8092">12001 4257 14835,'-7'-20'4644,"-11"2"-258,18 18 0,-21-1-3225,-6-5-516,6 6-258,-7 0-129,3 9-129,0 4 0,2 4 0,-1 1-129,8 4 0,2 2 0,5 3 0,4-2-129,5 0 129,0-2 0,4 0 0,6-3 0,3-2 0,-13-18 0,28 23 0,-28-23 129,29 10-129,-29-10 129,24-1 129,-24 1 0,22-27 0,-13 6 129,1 1-129,-2-5-128,2 6-130,-4-1 0,-6 20 0,16-21 0,-16 21 0,19 0 0,-19 0 0,23 16 0,-10 0 0,6 3 0,-19-19 0,38 38-775,-38-38-1031,39 14-2451,-23-11-516,0-3 129,-16 0-645</inkml:trace>
          <inkml:trace contextRef="#ctx0" brushRef="#br1" timeOffset="119402.6097">12151 3816 15867,'14'-64'4773,"-7"44"129,-2 4-387,11 16-3096,-16 0-516,0 0-515,2 16-388,-2 14 0,0 0 0,0 13 0,0 5 0,0 6 0,2 4 0,9 1 0,3 3 0,4-1 0,10 1 0,-10-21-517,12 9-4514,-1-9-129,-1-4 0,-7-9-387</inkml:trace>
          <inkml:trace contextRef="#ctx0" brushRef="#br1" timeOffset="77812.9365">6814 4189 9546,'4'-18'4515,"-11"-1"-258,7 19-129,-30-7-1548,1-6-1032,11 13-516,-10-2-258,6 2-129,-2 4-258,0 7-129,3-1-129,5 3-129,2 3 129,7 2-129,7-1 0,2 5 129,15-3 0,10 4 0,7-1 0,8 3 129,1 0 0,9 3 0,-2-3 0,-1 3-129,-4-1 129,-6 2-129,-9-6 0,-8 3 129,-10-4-129,-8-1 130,-8-5-259,-14-2 0,-7-1 0,-7-3 0,-7-4 0,-5 1 0,-6-5 0,-3-2 0,-4 0 0,-2-4 0,0-1 0,-3-8 0,12 13-2194,-7-3-2579,7-1-258,1 2 0,6 2-387</inkml:trace>
          <inkml:trace contextRef="#ctx0" brushRef="#br1" timeOffset="87235.3532">7647 4378 6837,'-18'-11'4386,"18"11"129,0 0-258,0 0-774,-14-18-1290,14 18-645,0 0-258,0 0-387,10-7-129,12 7-129,-4-3 0,17 3-129,1-4 0,15 2-257,4-7-259,11 2 0,2-3 0,3-5 0,-2-1 0,-1 2 0,-8-2 0,-10 5 0,-11 3 0,-7-1 0,-12 3 0,-20 6 0,18-1 0,-18 1 0,0 0 0,-11 0-904,11 0-3869,-19 12-258,19-12-129,-27 25-129</inkml:trace>
        </inkml:traceGroup>
        <inkml:traceGroup>
          <inkml:annotationXML>
            <emma:emma xmlns:emma="http://www.w3.org/2003/04/emma" version="1.0">
              <emma:interpretation id="{989DD969-F4BC-4E76-AFD1-6C33A066D25A}" emma:medium="tactile" emma:mode="ink">
                <msink:context xmlns:msink="http://schemas.microsoft.com/ink/2010/main" type="inkWord" rotatedBoundingBox="14562,4452 16860,4420 16873,5332 14574,5364"/>
              </emma:interpretation>
              <emma:one-of disjunction-type="recognition" id="oneOf11">
                <emma:interpretation id="interp55" emma:lang="en-US" emma:confidence="0">
                  <emma:literal>oxide</emma:literal>
                </emma:interpretation>
                <emma:interpretation id="interp56" emma:lang="en-US" emma:confidence="0">
                  <emma:literal>Oxide</emma:literal>
                </emma:interpretation>
                <emma:interpretation id="interp57" emma:lang="en-US" emma:confidence="0">
                  <emma:literal>onside</emma:literal>
                </emma:interpretation>
                <emma:interpretation id="interp58" emma:lang="en-US" emma:confidence="0">
                  <emma:literal>oroide</emma:literal>
                </emma:interpretation>
                <emma:interpretation id="interp59" emma:lang="en-US" emma:confidence="0">
                  <emma:literal>oxida</emma:literal>
                </emma:interpretation>
              </emma:one-of>
            </emma:emma>
          </inkml:annotationXML>
          <inkml:trace contextRef="#ctx0" brushRef="#br1" timeOffset="120104.611">13001 4095 11094,'-23'-14'3999,"23"14"129,-30 1-645,5 5-1806,10 13-903,-4-1-258,5 9-387,-2 5 0,5 5-129,2 4 0,4 0 0,3 3 0,2 1 0,2-1 0,8-4 129,3-8 0,5 0 387,-2-15 0,7 3 129,-5-15 129,8 2 129,-8-8 0,9-3 129,-11-14-258,9 2-257,-11-14-517,2 0 0,-7-13 0,-2 0 0,-7-6 0,0 1 0,-7-2 0,-9 2 0,-4 5 0,-8 6 0,3 12 0,-13-2-388,19 16-4256,-11 8-387,3 3 129,2 5-258</inkml:trace>
          <inkml:trace contextRef="#ctx0" brushRef="#br1" timeOffset="120447.8116">13437 4139 13287,'0'0'4515,"23"0"0,-23 0 0,16 18-2709,11 9-516,-13-8-258,20 15-387,-6-4-129,8 8-129,-1-3-128,3 1-259,-5-2 0,-2-6-130,1 1-386,-15-20-516,10 15-1161,-27-24-2451,20 0 0,-20 0-258,5-19-258</inkml:trace>
          <inkml:trace contextRef="#ctx0" brushRef="#br1" timeOffset="120666.2119">13808 4173 10320,'-10'-46'4773,"10"46"0,-11-20-387,11 20-645,0 0-1935,-19 9-645,15 13-516,-10 2-129,3 10-258,-3-2 0,-2 7-128,-2 1-130,-1-5 0,1 1-259,-7-11-386,11 8-774,-18-18-2322,12-1-1032,0-5 0,4-6-258,16-3-129</inkml:trace>
          <inkml:trace contextRef="#ctx0" brushRef="#br1" timeOffset="120915.8124">13910 4178 13287,'25'-16'4902,"-25"16"-258,0 0 129,19 15-1548,-19-15-2451,9 39-129,-5-14-258,6 7-257,-2 3-130,-5-4-775,15 15-2321,-15-14-1548,3-5-129,-4-8-258,-2-19-258</inkml:trace>
          <inkml:trace contextRef="#ctx0" brushRef="#br1" timeOffset="121087.4125">13960 4018 14835,'-11'-64'4515,"9"47"-129,-3 1-516,5 16-3870,0 0-3741,0 0-387,-4 23-387,1-7-387</inkml:trace>
          <inkml:trace contextRef="#ctx0" brushRef="#br1" timeOffset="121851.814">14399 4173 12771,'16'-32'4386,"-16"4"-387,0 28 0,0 0-2967,-30-25-387,14 25-258,-7 0-258,1 0-258,1 18-258,0-1-129,6 14-129,-2-5 129,8 13-258,-2-8 129,9 10 258,0-6 258,2-3 258,4 4 516,3-15 258,11 8 129,-18-29 0,32 26 258,-32-26 0,39 0-129,-26-16-129,11-3-387,-8-17-257,6-1-388,-10-13 0,4-3 0,-7-8 0,-2-1 0,-5-4 0,-2 0 0,-3 4 0,-6-2 0,-2 7 0,0 7 0,-1 9 0,1 9 0,4 7 0,0 9 0,7 16 0,0 0 0,0 0 0,-9 11 0,9 10 0,5 10 0,6 8 0,5 7 0,0 7 0,5 6 0,3 5 0,0 2 0,3 0 0,-2-6 0,0 2 0,-9-19 0,19 2-4387,-15-13-644,1-6 0,-1-11-387</inkml:trace>
          <inkml:trace contextRef="#ctx0" brushRef="#br1" timeOffset="122241.8147">14869 4212 14448,'39'0'4773,"-18"0"-129,0-3-129,11 3-2838,-32 0-774,38-16-258,-38 16-258,30-27 0,-23 7-129,-7 20-128,6-35-130,-6 19 0,-9-2 0,-9 6 0,-5-1 0,-4 8 0,-3 3 0,-2 2-130,0 11 1,-2 8-129,6 6 129,4 7 0,8 6 0,7 3 0,9 5 129,8-2-129,13-3 129,13-5-129,7-2-258,0-22-1032,8 4-2967,5-9-258,-3-7 0,1 0-387</inkml:trace>
        </inkml:traceGroup>
        <inkml:traceGroup>
          <inkml:annotationXML>
            <emma:emma xmlns:emma="http://www.w3.org/2003/04/emma" version="1.0">
              <emma:interpretation id="{E2269376-7F20-4E47-A702-5BB049BB69C7}" emma:medium="tactile" emma:mode="ink">
                <msink:context xmlns:msink="http://schemas.microsoft.com/ink/2010/main" type="inkWord" rotatedBoundingBox="17357,4365 24132,4271 24144,5126 17369,5220"/>
              </emma:interpretation>
              <emma:one-of disjunction-type="recognition" id="oneOf12">
                <emma:interpretation id="interp60" emma:lang="en-US" emma:confidence="0">
                  <emma:literal>semiconductor</emma:literal>
                </emma:interpretation>
                <emma:interpretation id="interp61" emma:lang="en-US" emma:confidence="1">
                  <emma:literal>semi conductor)</emma:literal>
                </emma:interpretation>
                <emma:interpretation id="interp62" emma:lang="en-US" emma:confidence="0">
                  <emma:literal>semiconductors</emma:literal>
                </emma:interpretation>
                <emma:interpretation id="interp63" emma:lang="en-US" emma:confidence="0">
                  <emma:literal>semiconductor)</emma:literal>
                </emma:interpretation>
                <emma:interpretation id="interp64" emma:lang="en-US" emma:confidence="0">
                  <emma:literal>Semiconductor</emma:literal>
                </emma:interpretation>
              </emma:one-of>
            </emma:emma>
          </inkml:annotationXML>
          <inkml:trace contextRef="#ctx0" brushRef="#br1" timeOffset="125439.8203">18202 4011 10707,'21'-10'4515,"-21"10"-129,0 0-129,0 0-2451,0-24-645,0 24-387,-19-3-387,3 3-129,-2 0-129,-3 5-129,1 8 0,1 3 0,1 3 0,2 6 0,5 4-129,2-1 129,7 6-129,2-4 0,8 2 129,9-2 129,5-3-129,10-4 258,0-10 0,9-1 129,-4-10 0,7-2 129,-8-4-129,3-8 0,-7-11 0,-3 1-129,-6-6-129,-5 1 0,-6-1 129,-3 1-258,-6 0 129,-1 6-129,-2 5 0,0 16 0,-2-19-129,2 19 0,0 0-129,-17 7 129,13 9-129,1 3 129,3 4 0,0 2 0,1 0 129,8 0 0,5 0 0,4-4 0,2-3 0,3-2 129,2-5 0,3-1 129,-1-10 129,5 0 0,-7-8 0,3-3 1,-8-10-388,1-3 0,-8-6 0,-4-2 0,-9-2 0,0 1 0,-7 2 0,-11 3 0,0 7 0,-7-1 0,2 13 0,-9-3 0,14 14-1420,-17-1-3353,13 5-387,-3-3 129,9 3-387</inkml:trace>
          <inkml:trace contextRef="#ctx0" brushRef="#br1" timeOffset="125939.0212">18962 3976 12900,'39'35'4773,"-21"-17"-516,1 3 129,6 6-3354,-16-7-387,5 3-387,-7 0-258,-5-7-258,0 7-387,-2-23 129,-4 27-129,4-27 129,0 0 129,-19 0 129,19 0 258,-4-18 387,1-9 258,4 9 129,-1-14 0,13 11 0,-10-9 0,15 10-129,-9-6-129,9 10 0,-4-2-129,6 9 0,-4-2-129,3 11 0,-3-2 0,4 2 0,-4 8-128,3 4-130,-3 2 0,2 6 0,0 1 0,0 2 0,-1 6-130,-6-10-902,14 22-1806,-11-16-1935,2 0-129,0-5-387,7-6-129</inkml:trace>
          <inkml:trace contextRef="#ctx0" brushRef="#br1" timeOffset="126485.0222">19940 4038 9288,'-48'-37'4773,"19"24"-129,-3 2-516,2 3-774,7 9-2064,-13 5-387,13 8-516,-3 5-129,6 6-129,4 2-129,5 0 129,6 1-129,5 1 129,2-4 0,12 1 129,0-8 0,8 0 129,-3-7 0,4-3 129,-3-8-129,5 0 129,-7-14-129,3-4-257,-7-8-130,0-6 0,-5-9 0,-2-7 0,-5-4 0,-2-7 0,-3-1 0,-12-2 0,-2-1-388,-5 5 130,-3 4-129,1 10 258,0 7 129,3 8-129,3 11 129,18 18 0,-23-1 0,23 1 0,-2 28 0,2 2 0,9 9 0,4 6 129,1 6 0,4 5 129,1 1-129,1 1 0,1-1 0,2 0 0,0-2-258,-3-7-129,5 0-258,-11-18-903,16 1-3096,-12-10-387,-2-5-129,-16-16-258</inkml:trace>
          <inkml:trace contextRef="#ctx0" brushRef="#br1" timeOffset="126921.8229">20018 4015 9675,'22'-7'4902,"-22"7"-129,3 10-258,-3-10-1290,13 31-1935,-13-31-258,0 42-258,0-19-258,7 4-258,-4-4-129,3-1-129,-1-6-129,-5-16 129,9 19-129,-9-19 0,18 0 129,-18 0 0,28-27 129,-12 6 0,-2-6 258,8 1-129,-3-6 129,1 7 0,-8-2 1,2 9-388,-5 1 0,-9 17 0,0 0 0,23-6 0,-23 6 0,15 22 0,-5-1 0,3 2 0,3 6 0,-2-6 0,4 5-259,-18-28-902,34 43-1806,-34-43-1935,26 14-129,-10-14-129,7-5-129</inkml:trace>
          <inkml:trace contextRef="#ctx0" brushRef="#br1" timeOffset="127187.0234">20753 3938 10449,'-9'-12'4773,"-18"12"-258,27 0-129,-25 23-2193,4-18-903,14 17-387,-7-6-258,10 9-258,2-2-258,2 3 0,11 1 0,7 0-129,7 1-129,1-6-129,6 4-387,-5-19-516,12 11-1290,-9-18-2064,-6-2-129,-1-12-129,-9-13-387</inkml:trace>
          <inkml:trace contextRef="#ctx0" brushRef="#br1" timeOffset="127436.6238">21025 3600 13416,'0'0'5289,"18"7"-516,-6 11 129,-10 0-3483,19 18-258,-12-4-129,9 14-257,-4-3-775,8 12 0,-6-2 0,1 6 0,1 1 0,-4-1 0,10 1 0,-16-15-130,17 12-1805,-21-27-2967,3-5-387,-7-25 129,0 0-258</inkml:trace>
          <inkml:trace contextRef="#ctx0" brushRef="#br1" timeOffset="127873.4246">21050 4001 10191,'-9'-24'4773,"9"24"-258,27-1 0,-1 6-2322,-1-5-774,23 5-387,0-5-387,16 6-258,0-5-129,6 3 0,-6-4-129,-5 0 129,-11 0 0,-9 0 0,-16 0 0,-23 0 0,0 0-129,0 0 129,0 0-129,-14 23-129,14-23 0,-31 30 0,17-6-129,3 2 129,3 4-129,6-1 0,2 3 129,2-4-129,8-1 129,3-4 129,3-7 0,5-3 129,-3-13 0,3 0 130,-3-15-388,0-8 0,-9-9 0,-4-7 0,-3-2 0,-6-10-1291,1 6-3482,-13 4-387,1 7 129,-1 8-387</inkml:trace>
          <inkml:trace contextRef="#ctx0" brushRef="#br1" timeOffset="128185.4252">21785 4178 11868,'72'29'4773,"-40"-17"-258,-1-3 258,-10-10-2451,8 2-1032,-29-1-258,35 0-387,-35 0 129,29-14-258,-17-4-257,4 0-259,-5-6 0,1-1 0,-3-6 0,0-1 0,-4 2 0,-5-5 0,0 11-517,-16-8-773,16 32-774,-28-32-1677,28 32-1290,-36-19-129,18 15-129,18 4 387</inkml:trace>
          <inkml:trace contextRef="#ctx0" brushRef="#br1" timeOffset="128450.6256">21975 3901 6837,'28'0'4773,"-10"0"-387,5 0-258,9 0-1032,-14-4-387,19 4-774,-19-5-516,18 5-258,-18-3-387,8 3-129,-8-4-258,3 4 130,-21 0-517,31 5 0,-31-5 0,25 25 0,-13-7 0,2 7 0,-5 3 0,5 6 0,-3 4 0,-7-1 0,10 22 0,-14-15-5032,0 8-257,-13-3 129,1 5-516</inkml:trace>
          <inkml:trace contextRef="#ctx0" brushRef="#br1" timeOffset="123006.2161">16018 3985 11094,'2'-20'3741,"-20"9"-129,2 11-258,-9 2-2967,-2 5-387,-1 2 129,3 2-129,2 1 129,5 1 0,18-13 129,-20 25 258,20-25 0,0 23 0,13-7 387,-13-16-129,35 23 0,-15-16 0,14 9 0,-8-7-258,12 7 0,-8-4-129,4 4 0,-8-1-129,1 1 0,-7-2-129,-4 4 129,-16-18-129,9 30 0,-9-30 0,-11 27 0,-10-17 0,-4-3 0,-7-1-129,-6-6 129,-4 0 0,-3-2-129,-1-9 129,0-1-129,-1-4 129,6 0-129,4 0 129,7-2-129,5 4 0,5-1-129,20 15-258,-16-23-258,16 23-645,0 0-2838,11-1-645,-11 1 129,32 0-516</inkml:trace>
          <inkml:trace contextRef="#ctx0" brushRef="#br1" timeOffset="123489.8169">16334 4170 12384,'55'0'4644,"-22"0"-258,-3 0 129,-7-6-2709,16 6-774,-12-3-258,8 1-129,-10-7-258,2 2 0,-6-7 0,-1 3-129,-10-9 0,-2 3-129,-8-5 0,-2 3-129,-12 1 0,-6 0 0,-5 4-129,-3 1 0,-3 8 0,1 2 0,2 3 0,1 5 0,6 9 0,1 4 0,6 5 0,1 2 129,6 5-129,6 2 129,1 4-129,5-2 129,11 1 0,7-3 0,7 0-129,6-7 129,5-2-387,-4-16-387,18 11-1677,-9-18-2064,-5-3 0,-3-10-387,-6-10 0</inkml:trace>
          <inkml:trace contextRef="#ctx0" brushRef="#br1" timeOffset="124129.418">16918 4013 11352,'14'0'5031,"-3"20"-516,-11-20 129,10 23-2064,6 5-1161,-14-12-516,12 9-387,-6-2-129,0-1-258,1-3-258,-3-3 0,-6-16 0,9 20 0,-9-20-129,0 0 0,0 0 0,5-14 129,-2-6 0,-1-3 129,2-6 129,-1 3 0,1-5 0,3 7 129,-3 0-129,1 8 0,-5 16 0,12-16-129,-12 16 0,18 4 0,-18-4 0,21 34 0,-8-13 0,-1 4 0,1-2 0,-4 0 0,0-3 0,-4-4-129,-5-16 0,7 19 129,-7-19-129,0 0 129,0 0 0,0 0-129,13-10 129,-13 10 129,12-32 0,-3 12 0,-2-1 129,5 1-129,-3 1 129,-9 19-129,23-29 0,-23 29 0,22-14 0,-22 14 0,23 2-129,-23-2 129,23 28-129,-11-10 129,1 3-129,-1 4 0,1 0-129,-2-2 0,1 2-387,-12-25-645,27 38-2322,-27-38-1290,17 16 0,-17-16-387,20 0-129</inkml:trace>
          <inkml:trace contextRef="#ctx0" brushRef="#br1" timeOffset="124332.2184">17583 4009 11352,'0'0'4773,"0"0"0,0 9 0,0-9-2064,5 36-1677,-5-18 0,6 12-516,-1-2-387,-1-4-903,10-1-3612,-9 0-387,-1-5 129,-4-18-645</inkml:trace>
          <inkml:trace contextRef="#ctx0" brushRef="#br1" timeOffset="124472.6186">17590 3839 10707,'-2'-50'4128,"2"27"-645,13 16-3354,-13 7-1677,0 0-2580,25 9-387</inkml:trace>
        </inkml:traceGroup>
      </inkml:traceGroup>
    </inkml:traceGroup>
    <inkml:traceGroup>
      <inkml:annotationXML>
        <emma:emma xmlns:emma="http://www.w3.org/2003/04/emma" version="1.0">
          <emma:interpretation id="{52AA35E0-E79E-4274-BD5F-D56006C7693C}" emma:medium="tactile" emma:mode="ink">
            <msink:context xmlns:msink="http://schemas.microsoft.com/ink/2010/main" type="paragraph" rotatedBoundingBox="3147,5970 24355,6054 24350,7233 3142,7149" alignmentLevel="2"/>
          </emma:interpretation>
        </emma:emma>
      </inkml:annotationXML>
      <inkml:traceGroup>
        <inkml:annotationXML>
          <emma:emma xmlns:emma="http://www.w3.org/2003/04/emma" version="1.0">
            <emma:interpretation id="{A2B98CC9-7844-4D68-9C41-F01D25585B65}" emma:medium="tactile" emma:mode="ink">
              <msink:context xmlns:msink="http://schemas.microsoft.com/ink/2010/main" type="inkBullet" rotatedBoundingBox="3147,6077 4723,6083 4719,7152 3142,7146"/>
            </emma:interpretation>
            <emma:one-of disjunction-type="recognition" id="oneOf13">
              <emma:interpretation id="interp65" emma:lang="en-US" emma:confidence="1">
                <emma:literal>(b)</emma:literal>
              </emma:interpretation>
              <emma:interpretation id="interp66" emma:lang="en-US" emma:confidence="0">
                <emma:literal>(by</emma:literal>
              </emma:interpretation>
              <emma:interpretation id="interp67" emma:lang="en-US" emma:confidence="0">
                <emma:literal>(b}</emma:literal>
              </emma:interpretation>
              <emma:interpretation id="interp68" emma:lang="en-US" emma:confidence="0">
                <emma:literal>Lbs</emma:literal>
              </emma:interpretation>
              <emma:interpretation id="interp69" emma:lang="en-US" emma:confidence="0">
                <emma:literal>(b</emma:literal>
              </emma:interpretation>
            </emma:one-of>
          </emma:emma>
        </inkml:annotationXML>
        <inkml:trace contextRef="#ctx0" brushRef="#br1" timeOffset="79294.9393">1699 5310 12513,'-56'-6'4902,"24"15"-387,-1 13 129,9 19-2967,-15-4-774,13 22-129,-6 1-387,12 13 0,1 0-258,10 7 129,5-2-258,4-1 129,14-6 0,9-5-258,9-4 129,9-7-258,7-1 129,8-14-258,15 0 129,0-17-774,21 9-903,-12-14-2580,9-17-129,0-1-129,-9-12-258</inkml:trace>
        <inkml:trace contextRef="#ctx0" brushRef="#br1" timeOffset="78873.7384">1953 5433 9546,'30'55'4902,"-19"-20"-258,-4 4-129,-7-7-1806,16 27-1161,-16-16-516,7 8-258,-5-8-387,1 3 0,1-7-258,-2-3-129,0-7 129,-1-6-129,1-7 0,-2-16 0,0 0 0,16 7 0,-16-7-129,23-22 129,-5 1 129,3-4-129,6-3 129,3-1-129,2 3 0,4 4 129,-1 4-129,3 6 0,-1 8 129,-3 4-129,-2 8 0,-4 9 0,-6 6 129,-4 6-129,-8 3 129,-3 0-129,-7-2 129,0 0 0,-10-3 0,-8-4 0,-5-5 0,-6-2 0,-5-5-129,-5-6 129,-3 0-129,-3-5 0,1 0-258,-4 0 0,9-5-258,-8-11-645,22 16-1161,-10-9-2580,3-2 129,2 3-387,-2 0 258</inkml:trace>
        <inkml:trace contextRef="#ctx0" brushRef="#br1" timeOffset="79560.1398">2679 5495 9288,'33'-9'4902,"-11"16"0,3 18-258,3-4-1032,11 29-2064,-10-9-387,12 21-258,-15-7-387,5 9 0,-14-3-129,-6 1-129,-11-3-128,-2-4-389,-12 4-257,-18-20-2451,4 4-1806,-4-6-129,0-5-258,1-7-516</inkml:trace>
      </inkml:traceGroup>
      <inkml:traceGroup>
        <inkml:annotationXML>
          <emma:emma xmlns:emma="http://www.w3.org/2003/04/emma" version="1.0">
            <emma:interpretation id="{DCA65858-27D4-4F15-892D-25C26B6CC738}" emma:medium="tactile" emma:mode="ink">
              <msink:context xmlns:msink="http://schemas.microsoft.com/ink/2010/main" type="line" rotatedBoundingBox="5692,5980 24355,6054 24350,7233 5687,7159"/>
            </emma:interpretation>
          </emma:emma>
        </inkml:annotationXML>
        <inkml:traceGroup>
          <inkml:annotationXML>
            <emma:emma xmlns:emma="http://www.w3.org/2003/04/emma" version="1.0">
              <emma:interpretation id="{D03E3838-825D-4E67-8A51-A9D0D4AD16BA}" emma:medium="tactile" emma:mode="ink">
                <msink:context xmlns:msink="http://schemas.microsoft.com/ink/2010/main" type="inkWord" rotatedBoundingBox="5691,6246 6272,6248 6269,7002 5688,6999"/>
              </emma:interpretation>
              <emma:one-of disjunction-type="recognition" id="oneOf14">
                <emma:interpretation id="interp70" emma:lang="en-US" emma:confidence="0">
                  <emma:literal>p</emma:literal>
                </emma:interpretation>
                <emma:interpretation id="interp71" emma:lang="en-US" emma:confidence="0">
                  <emma:literal>P</emma:literal>
                </emma:interpretation>
                <emma:interpretation id="interp72" emma:lang="en-US" emma:confidence="0">
                  <emma:literal>is</emma:literal>
                </emma:interpretation>
                <emma:interpretation id="interp73" emma:lang="en-US" emma:confidence="0">
                  <emma:literal>PC</emma:literal>
                </emma:interpretation>
                <emma:interpretation id="interp74" emma:lang="en-US" emma:confidence="0">
                  <emma:literal>Is</emma:literal>
                </emma:interpretation>
              </emma:one-of>
            </emma:emma>
          </inkml:annotationXML>
          <inkml:trace contextRef="#ctx0" brushRef="#br1" timeOffset="80449.3413">3958 5618 9030,'0'-75'4773,"16"45"-129,12 10 0,20 18-1935,-5-16-903,26 26-387,-10-7-387,12 22-387,-9-1-129,1 8-129,-14-3-129,-10 3 0,-19-3-129,-13-1 129,-10-4-129,-19-1 1,-15-5-130,-11-3 0,-7-5 0,-6 0 0,1-3-130,-2-5-128,10 2-129,0-2-129,17 0-258,-6-6-1161,25 6-2709,-6 0-129,6 0-258,16 0-129</inkml:trace>
          <inkml:trace contextRef="#ctx0" brushRef="#br1" timeOffset="80121.7407">3968 5651 12126,'0'0'4902,"-16"0"-387,16 18 129,2 21-2838,-2-8-903,4 17-129,-3-4-129,8 11-258,0-7-129,4 4 0,-4-8-129,-1 1-129,1-8-129,-7-5-129,2-3 0,-4-10-129,0-1-129,0-18-516,-4 16-258,4-16-774,0 0-1677,-2-16-645,2-4-387,0 1 129,0-13-387</inkml:trace>
        </inkml:traceGroup>
        <inkml:traceGroup>
          <inkml:annotationXML>
            <emma:emma xmlns:emma="http://www.w3.org/2003/04/emma" version="1.0">
              <emma:interpretation id="{982162EA-6681-46A0-8A78-A47C486460AE}" emma:medium="tactile" emma:mode="ink">
                <msink:context xmlns:msink="http://schemas.microsoft.com/ink/2010/main" type="inkWord" rotatedBoundingBox="6654,6225 14216,6255 14213,7193 6650,7162"/>
              </emma:interpretation>
              <emma:one-of disjunction-type="recognition" id="oneOf15">
                <emma:interpretation id="interp75" emma:lang="en-US" emma:confidence="0">
                  <emma:literal>Mos-pa-metal</emma:literal>
                </emma:interpretation>
                <emma:interpretation id="interp76" emma:lang="en-US" emma:confidence="0">
                  <emma:literal>Mos-pc-metal</emma:literal>
                </emma:interpretation>
                <emma:interpretation id="interp77" emma:lang="en-US" emma:confidence="0">
                  <emma:literal>Mos-poo-metal</emma:literal>
                </emma:interpretation>
                <emma:interpretation id="interp78" emma:lang="en-US" emma:confidence="0">
                  <emma:literal>Mos-is-metal</emma:literal>
                </emma:interpretation>
                <emma:interpretation id="interp79" emma:lang="en-US" emma:confidence="0">
                  <emma:literal>I-merino</emma:literal>
                </emma:interpretation>
              </emma:one-of>
            </emma:emma>
          </inkml:annotationXML>
          <inkml:trace contextRef="#ctx0" brushRef="#br1" timeOffset="130494.2292">8533 5570 12384,'0'-18'4773,"3"-4"-387,-3 22 129,0 0-2451,0 0-774,0 0-387,4 13-258,3 10 0,-7 0-258,7 14 0,-3 1 1,3 12-388,0-2 0,2 10 0,0-3 0,-1 6 0,3-2 0,0 1 0,-1-3 0,3-2 0,-2-1 0,-3-8 0,1-5 0,-2-9 0,-1-4 0,-4-12-130,3 4-515,-5-20-645,0 0-2193,0 0-1419,0 0 129,0 0-387,-11-16-258</inkml:trace>
          <inkml:trace contextRef="#ctx0" brushRef="#br1" timeOffset="130837.4298">8684 5996 13029,'23'-32'4902,"-3"22"-516,3-1 258,-23 11-2838,53-12-645,-25 8-258,12 4-387,-5 5-129,4 6 0,-8 2-129,-1 3 0,-7 0-128,-5 1-130,-18-17 0,12 31 0,-12-31 0,-12 26 0,-10-15 0,-4-2 0,-6-4 0,-6 0 0,3-3 0,-4-2 0,3 0 0,0-3 0,8 1-646,-8-14-1676,10 9-2193,6 1-516,20 6 0,-23-7-258</inkml:trace>
          <inkml:trace contextRef="#ctx0" brushRef="#br1" timeOffset="131102.6303">9196 6020 15222,'50'-6'4644,"-25"3"-258,0-1-129,0 4-3870,0 0-774,-8 0-3096,5-2-774,1 2-387,-5-3 129,1 3-903</inkml:trace>
          <inkml:trace contextRef="#ctx0" brushRef="#br1" timeOffset="132054.232">9586 5884 13287,'17'-5'4644,"-17"5"-258,22 9 258,-22-9-2967,26 30-645,-13-14-129,12 11-387,-9-2-258,3 1 0,-4-1-129,-5-2-129,-3 1-129,-5-8 0,-2-16-129,0 23 0,0-23 0,0 0 0,0 0 129,0 0 0,-10-23 129,8 5 0,2-5 129,0-4-129,2-1 258,6 1-129,1 2 129,6 4-129,-3 3 129,4 7-129,-16 11 129,36-3-129,-15 3 0,4 14 129,0 4-129,-2 1 0,-2 3-129,-1-3 129,-4 2-258,-4-5 0,-5 0-129,-7-16 0,6 20 0,-6-20 129,0 0-129,0 0 129,0 0 0,0 0 129,16-14 258,-4-2-129,-1-7 129,7 1 0,-4-4 0,5 1 129,1 2-128,1 3-259,-1 2 0,1 8 0,-3 4 0,3 6 0,-3 0 0,2 13 0,-2 4 0,1 5 0,-1 1 0,0 5 0,-2 1 0,-2 1 0,2 2 0,-9-7 0,14 11-3097,-15-10-1805,1-1-258,-5-2-129,-1-3-258</inkml:trace>
          <inkml:trace contextRef="#ctx0" brushRef="#br1" timeOffset="132537.8328">10601 6096 13545,'20'-14'4644,"-20"14"-129,27-11 129,-10 11-2580,-17 0-1161,45 0-129,-18-2-258,8 2-129,-3-3 0,4 3-129,-8-6-128,1 3-130,-8-4 0,-3 0 0,-18 7 0,16-23 0,-16 23 0,-4-29 0,-10 13 0,-6 2 0,-3 1 0,-3 3 0,-5 4 0,-1 5 0,2 1 0,0 3 0,3 8 0,2 5 0,6 2 0,3 5 0,5 0 0,7 4 0,4-3 0,9 3 0,11-4 0,7 0 0,5-3 0,7-4 0,2-2-130,1-8-257,3 1-129,-13-9-1161,5-2-2967,-7-3-129,-3-5-129,-7-2-129</inkml:trace>
          <inkml:trace contextRef="#ctx0" brushRef="#br1" timeOffset="133442.6343">11229 6011 10191,'0'0'4902,"0"0"-258,20 10 0,-4-8-774,18 14-2193,-17-14-387,19 9-645,-6-8-129,16 1-128,3-4-388,9 0 0,6 0 0,6-2 0,-1-5 0,-1 0 0,-8-2 0,-10 0 0,-13-4 0,-12 5 0,-25 8 0,5-22 0,-15 12 0,-13 1 0,-4 2 0,-1 1 0,-3 6 0,5 0 0,1 4 0,5 5 0,20-9 0,-25 26 0,18-10 0,4 0 0,1 0 0,2 0 0,0 0 0,2 0 0,6 0 0,1 0 0,-9-16 0,27 25 0,-27-25 0,32 15 0,-14-15 0,1 0 0,1-8 0,0-4 0,-3-2 0,3 1 0,-2 1 0,-1 3 0,1 2 0,0 7 0,0 0 0,1 9 0,5 3 0,-3 2 0,7 4 0,-5-7 0,15 8-1162,-19-19-1547,15 2-2064,-4-2-129,2-9 0,-3-8-129</inkml:trace>
          <inkml:trace contextRef="#ctx0" brushRef="#br1" timeOffset="132834.2333">11329 5546 16770,'-4'-17'4773,"-1"-1"387,5 18-258,0 0-3740,11 16-1162,-8 5 0,10 15 0,-3 5 0,6 5 0,-1 7 0,2 6 0,1 0 0,-2-2 0,2 0 0,-2-8 0,0 1 0,-7-14 0,9 8 0,-18-21-4774,3 0-644,-3-23 258,0 18-258</inkml:trace>
          <inkml:trace contextRef="#ctx0" brushRef="#br1" timeOffset="133692.2348">12281 5543 17673,'0'-54'4773,"0"54"258,16-8-258,3 20-4256,-10 9-517,9 19 0,-9 6 0,3 11 0,-5 5 0,0 6 0,0 3 0,-1-5 0,8 6 0,-14-15-3097,16-1-1805,-2-14-387,8-1-129,-5-11-258</inkml:trace>
          <inkml:trace contextRef="#ctx0" brushRef="#br1" timeOffset="81588.1433">4913 5706 14448,'23'-23'4773,"-4"23"-258,-19 0 129,27 34-3483,-20-11-645,8 13-129,-5-1-129,3 6 0,-4-2 0,-4-1-129,-3-6-129,-2-7 0,0-6 0,0-19 0,-9 16 0,9-16-129,-20-14 129,13-9 0,-2-9 0,2-7 0,-2-7 0,2-8 0,0-1 258,2-2-129,-1 2 0,4 9 129,-1 3-129,3 13 129,0 10-129,0 20 0,27 2-129,-6 21 130,6 9-130,6 7 0,3 6 0,7 3 0,-1-4 0,3 1 0,-4-10 0,0-1 0,-6-9 0,-4-5 0,-8-8 0,0-5 0,-5-7 0,-2-5 0,1-11 0,3-9 0,1-5 0,2-8 0,6-6 0,-1-2 0,1-1 0,-4 1 0,-2 9 0,-4 5 0,-4 7 0,-15 25 0,19-14 0,-19 14 0,14 21 0,-8 9 0,3 6 0,-2 5 0,2 5 0,1 4 0,-1 0 0,-2-1 0,0-2 0,1-5 0,0-1 0,0-11-388,6 4-515,-14-34-516,30 34-258,-30-34-903,52 0-1032,-26-11-645,12-6 0,-5-19 903,10 6 1290,-13-15 1161,-1 1 1419,-6-1 1161,-18-3 1290,-1 2 1290,-4 3-258,-7 15-645,-16-8-774,23 36-903,-34-19-645,34 19-258,-30 18-258,19 14-258,0 1 0,6 10 0,3 3-129,2 2 0,2-1 0,10-1-129,3-5 129,4-7-129,4-6 129,4-7-129,-2-10 129,2-6 129,-3-5-129,0-12 1,-5-13-130,-1-5 0,-7-11 0,-6-7 0,-5-7 0,0-6 0,-13 3 0,-3 4 0,-1 6 0,-3 5 0,2 19 0,-5 0-517,23 24-1934,-23 11-2322,12 7-516,-1 3 129,5 6-258</inkml:trace>
          <inkml:trace contextRef="#ctx0" brushRef="#br1" timeOffset="81962.544">6990 5671 14061,'25'-14'4644,"-23"-8"-258,-16 17 0,-20 1-3483,7 8-516,-3 7-258,3 5 0,3 3 0,8 1-129,7 1 0,9 2 0,9 0 0,12 1 129,7 0-129,8 5 129,3-2 129,7 3 0,-5 0 0,4 2 129,-10-5 0,-1 3 0,-9-5 129,-7 2-129,-13-8 0,-5 1-257,-14-4-130,-11-2 0,-12-3 0,-8-4 0,-3 2-388,-21-9-2708,6 0-1548,-6 0-387,-2 1-258,-4 3-129</inkml:trace>
          <inkml:trace contextRef="#ctx0" brushRef="#br1" timeOffset="129729.8279">7638 6007 8772,'0'0'4515,"0"0"-258,0 0 0,0 0-1290,9-5-1548,-9 5-258,0 0-129,19 0-129,8 0 0,-6 0-129,20 2-129,-5-2 0,14 0-258,-2 0-257,7 0-130,-5-4 0,-2 0 0,-6 1 0,-8-2 0,-2 5-646,-32 0-4127,27 0-129,-27 0-129,0 0-387</inkml:trace>
        </inkml:traceGroup>
        <inkml:traceGroup>
          <inkml:annotationXML>
            <emma:emma xmlns:emma="http://www.w3.org/2003/04/emma" version="1.0">
              <emma:interpretation id="{FD7A32DA-F940-4623-8BAA-7D219A25214E}" emma:medium="tactile" emma:mode="ink">
                <msink:context xmlns:msink="http://schemas.microsoft.com/ink/2010/main" type="inkWord" rotatedBoundingBox="14581,6150 17113,6160 17109,6982 14578,6972"/>
              </emma:interpretation>
              <emma:one-of disjunction-type="recognition" id="oneOf16">
                <emma:interpretation id="interp80" emma:lang="en-US" emma:confidence="1">
                  <emma:literal>oxide</emma:literal>
                </emma:interpretation>
                <emma:interpretation id="interp81" emma:lang="en-US" emma:confidence="0">
                  <emma:literal>Oxide</emma:literal>
                </emma:interpretation>
                <emma:interpretation id="interp82" emma:lang="en-US" emma:confidence="0">
                  <emma:literal>•oxide</emma:literal>
                </emma:interpretation>
                <emma:interpretation id="interp83" emma:lang="en-US" emma:confidence="0">
                  <emma:literal>onside</emma:literal>
                </emma:interpretation>
                <emma:interpretation id="interp84" emma:lang="en-US" emma:confidence="0">
                  <emma:literal>oroide</emma:literal>
                </emma:interpretation>
              </emma:one-of>
            </emma:emma>
          </inkml:annotationXML>
          <inkml:trace contextRef="#ctx0" brushRef="#br1" timeOffset="134363.036">12953 5936 11094,'21'-9'4644,"-7"-12"-387,-14 21-129,-3-23-1419,3 23-1677,-27-9-258,11 9-387,-3 0-129,1 7 0,0 5-129,2 6 0,2 2 0,5 5-129,2 3 129,5 2-129,2 2 129,4-2-258,8 1 129,6-3 0,5-6 129,5-1-129,1-10 387,5-1-258,-4-10 258,4 0 258,-8-3-129,5-6 1,-12-11-517,1 2 0,-10-8 0,-2-1 0,-8-5 0,0 0 0,-6-2 0,-10 0 0,-3 6 0,-4 1 0,-1 9 0,-4-1 0,12 19-1420,-11 0-3482,2 0-129,2 3 129,5 8-516</inkml:trace>
          <inkml:trace contextRef="#ctx0" brushRef="#br1" timeOffset="134659.4363">13389 5895 16125,'67'-2'4773,"-31"6"0,-4 5-258,9 12-3354,-11-7-387,7 13-258,-6-2-386,-1 3-130,-2 3 0,-1-5 0,0 3 0,-8-8 0,3 0-388,-22-21-257,37 25-516,-37-25-1290,21 0-2193,-21 0-129,18-19-129,-11 3 129</inkml:trace>
          <inkml:trace contextRef="#ctx0" brushRef="#br1" timeOffset="134877.8369">13889 5954 11610,'-15'-23'4773,"15"23"-516,-19-2 258,3 2-1935,12 9-1032,-15 1-645,6 12-258,-8-6-258,3 5 0,-3-1-129,-1 1-129,-1-3-258,0-2 0,5 2-516,-8-13-903,26-5-1806,-18 21-1419,18-21 387,0 0-645,0 0 0</inkml:trace>
          <inkml:trace contextRef="#ctx0" brushRef="#br1" timeOffset="135127.4373">13967 5941 15222,'42'-25'4773,"-26"18"129,-16 7-387,29 0-2838,-29 0-774,18 11-258,-18-11-515,18 34-130,-11-11 0,0 4 0,0 3 0,-5-4-388,5 5-386,-7-31-645,12 42-1419,-12-42-2064,0 0 129,16 11-258,-16-11 258</inkml:trace>
          <inkml:trace contextRef="#ctx0" brushRef="#br1" timeOffset="135267.8376">14150 5845 10836,'-16'-74'4386,"9"47"0,-4-2-516,11 29-1290,-7-17-5031,7 17-1290,0 0-516,-12 16-258,12 7-516</inkml:trace>
          <inkml:trace contextRef="#ctx0" brushRef="#br1" timeOffset="135829.4386">14646 5982 14190,'16'-9'4644,"-16"-17"-258,-7 10 0,-19-2-2967,9 11-774,-9-2-258,-1 9-258,-3 0 0,3 7 0,2 7-129,2 4 0,4 5-129,4 0 129,3 2 0,5-2 0,3-1-129,4-1 129,2-5 0,-2-16 258,23 23-129,-3-16 258,-2-7 0,8 0 0,-3-9 129,8-5 1,-10-7-517,6-4 0,-8-11 0,1-5 0,-6-8 0,-2-12 0,-1-5 0,-9-7 0,-2 0 0,0 4 0,-5 5 0,-6 9 0,-2 10 0,1 15 0,12 30 0,-23-5 0,12 17 0,8 20 0,1 13 0,2 8 0,2 4 0,8 7 0,4 0 0,4 0 0,4-3 0,-3-8 0,4-3 0,-8-9 0,11 7-1678,-20-16-3095,11-7-129,-17-25-129,29 23-258</inkml:trace>
          <inkml:trace contextRef="#ctx0" brushRef="#br1" timeOffset="136203.839">14963 5980 14706,'27'-3'4644,"-10"-1"0,5 3-129,13 1-2967,-13-6-516,13 4-258,-10-8-258,5 3-128,-8-8-388,-1 5 0,-8-6 0,-13 16 0,5-31 0,-5 31 0,-13-23 0,-3 18 0,-3 3 0,-6 2 0,0 7 0,0 9 0,2 6 0,0 1 0,3 7 0,6-3 0,9 5 0,3-4 0,6 1 0,13-4-130,17 3-515,0-15-903,30 1-3096,-5-4-258,5-4 387,3-4-774</inkml:trace>
        </inkml:traceGroup>
        <inkml:traceGroup>
          <inkml:annotationXML>
            <emma:emma xmlns:emma="http://www.w3.org/2003/04/emma" version="1.0">
              <emma:interpretation id="{B18CF8E5-4BE1-4AF4-98BF-2D38F8F0F773}" emma:medium="tactile" emma:mode="ink">
                <msink:context xmlns:msink="http://schemas.microsoft.com/ink/2010/main" type="inkWord" rotatedBoundingBox="17517,6027 24355,6054 24351,7019 17513,6991"/>
              </emma:interpretation>
              <emma:one-of disjunction-type="recognition" id="oneOf17">
                <emma:interpretation id="interp85" emma:lang="en-US" emma:confidence="0">
                  <emma:literal>semiconductor</emma:literal>
                </emma:interpretation>
                <emma:interpretation id="interp86" emma:lang="en-US" emma:confidence="0">
                  <emma:literal>Semiconductor</emma:literal>
                </emma:interpretation>
                <emma:interpretation id="interp87" emma:lang="en-US" emma:confidence="0">
                  <emma:literal>semiconductors</emma:literal>
                </emma:interpretation>
                <emma:interpretation id="interp88" emma:lang="en-US" emma:confidence="0">
                  <emma:literal>Semiconductors</emma:literal>
                </emma:interpretation>
                <emma:interpretation id="interp89" emma:lang="en-US" emma:confidence="0">
                  <emma:literal>semiconduiton</emma:literal>
                </emma:interpretation>
              </emma:one-of>
            </emma:emma>
          </inkml:annotationXML>
          <inkml:trace contextRef="#ctx0" brushRef="#br1" timeOffset="139370.6448">18211 5851 11094,'11'-22'4257,"-11"22"129,-2-18-258,2 18-2193,-25-8-903,4 4-387,3 6-387,-4 8-129,1 6-129,5 4 0,0 5-129,7 2 129,6 3 0,3-2 0,1 1 0,12-1 129,6-1 0,1-4 0,7 0 258,-1-9-129,6 1 129,-3-10 0,6 0 0,-4-5-129,4-3 129,-5-10-129,3-5 0,-9-1 0,0-4-129,-8-4 0,-2 2 129,-5 0-129,-4 4 0,-5 1-129,0 20 129,-4-23-129,4 23-129,0 0 129,-24 7-258,24-7 129,-15 32 0,12-12 0,3 1 0,0-1 0,3-1 129,10-1-129,5-4 129,3-1 0,2-1 258,2-6-129,3 1 258,-4-7-129,4 0 129,-7-7-128,2-4-259,-7-10 0,0-1 0,-8-4 0,-3-5 0,-5-6 0,-2 1 0,-10 1 0,-4 1 0,-4 4 0,-3 3 0,2 15 0,-13-8-1936,11 20-2966,-2 2-129,5 12-129,1 4-258</inkml:trace>
          <inkml:trace contextRef="#ctx0" brushRef="#br1" timeOffset="139838.6456">18890 5854 12384,'59'9'4902,"-30"5"-387,-4 4 129,-4-6-2064,4 15-1548,-15-9-258,8 7-516,-9-7 0,-2-2-129,-7-16-258,7 23-129,-7-23 0,0 0-129,0 0 0,0 0 129,0 0-129,-9-13 258,9-3 129,0-3 129,0-6 0,2 2 129,2-2 129,6 2 0,-2-2 0,6 9 0,-4-2 0,6 9 0,-16 9-129,33-7 0,-16 7-128,6 12-130,-3 6 0,3 5 0,-3 2 0,-1 6 0,1-1 0,-6-2 0,6 6-517,-15-18-2063,7 4-2064,6-4-258,4-6-258,1-3-258</inkml:trace>
          <inkml:trace contextRef="#ctx0" brushRef="#br1" timeOffset="140400.2466">19791 5906 10965,'0'-23'4644,"-11"-2"-258,11 25-258,-23 0-1548,0 1-1677,23-1-387,-31 31-387,15-8 129,4 2-258,3 0 0,4 1 0,5 1 129,0-4 0,7 0 0,5-3 0,6-2 129,0-8 129,3 1 0,-1-11 129,5 0-129,-6-4 129,8-8 0,-9-9-129,3-4 1,-5-13-388,-2-3 0,-3-12 0,-8-11 0,-3-7 0,0-9 0,-12-2 0,-6 2-130,-3 7 1,-4 5-129,2 13 258,0 13 0,1 13 0,5 15 0,17 14 129,-20 0 0,16 21-129,4 13 129,4 12 1,7 11-130,1 7 0,6 9 0,-2 0 0,4 2 0,-1-6 0,-1-5 0,1-7 0,1-11 0,1-6 0,-5-16-646,15 5-902,-31-29-3096,41 16-129,-17-16-258,5-4-129</inkml:trace>
          <inkml:trace contextRef="#ctx0" brushRef="#br1" timeOffset="140805.8473">20134 5838 12384,'0'0'4773,"0"0"-258,10 2 129,5 21-2580,-15-23-903,23 34-387,-16-16-258,7 7-129,-5-2-129,0 0-129,-2-4-129,0 1 129,-7-20-258,16 25 129,-16-25 0,22 9 0,-22-9 0,33-4 129,-13-14 0,5-3 0,-4-6 129,4 1 0,-2-3 1,-1 6-259,-5 0 0,-17 23 0,27-21 0,-27 21 0,16 5 0,-7 11 0,-2 5 0,2 1 0,3 4 0,3-3 0,6 4-388,-5-18-1031,20 11-2064,-10-15-1548,4-3 258,1-2-387,1-11 0</inkml:trace>
          <inkml:trace contextRef="#ctx0" brushRef="#br1" timeOffset="141039.8477">20900 5824 13674,'0'-16'4515,"0"16"-129,-8 11 129,6 12-3354,-11-7-387,10 12-129,-6-1-258,9 7 0,0-2-258,2 1 0,10 1-387,4-5 0,11 3-258,-6-16-387,15 7-516,-15-18-2580,8-5-387,1-3-258,-5-19-129,1-3 0</inkml:trace>
          <inkml:trace contextRef="#ctx0" brushRef="#br1" timeOffset="141679.4489">21326 5883 6837,'-8'-24'4515,"33"19"129,4 5-129,8 5-1032,-5-5-1032,27 9-903,-16-9-516,14 2-387,-13-2-129,0 0 0,-10 0-258,-3 0 129,-15-5-129,-16 5 0,0 0-129,0 0 0,0 0 0,-9 0-258,9 0 129,-31 25-258,19-4 129,-4 0 0,9 6 0,0 0 0,7-2 0,0 0 258,5-6 0,11 1 129,0-8 129,7-1 0,-1-11-128,4 0-259,-4-9 0,2-7 0,-6-9 0,-4-7 0,1 5-130,-12-10-4643,1 5-258,-4 2-129,0 7-129</inkml:trace>
          <inkml:trace contextRef="#ctx0" brushRef="#br1" timeOffset="141289.4482">21354 5283 13545,'0'0'5160,"0"0"-387,0 29 258,4 24-2967,-4-10-903,9 21-128,-9-2-1033,8 11 0,1 2 0,4-2 0,-1-1 0,2-6 0,4 0 0,-7-13 0,12 6-1033,-23-29-1160,21 2-2064,-17-14-903,-4-18 129,0 0-387</inkml:trace>
          <inkml:trace contextRef="#ctx0" brushRef="#br1" timeOffset="142116.2496">21964 6016 15996,'78'5'5031,"-44"-5"-258,4 0 0,-38 0-3483,46-5-386,-27-9-904,3 1 0,-10-4 0,-1-7 0,-4 0 0,-7-9 0,2 7 0,-4-10-646,0 17-128,-8-8-129,10 27 0,-16-30 0,16 30 129,0 0 129,0 0 258,-20 0 258,20 0 258,0 0 258,0 16 258,14-2 129,-14-14 129,48 21 0,-19-15 129,19 11-129,-7-9-515,8 9-388,-8-4 0,4 6 0,-10 1 0,-4 7 0,-12 1 0,-6 4 0,1 14 0,-14-3-3613,2 9-1547,-6 1-129,-5 7-516</inkml:trace>
          <inkml:trace contextRef="#ctx0" brushRef="#br1" timeOffset="136859.0404">16085 5852 13287,'16'-14'4128,"-16"14"-516,-23-12 0,2 12-3870,-9 0-516,5 12-258,-11-5 0,13 9 129,-7-7 0,14 5 258,0-1 516,16-13 516,-7 23 516,7-23 258,9 18 129,-9-18 258,35 14 0,-19-12-129,20 14-258,-11-11-129,14 11-387,-7-5 0,5 7-387,-7-6 129,1 4-129,-8-2-129,-5 4 129,-18-18-129,10 30 129,-10-30-258,-16 25 258,-9-16-128,-7 0-130,-5-5 0,-4-3 0,-2-1 0,1 0 0,1-7 0,3-2 0,6-1-130,4-5-257,10 8-258,-7-16-1290,25 23-2451,-18-25-516,18 25 129,-5-19-516</inkml:trace>
          <inkml:trace contextRef="#ctx0" brushRef="#br1" timeOffset="137327.0412">16325 6012 14577,'72'0'4773,"-37"0"-258,-1 0 0,-13-5-3225,18 5-387,-12-3-387,5 1 0,-9-5-258,0 0 129,-23 7-129,29-25-129,-29 25 1,9-31-130,-9 14 0,-6-1 0,-10 2-130,-5 0 1,-2 9 0,-7 0-129,-1 7 129,-4 0-129,3 7 129,2 5 0,1 8 0,6 1 0,5 2 0,6 2 0,6 2 0,6 1 129,13 1-129,5-3 258,8-3-129,6 1 0,6-7 129,1-2 0,2-5 0,-2-3-258,5-1-387,-15-6-3225,6-6-903,1-2 258,-8-8-645,3 0 0</inkml:trace>
          <inkml:trace contextRef="#ctx0" brushRef="#br1" timeOffset="138185.0427">16847 5883 14061,'23'24'4644,"-9"-6"-129,2 4-129,14 8-2838,-21-11-645,11 6-516,-6-3-258,0-3 0,-1-3-258,-13-16 0,14 20-129,-14-20 0,0 0 0,0 0 0,0-9 129,-2-7 0,0-2 0,2-1 258,0-3 0,0 3 129,7-3 0,4 6 0,0-1 0,-11 17 0,28-18 0,-12 18 0,0 0-129,2 5 129,-2 8-129,2 3 129,-2-2-129,0 4 0,-16-18 0,23 30 0,-23-30 0,16 19-129,-16-19 0,0 0-129,0 0 129,0 0-129,0 0 129,0 0 0,18 0-129,-18 0 129,5-9 129,-5 9-129,11-23 0,-11 23 129,9-28-129,-2 12 0,-2 0 0,-5 16 0,14-29 0,-14 29 0,16-17 0,-16 17 0,23-2 0,-23 2 129,27 14 0,-11 2-129,-2 0 130,4 4-130,-2-3 0,2 1 0,-2-7 0,0 0 0,-16-11 0,30 7 0,-30-7 0,29 0 0,-29 0 0,26-16 0,-26 16 0,25-32 0,-12 14 0,-3-2 0,-1 1 0,0 1 0,-9 18 0,14-21 0,-14 21 0,0 0 0,22 8 0,-13 10 0,-2 2 0,3 3 0,3 2 0,-1 0 0,1-6 0,-3-3 0,-10-16 0,18 20 0,-18-20-388,0 0-2708,16 0-1548,-16 0-516,9-18 129,-7-1-387</inkml:trace>
          <inkml:trace contextRef="#ctx0" brushRef="#br1" timeOffset="138387.8431">17704 5657 15609,'-23'-79'4902,"14"53"129,2 4-387,7 22-2967,0 0-903,0 0-644,0 0-776,-14 13-3869,12 5-387,-3 3 0,1 0-387</inkml:trace>
        </inkml:traceGroup>
      </inkml:traceGroup>
    </inkml:traceGroup>
    <inkml:traceGroup>
      <inkml:annotationXML>
        <emma:emma xmlns:emma="http://www.w3.org/2003/04/emma" version="1.0">
          <emma:interpretation id="{F632B9D8-FBD7-46CE-8CF6-0E284D78989C}" emma:medium="tactile" emma:mode="ink">
            <msink:context xmlns:msink="http://schemas.microsoft.com/ink/2010/main" type="paragraph" rotatedBoundingBox="3167,7533 24163,7373 24178,9385 3182,9546" alignmentLevel="2"/>
          </emma:interpretation>
        </emma:emma>
      </inkml:annotationXML>
      <inkml:traceGroup>
        <inkml:annotationXML>
          <emma:emma xmlns:emma="http://www.w3.org/2003/04/emma" version="1.0">
            <emma:interpretation id="{AAF29EEB-DBFA-4B84-98B4-207528918988}" emma:medium="tactile" emma:mode="ink">
              <msink:context xmlns:msink="http://schemas.microsoft.com/ink/2010/main" type="line" rotatedBoundingBox="3167,7533 23912,7375 23924,8894 3178,9053"/>
            </emma:interpretation>
          </emma:emma>
        </inkml:annotationXML>
        <inkml:traceGroup>
          <inkml:annotationXML>
            <emma:emma xmlns:emma="http://www.w3.org/2003/04/emma" version="1.0">
              <emma:interpretation id="{994288D6-6178-4873-AD96-19044AC6A962}" emma:medium="tactile" emma:mode="ink">
                <msink:context xmlns:msink="http://schemas.microsoft.com/ink/2010/main" type="inkWord" rotatedBoundingBox="3169,7827 4554,7816 4560,8672 3175,8683"/>
              </emma:interpretation>
              <emma:one-of disjunction-type="recognition" id="oneOf18">
                <emma:interpretation id="interp90" emma:lang="en-US" emma:confidence="0">
                  <emma:literal>C)</emma:literal>
                </emma:interpretation>
                <emma:interpretation id="interp91" emma:lang="en-US" emma:confidence="0">
                  <emma:literal>C')</emma:literal>
                </emma:interpretation>
                <emma:interpretation id="interp92" emma:lang="en-US" emma:confidence="0">
                  <emma:literal>G)</emma:literal>
                </emma:interpretation>
                <emma:interpretation id="interp93" emma:lang="en-US" emma:confidence="0">
                  <emma:literal>c')</emma:literal>
                </emma:interpretation>
                <emma:interpretation id="interp94" emma:lang="en-US" emma:confidence="0">
                  <emma:literal>Co)</emma:literal>
                </emma:interpretation>
              </emma:one-of>
            </emma:emma>
          </inkml:annotationXML>
          <inkml:trace contextRef="#ctx0" brushRef="#br1" timeOffset="83506.9465">1654 7090 11868,'-35'-12'4644,"1"12"-129,12 12 0,3 12-2580,-15-5-645,13 17-516,-6-3 129,13 16-387,0-1-129,12 7 0,2 2-129,18 5-129,8 2-129,8 2 0,9 1-258,5-4 0,10-7 0,5-9 0,13-10 0,2-16 0,8-10-129,-4-13-258,5-8-387,-16-31-1161,2 0-2322,-11-7 129,-12-7-387,-6-6 0</inkml:trace>
          <inkml:trace contextRef="#ctx0" brushRef="#br1" timeOffset="83116.9458">2319 7224 6708,'9'-22'4515,"9"-6"258,-18 28-387,0-23-903,-12 3-1161,12 20-645,-31-16-516,15 16-387,-10-3-258,4 3 0,-4 3-129,2 12-129,0 1-129,0 7 0,5 2 129,1 1-129,6 3 0,6 1-129,6-2 129,4-4-129,14-1 258,8-6-258,8-1-129,5-5 129,4-4-129,-2-5-129,2 2-129,-11-4-516,7 0-2064,-14 0-1677,-25 0-258,23-13 0,-23 13-387</inkml:trace>
          <inkml:trace contextRef="#ctx0" brushRef="#br1" timeOffset="83709.7468">2652 7089 12642,'20'-45'5031,"-20"45"-258,23 0 258,3 16-2838,-17 2-903,14 18-258,-7-1-257,6 15-775,-10 3 0,1 11 0,-12 6 0,-1 4 0,-10 5 0,-19-12-259,6 12-4643,-14-12-258,-2-5 129,-4-10-516</inkml:trace>
        </inkml:traceGroup>
        <inkml:traceGroup>
          <inkml:annotationXML>
            <emma:emma xmlns:emma="http://www.w3.org/2003/04/emma" version="1.0">
              <emma:interpretation id="{9C268269-2F89-4A84-A9DC-1DE96962EDCE}" emma:medium="tactile" emma:mode="ink">
                <msink:context xmlns:msink="http://schemas.microsoft.com/ink/2010/main" type="inkWord" rotatedBoundingBox="5622,7613 17063,7526 17074,8947 5632,9034"/>
              </emma:interpretation>
              <emma:one-of disjunction-type="recognition" id="oneOf19">
                <emma:interpretation id="interp95" emma:lang="en-US" emma:confidence="0">
                  <emma:literal>[mos-complementary</emma:literal>
                </emma:interpretation>
                <emma:interpretation id="interp96" emma:lang="en-US" emma:confidence="0">
                  <emma:literal>[Mos-complementary</emma:literal>
                </emma:interpretation>
                <emma:interpretation id="interp97" emma:lang="en-US" emma:confidence="0">
                  <emma:literal>arcos-complementary</emma:literal>
                </emma:interpretation>
                <emma:interpretation id="interp98" emma:lang="en-US" emma:confidence="0">
                  <emma:literal>Eros-complementary</emma:literal>
                </emma:interpretation>
                <emma:interpretation id="interp99" emma:lang="en-US" emma:confidence="0">
                  <emma:literal>[complements-story</emma:literal>
                </emma:interpretation>
              </emma:one-of>
            </emma:emma>
          </inkml:annotationXML>
          <inkml:trace contextRef="#ctx0" brushRef="#br1" timeOffset="144253.4533">8278 7279 7482,'0'-16'4257,"0"-4"0,0 20 0,-9-9-1677,-10-3-645,19 12-903,-29-2-258,29 2-129,-33 6-258,17 4-129,0 6 0,0 4-258,3 3 129,1 5-258,3 1 258,3 3-258,6-2 129,0 4 0,7-4 129,11 2 0,5-9 129,9 2 258,0-12-129,9-1 0,-3-10 129,8-2-129,-9-4 0,4-10-129,-7-5 0,-4-3-129,-5-3 0,-3-1-129,-6-3 129,-8 1-129,-2 1 129,-6 4-129,0 3-129,0 4 129,0 16 0,-16-12-129,16 12 0,-16 7 0,9 11 0,3 1 0,1 6 129,3 0-129,0 2 129,3 0 0,8-4 129,3-2-129,2-3 129,5 0 0,2-6 129,6-1-129,-1-6 129,6-1 130,-4-4-388,2-6 0,-5-8 0,0-6 0,-9-4 0,-2-3 0,-11-5 0,-5-2 0,-2 2 0,-10-2 0,-6 4 0,-5 3 0,0 10 0,-6-1 0,6 14 0,-14-6-2839,15 10-1934,-4 5-516,8 6 129,2 3-387</inkml:trace>
          <inkml:trace contextRef="#ctx0" brushRef="#br1" timeOffset="145033.4545">9118 7302 14190,'14'0'4644,"-14"0"-129,20 11 0,-20-11-3483,16 30-129,-11-14-387,7 11 0,-6-4-258,3 4-129,-2-3-129,-4-2 0,3-1-258,-6-21 0,3 29-129,-3-29-129,0 0 0,0 0 129,0 0 0,2-25 129,2 5 129,-1-3 129,2-7 129,6 3 258,-4-3-129,4 7 129,-2-2-129,-9 25 129,16-29-129,-16 29 0,19 0 0,-19 0-258,20 18 258,-9 0-258,-1 1 258,3 3-387,-3-1 0,-2-3-258,0 3-129,-8-21 0,9 25-129,-9-25 129,0 0 0,0 0 129,0 0 258,0 0 258,9-26 258,-2 9 129,-3-9 129,7 4-129,-4-4 0,7 4 0,-5 1-258,3 5 129,-12 16-387,27-16 387,-27 16-258,27 2-129,-11 14 258,-2 5-258,2 4 258,0 2-258,2 1 0,-4-1-387,4-2 0,-8-7-258,8 1-129,-18-19-387,23 20-903,-23-20-2580,0 0 0,20-7-129,-11-9 129</inkml:trace>
          <inkml:trace contextRef="#ctx0" brushRef="#br1" timeOffset="145298.6552">9856 7290 14448,'0'0'4773,"0"0"-129,0 0 129,25 26-3354,-25-10-387,5 13-258,-5-1-129,11 11-386,-7 1-259,6 6 0,-1 0 0,-2 0 0,6 6 0,-10-18-1291,19 15-1160,-22-18-2322,7-8-129,-7-23-129,0 0-258</inkml:trace>
          <inkml:trace contextRef="#ctx0" brushRef="#br1" timeOffset="145532.6556">9950 7418 11739,'0'-86'4773,"0"53"-387,9 4 258,7 18-1935,-9-8-1419,24 19-516,-8 0-129,12 7-258,-4 4 0,4 10 0,-5-3 0,1 7-128,-10-4-259,-3 2 0,-9-3 0,-8-1 0,-4-3 0,-15-5 0,-7 0 0,-14-11 0,11 10-3484,-22-10-1418,2-1-129,-2-7-129,7 1-516</inkml:trace>
          <inkml:trace contextRef="#ctx0" brushRef="#br1" timeOffset="145938.2563">10377 6884 13545,'4'-46'4902,"-4"28"-129,0 18-129,-7-30-2967,7 30-516,0 0-516,0 21 0,0 2-258,7 9 1,-2 4-388,6 12 0,-2 2 0,5 7 0,-2-2 0,1 3 0,-1-2 0,-3-3 0,4-1 0,-12-15-517,8 4-4256,-7-13-387,2-1 129,-4-11-258</inkml:trace>
          <inkml:trace contextRef="#ctx0" brushRef="#br1" timeOffset="146359.4571">10623 7373 13545,'49'-12'4773,"-20"6"129,3 3-258,0-11-2322,7 12-1161,-7-9-645,5 4 0,-6-4-258,-1 3-128,-5-5-130,-4-1 0,-21 14 0,16-29 0,-16 29 0,-7-26 0,-9 13 0,-7 4 0,-2 6 0,-7 1-130,2 2-128,-2 9 0,2 3 129,1 6 0,4 4 0,2 1 0,7 3 129,7 1-129,7 1 258,2-1-258,15 0 387,10-2-258,10-6 0,11-4-129,15 1-387,-6-16-2451,13 0-1677,1 0 129,-3-6-387,-4-3-258</inkml:trace>
          <inkml:trace contextRef="#ctx0" brushRef="#br1" timeOffset="147373.4589">11261 7197 13545,'20'14'4773,"3"18"-387,-12-10 129,-6-3-3096,13 12-516,-11-5-387,2 1-645,-2 0-129,-5-10-387,3 5 0,-5-22 0,0 18-129,0-18 129,0 0 129,0 0 258,5-24 258,2 7 387,-1-10 129,8 6 129,-7-11 0,9 8 129,-7-4-258,7 10 129,-7-1-258,-9 19-129,25-18-258,-25 18 129,25 3 129,-13 13-258,1 2 129,-1 4-129,1 1 0,-1 0-129,-1 2-129,-6-9-258,6 3-258,-11-19 129,7 22 0,-7-22 129,0 0 0,0 0 387,0 0 0,0 0 387,5-16 258,-5 16 0,9-31 0,3 15 129,-4-7-129,8 4 129,-4-4-258,6 7 258,-4 0-387,4 5 258,-18 11-258,32-11 129,-16 11-257,0 9-130,0 4 0,3 4 0,-1 3 0,4 5 0,-5 0 0,1 0 0,0 1 0,-7-10 0,10 16-2581,-12-16-2063,-2 0-387,-7-16 129,12 18-516</inkml:trace>
          <inkml:trace contextRef="#ctx0" brushRef="#br1" timeOffset="147794.6594">12103 7368 12255,'64'-21'4773,"-31"15"-129,1 1 0,4-6-1677,8 11-1677,-14-5-516,11 3-258,-13-3 0,2 1-128,-7-3-388,-2 0 0,-5-4 0,-18 11 0,23-25 0,-20 9 0,-3 16 0,0-30 0,0 30-130,-25-21 1,8 15-129,-8 3 0,0 3 0,-4 0 0,6 11 129,-2 3 0,6 4 129,-1 3-129,10 4 129,2 2-129,7 3 258,1 2-129,10 0 0,8-6-258,11 7-645,-6-17-516,18 5-2322,-6-10-774,-1-6-129,-2-5-258,-5-2-516</inkml:trace>
          <inkml:trace contextRef="#ctx0" brushRef="#br1" timeOffset="84224.5477">4301 7163 9030,'-43'-48'4386,"11"31"258,2 8-387,-2 9-1548,-18-7-1290,18 10-516,-12 10-258,10 10-258,-4 3 0,10 12-258,3 1 129,9 5-129,5 1 0,11 1-129,4-2 258,17 1-258,11-4 0,11-6 0,12-3-129,7-8 0,11-1-387,-5-18-258,14 13-1032,-11-16-2709,-2-2 129,-1-7-258,-15-10-129</inkml:trace>
          <inkml:trace contextRef="#ctx0" brushRef="#br1" timeOffset="85285.3498">4667 7231 13545,'13'-13'4773,"-13"13"129,16 9-129,2 13-3483,-15-6-129,11 10-516,-7 1 0,6 5-258,-6-2 129,2 1-386,-4-6-130,1-4 0,-3-3 0,-3-18 0,0 0 0,0 0 0,0 0 0,-14-9 0,5-14-130,-2-6 130,2-5-258,-1-1 258,3-4-129,0 3 129,3 2-129,2 6 129,0 6-129,2 5 258,0 17-129,0 0 129,22-6-129,-6 10 0,3 14 129,5 1-129,0 1 388,5 5-388,1-4 0,2 2 0,0-5 0,2-2 0,-2-7 0,4-6 0,-3-3 0,3-3 0,-2-13 0,1-5 0,-1-4 0,-2-6 0,-3-4 0,-1 1 0,-5 2 0,0 2 0,-5 7 0,-5 3 0,-13 20 0,14-21 0,-14 21 0,0 0 0,18 18 0,-13 5 0,4 7 0,0 4 0,0 7 0,5 5 0,-2 2 0,1 2 0,-1-4 0,-3-3 0,5-1 0,-3-10 0,10 6 0,-21-38-1549,50 39-902,-30-39-1290,17 0-1419,4-7 0,3-11 0,1-12 516,-1 1 2064,-12-8 2193,-9-9 1419,1 6 2322,-10 3 1548,-12 0 0,-2 7-258,0 8-387,-16-6-1677,16 28-1032,0 0-645,-16 0-258,16 0 0,-15 32-387,12-6 0,3 8-129,0 2 129,2 1-129,8 0 0,6-1 0,2-6-129,2-3 130,1-4-130,2-9 0,-2-8 0,3-6 0,-5-7 0,2-9 0,-6-13 0,1-5 0,-7-7 0,-4-3 0,-5-2 0,-4-1 0,-10 8 0,-5 2 0,-5 8 0,-4 3 0,7 20-517,-18 1-4514,19 5-129,-1 2 0,21-2-387</inkml:trace>
          <inkml:trace contextRef="#ctx0" brushRef="#br1" timeOffset="85644.1504">6672 7156 14448,'16'-9'4644,"-16"9"0,-27-3-258,1 8-3612,-12 6-387,6 3-129,-2 6 0,10-1-129,6 2 0,12 1-129,6-1 129,16-1-129,11-2 129,9 1-129,5 1 0,3 1-129,1 0 258,-1 2-129,-7-3 258,-3 1 0,-11-1 0,-5 0 129,-18-20-129,5 30 129,-13-21-129,-14 3 130,-13-3-388,-6-4 0,-7 4-259,-13-9-773,15 4-3741,-18-4-129,5 2 0,-1-2-387</inkml:trace>
          <inkml:trace contextRef="#ctx0" brushRef="#br1" timeOffset="143192.6513">7207 7444 11610,'13'-14'4773,"-13"14"-258,0 0 0,2-19-2322,-2 19-903,17 0-258,1 0-387,-2 0-129,11 1-129,0 1-129,3 2-387,9 8-903,-5-8-3354,3-1-516,-7-1 129,4 0-516</inkml:trace>
          <inkml:trace contextRef="#ctx0" brushRef="#br1" timeOffset="148215.8603">12780 7274 14448,'16'3'4773,"-16"-3"-387,18 25 0,0-5-2967,-18-20-387,16 32-774,-9-11-258,-7-21-774,16 37-645,-16-37-129,5 25 129,-5-25 0,0 0 387,0 0 258,6-10 516,-1-6 774,-3-13 774,12 8 387,-12-15-516,16 13 258,-11-7-516,11 14-129,-11-6-258,10 14 129,-17 8-258,27 0-129,-27 0 258,25 21-387,-13 2 258,5 4-257,-1 3-130,0 4 0,0 0 0,-4-2 0,6 3-646,-13-13-644,15 11-1161,-15-13-2193,-5-20-129,0 18-387,0-18 129</inkml:trace>
          <inkml:trace contextRef="#ctx0" brushRef="#br1" timeOffset="148512.2609">13360 6946 15093,'2'-23'4644,"0"7"0,-2 16-129,10 11-3096,-10-11-645,8 32-129,-5-11-129,11 13 1,-3 0-517,5 7 0,-2 0 0,4 5 0,-4-2 0,1 3 0,1-1 0,-9-9 0,12 13-1549,-13-18-3224,-3-3-516,-3-12 258,0-17-258</inkml:trace>
          <inkml:trace contextRef="#ctx0" brushRef="#br1" timeOffset="149448.2625">13289 7291 11610,'0'0'4515,"14"-5"129,8 5 0,8-3-2064,20 4-1161,-13-1-129,29 4-516,-6-4-516,15 0 129,-6 0-387,4 0 258,-7-5-258,-7-1 129,-11-3-129,-13 0 0,-13-1 129,-22 10-129,7-18 0,-7 18 0,-23-13 130,1 12-260,-1 1 130,-2 0-129,2 9 129,2 3-129,3 4 129,2 4-129,7 1 129,2 2-129,5-2 129,2 3-258,2-1 0,9-2 0,3 0 0,0-3 0,2-2 0,0-5 129,0-2 0,-16-9 129,27 0 0,-11 0 258,-16 0 0,25-25 129,-14 7-129,3 2 0,-2-2 129,6 6-129,-2-2-129,4 6 130,-3 3-259,5 5 0,-3 0 0,3 5 0,-3 3 0,3 4 0,-3 0 0,1 3 0,-4-3 0,3 1 0,-3-4 0,4-1 0,-2 0 0,3-5 0,-1-3 0,-1 0 0,-1-3 0,2-8 0,-6-5 0,-4-6 0,-4-1 0,-6-5 0,0-1 0,-9-4 0,-2 6 0,-7-1-130,6 8-644,-6 0 129,18 20-129,-21-16 258,21 16 0,0 0 129,0 0 0,-18 9 0,18-9 129,-2 18 129,2-18 129,0 0 129,0 16 129,0-16 0,20 2 129,-4-2 129,-16 0 129,35 0 0,-19-6 0,11 5-129,-6-5 0,4 6-128,-5-1-388,5 1 0,-7 1 0,5 8 0,-2 2 0,2 5 0,0 0 0,0 4 0,2 4 0,-7-8 0,14 16-3484,-18-12-1418,2 0-129,-16-20-129,23 21-516</inkml:trace>
          <inkml:trace contextRef="#ctx0" brushRef="#br1" timeOffset="149869.4632">14881 7300 13545,'20'-12'4773,"-20"12"-258,26 5 0,-10-1-2451,6 17-1419,-6-3-129,9 5-258,-4-2-129,4 1-129,0-8 0,1-3 129,1-6-129,0-5 0,-2 0 129,0-7 0,-4-7 0,2-2 258,-5-4-129,0 4 129,-6-5-128,-12 21-259,18-29 0,-18 29 0,11-18 0,-11 18 0,0 0 0,0 16 0,0 9 0,-8 7 0,-4 6 0,-4 13 0,-4 10 0,-3 10 0,-2 4 0,-1 3 0,4 0 0,-1-5 0,13 5 0,-12-26-1291,19 5-3611,-3-16-387,6-6 0,0-12-387</inkml:trace>
        </inkml:traceGroup>
        <inkml:traceGroup>
          <inkml:annotationXML>
            <emma:emma xmlns:emma="http://www.w3.org/2003/04/emma" version="1.0">
              <emma:interpretation id="{FB796B7C-7F62-4AF3-BC93-7D839D9B88B9}" emma:medium="tactile" emma:mode="ink">
                <msink:context xmlns:msink="http://schemas.microsoft.com/ink/2010/main" type="inkWord" rotatedBoundingBox="17950,7420 23912,7375 23919,8302 17957,8347"/>
              </emma:interpretation>
              <emma:one-of disjunction-type="recognition" id="oneOf20">
                <emma:interpretation id="interp100" emma:lang="en-US" emma:confidence="1">
                  <emma:literal>metal-oxide</emma:literal>
                </emma:interpretation>
                <emma:interpretation id="interp101" emma:lang="en-US" emma:confidence="0">
                  <emma:literal>metal-onside</emma:literal>
                </emma:interpretation>
                <emma:interpretation id="interp102" emma:lang="en-US" emma:confidence="0">
                  <emma:literal>metal-oroide</emma:literal>
                </emma:interpretation>
                <emma:interpretation id="interp103" emma:lang="en-US" emma:confidence="0">
                  <emma:literal>metal-aside</emma:literal>
                </emma:interpretation>
                <emma:interpretation id="interp104" emma:lang="en-US" emma:confidence="0">
                  <emma:literal>metal-aide</emma:literal>
                </emma:interpretation>
              </emma:one-of>
            </emma:emma>
          </inkml:annotationXML>
          <inkml:trace contextRef="#ctx0" brushRef="#br1" timeOffset="150867.865">16215 7217 13545,'25'23'4515,"-14"-5"-129,1 7-129,4 5-3096,-10-4-387,2 5-645,-2-1-387,-4-9-129,5 2 0,-7-23 129,3 27-129,-3-27 0,0 0 258,0 0 129,7-18 387,0 1 129,-5-16 0,7 7 129,-5-12-129,8 8 258,-5-5-387,6 8 129,-6 0-258,7 9 129,-14 18-129,25-14-129,-25 14 0,30 13-129,-16 4 129,2 7-129,0-1 129,-1 3-129,-3 1 0,-5-6-258,2 3 0,-9-8-129,5 0-129,-5-16 129,0 0 129,0 0 129,0 0 129,0 0 129,20-15 258,-8-4 129,-1-10 0,7 3 0,-2-3-129,4 4-128,-1 2-259,4 7 0,-1 4 0,1 10 0,-2 2 0,0 11 0,-1 6 0,1 7 0,-1 2 0,-2 3 0,-1-3 0,-1-1 0,2 0 0,-18-25-259,32 41-2450,-14-32-1935,-2-4-516,-16-5 0,34 0-258</inkml:trace>
          <inkml:trace contextRef="#ctx0" brushRef="#br1" timeOffset="151304.6658">17149 7283 14964,'0'0'4902,"18"-11"-387,-18 11 258,0 0-3354,39-4-387,-19 3-516,10 1 0,0 0-386,6 0-130,-4-6 0,1-1 0,-4-2 0,-4-3 0,-7-4 0,-6 0 0,-10-2 0,-2 0 0,-6 2 0,-10 0 0,-1 4 0,-5 5 0,-1 7 0,0 0 0,0 7 0,0 9 0,3 3 0,2 6 0,4 4 0,4 3 0,4 1 0,4-1 0,2 2 0,6 0 0,8-2 0,6-2 0,6-1-259,3-11 1,6 3-129,-3-14-258,7 2-258,-10-13-645,15 3-1677,-13-17-1548,-5-7 0,-3-4-129,-5-12-129</inkml:trace>
          <inkml:trace contextRef="#ctx0" brushRef="#br1" timeOffset="151554.2662">17786 6895 14319,'25'-68'4902,"-18"50"-258,-7 18 129,0 0-2580,5 9-1032,-5 13-386,6 15-775,-5 2 0,8 13 0,-2-1 0,8 8 0,-3-2 0,6 0 0,0 0 0,-1-2 0,5 2 0,-10-11 0,13 7 0,-23-21-646,23 15-2192,-23-28-2322,-2-19 0,0 0-258,-11 2 0</inkml:trace>
          <inkml:trace contextRef="#ctx0" brushRef="#br1" timeOffset="152084.6671">17804 7339 11223,'-25'-23'4644,"25"23"-129,0 0 0,-20-14-2064,20 14-1032,13 4-387,12 5-387,1-9-129,20 7 0,2-7-258,13 0 129,1-4-258,6-3 129,-8-4-129,-6 2 1,-13-5-130,-11 0 0,-14 0 0,-16 14 0,0-23 0,-14 12 0,-8 6 0,-1 3 0,0 2 0,0 2 0,5 8 0,18-10 0,-21 32 0,15-14 0,6 2 0,0-3-130,4 1 130,3 0-129,-7-18 129,20 27-129,-20-27 129,21 14-129,-21-14 129,23 3 0,-23-3 0,27-5 129,-27 5 129,30-21-128,-14 8-130,4 4 0,-3 1 0,5 4 0,-3 2 0,4 2 0,-1 6 0,-1 6 0,-1 0 0,-3 1-259,3 1-257,-20-14-516,32 18-1161,-32-18-2580,23-5 0,-14-13-258,2-4 0</inkml:trace>
          <inkml:trace contextRef="#ctx0" brushRef="#br1" timeOffset="152334.2676">18593 6822 16641,'-7'-45'4773,"7"45"258,0 0-258,29 0-3354,-22 9-1289,9 21-130,-5 6 0,3 14 0,-5 5 0,1 11 0,-3 0 0,2-1 0,-2-1 0,1-5 0,2-4 0,-8-17-130,19 1-4772,-14-14-387,1-4 258,-8-21-387</inkml:trace>
          <inkml:trace contextRef="#ctx0" brushRef="#br1" timeOffset="152505.8679">18924 7315 12642,'54'-11'4515,"-28"2"-645,19 9-2322,-6 2-4386,-7-4-774,12 2-645,-10-5-387</inkml:trace>
          <inkml:trace contextRef="#ctx0" brushRef="#br1" timeOffset="153270.2692">19807 7146 9288,'-24'-20'4128,"24"20"-129,-35-9-129,8 6-2451,8 4-387,-10 10-387,8 10 0,-6 2-258,6 9-258,-2 2 0,8 4 0,1 1 0,9 0 129,1-4 0,4 1 0,9-9 258,13 1 0,-5-10 129,15 2 129,-7-15 0,11 4 129,-10-9 0,6-6-258,-7-10-257,0-1-388,-7-15 0,-4 1 0,-5-8 0,-5 0 0,-4-4 0,0 1 0,-11 3 0,-5 5 0,-2 9 0,-7 2 0,9 19-1033,-7-3-3869,0 7-258,-2 2 0,6 7-258</inkml:trace>
          <inkml:trace contextRef="#ctx0" brushRef="#br1" timeOffset="153800.6701">19871 7217 14706,'87'30'4902,"-36"-10"-258,4 3 0,-7-6-3354,18 14-645,-9-6-129,0 1-387,-5 1-387,-11-9 0,-2 3-387,-16-14-258,5 7-774,-28-14-774,20-3-774,-20-20 516,0 23 516,0-45 774,0 17 774,0-1 903,-9-6 903,9 15 1290,-11-8 129,11 28 129,-14-27-645,14 27-645,-25 2-516,11 14-387,-9 2 0,0 7-387,-4-1 129,-3 5-129,-2-1-129,-2-3-129,4 0-387,-9-11-645,17 2-2967,-6-1-258,1-8-516,8-2 129</inkml:trace>
          <inkml:trace contextRef="#ctx0" brushRef="#br1" timeOffset="153925.4704">20500 7268 12126,'64'-17'4902,"-39"15"-258,-3 2 387,-6 0-2193,5 18-1677,-21-18-387,28 35-387,-17-14 129,1 4-258,-3 4-258,-2-6-387,2 7-516,-9-30-1419,0 27-2580,0-27 129,0 0-387,0 0-129</inkml:trace>
          <inkml:trace contextRef="#ctx0" brushRef="#br1" timeOffset="154081.4706">20721 7117 13287,'2'-82'4773,"-1"54"-387,-1 3 129,0 2-2709,0 23-1677,0 0-1161,0 0-2580,-14 12-774,14 6-387,0 2 0,7 6-516</inkml:trace>
          <inkml:trace contextRef="#ctx0" brushRef="#br1" timeOffset="154643.0716">21274 7258 13029,'7'-16'4773,"-7"-13"-387,0 29 129,-16-18-3354,-16 6-387,9 12-387,-7 0-129,3 7-129,4 9 0,3 4-258,4 5 129,6-1 0,1 3 0,7-2 0,2-2 0,0 0 129,7-5 0,7 0 129,-14-18 0,32 19 258,-14-19-129,12 0 129,-6-10 0,11-6 0,-6-11-386,4-5-130,-2-11 0,-1-6 0,-5-10 0,-6-7 0,-8-5 0,-6-6 0,-5 3 0,-3-1 0,-13 7 0,-2 10 0,-3 11 0,-1 15 0,3 16 0,1 16 0,2 13 0,11 21 0,3 12 0,2 9 0,9 9 0,5 7 0,7-1 0,1-1 0,3-3 0,-2-9 0,2-2 0,-8-12 0,14 3-646,-21-20-3998,17-4-645,-2-12 258,7-4-387</inkml:trace>
          <inkml:trace contextRef="#ctx0" brushRef="#br1" timeOffset="154986.2722">21799 7256 14706,'48'0'4902,"-22"0"129,3 0-516,14 2-2967,-13-2-516,14-6-387,-8-4-257,1-1-388,-6-5 0,-7-2 0,-6-1 0,-9-1 0,-9-3 0,-7 3 0,-14 4 0,-10 6 0,-1 4 0,-5 6 0,1 4 0,1 12 0,5 5 0,3 6 0,11 3 0,7 0 0,9 4-130,7-4-257,18 2 129,4-7-387,17 7-516,-11-12-3354,17-4-387,-4-7 129,-4-6-387</inkml:trace>
        </inkml:traceGroup>
      </inkml:traceGroup>
      <inkml:traceGroup>
        <inkml:annotationXML>
          <emma:emma xmlns:emma="http://www.w3.org/2003/04/emma" version="1.0">
            <emma:interpretation id="{2A4AA3E1-544B-4B2C-9212-45C28103F18E}" emma:medium="tactile" emma:mode="ink">
              <msink:context xmlns:msink="http://schemas.microsoft.com/ink/2010/main" type="line" rotatedBoundingBox="16468,8810 24159,8570 24182,9303 16491,9543"/>
            </emma:interpretation>
          </emma:emma>
        </inkml:annotationXML>
        <inkml:traceGroup>
          <inkml:annotationXML>
            <emma:emma xmlns:emma="http://www.w3.org/2003/04/emma" version="1.0">
              <emma:interpretation id="{673BE0E3-7353-4A47-9647-3B5811E8B314}" emma:medium="tactile" emma:mode="ink">
                <msink:context xmlns:msink="http://schemas.microsoft.com/ink/2010/main" type="inkWord" rotatedBoundingBox="16468,8810 24159,8570 24182,9303 16491,9543"/>
              </emma:interpretation>
              <emma:one-of disjunction-type="recognition" id="oneOf21">
                <emma:interpretation id="interp105" emma:lang="en-US" emma:confidence="0">
                  <emma:literal>-semiconductor</emma:literal>
                </emma:interpretation>
                <emma:interpretation id="interp106" emma:lang="en-US" emma:confidence="0.5">
                  <emma:literal>-semi conductor</emma:literal>
                </emma:interpretation>
                <emma:interpretation id="interp107" emma:lang="en-US" emma:confidence="0">
                  <emma:literal>-semiconductors</emma:literal>
                </emma:interpretation>
                <emma:interpretation id="interp108" emma:lang="en-US" emma:confidence="0">
                  <emma:literal>-Semiconductor</emma:literal>
                </emma:interpretation>
                <emma:interpretation id="interp109" emma:lang="en-US" emma:confidence="0">
                  <emma:literal>-Semiconductors</emma:literal>
                </emma:interpretation>
              </emma:one-of>
            </emma:emma>
          </inkml:annotationXML>
          <inkml:trace contextRef="#ctx0" brushRef="#br1" timeOffset="158558.6785">17837 8339 8385,'-10'-27'4515,"10"27"-129,-27-14-258,11 12-645,16 2-2193,-41 16-645,22 4-516,-5 5 129,5 2-387,-1 5 129,4 1-129,6 3 0,4-6 0,6 2 129,6-5 258,10-4-129,10-2 129,8-10 129,11-2 0,1-9 0,9 0 0,-5-9 129,3-3-129,-7-11 0,-1 1 0,-13-5 0,-5 4 0,-13-3-129,-4 3 0,-6 1 0,-4 6-129,0 16 0,0-21-129,0 21 0,0 0-129,-14 9 129,10 7-129,2 3 129,2 1-129,0 3 129,2-2-129,7-3 129,4 0 129,-13-18-129,32 23 129,-15-16 0,5-1 129,-1-5 1,0 1-259,-1-2 0,1-7 0,-21 7 0,29-30 0,-22 5 0,-4 0 0,-3-5 0,-1-1 0,-10 5 0,-9-3 0,6 13 0,-20 2-4516,13 5-644,-2 4 0,5 5-387</inkml:trace>
          <inkml:trace contextRef="#ctx0" brushRef="#br1" timeOffset="159463.4799">18344 8375 13416,'45'19'4902,"-20"-6"-129,3 5-129,-1-11-2709,7 18-1032,-15-9-258,6 5-387,-9-2-129,-3-3-129,-13-16-129,16 25-129,-16-25 129,0 0 0,0 0 0,0 0 0,0 0 129,0 0 129,5-16 0,-3 0 0,0-7 129,1 2 129,2-4-129,8 2 0,-4 2-129,1 3 259,3 2-388,-13 16 0,21-18 0,-21 18 0,20 0 0,-20 0 0,19 23 0,-6-5 0,3 1 0,2 3-388,7 3 1,-2-9-258,16 7-387,-9-14-258,30 10-774,-15-19-903,26 4-774,-7-6 0,9-2-258,-9-12 903,2 8 1032,-16-12 1032,-15-1 1935,-8 5 1032,-20-6 1161,-7 5 258,-12-1-129,-10 7-516,-10-3-516,6 14-774,-12-2-516,10 7-387,-6 6 0,9 9-258,0 1 258,9 4-258,0 0 0,13 3 0,3-5-129,1 4 129,14-7 0,8-1 129,0-8 0,9 0 0,-5-11 129,5 0 0,-6-11-129,3-9 0,-6-10 0,-2-6-257,-5-8-130,-3-9 0,-4-8 0,-4-5 0,-2-5 0,-3 4 0,-1-1 0,-10 8 0,-1 8 0,-1 9 0,-1 15 0,14 28 0,-29-9 0,19 18 0,1 17 0,7 14 0,0 8 0,2 5 0,2 6 0,9 1 0,1 1 0,4-3 0,2-1 0,0-5 0,3-2 0,-7-9-259,11 3-902,-16-21-2064,11 2-1806,-1-11 0,6-7-258,-2-7 0</inkml:trace>
          <inkml:trace contextRef="#ctx0" brushRef="#br1" timeOffset="159822.2807">19741 8421 12771,'0'-20'4644,"0"20"-387,0 0 387,0 0-3096,0 0-516,0 20-645,0-4 0,7 9 0,-5-6 0,7 5-129,-6-3-129,4-2 0,0-3-129,-7-16 0,13 18 0,-13-18 0,0 0 0,21-3 129,-12-13 0,3-2 129,1-7 129,5 2-129,-1-4 0,1 6 0,0 1-128,0 8-130,0 3 0,-18 9-130,33 0-257,-33 0-129,43 28-645,-43-28-903,59 27-1548,-18-16-1161,7-4-258,3-7-129,6-2-129</inkml:trace>
          <inkml:trace contextRef="#ctx0" brushRef="#br1" timeOffset="160040.6809">20513 8348 12513,'3'-21'4644,"-8"-6"-129,5 27-129,-23 0-2709,0 0-645,7 16-645,-4 2 129,6 5-387,1 4 129,6 1-258,4 1 129,3-3-258,9 1 0,8-4-129,12-5 0,1-8-258,7 1-258,-3-11-387,14-5-2322,-5-13-774,-4-10-387,2-8-258,-4-14 0</inkml:trace>
          <inkml:trace contextRef="#ctx0" brushRef="#br1" timeOffset="160680.2822">20916 8362 9417,'-24'-32'4644,"24"32"0,0 0-516,-9-25-1161,26 25-1032,-17 0-774,52 0-258,-15 0-258,20 0 0,6 0-258,6 0-129,2-3-129,-3 1 129,-10-3-129,-4 3 129,-15 0-129,-14 2 1,-25 0-130,0 0 0,0 0 0,-9 11 0,-9 1 0,0 1 0,-1 3 0,1 1 0,6 3 0,-1 0 0,8-3 0,3 1 0,2-2 0,0-16 0,14 25 0,4-18 0,2-1 0,4-6 0,0-4 0,-3-10 0,-2-2 0,-6-13-517,8 10-2450,-15-17-1935,-3 2 0,-3 2-387,0 4-387</inkml:trace>
          <inkml:trace contextRef="#ctx0" brushRef="#br1" timeOffset="160274.6813">21021 7896 13287,'0'0'4902,"0"0"0,-14 16 0,4 2-3096,10 26-645,-13-3-129,11 15-257,-1-3-775,3 2 0,3 0 0,12 0 0,-1-3 0,0-4 0,6 2-259,-15-18-1418,20 9-1935,-22-18-1419,-3-5 0,0-18-258,0 0-516</inkml:trace>
          <inkml:trace contextRef="#ctx0" brushRef="#br1" timeOffset="161241.883">21630 8350 13545,'39'25'4902,"-14"-13"-129,1 1 0,14 8-2838,-19-16-903,13 10-258,-8-10-129,5 0-257,-6-5-388,3 0 0,-7-9 0,6-5 0,-6-5 0,1-3 0,-4-5 0,-1-3 0,-2 0 0,-8-2 0,0 4 0,-7-3 0,0 10 0,-14-2-775,14 23-386,-40-23-645,40 23-645,-42 0-645,42 0 0,-41 1 645,41-1 1032,-22 16 645,22-16 903,0 0 903,0 0 903,13 4 774,-13-4 129,34-4-258,-34 4-774,42-12-516,-22 1-258,12 10-258,-9-5-129,9 6-386,-7-2-259,5 2 0,-1 0 0,-1 2 0,-1 5 0,0 6 0,-1-1 0,1 6 0,-4 3 0,0 1 0,-5 3 0,-2 1 0,-7 3 0,-6-3 0,6 12 0,-9-13-3871,-7 5-1289,-9-2-387,2 1-258</inkml:trace>
          <inkml:trace contextRef="#ctx0" brushRef="#br1" timeOffset="155657.0734">14749 8551 6708,'-5'-16'3612,"5"16"129,0 0-258,0 0-1419,16 0-1161,-16 0-645,21 0-1161,-21 0-2064,45 5-387,-27-5-516,21 4-129</inkml:trace>
          <inkml:trace contextRef="#ctx0" brushRef="#br1" timeOffset="156078.2741">15545 8353 14448,'0'0'4386,"0"0"-129,0 0-258,-15-3-3096,-8 3-387,2 3-387,-4 6 0,2 0-129,3 2 129,4-2-129,16-9 129,-12 18-258,12-18 258,12 16-129,8-8 129,10 5 0,0-2 258,8 5-258,-5-4 258,5 6-129,-8-2 0,-1 5 0,-8-5 129,-5 4-129,-11-4 0,-3 0 0,-2-16 0,-16 26 0,-7-17-128,-4-3-130,-5-3 0,-3-3 0,-5 0 0,0-5-130,6 0-515,-7-15-903,18 9-3096,-2-1-129,7 1-129,18 11-129</inkml:trace>
          <inkml:trace contextRef="#ctx0" brushRef="#br1" timeOffset="156515.0749">16023 8505 15867,'68'-4'4773,"-40"2"0,1 0-258,-10-6-3483,13 8-258,-7-6-387,2 3 0,-6-4-128,0 1-259,-5-1 0,-16 7 0,16-23 0,-16 23 0,-5-23 0,-13 12 0,-1-1 0,-8 5 0,0 1 0,-3 6-259,2 0 259,-1 6-129,3 4 0,2 5 0,3 2 129,2 1-129,4 2 129,5 3-129,4 2 129,6-4 0,4 4-129,10-2 258,7-2-129,8-1 0,3-4-258,2-7 0,5 3-387,-11-12-1032,13 0-2967,-7-3 129,-6-6-516,-3-2 0</inkml:trace>
          <inkml:trace contextRef="#ctx0" brushRef="#br1" timeOffset="157295.0763">16509 8410 14061,'25'-25'4902,"-1"22"-129,-24 3-129,24 19-2451,-24-19-1290,26 29-129,-11-11-257,4 3-517,-3 0 0,-2 1 0,1-1 0,-7-5 0,1 0 0,-9-16-517,0 0 130,0 0-129,0 0 0,0 0 258,0 0 129,4-23 0,-2 3 258,5 1 0,-2-6 129,6 7 129,-1-1-258,-10 19 129,25-25 0,-25 25-129,29-7 0,-29 7 0,28 3 0,-10 10-129,-2-1 129,4 4-129,-3-2 129,3-1-129,-4-1 0,0-3 130,-16-9-130,21 11-130,-21-11 130,0 0 0,16 3 0,-16-3 0,0 0 0,13-12 0,-13 12 0,14-23 130,-3 7-130,-1 0 0,1 0 0,0 0 0,-11 16 0,19-22 0,-19 22 0,16-12 0,-16 12 0,16 0 0,-16 0 0,16 2 0,-16-2 0,16 7 0,-16-7 0,18 5 0,-18-5 0,0 0 0,23 0 0,-23 0 0,0 0 0,22-7 0,-22 7 0,0 0 0,0 0 0,17-9 0,-17 9 0,0 0 0,18 9 0,-18-9 0,20 27 0,-8-11 0,1 1 0,1-1 0,-3 0 0,-11-16 0,19 24 0,-19-24 0,16 14-2710,-16-14-1934,0 0-387,0 0-129,-5-20-387</inkml:trace>
          <inkml:trace contextRef="#ctx0" brushRef="#br1" timeOffset="157497.8766">17210 8115 14448,'-11'-48'4773,"11"48"-645,-5-21 0,5 21-4386,0 0-3483,0 14-516,5 2-387,0 0-387</inkml:trace>
        </inkml:traceGroup>
      </inkml:traceGroup>
    </inkml:traceGroup>
    <inkml:traceGroup>
      <inkml:annotationXML>
        <emma:emma xmlns:emma="http://www.w3.org/2003/04/emma" version="1.0">
          <emma:interpretation id="{FB6DC42A-1396-4DC1-A5F9-52C69A5D0C8C}" emma:medium="tactile" emma:mode="ink">
            <msink:context xmlns:msink="http://schemas.microsoft.com/ink/2010/main" type="paragraph" rotatedBoundingBox="1897,9505 21360,9678 21332,12800 1869,1262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F86B214-F533-4DB2-81B5-8E1D56EBA6A8}" emma:medium="tactile" emma:mode="ink">
              <msink:context xmlns:msink="http://schemas.microsoft.com/ink/2010/main" type="line" rotatedBoundingBox="1897,9505 21360,9678 21348,11083 1885,10910"/>
            </emma:interpretation>
          </emma:emma>
        </inkml:annotationXML>
        <inkml:traceGroup>
          <inkml:annotationXML>
            <emma:emma xmlns:emma="http://www.w3.org/2003/04/emma" version="1.0">
              <emma:interpretation id="{66D9292E-532A-4FA9-88C1-413562BFD5B8}" emma:medium="tactile" emma:mode="ink">
                <msink:context xmlns:msink="http://schemas.microsoft.com/ink/2010/main" type="inkWord" rotatedBoundingBox="1897,9505 21360,9678 21348,11083 1885,10910"/>
              </emma:interpretation>
              <emma:one-of disjunction-type="recognition" id="oneOf22">
                <emma:interpretation id="interp110" emma:lang="en-US" emma:confidence="0">
                  <emma:literal>2)TTL-transistortransistos</emma:literal>
                </emma:interpretation>
                <emma:interpretation id="interp111" emma:lang="en-US" emma:confidence="1">
                  <emma:literal>2) TTL-transistor transistor</emma:literal>
                </emma:interpretation>
                <emma:interpretation id="interp112" emma:lang="en-US" emma:confidence="0">
                  <emma:literal>2) TTL-transistor trans into</emma:literal>
                </emma:interpretation>
                <emma:interpretation id="interp113" emma:lang="en-US" emma:confidence="0">
                  <emma:literal>2) TTL-transistor trans is to</emma:literal>
                </emma:interpretation>
                <emma:interpretation id="interp114" emma:lang="en-US" emma:confidence="0">
                  <emma:literal>2) TTL-transistor trans issues</emma:literal>
                </emma:interpretation>
              </emma:one-of>
            </emma:emma>
          </inkml:annotationXML>
          <inkml:trace contextRef="#ctx0" brushRef="#br1" timeOffset="257400.4521">13744 9061 9933,'0'0'4644,"0"0"-258,9 0 0,-9 0-1806,18 25-1032,-18-7-129,11 21-129,-11-7-387,7 14-129,-5-1-258,8 6-128,-3-1-388,6 5 0,-1-5 0,1-3 0,3-1 0,-5-11 0,1 1-646,-12-18-1289,0 1-2838,0-19 0,-11 14 0,-6-14-258</inkml:trace>
          <inkml:trace contextRef="#ctx0" brushRef="#br1" timeOffset="257618.8525">13371 9456 14061,'48'-7'4644,"-11"7"-258,6 0 129,1-3-2838,24 3-774,-6 1-645,6 1-516,3 9-1548,-10-8-2580,-5-3 0,-4 4-387,-9-4-129</inkml:trace>
          <inkml:trace contextRef="#ctx0" brushRef="#br1" timeOffset="258164.8533">14250 9727 16641,'53'0'4773,"-28"-6"129,3 1-258,-12-13-3483,16 7-515,-10-8-646,3-1 0,-11-5 0,-3 2 0,-6-5 0,-5-1 0,-4 3 0,-15-5 0,-1 10-259,-12-2-386,4 9 258,-10-2-258,10 10-129,-6-2 0,9 8 129,-2 0 0,27 0 129,-24 0 258,24 0 129,0 0 129,8 1 387,16-1 0,-1 0 258,14 0 0,-3-5 129,10 1-129,-6-4 0,4 6 0,-10-5-258,6 7 0,-12-6-257,5 6-130,-8 0 0,4 0 0,-1 6 0,3 4 0,-1 3 0,-1 5 0,1 1 0,-5 6 0,-3 2 0,-8 1 0,1 4 0,-11-3 0,7 4-517,-9-13-1031,14 12-1935,-5-16-1419,8-2 0,5-5 0,4-9-129</inkml:trace>
          <inkml:trace contextRef="#ctx0" brushRef="#br1" timeOffset="258570.4542">15219 9513 11223,'0'-19'4644,"-18"-6"-129,2 18 129,16 7-2580,-32-2-774,32 2-258,-28 5-258,28-5-258,-22 23-129,22-23-129,-12 32-129,10-16 0,2 2 0,0 0-129,0 0 0,4-1-129,3 1-129,-7-18 129,19 29-129,-19-29 129,24 16 0,-24-16 0,26 0 258,-10 0 0,0-11 129,4-1 129,-2-6-129,8 2 129,-1 0-129,5 3 0,-1 4-128,1 6-130,-1 3 0,-4 3-259,-1 12-128,-24-15-774,32 33-2580,-28-17-1032,-4-16 0,7 22-258,-7-22-129</inkml:trace>
          <inkml:trace contextRef="#ctx0" brushRef="#br1" timeOffset="259303.6555">15616 9495 13287,'0'-16'4773,"0"-7"0,0 23 129,16-9-2580,9 16-1161,-25-7-258,33 29-257,-15-15-646,4 6 0,-6-2 0,-4-1 0,-3 1 0,-9-18 0,5 25 0,-5-25 0,2 16 0,-2-16-130,0 0-128,0 0 129,20-14-129,-8-4 387,1-3 0,3-2-129,0-6 129,5 2 129,-2-1-128,3 5-130,-1 5 0,0 6 0,1 6 0,3 6 0,-4 9 0,2 12 0,-1 4 0,-1 4 0,0 1 0,-3 0 0,2-1 0,-4-10-388,8 3-257,0-19-387,15 8-258,-9-16-258,22 1 0,-17-19 129,17 7 258,-20-11 516,2 2 258,-15 2 516,-12-5 645,-3 10 516,-17-5 0,13 23 0,-37-25-258,37 25-258,-36-11-258,36 11-129,-26 0-129,26 0-129,0 0 0,-2 22 0,2-22 0,23 28 0,2-12 0,5 5 0,2-1 129,4 5-129,1-2 0,-3 4 0,-2-2 129,-5-1 0,-6-2-129,-5-1 1,-9-3-130,-5-2 0,-2-16 0,-14 23 0,-9-16 0,-8-3 0,-4-2 0,-8-2 0,2 0 0,-12-8-1033,14 8-1805,-9-5-2064,5-4 0,7-1 0,8 1-387</inkml:trace>
          <inkml:trace contextRef="#ctx0" brushRef="#br1" timeOffset="259943.2566">16985 9430 12513,'41'-2'5031,"-41"2"-129,13 18-129,-8 10-1419,-5-28-2322,0 43 0,0-20-902,4 4-130,-3-1 0,3-3 0,1 0 0,-5-23 0,7 34-259,-7-34-2063,0 0-2451,0 0-258,-1-21-129,-6-2-258</inkml:trace>
          <inkml:trace contextRef="#ctx0" brushRef="#br1" timeOffset="259944.2566">16993 9282 9675,'0'-25'2580,"0"25"-2451,16 5-516,-16-5-2838,32 29-645</inkml:trace>
          <inkml:trace contextRef="#ctx0" brushRef="#br1" timeOffset="259974.4564">17425 9433 10449,'42'11'4515,"-42"-11"0,0 0-387,0 16-1161,-10-16-1806,10 0-516,-16 14 0,16-14-258,-13 16 129,13-16-258,0 20 129,0-20-129,22 23 0,-3-9 0,1-2-129,6 6 129,-2-2 0,0 0 129,-6 0-129,0 2-128,-7-2-130,-4 2 0,-7-18 0,-4 27 0,-12-13 0,-9-7 0,-1 7-904,-22-9-3740,5-5-387,-3-1 129,3-10-387</inkml:trace>
          <inkml:trace contextRef="#ctx0" brushRef="#br1" timeOffset="260255.2571">17873 9074 15996,'84'-2'4902,"-43"23"258,-13 8-387,15 15-3483,-29-3-644,9 13-646,-11 1 0,1 5 0,-4-1 0,-2 0 0,0-1 0,-5-4 0,1-1 0,-4-17 0,1 8-3097,-4-26-1805,4-18-387,-28 11 0,10-13-387</inkml:trace>
          <inkml:trace contextRef="#ctx0" brushRef="#br1" timeOffset="260614.0578">17921 9463 13029,'107'-10'4644,"-34"4"-129,5 6-129,18 0-2838,-18-1-774,13 1-387,-13-2-129,-10 2 0,-17-4-129,-11 4 0,-21-2 0,-19 2-129,0 0 129,-7 9-129,-13 2 129,1 1-129,-1 6 129,3 4-129,2 1 0,10 3 0,5 3 129,2-1-129,12-3 0,7-2 129,2-5 0,4-7 129,-2-8-129,0-3 129,-4-10-129,-5-12-258,-3-3-258,-13-14-774,7 4-3225,-7-1-516,-11 1 129,-3 6-516</inkml:trace>
          <inkml:trace contextRef="#ctx0" brushRef="#br1" timeOffset="261082.0586">18974 9567 15093,'77'19'5160,"-40"-14"-129,7 3-258,-6-12-2709,8 4-1418,-9 0-646,4 0 0,-7-9 0,-2-3 0,-3-3 0,-10-6 0,-3 0 0,-12-8 0,-3 4 0,-2-7-388,-8 9-644,-14-7 0,7 12 258,-9-7-258,25 25 129,-31-25 0,31 25 387,0 0 0,0 0 387,0 0 258,0 0 129,22 4 129,-6 1 129,11 10 129,-6-10 129,9 7-129,-10-5 129,8 6-129,-8-2 0,3 3-129,-7-2-129,2 6 0,-6 2 130,1 4-517,-5 5 0,0 3 0,-5 4 0,-3-1 0,5 18-1807,-6-10-2837,-12 0-516,-8 1 0,-9 1-387</inkml:trace>
          <inkml:trace contextRef="#ctx0" brushRef="#br1" timeOffset="230053.6041">267 9300 9417,'0'0'4386,"0"0"-258,0 0-516,0 0-1548,0 0-258,0 0-516,0 0-129,0 0-258,0 0-258,10-9 0,-10 9-129,13-22-129,-3 6 0,1-3-129,3-2-129,1-3 0,-1 5-129,2 1 129,-16 18-129,28-23 0,-28 23 0,29-4 0,-29 4 0,25 11 0,-15 5 0,-1 5 0,-2 6 129,-5 5-129,-2 7 129,-3 2 129,-12 4-258,-4 1 259,-8 2-259,-3-2 0,-4-5-130,2-4 1,-2-5 129,4-5-258,2-7 258,3-6-258,5-5 258,4-2 0,16-7 0,-18 3 129,18-3-129,0 0 129,0 0 0,0 0 0,16-1 130,0 1-259,4 0 0,3 0 0,5 3 0,3 4 0,1 2 0,0 0 0,-2-2 0,4 2-130,-8-9-1547,8 0-3096,-4-3-129,-1-3 0,-4-3-516</inkml:trace>
          <inkml:trace contextRef="#ctx0" brushRef="#br1" timeOffset="230693.2052">580 8901 11610,'0'0'4386,"0"0"-129,10-18 129,-10 18-2580,0 0-774,0 0-258,0 0 0,22 13-258,-6 3-129,3 0 0,8 12-129,1-1 0,10 5 0,1 2 0,7 3-129,2-1 0,2 5 0,-2-6 0,5-1 0,-5-2 0,-1-2 0,-6-3 0,-2 0 0,-5-6 130,-6 0-259,-3-6 0,-6-1 0,-19-14 0,25 25 0,-25-25 0,4 30 0,-8-14 0,-10 11 0,-11 3 0,-3 9 0,-13 4 0,-5 8 0,-6 3 0,-7 1 0,1 0 0,1-2 0,2 1 0,1-8 0,10 0 0,-3-23 0,23 4-4774,-10-6-386,9-3 129,0-9-387</inkml:trace>
          <inkml:trace contextRef="#ctx0" brushRef="#br1" timeOffset="248820.437">1787 9108 9675,'0'0'4386,"-12"-18"-129,12 18-129,0 0-2322,0 0-258,0 0-387,0 0 0,0 0-516,0 0 0,0 0-258,0 0 0,0 0-129,20 0 0,8 2 0,9-2 0,15 0-129,7 0 129,8 0-129,4 0 0,4 0 0,0 0-129,1-4 129,-6-1 0,-1-2 0,-7 1-129,-1-1 0,-6 0 0,-5 0 0,-6 3 0,-8-1-258,-6 5-129,-12-4-387,3 8-645,-21-4-3096,0 0-129,-3 20-387,3-20 129</inkml:trace>
          <inkml:trace contextRef="#ctx0" brushRef="#br1" timeOffset="249210.4377">2378 9116 13029,'0'0'4644,"0"0"-258,0 0 129,5 22-3225,-5-22-387,0 50 0,0-22-129,6 15-258,-5-2-129,7 5-129,-3-2 129,4 3-387,-4-6 129,4 0-129,-4-4 129,3-3-129,-3-4-129,0-3 129,1-6-258,-6-21 129,8 30-129,-8-30-129,9 18-516,-9-18-1806,0 0-2064,0 0 258,-1-12-387,1 12-129</inkml:trace>
          <inkml:trace contextRef="#ctx0" brushRef="#br1" timeOffset="249694.0386">3127 9170 9546,'18'-25'4515,"-18"25"-129,23-18-258,0 18-1806,-23 0-645,48-11-258,-23 1-387,25 10-387,-6-7-129,17 7 0,-3-6-258,8 5 0,-2-5-129,0 6 0,-5-3 0,-9-1-258,-6 4-129,-12-3-258,0 3-1290,-12 0-2709,-20 0 0,0 0-387,0 0-258</inkml:trace>
          <inkml:trace contextRef="#ctx0" brushRef="#br1" timeOffset="249943.639">3639 9106 14319,'-16'23'4773,"7"4"-258,6-8 129,-4-1-3612,7 18-129,-2-6-129,2 11-258,-2-2 0,2 4-258,0-4 0,2-2-258,3-1 129,2-3-129,0-2 0,2-6-129,2 1-387,-4-8-129,9 12-1419,-9-12-2451,-7-18-258,11 27-129,-11-27-387</inkml:trace>
          <inkml:trace contextRef="#ctx0" brushRef="#br1" timeOffset="250427.2399">4189 9133 12513,'18'-6'4902,"-1"6"-387,-13 16 258,-4-16-2580,14 46-1290,-14-21-129,7 14-129,-7-5-129,7 7-258,-5-3 129,5 2-258,-1-2-129,-1 1 129,0-5-129,2-2 130,1-2-130,-1-5 0,2-6-130,-2-1 130,-7-18 0,19 25 0,-19-25 0,25 14 0,-7-7-129,2-5 258,1 0 1,6-2-130,-3 0 0,3 0 0,3 0 0,2-4 0,0 1 0,2 1 0,0 0 0,0 2 0,-2 0 0,-4 0 0,1 4-259,-29-4-1547,30 0-2967,-30 0-129,18 0 0,-18 0-258</inkml:trace>
          <inkml:trace contextRef="#ctx0" brushRef="#br1" timeOffset="250754.8404">5286 9449 14706,'52'-12'4644,"-27"6"-258,7 6-129,5 0-3225,-8 2-645,8 2-129,2 3-516,-7-7-2967,4 2-1161,6-1-129,-4-1-129,6-5-516</inkml:trace>
          <inkml:trace contextRef="#ctx0" brushRef="#br1" timeOffset="251378.8415">6229 8976 9159,'0'0'4515,"14"-7"129,9 7-258,8 5-1290,2-5-1419,32 7-129,-5-7-387,24 4-387,-6-4-258,9 5-129,-3-5-129,-3 2-129,-9 0-258,-12-2 0,-7 2-387,-17-8-1032,5 3-2967,-18 1-258,-23 2 0,0 0-387</inkml:trace>
          <inkml:trace contextRef="#ctx0" brushRef="#br1" timeOffset="251690.8421">6811 9003 13287,'-11'16'4644,"11"1"-258,0-17 387,-5 22-3096,5 10-774,0-7 0,0 16-258,0-2-129,0 11-129,0-1-129,5 7 130,0-7-388,3 3 0,-1-4 0,2-4 0,-2-4 0,0-7 0,0-1 0,-7-12-517,14 10-1676,-14-30-2451,7 23-258,-7-23 0,0 0-387</inkml:trace>
          <inkml:trace contextRef="#ctx0" brushRef="#br1" timeOffset="252502.0435">7213 9657 13416,'37'4'4515,"-3"-1"-129,-34-3 129,19 0-2838,5 0-387,-24 0-387,28-10-129,-28 10-258,23-22-129,-16 5 1,2-1-388,-3-2 0,-6-3-130,0 0-128,0-6-258,-8 8 0,-6-7-129,7 10 0,-11-5-129,18 23-129,-30-29-258,30 29-258,-27-12-387,27 12-258,-16 0 129,16 0 0,0 0 0,0 0 387,-12 12 645,12-12 903,0 0 903,0 0 516,21 13 516,-21-13 0,34 2 0,-16-2 258,17 0-129,-11-2-645,15 2-387,-11-2-129,8 2-258,-10-2 0,6 2-129,-8-3-129,0 3 0,-4 0 0,3 1-129,-23-1-128,36 16-130,-20-5 0,2 7 0,-4 0 0,0 3 0,0 2 0,-3 0 0,1 4 0,-6-2 0,6 7-388,-12-16-2579,0 9-1806,0-6-258,9 1-129,-9-20 0</inkml:trace>
          <inkml:trace contextRef="#ctx0" brushRef="#br1" timeOffset="252970.0443">8300 9515 11352,'-27'-37'4773,"9"29"-258,-1 3 0,19 5-2193,-40 0-774,40 0-387,-32 16-387,32-16-258,-24 27-258,15-11 0,0 3-129,3 1-129,5 1-129,-1 1 0,2 1-129,0-4 0,9 4-129,0-7 0,-9-16 129,26 22 0,-26-22 129,29 0 0,-13-4 258,2-8 258,-6-11 0,6 3 129,-6-7 0,6 6 0,-6-4 1,4 7-517,-5 1 0,-11 17 0,25-18 0,-25 18 0,25 0 0,-25 0 0,28 12 0,-12 3 0,0 2 0,2 5 0,2 3 0,-8-6 0,15 17-1291,-11-17-3482,0 3-258,-16-22 0,23 26-387</inkml:trace>
          <inkml:trace contextRef="#ctx0" brushRef="#br1" timeOffset="253406.8451">8867 9520 14061,'12'-23'5160,"6"14"-516,-18 9 258,18 7-1935,-18-7-2064,13 18-773,-13-18-130,7 27 0,-7-9 0,0-1 0,-2 3 0,-7-2 0,5-2 0,4-16 0,-8 25-130,8-25-128,0 0 129,0 0 129,0 0 0,21-15 258,-10-6 1,8 2-259,-3-6 0,7 2 0,-3-6 0,3 8 0,0-1 0,4 8 0,1 3 0,-1 8 0,1 3 0,1 9 0,-3 10 0,-1 6 0,-3 6 0,-4 2 0,-6 6 0,-5-5 0,7 12-130,-14-12-4643,2-2-258,3-7 129,4-3-516</inkml:trace>
          <inkml:trace contextRef="#ctx0" brushRef="#br1" timeOffset="254093.2463">9979 9447 12255,'41'-12'4386,"-41"12"-258,0 0 0,-31-4-1548,-6 4-2064,3 0-129,-8 6-129,2 3 0,-2-1-129,8 1 0,4 0 0,7 0-129,7 2 0,16-11 129,-8 16 0,8-16-129,17 16 258,9-7-129,8 0 129,12 5 0,2-3-129,9 3 129,-2 0 0,2 2 0,-7-2 0,-4 4 0,-12-4 0,-7 2 0,-13 0 0,-7 0-128,-7-16-130,-9 29 0,-14-17 0,-5 2 0,-10-5 0,-4-2 0,-6-1 0,-4-4 0,-1-2 0,-3 0 0,7-8 0,1-2 0,7 1 0,5-4 0,9 5 0,4-7 0,23 15 0,-28-19-130,28 19-902,0 0-903,0 0-2193,0 0-645,0 0 0,9-11-129,-9 11-387</inkml:trace>
          <inkml:trace contextRef="#ctx0" brushRef="#br1" timeOffset="254467.647">10356 9467 14190,'28'-20'4644,"-28"20"129,27-5-258,-27 5-1935,16 4-1677,0 12-258,-7 0-128,5 5-517,-5 4 0,0 5 0,0 2 0,-4 0 0,2 5 0,-7-12-646,7 13-1676,-7-13-2193,0-9-516,0-16 129,0 0-258</inkml:trace>
          <inkml:trace contextRef="#ctx0" brushRef="#br1" timeOffset="254686.0473">10407 9289 13029,'18'-36'4128,"-18"36"-774,0 0-516,0 0-4773,23 6-1677,-23-6-129,6 30-387,-6-30-129</inkml:trace>
          <inkml:trace contextRef="#ctx0" brushRef="#br1" timeOffset="255060.448">10987 9422 12384,'0'0'4386,"-17"-12"0,-1 12-129,0 5-2580,-14-5-645,14 11-258,-9-6-258,27-5 0,-30 20-387,30-20 0,-14 21 0,14-21 0,4 18 129,12-7-129,7-2 0,5 3 0,4 1 129,7 1-129,2 2 0,2 2 0,-2 1 0,-4 1 0,-7-3 0,-3 1 129,-9-2-129,-6 0 130,-12-16-259,0 29 0,0-29 0,-30 16 0,0-13 0,-6 1 0,-5-4 0,-5 0 0,0 0-130,-6-13-773,17 13-903,-12-12-2580,15 0-516,6-1 258,8-3-258</inkml:trace>
          <inkml:trace contextRef="#ctx0" brushRef="#br1" timeOffset="255372.4485">11608 8891 16512,'27'-41'4644,"-27"41"258,7-16-387,-7 16-3225,0 0-386,19 32-904,-15-7 0,9 17 0,-3 6 0,6 15 0,0 2 0,4 8 0,-4 2 0,0-4 0,0-1 0,-6-10 0,3-1 0,-10-20 0,8 9-1420,-11-21-3224,0-8-516,0-19 387,-23 7-645</inkml:trace>
          <inkml:trace contextRef="#ctx0" brushRef="#br1" timeOffset="255824.8493">11460 9367 13416,'22'-3'4386,"6"3"129,11 5-129,17 13-2709,-7-15-387,23 12-387,-5-8-387,15 2-129,0-6 0,3 1-258,-8-4 129,-8 0-129,-10-4 129,-13 1-128,-16-1-130,-30 4 0,0 0 0,-9 0 0,-19 11 0,-8 3 0,1 6 0,-3 3-130,8 5 1,3 2 0,11 2 129,13 4 0,3 0 0,14-3 129,9-4 130,13-1-259,-2-10 0,6-5 0,-2-10 0,-1-3 0,-5-12 0,-5-8 0,-9-5 0,-11-10 0,-4 3 0,-6-11 0,3 14-1936,-13-8-2837,1 9-129,-4 1-258,3 7 129</inkml:trace>
          <inkml:trace contextRef="#ctx0" brushRef="#br1" timeOffset="256324.0502">12421 9618 14190,'75'34'4902,"-34"-22"-258,-6 1 0,1 1-1677,-15-12-1935,15 5-644,-13-7-388,4 0 0,-8-5 0,1-6 0,-6-7 0,2-1 0,-5-8 0,-4 0 0,-2-1 0,-5-2 0,0 5 0,-7-4 0,-4 8 0,-7-1 0,18 22-388,-39-26-386,39 26 0,-37-9 0,37 9 129,-28-2 0,28 2 129,0 0 258,0 0 129,-6 11 258,6-11 129,16 5 258,-16-5 0,38 5 258,-19-5-129,11 2 129,-7-2-129,9 2-129,-5-2-386,5 5-130,-3-1 0,1 5 0,-3 0 0,-3 5 0,-2 4 0,-4 5 0,-2 5 0,-6 1 0,6 12 0,-16 1-4387,9 1-515,2-2-129,8 0-387</inkml:trace>
        </inkml:traceGroup>
      </inkml:traceGroup>
      <inkml:traceGroup>
        <inkml:annotationXML>
          <emma:emma xmlns:emma="http://www.w3.org/2003/04/emma" version="1.0">
            <emma:interpretation id="{3FC10AF7-E814-4EBE-94B6-EF62BB64E116}" emma:medium="tactile" emma:mode="ink">
              <msink:context xmlns:msink="http://schemas.microsoft.com/ink/2010/main" type="line" rotatedBoundingBox="8534,10827 11183,11112 10999,12819 8350,12534"/>
            </emma:interpretation>
          </emma:emma>
        </inkml:annotationXML>
        <inkml:traceGroup>
          <inkml:annotationXML>
            <emma:emma xmlns:emma="http://www.w3.org/2003/04/emma" version="1.0">
              <emma:interpretation id="{7DA794AC-6DCA-4142-8EB3-09ADA51C883B}" emma:medium="tactile" emma:mode="ink">
                <msink:context xmlns:msink="http://schemas.microsoft.com/ink/2010/main" type="inkWord" rotatedBoundingBox="8534,10827 11183,11112 10999,12819 8350,12534"/>
              </emma:interpretation>
              <emma:one-of disjunction-type="recognition" id="oneOf23">
                <emma:interpretation id="interp115" emma:lang="en-US" emma:confidence="1">
                  <emma:literal>Logic</emma:literal>
                </emma:interpretation>
                <emma:interpretation id="interp116" emma:lang="en-US" emma:confidence="0">
                  <emma:literal>Logia</emma:literal>
                </emma:interpretation>
                <emma:interpretation id="interp117" emma:lang="en-US" emma:confidence="0">
                  <emma:literal>logic</emma:literal>
                </emma:interpretation>
                <emma:interpretation id="interp118" emma:lang="en-US" emma:confidence="0">
                  <emma:literal>logia</emma:literal>
                </emma:interpretation>
                <emma:interpretation id="interp119" emma:lang="en-US" emma:confidence="0">
                  <emma:literal>Login</emma:literal>
                </emma:interpretation>
              </emma:one-of>
            </emma:emma>
          </inkml:annotationXML>
          <inkml:trace contextRef="#ctx0" brushRef="#br1" timeOffset="262033.6602">6793 10070 12642,'7'-16'4773,"-7"16"-258,0 0 129,2 46-2322,-6-21-1032,4 25-387,-3-4-129,3 18 0,-2-2-644,2 8-130,-4-4 0,1-2 0,-1-7 0,3-4 0,-3-7 0,2-7 0,-1-8 0,3-5 0,0-8 0,0-18 0,5 23 0,-5-23 0,21 9 0,-21-9 0,32 5 0,-10-1 0,1 0 0,0-1 0,4 1 0,-1-3 0,3 7 0,-4-8-130,7 8-773,-11-8-903,18 0-2838,-5 0-258,3 0-258,1 2 129</inkml:trace>
          <inkml:trace contextRef="#ctx0" brushRef="#br1" timeOffset="262486.061">7579 10719 13674,'-14'-35'4515,"14"35"129,-32-27-258,0 11-2838,16 16-774,-11 0-258,11 3-129,-5 10-387,7 5 258,-1 3-387,7 6 129,2 1 0,6 4 0,0-2-129,4 4 258,6-3 0,6-1 0,4-7 0,3-4 258,0-4-129,6-3 129,-3-10 0,6-2 1,-5-4-388,3-8 0,-7-9 0,1-4 0,-10-7 0,-4-4 0,-10-1 0,0-2 0,-14 1 0,-9 3 0,-2 6 0,-7 1 0,4 12 0,-10-4 0,15 20-1549,-16-5-2708,16 5-645,5 0 129,18 0-258,-23 16-258</inkml:trace>
          <inkml:trace contextRef="#ctx0" brushRef="#br1" timeOffset="263188.0623">8019 10678 14061,'26'-12'4644,"-15"-13"0,-11 25-129,-25-21-2967,25 21-516,-37 0-387,21 1 0,-7 6-258,23-7-258,-29 27 0,20-9 0,0 0-129,6 3 0,3-1 0,0 3-129,5-4-129,4-1 129,5-2 0,2-5 0,4-4 0,-1-7 0,4 0 129,1-11 0,-1-7 129,2-1 0,-6-2 258,1 1-129,-6 4 130,-14 16-388,18-23 0,-18 23 0,0 0 0,12 12 0,-10 13 0,3 11 0,1 12 0,3 16 0,1 11 0,3 12 0,-4 7 0,3 6 0,-3 1 0,0 0 0,-6-5 0,-3-5 0,0-14 0,-5-10 0,-7-10 0,-1-14 0,-6-13 0,-5-10 0,-2-17 0,-6-5 0,-4-15 0,-3-12 0,-4-8 0,-1-9 0,-2-8 0,1-6 0,2-6 0,6-7 0,10-2 0,10-3 0,17 3 0,7-1 0,27 8 0,10 6 0,16 12 0,8 7 0,9 17-517,-10-1-257,8 18-387,-22-10-1161,8 12-2322,-15-1 0,-7 1-258,-9-2 0</inkml:trace>
          <inkml:trace contextRef="#ctx0" brushRef="#br1" timeOffset="263656.0631">8474 10767 11997,'41'-181'4773,"-48"156"-258,-4 4 129,-7-6-2322,18 27-645,-14-25-516,14 25-387,0 0 0,0 0-644,0 0-130,-12 25 0,12 3 0,0 6 0,1 3 0,8 8 0,2-1 0,1 1 0,3-2 0,-3-8 0,2 1-517,-7-15-257,11 11-1032,-18-32-2709,6 21-387,-6-21 0,0 0-129</inkml:trace>
          <inkml:trace contextRef="#ctx0" brushRef="#br1" timeOffset="263936.8636">8486 10438 15222,'6'-39'4515,"-6"39"-258,3-23-258,-3 23-3483,0 0-774,0 0-774,0 0-1548,0 0-1806,11 12 129,-11-12-129,20 22-387</inkml:trace>
          <inkml:trace contextRef="#ctx0" brushRef="#br1" timeOffset="263375.2626">8474 10767 9030,'0'0'4257,"0"0"-258,16 0-387,-16 0-1935,0 0 0,20 18-774,-20-18-1677,8 25-2709,-8-25-387,0 0-387,0 0 0</inkml:trace>
          <inkml:trace contextRef="#ctx0" brushRef="#br1" timeOffset="264280.0642">9267 10648 16383,'2'-23'4644,"-2"23"129,-14-21-387,14 21-3096,-41-9-774,18 9-129,-7 1 1,1 12-388,-3 3 0,2 7 0,-2 4 0,7 5 0,4 2 0,8 1 0,8-1 0,5 2 0,12-4 0,17-2 0,10-4 0,3-11-259,19 4-3611,-8-13-774,6-6-129,-4 0-387,-3-6-387</inkml:trace>
        </inkml:traceGroup>
      </inkml:traceGroup>
    </inkml:traceGroup>
    <inkml:traceGroup>
      <inkml:annotationXML>
        <emma:emma xmlns:emma="http://www.w3.org/2003/04/emma" version="1.0">
          <emma:interpretation id="{E078CF0B-6315-4D6E-8590-344419ABDCC5}" emma:medium="tactile" emma:mode="ink">
            <msink:context xmlns:msink="http://schemas.microsoft.com/ink/2010/main" type="paragraph" rotatedBoundingBox="2211,12815 21562,12391 21606,14386 2255,1481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9C26411-CA91-4DC2-9E83-BFD09946F11F}" emma:medium="tactile" emma:mode="ink">
              <msink:context xmlns:msink="http://schemas.microsoft.com/ink/2010/main" type="inkBullet" rotatedBoundingBox="2216,13041 3256,13018 3284,14300 2244,14323"/>
            </emma:interpretation>
            <emma:one-of disjunction-type="recognition" id="oneOf24">
              <emma:interpretation id="interp120" emma:lang="en-US" emma:confidence="1">
                <emma:literal>3)</emma:literal>
              </emma:interpretation>
              <emma:interpretation id="interp121" emma:lang="en-US" emma:confidence="0">
                <emma:literal>37</emma:literal>
              </emma:interpretation>
              <emma:interpretation id="interp122" emma:lang="en-US" emma:confidence="0">
                <emma:literal>3</emma:literal>
              </emma:interpretation>
              <emma:interpretation id="interp123" emma:lang="en-US" emma:confidence="0">
                <emma:literal>35</emma:literal>
              </emma:interpretation>
              <emma:interpretation id="interp124" emma:lang="en-US" emma:confidence="0">
                <emma:literal>B)</emma:literal>
              </emma:interpretation>
            </emma:one-of>
          </emma:emma>
        </inkml:annotationXML>
        <inkml:trace contextRef="#ctx0" brushRef="#br1" timeOffset="265824.4669">565 12672 10320,'8'-21'4773,"6"0"-129,-14 21-258,30-16-2064,-28-6-645,23 13-516,-9-8-258,14 6-258,-3-3-129,8 7 0,-1 1-258,5 6 129,-9 7-258,-1 11 1,-10 7-130,-6 5 0,-10 6 0,-3 1 0,-10-1-130,-8-6 1,0-3-129,-1-8 129,3-3 0,16-16 0,-20 16 0,20-16 129,0 0 0,0 0 0,0 0 0,16 0 129,2-5-129,0 3 0,3 0 129,6 2 0,1 0 0,1 0 0,-3 8-129,-1 4 129,-2 6 0,-3 1 1,-6 4-130,-5 4 0,-9-2 0,0 2 0,-18-4 0,-7 0 0,-8-7 0,-8 0 0,-4-7 0,-3-2 0,-2-5 0,0-2 0,4 0 0,5-4 0,4-5 0,3-3 0,6-2 0,1-2 0,6 1 0,3-1 0,18 16-388,-30-32-1289,30 32-3225,-9-19 0,9 19-258,0 0-129</inkml:trace>
        <inkml:trace contextRef="#ctx0" brushRef="#br1" timeOffset="266354.8676">807 12260 13416,'0'0'4644,"0"0"-258,0 0 0,0 0-3354,13 23-129,-13-23-129,18 41 0,-6-18-129,17 11-258,3-4 129,10 9-258,3-5 129,6 5-258,3 2 1,1 2-130,0-1 0,-2 1 0,-1 0 0,-4-4 0,-5 0 0,-4-2 0,-5-5 0,-8 2 0,-10-4 0,-7 4 0,-9-2 0,-7 5 0,-14 1 0,-10 3 0,-8 1 0,-7 5 0,-6-1 0,-6-3 0,3 5 0,-8-16-775,21 19-1676,-6-17-2322,7-5-387,3-6 0,15-7-258</inkml:trace>
      </inkml:traceGroup>
      <inkml:traceGroup>
        <inkml:annotationXML>
          <emma:emma xmlns:emma="http://www.w3.org/2003/04/emma" version="1.0">
            <emma:interpretation id="{29096732-38C0-419A-9C72-92A6AEDF4062}" emma:medium="tactile" emma:mode="ink">
              <msink:context xmlns:msink="http://schemas.microsoft.com/ink/2010/main" type="line" rotatedBoundingBox="3961,12777 21562,12391 21606,14386 4005,14772"/>
            </emma:interpretation>
          </emma:emma>
        </inkml:annotationXML>
        <inkml:traceGroup>
          <inkml:annotationXML>
            <emma:emma xmlns:emma="http://www.w3.org/2003/04/emma" version="1.0">
              <emma:interpretation id="{C40485D7-18AC-4318-A4D6-A149F1E3C0FE}" emma:medium="tactile" emma:mode="ink">
                <msink:context xmlns:msink="http://schemas.microsoft.com/ink/2010/main" type="inkWord" rotatedBoundingBox="3970,13173 7399,13098 7416,13894 3987,13969"/>
              </emma:interpretation>
              <emma:one-of disjunction-type="recognition" id="oneOf25">
                <emma:interpretation id="interp125" emma:lang="en-US" emma:confidence="1">
                  <emma:literal>ECL.</emma:literal>
                </emma:interpretation>
                <emma:interpretation id="interp126" emma:lang="en-US" emma:confidence="0">
                  <emma:literal>ECL</emma:literal>
                </emma:interpretation>
                <emma:interpretation id="interp127" emma:lang="en-US" emma:confidence="0">
                  <emma:literal>Eco.</emma:literal>
                </emma:interpretation>
                <emma:interpretation id="interp128" emma:lang="en-US" emma:confidence="0">
                  <emma:literal>Ecu.</emma:literal>
                </emma:interpretation>
                <emma:interpretation id="interp129" emma:lang="en-US" emma:confidence="0">
                  <emma:literal>ECCL.</emma:literal>
                </emma:interpretation>
              </emma:one-of>
            </emma:emma>
          </inkml:annotationXML>
          <inkml:trace contextRef="#ctx0" brushRef="#br1" timeOffset="267462.4698">2246 13106 13803,'32'20'4902,"2"-16"-387,4 1 0,-3-3-3354,20 10-516,-1-5-387,3-1-645,7 8-903,-15-12-2580,8-2-645,6 0-258,-5-11-387,10-3 129</inkml:trace>
          <inkml:trace contextRef="#ctx0" brushRef="#br1" timeOffset="267025.669">2353 12601 13029,'-3'-32'4773,"3"32"-129,0 0 0,1 27-3096,-1-6-645,0 18-129,-1-3-258,1 10 0,0 0-129,0 1-129,0-5 0,0-3-258,0-3 0,0-6-129,0-5 0,-2-9-129,2-16-129,-16 16-129,16-16 0,-20-3 129,11-13-129,-1-13 129,4-3 0,-1-11 129,4-5 129,3-1 387,0-5-129,0 8 258,0-4 0,10 11 129,-3 0 0,8 12-129,1-1 129,9 10-129,3-3 0,13 1-129,5 1 0,11 3-128,5-2-130,4 4 0,-5 6 0,-6-2-388,-4 10-128,-22 0-903,-1 12-3354,-28 10-258,-7 2 129,-21 3-516</inkml:trace>
          <inkml:trace contextRef="#ctx0" brushRef="#br1" timeOffset="267259.6694">2318 12793 12255,'0'0'5160,"16"11"-516,3-9 387,-1-2-3096,21 7-516,-9-7-387,15 5-516,-4-1-258,-2-1-387,2 4-258,-15-7-903,10 8-1677,-36-8-2064,20 8 387,-20-8-645,-18 18 0</inkml:trace>
          <inkml:trace contextRef="#ctx0" brushRef="#br1" timeOffset="267805.6704">3659 12663 13416,'0'-56'4773,"-9"31"-129,-7 7 129,16 18-3354,-45-13-387,19 13-258,-15 9-258,2 13-258,-6 3 0,3 8 0,-1 1 0,5 7-129,8 0 0,9 2 1,8-2-130,13 1 0,6-3 0,17 2 0,9-3 0,7-5 0,9-4 0,0-6 0,5-3-130,-5-10-386,9 1-387,-12-16-1419,8-4-2451,1-7-129,1-9-129,3-5-258</inkml:trace>
          <inkml:trace contextRef="#ctx0" brushRef="#br1" timeOffset="268133.271">4360 12587 14190,'-16'2'5031,"5"26"-129,6-6-129,10 11-3225,-10-10-516,5 15-129,-8-4-515,8 1-388,-7 1 0,2 1 0,0-3 0,-2 2 0,3-4 0,0 0 0,4-2 0,0-4 0,11-1 0,5-3 0,7-6 0,8-7 0,6 0 0,2-9 0,9 0 0,-4-2-517,8 0-515,-15-9-3096,10 4-903,-8 0 258,-4 0-516</inkml:trace>
          <inkml:trace contextRef="#ctx0" brushRef="#br1" timeOffset="268382.8714">5331 13009 9030,'46'-6'4386,"-26"4"-258,12 2-258,-7 2-1161,10 0-3741,13 2-2451,-9-8-516,16 2 0,-12-12-387</inkml:trace>
        </inkml:traceGroup>
        <inkml:traceGroup>
          <inkml:annotationXML>
            <emma:emma xmlns:emma="http://www.w3.org/2003/04/emma" version="1.0">
              <emma:interpretation id="{A8C792AD-2B7A-4565-8D00-40E5E1F6A2A1}" emma:medium="tactile" emma:mode="ink">
                <msink:context xmlns:msink="http://schemas.microsoft.com/ink/2010/main" type="inkWord" rotatedBoundingBox="8489,12920 12939,12822 12959,13737 8509,13834"/>
              </emma:interpretation>
              <emma:one-of disjunction-type="recognition" id="oneOf26">
                <emma:interpretation id="interp130" emma:lang="en-US" emma:confidence="1">
                  <emma:literal>Emitter</emma:literal>
                </emma:interpretation>
                <emma:interpretation id="interp131" emma:lang="en-US" emma:confidence="0">
                  <emma:literal>Emitted</emma:literal>
                </emma:interpretation>
                <emma:interpretation id="interp132" emma:lang="en-US" emma:confidence="0">
                  <emma:literal>Embitter</emma:literal>
                </emma:interpretation>
                <emma:interpretation id="interp133" emma:lang="en-US" emma:confidence="0">
                  <emma:literal>•Emitter</emma:literal>
                </emma:interpretation>
                <emma:interpretation id="interp134" emma:lang="en-US" emma:confidence="0">
                  <emma:literal>Emits</emma:literal>
                </emma:interpretation>
              </emma:one-of>
            </emma:emma>
          </inkml:annotationXML>
          <inkml:trace contextRef="#ctx0" brushRef="#br1" timeOffset="269209.6727">6761 12665 7740,'0'-108'4257,"0"56"387,4 6-387,10 9-1290,-12-11-774,21 23-645,-11-11-645,18 15-258,2-4-258,13 12-129,6-1 0,10 7-258,5-2 129,3 2-258,0 7-258,-10 0-129,-2 7-774,-30 2-2709,-9 7-516,-18 7-258,-13 4-129</inkml:trace>
          <inkml:trace contextRef="#ctx0" brushRef="#br1" timeOffset="269006.8725">6777 12507 13674,'18'-21'4515,"-18"21"0,0 0 0,21 8-3225,-21 8-516,0 16-129,0-3-129,0 17 129,0-1-258,0 8 0,2-1 0,0-1-258,-1-1 0,1-4-258,0-3 129,-2-11-387,2-2 129,-2-12-387,0 3-645,0-21-1032,0 0-1806,-18-10-387,11-10-516,0-7 129,-2-8-129</inkml:trace>
          <inkml:trace contextRef="#ctx0" brushRef="#br1" timeOffset="269646.4736">6797 12977 10191,'-9'17'4515,"18"-2"0,8-10-387,5-5-1935,19 14-774,-6-9-516,17 4-774,5 0-903,0-9-1806,7 0-1677,10 0 0,-1-2-258,4-3-387</inkml:trace>
          <inkml:trace contextRef="#ctx0" brushRef="#br1" timeOffset="269443.6733">6845 12692 10449,'0'0'4644,"8"18"-129,12-15-258,10 6-2322,-8-9-645,15 2-387,-7-2-387,6 3-258,-4-1-258,-4-2-516,2 7-774,-30-7-1548,20 2-1290,-20-2-516,0 16 258,0-16-903</inkml:trace>
          <inkml:trace contextRef="#ctx0" brushRef="#br1" timeOffset="270629.2753">7709 12708 11610,'0'-16'4386,"0"16"0,14 0-129,8 11-2451,-22-11-774,14 26-129,-14-26-129,16 34-258,-9-14-129,4 3-129,-6-2 129,0-1-387,-1-3 129,-4-17-129,5 29 0,-5-29-129,0 0 0,0 16-129,0-16 0,0 0 129,-3-16-129,3 16 129,0-32 0,1 11 129,7-6 0,6 2 258,2-2-129,7 6 129,-2 1 0,6 6-129,-2 3 129,5 8-129,-3 3 0,-1 7 0,-2 5 0,-5 8 0,-3 0-129,-3 1 129,-5 2-129,-2-2 0,-6 3 0,0-5-129,0 2 129,0-21-258,-7 29 258,7-29-258,-6 18 387,6-18-258,0 0 0,0 0 258,9-22-129,4 3 258,-1-6-258,6-2 258,-2-3-258,4 3 129,-3 2 129,5 4-129,-3 1 0,1 12-129,-1 6 129,1 2 0,0 7-129,-3 11 0,3 3 129,-4 6-129,0-1 0,-2 3 129,-3-1-258,-2-3 0,1 2-258,-6-9-387,12 8-1032,-16-26-2580,11 20-387,-11-20 0,28 0-258</inkml:trace>
          <inkml:trace contextRef="#ctx0" brushRef="#br1" timeOffset="270878.8758">8627 12592 10449,'-21'-48'3741,"21"48"-774,-13-26-645,13 26-4644,0 0-1290,0 0 0,0 0-516,0 0 387</inkml:trace>
          <inkml:trace contextRef="#ctx0" brushRef="#br1" timeOffset="270722.8755">8730 12738 12255,'18'-21'4644,"-18"21"-387,0 0 387,0 0-2709,3 18-903,-3-18-258,2 33 0,-2-15-258,6 5-129,-3-1-129,1-3-645,5 8-645,-9-9-3225,0-2-387,0-16 129,-8 18-387</inkml:trace>
          <inkml:trace contextRef="#ctx0" brushRef="#br1" timeOffset="271705.6772">8942 12617 14964,'18'-12'4773,"21"10"-387,14 2 0,6-4-3741,23 4-387,8 0-774,-3 0-2451,9 0-1419,4 0 129,-2 0-516,-4 0-258</inkml:trace>
          <inkml:trace contextRef="#ctx0" brushRef="#br1" timeOffset="271222.0764">9244 12117 14448,'18'-14'4644,"0"2"-129,-18 12-129,1 12-3225,5 18-516,-6 6-129,3 12 129,-3 5-258,4 11 0,-4 6-258,4 4 0,-3 1 0,1 0-129,2-2 0,-4-9-258,5-2 0,-5-14-258,5-2-387,-6-21-774,2-2-2838,-1-23 129,0 0-387,0 0-129</inkml:trace>
          <inkml:trace contextRef="#ctx0" brushRef="#br1" timeOffset="271487.2769">9623 12269 14061,'30'-89'4644,"-24"60"0,-6 29-129,-4-21-2580,4 31-774,-2 6-387,2 18-129,0 5-257,2 20-388,0 0 0,3 10 0,-1 4 0,1 0 0,2 2 0,-3-8 0,5-3 0,-9-21-130,12 7-2837,-12-22-1677,0-10-258,0-18-387,-18 2 0</inkml:trace>
          <inkml:trace contextRef="#ctx0" brushRef="#br1" timeOffset="272579.2786">10253 12663 12900,'53'9'4773,"-21"-5"-387,4-4 258,-1-2-2580,8 2-1161,-9-3-258,3-3-258,-8-4-129,-5 1-129,-8-6-129,-16 15 0,2-26-258,-14 10 0,-17 5 0,-12-1-129,-7 6 0,-9 3 129,1 3 0,-5 2 0,9 12 129,3 2 0,8 5 129,11 6 0,12-1 0,14 6 258,4-1 0,16 3 129,9-8 0,16 6 129,2-9 129,10 0-258,-1-7 258,8-1-258,-3-10 1,5-3-388,-1-2 0,-1-13 0,-1-6 0,-2-6 0,-4-7 0,-5-4 0,-10-6 0,-10-1 0,-10 0 0,-11-1 0,-7 5 0,-14 1-130,-9 10-128,-8 1-129,1 13 129,-5 1-129,8 8 129,-2 5-129,10 0 129,3 2 0,16-2 129,-9 18 0,9-18 0,4 17 129,-4-17 0,26 16 129,-10-14 0,4 4 0,-2-6 129,3 0 129,0 0-129,2 0 129,-1-4 0,3 2 0,-2-3-129,7 3 1,-2-1-259,3 3 0,-1 0 0,2 3 0,-2 8 0,-1 7 0,-4 6 0,-6 5 0,-1 5 0,-9 1 0,3 12 0,-14-8-3613,1 7-1160,-8-7 0,-2 2-387,-7-7-258</inkml:trace>
        </inkml:traceGroup>
        <inkml:traceGroup>
          <inkml:annotationXML>
            <emma:emma xmlns:emma="http://www.w3.org/2003/04/emma" version="1.0">
              <emma:interpretation id="{AA2BE0D9-0A90-4E61-9D40-C4C6357C545E}" emma:medium="tactile" emma:mode="ink">
                <msink:context xmlns:msink="http://schemas.microsoft.com/ink/2010/main" type="inkWord" rotatedBoundingBox="13740,12563 18016,12469 18046,13826 13770,13920"/>
              </emma:interpretation>
              <emma:one-of disjunction-type="recognition" id="oneOf27">
                <emma:interpretation id="interp135" emma:lang="en-US" emma:confidence="1">
                  <emma:literal>coupled</emma:literal>
                </emma:interpretation>
                <emma:interpretation id="interp136" emma:lang="en-US" emma:confidence="0">
                  <emma:literal>wimpled</emma:literal>
                </emma:interpretation>
                <emma:interpretation id="interp137" emma:lang="en-US" emma:confidence="0">
                  <emma:literal>couplet</emma:literal>
                </emma:interpretation>
                <emma:interpretation id="interp138" emma:lang="en-US" emma:confidence="0">
                  <emma:literal>complot</emma:literal>
                </emma:interpretation>
                <emma:interpretation id="interp139" emma:lang="en-US" emma:confidence="0">
                  <emma:literal>complied</emma:literal>
                </emma:interpretation>
              </emma:one-of>
            </emma:emma>
          </inkml:annotationXML>
          <inkml:trace contextRef="#ctx0" brushRef="#br1" timeOffset="273437.2803">12167 12621 903,'71'-29'2064,"-48"6"516,16 18 387,-25-13-774,4 2-516,-18 16 129,11-32 0,-11 32 0,-9-27 0,9 27-129,-41-16-258,20 16-129,-17 0-129,13 7-387,-14 2-129,11 13 0,-8-3-258,11 11 0,0-1-129,9 5 0,2-2 0,9 3-129,5-1 129,2 2-129,14-6 0,5-2 0,7-3 129,8-3-129,5-8 0,5-5-129,0-7 129,2-2-129,0-11 129,-1-7-129,-5-5-129,-4-2 129,-10-3 129,-3-3-129,-7 5 0,-7 1-129,-4 5 129,-7 20 0,0-21-129,0 21 129,-15 0-129,15 0 0,-16 30 0,11-9 129,5 4 0,0 0-129,4 0 129,10-2 129,2-1 0,5-5 0,2-2 129,6-5 0,-4-8 0,7 0 129,-2-4 0,2-9 0,-2-10-258,4-6 129,-7-8 0,-4-4-129,-5-6 1,-8-1-130,-8 2 0,-2-1 0,-9 9-259,-12 6-128,1 18-258,-14-4-516,15 19-1677,-15 4-1935,6 8 129,-3 2-516,7 3 387</inkml:trace>
          <inkml:trace contextRef="#ctx0" brushRef="#br1" timeOffset="274404.482">13101 12535 12126,'35'-10'4644,"-12"10"-387,-23 0 258,0 0-2838,25 28-1032,-25-28 0,13 38-258,-8-19 0,6 6-129,-4-2-129,2 0 0,-1 0-129,0-3-129,1-2 0,-9-18 129,17 25-129,-17-25 0,16 5 0,-16-5 129,22-5-129,-22 5 258,28-29-129,-12 10 129,4-5-129,-1 0 0,3-5 129,-1 2 0,-1 1 0,1 3-129,-3 5 129,3 7-129,-3 8 129,3 3 0,0 12-129,3 11 129,-1 2 0,2 4-129,1-1 129,3-1 0,-1-6 0,2-5-129,1-9 129,2-2 0,0-5 0,-1-8-129,-2-12 129,-2-3 0,-5-7-129,-1-1 129,-6-2 0,-6-1-129,-3 2 129,-1 7 0,-3 4 0,-3 21-129,0 0 0,0 0 129,4 10-129,-2 22 0,3 4 129,0 7-129,1 6 0,3 5 129,0-1 129,-1 0-128,1-1-130,-2-4 0,1 0 0,-7-5-130,3-4 1,-4-11-129,0-3-258,0-25 0,-5 18-129,5-18 0,-18-14-258,5-16 129,12-2-258,-12-16 258,13 0-129,-7-15 387,7 3-129,0-13 516,2-2 258,7 4 516,-4-4 129,11 15-129,-7-4 258,14 19-258,-5 4 129,12 22-258,-2 8 0,10 11-258,-3 9 0,3 16-129,-4 2 0,-4 8 129,-7 1-129,-7 1 0,-9-5 0,-7 0-129,-7-5-129,-16-9-129,-6 3-258,-13-16-645,6 4-2838,-16-9-645,1 0-129,-2-7-258</inkml:trace>
          <inkml:trace contextRef="#ctx0" brushRef="#br1" timeOffset="274732.0826">14614 11767 15867,'9'-18'4902,"16"0"129,-25 18-387,37 9-3741,-19 9-129,7 18-387,-7 5-128,0 15-259,-4 12 0,-3 16 0,-4 3 0,-7 4 0,0-1-130,-4-10-515,4 6-774,-16-26-3354,16-6-258,-2-21 0,2-10-258</inkml:trace>
          <inkml:trace contextRef="#ctx0" brushRef="#br1" timeOffset="275558.884">15002 12550 11610,'71'-16'4902,"-26"5"-387,3 2 129,3 5-2193,-3-17-1419,9 7-516,-9-6-129,-3-1-258,-11-6 0,-13 4-129,-10-2 0,-11 0-129,-13 6 0,-14 3-129,-3 7 0,-9 5 0,0 8 0,-4 10 0,6 7 0,1 6 129,6 5 0,3 2 0,6 2 129,5 1 0,7-3 0,7 3 258,2-5-129,16 4 129,7-8 0,13 4-129,9-7 129,11-4 0,12-6-129,14-6-129,5-9 129,7 0-129,2-11 0,-1-9-129,-6-6 129,-8-8-129,-15 0 129,-18-7-129,-16 2 129,-19-2-129,-13 7 0,-9 2 129,-14 9-129,-9 11 129,-6 5-129,-1 7 129,2 8 0,5 14 0,5 3 129,8 7 129,3 0-129,10 3 129,6 1 0,2 1 0,9-7 0,8 1 129,1-8-129,5-7-129,-2-5 129,3-10 0,-1-1-129,0-19 129,-2-8-129,-3-16-258,-2-10 129,-4-15-258,-2-10 0,-4-11 0,-3-3 0,-3-6-129,-1 4 387,-1 8 0,0 11-129,0 15 387,-3 12-258,-2 16 387,-4 11-258,9 21 0,-22 0 129,15 12-129,-2 13 258,6 16-258,1 5 130,2 16-259,5 10 0,8 15 0,3 3 0,2 6 0,1 1 0,-1-9 0,5 5-775,-12-25-2450,12-3-1548,-2-17-258,4-12-387,4-13 0</inkml:trace>
        </inkml:traceGroup>
        <inkml:traceGroup>
          <inkml:annotationXML>
            <emma:emma xmlns:emma="http://www.w3.org/2003/04/emma" version="1.0">
              <emma:interpretation id="{0138107A-4F9D-4E4F-9FF7-F6712CFE033B}" emma:medium="tactile" emma:mode="ink">
                <msink:context xmlns:msink="http://schemas.microsoft.com/ink/2010/main" type="inkWord" rotatedBoundingBox="18838,12520 21563,12461 21606,14386 18880,14446"/>
              </emma:interpretation>
              <emma:one-of disjunction-type="recognition" id="oneOf28">
                <emma:interpretation id="interp140" emma:lang="en-US" emma:confidence="1">
                  <emma:literal>logic</emma:literal>
                </emma:interpretation>
                <emma:interpretation id="interp141" emma:lang="en-US" emma:confidence="0">
                  <emma:literal>Logic</emma:literal>
                </emma:interpretation>
                <emma:interpretation id="interp142" emma:lang="en-US" emma:confidence="0">
                  <emma:literal>logia</emma:literal>
                </emma:interpretation>
                <emma:interpretation id="interp143" emma:lang="en-US" emma:confidence="0">
                  <emma:literal>login</emma:literal>
                </emma:interpretation>
                <emma:interpretation id="interp144" emma:lang="en-US" emma:confidence="0">
                  <emma:literal>Logia</emma:literal>
                </emma:interpretation>
              </emma:one-of>
            </emma:emma>
          </inkml:annotationXML>
          <inkml:trace contextRef="#ctx0" brushRef="#br1" timeOffset="276136.085">17099 11769 14061,'18'-16'4902,"0"9"-258,-18 7 0,2 16-3225,-1 23-903,-1 2 129,0 17-387,-5 5 258,3 10-387,2 5-258,0 5 258,2 1-129,9-6-129,3-1-129,0-13 0,8-5-258,-5-22-387,14 2-903,-14-28-1419,15-10-1419,0-1-129,0-14-129,2-11-258</inkml:trace>
          <inkml:trace contextRef="#ctx0" brushRef="#br1" timeOffset="276448.0856">17531 12368 6837,'4'-59'4257,"-4"59"-129,-25-16 0,4 16-1935,7 20-387,-11-2-387,12 21-516,-3-5-258,13 12-129,-3-7 0,8 2 0,5-7-129,13 1 129,-2-10 0,12-2 0,-2-8-129,8-6 129,-4-9 0,3-2 0,-6-18-129,3-3 0,-13-12-128,-1-5-259,-11-9 0,-7-1 0,0 2 0,-12 0 0,-4 7-388,-13 0-515,13 30-1419,-12-7-2580,3 17 0,0 1-258,4 9-129</inkml:trace>
          <inkml:trace contextRef="#ctx0" brushRef="#br1" timeOffset="277150.0868">18207 12309 10191,'45'-51'4644,"-43"26"-129,-2 2-129,-16 16-2064,-11-11-1161,9 18-387,-12 0-129,7 9-129,-4 7-129,8 9-129,1 5-129,7 6 0,0-1 0,8 3 0,3-1 0,2-3-129,8-4 0,6-7 0,4-7 0,3-5 0,4-11-129,1-2 129,4-14-129,2-9 129,2-7 129,-1-5-129,-1-2 0,-4 3 0,-5 4 129,-5 7-129,-6 5 0,-14 20-129,0 0 129,2 27 0,-2 14 0,-11 12 0,0 10 129,1 11 129,-1 6-129,4 8 129,2-3 0,3 4-129,-2 0 129,4 3-129,0 1 129,0 1-129,0-3-129,-3-8 258,-3-8-258,-1-11 259,-2-14-259,-5-14 0,-7-19 0,-6-15 0,-7-13 0,-7-19 0,-9-12 0,-8-8 0,-4-9 0,-4-9 0,5-3 0,3-5 0,8 6 0,12 1 0,13 7-130,13 3 130,12 8-258,11 2 129,23 12-258,6 5 0,16 13-129,-1-5-129,12 14-129,-6-8-258,13 16-774,-15-9-2709,3 3 129,-1-3-516,-6-7 258</inkml:trace>
          <inkml:trace contextRef="#ctx0" brushRef="#br1" timeOffset="277321.6871">18688 12487 10191,'12'-21'4386,"-12"21"0,0 0-129,14 16-2451,-14-16-645,6 36-387,-3-13-387,3 0-1419,1 2-3096,3 3-129,-1-10-129,2 0-387</inkml:trace>
          <inkml:trace contextRef="#ctx0" brushRef="#br1" timeOffset="277524.4875">18814 12140 11094,'-7'-97'4644,"7"61"-258,0 6-129,0 7-2193,0 23-1419,0-16-516,0 16-645,0 0-645,0 0-2064,0 21-1032,0-1-129,2 3-258,8 7-129</inkml:trace>
          <inkml:trace contextRef="#ctx0" brushRef="#br1" timeOffset="277883.2881">19449 12356 13287,'23'-43'4773,"-23"22"-387,0 5 129,-21-6-3225,21 22-645,-41-5-129,14 14-129,-8 12-258,-1 11 0,0 6 0,4 6 129,6 2-129,10 4 129,10-2 0,12-2 0,19-8 0,21-4-129,16-6-258,11-16-1032,16-1-3354,21-7-387,8-4 0,3-15-516</inkml:trace>
        </inkml:traceGroup>
      </inkml:traceGroup>
    </inkml:traceGroup>
    <inkml:traceGroup>
      <inkml:annotationXML>
        <emma:emma xmlns:emma="http://www.w3.org/2003/04/emma" version="1.0">
          <emma:interpretation id="{B5ED45C7-E29C-4803-811D-CDED23737096}" emma:medium="tactile" emma:mode="ink">
            <msink:context xmlns:msink="http://schemas.microsoft.com/ink/2010/main" type="paragraph" rotatedBoundingBox="1282,15084 21601,14350 21675,16378 1355,1711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B526435-7A53-45EB-85BD-801C82D2929F}" emma:medium="tactile" emma:mode="ink">
              <msink:context xmlns:msink="http://schemas.microsoft.com/ink/2010/main" type="line" rotatedBoundingBox="1282,15084 21601,14350 21675,16378 1355,17112"/>
            </emma:interpretation>
          </emma:emma>
        </inkml:annotationXML>
        <inkml:traceGroup>
          <inkml:annotationXML>
            <emma:emma xmlns:emma="http://www.w3.org/2003/04/emma" version="1.0">
              <emma:interpretation id="{EF94D6FC-6C42-4A35-A97B-229E344F833C}" emma:medium="tactile" emma:mode="ink">
                <msink:context xmlns:msink="http://schemas.microsoft.com/ink/2010/main" type="inkWord" rotatedBoundingBox="1302,14977 5320,15501 5180,16576 1162,16052"/>
              </emma:interpretation>
              <emma:one-of disjunction-type="recognition" id="oneOf29">
                <emma:interpretation id="interp145" emma:lang="en-US" emma:confidence="0">
                  <emma:literal>transistors-transferees-story</emma:literal>
                </emma:interpretation>
                <emma:interpretation id="interp146" emma:lang="en-US" emma:confidence="0">
                  <emma:literal>transistors-transferees-star).</emma:literal>
                </emma:interpretation>
                <emma:interpretation id="interp147" emma:lang="en-US" emma:confidence="0">
                  <emma:literal>Transistor-transfer-distort</emma:literal>
                </emma:interpretation>
                <emma:interpretation id="interp148" emma:lang="en-US" emma:confidence="0">
                  <emma:literal>Transistor-transfer-bistort</emma:literal>
                </emma:interpretation>
                <emma:interpretation id="interp149" emma:lang="en-US" emma:confidence="0">
                  <emma:literal>Transistor-transfer-misdo]]</emma:literal>
                </emma:interpretation>
              </emma:one-of>
            </emma:emma>
          </inkml:annotationXML>
          <inkml:trace contextRef="#ctx0" brushRef="#br2" timeOffset="298381.7241">-392 14376 3612,'-23'-10'4128,"23"10"-129,-23-7 0,23 7-1290,0 0-645,-18-13-516,18 13-129,0 0-129,0 0-645,9-5 0,7 5-129,-16 0 0,45 0-129,-13-4 129,12 4-258,6 0 0,14 0 0,4 0 0,10 4-129,-1-2 0,6 1 0,-3 3-129,-3-1 129,-4-2-129,-6 3 0,-6-1-129,-8-1 0,-1-3 0,-10 1-129,1 0-129,-15-2-516,10 2-903,-38-2-2709,26 0 129,-26 0-387,0 0 0</inkml:trace>
          <inkml:trace contextRef="#ctx0" brushRef="#br2" timeOffset="298990.1252">208 14451 7998,'0'-18'4257,"0"18"129,0 0-129,7 20-2064,-7-20-645,0 39-258,0-12-258,0 15-129,0 3-516,0 12 129,-4 2-258,3 6 0,-5 1-129,1 2-129,-4-6 129,4 0-258,-1-5 258,1-3-258,3-8 258,2-7-258,0-5 258,0-8-129,4-2 0,-1-7 0,-3-17-129,9 22 129,-9-22-387,0 0-129,11 16-387,-11-16-2064,0 0-1548,0 0-258,-11-7 129,11 7-645</inkml:trace>
          <inkml:trace contextRef="#ctx0" brushRef="#br2" timeOffset="299957.3269">606 15268 4902,'0'0'4128,"0"0"129,0 0-516,0 0-1290,24 0-387,-24 0-129,23-4-258,-23 4-516,26-14-258,-26 14-258,32-20-129,-32 20 0,32-25 0,-19 8-258,-1-3 129,-1-5-387,-4-3 129,-5-3-258,-2-2 129,0 1-258,-13-4-129,1 8-129,-8-3 0,1 14-129,-10-3-129,10 15 0,-11-6-129,12 11-129,-9 0 258,27 0 0,-32 7 129,32-7 129,0 0 129,-14 21 387,14-21 129,0 0 129,10 16 258,-10-16 129,27 6 258,-27-6-129,36 0 129,-20 0-258,9 0-129,-8 0 0,8 0-258,-5-2 129,3 2-258,-2-4 129,2 4 0,-1 0 0,3 0 0,-4 0 0,4 2-129,-5 2 129,3 3 0,-6 2-129,1 5 129,-18-14-129,29 36 129,-17-15-129,-1 6-129,0 1 129,-4 2-129,0 1 0,-4-1-387,4 0 0,-7-7-645,8 11-1677,-8-11-2064,0-5 129,0-18-387,-4 25-645</inkml:trace>
          <inkml:trace contextRef="#ctx0" brushRef="#br2" timeOffset="300830.9284">1517 15083 2967,'18'-29'3999,"-18"29"-129,0-30 0,0 30-1419,-14-23-645,-9 9-387,7 10-129,-11-3-516,7 7 0,-5 0-387,6 3 0,-4 6-129,23-9 129,-29 29-258,17-11 0,5 1 0,1 4-129,5-1 129,1 1-129,0-2 129,5 4-258,4-5 258,3 1-129,1-1 129,1-1-258,0-1 129,-14-18 0,27 27 0,-27-27-129,21 14 129,-21-14-129,18 0 129,-18 0 0,20-20 129,-10 4 258,-1-10 0,5 1 129,-3-7-129,7 5 258,-8-7-258,8 9 129,-7-1-129,3 8-129,-5 2-129,-9 16 129,18-11-129,-18 11 129,0 0-129,14 16-129,-12 0 258,5 5-258,-2 1 129,4 3-258,0-2 258,2 2-258,-1 0 258,1-2-387,0 0 129,-4-5-387,5 7-516,-12-25-2064,0 23-1677,0-23 0,0 0-258,0 0-387</inkml:trace>
          <inkml:trace contextRef="#ctx0" brushRef="#br2" timeOffset="301283.3292">1869 15079 9675,'27'0'4773,"-27"0"0,32 5-387,-4 15-2064,-28-20-774,34 27-516,-34-27-129,27 37-645,-20-14 129,-2 2-516,-5 5-129,0-3 0,-1 1-258,-14-8 0,12 3-129,3-23 258,-13 18 0,13-18 258,-1-9 129,1-9 258,7-8 129,9-3 129,-4-10 0,10 5 129,-6-5-258,7 7 258,-2-2-258,7 8 0,-6 2-129,4 10 0,-4 4 0,3 8 0,-4 2-129,2 5 129,-3 9-129,-2 6-258,1 3 387,-3 2-387,0 3 0,-5-1-258,-1 7-258,-10-11-774,9 16-1677,-9-12-1935,0-1 129,-3-1-258,1-5-774</inkml:trace>
          <inkml:trace contextRef="#ctx0" brushRef="#br2" timeOffset="302078.9306">3024 14995 10449,'26'-33'4644,"-26"33"-258,0-25-129,0 25-2193,-28-13-1419,-4 13-258,3 4-129,-6 5-129,1 3-129,0-1 0,6 3 0,3-3 0,5 1 0,20-12 0,-16 20 129,16-20 0,4 19 129,-4-19 0,39 25 0,-12-12 0,8 5 0,6-4 0,4 5-129,1-1 0,2 2-129,-2-3 129,-3 1-129,-6-2 129,-5 0 0,-9-1 0,-5-1 0,-18-14 129,6 28-129,-6-28 129,-27 25 0,-3-12-129,-8-1 0,-6-1 0,-4-2-129,-4-2 0,1-6 129,-1-1-129,4 0 0,2-1 129,5-8-258,2-4 129,5-1 0,4-2 0,7-3-129,5 1 0,5 0-129,13 18-258,-14-28-129,14 28-645,0 0-1677,0 0-1935,0 0 129,13-8-258,-13 8-387</inkml:trace>
          <inkml:trace contextRef="#ctx0" brushRef="#br2" timeOffset="302344.131">3392 15049 13029,'36'-9'4902,"-36"9"-387,26 0 258,-26 0-3354,22 23-774,-15-7 0,3 11-516,-3-1 0,-3 3-387,3 8-387,-7-12-2709,0 5-1419,-2-5 258,-1-5-774,-1-4 0</inkml:trace>
          <inkml:trace contextRef="#ctx0" brushRef="#br2" timeOffset="302531.3314">3467 14907 10320,'-2'-97'4515,"2"64"-258,0-3-129,7 11-2193,-7 25-1677,18 0-1548,-9 23-2709,-9-1-129,7 19-258,-7-8-258</inkml:trace>
        </inkml:traceGroup>
        <inkml:traceGroup>
          <inkml:annotationXML>
            <emma:emma xmlns:emma="http://www.w3.org/2003/04/emma" version="1.0">
              <emma:interpretation id="{B36FC031-C7C9-4D17-84CC-AB8428E84FDD}" emma:medium="tactile" emma:mode="ink">
                <msink:context xmlns:msink="http://schemas.microsoft.com/ink/2010/main" type="inkWord" rotatedBoundingBox="5506,15048 7510,14975 7548,16046 5545,16119"/>
              </emma:interpretation>
            </emma:emma>
          </inkml:annotationXML>
          <inkml:trace contextRef="#ctx0" brushRef="#br2" timeOffset="303046.1323">4059 15001 11223,'-34'-14'4644,"18"12"-516,-7 0 0,-2-2-2451,25 4-1161,-34 11-258,18-2-129,16-9 0,-21 21-129,21-21 0,0 22 129,0-22 129,14 19 0,6-8 0,6 7 129,3-6 129,8 10-258,-1-5 129,1 8-258,-1-3 258,-4 3-387,-4-6 258,-5 2-258,-8-5 129,-5 2 129,-10-18 0,0 23 0,0-23 129,-17 15-129,-7-12-129,0 1 129,-9-4-129,-2 0-129,-2 0 0,-3-9-129,1 3 0,-2-6-258,8 5 0,-1-7-129,11 8-387,-6-10-387,29 16-1806,-16-14-1677,16 14 129,-7-23-258,7 23-516</inkml:trace>
          <inkml:trace contextRef="#ctx0" brushRef="#br2" timeOffset="303950.9339">4232 14848 12642,'-8'-20'4773,"8"20"-387,18 0 258,-18 0-3483,46 4-258,-17 1-258,15 11-129,-3-7 0,9 5-258,2-7 0,8 4 0,2-6-129,4 1 129,2-6-129,3 0 0,-3-6 0,-3-2-129,-6-3 129,-7-3-129,-10-2 129,-10-2-129,-10 4 0,-15-2 0,-7 16 0,-9-20-129,-9 18 129,-9 2-129,1 4 0,-4 10 0,-1 7 0,5 8 129,4 3 0,5 3 0,6 5 0,7-1 0,4 2 129,6-2-129,8-2 258,5-3-129,3-9 129,3-4-129,-2-7 129,0-5-129,-2-9 1,-1-3-130,-6-15 0,-5-5 0,-4-2 0,-5-12-517,0 5-386,-21-20-1548,3 13-2451,-3 1 0,-2 6-387,0 6 0</inkml:trace>
          <inkml:trace contextRef="#ctx0" brushRef="#br2" timeOffset="303420.5329">4475 14378 14577,'55'-78'5031,"-35"55"-258,-9-4-516,6 22-2838,-17 5-387,0 0-258,0 0-129,13 9-386,-11 7-259,5 10 0,-2 6 0,4 15 0,-2 4 0,4 13 0,-2 7 0,0 4 0,-1 5 0,1 0 0,-2 0 0,-1-10 0,1-3 0,-7-19 0,9 0-1033,-13-25-2192,1 1-1806,3-24-258,0 0-129,-25 7 129</inkml:trace>
          <inkml:trace contextRef="#ctx0" brushRef="#br2" timeOffset="304512.5349">5139 15131 15093,'76'23'4902,"-37"-16"-129,-1 4-387,-12-10-3225,14 6-516,-8-7 0,1 0-129,-4-8-129,1-5-128,-9-3-259,2-3 0,-3-8 0,-6-3 0,-3-2 0,-7-6 0,-4 3 0,-6-4 0,-6 5 0,-11-2-130,1 10-386,-8-1-129,3 11 129,-6 0-129,9 14 0,-2-3 0,10 5 129,0 1 129,16-1 129,0 0 129,0 16 258,12-10 0,8-6 258,10 3 129,-3-3 129,12 0-129,-5 0 129,6 0-129,-7-3 129,2 3-258,-10-6 130,3 6-517,-6 0 0,-1 2 0,-5 7 0,0 7 0,-2 0 0,-1 9 0,-2 5 0,-1 4 0,-3 3 0,-3 3 0,-1 4 0,-3-14-775,0 4-3998,-5-5-387,-4-3 129,-3-8-645</inkml:trace>
        </inkml:traceGroup>
        <inkml:traceGroup>
          <inkml:annotationXML>
            <emma:emma xmlns:emma="http://www.w3.org/2003/04/emma" version="1.0">
              <emma:interpretation id="{43E432EB-991A-4D26-B07B-963BA1F1C3C7}" emma:medium="tactile" emma:mode="ink">
                <msink:context xmlns:msink="http://schemas.microsoft.com/ink/2010/main" type="inkWord" rotatedBoundingBox="8048,14839 11966,14698 12019,16166 8101,16308"/>
              </emma:interpretation>
            </emma:emma>
          </inkml:annotationXML>
          <inkml:trace contextRef="#ctx0" brushRef="#br2" timeOffset="305495.3366">6749 14072 5418,'21'-5'4257,"-21"5"129,7-18-516,-7 18-645,-16 7-1290,-18 4-387,0 17-516,-15-3-129,2 16-387,-8 4 0,7 10-129,-3 7 0,11 11 0,7 5-258,13 8 258,8 1-258,10 4 129,2-2-129,16 1-129,9-4 258,10-6-387,8-9 258,7-7-129,3-7 129,6-6-258,1-4 0,-1-10-129,3 0-258,-15-19-1161,2 3-2709,-4-6 0,-10-8-516,-3-4 129</inkml:trace>
          <inkml:trace contextRef="#ctx0" brushRef="#br2" timeOffset="306072.5376">6950 14263 9804,'0'0'4515,"-8"-16"-129,8 16-387,11-15-1677,23 17-903,-7-2-387,21 7 0,-2-3-258,16 5-258,6-2-129,10 2-258,7-2 0,1-4-258,-1 3-387,-14-6-645,9 0-2193,-25 0-1161,-14 0 129,-18 0-387,-23 0-645</inkml:trace>
          <inkml:trace contextRef="#ctx0" brushRef="#br2" timeOffset="306368.9381">7428 14327 13287,'-16'21'4515,"9"-5"-129,-2 5 0,-9 1-3096,16 20-258,-8 1-258,10 18 0,-6-5-258,6 14 0,4-4-258,7 5 129,1-7-258,2-4 129,1-6-258,-3-8 129,-1-7 1,-6-7-389,2-3 1,-7-12-516,2 8-903,-2-25-2967,0 0-129,-14 14 0,14-14-516</inkml:trace>
          <inkml:trace contextRef="#ctx0" brushRef="#br2" timeOffset="307070.9394">7857 14983 11610,'37'18'4386,"-37"-18"129,27 14-129,-9 2-2193,-18-16-645,16 5-387,-16-5-129,19 0-258,-19 0-129,21-21-258,-10 1-257,3-3-130,-3-5 0,-2-6 0,-2-3 0,-7-4 0,0 3 0,-4 1 0,-8 5-517,-9 0-128,3 11-129,-12-2-258,8 21-129,-15-9 0,16 11-129,-15 0 129,36 0 0,-39 13 387,39-13 258,-20 21 516,20-21 645,0 0 258,0 0 258,29 9-129,-29-9 129,46 0 0,-26-7-258,12 7-129,-7-4-258,3 4 0,-7-2-129,1 2-129,-6 0 0,1 4 0,-17-4 1,31 11-259,-31-11 0,28 14 0,-28-14 0,27 27 0,-15-10 0,1 5 0,-3 3 0,-1 5 0,-2 2 0,-3 3 0,0 5 0,-4-7 0,5 6-646,-5-14-773,3 9-2064,-3-12-1419,0-1 387,0-21-645,8 21 258</inkml:trace>
          <inkml:trace contextRef="#ctx0" brushRef="#br2" timeOffset="307601.3403">8648 14885 11094,'29'-66'4515,"-24"36"-258,-5-2-129,-14-3-1935,8 19-774,-15-9-516,5 19-258,-9 1-258,4 5 0,-2 11-129,1 8-129,-1 4 0,5 4 129,2 1-129,6 4 0,1-3-129,5 3 129,4-4-129,0 3 129,0-5-258,7-1 129,4-3 0,0-6-129,-11-16 129,23 19 0,-23-19 0,30 0 0,-14-12 258,6-6-129,-5-5 258,6-2-129,1-4 129,4 5-129,-3-3-128,3 9-130,-1 2 0,0 11 0,-1 5 0,3 3 0,-1 15 0,-3 5 0,0 6 0,-3 3 0,-3 1 0,-3 0 0,-2 0 0,-10-10-388,8 13-1934,-12-16-2451,0-4 0,0-16-129,0 0-258</inkml:trace>
          <inkml:trace contextRef="#ctx0" brushRef="#br2" timeOffset="308022.5408">9061 14839 11868,'25'-43'4515,"-9"33"-129,-16 10 129,30 7-1419,-30-7-1935,29 26-258,-17-8-387,4 7 0,-5-2-258,-1 2 0,-3 0-258,-1-5 0,-3 1-129,-3-21 0,2 27 0,-2-27 0,0 0 0,0 0 0,7-9 129,0-13 129,0-6 0,6-4 129,-2-7 0,3-4 0,0 2 0,4 2 1,1 3-259,6 15 0,-2 3 0,2 17 0,0 2 0,2 24 0,-2 7 0,-2 11 0,-5 7 0,-6 0 0,-3 5 0,-5-11 0,5 11-1549,-11-16-2966,2-1-387,-2-13 129,2-4-387</inkml:trace>
          <inkml:trace contextRef="#ctx0" brushRef="#br2" timeOffset="308521.7417">10128 14787 15351,'11'-60'4515,"-11"33"-129,0 6-129,0 21-3096,-34-20-645,7 19-258,-5 1-129,0 3-129,0 8 0,2 1 0,7 4-129,7 2 129,7-2 0,9 2 0,7-2 129,15 5 0,1 0 0,10 3 129,3-1 0,7 3 0,-4-4 0,2 4 129,-7-2-129,-2-3 1,-9-2-259,-6-1 0,-6-2 0,-9 0 0,-2-16 0,-14 25 0,-6-16 0,-7-2 0,-6 0 0,-5-5 0,-3 0 0,-5-2 0,2 0 0,-3-7 0,8 1 0,-3-4-130,13 6-773,-8-15-1290,17 12-2322,2-4-258,18 11 129,-16-14-516</inkml:trace>
        </inkml:traceGroup>
        <inkml:traceGroup>
          <inkml:annotationXML>
            <emma:emma xmlns:emma="http://www.w3.org/2003/04/emma" version="1.0">
              <emma:interpretation id="{E5364EE7-48EC-400C-8A14-7D2333F40107}" emma:medium="tactile" emma:mode="ink">
                <msink:context xmlns:msink="http://schemas.microsoft.com/ink/2010/main" type="inkWord" rotatedBoundingBox="12267,14943 14169,14874 14233,16647 12331,16715"/>
              </emma:interpretation>
            </emma:emma>
          </inkml:annotationXML>
          <inkml:trace contextRef="#ctx0" brushRef="#br2" timeOffset="309379.7434">10562 15120 14964,'18'-34'4515,"7"22"-258,7 5 0,14 7-3096,-5-2-645,11 2-258,5 0-516,-6 0-774,19 2-2322,-10-2-1161,-3 0 387,-4 0-645,-5-6-129</inkml:trace>
          <inkml:trace contextRef="#ctx0" brushRef="#br2" timeOffset="309161.343">10635 14809 14964,'50'0'4644,"-29"0"-129,2 0 0,-23 0-3225,40 0-387,-23 0-129,8 0-258,-3-9 0,2-2-386,-2-10-130,1-4 0,-3-11 0,-1-5 0,-3-5 0,-3-5 0,-3-3-130,-6-6-257,1 3 129,-5 0-129,0 9 129,-9 2 0,-1 8 0,-8 10 129,0 10 0,-2 11 0,1 7 0,-1 18 129,6 10 0,3 15 258,4 7 0,7 15 258,0 7 0,7 15 0,0 2-128,11 9-388,-3 1 0,6 6 0,-5-2 0,3 2 0,-6-3 0,-2-1 0,-8-5 0,-3 0 0,0-5 0,-7-9 0,-7-9 0,-2-11 0,3-11 0,-6-20 0,10-3 0,-13-28-130,22 0-3482,-16-18-1161,6-14-129,-4-12-258,-1-4 129</inkml:trace>
          <inkml:trace contextRef="#ctx0" brushRef="#br2" timeOffset="310128.5446">11325 14937 15093,'47'-14'4644,"-15"6"0,-2-4 0,18 10-3096,-20-14-516,13 6-516,-11-6 0,-1 1-386,-8-4-130,-7-1 0,-8 1 0,-6-1 0,-13 4 0,-13-2-259,-3 9 1,-8 2 0,0 7 0,-3 0 0,5 14 0,1 4 0,11 7 129,5 4 0,11 1 129,7 4 129,0-2 129,16 1 0,5-4 129,10 3 0,1-7 0,5 0-128,0-7-259,8-4 0,-4-9 0,5-3 0,-2-2 0,1-13 0,-1-6 0,1-4 0,-4-11 0,-2-3 0,-5-6 0,-6-2 0,-7-1 0,-10-2 0,-7 7 0,-4-1 0,-11 13 0,-14 2-388,2 17-128,-9-5-129,7 15 0,-5 0 129,8 0 0,1 0 258,21 0 0,-19 4 129,19-4 129,0 0 129,0 0 129,19 0 0,-19 0 129,36-9 0,-17 0 0,8 4 0,0-6 0,6 8 0,1-8 0,9 7-129,1-3 1,4 7-259,0 0 0,0 4 0,-5 8 0,-2 8 0,-5 7 0,-6 6 0,-7 8 0,-7 2 0,-2 7 0,-10-9-388,14 10-3998,-18-10-387,1 2-129,-1-9-516,0-4 258</inkml:trace>
        </inkml:traceGroup>
        <inkml:traceGroup>
          <inkml:annotationXML>
            <emma:emma xmlns:emma="http://www.w3.org/2003/04/emma" version="1.0">
              <emma:interpretation id="{DFDD11EA-CC10-41E4-B133-772E926ABBF7}" emma:medium="tactile" emma:mode="ink">
                <msink:context xmlns:msink="http://schemas.microsoft.com/ink/2010/main" type="inkWord" rotatedBoundingBox="14818,14999 17761,14892 17786,15589 14843,15695"/>
              </emma:interpretation>
            </emma:emma>
          </inkml:annotationXML>
          <inkml:trace contextRef="#ctx0" brushRef="#br2" timeOffset="311095.7464">13109 14869 10836,'13'18'4515,"5"-9"0,-18-9 0,23-11-2322,14 6-516,-8-20-516,17 4-258,-7-15-258,11-3-129,-8-11-129,-1 2-129,-10-4 0,-15 1-258,-9 5-129,-9 1-129,-16 10-129,-16 4-129,-1 14 129,-13-1-258,5 12 0,-8 1 0,10 5 0,-4 2 0,13 7 129,4-4 129,10 6 0,2-2 129,16-9 129,-5 16 258,5-16 258,16 9 0,0-9 258,12 0 0,-3-2 0,16 2 129,-7-13 0,12 10-258,-3-8 129,5 8-258,-4-5 0,4 7 0,-5-1-128,1 2-259,-6 5 0,1 4 0,-4 7 0,-3 4 0,-3 5 0,-4 7 0,-4 5 0,-7 4 0,-1 9-517,-13-11-644,7 9-3483,-9-5-258,-7-3 0,-5-6-516</inkml:trace>
          <inkml:trace contextRef="#ctx0" brushRef="#br2" timeOffset="311688.5475">13986 14782 10320,'64'-30'4773,"-28"16"-258,3-8 0,-2-12-1806,10 15-1548,-15-15-387,5 7-387,-12-6 0,-5 4-258,-12 1-129,-8 6 0,-7 6-129,-14 7 0,-6 6-129,-6 3 0,-1 5-129,-4 9 129,5 10-129,1-1 258,8 7-129,7 0 129,6 4 129,7 0 129,4-2 0,9 2 129,6-6 129,6 4-129,-2-7 0,6 0-129,-3-6 0,1-4-129,0-5 0,-2-6 0,4-4-129,4-5 129,4-15 0,7-8 0,6-8 0,7-7 129,2-8 129,8 1-129,-3-2 258,2 4-129,-7 4 129,1 10-129,-12 7 0,-1 15 0,-8 8 0,-3 6 0,-7 14-129,-3 11 0,-5 5 0,-1 7-129,-5 4 0,-2-4 129,-5 0-258,-4-5 0,0-1-258,-9-11-258,0 8-1161,-13-19-2967,-1-2 129,-2-8-516,0-1 0</inkml:trace>
          <inkml:trace contextRef="#ctx0" brushRef="#br2" timeOffset="311891.3476">15150 14435 9288,'64'-14'4902,"-36"14"-258,-5 12-129,-1 19-903,-12-6-2322,10 15-516,-9 0-387,-1 6-129,-3 0-516,-7-9-1161,0 4-2967,0-7-258,-7-9-129,-3-7-387</inkml:trace>
          <inkml:trace contextRef="#ctx0" brushRef="#br2" timeOffset="312047.3479">15256 14257 9159,'18'-76'3741,"-16"46"-1806,-2 30-1806,20-6-2322,-20 6-1677,19 14-387</inkml:trace>
          <inkml:trace contextRef="#ctx0" brushRef="#br2" timeOffset="312499.7487">15829 14391 13416,'39'-20'4515,"-39"20"-129,18-7 0,-18 7-3612,-16 0-645,16 0-129,-32 21-129,32-21 0,-28 27 129,20-11-129,8-16 0,0 30 129,6-14 258,-6-16-129,39 34 258,-18-14 0,10 5 0,-8-2 0,7 5 129,-7-3-129,0 4-129,-5-5 129,-2 0-129,-7-5 0,-6-1-129,-3-18 129,-10 21-129,-12-17-129,-6-2 0,-8-2-129,-6 0-129,-5-8-129,-6-8-129,10 9-387,-14-19-645,25 19-1935,-8-13-1161,6 0-129,9 3-258,5-3 0</inkml:trace>
        </inkml:traceGroup>
        <inkml:traceGroup>
          <inkml:annotationXML>
            <emma:emma xmlns:emma="http://www.w3.org/2003/04/emma" version="1.0">
              <emma:interpretation id="{A2DB67B7-B0CB-4860-AC10-D37376E20FB2}" emma:medium="tactile" emma:mode="ink">
                <msink:context xmlns:msink="http://schemas.microsoft.com/ink/2010/main" type="inkWord" rotatedBoundingBox="18175,14649 21608,14525 21649,15670 18217,15794"/>
              </emma:interpretation>
            </emma:emma>
          </inkml:annotationXML>
          <inkml:trace contextRef="#ctx0" brushRef="#br2" timeOffset="313310.9503">16457 14284 7998,'-7'-21'4773,"14"-4"0,13 21-258,8 4-903,-1 0-1677,24 14-774,-3-6-258,16 8-258,-3-8-129,7 3-129,-4-4-129,1-3-129,-6-4 0,-7 0 0,-11-4-129,-11-5 0,-9 4 0,-21 5-258,0 0 0,0 0 0,-23 0-258,-7 12 129,5 12-129,-7-1 129,5 9 0,2-2 0,7 6 258,8-4 129,6-2 129,4 0 258,9-12 129,13 1 0,-3-13 129,8-3-129,-4-8 129,4-9-258,-6-11 0,-2-7-387,-6 0-258,-8-7-258,2 8-387,-10-11-1806,-1 13-2193,-3 6-129,0 5-258,7 18 129</inkml:trace>
          <inkml:trace contextRef="#ctx0" brushRef="#br2" timeOffset="312889.7496">16537 13939 14190,'23'-46'4902,"-23"46"-258,13-20 0,-13 20-3225,0 14-645,0 11-129,0 13-258,0 6 129,0 11-258,3 6 0,6 8-128,2 0-130,0 1-130,3 3-386,-7-9 0,5 2-258,-12-24-387,7 6-645,-7-48-1419,-14 27-1677,14-27-129,-28-14 0,13-11 129</inkml:trace>
          <inkml:trace contextRef="#ctx0" brushRef="#br2" timeOffset="313825.7512">17183 14467 12900,'69'32'5160,"-28"-19"-387,-2-10 258,13 10-2967,-13-17-1032,9-1-258,-9-11-129,0-4-257,-5-5-388,-5-1 0,-6-5 0,-9-1 0,-7 4 0,-7-2 0,-2 5-388,-16 0-128,2 9 0,-8 0-129,4 9 129,-5-2-129,7 5 258,-1-1 0,19 5 129,-23-4 129,23 4 0,0 0 129,0 0 129,0 0 0,-8-19 129,8 19 129,0 0 0,18-13 0,-18 13 129,25-9-129,-25 9 129,30-1-129,-12-1 0,5 2-129,0 2 0,6 7-128,-2 1-130,3 6 0,-2 4 0,2 5 0,-3 3 0,-4 4 0,-3 4 0,-6 3 0,-5 7 0,-9-7-646,0 20-1418,-4-20-2838,-6 2-258,-8-9-129,4-5-258</inkml:trace>
          <inkml:trace contextRef="#ctx0" brushRef="#br2" timeOffset="314137.7516">17832 13861 14061,'61'-34'5160,"-17"28"-387,11 6 129,2 6-2967,12 29-1032,-3 8-129,2 16-515,-11 5-259,-7 16 0,-17 3 0,-8 12 0,-18-1 0,-7 2 0,-14-3 0,-16-8 0,-7-5 0,-19-16-775,8 5-1547,-23-31-2580,2-4-258,-4-18-129,5-4-129</inkml:trace>
          <inkml:trace contextRef="#ctx0" brushRef="#br2" timeOffset="314730.5526">18922 14295 12513,'16'-16'5031,"-16"16"-258,29 0 129,-29 0-3225,53 0-516,-14 0-387,20 0 0,0 1-258,14 5-129,3-4-128,4-1-259,0-1 0,0 0 0,-5 0 0,-7-1 0,-11-3 0,-11 0 0,-11 1 0,-11-1 0,-8 4-904,-16 0-3869,-15 2-387,-6-2 129,0 0-774</inkml:trace>
        </inkml:traceGroup>
      </inkml:traceGroup>
    </inkml:traceGroup>
    <inkml:traceGroup>
      <inkml:annotationXML>
        <emma:emma xmlns:emma="http://www.w3.org/2003/04/emma" version="1.0">
          <emma:interpretation id="{2D94D454-3F87-416C-AAAF-5A51D9018EF2}" emma:medium="tactile" emma:mode="ink">
            <msink:context xmlns:msink="http://schemas.microsoft.com/ink/2010/main" type="paragraph" rotatedBoundingBox="1831,16432 20094,16144 20131,18518 1869,1880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353DEA2-46F4-4240-A413-A0CACD2566C7}" emma:medium="tactile" emma:mode="ink">
              <msink:context xmlns:msink="http://schemas.microsoft.com/ink/2010/main" type="line" rotatedBoundingBox="1831,16432 20094,16144 20131,18518 1869,18807"/>
            </emma:interpretation>
          </emma:emma>
        </inkml:annotationXML>
        <inkml:traceGroup>
          <inkml:annotationXML>
            <emma:emma xmlns:emma="http://www.w3.org/2003/04/emma" version="1.0">
              <emma:interpretation id="{77BD4C8E-8C22-4B9F-AB09-1A9BF57971FE}" emma:medium="tactile" emma:mode="ink">
                <msink:context xmlns:msink="http://schemas.microsoft.com/ink/2010/main" type="inkWord" rotatedBoundingBox="1837,16818 5016,16768 5032,17755 1853,17805"/>
              </emma:interpretation>
            </emma:emma>
          </inkml:annotationXML>
          <inkml:trace contextRef="#ctx0" brushRef="#br2" timeOffset="317023.7566">211 16134 13029,'41'-52'4773,"-12"35"-129,3 1-129,12 16-3096,-10-9-516,14 10-258,-9 5-129,0 12-129,-10-1-129,-4 10 0,-11 0-258,-12 1 0,-2 4-129,-20-5-129,-5 0 0,-8-6-258,4 2 129,-5-9 0,8-1 0,4-6 129,22-7 129,-21 7 0,21-7 258,0 0 0,19 0 129,6 4-129,0-3 129,11 8 0,1 2 129,6 7-129,1 1 129,1 6-129,-2 2 0,-1 7-129,-8-2 258,-6 7-258,-11-2 0,-12 8 0,-5-6-129,-13 2 129,-13-2-129,-13-2 129,-6-3-129,-6-6 0,-3-6 0,-1-13 0,-2-2 129,2-7-129,2-4 129,5-12-129,1-3 130,8-6-130,5-4 0,6 3-130,5 2-128,3 1-258,20 23-258,-25-34-1161,25 34-2838,0-16 0,0 16-258,16 0-258</inkml:trace>
          <inkml:trace contextRef="#ctx0" brushRef="#br2" timeOffset="316477.7559">224 16198 12642,'0'0'4644,"0"0"-129,4-16 0,-4 16-2967,0 11-645,1 5-258,-1 0-129,0 12-129,-5 4 0,1 11 0,-3 0 0,5 6-258,1-1 129,1 6-129,-2-3 129,2-1-258,0-4 129,7-5-129,-2-2-129,-1-8 0,3-1-258,-7-14 0,7 7-387,-7-23-1032,0 0-3096,0-9 258,0 9-387,-2-30-129</inkml:trace>
          <inkml:trace contextRef="#ctx0" brushRef="#br2" timeOffset="317616.5577">1562 16573 10320,'-16'-51'4773,"-9"26"-258,0 5-129,2 11-2709,-16-7-903,12 13-129,-9-1 0,11 4-258,-1 2 0,6 12-129,2 2-129,6 7 0,1 0-129,4 6 0,2-1 0,3 3 0,2 4-258,0-5 0,0 6-129,2-11-129,8 7 0,-4-16 129,3 2 0,-9-18 258,19 5 129,-19-5 258,23-14 258,-3 0 129,-11-18 129,10 10 129,-6-10-129,6 11-129,-8-6-129,5 9-129,-5 1 0,5 10-129,0 3-129,2 4-129,1 7 129,2 11-129,4 3 0,0 4-129,0 7-129,-7-5-387,7 14-258,-25-41-1419,19 41-2580,-8-24-258,0-1-129,-11-16 129</inkml:trace>
          <inkml:trace contextRef="#ctx0" brushRef="#br2" timeOffset="318115.7586">2125 16463 11997,'0'-20'4773,"0"20"-387,-23-8 129,6 13-3225,-17 4-645,2 7-516,-4 2 0,4-1-129,4 1-129,6-4 129,22-14 0,-10 25 0,10-25 0,21 16 129,6-10 0,8 3 258,1-2-129,8 9 258,-3 0-258,2 7 129,-9 0 0,1 7 0,-10-3-129,-2 5 0,-10-5 0,-3 1 0,-10-7-129,0 1 0,0-22 0,-32 26 0,4-19 0,-4-5-129,-7-2 129,-4-3-129,-1-6 0,-3-5-129,3-1 0,3-6 0,4 1-129,3-1 0,9 5 0,2-3-129,23 19-129,-25-29-387,25 29-1290,0 0-2709,12-3 129,-12 3-258,27-4-129</inkml:trace>
          <inkml:trace contextRef="#ctx0" brushRef="#br2" timeOffset="318505.7594">2430 16417 9933,'12'-68'4515,"-10"38"-774,14 23-1161,-16 7-5160,0 0-1290,0 0-516,7 10-258</inkml:trace>
          <inkml:trace contextRef="#ctx0" brushRef="#br2" timeOffset="318349.7592">2458 16591 11610,'16'0'4902,"-16"0"-387,5 21 258,-5-21-3096,2 38-774,-2-15-258,2 4-774,5 17-1935,-2-14-2580,-5-5 129,0-3-516,-1-6-258</inkml:trace>
          <inkml:trace contextRef="#ctx0" brushRef="#br2" timeOffset="318833.36">3056 16522 13545,'-23'-22'4902,"7"19"-129,-2 3-129,18 0-3483,-39 21-387,17 4-387,-3 5-258,6 4 129,-1 2-129,11 5-129,8 0 129,1-1-129,17 1 0,12-2 0,10-3-258,6-6 0,10 6-387,-9-27-1290,9 5-2709,-3-3-258,-6-11-258,-2 0 0</inkml:trace>
        </inkml:traceGroup>
        <inkml:traceGroup>
          <inkml:annotationXML>
            <emma:emma xmlns:emma="http://www.w3.org/2003/04/emma" version="1.0">
              <emma:interpretation id="{EAFEA59E-8CAF-4209-81CE-82829F0BA11F}" emma:medium="tactile" emma:mode="ink">
                <msink:context xmlns:msink="http://schemas.microsoft.com/ink/2010/main" type="inkWord" rotatedBoundingBox="6030,16555 11287,16472 11319,18492 6062,18575"/>
              </emma:interpretation>
            </emma:emma>
          </inkml:annotationXML>
          <inkml:trace contextRef="#ctx0" brushRef="#br2" timeOffset="319691.3615">4294 16004 10449,'0'-50'4644,"0"50"129,0 0-258,19 36-2064,-17-6-1290,23 25-129,-13-1-129,17 20-258,-8-6 0,8 10-258,-8-3 0,2 3-258,-7-7 0,-2-3-258,-3-13 129,-6-9 0,-3-7-258,-2-14 129,0-25 0,0 0 0,0 0 0,7-25 129,0-5 0,6-7 0,3-4 0,5 0 129,6 5 0,1 6 0,1 5 0,1 7 0,0 8-129,2 10 258,-1 9-129,-3 12 0,-5 6 0,-1 8 1,-5 4-130,-4 6 0,-6 1 0,-7 0 0,-2-3 0,-12-2 0,-6-7 0,-6-7 0,-6-8 0,-4-8 0,-5-8 0,-3-3 0,-1-14 0,-1-9 0,-2-6 0,3 1 0,3-4 0,4 0 0,5 4 0,4 1-130,13 13-257,0-6-516,16 20-774,0 0-3096,0 0-387,21 0 0,1 7-258</inkml:trace>
          <inkml:trace contextRef="#ctx0" brushRef="#br2" timeOffset="320284.1626">5174 16529 13029,'0'-16'4902,"0"16"-387,0 0 129,2 21-3612,-2-21-516,0 32 129,0-12-258,0 5-129,2 1-129,1 3 129,3 1-258,1 6 129,-2-1-258,4-3 129,2 2 0,-2-2-129,3-5 0,1-8 0,-13-19 129,28 15-129,-8-15 258,3-13-129,-2-10 0,8-4 129,-5-8 129,5-3 0,-6-3 0,4 4 129,-10 0-129,-1 6 129,-5 5 0,-2 8-129,-9 18-129,11-20 1,-11 20-130,0 0 0,9 11 0,-4 5 0,0 4 0,4 5 0,2-1 0,1 7 0,3 1 0,-3-2 0,4 6-388,-5-12-128,6 12-516,-17-36-1548,15 25-2322,-15-25-129,32 0 0,-13-7-258</inkml:trace>
          <inkml:trace contextRef="#ctx0" brushRef="#br2" timeOffset="321578.9648">5937 16093 14835,'0'0'4773,"0"0"-129,0-20-129,0 20-3483,0 0-516,0 0-258,0 0-258,0 0-258,4 20-516,-4-20-1677,0 0-2193,0 0 0,12 23-258,-12-23-129</inkml:trace>
          <inkml:trace contextRef="#ctx0" brushRef="#br2" timeOffset="320674.1632">5966 16474 8514,'-4'-38'4386,"4"38"129,0 0-387,0 0-387,13 11-2967,-8 7-258,2 3-387,2 6-258,-4-9-1161,6-1-2967,0 5 258,-11-22-645,16 25 129</inkml:trace>
          <inkml:trace contextRef="#ctx0" brushRef="#br2" timeOffset="320518.163">5969 16575 13674,'11'-21'4773,"-11"21"-129,0 10-129,7 14-3225,-7-7-516,2 15-129,-2-3-258,4 5-387,-1 7-387,-3-20-1548,0 9-2709,0-9 0,0-3-258,0-18-258</inkml:trace>
          <inkml:trace contextRef="#ctx0" brushRef="#br2" timeOffset="322187.3657">6403 15748 14061,'0'0'4644,"0"27"0,2 6-129,9 19-3354,-11-6-258,7 18-129,-3-3-258,3 5-129,0-4-129,5 0-129,-1-1 0,5-4-258,0-4 129,-4-7-387,6 2-129,-11-18-774,16 13-1806,-15-16-1677,-1-2 129,-4-6-387,3-3 0</inkml:trace>
          <inkml:trace contextRef="#ctx0" brushRef="#br2" timeOffset="322982.9673">7254 16452 10836,'-7'-46'4515,"-11"27"-258,-9 1-129,-8 0-2193,10 18-774,-13-2-258,13 6-387,-5 6 0,7 10-516,3 1 387,6 8-387,4-1 258,6 2-129,4 1 129,2 1-129,8 0 0,10 0 129,0-6 0,8 1 129,-1-11 0,6-2 129,-2-12 0,6-2-128,-5-12-388,2-11 0,-6-11 0,1-9 0,-4-8 0,-6-10 0,-4-8 0,-7-10 0,-6-2 0,-2-8 0,-7 3 0,-9 6 0,-3 7 0,-3 13 0,1 14 0,-2 12 0,1 21 0,5 13 0,2 18 0,5 14 0,4 13 0,5 6 0,1 8 0,3 7 0,8 1 0,5 3 0,3-3 0,3-3 0,-1-3 0,2-3 0,-1-2 0,-1-8 0,0-9 0,1-7 0,-1-11 0,0-7 0,2-10 0,4-4 0,0-18 0,3-5 0,0-5 0,2-6 0,-3 2 0,-1 1 0,-5 3 0,-5 7 0,-4 5 0,-14 16 0,25-6 0,-25 6 0,20 23 0,-13-1 0,5 6 0,3 4 0,1 2 0,0-4 0,3 4 0,-5-13 0,11 11-2581,-9-24-2063,2-3-387,-18-5 129,27-13-387</inkml:trace>
          <inkml:trace contextRef="#ctx0" brushRef="#br2" timeOffset="323154.5676">7930 16093 15093,'-2'-69'4644,"2"46"-258,9 7-258,-9 16-3354,25-4-1161,-25 4-3483,26 9-387,-3 9-258,1-1-258</inkml:trace>
          <inkml:trace contextRef="#ctx0" brushRef="#br2" timeOffset="323825.3686">8250 16310 13287,'9'4'4515,"-2"12"-258,3 1 387,3 17-2967,-4-11-387,9 13-516,-9-6 0,1 6-516,-3-4 129,-1 0-258,-3-4-387,-3-6 129,0-3-129,0-19 0,0 16 0,0-16 129,0 0 0,6-23 258,-1 2 0,4-4 129,0-4-129,1 3 129,-1-5 0,4 5-129,-6-1-129,3 4 258,-1 3-387,-9 20 387,20-26-387,-20 26 258,27-6-258,-27 6 129,32 4 258,-15 7-258,1 1 258,0 4-387,2 2 388,-3 1-389,1 4 130,0-3-258,3 7-258,-7-6-258,13 11-387,-27-32-774,46 41-1677,-21-23-774,2-6-258,5-3 258,2-7-516</inkml:trace>
          <inkml:trace contextRef="#ctx0" brushRef="#br2" timeOffset="324511.77">9337 16456 14061,'17'-52'4128,"-17"27"129,0-1 0,0 26-2322,-28-38-1032,12 31-129,-11 2-258,2 5-129,-3 9-129,-1 10-129,1 5 129,3 6-258,4 0 129,5 4-129,5 0 258,6-4-258,5 0 129,0-1-258,10-5 129,6-6-129,4-4 0,1-8 129,6-6-129,1-2 129,1-12 0,1-9 0,0-8 0,-1 1 129,-6-2-129,-2 4 129,-5 3-387,-3 5 258,-13 20 129,10-18-129,-10 18 0,0 18 0,0 9 0,0 14 0,0 9 258,0 15 0,0 12-129,9 14 1,2 1-130,3 11 0,-1 0 0,3 1 0,-6-7 0,-1-4 0,-5-9 0,-4-13 0,0-9 0,-11-10 0,-7-15 0,1-9 0,-8-13 0,-4-15 0,-1-6 0,-6-15 0,1-13 0,-6-7 0,-2-9 0,-3-5 0,2-7 0,3-2 0,5-4 0,8 3 0,10 1 0,14-4 0,11 7 0,22-3 0,19 13 0,7-3 0,21 22-646,-12-14-2321,15 23-1806,-8 0 129,-2 11-258,-5 4-129</inkml:trace>
        </inkml:traceGroup>
        <inkml:traceGroup>
          <inkml:annotationXML>
            <emma:emma xmlns:emma="http://www.w3.org/2003/04/emma" version="1.0">
              <emma:interpretation id="{C877827E-F16D-4B62-9705-EE50765A78F9}" emma:medium="tactile" emma:mode="ink">
                <msink:context xmlns:msink="http://schemas.microsoft.com/ink/2010/main" type="inkWord" rotatedBoundingBox="11996,16572 17041,16492 17073,18567 12029,18646"/>
              </emma:interpretation>
            </emma:emma>
          </inkml:annotationXML>
          <inkml:trace contextRef="#ctx0" brushRef="#br2" timeOffset="325307.3714">10343 16017 14577,'6'-43'4515,"-6"43"-258,0 0 129,0-16-2838,3 32-516,-3 7-387,9 18 0,-5 5-258,6 15 129,-4 3-257,1 7-259,-2 2 0,1 1 0,-6-1 0,0-3 0,0-8 0,-6-10 0,1-11 0,0-13 0,1-12 0,4-16 0,0 0 0,0-20 0,4-8 0,8-2 0,4-2 0,5-2 0,2 4 0,6 3 0,-1 4 0,3 9 0,-1 5 0,2 9 0,-4 0 0,1 18 0,-4 3 0,-4 7 0,-5 4 0,-5 6 0,-4-1 0,-7 2 0,-4-1 0,-13-1 0,-7-5 0,-6-5 0,-4-6 0,-3-5 0,-4-7 0,2-9 0,-2-4 0,4-14 0,1-3 0,4-7 0,5-3 0,1-6 0,10 7 0,0-6 0,14 13-775,-11-11-2708,13 11-1161,6 2 0,-6 21-129,27-27-129</inkml:trace>
          <inkml:trace contextRef="#ctx0" brushRef="#br2" timeOffset="325634.972">10886 15985 13674,'28'-45'4644,"-28"45"-258,20-14 387,-20 14-2064,14 18-1677,-14 8-258,11 19-258,-6 1-257,8 11-259,-4 5 0,-1 4 0,3 0 0,2 1 0,-1-1 0,-3-4 0,2 1 0,-8-10 0,10 2 0,-10-21-517,19 12-1934,-17-26-2064,11-4-387,2-14 258,7-2-129</inkml:trace>
          <inkml:trace contextRef="#ctx0" brushRef="#br2" timeOffset="325993.7726">11446 16543 12642,'13'-50'4386,"-13"50"-387,-20-25 129,-3 16-2064,7 13-774,-12 7-516,8 10-258,-3 2-129,7 7-129,3 1 0,10 6 129,3-3-129,3 3 129,12-5-129,8 4 129,0-10-129,5-1-128,-1-9-130,3-5 0,-7-11 0,6-7 0,-10-16 0,3-6 0,-10-10 0,-1-4 0,-8-5 0,-3-1 0,0 2 0,-14 3 0,-2 7 0,-9 3 0,6 16 0,-15-5-904,34 23-3998,-43-5 0,24 10 0,-1 7-129</inkml:trace>
          <inkml:trace contextRef="#ctx0" brushRef="#br2" timeOffset="326321.3732">11919 16518 11739,'57'-35'4773,"-42"15"-516,-10 4 129,-5 16-1032,-14-25-2193,14 25-516,-36-3-258,15 3-129,-6 12-129,0 8-129,2 4 129,6 5 0,1 7 0,7 6 0,8 3-129,3 3 129,3 2-258,13 1 129,9 1-129,4-4 0,10-4-129,-2-14-387,17 6-903,-10-20-2709,4-12-258,-3-4 0,-4-18-258</inkml:trace>
          <inkml:trace contextRef="#ctx0" brushRef="#br2" timeOffset="326742.5739">12387 16036 15867,'6'-18'4644,"-6"18"129,17 7-258,10 20-3483,-23 0-387,8 15 0,-8 1 1,5 12-646,-6-1 0,2 6 0,-5 1 0,0 3 0,0-6 0,-1-2 0,-5-8 0,3-6 0,-3-10 0,6-9 0,0-23 0,9 6 0,11-13 0,8-18 0,8-9 0,3-7 0,7-5 0,-1-2 0,-1 5 0,-6 2 0,-5 11 0,-18-2-259,6 23-2966,-21 9-1677,0 0-258,-20 0 129,-3 9 0</inkml:trace>
          <inkml:trace contextRef="#ctx0" brushRef="#br2" timeOffset="326929.7742">12647 16541 12642,'-5'70'4902,"15"-33"-387,8-1 129,9 12-1806,-8-20-1548,19 9-645,-5-3-774,-1-12-1032,9 4-3225,-7-6-387,-2-6 129,-5-12-645</inkml:trace>
          <inkml:trace contextRef="#ctx0" brushRef="#br2" timeOffset="327959.376">13305 16623 14835,'50'-16'4644,"-18"13"-129,3 3 0,-6-4-3354,23 4-387,-4 0-129,14 4-129,2-4-129,11 0-258,3-2 129,5-5-258,3-4 0,-4-1 0,-6-1 0,-12-1-129,-9-2 0,-12 3 0,-11-1 129,-16-2 0,-16 16-129,0-25 0,-16 16 0,-9 2-129,-3 5 129,-3 2-129,3 4 129,-1 7 0,8 6 0,7 5 129,7-1 0,7 6 129,0 0 129,18-1 0,1-4 0,8-1 0,-4-7 129,4-5-129,-6-9-129,0-2-129,-1-12-129,-13-13-516,4 8-1419,-8-17-2451,-3 1-516,-3-1 0,-3 2-387</inkml:trace>
          <inkml:trace contextRef="#ctx0" brushRef="#br2" timeOffset="327475.7752">13433 16379 15093,'80'0'4773,"-42"0"0,-1 0-387,-12 0-2967,14 0-774,-7-3 0,12-4-129,-4-16-387,6-4 129,-5-9-258,1-6 0,-4-10-129,-6-8 0,-11-4-258,-12-6 129,-9 6 0,-2 7 0,-12 9 129,-7 6-129,1 13 129,-3 15 0,2 14 129,1 9 129,6 19 0,3 8 0,2 8 129,6 17 258,-3 5-129,6 10 129,0 4-386,4 11-130,-2 3 0,5 13 0,-4 7 0,3 10 0,-4 2 0,-1 3 0,-1-1 0,0-4 0,-1-5 0,-7-7 0,-4-14 0,-1-12 0,1-15 0,0-13 0,-1-13 0,1-15 0,5-9 0,7-21 0,-18 0 0,-4-37-775,8 7-4256,-5-15-387,1-3 387,-5-9-516</inkml:trace>
          <inkml:trace contextRef="#ctx0" brushRef="#br2" timeOffset="328489.777">14476 16506 15222,'113'23'5031,"-52"-16"0,5 0-387,-20-7-3225,20 2-645,-13-2-258,-1-13-386,-8-4-130,-5-7 0,-7-4 0,-5-4 0,-7-4 0,-10-1 0,-3 3 0,-7 8-259,-3 6-257,-15 0 129,-3 8-258,-6 1 129,4 10-129,-6-3 129,6 4 0,0-2 129,7 2 0,16 0 129,-21-2 258,21 2 129,0 0 129,0 0 258,0 0 0,21-7 0,-21 7 129,32-10 0,-16 3-129,5-1-129,-3-2 0,5 3-129,-3 1 1,3 3-259,0 3 0,2 0 0,2 7 0,-1 12 0,3 5 0,-4 6 0,0 5 0,-7 4 0,-2 8 0,-13-3-646,11 17-2579,-14-13-1677,0 2 0,-3-8-516,-1-1 0</inkml:trace>
        </inkml:traceGroup>
        <inkml:traceGroup>
          <inkml:annotationXML>
            <emma:emma xmlns:emma="http://www.w3.org/2003/04/emma" version="1.0">
              <emma:interpretation id="{C2EDECCF-DB86-4D10-B1E2-02D1AE49A6C3}" emma:medium="tactile" emma:mode="ink">
                <msink:context xmlns:msink="http://schemas.microsoft.com/ink/2010/main" type="inkWord" rotatedBoundingBox="17786,16180 20094,16144 20124,18090 17817,18127"/>
              </emma:interpretation>
            </emma:emma>
          </inkml:annotationXML>
          <inkml:trace contextRef="#ctx0" brushRef="#br2" timeOffset="328988.9778">16048 15508 11739,'14'-59'4902,"-3"36"-387,0 3 258,6 20-2838,-17 0-645,18 0-387,-18 0-258,16 40 0,-12 0-258,-1 21 0,-3 8 0,2 10-128,-2 4-259,0 4 0,-7 0 0,2-5 0,-1-5 0,3-15 0,-1-10 0,4-10 0,2-8 0,10-9 0,6-9 0,7-5 0,4-6 0,6-1 0,2-1 0,1-3 0,1 4 0,-7-4-775,7 7-773,-21-7-3225,9 2-516,-10-2 129,1 0-387</inkml:trace>
          <inkml:trace contextRef="#ctx0" brushRef="#br2" timeOffset="329378.9785">16845 16137 12126,'12'-53'4644,"-12"28"-129,-7 6-129,7 19-3096,-39-18-516,11 18-387,-10 0 0,1 16-129,-4 3-258,4 10 129,1-1 0,8 6 0,6 0 0,10 0 0,8-2 0,4-4-129,9-5 258,12-1 0,4-10 258,11-3-258,-2-9 258,7-2 129,-8-16-258,5-3 1,-8-9-388,-5-2 0,-13-7 0,-8 0 0,-4 1 0,-14 3-130,-4 13-1031,-27-1-3741,10 14-258,-10 4 129,5 5-387</inkml:trace>
          <inkml:trace contextRef="#ctx0" brushRef="#br2" timeOffset="330236.98">17346 16161 12513,'9'-56'4773,"-21"32"-387,-11 2 129,-11 4-3612,4 17-387,-8-3-129,1 8-129,0 10 0,3 7-129,2 1 0,9 2 0,3 1 0,11 0 129,4-3-129,5-1 129,7-5-129,9 0 0,4-7 0,5-6 0,1-3 0,1-5-129,1-7 129,-3-6-129,0-2 0,-5 1 129,-4 1-129,-16 18-129,19-16 129,-19 16 0,11 18 0,-9 12 0,-2 14 0,0 13 0,2 11 258,-1 12-129,1 11 129,0 10-129,-2 1 129,0 1 0,0-4 0,-9-4 0,-5-8-258,-2-14 129,-6-15 0,1-17 0,-7-12-129,-3-19 130,-1-10-130,-1-16 0,-5-17 0,-1-14 0,-2-10 0,-3-12 0,-1-9 0,1-4 0,5 0 0,3 2 0,9 5 0,11 4 0,15 9 0,6 7 0,23 7 0,15 7 0,16 5 0,10 6 0,11 3 0,4 6 0,1 3 0,-3 4 0,-6 3 0,-10 2 0,-11 2 0,-12 4 0,-11-1 0,-11 2 0,-21 2 0,18-1 0,-18 1 0,0 0 0,0 0 0,-7 16 0,7-16 0,-9 32-130,7-9 260,2 5-260,0 4 130,2-3-387,11 1 129,-6-7-258,11 4-516,-18-27-3612,0 0-516,25 7 258,-15-16-516</inkml:trace>
          <inkml:trace contextRef="#ctx0" brushRef="#br2" timeOffset="330424.1804">17604 15800 9933,'-16'-132'4902,"13"84"-258,-3 14-387,-1-2-2064,7 36-1161,0 0-645,0 0-645,16 29-1161,-10 3-3096,1 7 258,9 7-516,0 2-129</inkml:trace>
          <inkml:trace contextRef="#ctx0" brushRef="#br2" timeOffset="330673.7808">18035 16027 10836,'0'0'4386,"-13"-14"387,-8 14-516,2 4-2451,-19 1-774,11 14-387,-5-1 0,13 12-129,-2-3-129,19 9 0,2-4-129,19 0-129,17-2 0,8-5-387,15-4 0,-2-10-516,18 8-1677,-9-17-2451,-4-2 387,-4-3-645,-8-12 0</inkml:trace>
        </inkml:traceGroup>
      </inkml:traceGroup>
    </inkml:traceGroup>
  </inkml:traceGroup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21T00:46:54.706"/>
    </inkml:context>
    <inkml:brush xml:id="br0">
      <inkml:brushProperty name="width" value="0.06667" units="cm"/>
      <inkml:brushProperty name="height" value="0.06667" units="cm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3165BB"/>
      <inkml:brushProperty name="fitToCurve" value="1"/>
    </inkml:brush>
    <inkml:brush xml:id="br2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E139592C-B2DA-4E71-9E21-9C9F16A2EBC0}" emma:medium="tactile" emma:mode="ink">
          <msink:context xmlns:msink="http://schemas.microsoft.com/ink/2010/main" type="writingRegion" rotatedBoundingBox="1384,857 24803,68 25390,17513 1972,18301"/>
        </emma:interpretation>
      </emma:emma>
    </inkml:annotationXML>
    <inkml:traceGroup>
      <inkml:annotationXML>
        <emma:emma xmlns:emma="http://www.w3.org/2003/04/emma" version="1.0">
          <emma:interpretation id="{1982F954-D44A-4FA6-9770-92CC38821D68}" emma:medium="tactile" emma:mode="ink">
            <msink:context xmlns:msink="http://schemas.microsoft.com/ink/2010/main" type="paragraph" rotatedBoundingBox="1718,868 12711,433 12786,2316 1792,275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B499014-3E38-440C-8070-6B6E79DA61E2}" emma:medium="tactile" emma:mode="ink">
              <msink:context xmlns:msink="http://schemas.microsoft.com/ink/2010/main" type="line" rotatedBoundingBox="1718,868 12711,433 12786,2316 1792,2751"/>
            </emma:interpretation>
          </emma:emma>
        </inkml:annotationXML>
        <inkml:traceGroup>
          <inkml:annotationXML>
            <emma:emma xmlns:emma="http://www.w3.org/2003/04/emma" version="1.0">
              <emma:interpretation id="{50C0BE17-B84F-4504-8B17-184CB2D9CD0F}" emma:medium="tactile" emma:mode="ink">
                <msink:context xmlns:msink="http://schemas.microsoft.com/ink/2010/main" type="inkWord" rotatedBoundingBox="1721,952 4592,838 4663,2638 1792,2751"/>
              </emma:interpretation>
              <emma:one-of disjunction-type="recognition" id="oneOf0">
                <emma:interpretation id="interp0" emma:lang="en-US" emma:confidence="1">
                  <emma:literal>Logic</emma:literal>
                </emma:interpretation>
                <emma:interpretation id="interp1" emma:lang="en-US" emma:confidence="0">
                  <emma:literal>logic</emma:literal>
                </emma:interpretation>
                <emma:interpretation id="interp2" emma:lang="en-US" emma:confidence="0">
                  <emma:literal>Logia</emma:literal>
                </emma:interpretation>
                <emma:interpretation id="interp3" emma:lang="en-US" emma:confidence="0">
                  <emma:literal>Login</emma:literal>
                </emma:interpretation>
                <emma:interpretation id="interp4" emma:lang="en-US" emma:confidence="0">
                  <emma:literal>Yogic</emma:literal>
                </emma:interpretation>
              </emma:one-of>
            </emma:emma>
          </inkml:annotationXML>
          <inkml:trace contextRef="#ctx0" brushRef="#br0">-1 61 5031,'0'-20'4386,"3"-4"258,-3 24-387,0 0-1935,0-20-645,0 20-258,0 0-258,0 0-387,0 0-129,0 0-129,0 0-258,0 0 129,0 0-129,0 23 0,2 0-129,2 11 129,-3 5 129,5 9-129,-3 2 129,3 7-258,-1-4 129,-1-1-129,1-4 129,-3-5-258,1-6 0,1-5 129,-2-7-129,-1-5 0,-1-20 0,4 23 129,-4-23-129,0 0 0,0 0 0,5 16 0,-5-16 0,0 0 0,0 0 129,22 9-129,-22-9 129,25 3-129,-9-3 0,5 0 0,2 0 129,5 0-129,6-3 0,4-3 0,1 3 0,3-3 0,3 3 0,-2 1 129,-1-3-258,-4 3 129,-3-2 0,-5 3-129,-3 1-129,-9-2-129,3 2-645,-21 0-1548,0 0-2322,0 0 129,0 0-387,0 0-645</inkml:trace>
          <inkml:trace contextRef="#ctx0" brushRef="#br0" timeOffset="530.4009">963 360 11610,'18'-34'4902,"-18"7"-516,0 27 258,-23-3-3612,-4 1-387,7 4-258,-8 7 0,3 9-258,-2 1 0,6 8 0,1 0-129,6 5 129,3 3-129,10 3 0,1-1 0,9-1 129,8-1-129,8-3 0,4-2 129,5-5-129,1-7 129,2-4 129,1-8-129,-1-5 129,-7-4 129,2-10-129,-7-11 129,0-5-129,-9-10 0,0-2-129,-10-7 129,-5 0-129,-1 0-129,-12 2 129,-8 3-129,-8 6-129,-6 8 0,-7 6 0,0 10-129,-1 5 0,2 8-129,0 0-516,16 17-258,-13-10-1419,21 13-2322,2 0 129,12 1-387,2 0-387</inkml:trace>
          <inkml:trace contextRef="#ctx0" brushRef="#br0" timeOffset="1341.6021">1548 321 8385,'23'-41'4902,"-21"23"-129,-2 18-387,0 0-1032,-25-25-2451,25 25-258,-25 2 0,25-2-387,-26 28 129,13-6-387,2 5 258,3 1-258,0 4 129,7 0-258,-1 0 129,2 0 0,5-3 0,4-1 129,4-5-129,3-3 0,1-4 129,3-9-129,-1-7 0,5-2 0,-1-16 129,0-7-129,0-7 0,-2-3 129,1-4-129,-6 3 129,-2 4-129,-3 5 0,-4 8 0,-7 19 0,0 0 0,0 0-129,0 0 129,9 37 0,-9 6 0,1 16 0,1 12 129,3 12 0,1 8 0,6 9 129,-1 1-129,3 2 129,-1 1 129,-3-7-129,1-6 0,-4-4-129,-3-10 129,-4-8-129,0-12 129,-4-7-129,-8-13 0,-6-10 0,-5-14-129,-8-10 129,-2-3-129,-5-14 0,-3-11 0,-1-9 0,1-9-129,0-5 129,4-3-129,3-4 0,2-1 0,3 3 129,4-2-258,4 5 129,3 4 129,4 3-129,0 6 129,7 1-129,5 6 129,2-2-129,5 5 0,13 1 129,9 2-129,6-2 0,12 3 0,3-1-129,5 7-129,-1-6-258,5 15-516,-18-18-1161,9 10-2580,-9 1 258,-2-4-645,-4-1-258</inkml:trace>
          <inkml:trace contextRef="#ctx0" brushRef="#br0" timeOffset="1575.6027">2078 438 9933,'0'0'4773,"16"-5"-129,-16 5-258,0 0-2580,18 14-903,-18-14-258,14 41 129,-10-18-387,6 6-258,-4 3-387,-3-11-645,12 18-645,-15-39-1935,0 29-1032,0-29-387,0 0 0,0 0-516</inkml:trace>
          <inkml:trace contextRef="#ctx0" brushRef="#br0" timeOffset="1747.2031">2105 317 6321,'-13'-87'4515,"6"46"-387,7 13 0,9 10-2451,-9-2-903,0 20-129,14-5-258,-14 5-645,25 20-1290,-10 8-2322,-7-5-129,14 15-129,-8-10-387</inkml:trace>
          <inkml:trace contextRef="#ctx0" brushRef="#br0" timeOffset="2043.6036">2827 319 9933,'-19'-11'4644,"-1"11"0,-7 2-387,-8 4-2709,12 18-645,-13-2 0,13 10-258,-6 0-258,10 5 0,-1 2-129,11 4-129,4 2 0,5-3 129,9-1-258,10-3 129,8-6-129,7-8 0,9 0-387,-6-23-1161,7 3-3096,1-1 0,-2-3-387,-2 0 0</inkml:trace>
        </inkml:traceGroup>
        <inkml:traceGroup>
          <inkml:annotationXML>
            <emma:emma xmlns:emma="http://www.w3.org/2003/04/emma" version="1.0">
              <emma:interpretation id="{99655876-24F8-4EDF-B55A-A1BF0FB0847D}" emma:medium="tactile" emma:mode="ink">
                <msink:context xmlns:msink="http://schemas.microsoft.com/ink/2010/main" type="inkWord" rotatedBoundingBox="5308,726 12711,433 12753,1475 5349,1768"/>
              </emma:interpretation>
              <emma:one-of disjunction-type="recognition" id="oneOf1">
                <emma:interpretation id="interp5" emma:lang="en-US" emma:confidence="0">
                  <emma:literal>Devices</emma:literal>
                </emma:interpretation>
                <emma:interpretation id="interp6" emma:lang="en-US" emma:confidence="0">
                  <emma:literal>Devices _</emma:literal>
                </emma:interpretation>
                <emma:interpretation id="interp7" emma:lang="en-US" emma:confidence="0">
                  <emma:literal>Devices -</emma:literal>
                </emma:interpretation>
                <emma:interpretation id="interp8" emma:lang="en-US" emma:confidence="0">
                  <emma:literal>Devices.</emma:literal>
                </emma:interpretation>
                <emma:interpretation id="interp9" emma:lang="en-US" emma:confidence="0">
                  <emma:literal>Devices ~</emma:literal>
                </emma:interpretation>
              </emma:one-of>
            </emma:emma>
          </inkml:annotationXML>
          <inkml:trace contextRef="#ctx0" brushRef="#br0" timeOffset="3042.0053">3837-231 6966,'43'-9'4644,"-11"9"-258,9 4 0,16 19-1935,-5-18-387,22 22-774,-6-9-258,15 16-258,-4-6-258,4 17 0,-8-3-129,-2 12-129,-13-3 0,-10 6-258,-11-2 129,-12-3-129,-13-2 258,-8-6-258,-10-3 129,-19-7-129,-13-4 129,-13-7 0,-17-3-129,-13-4 129,-9-4-129,-9-4 0,-2-8 0,-1 0 0,2-6 0,8-8 0,8-4-129,11-1 129,8-4 0,12 1-129,12 6-129,7-2-258,14 9 0,18 9-516,0 0-774,0 0-2838,14 0-129,13 8-129,5 0-387</inkml:trace>
          <inkml:trace contextRef="#ctx0" brushRef="#br0" timeOffset="2589.6045">4120 33 11223,'18'-45'4902,"-18"45"-258,11-23 0,-11 23-2967,0 0-774,0 14-129,3 15-258,3-1-129,6 11-129,-1 0 0,5 8 0,-2-1-129,4-2-129,-2-1 129,0-5-387,-2-3 0,-9-10-516,11 11-1161,-16-36-2838,0 19-129,0-19-129,-30-7-258</inkml:trace>
          <inkml:trace contextRef="#ctx0" brushRef="#br0" timeOffset="3572.4063">4892 374 11997,'62'-18'4902,"-26"10"-387,1-1 258,11 7-3354,-10-9-774,10 8-129,-2-8-129,0 6 0,-1-4-258,-3 2 258,-2-4-258,-5-2 0,-3 1-129,-5-2 129,-8-2 0,-4-2-129,-8 0-129,-7 0 129,-7 2-129,-16 0 0,-6 6 0,-6 1 0,-3 3 0,-5 6 0,1 0 129,1 9 0,4 6-129,3 2 129,3 6 0,7 4 0,2 2 129,8 4-258,7 3 258,7 3-129,0 0 129,16 2-258,9-3 258,7-1-129,11-3 0,3-7 129,7-4-258,0-9 0,4 0-387,-10-14-1032,11 0-3225,-15-9 258,-6-3-516,-6-4-129</inkml:trace>
          <inkml:trace contextRef="#ctx0" brushRef="#br0" timeOffset="3993.607">5799 248 12384,'16'-13'4644,"0"13"-129,-16 0 129,22 25-3483,-22-25-258,18 32-258,-13-12 0,7 8-387,-5-1 129,4 5-258,-2 4 0,0-1-129,0 1 0,-2-2 0,0-4 0,0-3 129,2-10 0,-9-17-129,20 13 129,-20-13 0,25-20 0,-9-3 0,-2-9 0,2-5 0,-2-8 0,0-3-129,-1 2 129,-1 2-129,-1 3-129,-2 5 0,0 8-258,-4 4 0,-5 24-258,7-28-387,-7 28-516,0 0-1548,0 0-1419,0 0-516,20-2 0,-20 2-129</inkml:trace>
          <inkml:trace contextRef="#ctx0" brushRef="#br0" timeOffset="4368.0076">6447 38 8772,'-9'-71'3741,"-2"37"-258,11 34-774,0 0-4128,-16-16-2193,16 16-258,-1 16-258,4 9 129</inkml:trace>
          <inkml:trace contextRef="#ctx0" brushRef="#br0" timeOffset="4212.0072">6456 170 9546,'25'8'4902,"-2"19"-258,-14-9-258,-9-18-2193,26 44-1161,-24-19 0,11 9-645,-10-4 0,-1 1-645,5 1-258,-7-16-1032,2 0-3096,-2-16 258,0 0-645,-18 10 129</inkml:trace>
          <inkml:trace contextRef="#ctx0" brushRef="#br0" timeOffset="4664.4082">7029 127 10707,'1'-20'4515,"-1"20"0,-21-7-129,-7 5-2709,10 11-774,-11 4-387,6 12 0,-2 0 0,7 7-258,2 1 0,11 8-129,5-3 129,2 3-129,14-4 129,5-1-258,8-4 0,1-6 0,6-1-258,-4-14-258,8 7-1032,-15-17-2967,9-1-129,-5-7-129,-1-7-387</inkml:trace>
          <inkml:trace contextRef="#ctx0" brushRef="#br0" timeOffset="5272.8092">7370 362 10449,'36'-7'4902,"-15"3"-258,2 1 129,13 3-2967,-17-9-516,19 7-387,-8-11-258,5 3-129,-6-6-129,1-2-129,-7-3-258,-3-3 129,-8 1-387,-10-2 0,-2 4-129,-18 1 0,-5 10-129,-12 1 129,-1 9 0,-8 0 0,4 11 129,-1 6 0,6 8 258,6 0 0,5 2 258,8 5-129,5-2 129,9 4-129,2 0 258,5-2-258,10 0 129,4 0-129,4-2-129,4-3 129,5-6-129,7-7 129,4-6-129,1-7 0,8-2 0,3-14 0,2-11 129,5-6-129,-1-8 129,-1 1 129,-1-2-129,0 6 129,-8-1-129,-1 9 129,-4 4-129,2 9 129,-14 9-129,0 5 0,-7 0 129,-3 12-258,-2 2 258,-3 8-258,-10 3 258,-3 1-258,-1 1 258,-5 3-258,0-1 129,-11 5-129,-8-1-258,-8-4 0,-5 8-516,-14-19-1032,7 9-3225,-8-6 258,5-3-516,1-11-258</inkml:trace>
          <inkml:trace contextRef="#ctx0" brushRef="#br0" timeOffset="5740.8101">9396 266 12642,'32'3'4644,"-16"-1"0,0 2 0,16 4-3483,-12-8-258,19 8-258,-2-8 0,18 7-258,6-4 0,17 3-129,9-3 0,11 1-129,3-2 0,4 1 0,0-3 129,0 0 0,-5 0-129,-4 0 0,-7 0 0,-7 0-129,-13-3 129,-8 3-129,-13 0 0,-11-4-129,-10 4-258,-27 0-129,28 5-645,-28-5-3483,0 0-387,-14 9 129,14-9-516</inkml:trace>
        </inkml:traceGroup>
      </inkml:traceGroup>
    </inkml:traceGroup>
    <inkml:traceGroup>
      <inkml:annotationXML>
        <emma:emma xmlns:emma="http://www.w3.org/2003/04/emma" version="1.0">
          <emma:interpretation id="{4979FA93-740D-439C-A2E7-98D6913C0410}" emma:medium="tactile" emma:mode="ink">
            <msink:context xmlns:msink="http://schemas.microsoft.com/ink/2010/main" type="paragraph" rotatedBoundingBox="2359,3202 20636,2586 20702,4551 2425,516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C720C32-D311-418C-9052-13E2618F471D}" emma:medium="tactile" emma:mode="ink">
              <msink:context xmlns:msink="http://schemas.microsoft.com/ink/2010/main" type="line" rotatedBoundingBox="2359,3202 20636,2586 20702,4551 2425,5167"/>
            </emma:interpretation>
          </emma:emma>
        </inkml:annotationXML>
        <inkml:traceGroup>
          <inkml:annotationXML>
            <emma:emma xmlns:emma="http://www.w3.org/2003/04/emma" version="1.0">
              <emma:interpretation id="{FA6764A0-ECB6-46E2-B025-9AF509842640}" emma:medium="tactile" emma:mode="ink">
                <msink:context xmlns:msink="http://schemas.microsoft.com/ink/2010/main" type="inkWord" rotatedBoundingBox="2366,3421 11435,3116 11467,4051 2398,4356"/>
              </emma:interpretation>
              <emma:one-of disjunction-type="recognition" id="oneOf2">
                <emma:interpretation id="interp10" emma:lang="en-US" emma:confidence="1">
                  <emma:literal>semiconductor</emma:literal>
                </emma:interpretation>
                <emma:interpretation id="interp11" emma:lang="en-US" emma:confidence="0">
                  <emma:literal>Semiconductor</emma:literal>
                </emma:interpretation>
                <emma:interpretation id="interp12" emma:lang="en-US" emma:confidence="0">
                  <emma:literal>semiconductors</emma:literal>
                </emma:interpretation>
                <emma:interpretation id="interp13" emma:lang="en-US" emma:confidence="0">
                  <emma:literal>Semiconductors</emma:literal>
                </emma:interpretation>
                <emma:interpretation id="interp14" emma:lang="en-US" emma:confidence="0">
                  <emma:literal>semicondncton</emma:literal>
                </emma:interpretation>
              </emma:one-of>
            </emma:emma>
          </inkml:annotationXML>
          <inkml:trace contextRef="#ctx0" brushRef="#br1" timeOffset="13244.4233">4175 2808 6837,'0'-24'4386,"0"24"0,-5-22-387,5 22-1290,-21-12-1161,-8 5-516,11 7-258,-14 7-387,8 7 0,-8 6-129,8 6 0,-1 4-129,8 8 0,1 5 0,9 3 0,7 0 0,0 2 0,17-3-129,12-3 129,6-6 0,12-4 0,10-11 0,10-7 0,4-10 0,8-4 0,-3-5 0,2-13 0,-5-5 0,-5-9-129,-13-4 129,-5-3-129,-15-2 129,-10 2-129,-9 2 0,-9 5 0,-5 3 0,-2 8 0,0 21 0,-12-20 0,12 20-129,-22 5 129,22-5-129,-17 34 129,13-7-129,0 1 129,4 3 0,0 1-129,4 0 129,5-2 0,3-2 0,3-1 0,1-7 129,1-2-129,1-6 258,4-5-129,-1-7 129,4 0 0,-6-12 129,6-8-129,-9-10 129,4-4-129,-8-7 0,-5 0-129,-7-5 0,0-2 0,-12 2-129,-8 3 0,-3 9 0,-5 6-129,-1 5-258,-6 5 0,8 14-516,-8-5-645,17 13-2064,-7 5-1290,3 3 0,6 2-129,0 4-258</inkml:trace>
          <inkml:trace contextRef="#ctx0" brushRef="#br1" timeOffset="13806.0242">5211 2782 11868,'42'-9'4773,"-42"9"-387,36 23 258,-6 2-3354,-17-9-258,11 12-258,-7-1-387,-1 5-129,-8 2-129,-4 0-129,-2 1-258,-4-6-129,0 1 0,-7-10 0,6-1 0,3-19 0,0 0 129,0 0 129,0-18 129,12-8 258,1-10 129,8-1 0,-1-10 0,10 8 0,-7-3 129,5 11-129,-5-1 0,6 13-129,-9 3 0,4 12 0,-4 4-129,1 7 0,-3 9 0,3 6 0,-1 3-129,3 5 0,0 5 0,-1 1 0,1 3-258,-4-5-258,6 9-258,-9-18-516,16 15-903,-14-15-2451,9-10 0,3-5-258,2-10 0</inkml:trace>
          <inkml:trace contextRef="#ctx0" brushRef="#br1" timeOffset="14352.0252">6376 2908 8127,'14'-53'4257,"-18"37"258,-19 0-387,2 1-1032,-2 15-1806,-11 0-387,14 6-258,-4 6-258,4 11-129,4 2-129,7 7 0,2 4 0,7 5 0,0 0-129,5-2 129,6-2-129,5-1 129,2-8 0,1-3 129,-1-11 0,3-5 0,-3-9 129,5-7 0,-3-18 0,3-7 0,-3-16 0,3-7-129,-5-11 0,-2-5-258,-4-5 0,-5-3 0,-3 3-258,-4 6 258,0 6-258,-15 9 129,3 9-129,-4 9 258,0 8-129,0 9 129,16 20 0,-27-14 0,27 14 0,-19 11 0,15 8 0,4 8 129,4 7 0,5 9 0,5 5 0,5 5 0,6 4 0,0 4-129,2 3 129,-2 0-129,1-2-258,-1-7 0,2 0-258,-11-17-387,14 4-645,-19-26-1419,9-5-1677,3-9-129,-4-6-129,4-12-387</inkml:trace>
          <inkml:trace contextRef="#ctx0" brushRef="#br1" timeOffset="14726.4258">6801 2899 9417,'9'-55'4773,"-6"37"-129,-3 2-258,2-3-1290,-2 19-1419,0 0-645,21 12-387,-17 4-258,5 9 0,-4 2-258,8 7 129,-6 3-129,3 0 0,-2-3-129,0-2 0,0-5 0,-1-4-129,-2-5 129,-5-18 0,0 0 0,23 3 0,-23-3 0,20-25 129,-8 0-129,2 1 129,4-10 0,0 2-129,0 0 129,-2 5-129,-2 2 129,-2 9-258,-12 16 129,25-14-129,-25 14 0,25 10-129,-9 14-258,-1-8-258,11 17-387,-6-20-1032,21 14-1419,-4-15-903,6-7-129,5-5-129,0-7-129</inkml:trace>
          <inkml:trace contextRef="#ctx0" brushRef="#br1" timeOffset="14960.4263">7637 2880 9030,'28'-47'4515,"-26"31"0,-2 0-258,-21 0-1290,21 16-1161,-39 0-645,23 11-516,-9 5-387,7 9 0,4 3-129,3 8-129,6 5 129,5-2-129,9 2-129,8-4 129,12-1-129,1-9-129,9-2-129,-3-22-516,14 10-1161,-4-15-2451,-5-20 258,3-6-516,-10-18 0</inkml:trace>
          <inkml:trace contextRef="#ctx0" brushRef="#br1" timeOffset="15600.0274">8119 2712 10191,'-20'-21'4515,"20"21"-129,18-11 0,25 15-2451,-2-4-774,25 11-129,5-11-129,14 3-258,0-3-258,8 0-258,-8 0 0,-12-2 0,-14-3-129,-15 1 0,-17 3 0,-27 1 0,0 0 0,-25 12-129,-5 1 129,2 3-129,4 5 0,0 2 129,4 6-129,13 1 129,7 4 0,0-1 129,9 3-129,7-4 129,0-5 0,3-2 129,-3-13 0,7-7-129,-5-10 129,0-11-387,-2-5-516,-16-17-2064,0-3-1935,7-1 129,-2-1-516,1 7 129</inkml:trace>
          <inkml:trace contextRef="#ctx0" brushRef="#br1" timeOffset="15225.6267">8112 2469 10965,'27'-120'4773,"-15"72"-129,0 9 258,4 4-1548,15 24-2193,-10 6-387,9 15-129,-10 20-129,-2 19 129,-4 6-257,2 12-388,-4 4 0,1 11 0,-4 2 0,-4 0 0,2-4 0,-7-9 0,4 0 0,-4-23-259,1 9-1547,-9-32-2451,2-9-774,6-16 129,-23-14-387,7-11-258</inkml:trace>
          <inkml:trace contextRef="#ctx0" brushRef="#br1" timeOffset="16083.6282">9145 2897 15867,'80'2'4902,"-42"-2"0,-1-9-258,-14-12-3483,15 7-387,-12-9-257,6 1-517,-12-6 0,-6-3 0,-5-1 0,-9-1 0,0 4 0,-16-1 0,0 7-130,-9-4-515,4 11 0,-4 0 0,7 9 0,0-2 258,18 9 0,-19-2 129,19 2 129,0 0 129,0 0 258,1 11-129,-1-11 258,25 11-258,-25-11 387,38 3-258,-17-3 129,6 0 0,-4 0-129,3 0 129,-1-2-129,4 2 129,-4 0-257,0 6-130,-6 4 0,4 6 0,-3 4 0,3 5 0,-3 7 0,-4 7 0,0 7 0,-7 1 0,10 15-3097,-17-3-1676,-2 3-258,0-7-387,-7-9-258</inkml:trace>
          <inkml:trace contextRef="#ctx0" brushRef="#br1" timeOffset="10202.4178">1159 2470 6321,'-38'-3'4386,"20"6"-645,-24-1 0,3 7-1935,-8 11-1032,-6-3 0,3 7-258,-5-3 0,11 0-258,1-3 258,14-4-258,1-1 0,28-13-129,-20 19 129,20-19-129,15 16 258,8-7-258,9 2 129,10 3 0,6 0-129,13 4 129,-1 0-129,6 3 129,-5 1-129,3 3 129,-11-1 0,-1 5 0,-13-2 0,-4 3 129,-11-3-129,-5 3 129,-14-4 0,-3 5-129,-9-10 129,-11 2 0,-12-9-129,-5 1 0,-12-8-129,-4-7 0,-4 0 0,-4-11-129,0-3 129,4-6-129,2 1 0,6-4 0,6-1 0,6 3-129,6 2 0,5 3-258,24 16-516,-34-27-1161,34 27-2580,0 0 0,-18-7-387,18 7 258</inkml:trace>
          <inkml:trace contextRef="#ctx0" brushRef="#br1" timeOffset="10764.0188">1498 2931 12642,'63'-7'4644,"-30"7"-129,-1 0 0,-7-9-3096,16 9-516,-7-2-258,7 1-129,-6-8-258,3 5 0,-6-7 0,2 1 0,-8-4-129,-1 3 0,-7-3 0,-18 14-129,12-29 129,-12 29-129,-10-25-129,-10 15 0,-8 3 129,-8 5-129,-5 2 0,-3 0 0,3 7 0,0 5 129,4 4-129,3 4 129,7 5 0,8 0-129,6 7 129,10 2 0,3 5-129,0 0 129,12 0 0,8 0 0,3-2 0,7-3 0,4-5 129,7-6-129,7-9 0,5-5 0,6-5-129,-1-4-258,8 0-645,-16-20-1806,2 4-1806,-4 2 129,-13-4-516,-3 2-387</inkml:trace>
          <inkml:trace contextRef="#ctx0" brushRef="#br1" timeOffset="11653.2205">2416 2821 10965,'-11'-21'4386,"11"21"258,0 0-258,0 0-2451,17 23-774,-17-23-258,24 44-129,-11-17-129,5 10-129,-6 1-129,2 4-129,-5-1-129,-2 2-129,-5-6-129,-2-3 0,0-7 0,0-8 0,0-19-129,0 0 0,0 0 129,-16-12-129,16-18 258,0-11-129,4-6 129,5-4 0,1-3 258,4 3-258,1-1 258,2 11-129,-1 4 129,4 12 0,-2 5-129,5 12 0,-3 6 0,3 4 129,0 10-258,0 8 129,-2 3 0,1 3 0,-5 6-129,-2 0 129,-3-1-258,-3 1 129,-4 0-129,-5-7 0,4-2-129,-4-5 129,0-18-129,0 21 129,0-21 0,0 0 0,9-11 129,3-10 0,2-6 129,8-5-129,1-3 129,5-3 0,3 4 0,-3 6 0,-3 3 0,3 9 0,-4 7-129,-1 9 129,0 2 0,-5 18-129,-2 4 129,3 8 0,-3 4 0,2 3-129,-4 4 129,0 0 0,-1-1-129,-2-6 0,-4-2-258,-4-8 0,4 3-258,-7-29-774,9 30-2064,-9-30-1677,0 0 258,0 0-387,4-9-387</inkml:trace>
          <inkml:trace contextRef="#ctx0" brushRef="#br1" timeOffset="11856.0208">3521 2858 12384,'18'-9'4902,"-18"9"-516,17 20 258,-1 7-3483,-16-6-387,6 11-129,-5 0-387,3 2-258,1 5-774,-5-11-2709,0-1-1161,0-4 0,0-23-258,-1 23-516</inkml:trace>
          <inkml:trace contextRef="#ctx0" brushRef="#br1" timeOffset="12027.6211">3507 2654 10191,'-11'-52'4386,"4"32"-258,7 20-645,0 0-2580,0 0-3870,0 0-774,0 0-645,-2 20 129,2-20-645</inkml:trace>
        </inkml:traceGroup>
        <inkml:traceGroup>
          <inkml:annotationXML>
            <emma:emma xmlns:emma="http://www.w3.org/2003/04/emma" version="1.0">
              <emma:interpretation id="{60685819-A952-4E29-BAFE-F38086F8903D}" emma:medium="tactile" emma:mode="ink">
                <msink:context xmlns:msink="http://schemas.microsoft.com/ink/2010/main" type="inkWord" rotatedBoundingBox="11952,2879 18145,2670 18197,4216 12004,4425"/>
              </emma:interpretation>
              <emma:one-of disjunction-type="recognition" id="oneOf3">
                <emma:interpretation id="interp15" emma:lang="en-US" emma:confidence="1">
                  <emma:literal>(Backbone</emma:literal>
                </emma:interpretation>
                <emma:interpretation id="interp16" emma:lang="en-US" emma:confidence="0">
                  <emma:literal>•Backbone</emma:literal>
                </emma:interpretation>
                <emma:interpretation id="interp17" emma:lang="en-US" emma:confidence="0">
                  <emma:literal>(Backbones</emma:literal>
                </emma:interpretation>
                <emma:interpretation id="interp18" emma:lang="en-US" emma:confidence="0">
                  <emma:literal>(Backboned</emma:literal>
                </emma:interpretation>
                <emma:interpretation id="interp19" emma:lang="en-US" emma:confidence="0">
                  <emma:literal>Backbone</emma:literal>
                </emma:interpretation>
              </emma:one-of>
            </emma:emma>
          </inkml:annotationXML>
          <inkml:trace contextRef="#ctx0" brushRef="#br1" timeOffset="17191.2301">10643 1956 11868,'12'-30'4257,"-12"14"0,0 16 0,-10 16-3096,-19 0-258,6 21-258,-16 1-129,2 19 0,-13 3 0,7 15-129,-7 3 0,10 7-129,2 1 129,11 6-129,13 3 0,14 3 0,9 1 0,18-3-129,14-5 129,10-4-129,6-10 0,7-8 129,-3-10-258,1-15 258,-3-10-258,-1-12 0,-1-5-258,-7-15-516,12 7-1935,-12-11-2064,-2-14 129,-7-5-387,-3-2-258</inkml:trace>
          <inkml:trace contextRef="#ctx0" brushRef="#br1" timeOffset="18314.4322">10986 2266 12513,'39'-82'4515,"-8"52"-129,6 5-258,15 19-2580,-15-4-516,18 10-258,-14 1-258,5 15-258,-10 0 0,-8 8-129,-12 1 0,-14 1-129,-4 4-258,-21-5 0,-7 6-258,-16-8-129,3 3-129,-12-10 0,16 2 0,-6-9 0,20 4 129,0-8 129,25-5 516,0 0 129,20 12 387,19-6 0,-1-4 129,17 6 129,-6-4-129,16 7 129,-12-1-258,4 6 0,-11 2 0,-1 5-258,-12 2 129,-6 7-129,-11 0 0,-12 6-129,-4-5 258,-16 3-387,-11-2 129,-12-2 0,-9-5 0,-11-8-129,-7-5 129,-7-5 0,-5-5-129,0-4 129,3-7-129,6-6 129,6-3-129,12-3 0,8-3 0,13 1-129,12 3-129,6-1-129,12 19-516,-4-27-645,17 23-2838,-13 4-258,35 0-387,-8 4 129</inkml:trace>
          <inkml:trace contextRef="#ctx0" brushRef="#br1" timeOffset="17784.0311">10926 2284 13674,'21'-25'4644,"-21"25"-129,0 0 129,0 8-3354,2 23-645,-2-3 0,2 13-129,-2 4 129,5 4-258,0 3 0,3-2-129,0-2 0,3-4-258,-2-4 129,0-8-258,-2-2-129,-2-14-129,2 2-258,-7-18-903,0 0-2064,0-11-1032,-3-10-129,-4-8 0,0-8-258</inkml:trace>
          <inkml:trace contextRef="#ctx0" brushRef="#br1" timeOffset="18829.2331">11991 2597 10191,'-17'-45'4515,"-5"26"0,3 4-258,-4 12-1290,-9-6-1806,14 9-387,-7 2-129,5 8-387,-1 5 258,7 2-387,-1 3 129,8 1-129,2-1 129,3 1-258,2 1 129,2-1-129,5 0 129,4-1-129,1-1 0,1-3 0,-13-16 0,26 25 129,-26-25-129,32 4 129,-16-4 129,6-14 0,-1-8 0,4-3 0,-2-5 129,4 2-128,-4-4-259,4 7 0,-4 2 0,-4 10 0,1 6 0,1 7 0,-3 9 0,2 9 0,4 7 0,-4 0-259,3 5 1,0-9-258,8 9-516,-15-22-1032,19 4-2709,1-12 129,3 0-387,11-12 129</inkml:trace>
          <inkml:trace contextRef="#ctx0" brushRef="#br1" timeOffset="19094.4335">12884 2465 12900,'0'-20'4515,"-35"8"0,8 12 0,2 5-3096,-7 2-645,11 11-129,-8-2-129,6 9 0,2 0-129,7 4-129,5-1 0,5 6-129,4 0 129,5-1-258,10 1 129,6-2-129,4-3-129,2-8-129,5-1-129,-6-19-516,13 7-1806,-10-14-1935,-1-17 0,-3-7-129,-5-9-258</inkml:trace>
          <inkml:trace contextRef="#ctx0" brushRef="#br1" timeOffset="19609.2344">13000 2068 14190,'-4'-16'4644,"4"16"0,2 18 0,16 19-3612,-11-5-129,11 18 0,-6-5-129,6 8-258,-5-3-129,1 3-257,-9-3-130,0-4 0,-3-1 0,-2-4 0,0-6 0,0-4 0,0-8 0,0-7 0,0-16 0,14 2 0,10-10 0,9-16 0,12-12 0,10-5 0,7-9 0,4 0 0,-4 6 0,-14 1 0,0 9-517,-21-1-902,1 26-774,-33-9-1419,5 18-645,-35 0 129,15 18 258,-17-9 903,19 17 1290,-14 1 1419,5-4 1419,13 9 1935,0-5 645,12 5 129,-5-9-387,19 15-774,-12-17-774,27 13-645,-11-9-387,18 5-387,-4-3-129,4-4-516,5 5-516,-12-17-1419,6 3-2580,-2-5 258,-5-7-516,-6-2-258</inkml:trace>
          <inkml:trace contextRef="#ctx0" brushRef="#br1" timeOffset="20186.4354">14057 1972 14706,'0'0'4902,"0"0"-387,16 7 129,-13 18-3741,11 20-387,-1-3 129,6 13-129,-4-1-129,2 3 0,-4-2-129,-3-2 0,-2-1-128,-7-2-130,-1-8 0,0-8 0,0-5 0,0-10 0,0-19 0,0 16 0,0-16 0,25-14 0,-7-7 0,5-2 0,2-4 0,9 0 0,3 1 0,4 4 0,2 8 0,1 3 0,3 11 0,-5 0 0,-3 15 0,-3 6 0,-8 4 0,-8 3 0,-11 4 0,-7 0 0,-6 0 0,-15-1 0,-12-5 0,-10-3 0,-8-3 0,-10-6 0,-3-5 0,-6-4 0,-3-3 0,3-2 0,8-2 0,5-8 0,10-1 0,8-3 0,14 5-646,1-14-773,22 23-1161,0 0-2193,22-21-258,-3 15 129,8 1-258</inkml:trace>
          <inkml:trace contextRef="#ctx0" brushRef="#br1" timeOffset="20576.4361">14965 2493 14190,'0'-28'4902,"-14"17"-516,-2 4 129,-7-3-3354,7 10-516,-5 0-129,21 0-258,-30 21 0,17-3-129,6 1 129,3 3-129,4 1 0,0 0 0,9 2 0,6-2 0,4-4 0,2-1 0,4-3-129,2-7 129,0-4 129,1-4 1,-3 0-259,0-11 0,-4-10 0,-3-2 0,-5-7 0,-6-2 0,-7-4 0,0-1 0,-4 5 0,-14-2-517,6 14-773,-20-7-2580,10 15-1032,-2 0-129,6 8 0,0 4-774</inkml:trace>
          <inkml:trace contextRef="#ctx0" brushRef="#br1" timeOffset="20997.6368">15035 2335 12642,'43'11'4773,"-19"1"-129,1 2 0,6 13-2838,-12-9-774,15 12-258,-9-3-258,0 5-129,-9-2 129,-4 6-387,-5-2 129,-7-2-258,2-2 0,-2-7 0,0-3-129,0-20 129,-7 16-129,7-16 129,0-16 0,7-8 129,4-4-129,-1-4 129,5-5 0,4 1 0,-1 2-129,2 6 129,-3 3-129,3 9 129,0 3 1,1 8-130,0 5 0,2 5 0,-1 8 0,1 6 0,0 4 0,-2 2 0,1 6 0,-10-6 0,8 7-646,-20-32-1289,17 37-2709,-17-37-387,25 25-129,-25-25 0</inkml:trace>
          <inkml:trace contextRef="#ctx0" brushRef="#br1" timeOffset="21372.0375">15858 2577 13287,'61'-14'4773,"-29"9"0,7 3-129,-12-11-2709,19 13-774,-5-5-516,7 0-258,-9-6-129,2 0 0,0-5-258,-6-2 0,-8-1 0,-6-2 0,-6-4 0,-10 1 0,-5 3-129,-9 2 129,-10 4-129,-10 1 0,2 7 129,-3 3-129,-4 4 0,1 9 129,1 11 0,3 3 0,2 5 0,4 6 0,6 5 129,6 4-129,9-2 258,4-2-258,17-3 129,12-8-387,13 3-129,1-19-1935,13 2-2451,5-8 0,2-6-387,8-2-258</inkml:trace>
        </inkml:traceGroup>
        <inkml:traceGroup>
          <inkml:annotationXML>
            <emma:emma xmlns:emma="http://www.w3.org/2003/04/emma" version="1.0">
              <emma:interpretation id="{03CFCD11-75AA-4917-995B-1A5587557754}" emma:medium="tactile" emma:mode="ink">
                <msink:context xmlns:msink="http://schemas.microsoft.com/ink/2010/main" type="inkWord" rotatedBoundingBox="18826,2800 20641,2738 20702,4551 18887,4612"/>
              </emma:interpretation>
              <emma:one-of disjunction-type="recognition" id="oneOf4">
                <emma:interpretation id="interp20" emma:lang="en-US" emma:confidence="1">
                  <emma:literal>of</emma:literal>
                </emma:interpretation>
                <emma:interpretation id="interp21" emma:lang="en-US" emma:confidence="0">
                  <emma:literal>oft</emma:literal>
                </emma:interpretation>
                <emma:interpretation id="interp22" emma:lang="en-US" emma:confidence="0">
                  <emma:literal>off</emma:literal>
                </emma:interpretation>
                <emma:interpretation id="interp23" emma:lang="en-US" emma:confidence="0">
                  <emma:literal>OF</emma:literal>
                </emma:interpretation>
                <emma:interpretation id="interp24" emma:lang="en-US" emma:confidence="0">
                  <emma:literal>ojt</emma:literal>
                </emma:interpretation>
              </emma:one-of>
            </emma:emma>
          </inkml:annotationXML>
          <inkml:trace contextRef="#ctx0" brushRef="#br1" timeOffset="22011.6384">17265 2328 9933,'40'-43'4773,"-30"27"-516,-10-5 0,-2-2-2322,2 23-1161,-35-13-129,17 13-258,-9 2-129,1 14-129,-1 4 0,6 5 0,1 5-129,8 2 129,6 2-129,6 0 129,0-2 129,15-2 0,1-4 129,10-2 129,-1-8 129,11-2-129,-8-12 258,8-2-258,-8-6-129,2-8 129,-10-11-386,0-3-130,-10-8 0,-6-5 0,-4 4-646,-5-13-773,3 13-3225,-16 1-516,2 11 129,-4 2-387</inkml:trace>
          <inkml:trace contextRef="#ctx0" brushRef="#br1" timeOffset="22495.2394">17538 2255 12771,'113'-7'4773,"-52"-6"-258,-4-1 0,0 4-3354,-16-15-387,5 0-258,-11-7-129,-4-4-258,-12-5 129,-4-2-258,-7 1 0,-4 1 0,-2 3 0,-2 6-129,0 8 129,-4 6 0,4 18 0,0 0 129,-19 5-129,17 27 258,0 9-129,2 14 129,0 9 0,11 16 258,-6 8-129,9 8 129,-7 3-129,2 6-128,-3 4-259,-1 6 0,-5 1 0,0 0 0,0-2 0,-9-8 0,0-4 0,-3-13 0,-1-11 0,-1-16 0,0-14 0,0-10 0,1-8 0,2-12 0,11-18 0,-21 12 0,21-12-130,-30-16-1547,30 16-3096,-21-44-516,6 10 129,-8-12-387</inkml:trace>
          <inkml:trace contextRef="#ctx0" brushRef="#br1" timeOffset="22807.24">17570 2611 14577,'-2'-16'4902,"2"-7"-129,0 23 0,10-22-3741,21 19-258,6-6-258,29 5 0,12-4-258,25 2 129,13-3-387,17 2 259,10-2-259,3 2 0,-11-2 0,-16 0 0,-21 2 0,-29 2 0,-14 1 0,-23-3-388,-32 7-386,0 0-1419,-26-7-2451,-15 7-645,3 0 129,-3-3-387</inkml:trace>
        </inkml:traceGroup>
      </inkml:traceGroup>
    </inkml:traceGroup>
    <inkml:traceGroup>
      <inkml:annotationXML>
        <emma:emma xmlns:emma="http://www.w3.org/2003/04/emma" version="1.0">
          <emma:interpretation id="{BF6F2A0E-0DFB-4155-8521-B8D348617A8B}" emma:medium="tactile" emma:mode="ink">
            <msink:context xmlns:msink="http://schemas.microsoft.com/ink/2010/main" type="paragraph" rotatedBoundingBox="4527,4655 24944,4100 24987,5676 4569,6231" alignmentLevel="2"/>
          </emma:interpretation>
        </emma:emma>
      </inkml:annotationXML>
      <inkml:traceGroup>
        <inkml:annotationXML>
          <emma:emma xmlns:emma="http://www.w3.org/2003/04/emma" version="1.0">
            <emma:interpretation id="{9B99848A-37E2-4A3A-9CED-C1F784917D86}" emma:medium="tactile" emma:mode="ink">
              <msink:context xmlns:msink="http://schemas.microsoft.com/ink/2010/main" type="line" rotatedBoundingBox="4527,4655 24944,4100 24987,5676 4569,6231"/>
            </emma:interpretation>
          </emma:emma>
        </inkml:annotationXML>
        <inkml:traceGroup>
          <inkml:annotationXML>
            <emma:emma xmlns:emma="http://www.w3.org/2003/04/emma" version="1.0">
              <emma:interpretation id="{C4E5FBEE-EB99-4D1C-BB46-2549DFFB8725}" emma:medium="tactile" emma:mode="ink">
                <msink:context xmlns:msink="http://schemas.microsoft.com/ink/2010/main" type="inkWord" rotatedBoundingBox="4527,4655 10413,4495 10443,5597 4556,5757"/>
              </emma:interpretation>
              <emma:one-of disjunction-type="recognition" id="oneOf5">
                <emma:interpretation id="interp25" emma:lang="en-US" emma:confidence="1">
                  <emma:literal>electronic</emma:literal>
                </emma:interpretation>
                <emma:interpretation id="interp26" emma:lang="en-US" emma:confidence="0">
                  <emma:literal>electoronie</emma:literal>
                </emma:interpretation>
                <emma:interpretation id="interp27" emma:lang="en-US" emma:confidence="0">
                  <emma:literal>electeronie</emma:literal>
                </emma:interpretation>
                <emma:interpretation id="interp28" emma:lang="en-US" emma:confidence="0">
                  <emma:literal>electaonie</emma:literal>
                </emma:interpretation>
                <emma:interpretation id="interp29" emma:lang="en-US" emma:confidence="0">
                  <emma:literal>electenonie</emma:literal>
                </emma:interpretation>
              </emma:one-of>
            </emma:emma>
          </inkml:annotationXML>
          <inkml:trace contextRef="#ctx0" brushRef="#br1" timeOffset="28610.4502">2822 4435 9417,'18'10'4386,"6"-6"0,-24-4-129,27 0-2709,2 2-258,-5-2-129,14 0-129,-8-6-387,11 3-129,-5-4-129,3 1-129,-4-6 0,3 0-129,-3-4 0,3-4-129,-6-1 129,-4 1-129,-5-1-129,-5-6-129,-6 11 0,-12-4-258,0 20 129,-41-21 0,9 17-129,-16-3 129,2 7 0,-7 0 258,-1 4 129,8 7 0,2 1 258,8 8-129,2-1 258,11 11-129,2-5 129,8 11-129,3-8 129,6 12-129,4-10 129,0 5-129,11-8 0,10 3 0,2-7 0,11-1 0,7-6-129,7-2 129,5-7-129,10-3 0,1-4-129,0-4-129,3-6-387,-6-14-645,6 8-2193,-15-9-1548,-7-5 387,-10 0-774,-12-4 0</inkml:trace>
          <inkml:trace contextRef="#ctx0" brushRef="#br1" timeOffset="28969.2509">3588 3696 13545,'0'-17'4644,"0"17"-387,0 0 516,0 0-3354,0 0-774,0 12 129,11 15-258,-6 3 129,6 14-258,-2 8 258,3 16-387,-3 5-129,0 10 1,-3 3-130,-1 1 0,2-4 0,0-6 0,2-8 0,-4-12 0,2-10 0,-1-15 0,3-4-259,-9-28-902,14 29-1290,-14-29-2451,0 0 129,19 0-387,-19 0 0</inkml:trace>
          <inkml:trace contextRef="#ctx0" brushRef="#br1" timeOffset="29406.0516">3953 4449 10836,'41'-7'4773,"-18"7"-258,4 0 129,8 9-2580,-10-9-645,18 3-516,-7-3-258,10 0-258,-4-7-129,3-2-129,-8-5 0,-3 0 129,-9-4-129,-7-1-129,-11 1 0,-7 18 129,-27-27-129,-7 20-129,-5 3 129,-7 4-129,0 0 0,-4 13 0,2 3 129,7 5-129,7 4 129,6 2 0,6-1 0,10 5 129,5-1-129,7-2 0,5 3 129,13-5-129,9-1 0,6-3 0,12-3 0,8-6-129,11-3-129,4-10-258,8 6-387,-4-13-645,13 7-1161,-14-16-1935,-2-6 129,-8 1-258,-13-9-387</inkml:trace>
          <inkml:trace contextRef="#ctx0" brushRef="#br1" timeOffset="29640.052">4889 4433 8514,'-9'-46'4386,"9"46"129,-29-25-258,10 18-1290,19 7-1161,-36 14-645,20 13-516,-5-4-129,7 11-129,-2-2-129,8 9 0,5-6-129,3 2 0,7-3-129,11-3 0,7-5-129,3-4 0,6-3-129,-2-13-387,11 4-516,-15-12-2193,6-12-903,3-7-387,-5-11 129,2-6-774</inkml:trace>
          <inkml:trace contextRef="#ctx0" brushRef="#br1" timeOffset="30123.6529">5202 4250 10836,'-45'-32'4386,"27"26"258,18 6-258,-3 15-2451,3-15-516,19 25-387,14-20-258,22 13-387,10-11 0,16-7-645,11 7-774,-7-7-3225,3-7-387,-1-6-129,-9-6-129</inkml:trace>
          <inkml:trace contextRef="#ctx0" brushRef="#br1" timeOffset="29936.4526">5381 3757 13029,'0'-18'5031,"0"18"-516,0 0 387,13 5-2709,-8 11-1161,17 18-129,-10 0-129,11 18-386,-7 6-388,4 15 0,-10 2 0,3 7 0,-6-2 0,-4 4 0,1-6 0,-4-7 0,0-7 0,0-18 0,0-3 0,-11-23-646,11 8-1934,0-28-2322,-16 0-129,0-12-129,-1-15-129</inkml:trace>
          <inkml:trace contextRef="#ctx0" brushRef="#br1" timeOffset="31012.8545">5835 4629 11868,'37'0'4773,"-21"0"-258,0 0 129,-16 0-2322,22 0-903,1 0-387,-23 0-258,32-18-258,-20 0-129,6 0 0,-5-7-257,-3-3-130,-3-6 0,-7-1 0,0-1 0,-3-3-259,-8 5 1,-8-3-129,3 10 0,-8-1 0,1 13 129,0-1-129,2 14 129,-2 1 0,5 4 0,0 8 0,2 9 129,4-1-129,5 1 129,3 1 129,4-5 129,2 2 0,-2-18 129,30 14 0,-10-14 129,8 0 0,-1-5 129,6 1 0,-4-7 0,5 6-129,-6-4 1,2 6-388,-3-3 0,-2 6 0,-4 0 0,1 0 0,-6 6 0,0 1 0,-16-7 0,26 21 0,-26-21 0,22 30 0,-12-12 0,-2 0 0,-1 5 0,-2-3 0,6 5 0,-8-6 0,8 6-775,-11-25-257,25 39-645,-25-39-1548,26 11-1548,1-8 129,3-3-258,6-1-129</inkml:trace>
          <inkml:trace contextRef="#ctx0" brushRef="#br1" timeOffset="31402.8551">6699 4330 10836,'-1'-34'4515,"1"34"0,-22-12-258,22 12-1548,-25 0-1548,1 8-516,8 16-129,-9-5-258,7 10 0,0-1-129,7 6 129,4-2-258,7 2 129,0-4 0,13-2 0,5-3 0,8-2 129,-3-6 0,9-3 0,-5-9 129,9-3 0,-6-2 0,4-11-128,-8-7-259,1-5 0,-6-9 0,-3-3 0,-9-8 0,-5 2 0,-6-3 0,-12 3 0,-11 5 0,-7 8 0,-7 10 0,-11 5 0,5 13 0,-12 0-1420,25 27-1805,-10-9-1677,6 5-129,9-4-258,11-1 258</inkml:trace>
          <inkml:trace contextRef="#ctx0" brushRef="#br1" timeOffset="31902.056">6949 4248 13287,'72'-4'4902,"-43"12"-258,-2 6 129,3 12-2322,-11-11-1419,12 15-258,-8-11-258,0 10-258,-9-1-128,-1 1-130,-5-1 0,-8 1-130,0-1-128,-1-8 0,-3 1-129,4-21 129,-14 20 0,14-20 0,-4-9 0,4-11 258,4-6 129,3-3 0,4-6 0,5-5 0,0 1 129,5 4 0,-1 1 0,3 9 0,-4 0 0,6 11 1,-5 9-259,3 5 0,-4 12 0,3 8 0,-3 3 0,3 9 0,-6 2 0,1 1 0,-2 1 0,-3-1 0,-5-3 0,-5-5 0,0 3 0,-2-10 0,0 1 0,0-21-1162,0 25-1160,0-25-2580,0 0 258,32-23-387,-4-6-129</inkml:trace>
          <inkml:trace contextRef="#ctx0" brushRef="#br1" timeOffset="32260.8567">7776 3986 14319,'-9'-73'4386,"9"52"-645,0 21 0,21-3-4128,-3 10-1677,1 10-1548,6-2-516,13 13-129,-6-5-258</inkml:trace>
          <inkml:trace contextRef="#ctx0" brushRef="#br1" timeOffset="32089.2563">7911 4289 13803,'16'-13'4902,"-16"13"-387,2 18 129,17 14-2967,-19-12-645,11 17 0,-8-8-258,8 12-386,-7-6-388,-1 1 0,3 1 0,-6-14-1291,1 4-3224,-1-11-387,0-16 129,-14 7-516</inkml:trace>
          <inkml:trace contextRef="#ctx0" brushRef="#br1" timeOffset="32557.2572">8350 4143 11223,'46'-14'4773,"-46"14"-258,22-27 0,-22 27-2064,0-25-903,0 25-516,0 0-258,-23-12-387,5 12-129,0 19 0,-3 8 0,1 12-129,-1 6-129,1 8 258,4 2-258,4 6 258,5-4-258,7-6 130,3-6-130,15-6 0,5-7 0,9-7 0,9-7 0,7-11 0,11 2-904,-8-9-3611,13-4-387,4-8 129,1-10-387</inkml:trace>
        </inkml:traceGroup>
        <inkml:traceGroup>
          <inkml:annotationXML>
            <emma:emma xmlns:emma="http://www.w3.org/2003/04/emma" version="1.0">
              <emma:interpretation id="{769E9B99-A6EB-4A96-AAFD-E963921A7942}" emma:medium="tactile" emma:mode="ink">
                <msink:context xmlns:msink="http://schemas.microsoft.com/ink/2010/main" type="inkWord" rotatedBoundingBox="11094,4522 16164,4384 16206,5915 11135,6052"/>
              </emma:interpretation>
              <emma:one-of disjunction-type="recognition" id="oneOf6">
                <emma:interpretation id="interp30" emma:lang="en-US" emma:confidence="1">
                  <emma:literal>devices)</emma:literal>
                </emma:interpretation>
                <emma:interpretation id="interp31" emma:lang="en-US" emma:confidence="0">
                  <emma:literal>devices</emma:literal>
                </emma:interpretation>
                <emma:interpretation id="interp32" emma:lang="en-US" emma:confidence="0">
                  <emma:literal>devises)</emma:literal>
                </emma:interpretation>
                <emma:interpretation id="interp33" emma:lang="en-US" emma:confidence="0">
                  <emma:literal>devoices)</emma:literal>
                </emma:interpretation>
                <emma:interpretation id="interp34" emma:lang="en-US" emma:confidence="0">
                  <emma:literal>device)</emma:literal>
                </emma:interpretation>
              </emma:one-of>
            </emma:emma>
          </inkml:annotationXML>
          <inkml:trace contextRef="#ctx0" brushRef="#br1" timeOffset="33836.4594">9620 4307 11223,'16'-66'3999,"-19"28"129,-8 12 0,-5 10-2709,-16-13-387,14 19-129,-14-3-129,7 13-258,-5 7-258,9 15 0,-1 6-258,6 8 129,6 5-129,3 3 0,5-1 0,2 0 129,5-4 0,11-2 129,-2-9 0,6 1 258,-2-11-129,5-2 0,-2-13 129,4-1-129,0-13 0,3-10 0,-4-15-128,4-13-259,-1-17 0,-1-11 0,-1-6 0,-2-12 0,-3 3 0,-6-2-259,-5 6 1,-9 12 129,0 14-129,-12 12 129,-3 11 0,-2 12 0,-3 13 258,0 8-129,4 6 129,16 0 129,-16 25 0,16 2 0,0 5 1,8 14-259,6 4 0,7 12 0,2 8 0,9 8 0,-1 4 0,4 0 0,2 1 0,1-6 0,-3-4 0,-4-11 0,1-9 0,-7-15 0,3-6 0,-10-18 0,9 2-1162,-27-16-773,42 0-1290,-22-16-1677,1-3 387,0-5-387,-1-2 129,-6-8 1806,6 11 1677,-8-2 1806,-8 0 2064,1 2 2193,-5 23-129,16-32-129,-16 32 0,23-16-1548,-19-4-1290,17 18-387,-21 2-516,39-17-258,-17 6 0,6 6-258,-1-6-128,1 4-130,-3-6 0,2 3 0,-2-3 0,0-1 0,-6 0 0,-1 0 0,-18 14 0,27-29 0,-20 13 0,-4 0 0,-3 16 0,-3-27 0,-13 15 0,-6-1 0,-4 6 0,-6 0 0,0 7 0,-7 0 0,3 13 0,0 3 0,6 12-130,2 6 130,6 7 0,8 2-129,7 3 129,7 0 0,7-3 0,13-4 0,5-5 0,8-8 0,1-1-258,2-12-387,10 6-1548,-7-15-2193,-1-4-387,-5-2-129,-1-14-129</inkml:trace>
          <inkml:trace contextRef="#ctx0" brushRef="#br1" timeOffset="34195.2599">10970 4088 12900,'0'0'5031,"0"0"-387,0 9 258,4 21-1935,-2-12-1806,17 17 1,-8-10-1162,10 14 0,-5-8 0,6 6 0,-5-5 0,1 2 0,-2-4 0,0-5 0,0-2 0,-2-5 0,-14-18 0,27 16 0,-9-18 0,3-14 0,-1-12 0,3-11 0,0-13 0,2-7 0,0-1 0,-6-3 0,-3 8 0,-7 4 0,6 17 0,-15-7-259,0 41-3095,0 0-1677,12-14 0,-12 14-258,0 0 0</inkml:trace>
          <inkml:trace contextRef="#ctx0" brushRef="#br1" timeOffset="34569.6605">11545 3743 12126,'-13'-36'4386,"13"36"-129,0 0-129,0 0-1290,0 0-3483,0 0-2451,4 23-903,-4-5-258,11 9-129,-2-4-645</inkml:trace>
          <inkml:trace contextRef="#ctx0" brushRef="#br1" timeOffset="34398.0603">11554 3988 15222,'10'9'4773,"-10"-9"-129,9 23-387,2 6-3096,-11-12-258,12 17-129,-6-5-258,-1 3-258,-1-2-129,-1-3-387,3 8-903,-8-10-3225,-2-9-387,4-16 0,0 0-258</inkml:trace>
          <inkml:trace contextRef="#ctx0" brushRef="#br1" timeOffset="34850.4612">12089 3940 14964,'0'0'4773,"-14"29"-258,-4-10-129,-12 1-3096,17 17-516,-6-3-258,6 12 0,1-5-258,12 4 0,2-4-129,14-2 0,5-4-258,2-8-129,7 3-258,-8-19-774,17 14-1419,-14-16-2064,-2-8 258,-3-1-387,-4-5-129</inkml:trace>
          <inkml:trace contextRef="#ctx0" brushRef="#br1" timeOffset="35396.4622">12301 4298 12384,'41'-20'4773,"-20"11"-387,6 0 258,-9-12-2451,28 17-774,-11-19-516,15 9-258,-9-11-129,2 2-258,-4-4-129,-5-1-258,-9 1 0,-16 1-258,-9 6-129,-13-1-129,-8 10 129,-17 0-129,5 11 0,-12 0 129,6 18 129,-4 2 129,11 8 258,6 4 0,6 5 129,13 4 129,5-1 0,4 2 258,10-8-129,15 5 129,-4-9-129,7 1-129,-5-10 0,4-1 0,-4-10 0,1-6-258,-1-4 129,2-13-129,3-11 129,4-10 0,3-11 0,8-6 0,3-6 129,5 3-129,1-1 129,1 11 0,-7 3 1,2 12-259,-10 10 0,1 13 0,-9 6 0,0 7 0,-8 15 0,-1 5 0,0 8 0,-2 8 0,-5 1 0,-7 4 0,-5 2 0,-8-2 0,-10 4 0,-25-18-1420,7 3-3224,-16-10-387,1-8 129,-2-8-258</inkml:trace>
          <inkml:trace contextRef="#ctx0" brushRef="#br1" timeOffset="35692.8627">13558 3486 13674,'155'-1'5031,"-75"15"-516,4 14 387,-4-1-2580,11 33-1032,-13-1-257,7 25-1033,-15 8 0,-5 19 0,-15 4 0,-9 6 0,-16 0 0,-20-1 0,-6-3 0,-37-17 0,-8-2-3226,-29-17-1676,-7-6-516,-19-13-258</inkml:trace>
        </inkml:traceGroup>
        <inkml:traceGroup>
          <inkml:annotationXML>
            <emma:emma xmlns:emma="http://www.w3.org/2003/04/emma" version="1.0">
              <emma:interpretation id="{B090F670-A620-4534-80A8-FC846981007B}" emma:medium="tactile" emma:mode="ink">
                <msink:context xmlns:msink="http://schemas.microsoft.com/ink/2010/main" type="inkWord" rotatedBoundingBox="16745,4627 19206,4561 19232,5523 16771,5590"/>
              </emma:interpretation>
              <emma:one-of disjunction-type="recognition" id="oneOf7">
                <emma:interpretation id="interp35" emma:lang="en-US" emma:confidence="0">
                  <emma:literal>-Si,</emma:literal>
                </emma:interpretation>
                <emma:interpretation id="interp36" emma:lang="en-US" emma:confidence="0">
                  <emma:literal>-sin,</emma:literal>
                </emma:interpretation>
                <emma:interpretation id="interp37" emma:lang="en-US" emma:confidence="0">
                  <emma:literal>.Si,</emma:literal>
                </emma:interpretation>
                <emma:interpretation id="interp38" emma:lang="en-US" emma:confidence="0">
                  <emma:literal>LSi,</emma:literal>
                </emma:interpretation>
                <emma:interpretation id="interp39" emma:lang="en-US" emma:confidence="0">
                  <emma:literal>-sir,</emma:literal>
                </emma:interpretation>
              </emma:one-of>
            </emma:emma>
          </inkml:annotationXML>
          <inkml:trace contextRef="#ctx0" brushRef="#br1" timeOffset="46800.0822">16582 3713 5418,'29'-27'4386,"-29"27"129,14-23-129,-14 23-1032,-2-23-1161,2 23-387,-19-9-774,19 9-258,-43 0-129,16 9-387,-3 0 0,-4 7-258,2 0 258,2 2-258,5 1 129,6-3-129,3 0 0,16-16-129,-13 29 129,13-29 0,7 25 0,13-11 0,5 0 129,7 2 0,7 2 0,7 3 0,4 1 0,5 1 0,2 0 129,-2 0-129,-3 2 0,-6 0 0,-9-2 0,-5 0 129,-12-2-129,-9 2 129,-11 1-129,-16-1 129,-11-4-129,-9-1 0,-6-4 0,-6-1 0,-4-8 0,-1-3 0,3-2 1,2-4-130,3-6 0,6-3 0,4-1 0,4 0 0,5-1 0,4 3 0,5 1-259,17 11 1,-20-16-129,20 16-258,0 0-387,0 0-516,0 0-1161,0 0-1935,0 0 0,11 0-258,-11 0-129</inkml:trace>
          <inkml:trace contextRef="#ctx0" brushRef="#br1" timeOffset="47221.2829">17020 3782 14319,'16'-51'4128,"-16"51"-129,7-25-645,-7 25-4128,0 0-2193,0 0-1161,5 18 0,-5-18-387,8 42-258</inkml:trace>
          <inkml:trace contextRef="#ctx0" brushRef="#br1" timeOffset="47049.6826">17034 3917 12384,'20'-1'4644,"-1"-1"-258,-19 2 129,0 0-2838,13 14-774,-13-14-129,14 37-129,-9-12-258,2 6-387,2 11-774,-9-10-2193,0 2-1677,0 0 129,0-9-387,-3-2-129</inkml:trace>
          <inkml:trace contextRef="#ctx0" brushRef="#br1" timeOffset="47439.6832">17458 4181 12255,'33'55'4773,"-26"-28"-258,-5-1 129,-2-8-2709,0 25-903,-9-10-516,-3 7-516,-1 2-1161,-13-6-3096,4-8-129,3-3-387,-4-7-129</inkml:trace>
          <inkml:trace contextRef="#ctx0" brushRef="#br1" timeOffset="45661.2802">15049 4081 11610,'-11'-9'4773,"11"9"-258,0 0 129,-7-19-1161,7 19-2451,0 0-387,0 0-129,0 0 129,16 14-258,-16-14 130,34 11-517,-9-8 0,14 4 0,0-5 0,13 2 0,-2-4 0,5 0 0,-2 0 0,1 0 0,-6 0 0,-8 0 0,-4 0 0,-9 0 0,-4 0 0,-23 0 0,27 0 0,-27 0 0,16 0-2323,-16 0-2579,0 0-387,0 0 0,0 0-387</inkml:trace>
        </inkml:traceGroup>
        <inkml:traceGroup>
          <inkml:annotationXML>
            <emma:emma xmlns:emma="http://www.w3.org/2003/04/emma" version="1.0">
              <emma:interpretation id="{538BA915-2BA9-40F9-BADD-BA6949855ABF}" emma:medium="tactile" emma:mode="ink">
                <msink:context xmlns:msink="http://schemas.microsoft.com/ink/2010/main" type="inkWord" rotatedBoundingBox="19759,4454 22468,4381 22495,5363 19786,5437"/>
              </emma:interpretation>
              <emma:one-of disjunction-type="recognition" id="oneOf8">
                <emma:interpretation id="interp40" emma:lang="en-US" emma:confidence="0">
                  <emma:literal>Gants,</emma:literal>
                </emma:interpretation>
                <emma:interpretation id="interp41" emma:lang="en-US" emma:confidence="0">
                  <emma:literal>Grants,</emma:literal>
                </emma:interpretation>
                <emma:interpretation id="interp42" emma:lang="en-US" emma:confidence="0">
                  <emma:literal>Gads,</emma:literal>
                </emma:interpretation>
                <emma:interpretation id="interp43" emma:lang="en-US" emma:confidence="0">
                  <emma:literal>Garbs,</emma:literal>
                </emma:interpretation>
                <emma:interpretation id="interp44" emma:lang="en-US" emma:confidence="0">
                  <emma:literal>Gabs,</emma:literal>
                </emma:interpretation>
              </emma:one-of>
            </emma:emma>
          </inkml:annotationXML>
          <inkml:trace contextRef="#ctx0" brushRef="#br1" timeOffset="48547.2852">18427 3601 12642,'14'-39'4902,"-12"21"-387,-2-2 258,-21-1-3225,21 21-903,-36-12-129,11 12-258,-10 3-129,-3 15 0,-4 5 0,-1 9-129,2 5 129,2 6 0,7 5 0,7 4 0,11 1-129,8 0 129,6 1-129,11-3 129,9-1-129,8-4 129,2-6 0,6-5 0,3-8 0,4-6 129,-4-12-129,3-4 129,-6-5 0,0-12 0,-6-9-128,-7-4-130,-9-7 0,-5-6 0,-9-1 0,-2-2 0,-10 2 0,-9 2 0,-3 3-259,-2 4-128,3 8 0,-4 3 129,6 8-129,-1 2 129,22 9 0,-25-5 0,25 5 0,0 0 0,0 0 129,0 0 0,0 0 0,11 11 129,5-10 129,4 3 0,3-4 0,3 2 129,1-2 0,3 1 129,-3-1-129,5 0 0,-5 0 129,1 2-129,-5-2 0,2 4 0,-5-2-129,1 3 0,-5 0 1,2 6-130,-2 3 0,-2 6 0,2 5 0,-3 5 0,-5 7 0,0 4 0,-3 9-388,-5-6-128,2 6-258,-2-14-258,1 15-645,-4-29-1290,3 6-1935,5-10 258,-5-18-258,36 14-387</inkml:trace>
          <inkml:trace contextRef="#ctx0" brushRef="#br1" timeOffset="48968.486">19291 4021 12255,'-8'-47'4773,"-12"30"-129,-8 1 129,-3-2-2322,10 16-1677,-9-5-129,8 7-258,-4 0 0,4 12-129,3 1-129,6 5-129,4 3 0,8 2 0,1 4 129,0-2-129,9 3-129,-1-1 0,7 3 0,-3-9 0,2 1 0,-14-22 0,25 21 0,-25-21 129,29 0 0,-13-14 258,0-9 0,3-2 129,-1-5-129,3 3 0,-1 0 0,-2 6 0,-4 3-128,4 9-130,-2 6 0,-16 3 0,28 8-130,-17 9-128,3 9-129,-3-4-129,7 15-774,-18-37-1032,12 37-2451,-12-37-129,18 22-258,-18-22 129</inkml:trace>
          <inkml:trace contextRef="#ctx0" brushRef="#br1" timeOffset="49545.687">19697 3727 14448,'9'-37'4773,"-9"37"0,0 0 0,0 0-3354,0 0-903,0 32 129,0 3-129,-9 3 129,4 8-386,-8 2-259,3 7 0,-3-5 0,1 0 0,-1-8 0,3-8 0,2-7 0,1-6 0,7-21 0,0 0 0,0-10 0,0-19 0,7-8 0,2-9 0,6-6 0,1-10 0,3-1 0,1-1 0,-3 2 0,1 3 0,-5 8 0,1 8 0,-5 8 0,-4 11 0,-1 7 0,-4 17 0,2-16 0,-2 16 0,0 0 0,8 16 0,0 3 0,2 8 0,3 7 0,-1 8 0,4 8 0,0 9 0,-2 0 0,-1 8 0,-1-1 0,-1 5 0,1-3 0,-1-2 0,1-10 0,1-7 0,1-7 0,-3-13 0,0-4 0,-11-25 0,0 0 0,0 0-517,19-24-4514,-22-8-258,-10-3 258,-6-10-516</inkml:trace>
          <inkml:trace contextRef="#ctx0" brushRef="#br1" timeOffset="49966.8878">19768 3926 9675,'-7'-21'4644,"27"9"-258,5 12-258,7 0-1806,1-8-1032,21 8-387,-3-8-387,4 6 0,-5-5 0,-5 5-129,-13-3 129,0 3-129,-16-2-129,-16 4 129,0 0-129,0 0-129,-22 14 0,22-14-129,-28 16 0,12-5 0,16-11 0,-27 23-129,27-23 129,0 20 0,0-20 0,36 21 0,-9-8 0,3 1 0,2-2 129,2 4 0,-4 0 0,2 2 129,-9-2 0,-2 2 0,-10-2 0,0 5-128,-10-1-130,-1 1 0,-16 0 0,-8-3-130,-7 7-515,-20-18-1290,6 11-2838,-10-7-258,3-2-129,4-6-258</inkml:trace>
          <inkml:trace contextRef="#ctx0" brushRef="#br1" timeOffset="50200.8882">20739 4102 15093,'20'13'5031,"-20"-13"-258,4 32-258,-4-5-3741,-4-3-258,-3 10-258,-2 2-387,-11-8-903,10 8-3354,-12-4-387,-1-5 0,-2-6-387</inkml:trace>
        </inkml:traceGroup>
        <inkml:traceGroup>
          <inkml:annotationXML>
            <emma:emma xmlns:emma="http://www.w3.org/2003/04/emma" version="1.0">
              <emma:interpretation id="{999ECB4E-FA73-48E8-B860-99C5CA71AED7}" emma:medium="tactile" emma:mode="ink">
                <msink:context xmlns:msink="http://schemas.microsoft.com/ink/2010/main" type="inkWord" rotatedBoundingBox="22772,4480 24952,4421 24976,5298 22796,5357"/>
              </emma:interpretation>
              <emma:one-of disjunction-type="recognition" id="oneOf9">
                <emma:interpretation id="interp45" emma:lang="en-US" emma:confidence="0">
                  <emma:literal>Gran</emma:literal>
                </emma:interpretation>
                <emma:interpretation id="interp46" emma:lang="en-US" emma:confidence="0">
                  <emma:literal>Gang</emma:literal>
                </emma:interpretation>
                <emma:interpretation id="interp47" emma:lang="en-US" emma:confidence="0">
                  <emma:literal>Gann</emma:literal>
                </emma:interpretation>
                <emma:interpretation id="interp48" emma:lang="en-US" emma:confidence="0">
                  <emma:literal>Garr</emma:literal>
                </emma:interpretation>
                <emma:interpretation id="interp49" emma:lang="en-US" emma:confidence="0">
                  <emma:literal>Grand</emma:literal>
                </emma:interpretation>
              </emma:one-of>
            </emma:emma>
          </inkml:annotationXML>
          <inkml:trace contextRef="#ctx0" brushRef="#br1" timeOffset="50934.0894">21465 3626 11352,'-21'-54'5289,"1"33"-774,-3 7 387,-2-6-1548,4 20-2580,-17 7-387,3 13-129,-8 8 129,2 11-387,2 6 258,5 7-258,4 3 129,9 0 0,8 4 0,12-4-129,1 0 0,16-5 0,7-6 129,10-3 129,7-11-129,6-3 129,-2-16-128,6-4-130,-7-7 0,0-15 0,-8-8 0,-8-7 0,-8-4 0,-10-7 0,-5-1 0,-4-5 0,-11 8 0,-12-3-517,2 11-128,-15-2 0,8 15 0,-8-4-129,11 17 129,-7-2-129,16 7 129,-3 0 0,19 0 258,-13 14 129,13-14 129,2 16 387,-2-16 0,25 13 258,-25-13 0,39 5 129,-18-5 0,11 0 0,-5 0-129,10 0 129,-6-4-258,8 3 129,-7-6-129,5 7 0,-8-4-129,3 4-128,-6 0-130,-1 2 0,-4 8 0,-3 6 0,-2 4 0,-5 5 0,-2 3 0,-2 4 0,-3 6 0,-4-1 0,1 11-517,-6-19-1289,5 12-2967,-2-6-258,2-1 0,-2-6-387</inkml:trace>
          <inkml:trace contextRef="#ctx0" brushRef="#br1" timeOffset="51370.8902">22178 4060 14835,'-39'-47'5031,"18"30"-129,-2 6-387,23 11-3096,-36-5-774,20 5-258,-5 3-129,21-3-129,-32 29 0,19-10-129,5 4 0,-1-1-129,3 3 129,3-2-258,3 3 0,0-6 0,0 5-129,0-25 0,7 28 129,-7-28 0,0 0 129,27 11 129,-27-11 258,33-21 129,-13-4 0,7 7 0,-3-5 0,5 7-129,-2 2 0,1 14-129,1 0 0,-6 17-258,-4 10-129,-6-2-129,6 14-387,-15-21-903,17 7-2967,-21-25-258,16 19-129,-16-19-129</inkml:trace>
          <inkml:trace contextRef="#ctx0" brushRef="#br1" timeOffset="51916.8912">22685 3777 15609,'2'-50'4773,"-2"50"129,0 0-129,0 0-3354,0 16-774,0 16-129,-2 0-386,1 9-130,-1 4 0,2 3 0,0-4 0,-2-5 0,2-5 0,-2-7 0,2-6 0,0-21 0,0 0 0,0 0 0,-2-16 0,1-11 0,1-3 0,0-7 0,0-2 0,0-2 0,1 3 0,7 6 0,0 7 0,7 8 0,1 4 0,7 10 0,2 3 0,3 21 0,4 6 0,6 10 0,2 6 0,1 6 0,0 3 0,0 9 0,-3-8 0,-3 0 0,-3-5 0,-2-9 0,-8-5 0,-6-11 0,-4-7 0,-12-16 0,16-3 0,-10-27 0,-6-11 0,1-11 0,-1-14 0,0-10 0,0-6 0,0-3 0,-7 10 0,-2 5 0,9 22 0,-10 0-5032,1 16-386,-4 13 0,13 19-387</inkml:trace>
        </inkml:traceGroup>
      </inkml:traceGroup>
    </inkml:traceGroup>
    <inkml:traceGroup>
      <inkml:annotationXML>
        <emma:emma xmlns:emma="http://www.w3.org/2003/04/emma" version="1.0">
          <emma:interpretation id="{C97A07CF-9C7C-43FD-8388-D5A23323688B}" emma:medium="tactile" emma:mode="ink">
            <msink:context xmlns:msink="http://schemas.microsoft.com/ink/2010/main" type="paragraph" rotatedBoundingBox="2780,6820 21690,6349 21724,7725 2814,819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BEBB2DA-F310-471F-81B7-190BCA55F945}" emma:medium="tactile" emma:mode="ink">
              <msink:context xmlns:msink="http://schemas.microsoft.com/ink/2010/main" type="line" rotatedBoundingBox="2780,6820 21690,6349 21724,7725 2814,8196"/>
            </emma:interpretation>
          </emma:emma>
        </inkml:annotationXML>
        <inkml:traceGroup>
          <inkml:annotationXML>
            <emma:emma xmlns:emma="http://www.w3.org/2003/04/emma" version="1.0">
              <emma:interpretation id="{2C8316AD-2A15-4D53-850F-8BE99364CB70}" emma:medium="tactile" emma:mode="ink">
                <msink:context xmlns:msink="http://schemas.microsoft.com/ink/2010/main" type="inkWord" rotatedBoundingBox="2780,6820 6483,6728 6514,7967 2811,8059"/>
              </emma:interpretation>
              <emma:one-of disjunction-type="recognition" id="oneOf10">
                <emma:interpretation id="interp50" emma:lang="en-US" emma:confidence="1">
                  <emma:literal>Metal</emma:literal>
                </emma:interpretation>
                <emma:interpretation id="interp51" emma:lang="en-US" emma:confidence="0">
                  <emma:literal>Meta/</emma:literal>
                </emma:interpretation>
                <emma:interpretation id="interp52" emma:lang="en-US" emma:confidence="0">
                  <emma:literal>Meta)</emma:literal>
                </emma:interpretation>
                <emma:interpretation id="interp53" emma:lang="en-US" emma:confidence="0">
                  <emma:literal>Meta}</emma:literal>
                </emma:interpretation>
                <emma:interpretation id="interp54" emma:lang="en-US" emma:confidence="0">
                  <emma:literal>metal</emma:literal>
                </emma:interpretation>
              </emma:one-of>
            </emma:emma>
          </inkml:annotationXML>
          <inkml:trace contextRef="#ctx0" brushRef="#br1" timeOffset="37861.2665">1095 5974 7998,'0'-23'4515,"0"7"129,0 16-516,0 0-258,0 0-2193,0 12-774,-8 13 0,8 16-129,0 5-129,4 17-129,-2 6 0,3 13-258,-5 2-129,2-3 0,-2-6 0,0-5 0,0-14 0,-2-9 0,-5-13 0,3-13 0,4-21 129,0 0-128,-10-16-130,10-16 0,0-16 0,0-11 0,0-10 0,0-10 0,0-6 0,5 0 0,6 3 0,-4 7 0,-2 13 0,2 8 0,0 15 0,-3 9 0,3 14 0,-7 16 0,0 0 0,7 12 0,6 11 0,-3 10 0,6 7 0,6 5 0,-1 8 0,2 1 0,2 1 0,-2-2 0,0-3 0,-1-7 0,-5-8 0,1-4 0,-2-15 0,0-9 0,0-7 0,0-20 0,0-12 0,7-12 0,1-8 0,4-10 0,2-4 0,4-3 0,0 4 0,-2 7 0,-7 8 0,-4 9 0,-3 11 0,-6 8 0,-12 22 0,0 0 0,0 0 0,16 25 0,-10 7 0,1 9 0,2 7 0,3 9 0,-1 7 0,1 6 0,3 3 0,-5 0 0,1 0 0,-6-8 0,4 1 0,-5-16 0,8 3-1162,-12-28-1547,0-2-2322,0-23 129,36 17-387,-11-17-129</inkml:trace>
          <inkml:trace contextRef="#ctx0" brushRef="#br1" timeOffset="38313.6671">2359 6408 11094,'39'-7'4902,"-17"7"-129,3 0 0,1-4-2322,13 8-1032,-10-4-516,12 2-258,-6-2-258,6-2-129,-5-9-129,-4 1 0,-2-8 0,-7-2-129,-7-1 0,-10-4-258,-6 4 129,-15-1-129,-8 8 129,-9-2-129,-5 11 0,-8-1 129,1 6 0,1 4 129,2 10 0,8 6 0,4 6-129,6 6 129,9 9 0,8 6 0,6 4 0,8 3 0,11 1 0,8-2-129,7-5 129,6-5-129,3-11 0,0-7 0,3-9 0,-5-11-387,7-3-258,-18-13-1677,6-6-2064,-1-7 0,-3-11-387,4-8-258</inkml:trace>
          <inkml:trace contextRef="#ctx0" brushRef="#br1" timeOffset="39202.8688">3019 6376 8385,'-7'-19'4515,"18"11"258,-11 8-387,30 9-1161,-30-9-1935,50 16 0,-22-10-258,20 15-258,-3-9-258,17 1-258,4-2 0,10-1-129,6-8 0,7-2-129,2-4 0,-1-10 129,1 0-129,-9 0 129,-16-2-129,-16-2 0,-13 0 129,-37 18-129,9-21 129,-22 16-129,-22 3 0,-10 2-129,4 0 129,-1 12-129,-1 8 129,8 5 0,11 1-129,7 5 129,6-1 0,9 2 0,2-2 0,4 4 0,8-6 0,2-1 0,1-2 0,2-4 0,-1-3 0,2-5 0,-18-13 129,32 5 0,-32-5 0,32-9 0,-16-7 0,2-5 0,2-2 0,1-1 0,0 3-129,2 1 0,1 6 0,0 7 0,3 5-129,-2 4 129,2 11-129,-6 3-258,4 7 0,-25-23-387,41 37-516,-41-37-2064,0 0-1548,25 2 0,-25-2-129,23-34-516</inkml:trace>
          <inkml:trace contextRef="#ctx0" brushRef="#br1" timeOffset="38594.4678">3341 5830 13803,'0'0'4902,"0"0"-387,0 0 129,0 0-3741,5 37-258,-5-8 129,6 19-129,-6-2 0,9 14-387,-4 5 129,6 7-129,-2 3-129,5 2 0,0-1-258,0-6-129,4-3-129,-9-15-387,9-1-516,-18-19-3483,0-12-129,0-20-129,-11 4-258</inkml:trace>
          <inkml:trace contextRef="#ctx0" brushRef="#br1" timeOffset="39546.0692">4713 5848 14964,'0'0'5031,"0"0"-258,0 0 0,5 28-3741,0 13-387,-5 4 0,9 13 0,-9 5-386,7 18-259,-3 5 0,-1 6 0,-3 6 0,0 2 0,0-4 0,2-2 0,0-10 0,1-18 0,3-15 0,-1-12 0,2-12 0,-1-11 0,-6-16 0,0 0 0,0 0 0,0 0-130,0 0-2192,12-12-2709,-12 12-129,-5-20-129,5 20-258</inkml:trace>
        </inkml:traceGroup>
        <inkml:traceGroup>
          <inkml:annotationXML>
            <emma:emma xmlns:emma="http://www.w3.org/2003/04/emma" version="1.0">
              <emma:interpretation id="{8E91413D-9DE4-4027-A095-C9D52FF5C36E}" emma:medium="tactile" emma:mode="ink">
                <msink:context xmlns:msink="http://schemas.microsoft.com/ink/2010/main" type="inkWord" rotatedBoundingBox="7579,6908 11024,6822 11052,7964 7607,8050"/>
              </emma:interpretation>
              <emma:one-of disjunction-type="recognition" id="oneOf11">
                <emma:interpretation id="interp55" emma:lang="en-US" emma:confidence="0">
                  <emma:literal>-ti,</emma:literal>
                </emma:interpretation>
                <emma:interpretation id="interp56" emma:lang="en-US" emma:confidence="0">
                  <emma:literal>_ Ti,</emma:literal>
                </emma:interpretation>
                <emma:interpretation id="interp57" emma:lang="en-US" emma:confidence="0">
                  <emma:literal>_ T',</emma:literal>
                </emma:interpretation>
                <emma:interpretation id="interp58" emma:lang="en-US" emma:confidence="0">
                  <emma:literal>Eli,</emma:literal>
                </emma:interpretation>
                <emma:interpretation id="interp59" emma:lang="en-US" emma:confidence="0">
                  <emma:literal>_ Tin</emma:literal>
                </emma:interpretation>
              </emma:one-of>
            </emma:emma>
          </inkml:annotationXML>
          <inkml:trace contextRef="#ctx0" brushRef="#br1" timeOffset="54428.4956">7607 5970 9030,'-15'-16'4257,"15"16"258,0 0-387,0 0-1677,-14-16-774,23 16-387,-9 0-387,41-7-129,-5 0-129,20 7-129,10-7 0,16 3-129,5-1 0,8 3-258,1-3 129,-4 3-129,-3-2-129,-7 1 0,-11 1-129,-14 0-129,-9 2-129,-20-3-774,6 5-1548,-34-2-2064,0 0 129,0 0-387,-30 12 258</inkml:trace>
          <inkml:trace contextRef="#ctx0" brushRef="#br1" timeOffset="54802.8962">8194 5961 13287,'-16'15'4386,"16"-15"-129,0 0 258,0 17-3483,0-17-129,1 29-129,-1-11 129,11 12-516,-7 2 0,6 11 0,-1-1-129,4 6 0,-4 4-129,1-1 0,-1 1 0,2 0 0,-4-3-129,0-4 129,-3-4-129,-1-6-129,1-6 129,-4-10-258,1-1-129,-1-18-129,4 22-645,-4-22-1806,0 0-1935,0 0 258,2-15-516,-2 15 129</inkml:trace>
          <inkml:trace contextRef="#ctx0" brushRef="#br1" timeOffset="55021.2966">8613 6406 12126,'0'0'4644,"0"0"-258,4 27 258,-4-11-3225,0 19-645,0-6 129,5 13-258,-5-10-258,6 4-258,1-2-387,-7-15-645,14 12-903,-14-31-2838,7 21 129,-7-21-516,0 0 129</inkml:trace>
          <inkml:trace contextRef="#ctx0" brushRef="#br1" timeOffset="55208.497">8558 6184 14706,'-9'-22'4644,"2"1"-516,7 21-645,0 0-3354,0 0-1032,0 0-1935,0 0-1290,7 16-387,-7-16-258,16 36-129</inkml:trace>
          <inkml:trace contextRef="#ctx0" brushRef="#br1" timeOffset="55458.0972">9280 6666 11739,'34'50'4773,"-27"-27"-516,-7 2 129,0-8-2709,0 21-774,-12-8-645,-4-2-774,5 10-1548,-5-6-2322,-7-7 129,5 0-516,-5-9 0</inkml:trace>
          <inkml:trace contextRef="#ctx0" brushRef="#br1" timeOffset="53242.8935">5863 6312 11352,'0'0'4644,"0"0"-129,0 0 0,0 0-3354,0 0-258,0 0-129,16 0 129,-16 0-129,32 0-129,-10 0-129,10 0-129,3 0 129,17 0-258,7-4 129,15 1-258,14-3 129,9 3-128,1-1-130,4 4 0,-8-2 0,-9 2 0,-10 0 0,-20 0 0,-16 0 0,-16 0-130,-5 4-257,-18-4-387,0 0-516,0 0-1032,-10 2-2709,-7 1 258,-2 3-387,-2 1 0</inkml:trace>
        </inkml:traceGroup>
        <inkml:traceGroup>
          <inkml:annotationXML>
            <emma:emma xmlns:emma="http://www.w3.org/2003/04/emma" version="1.0">
              <emma:interpretation id="{2583095F-8B16-406A-9599-3F191B82C977}" emma:medium="tactile" emma:mode="ink">
                <msink:context xmlns:msink="http://schemas.microsoft.com/ink/2010/main" type="inkWord" rotatedBoundingBox="11711,6611 21690,6362 21724,7725 11745,7974"/>
              </emma:interpretation>
              <emma:one-of disjunction-type="recognition" id="oneOf12">
                <emma:interpretation id="interp60" emma:lang="en-US" emma:confidence="0">
                  <emma:literal>Ad,Ni,An,P7,Pd</emma:literal>
                </emma:interpretation>
                <emma:interpretation id="interp61" emma:lang="en-US" emma:confidence="0">
                  <emma:literal>Ad,Ni,An,p7,Pd</emma:literal>
                </emma:interpretation>
                <emma:interpretation id="interp62" emma:lang="en-US" emma:confidence="0">
                  <emma:literal>Ad,Ni,An,Ph,Pd</emma:literal>
                </emma:interpretation>
                <emma:interpretation id="interp63" emma:lang="en-US" emma:confidence="0">
                  <emma:literal>Ad,Ni,An,ph,Pd</emma:literal>
                </emma:interpretation>
                <emma:interpretation id="interp64" emma:lang="en-US" emma:confidence="0">
                  <emma:literal>Ad,Ni,An,p7,pd</emma:literal>
                </emma:interpretation>
              </emma:one-of>
            </emma:emma>
          </inkml:annotationXML>
          <inkml:trace contextRef="#ctx0" brushRef="#br1" timeOffset="56144.4986">10209 6043 15609,'7'-19'4644,"-7"19"0,0 0-387,-16 12-3612,7 15-516,-5 1 0,5 8 129,-7 6 0,0 5-129,-2-1-129,6 2 129,-2 2-129,-1-4 129,1-3-129,2-4 0,-1-7 0,4-7 0,0-6 0,9-19 129,0 0-129,0 0 129,0 0-129,-12-28 129,12-8 0,7-8-129,7-13 129,8-5-129,4-10 0,6 0 129,2-1 0,5 7 129,-3 4 0,-2 10 0,-8 7-128,-1 13-130,-10 8 0,1 9 0,-16 15 0,0 0 0,16-9 0,-16 9 0,12 11 0,-12-11 0,21 32 0,-5-5 0,2 3 0,3 7 0,1 6 0,-1 7 0,1 5 0,-1 4 0,-2 5 0,-1 2 0,0-1 0,-2-2 0,-2-5 0,-3-6 0,0-8 0,-4-10 0,2-5 0,-6-13 0,-3-16 0,0 0 0,0 0 0,-5-13-1291,5 13-1418,-22-39-2322,1 7 129,-9-9-387,-6 2 129</inkml:trace>
          <inkml:trace contextRef="#ctx0" brushRef="#br1" timeOffset="56316.0989">10239 6281 9546,'-44'-21'4644,"44"21"0,-25-9-645,25 9-1290,0 0-1290,0 0-387,9 0-516,14 0-645,7 0-903,22 2-1548,3-2-1806,4 0 0,10 0-258,-5-4-387</inkml:trace>
          <inkml:trace contextRef="#ctx0" brushRef="#br1" timeOffset="56706.0996">10776 6459 12384,'20'43'5031,"-20"-43"-516,23 25 258,-2-4-2580,-21-21-774,22 11-387,-22-11-387,25 0 0,-25 0-515,26-34-130,-13 4 0,1-6 0,-7-8 0,0-9 0,-3-6 0,-4-3 0,0-2 0,-5-2 0,-1 7 0,-3 6 0,4 6 0,0 10 0,3 10 0,0 10 0,2 17 0,0 0 0,-7 17 0,7 12 0,0 6 0,0 8-259,9 9 130,2 5-258,13 10-387,-4-13-903,28 15-1806,-4-16-1290,8-3 0,5-11-129,2-10-645</inkml:trace>
          <inkml:trace contextRef="#ctx0" brushRef="#br1" timeOffset="56877.6998">11564 6500 13029,'16'29'4773,"-14"-6"-258,-2 5 0,-3-3-2967,-3 20-645,-8-6-387,0 5-516,0 4-1032,-9-3-3096,1-11-387,-1-1-258,-5-6 129</inkml:trace>
          <inkml:trace contextRef="#ctx0" brushRef="#br1" timeOffset="57813.7015">11998 6009 14835,'-7'-23'4644,"7"23"-258,0 0 0,-12 9-3483,12 18-645,0 3 129,2 11 0,-2 3 0,0 6-129,0-4-129,0 1 129,0-8-129,0-5 0,-2-9 129,0-8-129,2-17 129,0 0-129,0 0 0,-12-28 129,6-6-128,5-7-130,-1-5 0,-2-6 0,4-3 0,0 2 0,0 3 0,0 7 0,0 10 0,0 6 0,0 11 0,0 16 0,0 0 0,14 16 0,1 14 0,-1 9 0,7 4 0,9 7 0,4 0 0,4 1 0,4-3 0,5-2 0,-3-3 0,1-4 0,-5-3 0,-2-4 0,-4-6 0,-8-2 0,-6-7 0,-4-2 0,-16-15 0,18 16 0,-18-16 0,0 0 0,9-22 0,-9-1 0,0-7 0,-2-7 0,-4-10 0,-1-4 0,0-8 0,-4-5 0,1-2 0,-3-1 0,1 4 0,-2 3 0,1 8 0,1 6 0,3 14 0,-5 5 0,14 27 0,-27-10-1162,27 22-1805,0 4-1935,0 9 129,11 2-516,10 3 129</inkml:trace>
          <inkml:trace contextRef="#ctx0" brushRef="#br1" timeOffset="58266.1023">12858 6068 15093,'7'-53'4902,"-2"37"-258,-5 16-129,0-27-3096,0 27-903,0 0-387,14 0-645,-14 0-774,18 14-3096,-18-14-258,30 22 0,-12-8-387</inkml:trace>
          <inkml:trace contextRef="#ctx0" brushRef="#br1" timeOffset="58078.902">12884 6180 14448,'0'0'4902,"18"16"-387,-14 2 129,-1 16-3096,-1-11-1032,5 11 0,-3-2-258,-1-2-129,1 0-387,-4-10-387,5 8-774,-5-28-2580,-11 20-774,11-20 0,-16-7-129</inkml:trace>
          <inkml:trace contextRef="#ctx0" brushRef="#br1" timeOffset="58515.7028">13592 6570 11997,'18'21'4902,"-14"-5"-258,-4 2 129,0 14-1548,-9-11-2451,5 13 0,-8-2-516,-3 0-387,3 9-774,-18-14-2193,8 3-1548,-2-5 0,-1-4-258,1-7-258</inkml:trace>
          <inkml:trace contextRef="#ctx0" brushRef="#br1" timeOffset="59170.9039">14145 5977 17286,'9'-25'4644,"-9"25"387,0 0-387,0 0-3999,0 0-128,11 31-517,-11 2 0,-7 14 0,-9 4 0,2 12 0,-2 2 0,-4 3 0,-1-6 0,5-8 0,3-12 0,4-8 0,4-13 0,5-21 0,0 0 0,-2-12 0,2-20 0,0-7 0,7-7 0,0-11 0,4-6 0,2-6 0,1 0 0,4-3 0,1 3 0,1 7 0,-6 7 0,0 8 0,-1 10 0,-6 10 0,0 8 0,-7 19 0,0 0 0,0 0 0,0 0 0,12 14 0,1 9 0,3 9 0,2 6 0,7 8 0,-1 2 0,3 5 0,0 2 0,-1 4 0,-2 2 0,0-1 0,-4 1 0,0-6 0,-6-6 0,-2-6 0,1-7 0,-10-13 0,8 0 0,-11-23-1291,0 0-3740,-23-7-129,23 7 258,-34-30-516</inkml:trace>
          <inkml:trace contextRef="#ctx0" brushRef="#br1" timeOffset="59373.7043">14144 6214 13803,'-36'-16'4515,"36"16"-129,0 0 0,0 0-2967,14 0-1032,17 9-387,8 0-129,18 7-516,-6-15-516,26 14-1161,-8-10-2064,4-5-129,2 0-129,-8-9-387</inkml:trace>
          <inkml:trace contextRef="#ctx0" brushRef="#br1" timeOffset="59748.1049">14909 6152 14319,'0'0'4644,"0"0"-129,0 0 0,3 25-3354,-3-8-516,0 10-129,0-2 0,0 9-129,0-2-129,2 2 0,1-2-258,3-4 0,1-3 0,-2-4 0,-5-21 0,18 20 0,-18-20 0,28-6 0,-12-13 0,4-6 129,1-5 129,4-4-129,2-2 129,1 4-129,-6 2 1,1 7-130,-4 7 0,3 9 0,-3 7 0,1 9 0,-2 14 0,0 7 0,1 8 0,2-1-259,6 7-386,-13-12-387,18 13-1548,-10-15-2193,-1-7 0,-1-7-258,1-9-129</inkml:trace>
          <inkml:trace contextRef="#ctx0" brushRef="#br1" timeOffset="59935.3053">16049 6422 13803,'2'41'4644,"-2"-13"-387,-4 6 258,-1 7-3870,-10 0-387,-4-2-1290,6-5-2967,-4 7-129,-10-11-387,7 4-387</inkml:trace>
          <inkml:trace contextRef="#ctx0" brushRef="#br1" timeOffset="60746.5067">16504 5801 14835,'-7'-44'4902,"7"44"-516,-4-22 258,4 22-2967,0 0-1032,0 27-129,9 7-129,2 3 0,5 11-129,0 2-128,4 7-130,-3-2 0,1-3 0,0-4 0,-4-6 0,-5-2 0,-4-12 0,-1-3-130,-4-25-386,0 28-258,-12-28-387,12 0-387,-24-30-129,23 9-645,-21-24-516,19 6 0,-15-21 0,14 3 903,-10-7 1161,7 0 903,5 9 1032,-10-6 774,12 18 516,-2-5 129,6 20 387,-1-4-774,24 21-516,-9-7-645,23 17-258,1-3-129,15 4-129,0 7-129,7 9 0,-5 0-129,-2 7-129,-11-1 1,-9 4-130,-14 1 0,-17 2 0,-8-3 0,-18 1 0,-12 0 0,-14-6-259,-2 4-128,-16-11-516,7 9-129,-14-19-1032,21 8-2064,-5-6-516,9-6 0,12 0-387,6-6 129</inkml:trace>
          <inkml:trace contextRef="#ctx0" brushRef="#br1" timeOffset="61074.1073">17223 5508 15351,'60'-31'4773,"-38"28"0,-6 3-129,7 19-3483,-13 3-387,13 15 0,1 2-257,2 16-517,-4 1 0,6 9 0,-3-1 0,0 8 0,-2-3 0,-3 6 0,-6-6 0,-2-5 0,-3-5 0,-3-11 0,1-5 0,-7-17 0,3 1 0,-3-27-904,0 0-1547,0 0-2322,0-23-258,-9-6 0,-3-3-387</inkml:trace>
          <inkml:trace contextRef="#ctx0" brushRef="#br1" timeOffset="61230.1075">17354 6040 11868,'-19'-15'4515,"19"15"-516,0 0 387,0 0-2580,21 0-1419,8 2-903,15 7-1677,6 2-1806,-2-10-258,11 8 0,-2-9-516</inkml:trace>
          <inkml:trace contextRef="#ctx0" brushRef="#br1" timeOffset="61401.7078">18032 6130 11868,'21'31'4902,"-17"-10"-516,-2 9 258,1 13-2709,-17-4-903,-9 14-645,-9 11-2193,-7-1-2322,-18-8-258,7 0-258,-5-9-387</inkml:trace>
          <inkml:trace contextRef="#ctx0" brushRef="#br1" timeOffset="61932.1088">18557 5474 15867,'34'-11'4773,"-18"15"0,0 19-258,-7 11-3483,7 19-516,0 0 0,7 15-129,-9 0 1,2 6-388,-4-4 0,-1-3 0,-4-3 0,-2-10 0,-1-3-130,-4-15-515,2-1-129,-2-35-645,0 34-2193,0-34-1290,-16 4 258,16-4-387,-22-13-387</inkml:trace>
          <inkml:trace contextRef="#ctx0" brushRef="#br1" timeOffset="62431.3096">18509 5641 14190,'41'-66'4773,"-13"34"-258,6 6 0,12 8-2967,-7-9-645,16 13-129,-3-2-387,9 11 0,-6 3 0,2 2-258,-6 7 0,3 9 1,-10 3-130,-7 3 0,-6 4 0,-8-1 0,-11 2 0,-6-2 0,-6 0 0,-20-4 0,-14-1 0,-12-4 0,-9 0 0,-9-7-130,0 0-257,-9-6-258,9 4-258,-4-7-645,25 0-1290,3 0-1935,6 0 258,9 0-387,4 0 129</inkml:trace>
          <inkml:trace contextRef="#ctx0" brushRef="#br1" timeOffset="63024.1107">19681 5961 13674,'59'-16'4644,"-59"16"-387,0-23 516,-16 0-3225,-9 18-774,-9-6-258,9 9-129,-10 0 0,-1 2-129,6 6-129,1 8 0,6 4 0,4 3-129,4 4 0,5 2 0,4 3 129,6 2-129,0 2 129,15-2-129,-1-2 0,7-3 129,2-6 0,6-5 129,-3-7-129,6-7 130,-3-6-259,3-14 0,-4-10 0,1-4 0,-6-9 0,-4-9 0,-2-3 0,-9-8 0,0-1 0,-8-4 0,0 2 0,-8 7 0,0 4 0,-1 10 0,0 8 0,2 12 0,7 23 0,0 0 0,-16 14 0,16 21 0,0 10 0,1 8 0,10 11 0,3 11 0,4 5 0,9 4 0,1 5 0,-1-6 0,14 15-646,-7-16-4256,-6-4-258,-7-10 129,-10-8-645</inkml:trace>
        </inkml:traceGroup>
      </inkml:traceGroup>
    </inkml:traceGroup>
    <inkml:traceGroup>
      <inkml:annotationXML>
        <emma:emma xmlns:emma="http://www.w3.org/2003/04/emma" version="1.0">
          <emma:interpretation id="{32A16FCE-4CEF-451B-94FA-C004C4CFB1D0}" emma:medium="tactile" emma:mode="ink">
            <msink:context xmlns:msink="http://schemas.microsoft.com/ink/2010/main" type="paragraph" rotatedBoundingBox="2456,8881 24044,7905 24130,9808 2542,1078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E25022C-1D47-47F6-9F4C-FE57AEDF8F1F}" emma:medium="tactile" emma:mode="ink">
              <msink:context xmlns:msink="http://schemas.microsoft.com/ink/2010/main" type="line" rotatedBoundingBox="2456,8881 24044,7905 24130,9808 2542,10784"/>
            </emma:interpretation>
          </emma:emma>
        </inkml:annotationXML>
        <inkml:traceGroup>
          <inkml:annotationXML>
            <emma:emma xmlns:emma="http://www.w3.org/2003/04/emma" version="1.0">
              <emma:interpretation id="{460C7C4A-1651-4575-8DDB-634B51257FA0}" emma:medium="tactile" emma:mode="ink">
                <msink:context xmlns:msink="http://schemas.microsoft.com/ink/2010/main" type="inkWord" rotatedBoundingBox="2456,8881 8543,8606 8611,10107 2524,10382"/>
              </emma:interpretation>
              <emma:one-of disjunction-type="recognition" id="oneOf13">
                <emma:interpretation id="interp65" emma:lang="en-US" emma:confidence="1">
                  <emma:literal>Insulator</emma:literal>
                </emma:interpretation>
                <emma:interpretation id="interp66" emma:lang="en-US" emma:confidence="0">
                  <emma:literal>Insulators</emma:literal>
                </emma:interpretation>
                <emma:interpretation id="interp67" emma:lang="en-US" emma:confidence="0">
                  <emma:literal>Insulates</emma:literal>
                </emma:interpretation>
                <emma:interpretation id="interp68" emma:lang="en-US" emma:confidence="0">
                  <emma:literal>Insulation</emma:literal>
                </emma:interpretation>
                <emma:interpretation id="interp69" emma:lang="en-US" emma:confidence="0">
                  <emma:literal>Insulate</emma:literal>
                </emma:interpretation>
              </emma:one-of>
            </emma:emma>
          </inkml:annotationXML>
          <inkml:trace contextRef="#ctx0" brushRef="#br1" timeOffset="41184.0723">773 8599 10707,'-4'26'4515,"0"6"129,4-16-129,0-16-2193,41 29-774,-16-17-387,25 11-387,0-8-129,16 1-387,3 0-516,6-13-516,8 13-903,-13-12-2580,-1-4-258,-3-6-258,-11-11-387</inkml:trace>
          <inkml:trace contextRef="#ctx0" brushRef="#br1" timeOffset="40903.2716">835 7947 10707,'16'-7'4644,"2"7"-129,-1-2 0,1-6-2193,23 8-903,-11-2-258,27 2-258,-7-9-258,7 5-516,0 1-516,-7-6-645,7 11-1290,-11-2-2322,-14 5 129,-14 6-516,-18-11 129</inkml:trace>
          <inkml:trace contextRef="#ctx0" brushRef="#br1" timeOffset="40653.6712">1233 8083 13029,'0'65'4773,"0"-24"-516,-1 9 0,-7-4-2709,8 18-516,-3-7-258,3 4-258,0-8-129,0-3-129,0-9 0,2-4 0,-2-8-129,3-10 129,-1-3-129,-2-16 129,0 0-129,5 20 0,-5-20-129,0 0 0,0 0-129,0 0-258,0 0-645,0-23-1419,-1 5-2193,-3-9-129,-3-5-129,0-5-258</inkml:trace>
          <inkml:trace contextRef="#ctx0" brushRef="#br1" timeOffset="41620.8731">1648 8472 11610,'0'14'4515,"0"8"0,5 10 129,8 14-2838,-8-9-516,18 15-129,-14-11-387,9 7-129,-11-3-258,2-6-258,-6-6 0,1-4-129,-2-9 0,-2-20 0,0 19-129,0-19 129,0-16-129,0-7 129,3-11 129,4-5-129,0-7 129,9-4 0,0 0 0,2 6 129,4 1-129,4 11 129,-3 2-129,8 12 1,-5 9-130,4 9 0,-1 5 0,-1 18 0,-3 6 0,2 5 0,0 8 0,-6 1 0,2 5 0,-5-7 0,3 7 0,-10-21-1420,17 14-1805,-12-15-1677,2-8 0,4-4-387,-3-8 129</inkml:trace>
          <inkml:trace contextRef="#ctx0" brushRef="#br1" timeOffset="42073.2737">2779 8629 12771,'-39'-27'4515,"5"22"-258,4 5 258,10 7-3354,-15-4-387,12 10-129,-2-8-129,25-5-129,-23 23 0,23-5-129,0-18 0,39 32 129,-9-10-258,9 4 129,4 1 0,7 7 0,1-6-129,1 2 0,-2 1 0,-8-1-129,-4-7 129,-8 4 0,-11-8 0,-8 3 0,-11-3 1,-12-1-130,-17-5 0,-5 1 0,-8-5 0,-3-6 0,-6-1 0,1-2 0,-2-7 0,2-7 0,4-2 0,5-6 0,4 1 0,3-2 0,6 3 0,5-3-130,23 23-386,-32-35-774,32 35-903,0 0-2580,0 0 129,0 0-258,0 0-258</inkml:trace>
          <inkml:trace contextRef="#ctx0" brushRef="#br1" timeOffset="42588.0748">3161 8778 15093,'20'-18'4773,"-20"18"0,0 0-387,21 6-3225,-21-6-516,2 27-129,-2-10-258,6 10 129,-3-4-129,4 6-129,-3-3 0,5 3-129,0-4 0,1-2 0,3-2 0,-1-5 0,-12-16-129,30 18 129,-12-14-129,0-4 258,3-13-129,-1-7 0,1-8 0,2-4 129,-1-7 0,1 0 1,-4 0-130,-1 5 0,-4 5 0,-1 10 0,-13 19 0,18-11 0,-18 11 0,16 25 0,-8 3 0,3 6 0,5 5 0,0 1 0,2 0 0,-2-4 0,4 1-130,-6-12-515,5 6-516,-19-31-2193,20 10-1419,-4-10 0,-2-10-258,6-14 0</inkml:trace>
          <inkml:trace contextRef="#ctx0" brushRef="#br1" timeOffset="42868.8753">3994 8127 15351,'-4'-82'5031,"-3"55"-129,0 11-516,7 16-3096,0 0-516,0 27-258,2 3 1,3 13-517,-1 5 0,5 14 0,0 8 0,-2 10 0,2 4 0,0 6 0,-1-1 0,0-2 0,2-1 0,-3-13 0,13-2 0,-8-28-1549,31 1-2063,-6-22-1419,11-12 129,8-10-258,4-7 129</inkml:trace>
          <inkml:trace contextRef="#ctx0" brushRef="#br1" timeOffset="43290.076">4668 8798 15867,'-11'-59'4773,"-10"40"0,-4 3-129,9 16-3354,-14 0-516,7 16-258,-4 3-386,8 10-130,1 3 0,11 3 0,1 1 0,6-1 0,6 1 0,8-6 0,4-3 0,1-6 0,3-3 0,-5-7 0,5-8 0,-3-3 0,1-5 0,-2-11 0,-2-9 0,0-3 0,-2-8 0,-2-5 0,3 4 0,-3 3 0,-3 5 0,3 6 0,4 9 0,0 12 0,2 9 0,2 24 0,-1 6 0,1 6 0,1 5 0,-1 0 0,-4 2 0,-2-9 0,2-6 0,-12-17-1033,13 1-2321,-17-19-1419,20-5 0,-8-20-387,4-14 0</inkml:trace>
          <inkml:trace contextRef="#ctx0" brushRef="#br1" timeOffset="43960.8772">5255 8711 11610,'-39'-61'4257,"30"38"129,9 23 129,20-9-2580,-20 9-774,49 0-258,-11-5-129,22 7-129,3-2-129,11 1-129,1-1-129,5 0-129,-5-5 0,-2-2 0,-16 0 0,-17-2 0,-9 0-129,-13 4 0,-18 5 0,0 0 0,-15 9 0,-10 10-129,0 10 129,6 8-129,-1 9 129,4 8 129,9 1-129,7 2 129,4 0 0,14-8 129,6-11 130,7-4-388,-6-15 0,7-10 0,-2-9 0,-2-14 0,-3-13 0,-7-12 0,2 7 0,-20-20-4774,10-1-128,-4 1-258,1 8-258</inkml:trace>
          <inkml:trace contextRef="#ctx0" brushRef="#br1" timeOffset="43570.8765">5417 8093 15867,'0'-46'4773,"0"46"129,0 0-129,0 0-3870,11 39-129,-2-3 1,12 15-775,-3 12 0,5 10 0,0 10 0,-2 10 0,1 3 0,-6 0 0,-4 0 0,-8-14 0,1-6 0,-5-21-130,0-1-1676,-14-35-1935,14-19-1290,-29 6 258,10-17-258,-6-17 0</inkml:trace>
          <inkml:trace contextRef="#ctx0" brushRef="#br1" timeOffset="44397.678">6265 8969 16512,'57'14'4902,"-28"-14"129,5 0-258,-11-18-3483,19 9-1031,-11-10-259,2-1 0,-8-8 0,-5-6 0,-8-5 0,-8-8 0,-4 6 0,-21-5 0,8 9-646,-14-4-386,10 16 129,-14-5-129,31 30 258,-33-25 0,33 25 258,0 0 387,-16-7 258,16 7 387,0 0 129,17 10 129,-17-10 0,40 16 129,-19-10-129,16 10 0,-1-7-257,8 5-517,-1 0 0,7 9 0,-7 4 0,-3 9 0,-8 4 0,-5 10 0,-9 4 0,-11-1 0,-2 15 0,-17-15-4000,1 6-902,-5-11-129,-5-5-387</inkml:trace>
        </inkml:traceGroup>
        <inkml:traceGroup>
          <inkml:annotationXML>
            <emma:emma xmlns:emma="http://www.w3.org/2003/04/emma" version="1.0">
              <emma:interpretation id="{2E7668F1-B10B-4D6A-943F-E8F491CB6C94}" emma:medium="tactile" emma:mode="ink">
                <msink:context xmlns:msink="http://schemas.microsoft.com/ink/2010/main" type="inkWord" rotatedBoundingBox="9152,9432 9834,9402 9836,9441 9154,9472"/>
              </emma:interpretation>
              <emma:one-of disjunction-type="recognition" id="oneOf14">
                <emma:interpretation id="interp70" emma:lang="en-US" emma:confidence="1">
                  <emma:literal>_</emma:literal>
                </emma:interpretation>
                <emma:interpretation id="interp71" emma:lang="en-US" emma:confidence="0">
                  <emma:literal>-</emma:literal>
                </emma:interpretation>
                <emma:interpretation id="interp72" emma:lang="en-US" emma:confidence="0">
                  <emma:literal>~</emma:literal>
                </emma:interpretation>
                <emma:interpretation id="interp73" emma:lang="en-US" emma:confidence="0">
                  <emma:literal>r</emma:literal>
                </emma:interpretation>
                <emma:interpretation id="interp74" emma:lang="en-US" emma:confidence="0">
                  <emma:literal>•</emma:literal>
                </emma:interpretation>
              </emma:one-of>
            </emma:emma>
          </inkml:annotationXML>
          <inkml:trace contextRef="#ctx0" brushRef="#br1" timeOffset="64287.7129">7447 8517 10449,'-18'-12'4386,"18"12"129,0 0-258,5-23-1935,16 23-1032,-21 0-129,48 0-258,-16-9 0,20 9-258,-2-2 0,14 2-258,0-3 0,4 3-129,-4-4 1,-6 4-259,-8-3 0,-13 1 0,-5 2-388,-32 0-1031,36-11-3096,-36 11-387,0 0 129,0 0-387</inkml:trace>
        </inkml:traceGroup>
        <inkml:traceGroup>
          <inkml:annotationXML>
            <emma:emma xmlns:emma="http://www.w3.org/2003/04/emma" version="1.0">
              <emma:interpretation id="{7EFA0250-BF37-4078-A31B-3AEA36313558}" emma:medium="tactile" emma:mode="ink">
                <msink:context xmlns:msink="http://schemas.microsoft.com/ink/2010/main" type="inkWord" rotatedBoundingBox="10653,8783 24057,8177 24130,9808 10727,10414"/>
              </emma:interpretation>
              <emma:one-of disjunction-type="recognition" id="oneOf15">
                <emma:interpretation id="interp75" emma:lang="en-US" emma:confidence="0">
                  <emma:literal>Si02,Si3N4,Mg0.Alz03</emma:literal>
                </emma:interpretation>
                <emma:interpretation id="interp76" emma:lang="en-US" emma:confidence="0">
                  <emma:literal>Si02,Si3N4,Mgo.Alz03</emma:literal>
                </emma:interpretation>
                <emma:interpretation id="interp77" emma:lang="en-US" emma:confidence="0">
                  <emma:literal>Si02,Si3N4,Mg0.Als03</emma:literal>
                </emma:interpretation>
                <emma:interpretation id="interp78" emma:lang="en-US" emma:confidence="0">
                  <emma:literal>Si02,Si3N4,My0.Alz03</emma:literal>
                </emma:interpretation>
                <emma:interpretation id="interp79" emma:lang="en-US" emma:confidence="0">
                  <emma:literal>Si02,Si3N4,Myo.Alz03</emma:literal>
                </emma:interpretation>
              </emma:one-of>
            </emma:emma>
          </inkml:annotationXML>
          <inkml:trace contextRef="#ctx0" brushRef="#br1" timeOffset="72602.5275">19147 7881 11610,'-57'-98'4773,"22"55"-516,-1 0 258,-14 3-2967,26 22-516,-17 2-258,14 16-129,-10 14-258,6 20-129,-1 7-129,2 12 0,0 6 0,7 3 0,3 2 0,10-2 0,6-5 0,4-5 0,11-6 0,8-5-129,6-9 258,7-5 0,2-11 0,9-7 258,-1-9-129,5-9-257,-5-16-130,1-7 0,-7-13 0,-6-8 0,-14-15 0,-11-5 0,-5-5 0,-18 2 0,-8 3 0,-15 5 0,-4 20 0,-8 5 0,10 38-1162,-19 5-3740,19 16-129,-3 18 0,12 12-258</inkml:trace>
          <inkml:trace contextRef="#ctx0" brushRef="#br1" timeOffset="75940.9334">19549 8256 5805,'0'0'4386,"0"0"-387,0 0-387,16-4-1290,-16 4-387,0 0-387,0 0-258,0 0-645,0 0 129,0 0-258,0 0 0,0 0-129,0 0 0,0 0-129,0 0 0,0 0 0,0 0-129,0 0 0,0 0 129,0 0-129,0 0 0,0 0 0,0 0 0,0 0 0,0 0-129,0 0 129,0 0-129,0 0 129,0 0-129,0 0 0,0 0 0,0 0 129,0 0-129,0 0 0,0 0 0,0 0 0,0 0 129,0 0-129,0 0 0,0 0 0,0 0 129,0 0-129,0 0 129,0 0-129,0 0 0,0 0 129,0 0-129,0 0 0,0 0 0,0 0 0,0 0 0,0 0 0,0 0 129,0 0-129,0 0 0,0 0 0,0 0 0,0 0 0,0 0 0,0 0 0,0 0 0,0 0 0,0 0 0,0 0 0,0 0 129,0 0-129,0 0 0,0 0 0,0 0 0,0 0 0,0 0-129,0 0 129,0 0-129,0 0 0,0 0-258,-23 4-774,7 16-3354,-19 10-258,-12 7-129,-2 8-258</inkml:trace>
          <inkml:trace contextRef="#ctx0" brushRef="#br1" timeOffset="78436.9377">19713 7480 10707,'7'-16'4257,"11"2"129,-18 14-258,11 13-1419,-11 4-2064,0 15-258,-6 2-129,1 12 129,-6 3-129,1 9 0,-6-6 0,1 5 0,-1-7-258,6-6 129,-1-5-129,4-7 129,0-7-129,5-7 129,2-18 0,-5 19 0,5-19 0,0 0 129,-2-12-129,2-8 129,3-6 0,6-10-129,0-10 0,7-13-129,4-5 129,3-5-129,2-1 129,1 5-129,-2 4 129,-1 10-129,-4 8 258,-3 14-129,-3 10 0,-13 19 0,0 0 129,19-4-129,-19 4 0,16 25 0,-7 2 0,5 10 1,-1 6-130,3 8 0,-2 3 0,2 6 0,0 3 0,0 1 0,0 0 0,4-2 0,-2-5 0,5-4 0,-2-3 0,-1-9 0,1-9 0,-3-5 0,-6-8 0,-12-19 0,20 18 0,-20-18 0,0 0-1162,-22-9-1934,1-2-1806,-2-8 0,0-1-387,-7-5 0</inkml:trace>
          <inkml:trace contextRef="#ctx0" brushRef="#br1" timeOffset="78592.938">19777 7890 7998,'-23'-18'4257,"23"18"258,0 0-516,21-2-774,-21 2-2322,39 0-1548,-3-5-2709,10 5-387,-5 0-645,9 0 0</inkml:trace>
          <inkml:trace contextRef="#ctx0" brushRef="#br1" timeOffset="79029.7387">20304 8067 10836,'14'16'4902,"-14"-16"0,23 2-129,-7 4-1677,-16-6-1419,27-11-387,-17-7-645,12 0-129,-8-10-386,0-8-130,-1-5 0,-3-7 0,-4-9 0,-1-7 0,-3 0 0,-2-1 0,-6 4 0,-4 6 0,-1 5 0,-3 9 0,1 13 0,1 6 0,12 22 0,-18-12 0,18 12 0,-9 16 0,9 9 0,0 9-130,4 8 130,3 6 0,2 7 0,1 6 130,3-2-260,1 1 130,0-1-129,-3-9-129,3 1-516,-10-13-903,15 1-2838,-10-7-516,5-7 129,-1-6-516</inkml:trace>
          <inkml:trace contextRef="#ctx0" brushRef="#br1" timeOffset="79404.1395">20743 8009 12642,'32'-39'5031,"-18"19"-387,-14 20 258,25-34-2451,-5 34-1290,-20 0-387,25 0-129,-25 0-128,23 16-517,-16 4 0,0 5 0,-7 3 0,0 6 0,-9-4 0,-7 2 0,-7-2 0,-4-1 0,2-6 0,0-5 0,8-2 0,1-5 0,16-11 0,-15 17 0,15-17 0,9 9 0,7-7 0,7-2 0,4 2 0,5-2 0,7 0 0,0-2 0,6 0-646,-10-10-902,21 5-3354,-17-2 0,2-2-129,-6 0-258</inkml:trace>
          <inkml:trace contextRef="#ctx0" brushRef="#br1" timeOffset="79872.1403">21527 7477 10320,'-23'-78'4773,"9"54"-129,-2 10-258,2-2-1032,14 16-2451,-36 11-258,18 16-258,-5 1 0,4 15-129,-1 3-129,6 11 129,1 0 0,8 5 0,2 0-129,4 1 0,10-6 129,9-4-129,3-5 129,2-7-129,1-9 129,6-4 129,-5-12-257,5-5-130,-2-11 0,2 0 0,-1-14 0,-1-8 0,-4-6 0,5-9 0,-8-11 0,-2-6 0,-10-10 0,-9-7 0,-4-5 0,-14-1 0,-6 2 0,-10 4 0,2 9 0,-9 12 0,5 13 0,-1 7 0,8 24-646,-23 3-4127,16 6-387,-3 13 129,5 11-387</inkml:trace>
          <inkml:trace contextRef="#ctx0" brushRef="#br1" timeOffset="80480.5413">21933 7948 12126,'27'-19'5160,"1"-6"-516,-8 12 387,-8-6-1935,13 13-1935,-9-8-387,12 11 1,-10-4-775,7 7 0,-5 0 0,-2 8 0,-18-8 0,21 32 0,-21-12 0,0 1 0,-5 2 0,-10-1 0,-4 1 0,-1-5 0,2-2 0,1-4 0,17-12 0,-24 16 0,24-16 0,0 0 0,0 0 0,27 2 0,-2-2 0,5 0 0,4 2 0,5 5 0,0 2 0,-1 5 0,-10 2 0,-1 5 0,-13 1 0,-14 6 0,-3 1 0,-24 1 0,-11-2 0,-8-1 0,-9-2 0,-5-6 0,-1-3 0,2-8 0,4-7 0,4-1 0,10 0-130,-13-10-4772,26-5-258,-2-2 0,8 2-258</inkml:trace>
          <inkml:trace contextRef="#ctx0" brushRef="#br1" timeOffset="65254.9146">9295 8135 8514,'46'-46'4515,"-28"24"258,-2 6-387,-16 16-903,7-23-1677,-7 23-516,0 0-387,0 0-387,-11 0-258,-8 4-129,-6 7-129,-6 3 0,-2 0 0,-5 6 0,-1-1-129,2 1 129,7-3 129,5-1-258,5 0 258,8 1-258,12-17 258,0 28-258,0-28 258,28 28-129,2-13 129,8 2-129,4-1 129,8 4 0,2-2 0,5 3 0,-2-3 0,-4 3 0,-2-1 0,-9 1 0,-8-1 0,-7 3 0,-9-2 0,-12 4 129,-4 2-258,-13 0 258,-10-1-128,-5-3-130,-6-1 0,-7-5 0,-3-4 0,-1-8 0,-3-5 0,0 0 0,0-9 0,2-1 0,1-6 0,6 0 0,2 1 0,5-1 0,5 0 0,6 2 0,5 2 0,16 12 0,-21-20 0,21 20 0,0 0-130,-15-16-515,15 16-129,0 0-516,0 0-258,0 0-1032,13 0-2064,-13 0 129,30 0-258,-3 5 129</inkml:trace>
          <inkml:trace contextRef="#ctx0" brushRef="#br1" timeOffset="65488.915">9633 8434 9417,'23'0'4644,"0"-4"-258,-23 4-129,0 0-258,25 11-2838,-25-11-258,14 30-129,-9-10-258,8 8-129,-4 2-387,-6-1-774,12 15-1677,-12-8-2064,-3-6 129,0-7-258,-7-7-258</inkml:trace>
          <inkml:trace contextRef="#ctx0" brushRef="#br1" timeOffset="65676.1153">9711 8322 14190,'7'-54'4128,"-7"54"0,4-28-258,-4 28-3612,0 0-1419,0 0-1806,0 0-1032,9 9-258,-9-9-258,16 23-258</inkml:trace>
          <inkml:trace contextRef="#ctx0" brushRef="#br1" timeOffset="66159.716">10540 8066 11997,'-30'-45'4386,"6"31"0,3 10-129,-7 10-2322,-4 3-774,7 16-516,-5 3 0,1 11-258,-5 4-129,8 7 0,2 3 0,12 2-129,5 0 129,7 2-258,5 0 129,17 2 0,1-6-129,7-3 129,2-9 129,4-6 129,-6-15 0,7-8 1,-5-12-388,4-14 0,-8-14 0,4-10 0,-7-10 0,0-9 0,-4-5 0,-5-7 0,-7-2 0,-9-4 0,0 0 0,-14 1 0,-9 6 0,-6 6 0,-4 12 0,-8 11 0,5 14 0,-7 9-388,17 18-1418,-17 7-2580,20 14-516,2 7 129,10 5-387</inkml:trace>
          <inkml:trace contextRef="#ctx0" brushRef="#br1" timeOffset="66643.317">10960 8582 17028,'42'-13'4644,"-24"4"258,-18 9-258,36-23-3612,-36 23-515,28-25-517,-6 13 0,1 5 0,-7 1 0,3 6 0,1 6 0,-8 13 0,-10 8 0,-2 8 0,-16 6 0,-11 7 0,-5 2 0,-7-2 0,-4-5 0,-3-4 0,5-9 0,6-7 0,8-7 0,6-7 0,21-9 0,-22 7 0,22-7 0,0 0 0,11 6 0,16-6 0,10 0 0,13 0 0,10 0 0,10 0 0,8 0 0,-7 0 0,0 1 0,-24 1-3871,1 0-1160,-18-2 0,-7 0-387</inkml:trace>
          <inkml:trace contextRef="#ctx0" brushRef="#br1" timeOffset="67064.5177">11895 8494 15738,'50'-9'4386,"-32"9"129,-18 0-258,11 24-3483,-10 4-387,-1 6-903,-3 0-2838,-11 3-1032,-4 4 129,0-6-516,-3 5-129</inkml:trace>
          <inkml:trace contextRef="#ctx0" brushRef="#br1" timeOffset="67813.3191">12758 7946 12126,'27'-56'4386,"-26"34"-645,-9-3 129,-17 6-2709,-2 12-516,-10 1-258,-1 6-129,-1 0-129,0 13 0,3 3-129,8 2 0,5-1 129,10 5 0,10-5 0,3 8 129,9-5 0,17 5 129,1-6 129,14 8-129,0-6 129,11 8-129,-3-2 129,5 3-258,-5-2 129,1 3-258,-7-1 258,-6 0-258,-6-2 129,-10 1-129,-10-2 0,-10-3 129,-2 1-129,-15-1 1,-11-7-130,-7-1 0,-10-5 0,-4 0 0,-8-11 0,-2 0 0,-4-2 0,-3-7 0,1-5 0,6 0 0,3-4 0,10 2 0,6-2 0,11 0 0,10 4 0,18 14 0,-14-23 0,14 23-1033,8-9-902,-8 9-2580,22-4-387,-3 4 258,4 0-387</inkml:trace>
          <inkml:trace contextRef="#ctx0" brushRef="#br1" timeOffset="68078.5196">13123 8188 15609,'26'-5'4773,"-8"12"0,-7 9-258,-9 2-3483,10 12-387,-1-1 129,6 8-387,-4 0-128,-1-1-389,4 1-257,-12-15-645,16 10-1677,-20-32-1935,1 17-129,-1-17-129,-1-12-258</inkml:trace>
          <inkml:trace contextRef="#ctx0" brushRef="#br1" timeOffset="68234.5198">13171 7966 15738,'0'-52'4128,"0"36"0,0 16-516,0 0-4515,17 0-2580,-6 16-645,-11-16-258,25 38-516,-9-19 129</inkml:trace>
          <inkml:trace contextRef="#ctx0" brushRef="#br1" timeOffset="68811.7208">13542 8293 17028,'52'-30'4644,"-25"19"258,-1 1-387,14 10-3612,-14-6-387,13 6-257,-7 8-259,-1 8 0,-12 3 0,-1 6 0,-11 3 0,-7 3 0,-12 3 0,-10-8 0,1 1 0,-4-9 0,2-2 0,2-6-259,21-10 1,-24 6 129,24-6 129,0 0-129,0 0 0,11-13 129,-11 13 129,30-3-129,-14 3 129,4 1-129,-4 8 129,2 9 0,-4 0 0,0 7 130,-3 0-259,-2 0 0,-4 1 0,-3 3 0,-2-4 0,-7 0 0,-11-4 0,-5 2 0,-11-5 0,-5 0 0,-9-6 0,-4-3 0,-1-4 0,-4-5 0,7 2 0,-1-5 0,13-1-775,-4-19-644,26 16-1677,-6-16-1677,15-1 129,7-6-387,0-4 129</inkml:trace>
          <inkml:trace contextRef="#ctx0" brushRef="#br1" timeOffset="69482.522">14416 8028 16125,'0'0'4644,"12"23"129,-10 1-387,7 11-3741,-9-1 0,11 9-129,-8-1 0,6 1-258,-4-4 1,4-3-259,-3-10 0,-1-2 0,-5-24 0,0 21 0,0-21 0,-11-7 0,-1-13 0,-1-7 0,1-5 0,-4-8 0,2-5 0,3-6 0,6 1-130,1-4 1,4 6 0,0 4 0,0 6 129,0 8 0,0 7 129,0 23-129,27-9 129,-8 15-129,8 15 129,9 11 1,3 3-130,11 6 0,-2 6 0,1 1 0,-2-2 0,-1 0 0,-5-7 0,-6-1 0,-6-8 0,-6-3 0,-7-10 0,-16-17 0,21 13 0,-21-13 0,13-16 0,-11-11 0,-2-8 0,0-10 0,0-10 0,-2-11 0,-7-7 0,-4-2 0,-3-1 0,-1 5 0,-1 9 0,0 6 0,7 16 0,-6 2 0,17 38-2581,0 0-2321,0 0-129,-11 18-258,11 7 0</inkml:trace>
          <inkml:trace contextRef="#ctx0" brushRef="#br1" timeOffset="69888.1227">15318 7954 16641,'49'0'4902,"-49"0"0,27 23 0,-27-6-3741,7 14-902,-7 1-259,4 3 0,-6 3 0,-16 1 0,-5 0 0,-5-2 0,-8-1 0,-1-4 0,1-2 0,2-1 0,6-8 0,5-5 0,23-16 0,-23 23 0,23-23 0,0 0 0,21 5 0,9-5 0,9 0 0,6 0 0,8 0 0,6-1 0,1 1 0,-4 0 0,2 0 0,-26-2-1678,9 2-3224,-14-4-129,-4 1-129,-23 3 0</inkml:trace>
          <inkml:trace contextRef="#ctx0" brushRef="#br1" timeOffset="70090.9231">15638 8343 13674,'0'0'4773,"-23"0"129,23 0-258,-18 4-2193,18 21-1419,-14-4-258,10 13-257,-5 0-517,4 8 0,1-1 0,3 2 0,1 3 0,-6-14-388,10 16-2063,-4-21-2322,0-4-258,0-23-129,14 16-258</inkml:trace>
          <inkml:trace contextRef="#ctx0" brushRef="#br1" timeOffset="70262.5234">16143 8356 14835,'14'12'4644,"-14"6"-258,0 7 129,0 7-3870,-10 7-645,-10 5-3483,-1-3-903,1 7 129,-7-10-516</inkml:trace>
          <inkml:trace contextRef="#ctx0" brushRef="#br1" timeOffset="71510.5256">16563 7842 13287,'18'-29'4515,"-18"29"-129,17 0 129,-17 0-2967,15 46-774,-10-8-387,9 11 129,-5 1-258,4 7 0,-5-2-129,-2-3-129,-3-9 129,1-8-129,-2-8 258,-2-8-129,0-19 0,0 0 0,-11 8 0,11-8 129,-21-29-258,10 2 258,-1-8-387,3-8 129,1-8-129,5-8 258,3-3-258,0-2 129,5 3 0,2 6 0,2 5 129,0 13-129,-2 10 129,-7 27-129,22-7 129,-10 19-129,4 13 129,4 9-129,1 5 129,6 2 0,1 4-129,4-6 129,-2-4-129,-1-4 130,-2-5-130,-3-6 0,-2-6 0,-4-1 0,-18-13 0,26 3 0,-26-3 0,27-14 0,-16-9 0,1-8 0,-1-9 0,3-8 0,-2-9 0,-3-4 0,0 1 0,-2 1 0,-1 6 0,-1 6 0,0 12 0,-3 8 0,0 11 0,-2 16 0,0 0 0,12 20 0,-3 12 0,2 9 0,0 7 0,5 7 0,0 3 0,1 5 0,1-3 0,0-5 0,-4-3 0,2-4 0,-3-4 0,-3-4 0,5-1 0,-8-13-775,16 6-644,-23-32-1806,42 18-1806,-4-18 129,12-2-129,12-14 0</inkml:trace>
          <inkml:trace contextRef="#ctx0" brushRef="#br1" timeOffset="72134.5267">17993 7984 10965,'9'-55'4386,"-22"30"258,-12 9-387,-5 10-1548,-12-2-1677,11 9-129,-8 10-387,9 10-129,-6 4-129,11 5-129,2 4 0,7 2 0,6-2 0,6-2 0,4-4 0,0-3-129,9-5 129,7-6 0,4-7-129,6-7 0,6 0 129,7-13-129,6-10-129,3-5 258,0-4-258,0-2 129,-7 4 0,-9 3 0,-7 6 129,-6 3-258,-19 18 129,0 0 129,16 9-258,-16 18 258,0 6-129,2 8 0,0 11 129,3 8-129,-1 6 258,1 5-129,0 2 129,3 6-258,-5 1 258,2 1-129,-5-4 0,0-2 0,0-10 1,-1-6-130,-10-11 0,-1-10 0,-8-14 0,-7-6 0,-3-11 0,-5-7 0,-6-14 0,-2-13 0,-3-6 0,-2-15 0,3-13 0,8-5 0,-1-7 0,10 0 0,7 2 0,5 4 0,9 6 0,7 11 0,7 11 0,16 5 0,21 15-259,4 1-773,27 18-1161,-4-2-2451,11 2-516,2 0 258,1 0-516</inkml:trace>
        </inkml:traceGroup>
      </inkml:traceGroup>
    </inkml:traceGroup>
    <inkml:traceGroup>
      <inkml:annotationXML>
        <emma:emma xmlns:emma="http://www.w3.org/2003/04/emma" version="1.0">
          <emma:interpretation id="{5091204D-C06D-422B-B2F3-FB73FDFAB624}" emma:medium="tactile" emma:mode="ink">
            <msink:context xmlns:msink="http://schemas.microsoft.com/ink/2010/main" type="paragraph" rotatedBoundingBox="1813,11233 23719,10407 23783,12115 1877,1294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14ACEB9-82E6-42B8-A7FA-575AD5005B1C}" emma:medium="tactile" emma:mode="ink">
              <msink:context xmlns:msink="http://schemas.microsoft.com/ink/2010/main" type="line" rotatedBoundingBox="1813,11233 23719,10407 23783,12115 1877,12941"/>
            </emma:interpretation>
          </emma:emma>
        </inkml:annotationXML>
        <inkml:traceGroup>
          <inkml:annotationXML>
            <emma:emma xmlns:emma="http://www.w3.org/2003/04/emma" version="1.0">
              <emma:interpretation id="{68FD588C-BF40-422A-9703-436D451BEFA4}" emma:medium="tactile" emma:mode="ink">
                <msink:context xmlns:msink="http://schemas.microsoft.com/ink/2010/main" type="inkWord" rotatedBoundingBox="1824,11213 8762,11355 8730,12957 1791,12815"/>
              </emma:interpretation>
              <emma:one-of disjunction-type="recognition" id="oneOf16">
                <emma:interpretation id="interp80" emma:lang="en-US" emma:confidence="1">
                  <emma:literal>Difference</emma:literal>
                </emma:interpretation>
                <emma:interpretation id="interp81" emma:lang="en-US" emma:confidence="0">
                  <emma:literal>Diffidence</emma:literal>
                </emma:interpretation>
                <emma:interpretation id="interp82" emma:lang="en-US" emma:confidence="0">
                  <emma:literal>Different</emma:literal>
                </emma:interpretation>
                <emma:interpretation id="interp83" emma:lang="en-US" emma:confidence="0">
                  <emma:literal>Differing</emma:literal>
                </emma:interpretation>
                <emma:interpretation id="interp84" emma:lang="en-US" emma:confidence="0">
                  <emma:literal>Differenced</emma:literal>
                </emma:interpretation>
              </emma:one-of>
            </emma:emma>
          </inkml:annotationXML>
          <inkml:trace contextRef="#ctx0" brushRef="#br2" timeOffset="99840.1753">95 10460 9546,'19'-18'4644,"-19"18"-387,25-7 129,-25 7-1677,48-4-1032,-17-1-387,22 5-129,-5 0-387,18 7-387,0 0 0,12 9-129,0 0-258,0 8 129,-3 4-129,-5 8 0,-8 1-129,-7 9 387,-7 4-387,-9 3 258,-10 2-129,-10 2 129,-10-1-129,-5-1 129,-6-4 0,-16-1 0,-10-7 0,-10-4-129,-10-5 129,-5-8-129,-6-2 129,-5-5-129,-2-6 0,0-6 0,4-4 0,2-3 0,-1 0 0,8-3 0,-1-8 0,10-3-129,7 0 129,3-1-129,7 3-129,4-4 0,23 16-258,-28-25-516,28 25-774,0 0-2322,0 0-516,0 0-258,14-16-129,5 16-129</inkml:trace>
          <inkml:trace contextRef="#ctx0" brushRef="#br2" timeOffset="99294.1744">472 10577 12384,'0'0'4773,"0"0"-258,0 0 129,0-16-2967,7 25-645,-7-9-387,5 39 0,-3-12-258,4 12 0,-3 7-129,2 11 0,-1 6 0,1 6-129,-1 0 0,-1 3 0,1-5-129,0-5 129,-1-6-129,1-12 0,-3-8 0,3-13 0,-2-4-129,-2-19-129,0 0-258,0 0-516,0 0-903,-6-9-2451,-1-16-387,-2-7-129,-1-8-258</inkml:trace>
          <inkml:trace contextRef="#ctx0" brushRef="#br2" timeOffset="100308.1762">1299 10652 14319,'0'-73'4515,"2"50"0,-2 23-516,11-25-3096,-11 25-1032,16 0-516,-16 0-2967,0 16-903,3 2 0,-3-18-516,7 32 129</inkml:trace>
          <inkml:trace contextRef="#ctx0" brushRef="#br2" timeOffset="100120.9758">1475 10864 13545,'22'-4'4902,"-5"15"-258,-11 5-129,-8 2-3225,2 17-645,0-3-129,2 7-387,1 1-258,-3-8-516,6 10-1290,-6-15-2709,-2-9 258,2-18-516,-18 12-129</inkml:trace>
          <inkml:trace contextRef="#ctx0" brushRef="#br2" timeOffset="101197.3777">1797 11107 13287,'36'-48'4644,"-8"32"-129,6 6 129,16 4-3354,-8-10-516,17 6-258,2-6-258,3 0-387,3 9-645,-13-17-1290,4 5-2451,-6 5 0,-11-4-387,-4 2 0</inkml:trace>
          <inkml:trace contextRef="#ctx0" brushRef="#br2" timeOffset="100963.3773">1899 10720 10320,'42'3'4773,"-24"-3"-129,5 0-258,-7 6-1677,-16-6-1548,36 0-129,-36 0-258,39 0-129,-23 0-258,7 0 0,-5-8 0,5 3-129,-4-4 0,3-1 0,-4-3-129,-1-1 0,-1-8-129,-3-1 0,-4-2-129,-4-5-129,-3-2 0,-2-5 129,-2 1-258,-9-3 129,3 7 0,-5 0 129,2 7 0,3 6 258,8 19-258,-13-16 258,13 16 0,-7 12-258,7 9 516,0 13-258,7 4 258,9 15-129,-3 4 129,6 14 1,-1 6-388,3 17 0,-8 4 0,1 10 0,-9 2 0,1 4 0,-6-3 0,1-5 0,1-10 0,0-12 0,1-13 0,-1-10 0,2-13 0,-4-7 0,2-11 0,-2-5 0,0-6 0,0-19 0,-25 23 0,5-23 0,2 2 0,-12-11-259,12 4-1805,-24-20-2838,15-3-387,-3-10 129,3-5-258</inkml:trace>
          <inkml:trace contextRef="#ctx0" brushRef="#br2" timeOffset="101836.9789">2530 11205 12513,'20'-44'4386,"1"26"-129,16 14 0,8 4-3225,3 0-774,9 0-1032,16-7-3225,7 7-129,-2-9-258,13 2-129</inkml:trace>
          <inkml:trace contextRef="#ctx0" brushRef="#br2" timeOffset="101665.3786">2605 10757 12513,'44'-20'4902,"-19"15"-258,-2-2 129,0-13-2580,8 19-1161,-12-15-258,10 7-258,-8-9-258,2 2 0,-5-7-129,-4-4-129,-3-3 0,-11-4-129,0 0-129,-4-1 129,-3 4-258,-9 3 258,4 8-129,-4 3 129,16 17 0,-23-9 129,23 9 258,-17 19-258,14 6 387,3 13-258,0 4 258,3 17 0,1 5 129,9 25-257,-6 5-259,7 13 0,-9 3 0,4 6 0,-4-2 0,3-2 0,-5-11 0,2-14 0,-3-15 0,0-10 0,-2-14 0,0-9 0,0-9 0,-2-8 0,2-22 0,-21 16 0,21-16-646,-34 0-3998,16-15-645,-1-13 258,-1-4-387</inkml:trace>
          <inkml:trace contextRef="#ctx0" brushRef="#br2" timeOffset="103131.7811">3330 10919 9546,'27'0'4644,"-27"0"0,36 0-129,-8 9-2064,-12-9-774,23 7-387,-14-7-387,11 2-258,-10-2-129,7 0-129,-7 0-129,-3-6 0,-7-6 0,-16 12-129,22-32 0,-19 12-129,-3-3-129,-3 2 129,-12-1-129,-4 5-129,-4-1 129,-7 5 0,-3 6-129,-4 6 129,2 1 0,-3 5 129,3 9-129,3 2 129,5 9 0,4 2 0,7 7 0,9 1 0,7 2 129,5 4 0,15 0 0,10 2 129,4-7-129,10-1 129,2-6 0,8-3 129,-3-12-128,4-5-259,-1-9 0,1-3 0,-3-15 0,-3-5 0,-2-9 0,-7-7 0,-4-6 0,-7-1 0,-10-2 0,-6 0 0,-8 4 0,-5 3 0,-9 5 0,-9 4 0,-1 12 0,-8 3-130,4 10-257,-2-1 0,5 8 0,-1 0 129,21 0 0,-25 4 0,25-4 129,0 0 0,-11 20 0,11-20 129,0 0 0,22 16 0,-6-15 129,5-1 0,0 0 129,8 0 0,-2-3 0,3-3 0,-2-2 0,4 2 0,-1-1 0,1 5-129,-2-1 130,0 3-259,-1 0 0,-3 10 0,-1 5 0,-2 2 0,-3 8 0,-2 6 0,-4 2 0,-4 8 0,-1 4 0,-5-3 0,0 5 0,-4-6 0,0 3-775,-6-21-644,8 15-1935,-2-21-1677,0-17 258,0 0-387,0 0-129</inkml:trace>
          <inkml:trace contextRef="#ctx0" brushRef="#br2" timeOffset="103552.9819">4476 11026 10965,'34'-18'4773,"-16"12"-258,5 5 129,3 4-2064,-26-3-1032,47 0-387,-24-2-516,9 2-129,-6-10-129,5 3 0,-6-8-129,0-1-129,-2-5 0,-4 0 1,-6-2-130,-4-2 0,-9 2 0,0-1 0,-11 3-130,-9 2 1,-3 4 0,-5 3-129,-4 5 129,0 5 0,1 2 0,1 9 0,5 9 129,4 5-129,5 7 129,7 6 0,7 6 0,2 6 129,11 2-129,9 2 129,6-1-129,8-1 0,3-9 0,4-7-129,2-6-258,-6-21-774,11 4-1935,-10-11-1806,-6-16 387,-4-7-516,-6-7-129</inkml:trace>
          <inkml:trace contextRef="#ctx0" brushRef="#br2" timeOffset="103989.7824">5054 10814 15093,'0'0'4902,"0"0"0,9-2-258,-9 2-3483,14 23-387,-7-3-129,11 8-129,-9-1-386,2 7-130,-4-2 0,-4 0 0,-3 0 0,0-7-130,-3-2-128,3-23 0,-9 23-129,9-23 129,0 0 129,0-27 129,2 1 0,10-6 129,1-6 129,3 3 0,1-3 0,3 6 0,0 2 1,3 9-259,-2 3 0,2 9 0,4 7 0,-1 4 0,1 12 0,2 9 0,-3 9 0,3 8 0,-3 4 0,1 6 0,-2 3 0,-5-5 0,1 6 0,-7-14-259,13 7-1418,-16-21-2709,13-6-645,8-15 129,9-5-387</inkml:trace>
          <inkml:trace contextRef="#ctx0" brushRef="#br2" timeOffset="104239.3831">6173 10921 14190,'-14'-55'4902,"-8"37"-258,-6 3 0,7 15-3225,-15 0-387,11 11-258,-7 3-258,9 11 0,0 6-386,9 8-130,5 2 0,9 3 0,1 1 0,15-1 0,9-1 0,0-10 0,9 1-646,-9-19-902,19 1-2709,-12-8-774,-1-6 387,-5-2-645</inkml:trace>
          <inkml:trace contextRef="#ctx0" brushRef="#br2" timeOffset="104629.3838">6374 11152 11868,'37'-23'4902,"-10"12"-258,5 6 0,7 5-1677,-5-9-1677,19 9-516,-6-5-129,6 1-258,-9-1 0,1-1-128,-10-4-259,-1-3 0,-11-8 0,-5-1 0,-9-6 0,-7 0 0,-2-4 0,-14 1 0,-6 1 0,-12 5 0,-5 9-130,-8 7 1,1 9 0,-8 0 0,2 18 0,2 9 129,4 10 129,6 8-129,8 4 129,12 5 0,11 1 0,7 0 1,15-3-130,17-3 0,7-8 0,12-7 0,8-7 0,3-9-130,9 1-1160,-5-14-3354,0-5-129,-2-5-129,2-14-258</inkml:trace>
        </inkml:traceGroup>
        <inkml:traceGroup>
          <inkml:annotationXML>
            <emma:emma xmlns:emma="http://www.w3.org/2003/04/emma" version="1.0">
              <emma:interpretation id="{65E1C7A1-B7FA-4822-9F9E-B90E0ED65E42}" emma:medium="tactile" emma:mode="ink">
                <msink:context xmlns:msink="http://schemas.microsoft.com/ink/2010/main" type="inkWord" rotatedBoundingBox="9325,11021 14446,10982 14454,12035 9333,12074"/>
              </emma:interpretation>
              <emma:one-of disjunction-type="recognition" id="oneOf17">
                <emma:interpretation id="interp85" emma:lang="en-US" emma:confidence="1">
                  <emma:literal>between</emma:literal>
                </emma:interpretation>
                <emma:interpretation id="interp86" emma:lang="en-US" emma:confidence="0">
                  <emma:literal>betweens</emma:literal>
                </emma:interpretation>
                <emma:interpretation id="interp87" emma:lang="en-US" emma:confidence="0">
                  <emma:literal>Between</emma:literal>
                </emma:interpretation>
                <emma:interpretation id="interp88" emma:lang="en-US" emma:confidence="0">
                  <emma:literal>bet-ween</emma:literal>
                </emma:interpretation>
                <emma:interpretation id="interp89" emma:lang="en-US" emma:confidence="0">
                  <emma:literal>betweem</emma:literal>
                </emma:interpretation>
              </emma:one-of>
            </emma:emma>
          </inkml:annotationXML>
          <inkml:trace contextRef="#ctx0" brushRef="#br2" timeOffset="105456.1852">7822 10102 15738,'0'-26'4644,"14"15"129,2 16-258,11 29-3225,-13 5-645,9 16 0,-9 1-128,8 9-517,-10-1 0,-1 6 0,-6-4 0,-1-1 0,-4-6 0,0-2 0,0-11 0,0-7 0,0-10 0,-2-6 0,2-23 0,0 0 0,0 0 0,9-16 0,0-5 0,5-2 0,2-1 0,2 1 0,3 4 0,2 1 0,2 7 0,2 6 0,3 5 0,-3 0 0,1 11 0,-1 8 0,-4 4 0,-2 8 0,-5-1 0,-5 4 0,-7 3 0,-4 0 0,-6-1 0,-13-4 0,-10-7 0,-10-2 0,-7-7 0,-9-5 0,-8-10 0,-2-1 0,-5-5 0,3-11 0,4-4 0,7-4 0,9-1 0,8 0 0,14 5 0,4-6 0,21 26-1291,-14-22-2837,14 22-903,10-3 129,-10 3-258,32 5-129</inkml:trace>
          <inkml:trace contextRef="#ctx0" brushRef="#br2" timeOffset="105924.186">8452 10839 14448,'58'-2'4773,"-29"2"-387,1 0 129,-9-5-3225,18 5-387,-10 0-129,10 0-387,-3-7 0,3-2-129,-5-4 0,-1 1 0,-4-6-128,-4 0-130,-9 0 0,-11-1 0,-5 1 0,-9 2 0,-14 5 0,-9 1 0,-5 8-130,-6 0 1,2 2 0,0 11 0,2 5 0,9 3 129,5 5-129,9 2 129,5 4-129,9 4 258,2 2-258,13 3 258,10-2-129,7-1 0,8-1 129,8-3-129,2-3 0,2-8 0,-1-5-129,-4-12-129,1 1-387,-16-17-1032,11-2-2064,-12-17-903,-6-4 0,-2-13-387,-3-7-258</inkml:trace>
          <inkml:trace contextRef="#ctx0" brushRef="#br2" timeOffset="106423.3869">9133 10661 10320,'-43'-13'4644,"43"13"129,0 0-387,11-3-516,28 8-2322,-5-5-645,17 7-129,-1-3-387,16 0-129,-2-3-258,-2-1-516,13 0-774,-20 0-2193,4-1-1161,-4-5 0,-5 1-387,-9 1 0</inkml:trace>
          <inkml:trace contextRef="#ctx0" brushRef="#br2" timeOffset="106220.5866">9307 10110 17415,'-3'-27'4644,"-12"5"129,15 22 0,-9 9-3741,11 23-902,2 0-130,8 16 0,-3 6 0,9 10 0,0 2 0,3 10 0,2-1 0,2-2 0,-4-2 0,1-5 0,-4-8 0,-2-11 0,-4-5 0,-7-18 0,1 0 0,-6-24 0,0 0-1291,-20 4-3482,20-4-258,-32-28 0,11 4-258</inkml:trace>
          <inkml:trace contextRef="#ctx0" brushRef="#br2" timeOffset="107016.188">9958 10577 15093,'0'0'4773,"-18"-10"-258,18 10 0,-28 0-2967,14 19-903,-8 1-258,5 6-129,-7 5 0,8 3-129,2 1 0,7 2 0,7-1-129,0 1 129,5-3-129,6-5 0,3-3 0,2-4 0,-1-5 0,-15-17 0,28 11 0,-10-11 0,-2-9 0,0-5 0,0-9 0,2 0 0,-1-4 0,1-1 0,2 1 129,-2 4-129,1 1 0,4 8 130,-1 5-130,4 9 0,3 0 0,1 15 0,-2 2 0,6 8 0,-4-2 0,3 4 0,-5-4 0,-1-1 0,-4-8 0,-2-5 0,-1-8 0,-3-1 0,1-12 0,-2-11 0,-3-6 0,-1-6 0,-5-4 0,-3-6 0,-4 1 0,0-1 0,-9 10 0,-7 1 0,3 14 0,-15-6-1807,10 19-2966,-3 1-387,21 6 0,-29 4 0</inkml:trace>
          <inkml:trace contextRef="#ctx0" brushRef="#br2" timeOffset="107437.3887">10527 10677 14835,'57'9'4773,"-19"-4"-258,-1-3 129,13 7-3096,-13-9-516,17 0-387,-10-4-129,4-1-257,-5-6-259,-1 1 0,-6-5 0,-6 3 0,-5-4 0,-9 0 0,-10 0 0,-6 16 0,-6-29 0,-15 19 0,-6 1 0,-7 4 0,-3 5 0,-4 0 0,2 3 0,0 10 0,5 4 0,4 5 0,7 3 0,5 3 0,11 2 0,5 2 0,2 0 0,12 2 0,8-2 0,5-5 0,3-2 0,-3-9-259,9 5-1031,-16-16-2838,10-5-774,-3 0 258,-2-12-516,0-4 0</inkml:trace>
          <inkml:trace contextRef="#ctx0" brushRef="#br2" timeOffset="107842.9894">11187 10689 15093,'59'-3'4773,"-20"3"-258,2-2 129,12 2-3225,-10 0-516,12-2-258,-8-5-258,2-2 1,-6-1-388,-4-1 0,-7-3 0,-7-1 0,-9 1 0,-16 14 0,11-30 0,-11 30 0,-14-25 0,-6 14 0,-3 4 0,-4 4 0,-3 3 0,-2 0 0,0 10 0,3 8 0,1 4 0,5 1 0,1 5 0,6 6 0,8 0 0,6 3 0,2 0 0,10 1 0,10-1 0,5-3 0,7 0 0,0-13-388,7 9-644,-12-24-2451,8-1-1161,-3-5-258,-1-9 0,-3-9-258</inkml:trace>
          <inkml:trace contextRef="#ctx0" brushRef="#br2" timeOffset="108248.5901">11997 10604 17157,'23'-18'4773,"-23"18"129,26 2-258,-26-2-3741,29 32-515,-11-12-388,8 6 0,-4-1 0,1 5 0,-4-3 0,1-2 0,-6-2 0,-1-5 0,-4-2 0,-9-16 0,8 16 0,-8-16 0,13-11 0,-2-10 0,3-6 0,4-5 0,5-5 0,0-6 0,5 6 0,-1 3 0,1 4 0,-1 8 0,0 8 0,0 11 0,-3 3 0,3 16 0,-2 5 0,-2 11 0,-2 2 0,-1 3 0,-2 4 0,-6-5 0,6 8 0,-9-14-4258,2-1-773,-4-11-258,-7-18-129</inkml:trace>
        </inkml:traceGroup>
        <inkml:traceGroup>
          <inkml:annotationXML>
            <emma:emma xmlns:emma="http://www.w3.org/2003/04/emma" version="1.0">
              <emma:interpretation id="{E129BA0D-D5B6-48D4-A612-8FE4CA154927}" emma:medium="tactile" emma:mode="ink">
                <msink:context xmlns:msink="http://schemas.microsoft.com/ink/2010/main" type="inkWord" rotatedBoundingBox="14995,10736 20485,10529 20530,11707 15040,11914"/>
              </emma:interpretation>
              <emma:one-of disjunction-type="recognition" id="oneOf18">
                <emma:interpretation id="interp90" emma:lang="en-US" emma:confidence="0">
                  <emma:literal>metabisemicon</emma:literal>
                </emma:interpretation>
                <emma:interpretation id="interp91" emma:lang="en-US" emma:confidence="0">
                  <emma:literal>metals semi con</emma:literal>
                </emma:interpretation>
                <emma:interpretation id="interp92" emma:lang="en-US" emma:confidence="0">
                  <emma:literal>metals, semi con</emma:literal>
                </emma:interpretation>
                <emma:interpretation id="interp93" emma:lang="en-US" emma:confidence="0">
                  <emma:literal>metal,semicon</emma:literal>
                </emma:interpretation>
                <emma:interpretation id="interp94" emma:lang="en-US" emma:confidence="0">
                  <emma:literal>metal," semi con</emma:literal>
                </emma:interpretation>
              </emma:one-of>
            </emma:emma>
          </inkml:annotationXML>
          <inkml:trace contextRef="#ctx0" brushRef="#br2" timeOffset="109293.7919">13295 10419 15996,'45'4'4644,"-28"12"-129,1 5-516,9 13-3354,-11-4 129,11 7-387,-10 1-387,3-1 129,-6-5-387,-3-3 258,-4-5-129,-7-24 0,7 24 0,-7-24-129,0 0 129,9-18 0,-2-5 129,2-8 0,2-2 0,3-5 258,2 3 0,3 3 0,1 1 0,0 8 0,-1 7 129,3 11-129,-5 5 129,5 5-387,-5 11-129,1 6 129,-4 1 0,1 3 0,-3 1-258,-3-2 258,-2 0-258,-2-6 258,-1-1-129,-4-18 129,4 20 0,-4-20 0,0 0 0,7-9 0,-2-9 129,2-5-129,4-5 129,1-3 0,3-1 0,2 4 129,3-1 0,1 8 1,2 3-259,2 9 0,0 9 0,2 6 0,1 11 0,-1 8 0,-2 6 0,-2 2 0,-2 5 0,-5-4 0,-1-2 0,-12-9-388,4 7-902,-7-30-3225,-10 27-516,10-27 258,-22 5-645</inkml:trace>
          <inkml:trace contextRef="#ctx0" brushRef="#br2" timeOffset="109730.5927">14350 10547 12513,'80'-18'4773,"-35"11"0,-1 0-129,0-5-1806,8 12-1806,-15-7-258,6 3-387,-9-3 0,-2 0 0,-7-2-387,-2 0 259,-7-4-259,-16 13 0,21-28 0,-21 28 0,0-30 0,0 30 0,-23-23 0,-2 14-130,-3 7 1,-10 2 0,-2 4 0,-3 6 0,4 6 258,0 4-387,7 3 387,3 2-387,8 3 129,8 1 0,12 3 0,4 2 0,15-2-129,12 0 258,9-4-129,9-1 129,4-8 0,5-3 129,-2-5-258,-4-11 0,3 2-516,-19-11-1032,3-4-2838,-10-6 0,-6-2-387,-5-6-129</inkml:trace>
          <inkml:trace contextRef="#ctx0" brushRef="#br2" timeOffset="110744.5945">15142 10412 14319,'-22'-16'4644,"22"16"-129,0 0-258,0 0-2967,0 0-516,0 0-129,0 0-129,13 0 0,-13 0-129,32 9 0,-7-4 0,7 4-257,5-2-130,7 0 0,6 0 0,12-3 0,8-2 0,8-2 0,4 0 0,5-9 0,-2-2 0,-4-3 0,-10 0 0,-14-4 0,-18 0 0,-20-1 0,-17 1 0,-14 0 0,-20 2 0,-11 0 0,-2 5 0,1 1 0,1 6 0,6 4 0,5 0 0,9 9 0,23-9 0,-18 30 0,16-10 0,2 1 0,0 0 0,2 3 0,5-1 0,0 0 0,0 0 0,0 0 0,1-3 0,-1-1 0,2-3-130,-9-16 130,23 20-258,-7-18 258,5-2-258,2 0 387,2-13 129,5-1 1,1-2-259,1 0 0,-2 2 0,0 1 0,-3 4 0,-2 7 0,-4 2 0,-1 9 0,-3 9 0,-1 2 0,-1 1 0,-3-1 0,1 1-259,-13-21-386,23 23-903,-23-23-2193,14-12-1032,-3-10 129,3-6-258,4-9-387</inkml:trace>
          <inkml:trace contextRef="#ctx0" brushRef="#br2" timeOffset="110042.5933">15214 9807 14061,'11'-51'4773,"-11"51"-258,13-16 129,-4 24-2709,-9-8-774,16 48-258,-8-12-258,8 17-515,-1 4-130,4 14 0,-1 2 0,5 7 0,-5-3 0,1-2 0,1-2 0,-6-8 0,2-6 0,-9-13 0,4-5 0,-11-18-517,11 6-1676,-11-29-2580,0 0-258,0 0 0,-11-11 0</inkml:trace>
          <inkml:trace contextRef="#ctx0" brushRef="#br2" timeOffset="110962.9949">16465 9740 17028,'-4'-79'4773,"4"79"129,0 0-258,13 14-3741,-4 24-386,9 21-517,-6 5 0,9 16 0,-3 5 0,3 6 0,-3-1 0,-2-6 0,0-2 0,-14-20 0,18-3-4903,-20-15-386,0-6 129,0-12-387</inkml:trace>
          <inkml:trace contextRef="#ctx0" brushRef="#br2" timeOffset="111430.9957">17207 10501 14190,'0'0'4644,"0"0"-129,3 11-129,-12-3-3225,8 17-387,-15-3-258,5 10 0,-9 0-387,-1 3-129,1 3-516,-8-12-774,10 3-3354,-7-4 129,0-4-258,2-5-387</inkml:trace>
          <inkml:trace contextRef="#ctx0" brushRef="#br2" timeOffset="121134.2127">16901 10257 12771,'37'-16'4515,"-37"16"-129,18-12-129,-18 12-2838,0 0-645,-9 3-258,-12 3-129,3 1-258,-3 2-129,3 1 0,18-10-129,-27 23 129,27-23 0,-5 22 0,5-22 0,19 21 0,1-8 129,5 1 0,1-2 0,8 4 129,-4-2 129,4 4-258,-3-2 258,-5 0-258,-4-3 258,-5 1-387,-17-14 387,9 28-258,-9-28 0,-23 25 0,-7-14-129,-6-2 0,-8 0 0,-8-2 0,-3-2-129,2-1 0,1-2 0,1-2-387,13 3-774,-6-3-3096,12 0-387,5 0 0,4-3-516</inkml:trace>
          <inkml:trace contextRef="#ctx0" brushRef="#br2" timeOffset="113193.7988">17799 10133 8901,'27'-11'4128,"-11"4"0,-16 7-129,-11-7-1677,-5 12-1032,-18 2-645,0 9-258,-6-2-258,-1 4 0,-2-2-129,9 0 129,4-3-129,9-3 129,21-10 0,-20 15 0,20-15 258,9 8-129,7-4 129,12 7 0,3-4 129,10 7-129,3-1 129,9 6-129,-1-5 0,0 8-129,-6-6 129,-4 3-129,-11-1 129,-10 0-258,-16-2 258,-5-16-258,-19 28 258,-11-15-387,-10-3 259,-4-1-259,-8-3 0,1-6 0,1 0 0,2 0 0,5-9 0,6-2 0,3-1 0,7-3 0,6 3-259,3-4 1,18 16-645,-23-21-774,23 21-2580,0 0-774,0 0 387,0 0-645</inkml:trace>
          <inkml:trace contextRef="#ctx0" brushRef="#br2" timeOffset="113568.1995">18164 10382 12900,'112'-4'4644,"-61"4"-129,-3-3 0,4 3-2709,-15-6-774,13 4-129,-13-10-258,4 1-258,-10-5 0,-3-1-258,-7-3 129,-5-1-258,-14 1 0,-2 2 0,-16 2-129,-10 6 129,-10 2-129,-5 7 0,-2 1 0,-5 5 0,2 7 129,3 4 0,8 0 0,3 0-129,5 4 129,9 1 129,6 3-129,8-1 129,4 3 0,7 3-129,11 1 258,11 0-258,6 1 129,8-3-258,3-3 129,2-4-129,4-3-258,-8-9-258,10 5-1290,-8-14-2580,-5 0-129,-4-11-129,-1-5-516</inkml:trace>
          <inkml:trace contextRef="#ctx0" brushRef="#br2" timeOffset="114410.6009">19019 10206 14964,'25'1'4773,"-3"10"129,-3 3-387,15 11-3354,-20-5-258,11 8-387,-11-1 0,-3 3-516,-6 0 129,-5-3-645,0 0 387,-5-11-387,3 0 387,2-16-387,0 0 0,0 0 387,0-20-129,6-3 516,2-7-387,5-2 387,-4-4-129,3 4 129,-3-2 0,7 8 0,-2 3 0,8 8-129,-1 6 129,4 9-129,2 6 0,-1 10 0,1 7-129,-2 4 129,-4 3 0,-5 2-258,-3 0 387,-4-2-387,-4-1 258,-5-8-387,2 0 387,-2-21-258,0 18 129,0-18 0,0 0-258,10-16 387,-1-4-258,4-4 258,-1-3-387,1-3 387,-1-1-258,1 7 129,-3-1 129,1 5-129,-11 20 0,16-21 0,-16 21 0,18 0 0,-18 0 0,28 28 0,-10-5 129,3 8-129,4-1 258,-2 2-258,2 0 258,0 0-258,-4-5 129,-1-6-129,-4-5 0,-16-16 0,28 12-129,-28-12 129,29-9-258,-11-8 387,-2-8-258,3-4 258,3-5-129,1 1 0,-2-1 129,-1 5 0,-4 5-129,-2 6 130,-14 18-130,25-11 0,-25 11 0,26 20 0,-10 5 0,2 3 0,4 6 0,3 1 0,-1-1 0,-2-4 0,-1-3 0,-7-7-259,6 3-644,-20-23-3741,0 0-516,0 0 387,3-20-387</inkml:trace>
          <inkml:trace contextRef="#ctx0" brushRef="#br2" timeOffset="114629.0013">20083 9805 14577,'-12'-35'4386,"12"35"-129,0 0-258,0 0-4128,10-2-1677,-10 2-2322,27 28-129,-13-4-258,7 8-129</inkml:trace>
          <inkml:trace contextRef="#ctx0" brushRef="#br2" timeOffset="115237.4024">20746 10126 12513,'4'-29'4515,"-22"8"-258,0 17 129,1 4-3225,-12 0-387,6 16-129,-9-2-129,9 15-129,-2-2-129,9 10 0,4 2 0,8 6-129,4-1 129,7 0-129,16-1 0,11-4-129,2-5 129,10-7 0,2-9 0,5-8 0,-3-10-129,2 0 129,-8-16 0,-3-7 129,-5-5-258,-8-4 129,-7-4-129,-6 0 129,-10 4-129,-5 4-129,-2 3 129,-10 7-129,12 18 129,-32-12-129,12 12 129,4 12-129,2 8 129,5 3 0,4 4 258,1 1-387,4 2 387,4 1-258,10-5 0,4-3 0,0-1 129,3-4-129,2-4 0,4-7 129,-4-7 0,0 0 129,0-9 130,0-11-388,-1-8 0,-3-8 0,-3-6 0,-2-3 0,-7-1 0,-5 0 0,-2 7 0,-16 1-130,-2 17-773,-15-8-1290,8 22-2580,-9 4-258,4 3 0,-1 3-258</inkml:trace>
          <inkml:trace contextRef="#ctx0" brushRef="#br2" timeOffset="115658.6031">21364 10159 13674,'69'2'5031,"-35"7"-387,-2 3 0,0 17-2709,-9-13-1032,13 11-258,-10-4-258,-3 5 0,-7-3-258,-1 4-129,-8-1 129,-4-5-258,-1-2 129,-2-5-129,0-16 258,0 0-387,0 0 129,0 0 129,9-8-258,3-14 387,-1-8-258,3-6 258,4-1-387,2-2 516,3 0-129,2 3-129,0 4 258,1 9-129,-1 9 129,2 10-128,-4 6-130,0 21 0,-5 6 0,0 12 0,-6 5 0,-3 4 0,0 3 0,-9-10-904,0 6-3869,-4-4-387,-3-6 129,-3-9-645</inkml:trace>
        </inkml:traceGroup>
      </inkml:traceGroup>
    </inkml:traceGroup>
    <inkml:traceGroup>
      <inkml:annotationXML>
        <emma:emma xmlns:emma="http://www.w3.org/2003/04/emma" version="1.0">
          <emma:interpretation id="{FAC714E0-A049-4FA1-A58C-91C05DEE9481}" emma:medium="tactile" emma:mode="ink">
            <msink:context xmlns:msink="http://schemas.microsoft.com/ink/2010/main" type="paragraph" rotatedBoundingBox="1790,12954 17826,12382 17870,13633 1835,1420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C1620FE-AB79-4679-AA0A-E0939E5421C6}" emma:medium="tactile" emma:mode="ink">
              <msink:context xmlns:msink="http://schemas.microsoft.com/ink/2010/main" type="inkBullet" rotatedBoundingBox="1815,13667 2162,13655 2163,13661 1816,13674"/>
            </emma:interpretation>
            <emma:one-of disjunction-type="recognition" id="oneOf19">
              <emma:interpretation id="interp95" emma:lang="en-US" emma:confidence="0">
                <emma:literal>-</emma:literal>
              </emma:interpretation>
            </emma:one-of>
          </emma:emma>
        </inkml:annotationXML>
        <inkml:trace contextRef="#ctx0" brushRef="#br2" timeOffset="116688.2049">132 12714 6192,'-25'0'4515,"25"0"-387,-16 0 258,16 0-1290,0 0-1161,18-2-645,11 2-258,-6-2-387,12 2-129,-3 0-516,4-3-1032,10 3-3225,-5 0 0,0 0-258,5 0-258</inkml:trace>
      </inkml:traceGroup>
      <inkml:traceGroup>
        <inkml:annotationXML>
          <emma:emma xmlns:emma="http://www.w3.org/2003/04/emma" version="1.0">
            <emma:interpretation id="{803D815E-3671-4FC8-B845-002560FA3A2A}" emma:medium="tactile" emma:mode="ink">
              <msink:context xmlns:msink="http://schemas.microsoft.com/ink/2010/main" type="line" rotatedBoundingBox="2781,12919 17826,12382 17870,13633 2825,14169"/>
            </emma:interpretation>
          </emma:emma>
        </inkml:annotationXML>
        <inkml:traceGroup>
          <inkml:annotationXML>
            <emma:emma xmlns:emma="http://www.w3.org/2003/04/emma" version="1.0">
              <emma:interpretation id="{7635B92E-7C1B-4227-A4E0-C05BAE9785E0}" emma:medium="tactile" emma:mode="ink">
                <msink:context xmlns:msink="http://schemas.microsoft.com/ink/2010/main" type="inkWord" rotatedBoundingBox="2833,12896 7212,13034 7178,14097 2799,13958"/>
              </emma:interpretation>
              <emma:one-of disjunction-type="recognition" id="oneOf20">
                <emma:interpretation id="interp96" emma:lang="en-US" emma:confidence="0">
                  <emma:literal>doctors</emma:literal>
                </emma:interpretation>
                <emma:interpretation id="interp97" emma:lang="en-US" emma:confidence="0">
                  <emma:literal>ducts</emma:literal>
                </emma:interpretation>
                <emma:interpretation id="interp98" emma:lang="en-US" emma:confidence="0">
                  <emma:literal>ductless</emma:literal>
                </emma:interpretation>
                <emma:interpretation id="interp99" emma:lang="en-US" emma:confidence="0">
                  <emma:literal>duotones</emma:literal>
                </emma:interpretation>
                <emma:interpretation id="interp100" emma:lang="en-US" emma:confidence="0">
                  <emma:literal>duchies</emma:literal>
                </emma:interpretation>
              </emma:one-of>
            </emma:emma>
          </inkml:annotationXML>
          <inkml:trace contextRef="#ctx0" brushRef="#br2" timeOffset="117343.4061">1422 12635 11352,'9'-26'4515,"-13"-4"0,4 30-258,-41-16-2451,4 5-1032,7 7-258,-8 2-129,3 2-129,-3 8 0,5 9-129,1 3 0,8 5 0,7 2 0,4 5-129,8 1 129,5 3-129,5-2 129,11 1-129,4-1 129,6 0 0,1-7 129,5-1 0,-2-10 0,4-1 129,-4-14 0,4-1 0,-5-12 0,1-9 0,-3-13-258,-2-7 130,-6-13-259,1-6 0,-8-9 0,-3-10 0,-5-6 0,-4-6-130,0 0 130,-11 3-129,-2 7 0,-1 12 0,0 10 129,2 15-129,1 15 129,11 29 0,-16-8-129,12 18 129,4 21 0,2 11 0,7 12-129,2 8 258,3 9-129,2 5 0,2 3 0,-1 3 0,1-2 129,-4-6-129,1-1 129,-3-7-129,1-5 0,-5-10-258,5-3-129,-8-19-387,13 4-645,-18-33-903,32 11-2580,-11-11 258,4-9-516,4-9 129</inkml:trace>
          <inkml:trace contextRef="#ctx0" brushRef="#br2" timeOffset="117733.4067">1891 12764 9030,'0'-45'4773,"-1"29"-258,1 16-129,0 0-1419,-25-21-1419,25 21-516,0 0-258,0 19-516,0-19 129,0 38-387,0-17 258,0 6-258,3-2 129,3-2-258,4 2 0,-3-8 129,4-1-129,-11-16 0,29 15 129,-29-15-129,30 0 129,-11-8 129,-3-9 129,8-1-129,-7-5 258,3 1-129,-6-1 0,4 6 129,-6-1-258,-12 18 0,23-18-129,-23 18 0,24 2 0,-24-2 0,26 34-129,-10-13-258,6 7 0,-6-5-516,14 11-774,-12-18-1935,12-2-1161,7-6 0,-1-8-387,8-2 129</inkml:trace>
          <inkml:trace contextRef="#ctx0" brushRef="#br2" timeOffset="117998.6072">2743 12687 12642,'0'-20'4902,"-8"-1"-387,-10 18 129,18 3-2838,-43 8-774,25 12-516,-7 1 0,8 10-387,-3 1 129,9 5-258,8 0 129,3 4 0,5 0-258,13-3 129,7-5-129,3-6 0,10-2 0,-1-13 0,4-1-258,-2-11-129,9-7-129,-11-23-1032,19-6-2967,-7-3 129,-1-14-258,8-4-258</inkml:trace>
          <inkml:trace contextRef="#ctx0" brushRef="#br2" timeOffset="118700.6085">3071 12628 10707,'-13'-30'4515,"33"19"129,7 11-258,17 9-2322,-7-9-903,31 13 0,-8-8-387,17 4-387,-8-5 0,8 1-129,-8-3-129,-5-1 0,-10-1 0,-14 2-129,-9 0 129,-12 2 0,-19-4 0,11 17 0,-11-17 0,-12 27-258,-1-7 258,2 1-129,2 2 129,2 4-258,6-2 129,1 3-129,3-1 129,11-1 129,2-2 0,4-3 129,0-7 0,6-3 0,-3-11 130,6 0-388,-8-16 0,4-6 0,-9-8 0,0-7 0,-7-4 0,-5-5 0,-3 1 0,-2 1 0,1 15-1678,-24-3-2708,12 11-774,-6 9 129,2 10-387</inkml:trace>
          <inkml:trace contextRef="#ctx0" brushRef="#br2" timeOffset="118263.8077">3332 12127 14577,'-21'-89'4902,"7"66"-258,14 23 129,0 0-3354,-13 16-387,13 25-258,0 3-258,7 17-386,-5 6-130,9 10 0,-4 4 0,5 3 0,-1 0 0,-2-3 0,-2 1 0,-7-9 0,5-7 0,-5-14 0,0-4-130,-9-29-2321,1-1-2580,8-18 0,-25-2-258,10-17 0</inkml:trace>
          <inkml:trace contextRef="#ctx0" brushRef="#br2" timeOffset="119215.4094">4031 12861 15609,'91'23'4773,"-45"-15"387,-1-1-516,-11-7-3225,15 1-645,-13-1-386,8-7-388,-10-7 0,5-2 0,-7-9 0,0 0 0,-7-5 0,-7-2 0,-6-2 0,-10-1 0,-2 1 0,-9 2 0,-8 7 0,-7 0 0,1 7 0,-5 4-130,5 10-257,-6-1-129,8 5 0,-2 2 129,23-2 0,-25 14 129,25-14 129,-2 18 129,2-18 0,16 9 129,0-7 129,6-2 0,-1 0 0,6 0 129,-6-4 0,6 1-129,-6-1 129,2 2 1,-2-1-388,4 3 0,-5 0 0,3 7 0,-3 5 0,1 6 0,-3 2 0,-4 6 0,-2 6 0,-5 0 0,-1 9 0,-12-5-4258,-1 1-644,-7-3-258,-2-2-258</inkml:trace>
          <inkml:trace contextRef="#ctx0" brushRef="#br2" timeOffset="119995.4107">5090 12564 13416,'33'-28'4386,"-33"28"0,0 0-258,0 0-3096,-19 0-645,-4 16 0,-4 0-387,0 2 0,3 3-129,4-1 129,6-1 0,10-1 0,4-18 129,20 27-129,5-15 258,14 2 0,3-1 129,12 5-129,1-2 129,2 5-129,-6 0 129,1 6 0,-13-2-129,-5 5 129,-16-3-129,-9 3 129,-11-3-129,-18-1-129,-10-4 129,-9-3-128,-9-5-130,-4-5 0,-1-3 0,-2-6 0,5 0-259,0-11 1,9 2-258,-1-7-387,18 13-774,-6-10-3096,11 1 0,19 12-129,-27-16-258</inkml:trace>
        </inkml:traceGroup>
        <inkml:traceGroup>
          <inkml:annotationXML>
            <emma:emma xmlns:emma="http://www.w3.org/2003/04/emma" version="1.0">
              <emma:interpretation id="{1FB1D040-01A7-4243-98EE-39E9767D99B2}" emma:medium="tactile" emma:mode="ink">
                <msink:context xmlns:msink="http://schemas.microsoft.com/ink/2010/main" type="inkWord" rotatedBoundingBox="8126,12852 10574,12765 10609,13747 8161,13835"/>
              </emma:interpretation>
              <emma:one-of disjunction-type="recognition" id="oneOf21">
                <emma:interpretation id="interp101" emma:lang="en-US" emma:confidence="1">
                  <emma:literal>and</emma:literal>
                </emma:interpretation>
                <emma:interpretation id="interp102" emma:lang="en-US" emma:confidence="0">
                  <emma:literal>anal</emma:literal>
                </emma:interpretation>
                <emma:interpretation id="interp103" emma:lang="en-US" emma:confidence="0">
                  <emma:literal>end</emma:literal>
                </emma:interpretation>
                <emma:interpretation id="interp104" emma:lang="en-US" emma:confidence="0">
                  <emma:literal>cmd</emma:literal>
                </emma:interpretation>
                <emma:interpretation id="interp105" emma:lang="en-US" emma:confidence="0">
                  <emma:literal>cind</emma:literal>
                </emma:interpretation>
              </emma:one-of>
            </emma:emma>
          </inkml:annotationXML>
          <inkml:trace contextRef="#ctx0" brushRef="#br2" timeOffset="122834.6157">6675 12602 10707,'39'-23'4515,"-22"8"0,-17 15 0,11-37-2322,-11 37-774,7-32-258,-7 32-258,-9-34-258,-5 18-258,-9-2 0,0 8-129,-7-1 0,1 7-129,-3 3 0,2 1-129,1 9 0,3 8 129,3 3-129,1 3 0,6 5-129,6 3 258,4-1-129,6 2 0,0 2 129,6 0-129,6-2 258,4 0-258,2-2 130,3-5-130,-1-2 0,3-4 0,-2-6 0,2-8 0,-1-5 0,4 0 0,-1-10 0,4-8 0,-3-5 0,3-4 0,-1-5 0,1 2 0,-4-2 0,0 1 0,-4 5 0,-3 6 0,-4 2 0,-14 18 0,25-10 0,-25 10 0,25 10 0,-13 10 0,3 1 0,2 4 0,1 4 0,0-1 0,0 2 0,-6-5 0,2 2 0,-14-27-646,22 34-3095,-22-34-1161,16 10-258,-16-10-129,21-8 129</inkml:trace>
          <inkml:trace contextRef="#ctx0" brushRef="#br2" timeOffset="123739.4171">7292 12532 13416,'0'0'4902,"0"0"-387,16 4 387,-16-4-3225,18 27-774,-15-10 0,6 10-387,-5-6 0,1 2-258,-3 2 1,-2-3-259,0-3 0,-2-1 0,2-18 0,-9 23 0,9-23 0,0 0-130,0 0 1,0 0 129,-2-10 0,4-8 129,5-4-129,6-3 130,-1-3-130,6 1 0,1-1 0,5 1 0,-1 2 0,3 6 0,-1 3 0,2 9 0,-2 5 0,3 2 0,-1 7 0,-2 11 0,2 5 0,-1 2 0,1 3 0,-7-1 0,6 3 0,-6-7-904,17 7-386,-10-19-774,23 9-258,-13-18-1290,18-1-258,-3-1-645,-3-7-258,0-4 258,-17-6 1290,-8-3 2322,-9-1 1677,-12-2 1677,-3 0 1419,-16-2 516,0 2 0,-3-1 0,-3 1-774,22 23-1290,-35-28-774,35 28-645,-27 0-387,27 0-258,-20 23 0,17 2-129,-1 2-129,4 6 129,4 3 129,10 1-129,4-3 129,9-2 0,-1-7 0,6-4 0,-1-10 258,1-4-386,-2-7-130,2-16 0,-2-14 0,2-9 0,-5-11 0,-2-14 0,-4-11 0,-3-16 0,-6-5 0,-8-3-130,-4 3-128,-7 5 129,-11 11 0,-3 12 0,-1 17 129,1 21 129,-2 19-129,5 13 0,4 24 129,10 17-129,4 17 0,9 13 129,7 7-258,7 9 258,9 2-129,6 0-129,4-4 0,3-14-645,19 2-1032,-2-20-2580,9-9-258,7-14-129,8-11-258</inkml:trace>
        </inkml:traceGroup>
        <inkml:traceGroup>
          <inkml:annotationXML>
            <emma:emma xmlns:emma="http://www.w3.org/2003/04/emma" version="1.0">
              <emma:interpretation id="{93CE68EC-9A2A-42FA-8336-A0AC75FA1EAF}" emma:medium="tactile" emma:mode="ink">
                <msink:context xmlns:msink="http://schemas.microsoft.com/ink/2010/main" type="inkWord" rotatedBoundingBox="13449,12623 17829,12467 17868,13558 13488,13714"/>
              </emma:interpretation>
              <emma:one-of disjunction-type="recognition" id="oneOf22">
                <emma:interpretation id="interp106" emma:lang="en-US" emma:confidence="0">
                  <emma:literal>insulators</emma:literal>
                </emma:interpretation>
                <emma:interpretation id="interp107" emma:lang="en-US" emma:confidence="0">
                  <emma:literal>insulator s</emma:literal>
                </emma:interpretation>
                <emma:interpretation id="interp108" emma:lang="en-US" emma:confidence="0">
                  <emma:literal>insulator S</emma:literal>
                </emma:interpretation>
                <emma:interpretation id="interp109" emma:lang="en-US" emma:confidence="0">
                  <emma:literal>insulations</emma:literal>
                </emma:interpretation>
                <emma:interpretation id="interp110" emma:lang="en-US" emma:confidence="0">
                  <emma:literal>insulator 5</emma:literal>
                </emma:interpretation>
              </emma:one-of>
            </emma:emma>
          </inkml:annotationXML>
          <inkml:trace contextRef="#ctx0" brushRef="#br2" timeOffset="125642.6207">11749 12356 11868,'16'-7'4257,"-16"7"0,0 0 0,8 32-2451,-8-32-1161,0 37 0,0-17-129,0 7-129,0-2-258,0 1 0,0-3-129,0 2 129,0-3-258,3-3 129,1-3-129,-4-16 129,7 20 129,-7-20 0,0 0 0,23-2 129,-14-14 0,5 0 129,-2-7 0,8 0 0,-2-2-129,3 3 0,-3 5-129,2 4 0,-3 6 0,3 7 0,-1 4-129,1 13 129,1 7-129,4 2 0,6 5 0,1-1 0,3 0-129,-3-7-129,7 2-387,-16-18-903,18 6-1806,-14-13-1419,-2-9 258,-7-13-516,-4-6-387</inkml:trace>
          <inkml:trace contextRef="#ctx0" brushRef="#br2" timeOffset="126313.4218">12399 11734 14964,'44'-66'5031,"-19"50"-387,0 5 0,3 11-3483,-12 2-516,8 23 0,-12 1-258,4 17 0,-9 7-128,2 14-259,-4 9 0,1 9 0,-1 7 0,0-4-259,8 4-386,-6-16-258,16 3-387,-10-28-516,26 6-774,-13-35-903,22 1 0,-5-20-258,14 0 516,-7-16 1290,10-5 1548,-8-4 1161,-15-16 1419,4 11 903,-23-13 516,-2 13 0,-16-11-258,0 25-903,-23-13-774,23 29-774,-43-16-387,20 16-129,0 6-129,5 6-129,0 4-129,6 5 129,3 1-129,4-1 0,3 0-129,2 1 0,0 1-129,2-5 0,5 5-129,-7-23 0,12 26 0,-12-26 129,18 8 129,-18-8 0,27-13 258,-8-8 129,1-6 0,5 0 0,0-1 0,3 7 0,-1-1-129,1 15 0,-3 7 0,2 11-129,-2 14 129,0 9-129,-2 5 129,-2 2-129,2 3 0,-3-7 0,5-5-258,-6-14-387,11 2-1032,-10-20-2838,7-9-258,-4-18-129,2-12-258</inkml:trace>
          <inkml:trace contextRef="#ctx0" brushRef="#br2" timeOffset="127062.2232">13528 12212 12900,'-10'-19'4773,"20"-3"-387,15 19 129,23 3-3225,-9 0-645,27 5 129,2-3-258,12 5-129,-4-5 0,10 3 0,-6-5-129,-2 2 129,-14-2-129,-12 0 129,-17 0 0,-10 0-257,-25 0-130,0 0 0,0 0 0,-7 21 0,-13-5 0,3 5 0,1 6 0,1 5 0,6 5 0,4 1 0,3-1 0,2 2 0,13-5 0,1 0 0,4-7 0,5-6 0,0-7 0,5-7 0,1-7 0,3-10 0,-4-15 0,1-11 0,-2-8 0,-8-17 0,4 2 0,-19-17-1807,10 19-3095,-7 0-258,4 14 0,-9 11-387</inkml:trace>
          <inkml:trace contextRef="#ctx0" brushRef="#br2" timeOffset="126609.8224">13749 11696 16125,'16'-78'4902,"-7"58"258,-9 20-645,0 0-3354,25 4-645,-11 16-128,5 15-388,-3 6 0,4 16 0,-4 9 0,5 23 0,-3 3 0,0 10 0,-6-1 0,-1-3 0,-6-6 0,-1-12 0,-4-10 0,0-24 0,-4-7 0,-8-18 0,8 3-1162,-19-17-3740,23-7-129,-26 0 129,26 0-516</inkml:trace>
          <inkml:trace contextRef="#ctx0" brushRef="#br2" timeOffset="127561.424">14626 12356 15738,'64'27'5031,"-25"-18"129,0-7-516,11 5-3354,-11-7-516,5-4-644,-4-8-130,-1-3 0,-9-6 0,0-9 0,-8-8 0,-6-8 0,-8-2 0,-8-3 0,-1 3 0,-15-4 0,-2 11 0,-5 4 0,3 12-130,-5 3-257,9 15 0,-3 2 0,19 5 129,-20 0 0,20 0 129,0 0 129,0 0 0,0 0 129,18 0 129,0 0 0,-1 0 0,7 0 0,-3 0 129,2 0-129,-3 0-128,-1 0-130,-3 0 0,4 9 0,-20-9 0,32 25 0,-16-7 0,0 3 0,0 4 0,-2 9 0,-1 3 0,-5 4 0,0 7 0,-8-4 0,0 12 0,-6-17-1678,1 9-3224,-8-11-258,6-1 129,2-11-516</inkml:trace>
          <inkml:trace contextRef="#ctx0" brushRef="#br2" timeOffset="128341.4254">16049 12075 13029,'0'-18'4644,"0"18"-516,-11-5 129,11 5-3483,-37 7-387,10 4-258,-3 5 0,-4 3-129,4 1 129,1-1-129,6-3 129,7 4 129,16-20 0,-9 32 0,9-32 0,20 27 129,1-15 0,13 8 0,0-2 0,7 3-129,-2-3 0,0 5 129,-5-2-129,-4 2 0,-10-1-129,-4-1 258,-9-3-258,-7 1 129,-6-1-128,-11-2-130,-12-3 0,-5-3 0,-7-3 0,-3-3 0,-4-4 0,-2 0 0,2-7 0,0-7 0,11-1-259,-4-6-515,16 10-258,-12-19-1290,19 14-2451,2-2 0,16 18-387,-16-21 0</inkml:trace>
          <inkml:trace contextRef="#ctx0" brushRef="#br2" timeOffset="123973.4177">9771 12406 15867,'0'0'4644,"-16"25"-129,16 7-516,-3-7-3354,3 14 0,2-5-258,5 1-258,0-3 129,-4-7-774,8 4-645,-9-13-3225,-2-16 0,0 0-387,0 0 0</inkml:trace>
          <inkml:trace contextRef="#ctx0" brushRef="#br2" timeOffset="124160.6181">9650 12061 14835,'-7'-59'4257,"7"59"-903,0-19-645,0 19-6450,9 5-258,-9-5-387,20 37-129</inkml:trace>
          <inkml:trace contextRef="#ctx0" brushRef="#br2" timeOffset="124535.0187">9860 12351 10965,'56'41'4773,"-24"-16"0,-2 3-129,-2 11-1032,-15-14-2322,15 11-387,-17-8-258,-1 2-258,-10-5-258,0-2 0,0-5-129,0-18 0,-8 22 0,8-22-129,0 0 129,0-16 0,12-8 0,8-4 129,1-8 0,6-3 0,-1-3 0,5 4 1,-5 3-130,-1 6 0,-4 6 0,1 11 0,-3 8 0,-1 6 0,0 16 0,0 10 0,0 6 0,1 7 0,4 5 0,-1 0 0,4 8-517,-8-17-1160,19 4-2967,-5-7-129,6-4 0,4-10-387</inkml:trace>
          <inkml:trace contextRef="#ctx0" brushRef="#br2" timeOffset="125174.6198">11362 12344 10965,'32'-23'4902,"-13"12"-387,-1-2 258,-7-4-1677,-11 17-1677,0 0-645,0-16-258,-16 10-129,-13 6-258,-8 0-129,-8 4 0,-3 3-129,-3 2 129,5 2-129,6-1 129,12 3-129,7-3 129,15 6 0,6-16 0,31 29 0,9-13 0,7 3 129,6 5-129,2-1 129,6 3 0,-10-1 0,-6 0 0,-10-2 0,-10 2 0,-11-5 129,-8-2-129,-6-18 129,-16 28-128,-13-17-130,-6-4 0,-12-5 0,-6-2 0,-9 0 0,-8-8 0,-1-4 0,-3-4 0,2-4 0,5 3 0,8-1 0,11 0 0,13 4 0,8 1 0,11 6 0,16 7-775,0 0-773,0 0-2967,19 2-387,3 5 0,4 2-129</inkml:trace>
        </inkml:traceGroup>
      </inkml:traceGroup>
    </inkml:traceGroup>
    <inkml:traceGroup>
      <inkml:annotationXML>
        <emma:emma xmlns:emma="http://www.w3.org/2003/04/emma" version="1.0">
          <emma:interpretation id="{C9DAFAE7-A93E-4F83-A5F8-1F009EDFE36B}" emma:medium="tactile" emma:mode="ink">
            <msink:context xmlns:msink="http://schemas.microsoft.com/ink/2010/main" type="paragraph" rotatedBoundingBox="3850,14338 13398,14110 13444,15999 3896,16228" alignmentLevel="2"/>
          </emma:interpretation>
        </emma:emma>
      </inkml:annotationXML>
      <inkml:traceGroup>
        <inkml:annotationXML>
          <emma:emma xmlns:emma="http://www.w3.org/2003/04/emma" version="1.0">
            <emma:interpretation id="{168A518E-42CC-42AF-94DF-944E7DA20F0E}" emma:medium="tactile" emma:mode="ink">
              <msink:context xmlns:msink="http://schemas.microsoft.com/ink/2010/main" type="inkBullet" rotatedBoundingBox="3868,15093 4909,15068 4910,15114 3869,15139"/>
            </emma:interpretation>
            <emma:one-of disjunction-type="recognition" id="oneOf23">
              <emma:interpretation id="interp111" emma:lang="en-US" emma:confidence="0">
                <emma:literal>-</emma:literal>
              </emma:interpretation>
            </emma:one-of>
          </emma:emma>
        </inkml:annotationXML>
        <inkml:trace contextRef="#ctx0" brushRef="#br2" timeOffset="130119.8285">2190 14147 7998,'-30'-1'4386,"14"-1"129,16 2-387,0 0-1806,0 0-645,0 0-516,0 0-258,0 0-129,18-2-129,7 2 0,3-2-129,18 2 0,2-3 0,18 1-129,5-2 0,15 4-129,1-1 0,7 1-129,1 0 0,-8 0 0,-6 0-129,-11 1 0,-15 1 129,-16 0-129,-10 0 0,-13-2-129,-16 0-129,0 0-516,0 0-1419,0 16-2580,0-16-129,-11 7-258,11-7-258</inkml:trace>
      </inkml:traceGroup>
      <inkml:traceGroup>
        <inkml:annotationXML>
          <emma:emma xmlns:emma="http://www.w3.org/2003/04/emma" version="1.0">
            <emma:interpretation id="{D51C21ED-2E42-4F96-94F7-C408B02600CF}" emma:medium="tactile" emma:mode="ink">
              <msink:context xmlns:msink="http://schemas.microsoft.com/ink/2010/main" type="line" rotatedBoundingBox="5973,14287 13398,14110 13444,15999 6019,16177"/>
            </emma:interpretation>
          </emma:emma>
        </inkml:annotationXML>
        <inkml:traceGroup>
          <inkml:annotationXML>
            <emma:emma xmlns:emma="http://www.w3.org/2003/04/emma" version="1.0">
              <emma:interpretation id="{A4BC91D5-A90D-4260-9FB2-5A730EF0E87B}" emma:medium="tactile" emma:mode="ink">
                <msink:context xmlns:msink="http://schemas.microsoft.com/ink/2010/main" type="inkWord" rotatedBoundingBox="7431,14384 10877,14301 10905,15456 7458,15538"/>
              </emma:interpretation>
              <emma:one-of disjunction-type="recognition" id="oneOf24">
                <emma:interpretation id="interp112" emma:lang="en-US" emma:confidence="1">
                  <emma:literal>conductivity</emma:literal>
                </emma:interpretation>
                <emma:interpretation id="interp113" emma:lang="en-US" emma:confidence="0">
                  <emma:literal>co inductivity</emma:literal>
                </emma:interpretation>
                <emma:interpretation id="interp114" emma:lang="en-US" emma:confidence="0">
                  <emma:literal>co ndnutivity</emma:literal>
                </emma:interpretation>
                <emma:interpretation id="interp115" emma:lang="en-US" emma:confidence="0">
                  <emma:literal>co ndnctivity</emma:literal>
                </emma:interpretation>
                <emma:interpretation id="interp116" emma:lang="en-US" emma:confidence="0">
                  <emma:literal>co ndnotivity</emma:literal>
                </emma:interpretation>
              </emma:one-of>
            </emma:emma>
          </inkml:annotationXML>
          <inkml:trace contextRef="#ctx0" brushRef="#br2" timeOffset="131789.0313">5721 14041 12642,'48'37'4902,"-30"-12"-516,-2 2 387,-2 8-3354,-8-8-516,8 7-258,-11-4-258,3-2-258,-6-3 0,0-5-129,0-4 0,0-16 0,0 0-129,0 0 129,0 0 0,0 0 0,-7-27 129,7 6 0,0-9 129,8 1-129,3-6 129,3 4 0,2 1 0,4 3 0,-1 4 0,6 11 0,-3 3 0,3 9-128,-2 4-130,0 17 0,0 7 0,-5 10 0,0 10 0,-6 2-130,4 14-1031,-14-9-2709,8 5-1032,-2-10 129,4-2-516,2-12 0</inkml:trace>
          <inkml:trace contextRef="#ctx0" brushRef="#br2" timeOffset="132366.2325">6817 14204 12771,'-20'-17'4902,"20"17"-258,-7-27 0,-3-2-2580,10 29-774,-6-40-387,1 20-258,-11-5-258,0 5 0,-11 4-257,-3 9-130,-6 4 0,-3 3 0,-2 10 0,2 8-130,5 9 1,2 0 0,9 3 0,7 2 129,13-2-129,3 4 129,12-4 0,11-1 129,6-6 0,8-4 0,2-8 130,4-4-259,-4-7 0,4-9 0,-6-14 0,0-7 0,-6-11 0,-3-7 0,-7-7 0,-1-8 0,-4-6 0,-4-6 0,-3-3 0,-7 0 0,-2 3 0,0 8 0,-11 8 0,-5 11 0,-1 14 0,-5 20 0,-3 14 0,1 10 0,2 23 0,6 9 0,7 13 0,9 8 0,0 6 0,13 4 0,8 2 0,8 1 0,-1-1 0,2 1 0,-3-3 0,-4-2 0,-5-5 0,-6-14-517,6 5-1160,-11-25-2838,2-9-387,-9-23 129,0 0-516</inkml:trace>
          <inkml:trace contextRef="#ctx0" brushRef="#br2" timeOffset="132787.4332">7174 14107 11610,'16'-13'4386,"-16"13"-129,0 0-129,0 14-2064,0-14-1290,0 25-129,0-25 0,-5 30-387,2-14 0,1 4-258,0-2 129,2 0-129,-2-2-129,2-16 129,0 23 129,0-23 0,0 0 0,14 14 129,-14-14 0,25-5 129,-25 5-129,32-23 129,-14 5 0,2 3-129,-3-1-129,3 4 129,-4 5-258,2 5 129,-18 2-129,30 5 129,-16 11-129,-1 6 0,1 3-129,-3 1 0,3 5-129,-2-10-258,8 9-258,-20-30-903,46 20-2838,-17-20-129,8 0-129,9-11-129</inkml:trace>
          <inkml:trace contextRef="#ctx0" brushRef="#br2" timeOffset="133068.2337">8039 14119 13803,'7'-18'4644,"-7"-5"-258,0 23 258,0 0-2709,-30 0-1032,17 14-258,-4 4-387,4 5 0,-1 4 0,5 7-129,7 3-129,2 4 129,6 3-129,11-1 0,6 0-129,6-6 129,5-3-129,1-13-129,1-5 129,-1-16-258,5-3 0,-7-27-258,10 1-774,-16-19-2967,5-12 0,-4-13-258,1-9 258</inkml:trace>
          <inkml:trace contextRef="#ctx0" brushRef="#br2" timeOffset="133598.6346">8420 13945 9159,'16'-15'4515,"16"14"0,12-1-258,15-2-516,15 4-1935,-6 0-516,17 0-387,-12-1-258,-3 1-258,-12-4 0,-4 4 0,-22-2 0,-9 2-129,-23 0-128,14 22-130,-14-5 0,0 6 0,4 8 0,-2 2 0,1 5 0,2-4 0,3 5 0,-7-13-775,14 10-644,-15-20-2967,0-16-387,0 0 129,0 0-387</inkml:trace>
          <inkml:trace contextRef="#ctx0" brushRef="#br2" timeOffset="133333.4342">8619 13416 15609,'19'-57'4644,"-19"57"129,0 0-129,4 20-2709,8 32-1032,-6-3-644,10 21-259,-7-3 0,10 13 0,-3-3 0,6 1 0,-5 0 0,-2-3 0,-1-2 0,-5-11 0,0-5 0,-9-16 0,0-5 0,0-36 0,-13 25-388,-14-36-1418,27 11-1548,-37-39-1548,9 9 129,-8-6-129,-1-3 0</inkml:trace>
          <inkml:trace contextRef="#ctx0" brushRef="#br2" timeOffset="133739.0349">9101 13856 11352,'-7'-109'3870,"7"72"129,1-1-903,17 17-2580,4 18-3612,-22 3-258,25 7-903,-25-7 258</inkml:trace>
          <inkml:trace contextRef="#ctx0" brushRef="#br2" timeOffset="131243.0305">4549 13939 8385,'37'-19'4386,"-19"-3"387,-18 22-516,0-26-1419,0 26-1161,-16-13-516,16 13-645,-41-3-129,13 3-129,-4 0-258,-4 10 0,-1 5 0,1 4 0,4 3-129,4 6 258,8 2-258,4 2 129,5 6 0,8 1 0,3 2 0,9 3 0,7 1 0,9-3 129,3-1-129,8-2 258,1-8-258,8-5 258,-1-12 0,9-6-129,-5-8 129,6-13 0,-3-14 0,-1-3-129,-4-7 129,-5-6-258,-5 0 129,-8 3 0,-8 2-129,-6 6 129,-9 6-129,-3 6 0,-2 20-129,-5-18 129,5 18-129,-23 9 129,10 7-129,3 7 0,-1 2 129,4 5-129,2 4 129,5-2-129,0 0 129,3-2 0,8-1 0,1-1 129,4-3-129,4-5 129,-1-6 0,6-3 0,0-11 129,4 0 129,-4-16-129,3-6 0,-5-6 129,0-6-129,-7-3-128,-5-1-130,-9-1 0,-2-2 0,-7 4 0,-9 0 0,-4 6-130,-7 1-515,4 16-516,-16-2-3096,9 11-774,1 3 129,4 2-387</inkml:trace>
          <inkml:trace contextRef="#ctx0" brushRef="#br2" timeOffset="134269.4358">9736 14041 15351,'0'0'4644,"0"0"-258,12 9-129,-12-9-3225,7 41-387,-1-18-129,10 10 0,-6-2-129,6 2-129,0-2-129,2-3 0,-2-6 0,0-3 0,-16-19 130,25 16-259,-25-16 0,30-14 0,-15-11 0,2-5 0,-1-9 0,4-8 0,0-1 0,-1-1 0,-6 2 0,-1 8 0,-3 5 0,-6 8 0,-3 26 0,4-23 0,-4 23-2065,4 16-2708,-4 1-129,0 3 0,0 1-258</inkml:trace>
          <inkml:trace contextRef="#ctx0" brushRef="#br2" timeOffset="134503.4362">10282 13980 15222,'23'2'4644,"-23"-2"-387,27 32 0,-11-5-3354,-6-4-387,3 5-387,-4 6-645,-9-14-1548,0 6-2193,0-4 0,-2-5-387,2-17-258</inkml:trace>
          <inkml:trace contextRef="#ctx0" brushRef="#br2" timeOffset="134628.2365">10318 13754 12900,'7'-82'3612,"5"61"-1290,-12 5-2451,0 0-2838,0 16-774,0 0 0</inkml:trace>
          <inkml:trace contextRef="#ctx0" brushRef="#br2" timeOffset="134955.837">10794 13196 15738,'6'-20'4644,"-6"20"0,16 0-129,0 34-3225,-8 3-516,14 20 0,-10 4-386,13 13-388,-7 5 0,2 1 0,-6 2 0,-2-4 0,-5-3 0,-3-4 0,-4-5 0,0-10 0,-5-2 0,-6-13 0,6-2 0,-11-21-517,16 12-2450,-16-25-1677,16-5-258,-29-2-129,29 2-129</inkml:trace>
          <inkml:trace contextRef="#ctx0" brushRef="#br2" timeOffset="135486.238">10659 13911 13803,'-5'-27'4386,"30"8"-258,3 13 129,11 6-3225,-5-7-387,10 7-258,-1 0-387,0 0-258,3 0-516,-14 0-258,14 5-129,-17-5-129,12 0 258,-16-3 258,3-1 645,-3 1 645,-25 3 387,36-9 258,-36 9 129,0 0 129,0 0-129,16 12-258,-16-12-387,7 38-129,2-15 0,8 9-129,3-2-129,5 2 0,2-3-129,3-5 0,2-6 1,0-9-130,2-7 0,-2-2 0,0-16 0,-2-4 0,-2-5 0,1 1 0,-6 0 0,-2 7 0,-21 17 0,25-22 0,-25 22 0,6 18 0,-6 16 0,-9 17 0,-9 12 0,-4 19 0,-6 10 0,-9 11 0,-6 6 0,-9-4 0,-3 0 0,-9-13 0,20-3-3097,-15-18-1676,11-10-387,5-17-258</inkml:trace>
        </inkml:traceGroup>
      </inkml:traceGroup>
    </inkml:traceGroup>
    <inkml:traceGroup>
      <inkml:annotationXML>
        <emma:emma xmlns:emma="http://www.w3.org/2003/04/emma" version="1.0">
          <emma:interpretation id="{89163ED9-DB4C-435B-97BF-642BF8ED5F6D}" emma:medium="tactile" emma:mode="ink">
            <msink:context xmlns:msink="http://schemas.microsoft.com/ink/2010/main" type="paragraph" rotatedBoundingBox="4204,15878 11615,16022 11574,18097 4163,17952" alignmentLevel="2"/>
          </emma:interpretation>
        </emma:emma>
      </inkml:annotationXML>
      <inkml:traceGroup>
        <inkml:annotationXML>
          <emma:emma xmlns:emma="http://www.w3.org/2003/04/emma" version="1.0">
            <emma:interpretation id="{DA88B556-078E-45C7-82DD-8DD82C865A32}" emma:medium="tactile" emma:mode="ink">
              <msink:context xmlns:msink="http://schemas.microsoft.com/ink/2010/main" type="inkBullet" rotatedBoundingBox="4189,16666 5207,16686 5206,16721 4188,16701"/>
            </emma:interpretation>
            <emma:one-of disjunction-type="recognition" id="oneOf25">
              <emma:interpretation id="interp117" emma:lang="en-US" emma:confidence="0">
                <emma:literal>-</emma:literal>
              </emma:interpretation>
            </emma:one-of>
          </emma:emma>
        </inkml:annotationXML>
        <inkml:trace contextRef="#ctx0" brushRef="#br2" timeOffset="137717.0419">2464 15716 9159,'27'-3'4644,"-27"3"0,0 0-258,25 0-2064,-25 0-1032,0 0-258,0 0-129,28 3-129,-6-3-258,17 2 0,5-2-129,22 2 0,12-2 0,15 3-258,8 1-129,-1-4-129,-4 9-258,-18-9-516,2 14-1032,-32-7-2709,-7-1-129,-11-3-516,-8-3 129</inkml:trace>
      </inkml:traceGroup>
      <inkml:traceGroup>
        <inkml:annotationXML>
          <emma:emma xmlns:emma="http://www.w3.org/2003/04/emma" version="1.0">
            <emma:interpretation id="{6883A627-BE4A-4444-A04E-6E83821D3CB7}" emma:medium="tactile" emma:mode="ink">
              <msink:context xmlns:msink="http://schemas.microsoft.com/ink/2010/main" type="line" rotatedBoundingBox="6056,15914 11615,16022 11574,18097 6015,17988"/>
            </emma:interpretation>
          </emma:emma>
        </inkml:annotationXML>
        <inkml:traceGroup>
          <inkml:annotationXML>
            <emma:emma xmlns:emma="http://www.w3.org/2003/04/emma" version="1.0">
              <emma:interpretation id="{39100B75-E952-43F6-9199-4DD8B75EE5AE}" emma:medium="tactile" emma:mode="ink">
                <msink:context xmlns:msink="http://schemas.microsoft.com/ink/2010/main" type="inkWord" rotatedBoundingBox="6110,15800 9624,16034 9489,18064 5975,17829"/>
              </emma:interpretation>
              <emma:one-of disjunction-type="recognition" id="oneOf26">
                <emma:interpretation id="interp118" emma:lang="en-US" emma:confidence="0">
                  <emma:literal>Bandy</emma:literal>
                </emma:interpretation>
                <emma:interpretation id="interp119" emma:lang="en-US" emma:confidence="0">
                  <emma:literal>Bandag</emma:literal>
                </emma:interpretation>
                <emma:interpretation id="interp120" emma:lang="en-US" emma:confidence="0">
                  <emma:literal>Bands</emma:literal>
                </emma:interpretation>
                <emma:interpretation id="interp121" emma:lang="en-US" emma:confidence="0">
                  <emma:literal>Bawdy</emma:literal>
                </emma:interpretation>
                <emma:interpretation id="interp122" emma:lang="en-US" emma:confidence="0">
                  <emma:literal>Barkley</emma:literal>
                </emma:interpretation>
              </emma:one-of>
            </emma:emma>
          </inkml:annotationXML>
          <inkml:trace contextRef="#ctx0" brushRef="#br2" timeOffset="138809.0438">4520 15547 9030,'11'-41'4773,"-11"41"-129,2-19 129,-2 19-1161,0 0-2451,7 11-387,0 21 0,-7-2-258,2 16 129,-2 0-258,3 11 129,-3 0-258,2 2 129,-2 0-129,0-4-129,0-4 1,-7-3-260,2-7 260,-8-5-260,3-8 1,-1-6-258,6-6 0,5-16-258,0 0-258,-27-11-258,27 11-516,-9-53 0,9 24-774,-9-31-258,9 12-129,-10-25 129,10 10 645,-8-17 903,5 4 1161,3 3 903,-9-9 1032,11 22 516,-2-13 387,16 28-258,-7-12 129,26 32-645,-8-10-645,24 24-387,-1-1-387,13 12 0,-3 5-258,4 15-129,-7 3 0,-7 11 0,-11 5-129,-14 9 0,-14 7-258,-13 0-129,-18 0-129,-14-3 0,-5-1-129,-11-12 0,4 1-129,-2-17 258,13-4 0,4-12 129,14-1 129,17-6 258,0 0 0,0 0 129,28 0 0,8 0 129,1 0 0,9 7 129,2 4-129,6 10 0,-6 0 0,0 9 0,-6-1-129,-6 6 0,-9-1 1,-11 0-259,-13 0 0,-5-4 0,-17 0 0,-13-3 0,-9-4 0,-4-5 0,-4-6 0,-1-4 0,-2-8 0,-1 0 0,-1-8 0,3-8 0,-1-1 0,-1-7 0,1-2 0,4-1 0,2-1 0,9 3 0,6 2 0,5 1-259,26 22-386,-29-26-645,29 26-1548,16 3-2322,6 6 387,4 2-645,6 1 0</inkml:trace>
          <inkml:trace contextRef="#ctx0" brushRef="#br2" timeOffset="139323.8445">5586 15987 13803,'5'-61'5160,"-14"31"-516,-10 5 129,-13-5-3354,9 17-645,-13-1-258,6 12 0,-6 2-258,3 11-129,2 7 129,5 5-258,1 4 0,7 1 129,5 4-129,5-2 0,6-1 0,2-2 0,2-3-129,8-2 129,3-3-129,-1-3 0,4-3 0,-16-13 0,32 12 129,-11-12 129,3-3 0,1-10 0,1-6 129,4-1 130,-5-5-388,7 4 0,-7-2 0,0 9 0,-3 3 0,-1 6 0,-2 5 0,1 7 0,0 12 0,-8 1 0,6 10 0,-11-10-775,14 17-1805,-14-16-2451,6-1 0,-13-20-258,21 7 0</inkml:trace>
          <inkml:trace contextRef="#ctx0" brushRef="#br2" timeOffset="139745.0454">5799 15971 11094,'0'-20'5031,"0"20"-258,15-2 129,1 1-1935,7 8-1806,-23-7-387,34 19-129,-34-19-258,30 25-258,-30-25 0,16 29-129,-16-29-129,2 28 0,-2-28 0,0 25-129,0-25 129,-6 16 0,6-16 129,0 0 129,4-12 0,8-8 129,3-7 129,4-1 0,-3-9 1,7 4-388,-5 1 0,2 6 0,-3 6 0,1 10 0,0 8 0,0 7 0,-1 15 0,3 10 0,1 5 0,-1 6 0,3 2 0,-3-2 0,5 0 0,-9-13-904,14 6-902,-30-34-1935,39 20-1419,-9-20 129,11-2 129,5-14-645</inkml:trace>
          <inkml:trace contextRef="#ctx0" brushRef="#br2" timeOffset="140821.4473">6835 15942 11223,'19'-57'4644,"-19"36"0,-16 7-258,-9 12-1161,-10-3-2193,6 8-387,-8 10-258,7 10-129,1 2-129,8 5 0,5 0 0,11 4 0,3-2 0,7-2 129,11-5-129,9-2 129,2-5 129,5-6-129,-2-10 130,4-2-388,-2-9 0,2-14 0,-4-12 0,-2-12 0,-5-17 0,-5-16 0,-7-12 0,-6-15 0,-5-3 0,-3-4 0,-12 5 0,-2 8 0,-5 16 0,1 17 0,3 18 0,-1 20 0,1 19 0,18 11 0,-20 18 0,18 16 0,2 9 0,9 12 0,6 11 0,6 14 0,4 3 0,3 6 0,2 4 0,-1-10 0,3 3 0,-5-17-517,10 2-773,-16-33-1032,22 4-1419,-11-24-1161,5-7 258,1-11 0,4-2 774,-8-25 1548,14 1 1677,-7-12 1548,-2-8 2451,-1-9 1032,-1-2 129,-7-2-129,-12-5-645,3 23-1290,-21-12-645,0 28-645,-16-3-258,-3 26-258,-13 2-387,2 12 0,-1 11-258,5 8 0,1 4-129,5 1 129,10 1 0,4-1 0,6-4 0,2-4 0,12-8 0,4-4 129,3-6-129,4-8 0,2-4 130,1-14-130,1-7 0,-1-9 0,1-2 0,-4-1 0,-4 5 0,-5 3 0,-4 7 0,-12 20 0,16 0 0,-10 29 0,-4 17 0,-1 15 0,-1 6 0,7 13 0,2 7 0,4 8 0,-1-3 0,4 8 0,-1-1 0,1 8 0,-6 0 0,-6-2 0,-4-7 0,0-8 0,-13-8 0,-6-16 0,-4-11 0,-4-18 0,-5-13 0,-4-16 0,-3-8 0,-7-5 0,0-20 0,-4-10 0,2-17 0,2-12 0,1-11 0,6-10 0,5-8 0,13-4 0,14-1 0,7 0 0,19 11 0,8 5 0,21 18 0,-5-4-517,30 22-4385,-11 9-258,6 14 0,-4 5-129</inkml:trace>
        </inkml:traceGroup>
        <inkml:traceGroup>
          <inkml:annotationXML>
            <emma:emma xmlns:emma="http://www.w3.org/2003/04/emma" version="1.0">
              <emma:interpretation id="{E647BC63-5D14-4CFB-926A-320E2D995CB6}" emma:medium="tactile" emma:mode="ink">
                <msink:context xmlns:msink="http://schemas.microsoft.com/ink/2010/main" type="inkWord" rotatedBoundingBox="10098,16099 11688,16646 11282,17828 9692,17281"/>
              </emma:interpretation>
              <emma:one-of disjunction-type="recognition" id="oneOf27">
                <emma:interpretation id="interp123" emma:lang="en-US" emma:confidence="0">
                  <emma:literal>op.</emma:literal>
                </emma:interpretation>
                <emma:interpretation id="interp124" emma:lang="en-US" emma:confidence="0">
                  <emma:literal>ap.</emma:literal>
                </emma:interpretation>
                <emma:interpretation id="interp125" emma:lang="en-US" emma:confidence="0">
                  <emma:literal>ago.</emma:literal>
                </emma:interpretation>
                <emma:interpretation id="interp126" emma:lang="en-US" emma:confidence="0">
                  <emma:literal>amp.</emma:literal>
                </emma:interpretation>
                <emma:interpretation id="interp127" emma:lang="en-US" emma:confidence="0">
                  <emma:literal>asp.</emma:literal>
                </emma:interpretation>
              </emma:one-of>
            </emma:emma>
          </inkml:annotationXML>
          <inkml:trace contextRef="#ctx0" brushRef="#br2" timeOffset="141835.4491">8708 15699 14835,'-41'-86'4644,"11"45"-258,-8 6 0,-13-1-2967,8 24-645,-12-1-258,9 13 0,-6 13-258,7 12 0,6 3-129,9 6 0,7 0 0,9 3 0,8-1 0,6 1 1,0-3-130,13-4 0,3-2 0,3-1 0,5-4 0,0-9 0,-2-5 0,1-7 0,2-2 0,-2-14 0,-2-4 0,-1-9 0,-1 1 0,-1 1 0,0 3 0,0 5 0,-2 6 0,-16 11 0,32 0 0,-13 4 0,1 10 0,3 2 0,4 0 0,1-2 0,4-5 0,4-4 0,-2-5 0,3-1 0,-1-17 0,-3-5 0,1-8 0,-4-4 0,-1-1 0,-4 1 0,-4 3 0,-5 3 0,-2 8 0,-14 21 0,16-4 0,-12 18 0,-2 20 0,-1 11 0,1 6 0,4 12 0,-1 6 0,4 4 0,-2 2 0,4 1 0,-3 1 0,0 1 0,-3 0 0,-1 6 0,-4-8 0,0 1 0,-6-11 0,-1-11 0,0-9 0,-4-18 0,11-28 0,-18 4 0,11-15 0,0-33 0,5-8 0,-3-15 0,5-6 0,-3-11 0,3-1 0,-2-6-388,2 2-128,0-3 129,0 4-129,7-1 387,7 6-129,6 8 258,5 8 258,7 11 0,1 10 129,10 19 0,-2 10 129,5 17-128,-3 10-388,1 22 0,-8 6 0,0 8 0,-12-2 0,-6 6 0,-12-4 0,-6-5 0,-22-7 0,-17-9 0,-14-7 0,-20-7 0,-7-1 0,-23-10 0,15 2-2968,-16-6-1805,7-3-258,7-10-129,17 4-129</inkml:trace>
          <inkml:trace contextRef="#ctx0" brushRef="#br2" timeOffset="142069.4493">9807 15935 17028,'48'9'4128,"-30"2"-903,-18-11-2967,0 0-4128,-13 9-516,-4-9-387</inkml:trace>
        </inkml:traceGroup>
      </inkml:traceGroup>
    </inkml:traceGroup>
  </inkml:traceGroup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21T10:51:13.93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-1 27 5160,'0'-27'129,"0"27"-129,0 0-129,0 0-2580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21T10:51:29.767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47D076DF-0BEF-4A7B-9CB3-F4E40EE1F3CA}" emma:medium="tactile" emma:mode="ink">
          <msink:context xmlns:msink="http://schemas.microsoft.com/ink/2010/main" type="writingRegion" rotatedBoundingBox="7469,9350 5988,9498 5949,9106 7429,8958"/>
        </emma:interpretation>
      </emma:emma>
    </inkml:annotationXML>
    <inkml:traceGroup>
      <inkml:annotationXML>
        <emma:emma xmlns:emma="http://www.w3.org/2003/04/emma" version="1.0">
          <emma:interpretation id="{13136CCD-E07C-499F-B8B9-7325C67EA7BE}" emma:medium="tactile" emma:mode="ink">
            <msink:context xmlns:msink="http://schemas.microsoft.com/ink/2010/main" type="paragraph" rotatedBoundingBox="7469,9350 5988,9498 5949,9106 7429,895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4ACD7B6-0B57-4DCC-B55A-503872980E86}" emma:medium="tactile" emma:mode="ink">
              <msink:context xmlns:msink="http://schemas.microsoft.com/ink/2010/main" type="line" rotatedBoundingBox="7469,9350 5988,9498 5949,9106 7429,8958"/>
            </emma:interpretation>
          </emma:emma>
        </inkml:annotationXML>
        <inkml:traceGroup>
          <inkml:annotationXML>
            <emma:emma xmlns:emma="http://www.w3.org/2003/04/emma" version="1.0">
              <emma:interpretation id="{60D6E803-565F-4818-8639-2118E5327B60}" emma:medium="tactile" emma:mode="ink">
                <msink:context xmlns:msink="http://schemas.microsoft.com/ink/2010/main" type="inkWord" rotatedBoundingBox="7469,9350 5988,9498 5949,9106 7429,8958">
                  <msink:destinationLink direction="to" ref="{D059C6DD-C9A5-4E17-9DB0-953C5184ED42}"/>
                  <msink:destinationLink direction="from" ref="{D059C6DD-C9A5-4E17-9DB0-953C5184ED42}"/>
                  <msink:destinationLink direction="with" ref="{C3F651A4-9D69-4C1B-9671-6639F356DEB4}"/>
                </msink:context>
              </emma:interpretation>
              <emma:one-of disjunction-type="recognition" id="oneOf0">
                <emma:interpretation id="interp0" emma:lang="en-US" emma:confidence="0">
                  <emma:literal>F</emma:literal>
                </emma:interpretation>
                <emma:interpretation id="interp1" emma:lang="en-US" emma:confidence="0">
                  <emma:literal>£</emma:literal>
                </emma:interpretation>
                <emma:interpretation id="interp2" emma:lang="en-US" emma:confidence="0">
                  <emma:literal>=</emma:literal>
                </emma:interpretation>
                <emma:interpretation id="interp3" emma:lang="en-US" emma:confidence="0">
                  <emma:literal>*</emma:literal>
                </emma:interpretation>
                <emma:interpretation id="interp4" emma:lang="en-US" emma:confidence="0">
                  <emma:literal>E</emma:literal>
                </emma:interpretation>
              </emma:one-of>
            </emma:emma>
          </inkml:annotationXML>
          <inkml:trace contextRef="#ctx0" brushRef="#br0">841 6959 9804,'93'-27'4386,"-60"22"-129,-33 5-258,16-4-1548,-16 4-903,-10 16-387,-8 4-516,-14-2-129,3 3-258,-1 2-387,-2-5-258,9 5-516,-4-14-903,27-9-2064,-16 27-258,16-27-387,0 0 0,11 1-258</inkml:trace>
          <inkml:trace contextRef="#ctx0" brushRef="#br0" timeOffset="156.0002">1158 6968 12126,'76'-20'4773,"-60"20"-645,-16 0 387,0 32-2580,-27-10-774,-5 6-903,-5 15-1419,-7-6-2967,-8-7-129,8-3-258,-10-15-387</inkml:trace>
          <inkml:trace contextRef="#ctx0" brushRef="#br0" timeOffset="-218.4004">496 6918 3354,'0'0'3612,"-11"20"387,-7-15-129,18-5-387,-26 30-1161,-1-16-645,-1 11-387,-6-7-258,0 5-645,4-2-516,-2-6-1032,12 4-1032,2-1-1419,2-14-258,16-4-387,0 0-258</inkml:trace>
          <inkml:trace contextRef="#ctx0" brushRef="#br0" timeOffset="-670.8011">398 6902 4515,'-37'-5'4386,"-8"-4"-387,29 7 258,-14-2-903,3-3-1161,11 7 0,-10-7-1161,26 7-129,-29-3-387,29 3 0,0 0 0,0 0 0,0 0 0,20-4 0,8 0-129,20 1 0,7-4 129,18 5-258,6-7 129,11 4-129,3-2-129,8 0 0,2-1 0,4 1 0,-2 0-129,0 0 130,-5-2-130,-8 2 0,-12 2 0,-12-1 0,-13 3 0,-16-1-259,-12 4 1,-27 0-387,16 0-645,-31 0-2709,-1 6-774,-10-1 0,-8 2-258,-9 2-516</inkml:trace>
        </inkml:traceGroup>
      </inkml:traceGroup>
    </inkml:traceGroup>
  </inkml:traceGroup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21T10:51:05.337"/>
    </inkml:context>
    <inkml:brush xml:id="br0">
      <inkml:brushProperty name="width" value="0.06667" units="cm"/>
      <inkml:brushProperty name="height" value="0.06667" units="cm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1C9236EE-8508-4399-9CBE-B8020E820B06}" emma:medium="tactile" emma:mode="ink">
          <msink:context xmlns:msink="http://schemas.microsoft.com/ink/2010/main" type="writingRegion" rotatedBoundingBox="1391,625 18713,413 18767,4811 1445,5024"/>
        </emma:interpretation>
      </emma:emma>
    </inkml:annotationXML>
    <inkml:traceGroup>
      <inkml:annotationXML>
        <emma:emma xmlns:emma="http://www.w3.org/2003/04/emma" version="1.0">
          <emma:interpretation id="{61E04730-FA79-4FC1-A4A1-6E128F0F94AA}" emma:medium="tactile" emma:mode="ink">
            <msink:context xmlns:msink="http://schemas.microsoft.com/ink/2010/main" type="paragraph" rotatedBoundingBox="1391,625 18713,413 18728,1581 1405,179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9A5D4A9-02D7-4A41-8E78-C435372F8023}" emma:medium="tactile" emma:mode="ink">
              <msink:context xmlns:msink="http://schemas.microsoft.com/ink/2010/main" type="line" rotatedBoundingBox="1391,625 18713,413 18728,1581 1405,1794"/>
            </emma:interpretation>
          </emma:emma>
        </inkml:annotationXML>
        <inkml:traceGroup>
          <inkml:annotationXML>
            <emma:emma xmlns:emma="http://www.w3.org/2003/04/emma" version="1.0">
              <emma:interpretation id="{B422F455-C46B-480B-AB9F-3EAC847A2B2C}" emma:medium="tactile" emma:mode="ink">
                <msink:context xmlns:msink="http://schemas.microsoft.com/ink/2010/main" type="inkWord" rotatedBoundingBox="1406,672 5484,865 5437,1857 1359,1665"/>
              </emma:interpretation>
              <emma:one-of disjunction-type="recognition" id="oneOf0">
                <emma:interpretation id="interp0" emma:lang="en-US" emma:confidence="1">
                  <emma:literal>Basic</emma:literal>
                </emma:interpretation>
                <emma:interpretation id="interp1" emma:lang="en-US" emma:confidence="0">
                  <emma:literal>Basis</emma:literal>
                </emma:interpretation>
                <emma:interpretation id="interp2" emma:lang="en-US" emma:confidence="0">
                  <emma:literal>Basil</emma:literal>
                </emma:interpretation>
                <emma:interpretation id="interp3" emma:lang="en-US" emma:confidence="0">
                  <emma:literal>Basin</emma:literal>
                </emma:interpretation>
                <emma:interpretation id="interp4" emma:lang="en-US" emma:confidence="0">
                  <emma:literal>basic</emma:literal>
                </emma:interpretation>
              </emma:one-of>
            </emma:emma>
          </inkml:annotationXML>
          <inkml:trace contextRef="#ctx0" brushRef="#br0">0 163 8127,'16'-56'4644,"0"28"258,6 3-516,15 13-2193,-14-13-774,20 18-516,-6-4-387,8 11-129,-3 0 0,3 7-258,-4 7-129,0 6 129,-9 1 0,-6 2-129,-6 2 129,-9 4-129,-10-3-129,-4 3 0,-15 1-129,-12-1-129,-2 1-129,-13-7 0,8 5-129,-6-12 0,13 2 129,-2-9-129,16 2 258,16-11 129,-19 5 258,19-5 129,0 0 0,21 0 258,-3 0 0,7 2 258,-1-2 0,12 5-129,-4-3 0,9 9-129,-4-1 0,8 5-129,-4 1 129,3 5-258,-5 2 129,0 4-129,-5 3 129,-5 4-258,-4 1 258,-6 4-258,-6 1 129,-5 2 0,-6-3 129,-2 2-129,-7-5 129,-7-2 0,-9-6-129,-6-1 129,-10-9 0,-2-1-129,-7-8 0,-3-3-129,-6-6 129,0 0 0,0-9-129,0-7 0,7 0 0,6-4-129,6 2 129,8-1-258,7 8-258,0-8-258,23 19-1290,0 0-2838,-16-8 0,16 8-387,0 0 0</inkml:trace>
          <inkml:trace contextRef="#ctx0" brushRef="#br0" timeOffset="-858.0015">-179 225 5418,'12'-7'4773,"-12"7"-129,11 10-258,-6 12-1677,-5-6-1419,13 19-129,-13-6-129,12 14-387,-10-4 0,3 7-258,-5-2 129,0 6-387,0-4 258,0 2-129,0-3 0,0-2-258,-2-2 129,2-4-129,0-2 0,0-4 129,0-5-258,8-4 129,-5-6 0,-3-16-129,11 25 0,-11-25-129,0 0 0,0 0-516,18 9-645,-20-22-1548,2-5-1548,0-1-129,0-8-129,3 2-516</inkml:trace>
          <inkml:trace contextRef="#ctx0" brushRef="#br0" timeOffset="936.0016">1445 659 7224,'3'-23'4644,"-4"-13"-129,-10 18-645,11 18-1677,-36-37-387,20 25-516,-14-6-516,5 9-258,-7 2-258,5 7-129,-3 0 129,4 12-129,2 8 0,5 5-258,3 5 258,5 4-129,8 5 129,3 2-258,7 3 129,10-3 0,7 2-129,1-6 129,3-1 0,2-9 129,-1-6-129,-3-9 0,-1-12 129,-2-1 0,-3-23 0,0 0 129,-6-16 0,2 3 0,-6-6 0,3 6 0,-6 0 0,2 6 0,-4 8-129,1 7 129,-6 16-129,0 0-129,17-10 0,-17 10 129,23 7-129,-7 3 0,2 8 0,4 4 0,1 4-129,0 4 0,2 6-129,-6-6-258,6 15-387,-14-24-1548,7 9-2322,-1-10 129,7-8-387,2-10-387</inkml:trace>
          <inkml:trace contextRef="#ctx0" brushRef="#br0" timeOffset="1372.8023">2194 543 11868,'9'-55'4902,"-9"36"-387,0 19 0,0 0-2838,-38-16-903,19 16-387,-12 8 0,5 7-258,-1 3 0,4 1-258,5 2 129,9 3-129,9-3 258,2-3-258,16 1 0,10-3 129,8-2 0,10-1 129,4-4 0,7 1 0,-2-1-129,0 4 258,-5-2-129,-7 1 0,-8 0 0,-8 3 0,-9-3 0,-8 4 0,-10-16 129,-2 30 0,-15-15-129,-8-1 0,-9-2 0,-7 1-129,-7-3 0,-5-4-129,-2-1 0,-2-5-129,9 0-129,0-5-258,14 5-387,-7-18-1806,20 5-1935,21 13 129,-20-24-516,20 24-258</inkml:trace>
          <inkml:trace contextRef="#ctx0" brushRef="#br0" timeOffset="1591.2028">2629 520 10320,'56'-16'4644,"-39"16"129,-17 0-387,29 23-2451,-29-23-774,21 43-387,-14-15-129,6 8-387,-4 3-129,-2-5-645,3 7-645,-10-13-2709,0-8-774,0-20 0,0 0-516</inkml:trace>
          <inkml:trace contextRef="#ctx0" brushRef="#br0" timeOffset="1762.8031">2663 228 6192,'25'-7'3225,"-25"7"-1290,0 0-1677,18 25-3096,-18-25-774,11 43 129</inkml:trace>
          <inkml:trace contextRef="#ctx0" brushRef="#br0" timeOffset="2074.8036">3556 440 10836,'20'-7'4773,"-17"-11"-387,-3 18 0,-25-14-2451,25 14-903,-42 9-387,19 7-129,-6 0-129,4 12-129,0 4 129,11 8-258,3 0 129,11 5-129,2-2 129,20-1-258,10-1 129,10-7 0,6-6 0,6-6-129,1-6 0,-2-11-387,4 13-1290,-12-18-2967,-8 0-129,-12-5-258,-4-8-258</inkml:trace>
        </inkml:traceGroup>
        <inkml:traceGroup>
          <inkml:annotationXML>
            <emma:emma xmlns:emma="http://www.w3.org/2003/04/emma" version="1.0">
              <emma:interpretation id="{A2A328E0-18BE-460E-8D9E-00BB85C4BD1C}" emma:medium="tactile" emma:mode="ink">
                <msink:context xmlns:msink="http://schemas.microsoft.com/ink/2010/main" type="inkWord" rotatedBoundingBox="6377,508 12081,525 12078,1663 6373,1645"/>
              </emma:interpretation>
              <emma:one-of disjunction-type="recognition" id="oneOf1">
                <emma:interpretation id="interp5" emma:lang="en-US" emma:confidence="1">
                  <emma:literal>Inverter</emma:literal>
                </emma:interpretation>
                <emma:interpretation id="interp6" emma:lang="en-US" emma:confidence="0">
                  <emma:literal>Inventor</emma:literal>
                </emma:interpretation>
                <emma:interpretation id="interp7" emma:lang="en-US" emma:confidence="0">
                  <emma:literal>Investor</emma:literal>
                </emma:interpretation>
                <emma:interpretation id="interp8" emma:lang="en-US" emma:confidence="0">
                  <emma:literal>Inverted</emma:literal>
                </emma:interpretation>
                <emma:interpretation id="interp9" emma:lang="en-US" emma:confidence="0">
                  <emma:literal>Invented</emma:literal>
                </emma:interpretation>
              </emma:one-of>
            </emma:emma>
          </inkml:annotationXML>
          <inkml:trace contextRef="#ctx0" brushRef="#br0" timeOffset="3978.0069">4800 862 11997,'0'0'4902,"8"14"-387,16-14 129,-3-5-3354,20 5-387,0-4-129,10 2-387,4-3 0,8 3-258,3-3 0,-1-1-258,6 5-258,-8-12-903,13 4-3225,-15 0-129,-4-1-258,-9-6-258</inkml:trace>
          <inkml:trace contextRef="#ctx0" brushRef="#br0" timeOffset="3666.0064">4906 6 11223,'29'-34'4773,"-8"20"-258,6 3 129,1-10-2709,24 21-903,-2-11-387,14 10-387,3-3-258,1 2-516,8 9-903,-15 2-3096,-6 4 129,-18 5-387,-15 3-258</inkml:trace>
          <inkml:trace contextRef="#ctx0" brushRef="#br0" timeOffset="3400.8059">5170 20 11610,'0'0'4515,"-18"-12"0,18 12 0,0 0-3225,-2 32-387,2-5-258,4 19 0,-3 2-258,6 12 0,-3 3-129,0 4-129,-3-1 129,1-2-258,0-3 129,0-8-129,1-5 129,1-9-387,1-3 129,-3-13-129,5 0-387,-7-23-903,0 0-3225,0 0 258,0 0-387,-11 0 0</inkml:trace>
          <inkml:trace contextRef="#ctx0" brushRef="#br0" timeOffset="4430.4076">5708 554 13545,'0'0'4773,"15"9"-258,-15-9 0,34 41-3483,-26-18-129,12 11-516,-6-2 0,0 2-387,1-1 0,-6-6 0,-2-4 0,-7-23 0,9 21-129,-9-21 129,0 0-129,3-28 129,-3 1 0,2-5 0,1-5 0,1 0 129,1-4-129,2 7 129,4 2-129,0 7 258,1 4-258,-12 21 129,29-20 0,-10 20-129,-3 0 258,4 9-258,-1 5 129,-1 8-129,2 2 129,-2 3-129,-2 3 129,0-1-258,0 5-129,-7-6-129,5 8-258,-12-19-1032,12 8-2967,-12-3-129,1-3-258,-3-19-258</inkml:trace>
          <inkml:trace contextRef="#ctx0" brushRef="#br0" timeOffset="4773.6083">6384 520 11223,'20'-19'5160,"-20"19"-903,20 0 645,-20 0-2709,23 14-1161,-16 4-129,11 15-258,-6-2-129,6 11-258,-4 1 0,4 2-258,-2-8 129,-4-3 0,1-9 0,-3-8 0,-10-17 0,22 0 0,-13-16 129,5-12 0,-2-9-258,4-6 130,0-3-130,0-4 0,2 4-388,-9 3-257,9 16-774,-18-1-3354,3 12-258,-3 16-258,0 0-129</inkml:trace>
          <inkml:trace contextRef="#ctx0" brushRef="#br0" timeOffset="5631.6099">7228 607 9675,'16'-3'4773,"0"-4"-129,-16 7-258,0 0-1548,30-7-1935,-30 7 0,27-8-258,-27 8-129,33-8-129,-13-1-129,1 0 0,-3-5 0,2-1 0,-8-4-258,-5 1 129,-7 0-258,-2 0 0,2 18-129,-39-26 0,13 19 0,-8 5 0,0 4 0,-3 8 129,3 12-129,4 2 129,5 9 129,5 2-258,9 8 387,8-1-258,3 1 258,12 0 0,10-6 129,11-3 0,3-6 0,10-6 0,1-12 129,6-4 0,-2-6 0,3-6-129,-6-8 129,0-7-129,-4-8 0,-1-1-129,-6-2 0,-5-2 129,-7-1-258,-5 1 130,-6 6-130,-9-1-130,-3 10-257,-4-1 129,2 20-258,-30-20 0,14 20 0,-5-3-129,21 3 0,-32 0 129,32 0 129,0 0 129,0 0 0,0 0 129,0 0 129,25 5 0,-2-5 258,7 0 0,-3-5 0,5 3 129,-7-3 0,3 3 0,-8-2 0,5 4 0,-8 0-129,7 2 0,-7 5 129,3 8-258,1 1 129,-1 5-258,-1 6 258,-3 1-387,0 4 0,-7-2-258,4 4-129,-8-7-129,9 8-516,-14-35-1290,6 29-2451,-6-29 387,21 9-516,-21-9 0</inkml:trace>
          <inkml:trace contextRef="#ctx0" brushRef="#br0" timeOffset="6115.2107">8482 481 12771,'53'-18'4515,"-19"15"-129,7-1-258,10 4-3354,1 0-645,-1 0-1935,8-2-2322,7 2-129,-4-3-258,-1 1-516</inkml:trace>
          <inkml:trace contextRef="#ctx0" brushRef="#br0" timeOffset="5928.0104">8615-104 15738,'0'-54'5031,"0"54"0,-2-17-387,4 26-3483,-2-9-258,12 48-644,-3-7-259,4 12 0,-1 9 0,1 9 0,1 8 0,-3 2 0,-2-2 0,-2-3 0,0-5 0,-4-8 0,3-5 0,-5-15 0,5 0-904,-10-24-2837,4 1-1290,0-20 0,0 0-387,-28-2 129</inkml:trace>
          <inkml:trace contextRef="#ctx0" brushRef="#br0" timeOffset="6910.8121">9286 472 12255,'60'2'4515,"-28"-2"-129,2 0 0,3 0-3096,-12-4-387,7 3-387,-10-8-129,1 0-129,-7-2 0,-16 11-258,19-27 0,-19 10-258,0 17 0,-21-31-129,-2 19 0,-13 1-129,-1 8 129,-9 1-129,1 6 129,-3 8 129,7 9 0,2 4 258,11 4 129,8 6 0,8-1 258,12 5 0,7-3 258,19 1-258,1-7 387,18 2-387,-3-8 258,13-1-258,-3-9 129,5 2-258,-7-9 129,3-2-258,-3-5 129,-2 0-129,-5-10 0,1-5 0,-5-8 0,2-5 129,-2-4-258,-1 0 129,-6 2-387,-9-2 129,-4 7-387,-17 0 129,-2 25-258,-12-27 0,-6 25-258,-14-3 129,10 5 0,-6 0 129,10 0 129,2 2 258,16-2 129,0 0 129,0 0 129,22 1 129,-3-1 129,11-1 0,2-8 0,9 5 0,0-5 0,4 4 0,-4-4-129,3 7 129,-8-1 0,1 3 0,-10 0 0,1 7 129,-10 5-129,0 8-129,-8 3 129,3 11-258,-4 0 129,1 7-258,-3 1 258,2 3-516,0 6 129,0-8-129,4 5-516,-8-21-1419,7 8-2580,1-6 0,1-4-387,2-8-129</inkml:trace>
        </inkml:traceGroup>
        <inkml:traceGroup>
          <inkml:annotationXML>
            <emma:emma xmlns:emma="http://www.w3.org/2003/04/emma" version="1.0">
              <emma:interpretation id="{1B367ABD-1AF5-4B9A-AA2F-F806D6A99E3F}" emma:medium="tactile" emma:mode="ink">
                <msink:context xmlns:msink="http://schemas.microsoft.com/ink/2010/main" type="inkWord" rotatedBoundingBox="13447,477 18713,413 18726,1469 13460,1533"/>
              </emma:interpretation>
              <emma:one-of disjunction-type="recognition" id="oneOf2">
                <emma:interpretation id="interp10" emma:lang="en-US" emma:confidence="1">
                  <emma:literal>Circuit</emma:literal>
                </emma:interpretation>
                <emma:interpretation id="interp11" emma:lang="en-US" emma:confidence="0">
                  <emma:literal>Cir cent</emma:literal>
                </emma:interpretation>
                <emma:interpretation id="interp12" emma:lang="en-US" emma:confidence="0">
                  <emma:literal>Cir cont</emma:literal>
                </emma:interpretation>
                <emma:interpretation id="interp13" emma:lang="en-US" emma:confidence="0">
                  <emma:literal>Cir cit</emma:literal>
                </emma:interpretation>
                <emma:interpretation id="interp14" emma:lang="en-US" emma:confidence="0">
                  <emma:literal>Cir cite</emma:literal>
                </emma:interpretation>
              </emma:one-of>
            </emma:emma>
          </inkml:annotationXML>
          <inkml:trace contextRef="#ctx0" brushRef="#br0" timeOffset="8283.6145">12382-76 12126,'-23'-50'4644,"2"27"-387,-2 0 258,23 23-2322,-53-32-903,29 29-516,-13-1-258,1 11-129,-3 16-129,-2 15-129,-1 8 0,3 11 0,-1 9-129,8 5 0,4 2 0,12-2 0,9-5-129,7-4 129,9-3 129,14-8-258,11-8 129,8-7-129,10-4 258,5-11-387,5-3 258,2-8-387,2-3 129,-7-7-387,8 4-903,-24-4-2580,5-12-516,-7-6 0,-7-5 129</inkml:trace>
          <inkml:trace contextRef="#ctx0" brushRef="#br0" timeOffset="8455.2148">12728 326 11997,'0'-16'4386,"0"16"-129,0 0-129,7 31-2322,-7-31-645,5 44-129,-5-19-387,7 5-387,2 4-645,-9-11-2322,4 0-1806,-1-5 0,-3-18-258,0 20-258</inkml:trace>
          <inkml:trace contextRef="#ctx0" brushRef="#br0" timeOffset="9126.016">12914 607 13803,'63'4'4902,"-31"-6"0,0-7 0,-6-17-2967,6 11-903,-9-11-258,4-1-257,-7-5-517,-4-2 0,-7-1 0,-6 1 0,-3 4 0,-7-1 0,-7 6-130,-11 4-128,0 9-129,-3-1-129,3 11 129,-2-3 0,9 5 129,0 0-129,18 0 258,0 0-129,0 0 258,0 0 0,13 12 129,8-8 129,2-4 0,9 4 129,-1-4 0,4 0 0,-3-4 0,2 4 0,-4-5-129,0 5 1,-3-4-259,2 4 0,-5 0 0,1 7 0,0 4 0,-2 5 0,1 3 0,-5 5 0,1 6 0,-8 0 0,6 7-130,-7-6-515,10 8-129,-9-16-774,24 16-903,-8-18-2451,15-3 387,7-7-516,9-8 258</inkml:trace>
          <inkml:trace contextRef="#ctx0" brushRef="#br0" timeOffset="9453.6166">14350 376 13416,'-18'-44'4644,"-7"24"-258,0 6 258,-14-2-2967,16 16-645,-9 0-258,9 3-258,-7 12-129,3 8-129,-2 3-129,3 8 0,3 4 0,3 1-258,8 2 129,4 1-129,8-1 129,4-5-129,16-1 258,8-6-387,6-2 258,5-8-129,5-3 0,-1-7-129,5 0-129,-7-9-258,9 0-516,-16-13-1548,8-1-1935,-2-7 129,4-6-258,0-7 0</inkml:trace>
          <inkml:trace contextRef="#ctx0" brushRef="#br0" timeOffset="10015.2176">14750 469 12255,'12'-16'4773,"-12"16"-645,0 0 516,-14-15-2451,14 24-903,0-9-516,0 30-129,0-10-129,7 9-258,-1-5 129,4 7-387,1-3 129,2-1-258,1-4 129,-4-4-129,-10-19 0,24 20 0,-24-20 0,28 0 0,-12-14 129,4-8 129,-1-4-129,4-6 129,0 2-129,1-1 129,-5 5-129,-1 4 258,-2 6-387,-16 16 258,27-2-258,-27 2 129,23 20 129,-11 1-129,4 4 129,0 2-258,2 1 258,0-1-387,1 0 258,1-6-129,-1-3 0,-3-7 0,0-6 0,0-5 0,-16 0-129,27-25 258,-13 0 0,-1-7 129,1-2-258,-2 1 387,1 2-258,-2 5 129,-2 2-129,-9 24 258,16-23-258,-16 23 129,16 9 0,-8 11-129,0 5 129,2 5-258,3 4 129,-3 1-258,5 4 0,-7-12-516,10 12-1161,-9-21-2580,-9-18-129,21 11-129,-21-11-387</inkml:trace>
          <inkml:trace contextRef="#ctx0" brushRef="#br0" timeOffset="10155.6178">15543 180 9675,'-16'-37'1548,"4"10"-1548,12 27 0,0 0-2967,-9-19-903</inkml:trace>
          <inkml:trace contextRef="#ctx0" brushRef="#br0" timeOffset="10623.6186">15967-250 16770,'18'-14'4773,"5"10"258,-18 13-258,7 30-3870,-6 6-386,6 20-517,-5 8 0,2 16 0,-3 6 0,1 6 0,0-1 0,-2-4 0,0-7 0,3-13 0,-1-10 0,0-14 0,0-13 0,-4-18 0,-3-21-388,0 0-128,20-7-387,-24-29-258,4 10-387,-28-22-129,12 10 0,-27-8 516,6 9 258,-11 3 774,3 5 258,10 13 516,-4-9 645,39 25 387,0 0 0,16-8-387,30 2-387,34 6-258,14-2 0,29 2-129,9-7-129,17 4-128,-3-4-259,-7 1 0,-20-1 0,-19 0 0,-20 5-388,-34-10-902,-14 10-3225,-32 2-387,-18-7 258,-21 2-774</inkml:trace>
        </inkml:traceGroup>
      </inkml:traceGroup>
    </inkml:traceGroup>
    <inkml:traceGroup>
      <inkml:annotationXML>
        <emma:emma xmlns:emma="http://www.w3.org/2003/04/emma" version="1.0">
          <emma:interpretation id="{E865BE3E-EC6A-4449-B08C-45C6D5BD2B5B}" emma:medium="tactile" emma:mode="ink">
            <msink:context xmlns:msink="http://schemas.microsoft.com/ink/2010/main" type="paragraph" rotatedBoundingBox="5770,1726 8600,2106 8474,3050 5643,2670" alignmentLevel="2"/>
          </emma:interpretation>
        </emma:emma>
      </inkml:annotationXML>
      <inkml:traceGroup>
        <inkml:annotationXML>
          <emma:emma xmlns:emma="http://www.w3.org/2003/04/emma" version="1.0">
            <emma:interpretation id="{379D1A09-E362-49F8-8F4E-EFD638B67780}" emma:medium="tactile" emma:mode="ink">
              <msink:context xmlns:msink="http://schemas.microsoft.com/ink/2010/main" type="line" rotatedBoundingBox="5770,1726 8600,2106 8474,3050 5643,2670"/>
            </emma:interpretation>
          </emma:emma>
        </inkml:annotationXML>
        <inkml:traceGroup>
          <inkml:annotationXML>
            <emma:emma xmlns:emma="http://www.w3.org/2003/04/emma" version="1.0">
              <emma:interpretation id="{ABDB1997-71AD-47EC-B70F-338A9DE96606}" emma:medium="tactile" emma:mode="ink">
                <msink:context xmlns:msink="http://schemas.microsoft.com/ink/2010/main" type="inkWord" rotatedBoundingBox="5770,1726 7195,1917 7095,2660 5670,2469"/>
              </emma:interpretation>
              <emma:one-of disjunction-type="recognition" id="oneOf3">
                <emma:interpretation id="interp15" emma:lang="en-US" emma:confidence="0">
                  <emma:literal>TV</emma:literal>
                </emma:interpretation>
                <emma:interpretation id="interp16" emma:lang="en-US" emma:confidence="0">
                  <emma:literal>IV</emma:literal>
                </emma:interpretation>
                <emma:interpretation id="interp17" emma:lang="en-US" emma:confidence="0">
                  <emma:literal>NV</emma:literal>
                </emma:interpretation>
                <emma:interpretation id="interp18" emma:lang="en-US" emma:confidence="0">
                  <emma:literal>REV</emma:literal>
                </emma:interpretation>
                <emma:interpretation id="interp19" emma:lang="en-US" emma:confidence="0">
                  <emma:literal>Va</emma:literal>
                </emma:interpretation>
              </emma:one-of>
            </emma:emma>
          </inkml:annotationXML>
          <inkml:trace contextRef="#ctx0" brushRef="#br1" timeOffset="21496.8377">5168 1305 13287,'-4'-22'5031,"1"1"-258,3 21 0,0 0-3483,-6 27-516,6 1-258,4 9-129,5 4-129,3 9 129,4-2-258,2 4 129,0-4 0,3 0-129,-1-9 129,-1-3-129,-3-10 1,0-4-130,-16-22 0,29 7 0,-29-7 0,26-29 0,-15-3 0,5-10 0,4-8 0,1-11 0,-1-1 0,-1 0 0,2 3-130,-4 6-128,0 12-258,-8 5-129,-9 36-387,11-28-774,7 29-3096,-13 19-129,7 9 0,3 6-258</inkml:trace>
          <inkml:trace contextRef="#ctx0" brushRef="#br1" timeOffset="21060.037">4430 1539 7224,'3'-16'4773,"-3"16"-258,0 0-258,-11-17-1161,11 17-1548,-30 9-645,16 8-258,-16-1-258,3 9-129,-5 4 129,4 1-258,-1 0 129,4-1-129,2-3 129,2-4-129,5-5 0,16-17 0,-25 20 0,25-20-129,-16 0 0,16 0 0,-4-18 0,4-3 0,7-8-129,9-3 258,4-7-258,5 4 258,-2-4 0,5 7 129,-3 0-129,0 10 129,-3 4-129,-1 13 129,-1 3 0,1 2-129,0 9 129,4 5-258,2 2 258,1 2-129,4 0-129,0 3 129,-1-3 0,-5 2-129,1-1 0,-4 3-129,2-1 0,-9-3-387,7 10-516,-18-10-3225,13 0-645,-2-6 0,2-3-258</inkml:trace>
        </inkml:traceGroup>
        <inkml:traceGroup>
          <inkml:annotationXML>
            <emma:emma xmlns:emma="http://www.w3.org/2003/04/emma" version="1.0">
              <emma:interpretation id="{4873E78C-496D-45DD-9950-66014DE21A7A}" emma:medium="tactile" emma:mode="ink">
                <msink:context xmlns:msink="http://schemas.microsoft.com/ink/2010/main" type="inkWord" rotatedBoundingBox="7396,2249 8560,2405 8474,3050 7309,2894"/>
              </emma:interpretation>
              <emma:one-of disjunction-type="recognition" id="oneOf4">
                <emma:interpretation id="interp20" emma:lang="en-US" emma:confidence="0">
                  <emma:literal>DD</emma:literal>
                </emma:interpretation>
                <emma:interpretation id="interp21" emma:lang="en-US" emma:confidence="0">
                  <emma:literal>DP</emma:literal>
                </emma:interpretation>
                <emma:interpretation id="interp22" emma:lang="en-US" emma:confidence="0">
                  <emma:literal>D</emma:literal>
                </emma:interpretation>
                <emma:interpretation id="interp23" emma:lang="en-US" emma:confidence="0">
                  <emma:literal>PDC</emma:literal>
                </emma:interpretation>
                <emma:interpretation id="interp24" emma:lang="en-US" emma:confidence="0">
                  <emma:literal>Dr)</emma:literal>
                </emma:interpretation>
              </emma:one-of>
            </emma:emma>
          </inkml:annotationXML>
          <inkml:trace contextRef="#ctx0" brushRef="#br1" timeOffset="21793.2382">5975 1627 12384,'-7'-18'4902,"7"18"-129,0 0-129,0 0-2838,-16 2-903,16 17-129,-5 1-129,5 8-258,-2 4 129,2 6-258,2 1 0,5 2-129,4 0-129,-1-6-129,5 1-258,-8-11 0,5-1-516,-12-24-1032,0 0-2838,0 0 129,0-21-387,-12-6-129</inkml:trace>
          <inkml:trace contextRef="#ctx0" brushRef="#br1" timeOffset="22089.6388">5840 1639 7998,'0'-20'4515,"23"4"258,0 16-516,11 4-1806,-9-4-387,20 16-774,-13-7-258,12 11-387,-7-4-129,1 5-129,-4-3 0,-6 3-129,-7-1 129,-3-1-258,-11-1 129,-7 3-129,-7-3 0,-12 0 0,-13 0-129,-8-2 0,-4 3-129,-9-5-129,1 4-258,-5-9 0,13 9-516,-10-18-1032,22 5-2709,4 1 129,8-6-258,20 0 0</inkml:trace>
          <inkml:trace contextRef="#ctx0" brushRef="#br1" timeOffset="22386.0392">6489 1721 13287,'41'-5'4773,"-41"5"0,16 1 0,-16-1-3096,0 23-645,0-5-129,11 12-387,-6 3 0,8 6-258,-4 2 1,3 1-259,1 1-130,-1-9 1,0-2-129,-6-13-258,4-1-258,-10-18-774,0 0-2709,-1-27-645,-14 3-129,-6-10 0</inkml:trace>
          <inkml:trace contextRef="#ctx0" brushRef="#br1" timeOffset="22604.4397">6477 1694 8385,'25'-34'4515,"2"31"258,3 3-387,-2 0-1677,22 16-903,-14-2-387,17 15-516,-10-5 0,6 8-258,-9-5-258,1 3 129,-13-1-129,-5-2-129,-16 1 129,-9 6-258,-30 3-258,-23-1-258,-7 21-1935,-22-9-2322,-8 3-387,-9 6-258,1 2-258</inkml:trace>
        </inkml:traceGroup>
      </inkml:traceGroup>
    </inkml:traceGroup>
    <inkml:traceGroup>
      <inkml:annotationXML>
        <emma:emma xmlns:emma="http://www.w3.org/2003/04/emma" version="1.0">
          <emma:interpretation id="{61E0F4EA-F4DA-4CE8-B772-4C19E2006112}" emma:medium="tactile" emma:mode="ink">
            <msink:context xmlns:msink="http://schemas.microsoft.com/ink/2010/main" type="paragraph" rotatedBoundingBox="6447,4347 12153,3528 12281,4418 6575,5237" alignmentLevel="3"/>
          </emma:interpretation>
        </emma:emma>
      </inkml:annotationXML>
      <inkml:traceGroup>
        <inkml:annotationXML>
          <emma:emma xmlns:emma="http://www.w3.org/2003/04/emma" version="1.0">
            <emma:interpretation id="{6E8AF342-D630-4992-A3C5-A0D298CB72AB}" emma:medium="tactile" emma:mode="ink">
              <msink:context xmlns:msink="http://schemas.microsoft.com/ink/2010/main" type="inkBullet" rotatedBoundingBox="6509,4775 7614,4616 7654,4894 6548,5053"/>
            </emma:interpretation>
            <emma:one-of disjunction-type="recognition" id="oneOf5">
              <emma:interpretation id="interp25" emma:lang="en-US" emma:confidence="0">
                <emma:literal>→</emma:literal>
              </emma:interpretation>
            </emma:one-of>
          </emma:emma>
        </inkml:annotationXML>
        <inkml:trace contextRef="#ctx0" brushRef="#br1" timeOffset="33274.8584">4947 4117 6321,'0'0'4386,"-9"-16"-258,9 16 0,0 0-1677,0 0-258,0 0-387,0 0-516,11-5-387,-11 5-129,32 0-129,-11-4-129,15 4-129,3 0 0,13 0 0,3 0-129,9 0-129,5 0 129,6-2-129,0-1 0,-1-1-129,-3-1 129,-7-2-129,-7 0 129,-7-1-129,-11-2 0,-8 1 0,-8 0 0,-23 9 0,16-21 0,-16 21-129,-6-18 129,6 18-129,-32-13 0,11 8 0,1 5 129,-1 0-129,3 2 0,18-2 129,-23 23-129,18-5 129,5 3 0,0 2 129,12 0-129,6 4 129,3-4-129,6 0 129,0-3 0,3-2 129,-3-8 0,3 1 0,-5-11 0,0 0 1,-6-12-259,-1-3 0,-4-10 0,-3-1 0,-6-6 0,-3-2 0,-2 2 0,-7 2 0,-5 5 0,-8 2 0,2 12-517,-10-3-644,10 16-1161,-14 1-2322,7 6-129,-2 2-129,4 1-258</inkml:trace>
      </inkml:traceGroup>
      <inkml:traceGroup>
        <inkml:annotationXML>
          <emma:emma xmlns:emma="http://www.w3.org/2003/04/emma" version="1.0">
            <emma:interpretation id="{174C2A0A-FC12-45F7-BD0B-918CAC21FA5B}" emma:medium="tactile" emma:mode="ink">
              <msink:context xmlns:msink="http://schemas.microsoft.com/ink/2010/main" type="line" rotatedBoundingBox="7865,4144 12153,3528 12281,4418 7993,5033"/>
            </emma:interpretation>
          </emma:emma>
        </inkml:annotationXML>
        <inkml:traceGroup>
          <inkml:annotationXML>
            <emma:emma xmlns:emma="http://www.w3.org/2003/04/emma" version="1.0">
              <emma:interpretation id="{36517FB6-7B2A-438B-8D75-1F9D4B03FA4B}" emma:medium="tactile" emma:mode="ink">
                <msink:context xmlns:msink="http://schemas.microsoft.com/ink/2010/main" type="inkWord" rotatedBoundingBox="7889,4310 8690,4195 8794,4918 7993,5033"/>
              </emma:interpretation>
              <emma:one-of disjunction-type="recognition" id="oneOf6">
                <emma:interpretation id="interp26" emma:lang="en-US" emma:confidence="0">
                  <emma:literal>who</emma:literal>
                </emma:interpretation>
                <emma:interpretation id="interp27" emma:lang="en-US" emma:confidence="0">
                  <emma:literal>Vo</emma:literal>
                </emma:interpretation>
                <emma:interpretation id="interp28" emma:lang="en-US" emma:confidence="0">
                  <emma:literal>VO</emma:literal>
                </emma:interpretation>
                <emma:interpretation id="interp29" emma:lang="en-US" emma:confidence="0">
                  <emma:literal>No</emma:literal>
                </emma:interpretation>
                <emma:interpretation id="interp30" emma:lang="en-US" emma:confidence="0">
                  <emma:literal>V0</emma:literal>
                </emma:interpretation>
              </emma:one-of>
            </emma:emma>
          </inkml:annotationXML>
          <inkml:trace contextRef="#ctx0" brushRef="#br1" timeOffset="33758.4593">6336 3697 12513,'-7'-21'4515,"4"-6"-129,3 27 129,0 0-2580,-4 13-1161,10 10-129,1 0-258,9 9 0,-4 3 0,9 8-129,-3 0 129,4 1-258,-3 1 129,1-1-129,-1-3 129,-1-4-258,0-4 258,-2-7-129,-16-26 129,30 23 1,-30-23-259,29-10 0,-15-19 0,2-6 0,-2-12 0,2-6 0,-4-7 0,1-5 0,-6 0 0,-2 2 0,-1 10 0,-4 3-259,0 20-515,-5-2-1032,5 32-2709,0 0-516,-6 9 0,1 21-129</inkml:trace>
          <inkml:trace contextRef="#ctx0" brushRef="#br1" timeOffset="34132.8599">7043 3911 12126,'-29'16'4386,"11"-4"-129,6 11 0,3 7-2967,-5-3-258,10 9-258,-1-4-258,5 3 0,7-4-258,13-1 129,-3-9 0,12 0 0,-4-12 129,7-2 0,-6-8 0,3-8 0,-10-14-386,1-2-130,-9-9 0,-4 0 0,-7-5 0,0 0 0,-9 9 0,-11-2-130,10 9-4643,-21 12-258,-1 9 0,-5 4-258</inkml:trace>
        </inkml:traceGroup>
        <inkml:traceGroup>
          <inkml:annotationXML>
            <emma:emma xmlns:emma="http://www.w3.org/2003/04/emma" version="1.0">
              <emma:interpretation id="{7886045F-0A4D-4792-922C-4BC324BA94C6}" emma:medium="tactile" emma:mode="ink">
                <msink:context xmlns:msink="http://schemas.microsoft.com/ink/2010/main" type="inkWord" rotatedBoundingBox="11030,3689 12153,3528 12276,4383 11152,4544"/>
              </emma:interpretation>
              <emma:one-of disjunction-type="recognition" id="oneOf7">
                <emma:interpretation id="interp31" emma:lang="en-US" emma:confidence="0">
                  <emma:literal>No</emma:literal>
                </emma:interpretation>
                <emma:interpretation id="interp32" emma:lang="en-US" emma:confidence="0">
                  <emma:literal>VO</emma:literal>
                </emma:interpretation>
                <emma:interpretation id="interp33" emma:lang="en-US" emma:confidence="0">
                  <emma:literal>Vo</emma:literal>
                </emma:interpretation>
                <emma:interpretation id="interp34" emma:lang="en-US" emma:confidence="0">
                  <emma:literal>V0</emma:literal>
                </emma:interpretation>
                <emma:interpretation id="interp35" emma:lang="en-US" emma:confidence="0">
                  <emma:literal>No.</emma:literal>
                </emma:interpretation>
              </emma:one-of>
            </emma:emma>
          </inkml:annotationXML>
          <inkml:trace contextRef="#ctx0" brushRef="#br1" timeOffset="37986.0666">9499 3293 11997,'21'-76'4773,"-12"42"-387,2 9 258,-11 25-2322,11-35-1161,-11 35-258,21-8-258,-21 8-129,27 16-258,-10 11 129,1 7-258,5 10 129,-1 6 0,1 7-128,-2 2-130,-1 0 0,-2-1 0,-2-4 0,0-8 0,-4-5 0,2-6 0,0-6 0,1-8 0,1-7 0,0-12 0,5-2 0,-3-19 0,7-13 0,-2-16 0,5-16 0,-3-15 0,0-8 0,-3-5 0,-5-3 0,-1 6 0,-7 8 0,-2 15 0,-7 12 0,0 24 0,-16 7 0,16 23-2194,-25 12-2579,6 10-258,-3 6 0,6 3-258</inkml:trace>
          <inkml:trace contextRef="#ctx0" brushRef="#br1" timeOffset="38376.0673">10483 3402 14319,'10'-21'4386,"-10"21"-258,0 0 0,-8 0-2967,8 0-516,-22 28-258,8-7-129,5 11 0,2 0-129,3 6 0,4-1 0,0 0 0,11-6 129,9-1 129,-1-9-129,10-3 258,-3-16 0,5-2-129,-5-7-128,1-13-259,-6-10 0,-3-6 0,-7-6 0,-8-5 0,-3 1 0,-5 0 0,-11 5 0,-11-2 0,6 29-1678,-11-6-3095,-4 17-129,-6 3-129,1 19-387</inkml:trace>
        </inkml:traceGroup>
      </inkml:traceGroup>
    </inkml:traceGroup>
  </inkml:traceGroup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21T10:51:30.656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3481E11D-682E-4C92-B9CB-F0C4F6C42861}" emma:medium="tactile" emma:mode="ink">
          <msink:context xmlns:msink="http://schemas.microsoft.com/ink/2010/main" type="writingRegion" rotatedBoundingBox="1450,6195 5248,5337 5552,6681 1754,7539"/>
        </emma:interpretation>
      </emma:emma>
    </inkml:annotationXML>
    <inkml:traceGroup>
      <inkml:annotationXML>
        <emma:emma xmlns:emma="http://www.w3.org/2003/04/emma" version="1.0">
          <emma:interpretation id="{8B27BC29-8CF0-4937-AB1F-1617E9A8661D}" emma:medium="tactile" emma:mode="ink">
            <msink:context xmlns:msink="http://schemas.microsoft.com/ink/2010/main" type="paragraph" rotatedBoundingBox="1450,6195 5248,5337 5552,6681 1754,753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A721886-114F-4B72-8D1F-391B955288E8}" emma:medium="tactile" emma:mode="ink">
              <msink:context xmlns:msink="http://schemas.microsoft.com/ink/2010/main" type="line" rotatedBoundingBox="1450,6195 5248,5337 5552,6681 1754,7539"/>
            </emma:interpretation>
          </emma:emma>
        </inkml:annotationXML>
        <inkml:traceGroup>
          <inkml:annotationXML>
            <emma:emma xmlns:emma="http://www.w3.org/2003/04/emma" version="1.0">
              <emma:interpretation id="{82403AA8-C4A5-4499-85A0-443D44E1F5C5}" emma:medium="tactile" emma:mode="ink">
                <msink:context xmlns:msink="http://schemas.microsoft.com/ink/2010/main" type="inkWord" rotatedBoundingBox="3197,5801 5248,5337 5552,6681 3500,7145"/>
              </emma:interpretation>
              <emma:one-of disjunction-type="recognition" id="oneOf0">
                <emma:interpretation id="interp0" emma:lang="en-US" emma:confidence="0">
                  <emma:literal>riot</emma:literal>
                </emma:interpretation>
                <emma:interpretation id="interp1" emma:lang="en-US" emma:confidence="0">
                  <emma:literal>Viol</emma:literal>
                </emma:interpretation>
                <emma:interpretation id="interp2" emma:lang="en-US" emma:confidence="0">
                  <emma:literal>Viols</emma:literal>
                </emma:interpretation>
                <emma:interpretation id="interp3" emma:lang="en-US" emma:confidence="0">
                  <emma:literal>viol</emma:literal>
                </emma:interpretation>
                <emma:interpretation id="interp4" emma:lang="en-US" emma:confidence="0">
                  <emma:literal>*Hv</emma:literal>
                </emma:interpretation>
              </emma:one-of>
            </emma:emma>
          </inkml:annotationXML>
          <inkml:trace contextRef="#ctx0" brushRef="#br0">-2307 3832 10707,'-15'-36'4386,"15"36"258,-26-19-387,-1 6-1935,27 13-903,-36 11-516,24 12-258,-9 2-129,10 9-129,-3 3-129,8 2 0,3 0-129,3 0 0,9-3 129,7-6-129,5-8 0,4-8 129,0-7-129,3-7 129,-5 0 0,1-14 0,-7-11-128,-2 0-130,-8-9 0,-6-3 0,-1-4 0,-5-4 0,-6 3 0,-8-3-517,6 22-1160,-10-4-3096,-2 11-258,-5 13 0,-2 5-516</inkml:trace>
          <inkml:trace contextRef="#ctx0" brushRef="#br0" timeOffset="-11902.8208">-2226 3914 10449,'16'-11'4257,"-16"11"0,0 0-516,0-18-2064,0 18-645,0 0-387,24 20 0,-24-20-129,44 23 0,-14-14 0,16 7 0,4-11-129,14 7 129,-1-8-129,11 1-129,-4-5 129,4 0-129,-4 0-129,-1-1 129,-5-5 0,-3-1-129,-6 2 0,-5 1 129,-6 1-129,-3 3 0,-5-2-129,-8 2 0,-5 0-129,-23 0-258,30 0-258,-30 0-645,22 0-2580,-22 0-1032,0 0 129,0 0-516,0 0-258</inkml:trace>
          <inkml:trace contextRef="#ctx0" brushRef="#br0" timeOffset="-11091.6194">-1112 3280 7869,'-14'-16'4257,"-2"2"129,16 14-387,0 0-1290,-22-14-774,22 14-516,0 0-387,0 0-258,0 0-129,-5 12-129,5-12-129,0 27 129,0-11-129,7 7 129,-3 0-129,1 4-129,-3 1 129,3 4-129,-3 2-128,3 4-130,-3 1 0,3 5 0,-1 1 0,3 3 0,-2 0 0,2 3 0,1 4 0,-1 2 0,0 2 0,0 1 0,-2-3 0,2 2 0,-3-2 0,1-5 0,1-4 0,-3-6 0,-1-1 0,2-9 0,-3 0 0,-1-3 0,0-8 0,0 0 0,0-3 0,0-18 0,0 25 0,0-25 0,0 0 0,-7 16 0,7-16-1033,0 0-2192,0 0-1548,0-16-258,0 16-129,13-30-258</inkml:trace>
          <inkml:trace contextRef="#ctx0" brushRef="#br0" timeOffset="-10374.0182">-564 3241 7740,'19'-16'4257,"-19"16"258,0 0-516,0 0-1032,0 0-1032,16-7-516,-16 7-645,0 0-129,0 0-129,16 16-129,-16-16 0,15 27 129,-10-11-129,6 9 0,-6 0-129,2 7 129,-3 1 0,1 10-129,-3 1 0,1 10 0,-3 1-128,2 9-130,0-2 0,1 9 0,3 1 0,-1 1 0,2-1 0,0-2 0,0-3 0,1-4 0,-3-5 0,0-8 0,-3-7 0,0-8 0,0-6 0,1-8 0,1-5 0,-4-16 0,5 18 0,-5-18 0,0 0 0,0 0-388,0 0-1289,0 0-2967,4-21-387,-4-2 0,-4-4-258</inkml:trace>
          <inkml:trace contextRef="#ctx0" brushRef="#br0" timeOffset="717.6013">-4259 4252 10707,'-7'-52'4902,"7"31"-387,0 1 129,9 0-2064,12 20-1161,-21 0-645,32 20-129,-14 3-129,12 16-129,-5 2-129,9 13 129,-5 2-258,-1 5 129,-1-1 0,-2 1-129,0-2 0,-4-6-129,-3-9 130,-4-4-130,-2-12 0,1-5 0,-13-23 0,16 13 0,-16-13 0,12-20 0,-8-8 0,1-6 0,0-14 0,4-15 0,0-9 0,2-8 0,0-6 0,1 4 0,1 4 0,-6 10 0,2 15 0,-8 16 0,-1 37-517,0-22-1160,0 33-2967,0 10-387,0 11 0,0 4-387</inkml:trace>
          <inkml:trace contextRef="#ctx0" brushRef="#br0" timeOffset="6536.4115">-3522 4774 9804,'9'-30'4902,"-9"30"-129,7-28-129,-6 5-1677,-1 23-1161,9-18-645,-9 18-387,0 0-258,0 0-129,15 12 0,-12 6-258,-1 3 129,0 8-258,-2 1 259,0 4-259,0 0 0,0 0 0,-2-2 0,2-4 0,0-3-130,0-4 130,0-21-129,11 20-129,-11-20 0,26-4 0,-6-5-387,-11-19-903,16 3-2967,-13-5-258,-1-2-258,-6-2 0</inkml:trace>
          <inkml:trace contextRef="#ctx0" brushRef="#br0" timeOffset="6708.0118">-3426 4431 10449,'-25'-44'4644,"14"26"129,11 18-516,-14-18-1548,14 18-1806,0 0-1806,0 0-3225,0 0-258,14 0-129,4 11-387</inkml:trace>
        </inkml:traceGroup>
      </inkml:traceGroup>
    </inkml:traceGroup>
  </inkml:traceGroup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21T10:51:42.262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0B19049A-09B3-4704-9B5D-19AA6A4082C7}" emma:medium="tactile" emma:mode="ink">
          <msink:context xmlns:msink="http://schemas.microsoft.com/ink/2010/main" type="inkDrawing" rotatedBoundingBox="11339,8800 22232,8265 22237,8360 11344,8895" shapeName="Other">
            <msink:destinationLink direction="with" ref="{155ED33A-2BF0-44F0-AEC7-01156811FB90}"/>
          </msink:context>
        </emma:interpretation>
      </emma:emma>
    </inkml:annotationXML>
    <inkml:trace contextRef="#ctx0" brushRef="#br0">0 605 8256,'18'-21'3999,"-2"21"-129,-16 0 129,22-11-2064,2 11-387,-4 0-129,19 0-387,2 0-258,20 2 0,3-2-129,21 0-129,6 0-129,19 0 0,9-5 0,23 1-129,15-3 0,19 4 129,9-4-129,16 1 0,14-3 0,22 2 0,10-3-129,6 1 129,6-6 0,23 3-129,9-6 1,19 2-130,15-3 0,10-1 0,13-1 0,22-2 0,4 3 0,-2-1 0,6-4 0,-2 3 0,-12 3 0,5 1 0,-8 0 0,-14 4 0,-2-2 0,-7 5 0,-20 1 0,-14 1 0,-19-2 0,-25 0 0,-27 1 0,-29-3-130,-28 3-257,-39-10-387,-16 15-903,-35-13-2838,-22 2-387,-34-5-129,-25-4-129</inkml:trace>
  </inkml:traceGroup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21T10:51:41.482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319D88DF-6CD7-4EA5-B69F-9F8860104192}" emma:medium="tactile" emma:mode="ink">
          <msink:context xmlns:msink="http://schemas.microsoft.com/ink/2010/main" type="inkDrawing" rotatedBoundingBox="13615,2415 13635,10019 13516,10020 13495,2416" semanticType="callout" shapeName="Other">
            <msink:destinationLink direction="with" ref="{155ED33A-2BF0-44F0-AEC7-01156811FB90}"/>
          </msink:context>
        </emma:interpretation>
      </emma:emma>
    </inkml:annotationXML>
    <inkml:trace contextRef="#ctx0" brushRef="#br0">-2 6 6966,'2'-25'4128,"-2"25"0,0 0-129,3-19-1161,-3 19-903,0 0-516,9 14-645,-9-14-129,5 34 0,-5-13-129,7 15 0,-7-1-129,8 12 0,-7 2-129,6 10 0,-1 5 0,3 4 0,-2 1-129,3 6 0,1 1 0,0 6 258,-2-2-129,0 11 0,-6 1 129,1 15 0,-2 9 1,-2 15-388,0 5 0,0 8 0,-4 5 0,0 8 0,1 5 0,-1 8 0,-1 1 0,1 0 0,-1 1 0,-2 8 0,0 5 0,-2 11 0,-2-1 0,1-6 0,-1 0 0,0-1 0,4 1 0,4 3 0,-1-4 0,4-12 0,0-5 0,9-7 0,2-4 0,-1-4 0,-1 3 0,0-6 0,0-2 0,-4-3 0,-1-3 0,-2-2 0,-1-5 0,1-2 0,0-15 0,0-6 0,-1-6 0,1-8 0,2-3 0,-4-11 0,5-1 0,-7-24 0,2 0-4903,-1-19-128,-3-9 0,-3-17-258</inkml:trace>
  </inkml:traceGroup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21T10:51:47.707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155ED33A-2BF0-44F0-AEC7-01156811FB90}" emma:medium="tactile" emma:mode="ink">
          <msink:context xmlns:msink="http://schemas.microsoft.com/ink/2010/main" type="inkDrawing" rotatedBoundingBox="14761,1715 22334,7482 21160,9023 13587,3257" semanticType="callout" shapeName="Other">
            <msink:sourceLink direction="with" ref="{0B19049A-09B3-4704-9B5D-19AA6A4082C7}"/>
            <msink:sourceLink direction="with" ref="{319D88DF-6CD7-4EA5-B69F-9F8860104192}"/>
          </msink:context>
        </emma:interpretation>
      </emma:emma>
    </inkml:annotationXML>
    <inkml:trace contextRef="#ctx0" brushRef="#br0">0 113 4773,'0'0'3612,"0"0"0,0 0 129,0 0-1290,0 0-516,0 0-516,0 0-129,13-14 0,8 14 0,-21 0-258,43 0-258,-18 0 0,8 0-387,-1 0 0,6 2-129,-1-2 0,1 3 0,-1-3-129,2 2 0,-3-2 0,3 0 0,0-2 0,4-1 129,-4-4-129,2 1-129,0 1 129,-2 0 0,-2-2-129,-1 3 0,-4 0 0,-2 3 0,0-3 0,0 2 0,1 1 0,1-3 129,1 0-129,3 1 0,1-2 129,1-1-129,1 1 0,-2 0 129,-3-1-129,0 4 0,-4 1 129,-2-1-129,-1 0 0,0 2 0,1 0 0,2-2 0,4 1 0,0-1 0,2 0 0,-3 2 0,1-2 0,-4 2 129,-3 0-258,-2 0 129,-4 0 129,-1 0-129,1 0 0,1 0 0,1 0 0,3 0 0,3 0 0,1 0 0,0 0 0,1 2-129,-1 0 129,0 1 0,-1 3 0,-3-3 0,-1 3 129,2-1-129,0 2 0,-1-2 0,3 1 129,1-1-129,0-1 129,0 1 0,-1 0-129,3 1 129,-4-1 0,3 2-129,-3 2 129,1 0-129,-3 0 0,3 3 129,-3-1-129,1 0 0,1 1 129,-1 0-129,2 1 0,1 1 129,0 0-129,0 4 0,1-2 130,-1 4-130,0 1 0,-1 2 0,-3 0 0,1 2 0,0 2 0,-1 1 0,1 1 0,0 3 0,3 0 0,-2 3 0,3 3 0,-1 3 0,0 1 0,2 6 0,-2 6 0,1 3 0,-1 0 0,0 1 0,-2 3 0,3-3 0,-1 1 0,0-4 0,2-1 0,0-3 0,0-1 0,2-2 0,2 0 0,-1 2 0,3-2 0,-1 2 0,2 1 0,2 3 0,-2 3 0,0 3 0,-1 2 0,1 4 0,-4 0 0,1 0 0,-4 1 0,2 1 0,-4-4 0,-2-5 0,1-1 0,1-1 0,-1-1 0,-3-1 0,1 0 0,0-2 0,-3 1 0,1 1 0,0 0 0,-3 4 0,-1-1 0,0 3 0,1 1 0,-3 0 0,1 1 0,-1-5 0,1 1 0,3-4 0,-2-3 0,3-6 0,0-2 0,3-5 0,-2-1 0,2-1 0,3-5 0,-2 0 0,3-2 0,-1 1 0,0-3 0,2 1 0,0-4 0,4-1 0,-4 0 0,3-1 0,-1-2 0,2 0 0,-1-3 0,1 2 0,-1-4 0,-1 0 0,2 0 0,-1-2 0,3 0 0,-4 2 0,1-2 0,1 2 0,-1 0 0,1 2 0,-1-2 0,3 2 0,-1-5 0,2 1 0,2-2 0,2-1 0,5-2 0,3 1 0,6-4 0,7 3 0,2 0 0,7-4 0,2 2 0,1 0 0,1-2 0,-4-3 0,0 5 0,-4-5 0,0 0 0,3 1 0,2-1 0,8 0 0,7-2 0,7 2 0,4-2 0,5 0 0,1 0 0,-2 0 0,-3 0 0,-7 0 0,-3 0 0,-7 0 0,-3-2 0,-1 2 0,0 0 0,4 0 0,0 0 0,-3 4 0,1-3 0,-7 3 0,-4-2 0,-10 1 0,-10 3 0,-13-3 0,-8 4 0,-11-3 0,-1 7 0,-18-11 0,18 10-4258,-18-10-902,0 0 0,-7 16-516</inkml:trace>
  </inkml:traceGroup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21T10:51:44.805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EDAB1D86-6722-4717-95D5-C68A469541C0}" emma:medium="tactile" emma:mode="ink">
          <msink:context xmlns:msink="http://schemas.microsoft.com/ink/2010/main" type="writingRegion" rotatedBoundingBox="18576,9056 19650,9056 19650,9844 18576,9844"/>
        </emma:interpretation>
      </emma:emma>
    </inkml:annotationXML>
    <inkml:traceGroup>
      <inkml:annotationXML>
        <emma:emma xmlns:emma="http://www.w3.org/2003/04/emma" version="1.0">
          <emma:interpretation id="{5105E7C7-C18B-49D4-BAE0-7B35F20A9F6C}" emma:medium="tactile" emma:mode="ink">
            <msink:context xmlns:msink="http://schemas.microsoft.com/ink/2010/main" type="paragraph" rotatedBoundingBox="18576,9056 19650,9056 19650,9844 18576,984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7E32970-A72D-4D7E-BB67-B9A7793CACAF}" emma:medium="tactile" emma:mode="ink">
              <msink:context xmlns:msink="http://schemas.microsoft.com/ink/2010/main" type="line" rotatedBoundingBox="18576,9056 19650,9056 19650,9844 18576,9844"/>
            </emma:interpretation>
          </emma:emma>
        </inkml:annotationXML>
        <inkml:traceGroup>
          <inkml:annotationXML>
            <emma:emma xmlns:emma="http://www.w3.org/2003/04/emma" version="1.0">
              <emma:interpretation id="{1F31E9F2-C96D-4695-AA39-4DC94E2B90DA}" emma:medium="tactile" emma:mode="ink">
                <msink:context xmlns:msink="http://schemas.microsoft.com/ink/2010/main" type="inkWord" rotatedBoundingBox="18576,9056 19650,9056 19650,9844 18576,9844"/>
              </emma:interpretation>
              <emma:one-of disjunction-type="recognition" id="oneOf0">
                <emma:interpretation id="interp0" emma:lang="en-US" emma:confidence="0">
                  <emma:literal>Vi</emma:literal>
                </emma:interpretation>
                <emma:interpretation id="interp1" emma:lang="en-US" emma:confidence="0">
                  <emma:literal>Oi</emma:literal>
                </emma:interpretation>
                <emma:interpretation id="interp2" emma:lang="en-US" emma:confidence="0">
                  <emma:literal>Vie</emma:literal>
                </emma:interpretation>
                <emma:interpretation id="interp3" emma:lang="en-US" emma:confidence="0">
                  <emma:literal>Vis</emma:literal>
                </emma:interpretation>
                <emma:interpretation id="interp4" emma:lang="en-US" emma:confidence="0">
                  <emma:literal>V;</emma:literal>
                </emma:interpretation>
              </emma:one-of>
            </emma:emma>
          </inkml:annotationXML>
          <inkml:trace contextRef="#ctx0" brushRef="#br0">0 274 14835,'12'-16'4644,"13"-9"0,-25 25-258,18-9-3096,3 11-387,-21-2-258,38 29-258,-19-8 0,5 13-129,-5 1-129,4 8 130,-3 1-259,1 8 0,-3 0 0,0-1 0,-2-3 0,0-3 0,-4-6 0,1-9 0,-1-9 0,-12-21 0,25 4 0,-9-15 0,0-24 0,5-13 0,-1-15 0,3-9 0,-3-5 0,-3-5 0,-4 4 0,-8 5 0,-3 9 0,-2 7 0,-13 14 0,-6 10 0,-1 11 0,-8 6 0,7 16-517,-19 0-3611,16 11-645,-1 10-387,5 8 0,6 3-129</inkml:trace>
          <inkml:trace contextRef="#ctx0" brushRef="#br0" timeOffset="202.8003">758 463 13803,'50'48'4902,"-33"-22"-387,-4 6 0,-13-5-2967,9 12-645,-8-1-774,-1-6-1161,0 0-3096,0-2-516,2-9 0,-2-21-387</inkml:trace>
          <inkml:trace contextRef="#ctx0" brushRef="#br0" timeOffset="358.8006">1074 370 14964,'0'0'3870,"0"0"-3096,-7-18-774,-14 8-3999,3 4-516,-10-11-903</inkml:trace>
        </inkml:traceGroup>
      </inkml:traceGroup>
    </inkml:traceGroup>
  </inkml:traceGroup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21T10:51:24.603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AF3218EA-641E-4CC3-A1F4-EC4A01DE3BC0}" emma:medium="tactile" emma:mode="ink">
          <msink:context xmlns:msink="http://schemas.microsoft.com/ink/2010/main" type="inkDrawing" rotatedBoundingBox="6164,2219 6671,5290 6041,5394 5534,2323" shapeName="Other"/>
        </emma:interpretation>
      </emma:emma>
    </inkml:annotationXML>
    <inkml:trace contextRef="#ctx0" brushRef="#br0">236 59 5547,'0'-16'4386,"6"-6"258,-6 22-387,0 0-1806,1-23-516,-1 23-258,0 0-645,0 0-258,0 0-129,0 0-258,0 0 129,2 20-129,-2-20 0,-2 37-129,-3-14 258,5 11-129,0 0 129,0 5-387,2 2 258,7 2-129,-2 3-129,5 0 129,-1 4-258,-2-2 0,0 2 129,-2 0-129,-4-4 0,3 2 129,-3-2-129,3 0 0,-5-3 0,3-4 0,0-5 129,-1-4-129,-1-1 0,3-10 0,1-1 0,-6-18 0,10 20 0,-10-20 0,0 0 0,0 0 129,16 17-129,-16-17 129,0 0-129,0 0 129,0 0-129,16-3 130,-16 3-130,0 0 0,9-18 0,-9 18 0,0 0 0,-25-9 0,-3 9-130,-8 0 1,-3 9 0,-5 0 0,-1 3-129,2-1 129,8 3-129,6-3 129,10 0 0,19-11 0,-20 21 0,20-21 0,0 21 0,0-21 129,23 18 0,-1-7 129,6-2 0,6 0-129,7-2 129,7 2 0,0-4 0,5 0 0,1 1 0,-3-1-129,-6 0 0,-6 2 129,-7 1-129,-9 0 0,-23-8 129,16 25-129,-18-7 129,-17 2-129,-10 1 129,-12 0-258,-7 4 129,-10 0-129,-3 2-129,-3-2 129,2 0-129,5-4 0,7 4 129,7-5 0,13-1 0,9-3 0,21-16 129,-7 27 129,7-27 0,21 18 0,7-15 129,12 4 0,4-3 0,11-1 0,0-1 0,6 0-129,-4 0 0,-2 3 0,-9-3 1,-9 3-130,-8 1 0,-29-6 0,18 26 0,-22-6 0,-19 3-130,-11 2 1,-5 5-129,-11-2 0,2 5-129,-2-7 0,10 1 129,2-8 0,15 1 129,5-6 0,18-14 0,0 20 129,16-17 129,13 1-129,3-2 129,5-1 129,1 1-129,1 0 0,-7-2 0,-2 4 0,-7 1 0,-5 4 0,-18-9-129,23 16 129,-23-16-129,16 28 129,-9-12 0,4 6 0,-2 1-129,1 2 0,1 5 129,1 2-129,1 2 129,-1 0-129,1 5 0,-4 0 129,1 2 130,-1 3-259,-2 1 0,0 1 0,1 4 0,-3 0 0,0-1 0,-1 5 0,1-1 0,-1 0 0,-1-3 0,-1 2 0,0-6 0,-2-3 0,0-8 0,0-6 0,0-8 0,0-21 0,0 23 0,0-23-388,0 0-3611,0 0-903,7-19-129,-7-1-387,0-8 129</inkml:trace>
  </inkml:traceGroup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21T10:51:20.797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D0FB6FC7-F65B-4475-8F05-FD0668A2AFB9}" emma:medium="tactile" emma:mode="ink">
          <msink:context xmlns:msink="http://schemas.microsoft.com/ink/2010/main" type="inkDrawing" rotatedBoundingBox="5278,5402 6410,5339 6413,5395 5281,5458" shapeName="Other"/>
        </emma:interpretation>
      </emma:emma>
    </inkml:annotationXML>
    <inkml:trace contextRef="#ctx0" brushRef="#br0">-498 3188 8901,'19'-13'4515,"6"4"0,-9 6-129,4 5-1290,-3-6-1290,26 6-387,-6-2-258,24 2-387,1-2 0,22 0-258,3-4-129,13-1-129,-1-4 1,-1 0-259,-7-3 0,-9 1 0,-11 2 0,-21 2 0,-10 7-517,-22-4-1031,-18 4-2967,11 16-516,-15 2 258,-17 5-645</inkml:trace>
  </inkml:traceGroup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21T00:54:01.289"/>
    </inkml:context>
    <inkml:brush xml:id="br0">
      <inkml:brushProperty name="width" value="0.06667" units="cm"/>
      <inkml:brushProperty name="height" value="0.06667" units="cm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3165BB"/>
      <inkml:brushProperty name="fitToCurve" value="1"/>
    </inkml:brush>
    <inkml:brush xml:id="br2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1DB1BF9B-FA37-4136-8027-7951002CC379}" emma:medium="tactile" emma:mode="ink">
          <msink:context xmlns:msink="http://schemas.microsoft.com/ink/2010/main" type="writingRegion" rotatedBoundingBox="962,540 24821,818 24639,16510 779,16232"/>
        </emma:interpretation>
      </emma:emma>
    </inkml:annotationXML>
    <inkml:traceGroup>
      <inkml:annotationXML>
        <emma:emma xmlns:emma="http://www.w3.org/2003/04/emma" version="1.0">
          <emma:interpretation id="{353C9AD8-3947-4727-A688-A14D76983CA3}" emma:medium="tactile" emma:mode="ink">
            <msink:context xmlns:msink="http://schemas.microsoft.com/ink/2010/main" type="paragraph" rotatedBoundingBox="967,422 11363,749 11319,2127 924,180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8C58505-F750-4842-9CB7-71F000C96D6E}" emma:medium="tactile" emma:mode="ink">
              <msink:context xmlns:msink="http://schemas.microsoft.com/ink/2010/main" type="line" rotatedBoundingBox="967,422 11363,749 11319,2127 924,1800"/>
            </emma:interpretation>
          </emma:emma>
        </inkml:annotationXML>
        <inkml:traceGroup>
          <inkml:annotationXML>
            <emma:emma xmlns:emma="http://www.w3.org/2003/04/emma" version="1.0">
              <emma:interpretation id="{516DB75E-93D3-489D-B4BC-7DCBBAF2FDF7}" emma:medium="tactile" emma:mode="ink">
                <msink:context xmlns:msink="http://schemas.microsoft.com/ink/2010/main" type="inkWord" rotatedBoundingBox="967,422 11363,749 11319,2127 924,1800"/>
              </emma:interpretation>
              <emma:one-of disjunction-type="recognition" id="oneOf0">
                <emma:interpretation id="interp0" emma:lang="en-US" emma:confidence="0">
                  <emma:literal>Transistors</emma:literal>
                </emma:interpretation>
                <emma:interpretation id="interp1" emma:lang="en-US" emma:confidence="0">
                  <emma:literal>Transistors _</emma:literal>
                </emma:interpretation>
                <emma:interpretation id="interp2" emma:lang="en-US" emma:confidence="0">
                  <emma:literal>Trans is tons.</emma:literal>
                </emma:interpretation>
                <emma:interpretation id="interp3" emma:lang="en-US" emma:confidence="0">
                  <emma:literal>Transistor S.</emma:literal>
                </emma:interpretation>
                <emma:interpretation id="interp4" emma:lang="en-US" emma:confidence="0">
                  <emma:literal>Transistors -</emma:literal>
                </emma:interpretation>
              </emma:one-of>
            </emma:emma>
          </inkml:annotationXML>
          <inkml:trace contextRef="#ctx0" brushRef="#br0">3958 758 9675,'57'-17'5031,"-34"10"-258,-23 7-129,30-4-2709,-30 4-774,-14-7-387,-11 4-387,-4 3-258,-1 3-258,-7 4 0,3 4-129,-3-2-129,12 5 129,3-2 0,14 4 0,8-16 129,0 32 0,12-16 129,15 1 129,8 5 0,3-3 0,8 6 129,0-2 0,4 3-129,-7-3 129,-1 4-129,-10-6 129,-3 2-129,-11-4 0,-9 1 129,-9-4 0,-6 1 0,-19-6 0,-5 3-129,-11-5 129,-5 0-129,-8-6 0,-1-1-129,0-2 0,4 0 129,1-9-129,5-5 0,6 2 0,7-4 0,7 3-258,2-6-258,23 19-645,-27-28-1935,27 28-1806,0-21-129,0 21 0,27-20-516</inkml:trace>
          <inkml:trace contextRef="#ctx0" brushRef="#br0" timeOffset="234.0005">4598 757 13803,'18'-9'5160,"-18"9"-387,14 23-129,-14-4-3741,7 13-387,-3 2-129,3 6-258,2 6-387,-6-10-516,12 11-903,-15-24-1677,1 2-1419,-1-25-129,0 0-387,0 0-129</inkml:trace>
          <inkml:trace contextRef="#ctx0" brushRef="#br0" timeOffset="374.4006">4627 758 9288,'-9'-93'4773,"9"59"-516,-4 2-258,4 8-2451,0 24-3483,0 0-2064,0 0-387,0 0-129,29 23-516</inkml:trace>
          <inkml:trace contextRef="#ctx0" brushRef="#br0" timeOffset="780.0014">5433 709 7482,'-34'-12'4386,"-9"12"-516,7 3 0,-3 11-2709,-3-7-387,10 9-129,0-5-129,12 5 0,20-16 0,-14 26 129,14-26 129,14 23-129,4-16 129,17 11 0,-3-7-258,13 8 129,-4-3-258,7 7 0,-5-4-129,-4 4-129,-7 0 129,-6-2-129,-11 1 0,-7 1 129,-8-6-129,-7 1 0,-14-4 0,-7 0 0,-6-5-129,-9-4-129,-1-1 129,-6-4-258,4 0-258,-6-9-258,16 9-774,-17-12-2838,19-2-516,6-4 0,8-2-258</inkml:trace>
          <inkml:trace contextRef="#ctx0" brushRef="#br0" timeOffset="1528.8027">5859 691 9546,'11'0'4902,"12"0"-258,11 6-129,23 6-2451,-7-12-774,25 2-516,1-2-258,11 0-258,-1-2-129,1-2 0,-11-3 0,-10 2 0,-18-4 129,-11 4-129,-19-4 0,-18 9-129,0 0 129,-9-11-129,-10 11 0,-6 6-258,0 11 129,-2 5 0,6 8 0,3 5 0,6 7 0,6 3 129,6 1-129,0-4 129,7-3 0,4-6 129,-2-6 0,3-9 129,-12-18-129,22 0 0,-15-15 0,-2-13-258,4 0-387,-7-20-645,14 4-3483,-7 0-129,0 5-129,1 4-258</inkml:trace>
          <inkml:trace contextRef="#ctx0" brushRef="#br0" timeOffset="1107.6018">5925 80 13803,'23'-73'5289,"-15"50"-387,-8 23-129,0 0-3483,7 13-387,-2 26-387,-1 5-129,4 16 0,0 7-129,6 13 1,0 1-259,2 4 0,2-2 0,1 0 0,-3-7 0,0-7-388,0-4 1,-8-19-645,11 12-774,-19-26-3096,0-5-129,0-27-129,0 16-387</inkml:trace>
          <inkml:trace contextRef="#ctx0" brushRef="#br0" timeOffset="2059.2037">6781 995 14577,'44'27'5160,"-20"-18"0,4-1-387,-10-8-3483,12 0-645,-5 0-129,3-10-258,-6-8 0,1-3-128,-9-9-130,-1-9 0,-6-3 0,-6-4 0,-1 0 0,-3-2-130,-8 6-257,-7 1-129,6 11 0,-9 0-258,21 30-387,-29-27 0,29 27-258,-19-1 129,19 1-129,0 0 129,-2 17 516,2-17 258,0 16 645,0-16 387,14 7 129,7 0 516,-21-7 129,40 0 0,-23-5-129,19 5-129,-13-7-129,14 7-129,-10-4-129,10 4-129,-5 0-129,4 7-129,-7 6 0,1 4-129,-2 5 0,-5 6-258,0 2 129,-5 5-258,-2 4-129,-7-5-387,13 13-387,-19-24-903,27 13-2967,-7-11 129,9-4-387,6-11 129</inkml:trace>
          <inkml:trace contextRef="#ctx0" brushRef="#br0" timeOffset="2418.0043">8156 704 9804,'-9'-46'4902,"-10"32"-387,-3 6-129,-3 10-2451,-3-2-903,12 7-387,-2 2-258,18-9-129,-16 28 0,16-6-129,2-3 129,16 4 0,3 2-129,11 5 129,4-2 0,5 7 0,-1-1-129,3 1 129,-4-1-129,-3 1 129,-6-5 0,-5-1-129,-11-10 129,-5 0 0,-9-19 0,-11 23-129,-13-19 0,-8-4 0,-8 0-258,-11-4-387,-3 4-258,-13-21-1032,13 12-3096,-10-7 0,11 6-387,3-4-129</inkml:trace>
          <inkml:trace contextRef="#ctx0" brushRef="#br0" timeOffset="-2730.0047">14 7 2451,'-22'-5'3354,"22"5"516,0 0-129,0 0-2322,0 0 129,0 0-258,22 16 258,-6-16-258,18 18 0,-6-18 129,20 16-387,-3-16 0,19 8-258,-2-8-129,14 0-129,-3-3-129,11 1-129,-4-7 129,2 2-258,-6-2 129,-3 4-129,-5-2 0,-6 2 0,-7-1 0,-7 3 0,-7 3-129,-9 0-129,-5 0-129,-9 0-129,-2 12-258,-16-12-516,14 21-774,-14-21-2838,-7 22-129,7-22 0,-23 17-387</inkml:trace>
          <inkml:trace contextRef="#ctx0" brushRef="#br0" timeOffset="-2293.2039">713 103 10320,'0'0'4902,"0"0"-129,0 0-129,0 0-3096,0 25-774,-2 1-258,2 18 0,0 2-129,0 14 0,0 2-258,6 7 129,-3 3 0,4 3-129,-1 1 129,2 1-258,1-4 258,0-2-258,0-6 258,-2-9-258,2-6 0,-2-6 0,0-7 0,-1-12-129,-1-4-258,-5-21-258,9 25-774,-9-25-3483,0 0 129,0 0-387,0-12 0</inkml:trace>
          <inkml:trace contextRef="#ctx0" brushRef="#br0" timeOffset="-1544.4027">1202 1022 7998,'22'0'4773,"-22"0"0,16-6-129,1 6-2451,-17-19-387,20 12-516,-11-18-387,10 9-129,-6-12-258,6 5-129,-4-11-129,1 3 0,-6-3-129,1-3-258,-7 3 129,-4-1-258,0 5-129,-15-2 0,3 13-387,-10-6 0,22 25-258,-39-21-129,39 21-516,-33-4-129,33 4 0,-16 6 258,16 11 129,0-17 258,1 20 387,-1-20 516,0 0 645,31 21 645,-31-21 0,28 7 387,-28-7-129,30 0 129,-30 0 0,32-12-129,-32 12-258,36-15-129,-36 15-129,39-19-129,-21 8 0,5 10-129,-4-8-258,5 9 129,-5-4-129,3 4-129,-5 0 129,1 7-129,-2 2 0,2 5-129,-2 4 129,0 5 0,-2 3 0,-1 3-258,3 4 0,-6 1-258,5 8-258,-12-12-387,15 18-645,-18-23-1935,7 8-1419,4-4 0,3-8-129,4-2-258</inkml:trace>
          <inkml:trace contextRef="#ctx0" brushRef="#br0" timeOffset="-1045.2018">2216 764 7740,'-14'-32'4902,"14"32"0,-23-21-387,23 21-1032,-20-4-2064,1 4-645,19 0-387,-31 25-258,14-6-129,2 8-129,1 1 129,5 2-129,4 2 129,5 0 0,0-2 0,5-2-129,6-1 129,1-3 0,3-4 0,1-3 0,-16-17 0,30 18 0,-30-18 129,28 0 0,-28 0 0,29-10 129,-11-6 0,-4-9 129,4-2 0,-6-1 0,4 2 0,-5-4 129,1 5-258,-5 2 129,-7 23-258,13-28 0,-13 28 0,0 0-129,0 0 0,21 3 0,-12 13 0,2 9-129,-1-1-129,6 14-258,-5-10-258,10 20-903,-17-13-3225,10-3 0,-3-8-387,1-8-129</inkml:trace>
          <inkml:trace contextRef="#ctx0" brushRef="#br0" timeOffset="-639.6011">2645 774 12900,'5'-21'5031,"9"5"-258,-14 16 0,0 0-3483,36 18-774,-16-4 0,8 11-258,-1-1-129,-2 5 0,-4 3-258,-7-4-129,-1 4-129,-8-9 0,2 1 0,-7-8 0,0-16 129,0 0 0,0 0 258,18 0 129,-11-21 258,7-4 129,-3-10 0,9 1 0,-6-4 129,11 2-258,-2 1 129,3 7-258,-1 3 0,2 9-129,2 11 0,-1 5-129,0 12 0,-1 13 0,-4 10-129,-3 2-129,1 14-387,-12-13-774,14 7-3483,-14 1-129,2-1-258,-1-7-258</inkml:trace>
          <inkml:trace contextRef="#ctx0" brushRef="#br0" timeOffset="2761.2047">9199 831 10320,'0'0'4773,"0"0"0,23 0-258,-23 0-1806,50 0-1548,-15 0-258,29 9 0,9-8-258,23 10-129,7-7-129,11 3 0,-2-6-129,-1 5-129,-14-6 0,-13 1 0,-16 1-258,-20-2-387,-4 11-1548,-23-11-2709,-5 0-258,-16 0-258,13-20-387</inkml:trace>
        </inkml:traceGroup>
      </inkml:traceGroup>
    </inkml:traceGroup>
    <inkml:traceGroup>
      <inkml:annotationXML>
        <emma:emma xmlns:emma="http://www.w3.org/2003/04/emma" version="1.0">
          <emma:interpretation id="{6B2F09D3-240F-4009-8EF4-5C6EA2461C32}" emma:medium="tactile" emma:mode="ink">
            <msink:context xmlns:msink="http://schemas.microsoft.com/ink/2010/main" type="paragraph" rotatedBoundingBox="3473,2507 18716,2670 18703,3847 3460,3684" alignmentLevel="2"/>
          </emma:interpretation>
        </emma:emma>
      </inkml:annotationXML>
      <inkml:traceGroup>
        <inkml:annotationXML>
          <emma:emma xmlns:emma="http://www.w3.org/2003/04/emma" version="1.0">
            <emma:interpretation id="{1C696AC3-E615-409D-9386-734EB6E9D6DA}" emma:medium="tactile" emma:mode="ink">
              <msink:context xmlns:msink="http://schemas.microsoft.com/ink/2010/main" type="inkBullet" rotatedBoundingBox="3467,3097 4189,3104 4188,3138 3466,3130"/>
            </emma:interpretation>
            <emma:one-of disjunction-type="recognition" id="oneOf1">
              <emma:interpretation id="interp5" emma:lang="en-US" emma:confidence="0">
                <emma:literal>_</emma:literal>
              </emma:interpretation>
              <emma:interpretation id="interp6" emma:lang="en-US" emma:confidence="0">
                <emma:literal>-</emma:literal>
              </emma:interpretation>
              <emma:interpretation id="interp7" emma:lang="en-US" emma:confidence="0">
                <emma:literal>~</emma:literal>
              </emma:interpretation>
              <emma:interpretation id="interp8" emma:lang="en-US" emma:confidence="0">
                <emma:literal>=</emma:literal>
              </emma:interpretation>
              <emma:interpretation id="interp9" emma:lang="en-US" emma:confidence="0">
                <emma:literal>•</emma:literal>
              </emma:interpretation>
            </emma:one-of>
          </emma:emma>
        </inkml:annotationXML>
        <inkml:trace contextRef="#ctx0" brushRef="#br1" timeOffset="11731.2206">2498 2482 6321,'0'0'4515,"0"0"-516,0 0 0,0 0-2322,0 0-387,0 0-387,0 0 129,0 0 0,20-9-387,-20 9 0,42 0 0,-13 0 0,15 0-129,-1 0-129,8 7 0,1-7-129,3 5-129,-3-3 129,-1 0-129,-4-2-129,-5 2 129,-6-2 0,-4 0-129,-5 0 129,-4-2-129,-2 0-129,-21 2 0,29 0-387,-29 0-516,19 2-903,-19-2-2709,0 0 0,7 23-387,-7-23-387</inkml:trace>
      </inkml:traceGroup>
      <inkml:traceGroup>
        <inkml:annotationXML>
          <emma:emma xmlns:emma="http://www.w3.org/2003/04/emma" version="1.0">
            <emma:interpretation id="{802CC641-2B05-43A9-A831-AD5F05EECC22}" emma:medium="tactile" emma:mode="ink">
              <msink:context xmlns:msink="http://schemas.microsoft.com/ink/2010/main" type="line" rotatedBoundingBox="4670,2520 18716,2670 18703,3847 4657,3696"/>
            </emma:interpretation>
          </emma:emma>
        </inkml:annotationXML>
        <inkml:traceGroup>
          <inkml:annotationXML>
            <emma:emma xmlns:emma="http://www.w3.org/2003/04/emma" version="1.0">
              <emma:interpretation id="{BB35880C-AAE9-458D-8F28-DF434D35DC4B}" emma:medium="tactile" emma:mode="ink">
                <msink:context xmlns:msink="http://schemas.microsoft.com/ink/2010/main" type="inkWord" rotatedBoundingBox="4668,2724 8231,2762 8221,3735 4657,3696"/>
              </emma:interpretation>
              <emma:one-of disjunction-type="recognition" id="oneOf2">
                <emma:interpretation id="interp10" emma:lang="en-US" emma:confidence="1">
                  <emma:literal>Three</emma:literal>
                </emma:interpretation>
                <emma:interpretation id="interp11" emma:lang="en-US" emma:confidence="0">
                  <emma:literal>In nee</emma:literal>
                </emma:interpretation>
                <emma:interpretation id="interp12" emma:lang="en-US" emma:confidence="0">
                  <emma:literal>Tn nee</emma:literal>
                </emma:interpretation>
                <emma:interpretation id="interp13" emma:lang="en-US" emma:confidence="0">
                  <emma:literal>Th nee</emma:literal>
                </emma:interpretation>
                <emma:interpretation id="interp14" emma:lang="en-US" emma:confidence="0">
                  <emma:literal>Tin nee</emma:literal>
                </emma:interpretation>
              </emma:one-of>
            </emma:emma>
          </inkml:annotationXML>
          <inkml:trace contextRef="#ctx0" brushRef="#br1" timeOffset="12448.8218">3706 2128 7224,'-7'-16'4386,"7"16"-129,19 0 0,10 3-2322,-4-3-258,26 8-129,-3-8-387,27 8-129,-2-6-258,14 7-258,-5-7-129,5 0-129,-9-2 0,-5 0-129,-11 0-129,-8-4-129,-11 4-129,-15-7-387,0 7-903,-28 0-3225,0 0 258,0 0-516,0 0 0</inkml:trace>
          <inkml:trace contextRef="#ctx0" brushRef="#br1" timeOffset="12807.6225">4284 2105 11223,'-13'21'4902,"12"-5"-258,-1 11 129,2 17-3483,-7-10-258,7 23-129,-9-4-258,7 11-258,-1-1-258,3 1 129,0-6-258,0-2 129,7-3 0,0-3 0,0-6 129,0-3-258,-2-4 258,1-6-258,-3-3 258,-1-7-258,2-1-129,-4-20-129,1 27-387,-1-27-387,0 0-1032,0 0-2580,0 0-129,0 0-258,15-13 0</inkml:trace>
          <inkml:trace contextRef="#ctx0" brushRef="#br1" timeOffset="13353.6235">4524 2364 12255,'11'-32'4773,"-11"32"-387,0 0 129,0 0-3483,19 6-387,-15 13-129,7 17-129,-6-2 129,7 10-258,-6 4 0,3 6 0,-6-3-129,-1-1 129,-2 0 0,0-6-258,0-3 129,0-7-129,0-7 0,-2-8 0,2-19 129,0 20-258,0-20 0,0 0 129,18-25-258,-6 2 258,4-6-129,4-5 129,3-1-129,2-1 129,0 3-129,2 2 258,-4 6-129,2 4 129,-2 9 0,3 8-129,-3 4 258,4 11-129,-4 8 0,4 8 0,-2 7 129,0 7-129,-4 0 258,-1 3-258,-3-1 0,-2-2 0,-3-4 0,-5-3-387,6 0 0,-10-17-903,19 12-2709,-12-13-1032,-10-16 129,29 18-516,-11-18-516</inkml:trace>
          <inkml:trace contextRef="#ctx0" brushRef="#br1" timeOffset="13915.2245">5664 2939 11094,'20'4'4773,"-4"-4"-129,-16 0 0,0 0-2451,0 0-1161,9-11 0,-9 11-387,7-16-129,-7 16-129,9-30-387,-2 10 258,-2-5-387,1-2 129,-5 1-387,-1-1 129,0 2-258,-7 0-129,7 25-129,-28-33-387,28 33 129,-38-16-129,38 16-129,-33-2 129,33 2 387,-22 0 258,22 0 387,0 0 387,0 0 258,16 12 258,0-12 258,14 0 129,-3 0 0,14 0-129,-7-12 0,10 12-258,-8-11 0,5 9-258,-9-3 0,2 5-129,-8 0-129,-1 0 0,-5 7 0,-2 6-129,-4 3-129,0 3 129,-3 6-258,-4 0-129,2 5-129,-9-9-645,12 17-1161,-12-13-2451,4-4-258,-4-5-258,0-16 0</inkml:trace>
          <inkml:trace contextRef="#ctx0" brushRef="#br1" timeOffset="14289.6251">6242 2839 10965,'50'-19'4644,"-18"10"258,4 2-387,6 7-1935,-8-14-1161,20 6-516,-12-4-258,3 1-258,-8-3-129,-1 2 0,-13-4 0,-4 1-129,-12-1 0,-7 16-129,0-26 0,0 26-129,-35-18 129,10 13-129,-2 5-129,-3 1 129,2 12 0,-1 1 0,6 7 0,2 4 129,6 4-129,5 3 129,6 0 129,4 0-129,7 0 129,8-4-387,6 3-129,-3-14-645,16 12-903,-11-17-2451,7-5-516,2-7 129,-2 0-387</inkml:trace>
          <inkml:trace contextRef="#ctx0" brushRef="#br1" timeOffset="14664.0258">6836 2855 10191,'16'-12'4644,"11"5"387,-7 3-516,6 4-1161,-6-7-1935,23 7-387,-8-7-258,8 3-387,-4-3-129,2-2 0,-7-1-129,-6-3 0,-8-1-129,-20 14 0,7-30 0,-7 30 0,-23-29-129,-2 17-129,-4 3 129,-3 4 0,2 5 0,2 0 0,3 9 0,2 7 0,3 5 129,6 6-129,1 3 258,6 4-129,6 1 258,1 3-258,8-1 129,8-7-387,9 4 129,2-14-516,17 8-903,-13-14-2967,13-8-129,2-6-258,1 0-258</inkml:trace>
        </inkml:traceGroup>
        <inkml:traceGroup>
          <inkml:annotationXML>
            <emma:emma xmlns:emma="http://www.w3.org/2003/04/emma" version="1.0">
              <emma:interpretation id="{998B245A-5ED7-49FC-9EA0-DE167A680106}" emma:medium="tactile" emma:mode="ink">
                <msink:context xmlns:msink="http://schemas.microsoft.com/ink/2010/main" type="inkWord" rotatedBoundingBox="9231,2621 14378,2676 14367,3729 9219,3674"/>
              </emma:interpretation>
              <emma:one-of disjunction-type="recognition" id="oneOf3">
                <emma:interpretation id="interp15" emma:lang="en-US" emma:confidence="1">
                  <emma:literal>terminal</emma:literal>
                </emma:interpretation>
                <emma:interpretation id="interp16" emma:lang="en-US" emma:confidence="0">
                  <emma:literal>Terminal</emma:literal>
                </emma:interpretation>
                <emma:interpretation id="interp17" emma:lang="en-US" emma:confidence="0">
                  <emma:literal>Germinal</emma:literal>
                </emma:interpretation>
                <emma:interpretation id="interp18" emma:lang="en-US" emma:confidence="0">
                  <emma:literal>germinal</emma:literal>
                </emma:interpretation>
                <emma:interpretation id="interp19" emma:lang="en-US" emma:confidence="0">
                  <emma:literal>Seminal</emma:literal>
                </emma:interpretation>
              </emma:one-of>
            </emma:emma>
          </inkml:annotationXML>
          <inkml:trace contextRef="#ctx0" brushRef="#br1" timeOffset="21621.638">8254 2758 12900,'0'0'5031,"16"-18"-516,7 14 387,-5-3-3225,30 7-774,-2 0-129,17 2-387,2 1-258,3-1-387,8 7-774,-15-4-3612,5-5-129,-11 0-129,-5 0-387</inkml:trace>
          <inkml:trace contextRef="#ctx0" brushRef="#br1" timeOffset="21387.6374">8377 2215 12384,'7'-20'4902,"0"3"-387,-7 17 0,0 0-2709,0 0-774,0 0-387,16 14-129,-5 7 0,-2 2-129,7 15 129,-4 3-129,6 8-129,-2 5 130,2 5-388,0 1 0,-1 4 0,-1-3 0,2-3 0,-2-1 0,0-7 0,0-4 0,-3-5 0,-1-5 0,-3-10 0,0-1 0,-9-25 0,7 32-259,-7-32-902,0 20-1290,0-20-2322,-21 0-129,3-7-129,-4-7-129</inkml:trace>
          <inkml:trace contextRef="#ctx0" brushRef="#br1" timeOffset="22651.2398">9051 2781 10836,'20'0'4515,"-20"0"258,0 0-129,28 7-2451,-28-7-774,30 0-258,-14 0-387,11 0-387,-2 0 0,3 0 0,1 0-258,-1-2 129,-5-7-129,-1 2 0,-6-5 0,-16 12-129,16-29 0,-16 13 0,-6 0-129,-13-2-129,-6 4 129,-7 2-129,-4 3 0,-1 3 129,-2 6-129,2 2 129,5 11 0,3 1 0,8 9-129,5 0 258,5 4-129,9 1 258,2 1 129,9 1 0,9-2 129,9 1 0,1-6 129,11 0-129,0-5 1,8-4-388,-3-5 0,6-5 0,-2-4 0,5 0 0,-1-11 0,-1-3 0,-4-4 0,-5-2 0,-4-3 0,-4-2 0,-10 0 0,-6 0 0,-7 1 0,-8 0 0,-3 3 0,0 2 0,-5 3 0,5 16 0,-25-24 0,25 24-259,-23-10 1,23 10-129,-20-7 129,20 7-129,0 0-129,0 0 0,0 0 0,0 0-129,0 0 0,0 0 129,0 0-129,0 0 258,0 0 129,13 5 258,-13-5 129,20 5 258,-20-5 0,28 2 258,-28-2 0,34 0 0,-34 0 0,35 0 0,-35 0-129,31 0-129,-31 0-129,26 0 129,-26 0-129,18 0 1,-18 0-259,21 0 0,-21 0 0,22 11 0,-22-11 0,21 21 0,-21-21 0,23 34 0,-12-13 0,-2 2 0,-2 4 0,-2 0 0,2 7 0,-7-11-2581,0 10-2192,0-2-258,-1-1-258,-5-2-129</inkml:trace>
          <inkml:trace contextRef="#ctx0" brushRef="#br1" timeOffset="23649.6416">10216 2720 12255,'0'0'4773,"0"0"-258,5 9 0,17 16-2838,-13-7-645,14 12-129,-7-2 0,5 6-516,-3-2 129,-2-1-387,-2-3 0,-5-7-129,-2-3 129,-7-18-129,7 21-129,-7-21 0,0 0 129,0-12-129,2-6 129,0-5 0,1-5-258,5-3 258,0-2-129,3 1 129,2 1 0,3 6 0,-2 2-129,4 11 258,-1 3-129,1 9 129,2 4-129,-1 10 129,-1 4-129,-2 3 0,0 2 258,-5 0-258,-1 2 0,-4-5-129,-1-1 0,-5-19 0,7 23 129,-7-23 0,0 0-129,0 0 129,0 0 129,20-9 0,-9-8-129,3-5 129,5-3 0,4-3 0,1 1-129,2 2 129,1 2-129,1 4 129,-4 4 0,0 7 0,0 8-129,0 0 129,0 8-129,0 10 0,-2 4 129,-1 2 0,0 5 1,-4-1-130,-1 1 0,-8-2-130,3-3-128,-11-6-516,13 9-1032,-13-27-2709,3 21-516,-3-21 129,0 0-258</inkml:trace>
          <inkml:trace contextRef="#ctx0" brushRef="#br1" timeOffset="24008.4422">11278 2718 9933,'0'-103'5031,"0"61"-516,0 2-129,0 7-1548,0 17-1677,0 16-1161,0 0-2838,-12-6-1419,12 6-387,-7 25-129,7-2-516</inkml:trace>
          <inkml:trace contextRef="#ctx0" brushRef="#br1" timeOffset="23868.042">11262 2791 12642,'0'0'5031,"0"0"-645,21 15 387,-21-15-3096,9 35-516,-7-15 0,11 8-516,-10-1-129,2 1-645,1 4-258,-6-32-1290,0 32-2838,0-32-258,0 0-387,0 0 129</inkml:trace>
          <inkml:trace contextRef="#ctx0" brushRef="#br1" timeOffset="24585.6432">11655 2720 12900,'20'6'4902,"-8"11"-387,1 1 129,-10 2-3483,17 12-258,-11-4-129,5 4-516,-5-2-129,-4-5-258,2 0-129,-7-9 0,0-16 0,0 18-129,0-18 129,0 0 0,4-16 258,3-4 258,-2-8-129,9 0 258,-3-10-129,12 4 129,-5-5 0,11 7 0,-8-2 0,9 11-129,-7-2 129,6 13-129,-6 5-129,2 7 0,-2 3 0,-2 13 0,1 8-129,-5 2 0,3 10-129,-6-1-129,4 10-387,-13-11-774,18 17-1161,-12-12-1935,10-3-129,3-4-258,6-7-129</inkml:trace>
          <inkml:trace contextRef="#ctx0" brushRef="#br1" timeOffset="25038.044">12879 2818 13674,'-28'-55'4644,"-5"35"129,-4 6-258,9 11-3225,-13-1-387,12 4-258,-3 11-258,9 8-129,4 1 0,4 5-129,3 0 129,5 0-129,1-2 129,5-4-258,1 3 0,0-6-129,0-16 0,10 24 0,-10-24 0,22 4 0,-22-4 129,30-5 129,-14-11-129,4-2 258,-3-3-129,3 1 129,-4 0-129,3 8 0,-1-1-129,4 10 0,-3 3 0,4 2 0,2 12 259,2 2-259,0 4 0,-1-3 0,1 3 0,-8-6-259,3 2-128,-22-16-387,37 7-774,-31-17-1032,22-8-2064,-10-5-129,3-9-258,0-9 0</inkml:trace>
          <inkml:trace contextRef="#ctx0" brushRef="#br1" timeOffset="25240.8444">13181 2304 12255,'-12'-144'5031,"8"89"-387,-1 14 258,5 41-2193,0-16-1290,11 30-387,1 13-387,9 23-515,-1 6-130,7 16 0,-2 6 0,0 7 0,-1 6 0,-8-11 0,11 11-1936,-16-22-2837,-1-3-258,-6-13-129,3-5-387</inkml:trace>
        </inkml:traceGroup>
        <inkml:traceGroup>
          <inkml:annotationXML>
            <emma:emma xmlns:emma="http://www.w3.org/2003/04/emma" version="1.0">
              <emma:interpretation id="{C9A24694-3543-4B87-84F5-7EEDC9C02DF7}" emma:medium="tactile" emma:mode="ink">
                <msink:context xmlns:msink="http://schemas.microsoft.com/ink/2010/main" type="inkWord" rotatedBoundingBox="15110,2632 18716,2670 18704,3754 15098,3715"/>
              </emma:interpretation>
              <emma:one-of disjunction-type="recognition" id="oneOf4">
                <emma:interpretation id="interp20" emma:lang="en-US" emma:confidence="1">
                  <emma:literal>devices</emma:literal>
                </emma:interpretation>
                <emma:interpretation id="interp21" emma:lang="en-US" emma:confidence="1">
                  <emma:literal>de vices</emma:literal>
                </emma:interpretation>
                <emma:interpretation id="interp22" emma:lang="en-US" emma:confidence="0">
                  <emma:literal>dc vices</emma:literal>
                </emma:interpretation>
                <emma:interpretation id="interp23" emma:lang="en-US" emma:confidence="0">
                  <emma:literal>dB vices</emma:literal>
                </emma:interpretation>
                <emma:interpretation id="interp24" emma:lang="en-US" emma:confidence="0">
                  <emma:literal>db vices</emma:literal>
                </emma:interpretation>
              </emma:one-of>
            </emma:emma>
          </inkml:annotationXML>
          <inkml:trace contextRef="#ctx0" brushRef="#br1" timeOffset="25958.4456">14519 2756 7869,'-36'-66'4128,"8"39"-129,-16-3 0,-3 5-2322,6 13-516,-5 5-387,7 7-129,3 8-258,10 14-258,6 6-258,6 4-129,7 6 258,5 1 0,2 0 0,12-2 387,1-3 0,8-2 129,-5-11 258,13 3 129,-13-19 129,18 2 0,-17-11 0,15-6-129,-9-19-258,11-1 0,-7-14-515,5-8-130,-5-10 0,-1-13 0,-3-9 0,-1-4 0,-8-1 0,-3 5 0,-8 4 0,-3 11 0,0 8 0,-10 17 0,-3 17 0,13 27-130,-30-13 130,30 13-129,-21 38 129,19 10 0,2 12 0,7 11 0,7 10 0,7 4 129,4 4-129,2-7-129,2-4-129,-6-18-387,7 12-903,-12-24-3096,1-9-129,-5-11-129,4-8-387</inkml:trace>
          <inkml:trace contextRef="#ctx0" brushRef="#br1" timeOffset="26379.6464">14946 2740 11997,'37'-2'4902,"-21"2"-516,6 0 387,-22 0-2709,46 2-645,-25-2-516,9 0-387,-6-4 0,-1-1-129,-6-8-129,-17 13 0,20-28-129,-20 10-129,0 0 0,-11 1 0,-3-1-129,-5 2-129,-1 7 0,-5 2 0,2 7 0,-4 0 0,6 10 0,-2 5 129,3 8-129,1 2 258,3 5-129,3 2 0,4 2 129,8 0 129,1-2 0,5-2-129,11-2 258,9-3-258,3-5 129,4-8-258,11 4-645,-15-10-3483,15-6-516,-5-2 387,-1-11-516</inkml:trace>
          <inkml:trace contextRef="#ctx0" brushRef="#br1" timeOffset="26722.847">15581 2669 11868,'0'0'4902,"0"0"-258,20 17 0,-13 7-2064,-7-24-1677,10 39-129,-4-18-258,4 4-129,-1-4 0,0 1-258,-2-5 129,-7-17-129,13 25 129,-13-25-129,0 0 130,0 0-259,16 6 0,-16-6 0,12-23 0,-1-2 0,-1-4 0,6-5 0,0 1 0,-1-3 0,2 11-904,-8-9-902,11 16-2838,-20 18-387,21-17-129,-21 17-258</inkml:trace>
          <inkml:trace contextRef="#ctx0" brushRef="#br1" timeOffset="27003.6475">16008 2670 11610,'23'0'5031,"-23"0"-645,16 11 387,-16-11-2451,18 36-1419,-15-17-129,8 10-387,-2-3 0,-2 1-516,4 3-129,-11-14-645,12 11-516,-12-27-2451,0 0-645,0 0-387,0 0-129,-11-5 0</inkml:trace>
          <inkml:trace contextRef="#ctx0" brushRef="#br1" timeOffset="27112.8477">16088 2690 9546,'0'-77'4257,"3"49"-645,-3-6-2580,-5 4-3354,5 30-903,0-20-516,0 20-645</inkml:trace>
          <inkml:trace contextRef="#ctx0" brushRef="#br1" timeOffset="27378.0481">16444 2640 13416,'16'-16'4515,"-25"11"-258,-9 5-258,2 7-3096,-12 4-258,6 10-387,-3 0-129,7 6 0,2 3 0,13 0 0,3-1-129,5-1 0,15 1-129,3-10-387,14 8-774,-8-13-3096,8-7 129,2-3-258,0-4-129</inkml:trace>
          <inkml:trace contextRef="#ctx0" brushRef="#br1" timeOffset="27939.6491">16783 2807 10836,'25'-7'4515,"-5"4"129,3-3-387,13 6-2064,-19-10-903,12 4-516,-11-6-129,1 1-387,-12-5 0,-7 0-258,0 16 129,-14-30-258,-4 19-129,-7 1 0,4 10-129,-7 0 0,6 5 0,-3 7 0,11 12 0,0-3 129,7 7 129,5 3 129,2-1 258,7 2-129,6 0 129,4-2 0,-1-1 0,6-5-129,-1-4 0,4-8 0,0-3-129,3-5 0,4-4 0,7-5 129,4-13 129,10-2 129,3-6-129,6 1 258,-2-9-129,10 9 0,-8-4 0,0 8 0,-14 3-129,-1 8 0,-12 4 0,-5 6 0,-7 13 1,-5 6-259,-7 6 0,0 6 0,-4 1 0,0 3 0,-7-1 0,0-2 0,-9 0 0,-18-11 0,6 6-4645,-27-9-386,-4 1-258,-10-6-129</inkml:trace>
        </inkml:traceGroup>
      </inkml:traceGroup>
    </inkml:traceGroup>
    <inkml:traceGroup>
      <inkml:annotationXML>
        <emma:emma xmlns:emma="http://www.w3.org/2003/04/emma" version="1.0">
          <emma:interpretation id="{F1B3433D-8A17-4FB9-8407-1751437CA764}" emma:medium="tactile" emma:mode="ink">
            <msink:context xmlns:msink="http://schemas.microsoft.com/ink/2010/main" type="paragraph" rotatedBoundingBox="3648,4239 17040,4470 17018,5705 3627,5474" alignmentLevel="2"/>
          </emma:interpretation>
        </emma:emma>
      </inkml:annotationXML>
      <inkml:traceGroup>
        <inkml:annotationXML>
          <emma:emma xmlns:emma="http://www.w3.org/2003/04/emma" version="1.0">
            <emma:interpretation id="{CCE62ED9-A408-4A10-9D7C-5DB039CA672E}" emma:medium="tactile" emma:mode="ink">
              <msink:context xmlns:msink="http://schemas.microsoft.com/ink/2010/main" type="inkBullet" rotatedBoundingBox="3638,4824 4664,4842 4663,4897 3637,4879"/>
            </emma:interpretation>
            <emma:one-of disjunction-type="recognition" id="oneOf5">
              <emma:interpretation id="interp25" emma:lang="en-US" emma:confidence="0">
                <emma:literal>_</emma:literal>
              </emma:interpretation>
              <emma:interpretation id="interp26" emma:lang="en-US" emma:confidence="0">
                <emma:literal>-</emma:literal>
              </emma:interpretation>
              <emma:interpretation id="interp27" emma:lang="en-US" emma:confidence="0">
                <emma:literal>~</emma:literal>
              </emma:interpretation>
              <emma:interpretation id="interp28" emma:lang="en-US" emma:confidence="0">
                <emma:literal>=</emma:literal>
              </emma:interpretation>
              <emma:interpretation id="interp29" emma:lang="en-US" emma:confidence="0">
                <emma:literal>r</emma:literal>
              </emma:interpretation>
            </emma:one-of>
          </emma:emma>
        </inkml:annotationXML>
        <inkml:trace contextRef="#ctx0" brushRef="#br1" timeOffset="29343.6516">2727 4255 4773,'-17'-14'4515,"17"14"-129,-18 0 129,18 0-1548,0 0-516,0 0-516,-23-5-516,23 5-387,0 0-258,25 3-129,-4-3-129,20 6 129,2-6-129,24 5 0,3-5 0,15 0 0,2-2-386,7-1-130,-1-4 0,-6 3 0,-9-3 0,-8 3 0,-15-1 0,-11 3 0,-12 2 0,-14 0 0,-18 0 0,0 0 0,16 7-1162,-25-1-3740,9-6-258,0 0 129,-16 7-516</inkml:trace>
      </inkml:traceGroup>
      <inkml:traceGroup>
        <inkml:annotationXML>
          <emma:emma xmlns:emma="http://www.w3.org/2003/04/emma" version="1.0">
            <emma:interpretation id="{5310FC78-21AA-489C-AB5E-7F755C066CCE}" emma:medium="tactile" emma:mode="ink">
              <msink:context xmlns:msink="http://schemas.microsoft.com/ink/2010/main" type="line" rotatedBoundingBox="5651,4274 17040,4470 17018,5705 5630,5509"/>
            </emma:interpretation>
          </emma:emma>
        </inkml:annotationXML>
        <inkml:traceGroup>
          <inkml:annotationXML>
            <emma:emma xmlns:emma="http://www.w3.org/2003/04/emma" version="1.0">
              <emma:interpretation id="{7592AB8C-A44C-4D96-ABC1-D4C52FEF4F38}" emma:medium="tactile" emma:mode="ink">
                <msink:context xmlns:msink="http://schemas.microsoft.com/ink/2010/main" type="inkWord" rotatedBoundingBox="5648,4425 8985,4483 8967,5530 5630,5472"/>
              </emma:interpretation>
              <emma:one-of disjunction-type="recognition" id="oneOf6">
                <emma:interpretation id="interp30" emma:lang="en-US" emma:confidence="1">
                  <emma:literal>Gate,</emma:literal>
                </emma:interpretation>
                <emma:interpretation id="interp31" emma:lang="en-US" emma:confidence="0">
                  <emma:literal>Grate,</emma:literal>
                </emma:interpretation>
                <emma:interpretation id="interp32" emma:lang="en-US" emma:confidence="0">
                  <emma:literal>Gorte,</emma:literal>
                </emma:interpretation>
                <emma:interpretation id="interp33" emma:lang="en-US" emma:confidence="0">
                  <emma:literal>Gate.</emma:literal>
                </emma:interpretation>
                <emma:interpretation id="interp34" emma:lang="en-US" emma:confidence="0">
                  <emma:literal>Grate.</emma:literal>
                </emma:interpretation>
              </emma:one-of>
            </emma:emma>
          </inkml:annotationXML>
          <inkml:trace contextRef="#ctx0" brushRef="#br1" timeOffset="30576.0537">5186 3944 2967,'28'-27'4257,"-26"8"-129,-2 19 129,5-22-1032,-14 3-774,9 19-387,-37-27-258,19 22-516,-21-6-387,5 11-258,-10 0-129,3 4-258,-5 10-129,-1 9 0,-1 7 0,6 9 0,3 6-129,5 7 129,5 3-129,8 3 129,7 5-129,7 1 0,7 0 129,7-4-129,11-5 129,10-1 129,4-13-129,11-2 258,3-14 0,11-4 0,-2-14 129,6-2-129,-6-5 0,0-7-257,-9-9-130,-1-3 0,-12-8 0,-8-3 0,-11-6 0,-5-3 0,-7-2 0,-2-1 0,-9 2 0,-9 5 0,-5 5 0,-5 5 0,-1 7 0,-8 4-259,7 10-257,-8-1-129,15 5-129,-7 0 129,30 0-129,-30 9 129,30-9 129,0 0 0,7 23 129,9-20 258,9 3 0,3-3 258,1-3 129,8 2 129,-5-2 129,9 0 0,-7-4 0,7 4 0,-11-5 0,6 5 0,-6-3-129,0 3-129,-3 0 0,1 0 0,-3 7-129,-4 5 0,1 2-129,-6 4 0,0 5 0,-5 6-129,1 6-129,-8-4-258,4 13-387,-8-16-774,8 15-2193,-3-5-1032,-2-6 0,8-6-129,2-6-129</inkml:trace>
          <inkml:trace contextRef="#ctx0" brushRef="#br1" timeOffset="31044.0546">6178 4449 11868,'0'-62'4902,"-16"37"-387,-5 4 129,-4 17-2322,-12-12-1161,15 16-387,-8 0-387,5 11-129,0 8-258,6 6 0,3 6 0,3 1 0,4 1-129,8-1 129,1 0 0,0-1 0,7-5-129,2-6 0,5-2 129,-14-18-129,28 14 129,-10-14 129,0-4 0,5-12 129,-3-12 129,6 1 0,-4-10 0,6 5 129,-5-4-257,4 8-259,-6-2 0,2 12 0,0 7 0,-1 9 0,-1 4 0,0 16 0,3 7 0,-1 1 0,0 8 0,-2-4-259,4 4-386,-11-11-129,11 8-387,-25-31-1419,22 5-2322,-22-5 258,23-12-387,-13-10 129</inkml:trace>
          <inkml:trace contextRef="#ctx0" brushRef="#br1" timeOffset="31324.8551">6680 3944 13803,'0'-68'5031,"0"49"-387,0 19 129,-9-23-3096,9 23-645,0 16-258,5 12-258,-3 2 1,7 13-517,-4 3 0,6 13 0,0-2 0,-1 9 0,3 0 0,-4-2 0,1 0 0,-2-11 0,2 0 0,-10-21-1033,9 11-644,-9-43-1935,0 0-1419,-11 4 258,6-15-258,-2-12-258</inkml:trace>
          <inkml:trace contextRef="#ctx0" brushRef="#br1" timeOffset="31480.8553">6691 4326 10191,'0'0'4644,"0"0"-129,0 0-258,25 0-2064,-8 0-1032,17 0-645,5 11-1161,6 2-3096,4-10-387,12 4-387,-8-3-258</inkml:trace>
          <inkml:trace contextRef="#ctx0" brushRef="#br1" timeOffset="31824.0559">7199 4373 10320,'13'-2'4902,"8"-2"0,4 3 0,7 1-1161,-9-9-2193,22 9-387,-13-11-516,7 6 1,-11-6-646,-3 0 0,-25 11 0,18-26 0,-18 26 0,-20-29 0,-8 20 0,-9 0 0,-3 8 0,-6 1-259,7 7 1,-2 9 0,11 9 0,9 7 129,12 7 0,9 0 0,7 7-129,12-5-129,19 11-516,-10-20-1290,15 5-2322,3-3-129,4-11-129,1-3-387</inkml:trace>
          <inkml:trace contextRef="#ctx0" brushRef="#br1" timeOffset="31995.6562">7952 4634 14190,'26'-5'4902,"-1"3"-258,-25 2 129,0 0-2580,0 34-1290,-12-9-516,1 3-516,4 19-1548,-7-10-2838,-2 0-258,0-1-129,2-4-258</inkml:trace>
        </inkml:traceGroup>
        <inkml:traceGroup>
          <inkml:annotationXML>
            <emma:emma xmlns:emma="http://www.w3.org/2003/04/emma" version="1.0">
              <emma:interpretation id="{68EF6025-861E-4C3B-A2A2-7B4DCB3CA44D}" emma:medium="tactile" emma:mode="ink">
                <msink:context xmlns:msink="http://schemas.microsoft.com/ink/2010/main" type="inkWord" rotatedBoundingBox="9868,4864 13376,4924 13364,5642 9856,5582"/>
              </emma:interpretation>
              <emma:one-of disjunction-type="recognition" id="oneOf7">
                <emma:interpretation id="interp35" emma:lang="en-US" emma:confidence="1">
                  <emma:literal>some,</emma:literal>
                </emma:interpretation>
                <emma:interpretation id="interp36" emma:lang="en-US" emma:confidence="0">
                  <emma:literal>Some,</emma:literal>
                </emma:interpretation>
                <emma:interpretation id="interp37" emma:lang="en-US" emma:confidence="0">
                  <emma:literal>sone,</emma:literal>
                </emma:interpretation>
                <emma:interpretation id="interp38" emma:lang="en-US" emma:confidence="0">
                  <emma:literal>some</emma:literal>
                </emma:interpretation>
                <emma:interpretation id="interp39" emma:lang="en-US" emma:confidence="0">
                  <emma:literal>sore,</emma:literal>
                </emma:interpretation>
              </emma:one-of>
            </emma:emma>
          </inkml:annotationXML>
          <inkml:trace contextRef="#ctx0" brushRef="#br1" timeOffset="32682.0574">9195 4302 11094,'5'-20'4515,"4"-5"-387,-9 25-129,-16-2-1935,-10-1-1419,-3 3-387,-6 7-258,-5 4-129,3 6-129,3-2 0,4 4 0,11 1 387,4-4 0,15 3 129,0-19 258,25 31 0,2-21 129,16 12 129,-3-10-129,16 13 129,-7-7-258,8 8-129,-5-2 0,-2 4 0,-11-3-129,-5 2 0,-13-4-129,-10 3 130,-11-4-259,-4-3 0,-15-3 0,-10 0 0,-5-7 0,-7-2 0,-1-5 0,-3-2 0,-1 0 0,3-9 0,-1-3 0,5-3 0,3 1 0,4-2 0,4 0 0,6 2 0,5 0 0,17 14 0,-18-18-517,18 18-1031,0 0-2193,0 0-1161,14-9 258,-14 9-516,34 0-258</inkml:trace>
          <inkml:trace contextRef="#ctx0" brushRef="#br1" timeOffset="33134.4582">9848 4460 14190,'16'-59'4773,"-18"34"-258,-9 8 129,11 17-2838,-35-17-903,19 17-387,-9 0-129,5 17-129,-1 2-129,2 8 0,3-1 0,3 6 0,4 2-129,6 2 129,3-2 1,1-2-130,10-2 0,10-2 0,1-5 0,6 1 0,1-10 0,3-2 0,-2-8 0,4-4 0,-6-7 0,-1-9 0,-6-9 0,-1-9 0,-8-9 0,-6-5 0,-6-3 0,-6 1 0,-10 2 0,-7 3 0,-4 8 0,-3 7 0,-2 8 0,-3 5 0,10 17 0,-18 0-4387,18 9-773,-2 3 0,10 6-258</inkml:trace>
          <inkml:trace contextRef="#ctx0" brushRef="#br1" timeOffset="34288.8603">10321 4385 13416,'11'-19'4773,"-11"19"-129,0 0 129,0 0-1935,0 0-1677,5 25-516,-5 5-128,0 2-517,0 10 0,-5 3 0,3 3 0,-2-4 0,4-3 0,0-3 0,0-4 0,0-6 0,6-7 0,3-3 0,-9-18 0,19 13 0,-19-13 0,27-13 0,-11-6 0,0-10 0,2-5 0,-1-5 0,3-4 0,-4-3 0,4 0 0,-6 7 0,0 3 0,-3 8 0,-2 5 0,0 7 0,-9 16 0,0 0 0,23 10 0,-13 10 0,3 7 0,1 1 0,6 6 0,-1 3 0,3-3 0,-1-4 0,2-5 0,0-2 0,0-7 0,4-3 0,0-10 0,1-3 0,1-7 0,-1-11 0,0-8 0,-3-12 0,-3-6 0,-6-6 0,-7 2 0,-8 0 0,-1 5 0,-3 6 0,-10 5 0,-3 11 0,-5 5 0,1 12 0,-4 2 0,2 2 0,-1 2 0,4 9 0,-1-4 0,20-7 0,-23 19 0,23-19 0,0 0-259,3 16 259,15-14 0,4-2 129,6 0 1,0-3-130,6-3 0,-4-1 0,2 4 0,-7-5 0,4 7 0,-8 1 0,1 0 0,-3 9 0,2 8 0,1 7 0,-3 6 0,3 7 0,-5 4 0,3 5 0,-2-1 0,-2 5 0,-5-11 0,6 7 0,-17-16-3871,11-3-1160,-2-11-129,-9-16-129</inkml:trace>
          <inkml:trace contextRef="#ctx0" brushRef="#br1" timeOffset="34678.861">11589 4552 15222,'7'-21'5031,"-7"21"-129,24-16-258,2 20-2838,-26-4-774,47 0-902,-19-8-130,11 3 0,-2-9 0,4 0 0,-3-6 0,-4 1 0,-8-10 0,-10 4 0,-7-1 0,-9 1 0,-11 3 0,-13 6 0,-8 11 0,-9 3 0,0 6 0,-4 12 0,4 10 0,2 6 0,9 6 0,7 4 0,10 5 0,10-5 0,5 3 0,19-4 0,13-2 0,7-11-130,10 6-515,-3-23-645,22 7-2322,-12-9-1161,1-4 129,-4-5-516,-3-4 129</inkml:trace>
          <inkml:trace contextRef="#ctx0" brushRef="#br1" timeOffset="34834.8612">12370 4705 12513,'18'0'4902,"-6"20"-258,-12 0 129,0-20-2193,-7 53-1161,-10-21-774,1 3-1161,7 1-3483,-9 5-645,-2-4 129,6-1-645</inkml:trace>
        </inkml:traceGroup>
        <inkml:traceGroup>
          <inkml:annotationXML>
            <emma:emma xmlns:emma="http://www.w3.org/2003/04/emma" version="1.0">
              <emma:interpretation id="{411B5125-60D1-48EC-888C-7F1C240A8BC6}" emma:medium="tactile" emma:mode="ink">
                <msink:context xmlns:msink="http://schemas.microsoft.com/ink/2010/main" type="inkWord" rotatedBoundingBox="13989,4417 17040,4470 17022,5484 13971,5431"/>
              </emma:interpretation>
              <emma:one-of disjunction-type="recognition" id="oneOf8">
                <emma:interpretation id="interp40" emma:lang="en-US" emma:confidence="1">
                  <emma:literal>drain</emma:literal>
                </emma:interpretation>
                <emma:interpretation id="interp41" emma:lang="en-US" emma:confidence="0">
                  <emma:literal>drains</emma:literal>
                </emma:interpretation>
                <emma:interpretation id="interp42" emma:lang="en-US" emma:confidence="0">
                  <emma:literal>droning</emma:literal>
                </emma:interpretation>
                <emma:interpretation id="interp43" emma:lang="en-US" emma:confidence="0">
                  <emma:literal>droving</emma:literal>
                </emma:interpretation>
                <emma:interpretation id="interp44" emma:lang="en-US" emma:confidence="0">
                  <emma:literal>•train</emma:literal>
                </emma:interpretation>
              </emma:one-of>
            </emma:emma>
          </inkml:annotationXML>
          <inkml:trace contextRef="#ctx0" brushRef="#br1" timeOffset="36098.4632">13285 4471 8256,'0'-68'4257,"-20"34"129,0 13-258,-12 8-1419,-5-8-774,7 21-645,-8 0-516,10 7-387,0 16-258,6 6-129,10 12-258,3 1-129,9 8 129,0 0 0,10 2 0,5-4 0,4-4 0,8-5 387,-4-12 258,11 0 258,-9-19 0,10 0 258,-12-14 0,13-10 0,-16-19 129,10-6-258,-11-18-644,3-5-130,-8-14 0,-2-8 0,-4-6 0,-3-2 0,-2-1 0,-1 6 0,-2 13 0,0 8 0,-5 17 0,0 12 0,-1 17 0,6 22 0,0 0 0,-19 23 0,17 15 0,0 10 0,2 7 0,4 9 0,6 7 0,6 2 0,4 0 0,1 2 0,6-8 0,1-3 0,3-9 0,-3-7 0,1-10 0,-1-10 0,-3-12 0,0-9 0,-2-7 0,0-10 0,-2-12 0,-1-8 0,-2-9 0,0-6 0,-4-3 0,-4-1 0,-2 4 0,-5 1 0,-3 10 0,0 2 0,-5 12 0,-8 3 0,13 17 0,-28-15 0,28 15 0,-25 0-259,25 0-515,-20 0-129,20 0-129,0 0 0,-1 27 129,1-27 0,0 16 258,0-16 387,0 0 258,25 23 258,-25-23 387,28 7 129,-28-7 129,37 2 129,-21-2-129,16 0 0,-10-2-129,12 2-257,-6 0-517,6 0 0,-2 4 0,3 8 0,-3 1 0,0 4 0,-1 5 0,-5 3 0,-1 5 0,-7 0 0,2 6 0,-10-6 0,8 7 0,-11-12-1033,16 14-644,-23-39-1419,31 29-1806,-5-18 258,6-8-387,6-3 0</inkml:trace>
          <inkml:trace contextRef="#ctx0" brushRef="#br1" timeOffset="36753.6645">14663 4442 10320,'13'-57'4902,"-13"34"0,-6 3-258,-8-3-774,14 23-2193,-34-12-645,34 12-258,-39 9-387,19 12-128,-1 4-259,2 7 0,1 5 0,4 4 0,5-2 0,5-1 0,4-1 0,0-5 0,9-2 0,5-5 0,4-7 0,3-7 0,4-4 0,2-7 0,1-5 0,3-15 0,-3-7 0,4-8 0,-3-6 0,-1 0 0,-5-2 0,-1 8 0,-8 3 0,0 9 0,-5 5 0,-9 18 0,0 0 0,18 3 0,-13 17 0,4 3 0,2 4 0,1 3 0,2-2 0,2 3 0,0-6 0,0-6 0,-2-1 0,-14-18 0,25 23 0,-25-23 0,22 5 0,-22-5 0,21 0 0,-21 0 0,30-26 0,-12 4 0,2-1 0,1 0 0,-1 0 0,1 5 0,-3 0 0,1 9 0,-1 9 0,0 4 0,0 14 0,-1 7 0,1 3 0,-2 1 0,2 3 0,-6-4 0,1-3 0,-13-25 0,19 34-775,-19-34-1547,0 0-2322,8-23-387,-5 3 0,-3-12-129</inkml:trace>
          <inkml:trace contextRef="#ctx0" brushRef="#br1" timeOffset="36878.4648">15394 4382 12642,'-14'-111'4902,"5"63"-387,2 11 0,7 14-2322,-13-4-1419,3 9-1677,10 18-3354,0 0 0,-16 0-516,16 0-129</inkml:trace>
          <inkml:trace contextRef="#ctx0" brushRef="#br1" timeOffset="37252.8655">15583 4351 13029,'39'47'5160,"-20"-22"-129,-4-1-258,-1 10-1806,-11-12-1806,13 10-515,-10-9-646,3 0 0,-2 0 0,-4-5 0,4-2-130,-7-16-128,0 0 0,24 0 129,-12-13 0,0-12 258,4-12 129,4-4 0,-2-3 1,5 6-259,-7-1 0,5 13 0,-5 4 0,2 19 0,-18 3 0,30 30 0,-17 4 0,1 10 0,-1 6 0,-1 3 0,0 2 0,-3-5 0,7 7 0,-7-19-4516,-2-3-515,-7-10-258,2-4-258</inkml:trace>
        </inkml:traceGroup>
      </inkml:traceGroup>
    </inkml:traceGroup>
    <inkml:traceGroup>
      <inkml:annotationXML>
        <emma:emma xmlns:emma="http://www.w3.org/2003/04/emma" version="1.0">
          <emma:interpretation id="{9A7CDC98-00E5-4288-B683-6E984E514DB3}" emma:medium="tactile" emma:mode="ink">
            <msink:context xmlns:msink="http://schemas.microsoft.com/ink/2010/main" type="paragraph" rotatedBoundingBox="3606,5793 24761,6040 24746,7245 3592,6999" alignmentLevel="2"/>
          </emma:interpretation>
        </emma:emma>
      </inkml:annotationXML>
      <inkml:traceGroup>
        <inkml:annotationXML>
          <emma:emma xmlns:emma="http://www.w3.org/2003/04/emma" version="1.0">
            <emma:interpretation id="{8F81925E-3AD4-4448-833C-578391FFFE72}" emma:medium="tactile" emma:mode="ink">
              <msink:context xmlns:msink="http://schemas.microsoft.com/ink/2010/main" type="inkBullet" rotatedBoundingBox="3599,6414 4549,6425 4549,6460 3598,6449"/>
            </emma:interpretation>
            <emma:one-of disjunction-type="recognition" id="oneOf9">
              <emma:interpretation id="interp45" emma:lang="en-US" emma:confidence="0">
                <emma:literal>_</emma:literal>
              </emma:interpretation>
              <emma:interpretation id="interp46" emma:lang="en-US" emma:confidence="0">
                <emma:literal>-</emma:literal>
              </emma:interpretation>
              <emma:interpretation id="interp47" emma:lang="en-US" emma:confidence="0">
                <emma:literal>~</emma:literal>
              </emma:interpretation>
              <emma:interpretation id="interp48" emma:lang="en-US" emma:confidence="0">
                <emma:literal>=</emma:literal>
              </emma:interpretation>
              <emma:interpretation id="interp49" emma:lang="en-US" emma:confidence="0">
                <emma:literal>.</emma:literal>
              </emma:interpretation>
            </emma:one-of>
          </emma:emma>
        </inkml:annotationXML>
        <inkml:trace contextRef="#ctx0" brushRef="#br1" timeOffset="54069.6949">2685 5799 5289,'-23'-1'4515,"7"-1"129,16 2-387,0 0-1419,0 0-516,0 0-645,-16-7-387,16 7-516,0 0-258,0 0-129,0 0 0,0 0-129,9 0 129,12 5-129,6-5 129,17 7 0,4-5 0,16 3 0,2-5-129,9 0-129,-1 0 129,1 0-129,-7-2 0,-4 2-129,-11-3 129,-5 3-129,-11 0 129,-5 0 0,-7 0-129,-5 3 0,-20-3 0,23 4 130,-23-4-260,0 0-128,23 11-387,-23-11-1161,0 0-2838,21 7-387,-21-7-129,33 7-387</inkml:trace>
      </inkml:traceGroup>
      <inkml:traceGroup>
        <inkml:annotationXML>
          <emma:emma xmlns:emma="http://www.w3.org/2003/04/emma" version="1.0">
            <emma:interpretation id="{00F21D1D-207C-4AFC-A83F-BA8DF3400659}" emma:medium="tactile" emma:mode="ink">
              <msink:context xmlns:msink="http://schemas.microsoft.com/ink/2010/main" type="line" rotatedBoundingBox="5648,5817 24761,6040 24746,7245 5634,7023"/>
            </emma:interpretation>
          </emma:emma>
        </inkml:annotationXML>
        <inkml:traceGroup>
          <inkml:annotationXML>
            <emma:emma xmlns:emma="http://www.w3.org/2003/04/emma" version="1.0">
              <emma:interpretation id="{123976D3-A332-4894-899D-F97B30378D98}" emma:medium="tactile" emma:mode="ink">
                <msink:context xmlns:msink="http://schemas.microsoft.com/ink/2010/main" type="inkWord" rotatedBoundingBox="5645,6014 8844,6051 8833,7026 5634,6988"/>
              </emma:interpretation>
              <emma:one-of disjunction-type="recognition" id="oneOf10">
                <emma:interpretation id="interp50" emma:lang="en-US" emma:confidence="0">
                  <emma:literal>Gate</emma:literal>
                </emma:interpretation>
                <emma:interpretation id="interp51" emma:lang="en-US" emma:confidence="0">
                  <emma:literal>Grate</emma:literal>
                </emma:interpretation>
                <emma:interpretation id="interp52" emma:lang="en-US" emma:confidence="0">
                  <emma:literal>Crate</emma:literal>
                </emma:interpretation>
                <emma:interpretation id="interp53" emma:lang="en-US" emma:confidence="0">
                  <emma:literal>Orate</emma:literal>
                </emma:interpretation>
                <emma:interpretation id="interp54" emma:lang="en-US" emma:confidence="0">
                  <emma:literal>Gale</emma:literal>
                </emma:interpretation>
              </emma:one-of>
            </emma:emma>
          </inkml:annotationXML>
          <inkml:trace contextRef="#ctx0" brushRef="#br1" timeOffset="55239.6969">5083 5533 6321,'7'-32'4902,"-7"32"-129,-7-36-387,-8 13-774,15 23-1419,-44-32-903,23 26-387,-15-6-258,8 12-387,-10 5 0,8 18-129,-6 9 0,4 15-129,-1 8 0,4 7 129,4 9-258,4 6 129,7-1 0,5 1 0,7-8-129,2-3 258,12-9-129,8-4 0,5-8 258,5-6-258,2-9 258,2-3-129,1-6 129,3-3-129,-1-7 258,2-3-258,-3-8 129,5 0 129,-2-8-129,2-7 129,-4-8-257,-1-3-130,-8-6 0,-1-2 0,-11-2 0,-9-3 0,-7 2 0,-2-1 0,-12 4 0,-9 2-130,2 8-257,-11 2-129,7 10-129,-9-2-129,16 14-129,-14-6-387,32 6-129,-36 4 0,35 14-129,1-18 129,-6 17 258,6-17 516,9 16 387,11-7 516,-2-9 516,17 9 129,-10-9 387,20 2 258,-17-4-258,18 2-129,-17-3-129,12 3-129,-16-2-258,7 2 0,-13-4-129,4 4-129,-23 0-129,32 2 0,-32-2-129,30 20 0,-30-20 0,25 33 0,-12-8-258,-6 0 0,4 7-387,-10-7-645,12 18-1290,-8-13-2451,-3-3-129,2-2-258,1-6 0</inkml:trace>
          <inkml:trace contextRef="#ctx0" brushRef="#br1" timeOffset="55738.8979">6016 6160 13674,'-3'-55'5160,"-11"34"-516,-8 1 129,-17 1-3483,21 17-516,-8 0-129,8 4-387,0 10-129,4 6 0,3 4-129,4 3 0,2-1-129,3 1 258,2-2-129,2-1-129,5-3 129,4-3-129,1 0 129,-12-16 0,27 18-129,-11-14 129,-16-4 0,30-2 129,-14-10 0,0-1 129,-2-10 0,6 3 0,-6-3 0,6 4-129,-3 3 130,3 1-259,1 7 0,2 4 0,2 4 0,0 5 0,2 10 0,-2 1 0,0 1 0,-2 3-259,-2 5 1,-7-9-387,8 9-258,-22-25-645,26 28-516,-26-28-1548,20 0-903,-4-3-387,0-15-129,7-2 0</inkml:trace>
          <inkml:trace contextRef="#ctx0" brushRef="#br1" timeOffset="55988.4984">6657 5766 9159,'28'-125'5031,"-19"77"-129,-5 11-129,1 21-1290,-7-16-1290,2 32-774,0 0-516,6 14-129,-5 11-644,7 16-130,-3 5 0,4 13 0,-2 5 0,5 3 0,-1 4 0,1-5 0,1 0 0,-1-11 0,3 2 0,-10-21-1033,14 13-1934,-17-22-2064,0-7 129,-2-20-516,0 0 129</inkml:trace>
          <inkml:trace contextRef="#ctx0" brushRef="#br1" timeOffset="56160.0987">6635 6079 13416,'32'-11'4644,"-8"11"-129,4 0 0,11 4-3612,2 3-1935,5 0-3225,-3-7 0,2 5-516,-5-3 0</inkml:trace>
          <inkml:trace contextRef="#ctx0" brushRef="#br1" timeOffset="56612.4995">7183 6125 14190,'64'12'5031,"-26"-6"-258,3-3 129,-13-3-3225,17 0-774,-10 0-258,4 0-258,-8-9-128,-3 0-259,-7-5 0,-3 0 0,-11-4 0,-5 2 0,-2 16 0,-14-30 0,-8 19 0,-6 4-130,-2 5-128,-4 2 129,0 9 0,-1 7 0,4 6 0,1 4 129,5 5 0,6 4 0,4 1 0,6-1 0,9-1 0,4 0 0,14-4 129,14-3-258,7-8 258,11-6-258,8-3 0,7-10-129,7 4-516,-9-4-3483,10-9-645,-4-5 129,-1 0-258</inkml:trace>
        </inkml:traceGroup>
        <inkml:traceGroup>
          <inkml:annotationXML>
            <emma:emma xmlns:emma="http://www.w3.org/2003/04/emma" version="1.0">
              <emma:interpretation id="{A402290B-75FE-4B26-B835-0A684DF06858}" emma:medium="tactile" emma:mode="ink">
                <msink:context xmlns:msink="http://schemas.microsoft.com/ink/2010/main" type="inkWord" rotatedBoundingBox="9854,6059 15039,6119 15028,7075 9843,7015"/>
              </emma:interpretation>
              <emma:one-of disjunction-type="recognition" id="oneOf11">
                <emma:interpretation id="interp55" emma:lang="en-US" emma:confidence="1">
                  <emma:literal>controls</emma:literal>
                </emma:interpretation>
                <emma:interpretation id="interp56" emma:lang="en-US" emma:confidence="0">
                  <emma:literal>Controls</emma:literal>
                </emma:interpretation>
                <emma:interpretation id="interp57" emma:lang="en-US" emma:confidence="0">
                  <emma:literal>control</emma:literal>
                </emma:interpretation>
                <emma:interpretation id="interp58" emma:lang="en-US" emma:confidence="0">
                  <emma:literal>Control</emma:literal>
                </emma:interpretation>
                <emma:interpretation id="interp59" emma:lang="en-US" emma:confidence="0">
                  <emma:literal>wontons</emma:literal>
                </emma:interpretation>
              </emma:one-of>
            </emma:emma>
          </inkml:annotationXML>
          <inkml:trace contextRef="#ctx0" brushRef="#br1" timeOffset="57579.7012">9040 5988 9417,'9'-32'4644,"-18"5"-258,9 27-258,-30-5-1419,2 0-1290,12 10-387,-11 6-516,9 12-129,0 5-129,6 8-129,3 3-258,5 4 129,4 1 0,2 0-129,11-1 0,1-4-129,7-1 258,6-8 0,1-9 129,8-1 129,-2-13 129,7-5 0,-4-2 129,9-11 129,-8-10-129,3 1 0,-8-10-258,-2 0 129,-8-4-258,-4 2 130,-8 2-259,-4 1 0,-5 6 0,-2 2 0,0 21-130,-5-16 1,5 16 0,-16 7-129,8 11 129,1 3 0,6 6-129,-1 1 258,2 2 0,5 1-129,8-3 129,4-1 0,3-4 129,3-5-129,2-6 258,5-3-129,-3-9 258,7 0 1,-6-7-388,2-7 0,-5-10 0,0 1 0,-11-9 0,-3-2 0,-7 1 0,-4-5 0,-11 6 0,-14-3 0,5 17 0,-20-2-4903,11 6-257,-6 9 0,4 5-129</inkml:trace>
          <inkml:trace contextRef="#ctx0" brushRef="#br1" timeOffset="58016.5019">9844 6125 13674,'88'16'5160,"-51"-4"-516,-7 1 129,-5-3-2580,0 12-1419,-25-22-258,25 32-258,-18-14-258,-5-2-129,1 5-258,-3-21-258,0 32 129,0-32-129,0 21 258,0-21 258,0 0 129,2-10 258,2-12 129,8-1 387,-3-11-258,7 2 258,-4-5-387,6 9 0,-2-3-257,2 10-130,-2 3 0,2 11 0,-2 7 0,0 4 0,0 12 0,2 7 0,-1 5 0,-1 4 0,0 6 0,-3-5 0,1 5 0,-7-10-775,9 4-257,-16-32-774,14 38-2064,-14-38-1161,0 0 0,0 0 258,22-6-387</inkml:trace>
          <inkml:trace contextRef="#ctx0" brushRef="#br1" timeOffset="58297.3024">10744 5627 15867,'20'-87'4902,"-11"60"-129,-9 27-129,19-20-3354,6 29-516,-7 11-257,9 17-517,-6 6 0,2 14 0,-5 2 0,-2 8 0,-5 1 0,-4-1 0,-2-3 0,-3-9 0,0-3 0,-2-9 0,0 1-130,-7-22-2063,5 2-2580,2-24-258,-20 25 129,20-25-516</inkml:trace>
          <inkml:trace contextRef="#ctx0" brushRef="#br1" timeOffset="58468.9027">10791 6073 10707,'0'0'4386,"19"0"-129,3 0-129,19 0-1806,10 0-2709,8 0-2580,16 0-774,-4-1-387,16 1-516,-7-9 0</inkml:trace>
          <inkml:trace contextRef="#ctx0" brushRef="#br1" timeOffset="59155.3039">11353 6306 13287,'51'0'4902,"-35"-1"-387,-16 1 387,27-20-2580,-6 20-1032,-21 0-387,31-21-257,-15 8-646,3 1 0,-1-6 0,-2 0 0,-4-5 0,-4-2 0,-5-2 0,-3-3 0,-7 4 0,-7-3 0,-2 6 0,-6-2 0,1 13-388,-2-3-128,7 12 0,-5-3-129,21 6 0,-25 0 129,25 0-129,-7 15 258,7-15 129,3 16 129,-3-16 129,29 12 258,-10-12 129,10 5 129,-1-5 129,9 0 0,-3 0 0,11 0 0,-6-3 0,5 3-386,-6-4-259,3 4 0,-9 0 0,0 0 0,-6 0 0,-1 9 0,-3 2 0,-3 3 0,-3 6 0,-2 1 0,-3 6 0,-4-1 0,0 8 0,-7-9 0,7 16-1807,-7-14-3095,0-1-387,0-6 129,7-2-258</inkml:trace>
          <inkml:trace contextRef="#ctx0" brushRef="#br1" timeOffset="59529.7046">12505 6084 13674,'-35'-18'4644,"17"18"-258,-2 0 258,-4 2-2967,15 19-645,-7-3-387,9 11-129,-1-3-129,8 6-129,0-3 0,6 1-129,4-3 0,6-2 0,2-4 130,2-5-259,-2-5 0,5-3 0,-5-8 0,1 0 0,-3-8 0,2-7 0,-7-10 0,-1-1 0,-6-6 0,-4-6 0,0 1 0,-11-2 0,0 5 0,-8-1 0,19 35-388,-34-33-4643,16 25-129,-5 4 0,5 4-129</inkml:trace>
          <inkml:trace contextRef="#ctx0" brushRef="#br1" timeOffset="59888.5052">12863 5623 15867,'55'-74'4902,"-35"45"129,1 13-387,-19-7-2838,23 23-1289,-25 0-517,26 27 0,-19 1 0,8 11 0,-5 7 0,1 10 0,-2 8 0,0 3 0,2 4 0,-3-1 0,3-3 0,-4-4 0,7-5 0,-1-6 0,6-6 0,-3-10 0,11-1 0,-13-19-1807,26 9-2192,-10-14-1032,5-4 129,3-7-129,4-2-258</inkml:trace>
          <inkml:trace contextRef="#ctx0" brushRef="#br1" timeOffset="60262.9059">13704 6205 12900,'71'-66'4902,"-49"39"-258,-12 1-387,-10 26-1806,0-31-774,0 31-774,-30-8-258,9 8-387,-6 5-128,2 7-130,2 3 0,4 1 0,1 0 0,9 0 0,7 0 0,2-16 0,13 26 0,12-13 0,5-1 0,7 1 0,6-1 0,3 2 0,-1 1 0,1 2 0,-4-1 0,-6 2 0,-7-2 0,-8 2 0,-10-2 0,-8 2 0,-3-2 0,-12 0 0,-10-2 0,-6-3 0,-6-2 0,-5-4 0,-4-1 0,-1-4 0,1 0 0,-7-9-259,16 1-4643,-6-2-129,6-1 0,2 2-258</inkml:trace>
        </inkml:traceGroup>
        <inkml:traceGroup>
          <inkml:annotationXML>
            <emma:emma xmlns:emma="http://www.w3.org/2003/04/emma" version="1.0">
              <emma:interpretation id="{929DA641-ABA7-4046-9833-B30F4BD925D4}" emma:medium="tactile" emma:mode="ink">
                <msink:context xmlns:msink="http://schemas.microsoft.com/ink/2010/main" type="inkWord" rotatedBoundingBox="15723,6074 17746,6098 17734,7124 15711,7100"/>
              </emma:interpretation>
              <emma:one-of disjunction-type="recognition" id="oneOf12">
                <emma:interpretation id="interp60" emma:lang="en-US" emma:confidence="1">
                  <emma:literal>the</emma:literal>
                </emma:interpretation>
                <emma:interpretation id="interp61" emma:lang="en-US" emma:confidence="0">
                  <emma:literal>tie</emma:literal>
                </emma:interpretation>
                <emma:interpretation id="interp62" emma:lang="en-US" emma:confidence="0">
                  <emma:literal>toe</emma:literal>
                </emma:interpretation>
                <emma:interpretation id="interp63" emma:lang="en-US" emma:confidence="0">
                  <emma:literal>they</emma:literal>
                </emma:interpretation>
                <emma:interpretation id="interp64" emma:lang="en-US" emma:confidence="0">
                  <emma:literal>thew</emma:literal>
                </emma:interpretation>
              </emma:one-of>
            </emma:emma>
          </inkml:annotationXML>
          <inkml:trace contextRef="#ctx0" brushRef="#br1" timeOffset="61339.3078">14748 6043 9804,'0'0'4644,"20"-18"-129,7 18-387,5 0-1290,5 0-1290,22 0-516,5 0-516,14 0-387,6 0-387,-1-5-645,12 5-645,-15-9-2838,-4-9 129,-7-1-516,-15-6 129</inkml:trace>
          <inkml:trace contextRef="#ctx0" brushRef="#br1" timeOffset="61042.9073">15063 5577 12384,'15'-50'5160,"-8"31"-387,-6-1 129,-1 20-1806,0-21-1419,0 21-902,0 14-775,6 18 0,-6 7 0,3 14 0,-1 10 0,2 8 0,-1 5 0,-1 3 0,-2-3 0,0-7 0,0-4 0,-4-12 0,-1-3 0,-4-13 0,6-3 0,-10-15-259,13 6-1289,-19-19-3225,19-6-129,0 0 129,-22 0-645</inkml:trace>
          <inkml:trace contextRef="#ctx0" brushRef="#br1" timeOffset="61760.5085">15609 5497 14061,'-19'-29'4773,"-6"19"-258,25 10 258,-2 48-2967,-7-11-645,9 24-258,0-3-128,7 17-775,-3-6 0,5 6 0,-4-5 0,2-6 0,-1-7 0,-3-4 0,-1-9 0,-2-5 0,0-5 0,0-11 0,0-5 0,0-18 0,0 0 0,0 0 0,0 0 0,11-14 0,-1-7 0,5-3 0,1-4 0,3 0 0,2 1 0,3 4 0,-1 3 0,2 6 0,-1 7 0,1 7 0,0 5 0,-2 13 0,1 5 0,-5 2 0,1 11 0,-13-12-904,9 12-3998,-11-4-258,2-2 129,-3-8-645</inkml:trace>
          <inkml:trace contextRef="#ctx0" brushRef="#br1" timeOffset="62134.9092">16143 6246 12771,'84'-2'4773,"-36"2"-258,5 0 0,2 4-2322,-7-6-1032,9-2-516,-11-6-129,-1-3-258,-13-5 129,-11-1-387,-10-3 258,-11-2-258,-7 0 0,-13 1 0,-6 2-258,-8 5 129,-4 7 0,-1 7 129,4 2-258,-3 16 258,10 7-258,5 8 258,8 8 0,10 2-129,5 7 129,11-2-258,14 2 258,7-7-258,10 0 129,1-13-516,14 3-645,-9-14-3096,7-11 0,6-6-258,-4-7-387</inkml:trace>
        </inkml:traceGroup>
        <inkml:traceGroup>
          <inkml:annotationXML>
            <emma:emma xmlns:emma="http://www.w3.org/2003/04/emma" version="1.0">
              <emma:interpretation id="{FD246261-E936-4D61-94D2-FDAF244A6471}" emma:medium="tactile" emma:mode="ink">
                <msink:context xmlns:msink="http://schemas.microsoft.com/ink/2010/main" type="inkWord" rotatedBoundingBox="18562,5968 24761,6040 24746,7245 18548,7173"/>
              </emma:interpretation>
              <emma:one-of disjunction-type="recognition" id="oneOf13">
                <emma:interpretation id="interp65" emma:lang="en-US" emma:confidence="1">
                  <emma:literal>resistance</emma:literal>
                </emma:interpretation>
                <emma:interpretation id="interp66" emma:lang="en-US" emma:confidence="0">
                  <emma:literal>resis fence</emma:literal>
                </emma:interpretation>
                <emma:interpretation id="interp67" emma:lang="en-US" emma:confidence="0">
                  <emma:literal>resis tence</emma:literal>
                </emma:interpretation>
                <emma:interpretation id="interp68" emma:lang="en-US" emma:confidence="0">
                  <emma:literal>resis tense</emma:literal>
                </emma:interpretation>
                <emma:interpretation id="interp69" emma:lang="en-US" emma:confidence="0">
                  <emma:literal>*resistance</emma:literal>
                </emma:interpretation>
              </emma:one-of>
            </emma:emma>
          </inkml:annotationXML>
          <inkml:trace contextRef="#ctx0" brushRef="#br1" timeOffset="62821.3104">17584 6353 14319,'23'0'4902,"-23"0"-258,21-11 0,4 11-3096,-19-18-387,17 7-387,-11-8-258,6 1-257,-7-7-259,-1 0 0,-4-5 0,-5-4 0,-1-1 0,-5-1 0,-7 2 0,-6-1 0,2 8 0,-4 0-130,2 11-128,-1 0-129,19 16-129,-29-10 129,29 10 0,0 0 129,-16 0-129,16 0 129,0 0 0,0 16 129,0-16 258,16 16 0,-16-16 129,40 12 0,-16-10 129,14 3 129,1-5 129,11 0-129,-2 0 1,5 0-517,-3-3 0,2 3 0,-12 0 0,1 5 0,-10 7 0,-8 6 0,-7 5 0,-7 2 0,-4 7 0,-5-5 0,0 14-388,-5-18-2837,-1 7-1548,-3-7-129,6-1-258,-1-6-129</inkml:trace>
          <inkml:trace contextRef="#ctx0" brushRef="#br1" timeOffset="63585.7116">18363 6212 13287,'55'-21'4902,"-23"12"-258,5 0 129,-1-11-2580,21 15-1032,-13-9-387,10 5-258,-8-5-129,-3 1-257,-11-5-130,-7 1 0,-18-3 0,-7 0 0,-16-1 0,-13 2 0,-8 6 0,-9 4 0,-2 9 0,-4 2 0,4 16 0,2 7-130,8 7 1,8 5 129,9 4 0,8 2 0,10-1 0,5-1 0,17-3 129,8-3-258,12-5 258,7-5-129,8-5-129,3-9-258,10-4-258,-8-7-387,17 0-774,-13-23-1290,11-1-1806,-1-6 258,2-4-258,-6-8 1290,4 8 1161,-16-7 2064,-7 0 1161,-6 9 2580,-15 4 1161,-18 1-129,-11 6-129,0 21-645,-36-31-1548,11 28-774,-14-4-516,5 7-387,-1 0-129,4 5 0,3 6-258,8-1 129,20-10-129,-16 29 0,16-29 0,11 30 129,10-12-129,10 3 129,4-1-129,11 5 258,1-4-129,4 6 129,1-4-129,-2 4-129,-6-6 387,-7 2-258,-12-3 258,-5-1-257,-17-3-130,-3-16 0,-19 27 0,-11-18 0,-8-4 0,-6 0 0,-8-5 0,-3 0 0,0 0 0,-4-10 0,9 6-1033,-6-14-902,15 8-2709,5-3-258,9 3-129,10 1 0</inkml:trace>
          <inkml:trace contextRef="#ctx0" brushRef="#br1" timeOffset="63850.9122">19790 6144 15093,'74'0'5031,"-51"6"-129,-3 8-129,-20-14-3354,11 34-387,-11-11-515,5 5-517,-5 3 0,-2-1 0,-1 2 0,-8-11-517,11 11-773,-13-25-2193,13-7-1419,0 0 129,0 0-387,0-12 0</inkml:trace>
          <inkml:trace contextRef="#ctx0" brushRef="#br1" timeOffset="63960.1124">19928 6136 8772,'6'-98'4128,"-5"62"0,-1-5-774,0 18-2064,0 23-2451,-3-25-1935,3 25-774,11 9-258,10 12-387</inkml:trace>
          <inkml:trace contextRef="#ctx0" brushRef="#br1" timeOffset="64334.513">20316 6070 14964,'0'0'4902,"0"0"-129,0 0-258,0-15-3225,0 15-516,-9 9-387,9-9-258,-21 22-258,21-22 0,-14 30 0,10-14 0,4 0 0,2 2 0,12-2 129,6 2 0,5-2 129,5 1 0,0 1 129,7 0 0,-5-2 129,4 4-258,-8-6 258,1 4-257,-11-6-130,-2 4 0,-16-16 0,5 27 0,-5-27 0,-20 19 0,-6-13 0,-10-5 0,-1 6 0,-18-12-1549,5 2-3224,-5-8-258,5 0 0,2-3-387</inkml:trace>
          <inkml:trace contextRef="#ctx0" brushRef="#br1" timeOffset="64708.9137">21029 5412 16512,'63'-27'4902,"-63"27"258,17-2-258,-26 2-3611,11 14-1291,-2 8 0,6 15 0,-5 8 0,10 17 0,-2 5 0,5 10 0,0 6 0,4 5 0,4 1 0,1-1 0,5-6 0,-3-7 0,2-7 0,-6-13 0,0-5 0,-8-17 0,3-2 0,-16-31-1549,0 0-3353,0 0-258,-20 0 0,1-16 0</inkml:trace>
          <inkml:trace contextRef="#ctx0" brushRef="#br1" timeOffset="65239.3146">21115 6201 9546,'-34'-30'3999,"13"18"129,21 12-258,0 0-1677,0 0-774,0 0-516,8 0-129,16 7 0,-5-5 0,19 6-129,1-4 0,21 3-129,2-5-129,13 3-129,2-5-129,3 0 129,-9-2-129,-4-5 129,-15-5-129,-18-2 0,-18-2 0,-16-2 0,-14 2 0,-15 2-129,-7 5-129,-4 2 0,2 7 0,1 1 0,7 14 129,7 4 0,5 4 0,9 4 0,3 0 0,5 3 129,1-3 0,1-1-129,7-3 129,4-1-129,2-4 129,2-2-258,2-6 387,3-1-387,4-7 387,4-2 1,1 0-259,6-9 0,-3-5 0,7 0 0,-5-4 0,2 5 0,-6-1 0,-1 5 0,-9 2 0,-3 4 0,-18 3 0,18 0 0,-7 14 0,-11-14-2968,0 0-1676,-6 18-516,6-18-129,0 0-129</inkml:trace>
          <inkml:trace contextRef="#ctx0" brushRef="#br1" timeOffset="65629.3153">22075 6164 17028,'50'-20'4773,"-20"20"387,1 0-516,13 16-3482,-14-5-1162,11 10 0,-7-3 0,-4 2 0,-3-2 0,-9-4 0,-4 4 0,-14-18 0,9 33 0,-9-33-388,0 27-128,0-27-129,2 16 387,-2-16 0,0 0 129,26 0 516,-12-19-129,11 1 387,-5-5-129,7 3-128,-6-1-388,2 6 0,-3 5 0,-1 8 0,-3 2 0,-16 0 0,27 23 0,-20-1 0,2 2 0,-6 0 0,14 8-904,-17-32-1418,33 32-2322,-10-20-387,11-3 0,4-9-258</inkml:trace>
          <inkml:trace contextRef="#ctx0" brushRef="#br1" timeOffset="65832.1157">23146 6221 14448,'-12'-34'4773,"-4"27"-387,-2 7 258,-20 0-3225,22 11-645,-12 6-258,7 10-387,-2 2 129,8 3-258,6 5-258,2-7-774,14 16-1419,4-17-2322,5-2 258,4-8-387,1-5-258</inkml:trace>
          <inkml:trace contextRef="#ctx0" brushRef="#br1" timeOffset="66190.9161">23251 6427 13416,'59'-18'4902,"-22"11"-387,8-3 258,22 6-2967,-17-15-903,16 8 0,-13-7-387,6 2 0,-18-5-258,-9 1 1,-18-1-259,-14-1 0,-12 1 0,-15 5 0,-9 2 0,-6 5 0,-5 7 0,-2 2 0,-5 9 0,6 11 0,0 3 0,7 5 0,4 6 0,10 5 0,9-1 0,15 2 0,8 0 0,20-1 0,12-4 0,10-4 0,11-1 0,-2-21-1291,11 8-3482,-3-9-387,2-7 0,2-1-516</inkml:trace>
        </inkml:traceGroup>
      </inkml:traceGroup>
    </inkml:traceGroup>
    <inkml:traceGroup>
      <inkml:annotationXML>
        <emma:emma xmlns:emma="http://www.w3.org/2003/04/emma" version="1.0">
          <emma:interpretation id="{51B14888-D539-4EAA-8A09-A6A4029F8658}" emma:medium="tactile" emma:mode="ink">
            <msink:context xmlns:msink="http://schemas.microsoft.com/ink/2010/main" type="paragraph" rotatedBoundingBox="5534,7572 21438,7640 21434,8745 5530,8677" alignmentLevel="3"/>
          </emma:interpretation>
        </emma:emma>
      </inkml:annotationXML>
      <inkml:traceGroup>
        <inkml:annotationXML>
          <emma:emma xmlns:emma="http://www.w3.org/2003/04/emma" version="1.0">
            <emma:interpretation id="{E6BCEBE8-B2D5-4D50-8810-BE60013FB6A3}" emma:medium="tactile" emma:mode="ink">
              <msink:context xmlns:msink="http://schemas.microsoft.com/ink/2010/main" type="line" rotatedBoundingBox="5534,7572 21438,7640 21434,8745 5530,8677"/>
            </emma:interpretation>
          </emma:emma>
        </inkml:annotationXML>
        <inkml:traceGroup>
          <inkml:annotationXML>
            <emma:emma xmlns:emma="http://www.w3.org/2003/04/emma" version="1.0">
              <emma:interpretation id="{A44D8AFB-AE3F-4DE6-AE70-F386A520185A}" emma:medium="tactile" emma:mode="ink">
                <msink:context xmlns:msink="http://schemas.microsoft.com/ink/2010/main" type="inkWord" rotatedBoundingBox="5534,7572 10378,7593 10373,8618 5530,8598"/>
              </emma:interpretation>
              <emma:one-of disjunction-type="recognition" id="oneOf14">
                <emma:interpretation id="interp70" emma:lang="en-US" emma:confidence="1">
                  <emma:literal>between</emma:literal>
                </emma:interpretation>
                <emma:interpretation id="interp71" emma:lang="en-US" emma:confidence="0">
                  <emma:literal>be tureen</emma:literal>
                </emma:interpretation>
                <emma:interpretation id="interp72" emma:lang="en-US" emma:confidence="0">
                  <emma:literal>be then</emma:literal>
                </emma:interpretation>
                <emma:interpretation id="interp73" emma:lang="en-US" emma:confidence="0">
                  <emma:literal>be Then</emma:literal>
                </emma:interpretation>
                <emma:interpretation id="interp74" emma:lang="en-US" emma:confidence="0">
                  <emma:literal>be tween</emma:literal>
                </emma:interpretation>
              </emma:one-of>
            </emma:emma>
          </inkml:annotationXML>
          <inkml:trace contextRef="#ctx0" brushRef="#br1" timeOffset="67766.5191">4679 7021 8772,'-4'-28'5031,"4"28"129,-10-27-387,2 8-1032,8 19-2064,0 0-516,0 0-258,0 0-387,-12 37-129,7 0 0,1 15-128,1 7-259,1 8 0,0 3 0,2-1 0,0-1 0,0-10 0,2-3 0,3-8 0,2-6 0,-1-9 0,-1-9 0,-2-7 0,-3-16 0,0 0 0,24 2 0,-12-11 0,0-11 0,8-5 0,1-1 0,4-5 0,4 1 0,1 3 0,2 2 0,2 6 0,0 6 0,1 5 0,1 6 0,-1 2 0,-1 10 0,-4 8 0,-3 2 0,-4 5 0,-9 1 0,-6 3 0,-8-2 0,-9-1 0,-18-1 0,-7-2 0,-10-7 0,-6 0 0,-3-5 0,-3-4 0,1-3 0,2-4 0,3-8 0,6-6 0,6 2 0,6-10 0,7 5 0,0-8 0,25 25-1033,-14-27-3998,14 27-258,7-25 258,11 20-516</inkml:trace>
          <inkml:trace contextRef="#ctx0" brushRef="#br1" timeOffset="68156.5198">5467 7567 15222,'75'0'5031,"-43"0"0,1-3-387,-13-10-3225,14 10-516,-13-10-516,2 3-257,-23 10-130,27-30 0,-22 12 0,-5 2 0,-5-2 0,-13 4 0,-3 3 0,-8 4 0,-1 7 0,-2 0 0,4 12 0,-1 4 0,8 8 0,5 0 0,7 7 0,7-1 0,2 2 0,11-2 0,6 0 0,8-1 0,6-1 0,2-3 0,7-3 0,0-8-388,9 2-257,-9-16-645,21 0-3354,-15-7-387,2-8 129,-3-6-258</inkml:trace>
          <inkml:trace contextRef="#ctx0" brushRef="#br1" timeOffset="69139.3215">6281 7480 9417,'0'0'4902,"-17"-16"-258,17 16-129,0 0-1806,0 0-1161,14 13-258,-14-13-258,35 7-387,-11-4 0,15 3-258,0-3-129,12 1 0,5-4-129,1 0 0,-1 0 0,1 0-129,-5-2 130,-6-1-130,-8-1 0,-10 2 0,-10 0 0,-18 2 0,18 0 0,-18 0 0,0 16 0,0-16 0,-15 31 0,6-12 0,1 6 0,2-2 0,1 4 0,3-2 0,2 2 0,2-4 0,5 0 0,2-5-130,2-2 1,-11-16 0,23 16 129,-23-16 0,23 0 0,-23 0 0,23-18 0,-23 18 129,27-30-129,-15 14 129,2 0-129,-14 16 130,29-24-130,-13 19 0,3 2 0,-1 3 0,0 1 0,3 10 0,1 1 0,3 6 0,-4 0 0,4 2 0,-4-3 0,4 5 0,-2-4 0,2 1 0,0-5 0,-4-1 0,-1-10 0,1-1 0,-3-2 0,-2-11 0,-5-8 0,-2-10 0,-6-1 0,1-9 0,-4-2 0,0-2 0,-7 4 0,-8 0 0,12 16 0,-22-5-4129,21 10-1160,4 18 0,0 0-516</inkml:trace>
          <inkml:trace contextRef="#ctx0" brushRef="#br1" timeOffset="68437.3202">6518 7101 16899,'2'-39'5031,"-2"39"129,0 0-774,0 0-3225,-7 11-1031,1 12-130,6 9 0,-3 5 0,3 10 0,0 4 0,0 4 0,5 4 0,2-4 0,4 2 0,-2-5 0,5 3 0,-14-19-259,20 3-4772,-20-16-258,0-4 0,0-19-387</inkml:trace>
          <inkml:trace contextRef="#ctx0" brushRef="#br1" timeOffset="69732.1225">7669 7660 14190,'60'4'5031,"-29"-4"-129,6 0 0,-3-11-2967,10 11-903,-8-11-387,5 2-515,-11-5-130,-2 0 0,-10-4 0,-9-2 0,-9 4 0,-9 0 0,-10 6 0,-8 3 0,-3 7 0,-2 0 0,1 9 0,1 8-259,7 5 1,4 4 0,4 3 129,8 1 0,5 0 129,2 1 0,15-5 129,8-1 0,11-5 0,10-6 0,8-5 0,12-6 129,3-3-128,8-10-130,0-8 0,-4-7 0,-9-2 0,-10-1 0,-15-2 0,-16 1 0,-13 6 0,-8 5 0,-18 4 0,-7 9 0,-4 5 0,-4 3 0,1 13 0,0 6 0,5 6 0,4 1 0,5 8 0,5 0 0,10 4 0,3-3 0,11-1 0,13-5 0,10-5 0,11-2 0,6-9 0,8-8-130,7 3-644,-9-14-2709,10-1-1419,-4-7 129,-3-1-516,-7-8-129</inkml:trace>
          <inkml:trace contextRef="#ctx0" brushRef="#br1" timeOffset="70262.5235">8934 7562 11223,'0'0'4902,"19"13"-129,-12 4 0,-7-17-2322,22 47-903,-19-22-258,13 14-516,-7-6-258,4 7-129,-5-5-257,1-3-130,-2-5 0,-1-6 0,-6-21-130,2 18 1,-2-18-129,0 0 129,7-21 0,-4-4 0,4-4 129,4-3 0,2-3 258,4 3-129,-2-2 258,8 7-257,-6 1-130,7 10 0,-5 3 0,2 10 0,-1 3 0,0 7 0,-1 9 0,1 7 0,-2 3 0,1 1 0,1 5 0,-6-2 0,2 11 0,-16-18-775,7 13-4127,-7-8-387,0 3 258,-11-8-645</inkml:trace>
        </inkml:traceGroup>
        <inkml:traceGroup>
          <inkml:annotationXML>
            <emma:emma xmlns:emma="http://www.w3.org/2003/04/emma" version="1.0">
              <emma:interpretation id="{1AEC48E1-579F-47C9-A4B5-097D9D32B186}" emma:medium="tactile" emma:mode="ink">
                <msink:context xmlns:msink="http://schemas.microsoft.com/ink/2010/main" type="inkWord" rotatedBoundingBox="11193,8037 14378,8050 14376,8583 11190,8569"/>
              </emma:interpretation>
              <emma:one-of disjunction-type="recognition" id="oneOf15">
                <emma:interpretation id="interp75" emma:lang="en-US" emma:confidence="1">
                  <emma:literal>some</emma:literal>
                </emma:interpretation>
                <emma:interpretation id="interp76" emma:lang="en-US" emma:confidence="0">
                  <emma:literal>Some</emma:literal>
                </emma:interpretation>
                <emma:interpretation id="interp77" emma:lang="en-US" emma:confidence="0">
                  <emma:literal>sone</emma:literal>
                </emma:interpretation>
                <emma:interpretation id="interp78" emma:lang="en-US" emma:confidence="0">
                  <emma:literal>Sone</emma:literal>
                </emma:interpretation>
                <emma:interpretation id="interp79" emma:lang="en-US" emma:confidence="0">
                  <emma:literal>Somme</emma:literal>
                </emma:interpretation>
              </emma:one-of>
            </emma:emma>
          </inkml:annotationXML>
          <inkml:trace contextRef="#ctx0" brushRef="#br1" timeOffset="70870.9244">10510 7507 15093,'19'-12'5031,"3"-12"-258,-22 24-258,-11-26-3096,11 26-516,-30-7-516,8 7-387,-4 0 0,-3 1-258,2 8 258,4 2-258,6 0 129,17-11-129,-16 26 258,16-26-129,12 27 129,13-13 0,7-1 129,12 3 0,4 2 129,9-1 0,-2 1 0,4 5-129,-5-3 129,-8 5 1,-12 0-259,-10 3 0,-13 1 0,-11-1 0,-12 0 0,-19-4 0,-9-3 0,-10-5 0,-5-5 0,-6-6 0,-1-5 0,0-7 0,6-9 0,7-4 0,4-1 0,10-2 0,8 0 0,7-4 0,8 7 0,1-3-259,11 23-1031,0-26-1935,0 26-1677,14-11 0,4 11-387,4 0 258</inkml:trace>
          <inkml:trace contextRef="#ctx0" brushRef="#br1" timeOffset="71292.1253">11271 7623 12771,'25'-41'4773,"-25"19"-387,0 22 129,-34-17-2838,4 6-903,7 11-258,-8 0-387,3 9 0,0 3 0,4 8 0,5-1 0,5 6 0,5 0 0,7 2 129,2-2 0,5 1 129,10-2-129,9-3 0,0-5 129,8-2 129,-4-7-386,6-3-130,-6-4 0,6-9 0,-11-9 0,0-5 0,-7-7 0,-3-4 0,-10-5 0,-3-2 0,0 5 0,-12 1 0,-2 6 0,-8 3 0,5 19 0,-19-1-4258,15 8-1031,-6 11 129,6 7-387</inkml:trace>
          <inkml:trace contextRef="#ctx0" brushRef="#br1" timeOffset="72399.7271">11748 7528 13287,'-22'-17'4644,"22"17"-258,-17-8 387,17 8-2967,-4 11-645,4 9-387,0-4-258,0 9 0,0 0-129,0 5 0,0-2-257,4 1-130,-3-3 0,5-1 0,1-3 0,2-6 0,-9-16 0,23 19 0,-23-19 0,30 0 0,-12-14 0,3-2 0,-1-9 0,3-2 0,-4-5 0,5 2 0,-5 2 0,1 3 0,-4 3 0,-4 5 0,-12 17 0,23-18 0,-23 18 0,23 0 0,-23 0 0,29 19 0,-13-4 0,2 2 0,1 1 0,3 4 0,-1-1 0,-2 0 0,3-5 0,-4 0 0,-2-3 0,-16-13 0,26 12 0,-26-12 0,20-3 0,-20 3 0,14-36 0,-9 11 0,-1-7 0,-2-3 0,-2-1 0,0 0 0,-4 6 0,-5 3 0,0 6 0,-1 5 0,10 16 0,-16-14 0,16 14 0,0 0 0,0 0 0,0 0-130,0 0-128,0 0 129,0 0 129,21 5 129,-3-3 0,5 2 0,-2-4 1,1 1-130,-3-1 0,1 2 0,-20-2 0,28 5 0,-28-5 0,27 15 0,-27-15 0,30 30 0,-12-9 0,3 4 0,-1 7 0,1 4 0,1 3 0,-6 2 0,1 10 0,-11-10 0,10 18-775,-16-23-3095,0 3-1161,5-13-129,4-2-129,-9-24 0</inkml:trace>
          <inkml:trace contextRef="#ctx0" brushRef="#br1" timeOffset="72774.1279">13021 7719 14319,'15'-41'5031,"-15"41"-258,23-29 0,-4 26-2322,-1-13-1419,18 10-644,-4-6-388,10 7 0,1-6 0,-2 4 0,-4-4 0,-3 0 0,-9 1 0,-7-4 0,-18 14 0,5-32 0,-10 16 0,-18-2 0,-11 5 0,-7 3 0,-7 8 0,-6 2 0,-2 2 0,0 12 0,5 9 0,8 4 0,11 6 0,11 1 0,15 5 0,6 1 0,27 4-259,9-7-257,17 8-645,-5-22-1161,13 4-2322,4-11-129,1-4-129,-2-8-258</inkml:trace>
        </inkml:traceGroup>
        <inkml:traceGroup>
          <inkml:annotationXML>
            <emma:emma xmlns:emma="http://www.w3.org/2003/04/emma" version="1.0">
              <emma:interpretation id="{3DF5DFB1-4536-404B-8B6F-EE08F1D004B3}" emma:medium="tactile" emma:mode="ink">
                <msink:context xmlns:msink="http://schemas.microsoft.com/ink/2010/main" type="inkWord" rotatedBoundingBox="15173,7686 17770,7697 17767,8635 15169,8623"/>
              </emma:interpretation>
              <emma:one-of disjunction-type="recognition" id="oneOf16">
                <emma:interpretation id="interp80" emma:lang="en-US" emma:confidence="1">
                  <emma:literal>and</emma:literal>
                </emma:interpretation>
                <emma:interpretation id="interp81" emma:lang="en-US" emma:confidence="0">
                  <emma:literal>end</emma:literal>
                </emma:interpretation>
                <emma:interpretation id="interp82" emma:lang="en-US" emma:confidence="0">
                  <emma:literal>ands</emma:literal>
                </emma:interpretation>
                <emma:interpretation id="interp83" emma:lang="en-US" emma:confidence="0">
                  <emma:literal>anal</emma:literal>
                </emma:interpretation>
                <emma:interpretation id="interp84" emma:lang="en-US" emma:confidence="0">
                  <emma:literal>ane</emma:literal>
                </emma:interpretation>
              </emma:one-of>
            </emma:emma>
          </inkml:annotationXML>
          <inkml:trace contextRef="#ctx0" brushRef="#br1" timeOffset="73429.329">14318 7575 12642,'93'-18'4773,"-53"5"-387,-4 1 129,0 5-2709,-24-15-645,-12 22-387,12-33-387,-12 15 0,-17 0-258,-6 4 0,-6 1-129,-3 10 129,-2 3-129,-3 0-129,0 14 258,1 6-258,6 5 129,3 3-129,6 4 258,6 0-258,8 2 0,7 0 129,2-2 0,12-2 129,6-5-129,3-2 129,2-5 0,0-8 129,-2-4-129,2-6 129,-4-2 0,2-9 0,-3-5 0,1-3-128,-1-4-130,3 1 0,-2 1 0,2 3 0,-3 2 0,1 4 0,-1 3 0,0 5 0,-1 4 0,-1 6 0,1 4 0,-3 4 0,0 6 0,-1-2 0,1 5 0,-16-23 0,26 39-775,-26-39-1160,27 9-2967,-27-9 0,36 0-129,-13-2-258</inkml:trace>
          <inkml:trace contextRef="#ctx0" brushRef="#br1" timeOffset="74287.3305">15042 7541 14319,'5'-16'4773,"-5"16"-258,0 0 129,25 0-3096,-25 0-645,13 18-387,-13-18 0,25 32-129,-11-15-258,2 1 0,-2 2-129,-14-20-129,21 30-258,-21-30 129,15 23-129,-15-23 0,0 0 129,0 0 129,0 0 0,21 0 129,-14-16 129,6-2 129,-1-3 0,6 0-129,0-2 129,5 3-129,-2 4-129,4 3 129,-2 8-129,2 5 0,2 2 0,1 14 0,2 5 0,6 2 0,-1 4 0,8-4 0,2-3 0,6-4 0,4-6-129,4-6 129,3-4-129,1-5 129,-3-10-129,-8-1 129,-10-3-129,-11-2 129,-14 1-129,-17 2 129,-3 0 0,-19 6-129,-4 5 129,-4 5-129,-2 2 0,3 12 0,6 6 0,5 4 129,6 4 0,5 5 0,5-3 0,2 2 258,9-1-258,7-3 258,0-2-129,7-3 129,0-7 0,5-5 0,-1-7 129,5-2-129,-2-11 0,6-8-128,-2-12-130,1-6 0,-3-8 0,4-6 0,-6-8 0,-3-7 0,-6-3 0,-8-2 0,-8 1 0,-5 5 0,-11 8 0,-8 10 0,-4 10 0,-2 16 0,0 15 0,5 8 0,8 20 0,12 13 0,0 6 0,19 12 0,6 6 0,11 9 0,3-1 0,4 8 0,1 0 0,-3-1 0,3 5 0,-8-17-130,16 9-4256,-15-16-645,4-7-129,-6-16-258,5-10 0</inkml:trace>
        </inkml:traceGroup>
        <inkml:traceGroup>
          <inkml:annotationXML>
            <emma:emma xmlns:emma="http://www.w3.org/2003/04/emma" version="1.0">
              <emma:interpretation id="{CD6458D0-E74F-4AF9-B567-A4108B360FD4}" emma:medium="tactile" emma:mode="ink">
                <msink:context xmlns:msink="http://schemas.microsoft.com/ink/2010/main" type="inkWord" rotatedBoundingBox="18352,7695 21438,7708 21434,8745 18348,8731"/>
              </emma:interpretation>
              <emma:one-of disjunction-type="recognition" id="oneOf17">
                <emma:interpretation id="interp85" emma:lang="en-US" emma:confidence="1">
                  <emma:literal>drain</emma:literal>
                </emma:interpretation>
                <emma:interpretation id="interp86" emma:lang="en-US" emma:confidence="0">
                  <emma:literal>chain</emma:literal>
                </emma:interpretation>
                <emma:interpretation id="interp87" emma:lang="en-US" emma:confidence="0">
                  <emma:literal>dray</emma:literal>
                </emma:interpretation>
                <emma:interpretation id="interp88" emma:lang="en-US" emma:confidence="0">
                  <emma:literal>chary</emma:literal>
                </emma:interpretation>
                <emma:interpretation id="interp89" emma:lang="en-US" emma:confidence="0">
                  <emma:literal>chair</emma:literal>
                </emma:interpretation>
              </emma:one-of>
            </emma:emma>
          </inkml:annotationXML>
          <inkml:trace contextRef="#ctx0" brushRef="#br1" timeOffset="75410.5324">17612 7623 12384,'47'-29'4644,"-42"13"-387,-5 16 129,0-25-3225,-16 9-387,-7 7-387,-9 4-258,-4 3-387,1 4 0,-3 9 0,6 12 0,4 0 0,8 9 0,4 2 129,9 3 0,7 4 258,0-2 129,14 4 129,1-9 0,9 1 258,-2-10 0,12 2 129,-11-20-129,12 0 129,-8-11 0,7-12-129,-8-16-257,5-3-388,-6-13 0,-2-9 0,-2-5 0,-1-6 0,-3-10 0,-4 0 0,-2-1 0,-8 1 0,1 7 0,-4 9 0,0 14 0,-7 12 0,-2 18 0,9 18 0,-23 13 0,14 20 0,1 12 0,5 8 0,3 6 0,0 3 0,3 2 0,12 0 0,1-3 0,5-2 0,0-8 0,4-1 0,2-6 0,0-8 0,1-8 0,2-10 0,1-7 0,-1-11 0,2-2 0,0-16 0,-2-5 0,0-5 0,-5-6 0,-3-2 0,-6 1 0,-7-1 0,-4 2 0,-5 2 0,-2 6 0,-10 3 0,1 5 0,11 18 0,-23-23 0,23 23-259,-18-11-128,18 11 129,0 0-129,-21 0 0,21 0 129,0 0 0,0 0 0,0 0 129,0 0 129,-13 9 129,13-9 129,0 0 129,14 0 0,4 0 0,-2 0 129,11 0 1,-6 0-517,10 0 0,-7 0 0,3 0 0,-4 2 0,-1 5 0,-3 3 0,-1 3 0,-2 1 0,-2 4 0,0 3 0,-1 2 0,1 2 0,-5 2 0,2 1 0,-4-3 0,5 9-130,-10-14-1547,26 17-1290,-8-17-1935,10-1-129,9-8-129,11-2 129</inkml:trace>
          <inkml:trace contextRef="#ctx0" brushRef="#br1" timeOffset="76065.7334">19050 7665 13803,'-2'-48'5031,"-11"29"-258,13 19-129,-41-34-2838,41 34-774,-37-4-387,19 4-258,-3 9-129,1 7-258,3 4 0,1 1 129,3 2-258,4 0 129,4 4 0,5-2-129,0 0 0,0-4-129,9 2 0,1-3-129,8-2 129,0-8 129,5-4 129,4-6 0,1-4 129,6-8 129,-4-13 0,4 2 129,-4-8 0,1 7-129,-5-3-129,-3 7 1,-3 6-130,-2 3 0,-18 11 0,28 0 0,-28 0 0,23 16 0,-23-16 0,27 34 0,-13-16 0,4 2 0,-2-4 0,2 0 0,-18-16 0,27 19 0,-27-19 0,17 9 0,-17-9 0,0 0 0,0 0 0,22-7 0,-22 7 0,16-18 0,-16 18 0,25-25 0,-9 13 0,0 1 0,0 4 0,3 2 0,1 3 0,-1 2 0,1 2 0,1 8 0,-1 3 0,-2 1 0,-2 2 0,-6 0 0,1 2 0,-11-18 0,12 27-259,-12-27-386,9 19-645,-9-19-2838,0-11-774,0-8 258,4-8-516,-4-5-258</inkml:trace>
          <inkml:trace contextRef="#ctx0" brushRef="#br1" timeOffset="76174.9337">19711 7475 14190,'-19'-85'4773,"10"54"-387,-2 3-645,2 12-3999,9 16-3741,0 0 0,0 0-774,7 16-129</inkml:trace>
          <inkml:trace contextRef="#ctx0" brushRef="#br1" timeOffset="76564.9344">19916 7566 14964,'59'46'5031,"-27"-19"-129,-4-1-258,6 8-3354,-16-7-645,3 3-387,-5-1-387,-9-8 0,0 0-129,-7-21 0,4 25 129,-4-25 0,0 0 129,0 0 129,12-21 129,1 3 129,-1-10 129,6 1-129,0-5 1,3 5-388,-1-1 0,1 10 0,-3 2 0,-1 9 0,-17 7 0,31 7 0,-21 14 0,5 9 0,-5 10 0,3 4 0,-1 9 0,-3-3 0,11 16-1033,-13-16-3869,5-2-387,-6-7-129,2-2-258</inkml:trace>
        </inkml:traceGroup>
      </inkml:traceGroup>
    </inkml:traceGroup>
    <inkml:traceGroup>
      <inkml:annotationXML>
        <emma:emma xmlns:emma="http://www.w3.org/2003/04/emma" version="1.0">
          <emma:interpretation id="{2994C7DD-C956-483C-9F16-B69C6720BE26}" emma:medium="tactile" emma:mode="ink">
            <msink:context xmlns:msink="http://schemas.microsoft.com/ink/2010/main" type="paragraph" rotatedBoundingBox="10697,9004 14642,8790 14723,10296 10778,10509" alignmentLevel="5"/>
          </emma:interpretation>
        </emma:emma>
      </inkml:annotationXML>
      <inkml:traceGroup>
        <inkml:annotationXML>
          <emma:emma xmlns:emma="http://www.w3.org/2003/04/emma" version="1.0">
            <emma:interpretation id="{A975336D-07DB-4CBF-80D0-ABFDB1208F56}" emma:medium="tactile" emma:mode="ink">
              <msink:context xmlns:msink="http://schemas.microsoft.com/ink/2010/main" type="line" rotatedBoundingBox="10697,9004 14642,8790 14723,10296 10778,10509"/>
            </emma:interpretation>
          </emma:emma>
        </inkml:annotationXML>
        <inkml:traceGroup>
          <inkml:annotationXML>
            <emma:emma xmlns:emma="http://www.w3.org/2003/04/emma" version="1.0">
              <emma:interpretation id="{0C7558A2-4269-48C8-AE2E-13D41025F5AE}" emma:medium="tactile" emma:mode="ink">
                <msink:context xmlns:msink="http://schemas.microsoft.com/ink/2010/main" type="inkWord" rotatedBoundingBox="10697,9004 14642,8790 14723,10296 10778,10509"/>
              </emma:interpretation>
              <emma:one-of disjunction-type="recognition" id="oneOf18">
                <emma:interpretation id="interp90" emma:lang="en-US" emma:confidence="0">
                  <emma:literal>Gate</emma:literal>
                </emma:interpretation>
                <emma:interpretation id="interp91" emma:lang="en-US" emma:confidence="0">
                  <emma:literal>• Gate</emma:literal>
                </emma:interpretation>
                <emma:interpretation id="interp92" emma:lang="en-US" emma:confidence="0">
                  <emma:literal>. Gate</emma:literal>
                </emma:interpretation>
                <emma:interpretation id="interp93" emma:lang="en-US" emma:confidence="0">
                  <emma:literal>IGate</emma:literal>
                </emma:interpretation>
                <emma:interpretation id="interp94" emma:lang="en-US" emma:confidence="0">
                  <emma:literal>| Gate</emma:literal>
                </emma:interpretation>
              </emma:one-of>
            </emma:emma>
          </inkml:annotationXML>
          <inkml:trace contextRef="#ctx0" brushRef="#br2" timeOffset="103381.3816">11086 8439 12255,'4'-21'4515,"-4"-15"-258,-4 20 129,4 16-2580,-46-30-774,19 21-387,-12-2 0,3 10-258,-8 1-129,1 3 0,-1 10 0,5 10-129,-2 5 129,5 8-129,2 5 0,4 5-129,5 6 129,7 1-129,6 2 129,7 2-129,5 0 0,1-2 0,14-7 0,8-3 129,2-3-129,7-6 129,1-4 0,7-6 129,0-6-129,5-9 129,-4-4-128,2-7-130,-4-4 0,-4-10 0,-6-11 0,-4-3 0,-11-6 0,-5-2 0,-9-3 0,0 2 0,-15 1 0,-4 2 0,-6 8 0,-2 1 0,1 9 0,-5 3 0,8 8 0,0 2 0,5 3 0,1 3-259,17-3 1,-24 16 129,24-16-129,-10 25 129,10-25 0,0 21-129,0-21 258,10 16-129,-10-16 129,36 9 0,-13-9 258,9 0-129,2 0 129,5 0 129,-2-7 0,4 5-257,-5-5-130,0 4 0,-8-1 0,-5 2 0,-5-3 0,-18 5 0,23-4 0,-23 4 0,0 0 0,16 0 0,-16 0 0,0 0 0,16 15 0,-9 2 0,0 5 0,0 6 0,-1 4 0,-1 4 0,-3 3 0,0 2 0,-1 9 0,-1-16 0,0 15-3097,-3-8-1805,-2 4-387,-4-3-387</inkml:trace>
          <inkml:trace contextRef="#ctx0" brushRef="#br2" timeOffset="105175.3848">11945 8894 7869,'25'-16'4257,"-25"16"129,14-21-258,-14 21-1032,0-30-645,0 30-645,0-34-516,0 34-258,-26-37-258,2 23-129,-9-4-258,-1 7-129,-7 2 0,0 7-258,-2 2 0,4 6 0,4 10 0,6 3 0,6 10-129,5-1 0,9 4 129,4 0-129,5 0 0,0 0 0,11-1 129,3-3-129,4-5 129,-2-2 0,2-3 0,-1-4 0,-1-3 0,-16-11 129,29 4-129,-29-4 129,28-7 0,-12-6 129,0-8 1,4-1-259,-2-4 0,3 3 0,-1-4 0,3 2 0,-4 2 0,3 5 0,-1 4 0,-2 5 0,5 5 0,-3 4 0,4 4 0,0 10 0,0 6 0,1 3 0,1 5 0,-7-3 0,4 7-259,-11-12-773,12 14-1419,-11-18-2322,-14-16 129,21 16-258,-21-16-129</inkml:trace>
          <inkml:trace contextRef="#ctx0" brushRef="#br2" timeOffset="105643.3856">12379 8756 9417,'-7'-27'4386,"7"27"0,0 0-258,16-16-516,12 20-2193,-4-3-774,11 5-1032,15 4-2580,3 1-1161,3-6 0,8 3-387,0-7-387</inkml:trace>
          <inkml:trace contextRef="#ctx0" brushRef="#br2" timeOffset="105456.1853">12470 8384 16125,'0'-61'4773,"2"44"0,-2-3-516,0 20-2709,0 0-645,9 25-515,-9-2-388,5 11 0,-2 5 0,6 9 0,-2 4 0,4 5 0,0 1 0,1 3 0,2 3 0,-3-5 0,5 8 0,-16-22-517,16 3-4127,-16-13-387,0-6 0,0-29-258</inkml:trace>
          <inkml:trace contextRef="#ctx0" brushRef="#br2" timeOffset="106048.9861">13032 8793 10965,'0'0'4773,"16"4"0,5-4-258,6-6-516,16 6-2709,-13-9-387,13 6-258,-10-10-258,3 1 0,-9-2-257,-4-2-130,-11-2 0,-8 0 0,-4 2 0,-14 4 0,-8 1 0,-6 4 0,-2 3 0,-4 4 0,0 4 0,2 12 0,0 7 0,3 7 0,5 8 0,0 6 0,7 6 0,4 1 0,10 6 0,3-3 0,17-3 0,14-8 0,11-9 0,15-13 0,11-7 0,10-12-130,13 2-902,-6-6-3483,4-10-258,-5 3 129,-11-2-516</inkml:trace>
          <inkml:trace contextRef="#ctx0" brushRef="#br2" timeOffset="102226.9796">9898 9869 7869,'18'9'4515,"-18"-9"258,0 0-258,0 0-645,0 0-1161,0 0-774,0 0-645,0 0-129,8-19-1031,-8 19-130,4-25 0,-4 25 0,2-34 0,0 11 0,-2-6 0,1-3 0,-1-5 0,0-9 0,0-8 0,-1-10 0,-5-12 0,1-8 0,-2-8 0,0-3 0,-2 3 0,-2 1 0,-3 6 0,0 10 0,-2 11 0,-2 9 0,0 9 0,2 7 0,2 3 0,1 6 0,3 7 0,3 1 0,7 22 0,-6-26 0,6 26 0,0 0 0,0 0 0,0 0 0,0 0 0,0 0 0,0 0 0,0 0 0,0 14 0,0-14-259,0 25-4772,-2-9-129,2 3 0,0-1-258</inkml:trace>
        </inkml:traceGroup>
      </inkml:traceGroup>
    </inkml:traceGroup>
    <inkml:traceGroup>
      <inkml:annotationXML>
        <emma:emma xmlns:emma="http://www.w3.org/2003/04/emma" version="1.0">
          <emma:interpretation id="{97D2D429-1DFA-411D-93EE-E75F94224C6D}" emma:medium="tactile" emma:mode="ink">
            <msink:context xmlns:msink="http://schemas.microsoft.com/ink/2010/main" type="paragraph" rotatedBoundingBox="16835,11086 21045,11411 20978,12275 16768,11951" alignmentLevel="6"/>
          </emma:interpretation>
        </emma:emma>
      </inkml:annotationXML>
      <inkml:traceGroup>
        <inkml:annotationXML>
          <emma:emma xmlns:emma="http://www.w3.org/2003/04/emma" version="1.0">
            <emma:interpretation id="{AD235DF1-1D80-4AB3-9F2B-3960FF617C2B}" emma:medium="tactile" emma:mode="ink">
              <msink:context xmlns:msink="http://schemas.microsoft.com/ink/2010/main" type="line" rotatedBoundingBox="16835,11086 21045,11411 20978,12275 16768,11951"/>
            </emma:interpretation>
          </emma:emma>
        </inkml:annotationXML>
        <inkml:traceGroup>
          <inkml:annotationXML>
            <emma:emma xmlns:emma="http://www.w3.org/2003/04/emma" version="1.0">
              <emma:interpretation id="{76B0036B-17EA-4E9C-B691-E275DFEE7E13}" emma:medium="tactile" emma:mode="ink">
                <msink:context xmlns:msink="http://schemas.microsoft.com/ink/2010/main" type="inkWord" rotatedBoundingBox="16835,11086 21045,11411 20978,12275 16768,11951"/>
              </emma:interpretation>
              <emma:one-of disjunction-type="recognition" id="oneOf19">
                <emma:interpretation id="interp95" emma:lang="en-US" emma:confidence="0">
                  <emma:literal>Drawn</emma:literal>
                </emma:interpretation>
                <emma:interpretation id="interp96" emma:lang="en-US" emma:confidence="0">
                  <emma:literal>Prawn</emma:literal>
                </emma:interpretation>
                <emma:interpretation id="interp97" emma:lang="en-US" emma:confidence="0">
                  <emma:literal>Drain</emma:literal>
                </emma:interpretation>
                <emma:interpretation id="interp98" emma:lang="en-US" emma:confidence="0">
                  <emma:literal>Drown</emma:literal>
                </emma:interpretation>
                <emma:interpretation id="interp99" emma:lang="en-US" emma:confidence="0">
                  <emma:literal>prawn</emma:literal>
                </emma:interpretation>
              </emma:one-of>
            </emma:emma>
          </inkml:annotationXML>
          <inkml:trace contextRef="#ctx0" brushRef="#br2" timeOffset="111290.5955">15873 10599 5676,'0'0'3999,"0"0"-129,-16-16-258,16 16-774,0 0-645,9-16-387,10 16-129,-19 0-516,39-2 0,-16-2-258,20 4 0,0 0-129,23 7-129,6-3-129,19 7 0,5-3-258,11 7 1,-2 3-259,0 1 0,-7 4 0,-13 2 0,-14 5 0,-16 4 0,-12 2 0,-14 3 0,-12-2 0,-10 4 0,-7-2 0,-8 0 0,-16 1 0,-8-3 0,-8-2 0,-9-3 0,-6 0 0,-5-7 0,-6 0-130,-5-7 130,0-5-129,-6-8-129,3-2 129,-1-3-129,5 0 0,5-8-129,8-1 0,5-6 0,15 10-387,1-13-258,36 18-1290,-25-9-2193,25 9 0,0 0-387,0 0 0</inkml:trace>
          <inkml:trace contextRef="#ctx0" brushRef="#br2" timeOffset="110354.5939">16509 10538 11610,'0'-16'4773,"0"16"-258,0 14 129,4 18-2322,-8-7-645,8 22-516,-4-7 0,11 17-516,-2-2-386,8 8-259,1-3 0,4 2 0,-3-1 0,1-4 0,-3 2 0,-8-10 0,0 1 0,-9-14-904,4 14-1031,-6-26-2967,-9-6-129,-5-9-129,16-9-129</inkml:trace>
          <inkml:trace contextRef="#ctx0" brushRef="#br2" timeOffset="111992.5967">17144 11148 12384,'49'7'4902,"-28"-5"-258,-2-2 0,10 5-2709,-29-5-774,41-5-387,-22-9-129,6 3-258,-3-5 0,1-2-129,-4-3-129,-1 0 0,-5-4 0,-10 0-258,-3 2 0,-2 0-129,-10 3 0,-8 1-129,3 8-258,-8-3 129,7 8-129,-5-1 0,23 7 258,-27-5-129,27 5 258,0 0-129,0 0 129,-16 0 129,16 0 0,0 0 129,0 0-258,0 0 387,11 16-129,-11-16 387,23 0 0,-5 0 129,-2-2 129,10 2 0,-4-7 0,11 5 0,-6-1 0,9 3-129,-6 0 0,7 0-129,-5 3-257,2 8-130,-4-2 0,-1 1 0,-4 5 0,0 1 0,-6 1 0,-1 7 0,-2-1 0,-5 0 0,3 7-388,-7-5-515,13 11-258,-13-20-516,21 19-516,-12-24-1548,16 3-903,6-5-129,-1-9-129,9 0 0</inkml:trace>
          <inkml:trace contextRef="#ctx0" brushRef="#br2" timeOffset="112741.3981">18256 11066 10836,'0'-55'4902,"-3"30"-258,-12 2 0,15 23-2064,-32-37-1032,32 37-516,-32-16-258,32 16-258,-32 0-258,32 0 0,-30 25-129,16-6-129,0 4 0,3 1 129,2 1-129,4-1 0,1 0-129,4 2 129,0-3-129,4 0 129,5-3-129,-9-20 0,28 25 0,-12-20 129,4-5 0,1-1 0,-1-12 129,3-7 0,-2-3 129,0-2-129,-3 2 0,4 2 0,-6 3 0,-16 18 1,28-19-130,-28 19 0,28 0-130,-28 0 260,29 28-260,-13-5 130,4 0 0,1 4 130,4-2-130,0 0 0,0-4 0,-1-7 0,1-3 0,2-7 0,-2-4 0,2-4 0,-2-8 0,-1-6 0,0-2 0,-3-1 0,0 0 0,-5-1 0,-1 6 0,-15 16 0,17-26-130,-17 26 260,0 0-130,20-6 0,-20 6-130,19 18 260,-6 0-260,3 3 260,2 2-260,1 2 130,1-2 0,-2-3-129,-1-2-129,-17-18 0,29 17-129,-29-17-258,19-1-129,-19-19-129,9 2 129,-9-15-129,4-1 258,-4-11 0,0-1 258,-2-6 387,-3-3 258,3 4 129,-5-3 0,5 8 0,-5 5-258,3 7-387,4 15-2064,0 19-1935,0 0 129,0 0-645,0 0 0</inkml:trace>
          <inkml:trace contextRef="#ctx0" brushRef="#br2" timeOffset="113131.3987">19142 10878 14061,'52'39'4902,"-24"-14"-258,-1 2 0,12 8-3096,-21-8-774,7 7-387,-9-4-129,-4-2-258,-1-3-129,-4-3 0,-2-5 0,-5-17 0,0 0 0,0 0 0,16 0 258,-5-14-129,0-11 258,6-1 0,1-6 0,11 1 129,-5-1 0,10 7 0,0 4-128,5 10-259,0 8 0,2 3 0,-5 19 0,1 13 0,-5 9 0,0 6 0,-3 9 0,-4 1 0,8 13-388,-18-8-4385,15-9-258,-3-12-129,5-9-387</inkml:trace>
        </inkml:traceGroup>
      </inkml:traceGroup>
    </inkml:traceGroup>
    <inkml:traceGroup>
      <inkml:annotationXML>
        <emma:emma xmlns:emma="http://www.w3.org/2003/04/emma" version="1.0">
          <emma:interpretation id="{0475E56F-2B77-4C03-9718-D616472C42DA}" emma:medium="tactile" emma:mode="ink">
            <msink:context xmlns:msink="http://schemas.microsoft.com/ink/2010/main" type="paragraph" rotatedBoundingBox="8738,14519 19941,14646 19921,16454 8718,16327" alignmentLevel="4"/>
          </emma:interpretation>
        </emma:emma>
      </inkml:annotationXML>
      <inkml:traceGroup>
        <inkml:annotationXML>
          <emma:emma xmlns:emma="http://www.w3.org/2003/04/emma" version="1.0">
            <emma:interpretation id="{339C0EC1-14D6-4A50-B687-8002E7466973}" emma:medium="tactile" emma:mode="ink">
              <msink:context xmlns:msink="http://schemas.microsoft.com/ink/2010/main" type="line" rotatedBoundingBox="8738,14519 19941,14646 19921,16454 8718,16327"/>
            </emma:interpretation>
          </emma:emma>
        </inkml:annotationXML>
        <inkml:traceGroup>
          <inkml:annotationXML>
            <emma:emma xmlns:emma="http://www.w3.org/2003/04/emma" version="1.0">
              <emma:interpretation id="{FCF5FC1E-1F8C-43E5-965D-727492BA8C7D}" emma:medium="tactile" emma:mode="ink">
                <msink:context xmlns:msink="http://schemas.microsoft.com/ink/2010/main" type="inkWord" rotatedBoundingBox="10305,14683 14631,14733 14614,16178 10289,16129"/>
              </emma:interpretation>
              <emma:one-of disjunction-type="recognition" id="oneOf20">
                <emma:interpretation id="interp100" emma:lang="en-US" emma:confidence="0">
                  <emma:literal>Rd</emma:literal>
                </emma:interpretation>
                <emma:interpretation id="interp101" emma:lang="en-US" emma:confidence="0">
                  <emma:literal>Re-</emma:literal>
                </emma:interpretation>
                <emma:interpretation id="interp102" emma:lang="en-US" emma:confidence="0">
                  <emma:literal>Ros</emma:literal>
                </emma:interpretation>
                <emma:interpretation id="interp103" emma:lang="en-US" emma:confidence="0">
                  <emma:literal>RAs</emma:literal>
                </emma:interpretation>
                <emma:interpretation id="interp104" emma:lang="en-US" emma:confidence="0">
                  <emma:literal>Ras</emma:literal>
                </emma:interpretation>
              </emma:one-of>
            </emma:emma>
          </inkml:annotationXML>
          <inkml:trace contextRef="#ctx0" brushRef="#br2" timeOffset="126438.2221">11015 14665 11997,'48'-4'4902,"-21"4"-258,3 0 129,9 15-903,-4-15-2451,28 3-387,-5-3-902,17 0-130,0 0 0,12-2 0,-2-5 0,3-2 0,-8-3 0,-7 3 0,-13-2 0,-12-1 0,-14 0 0,-34 12 0,14-31 0,-25 15 0,-15 0 0,-12-2 0,-1 4 0,-3 0 0,4 3 0,4 4 0,8 0 0,6 5 0,20 2 0,0 0 0,0 0 0,18 11 0,7 0 0,7 5 0,3 0 0,6 9 0,-5 1 0,-1 8 0,-6 0 0,-8 1 0,-8 1 0,-10 3 0,-3 0 0,-14-8 0,-4 8 0,-24-16-3226,10 3-1547,-9-6-516,3 1 129</inkml:trace>
          <inkml:trace contextRef="#ctx0" brushRef="#br2" timeOffset="126781.4227">12468 14469 17931,'21'-1'4902,"-21"1"258,20 19-386,-20-19-4774,16 50 0,-9-7 0,6 12 0,-5 0 0,5 4 0,-2-1 0,1-6 0,-1-2 0,-4-13 0,3-3 0,-10-34-259,17 18-4127,-17-18-645,0-15-129,0-13-129</inkml:trace>
          <inkml:trace contextRef="#ctx0" brushRef="#br2" timeOffset="127077.8232">12473 14405 13803,'15'-16'4644,"4"14"129,8 4-129,-8 4-2838,22 19-516,-5-8-387,10 12-387,-3 1-128,5 7-388,-4 4 0,1 6 0,-6 1 0,-5 3 0,-11 1 0,-7-2 0,-9-2 0,-7-4 0,-9-5 0,-14-9 0,-5-1 0,-13-13 0,3 5-775,-20-21-2321,6 7-1677,-7-5-129,2 0 0,0-2-387</inkml:trace>
          <inkml:trace contextRef="#ctx0" brushRef="#br2" timeOffset="127389.8238">13215 14224 16383,'132'3'4644,"-74"10"387,-1 12-387,-14 0-3483,3 23-516,-10 5-386,-4 18-259,-11 9 0,-6 15 0,-15 8 0,-2 5 0,-14-1 0,-11-4 0,-7-3 0,-16-13 0,2 2 0,-16-25-4645,-5-5-257,-15-13-258,-1-2-258</inkml:trace>
        </inkml:traceGroup>
        <inkml:traceGroup>
          <inkml:annotationXML>
            <emma:emma xmlns:emma="http://www.w3.org/2003/04/emma" version="1.0">
              <emma:interpretation id="{B7506D09-F15D-4755-808B-5467943EBB75}" emma:medium="tactile" emma:mode="ink">
                <msink:context xmlns:msink="http://schemas.microsoft.com/ink/2010/main" type="inkWord" rotatedBoundingBox="12056,14612 14684,14892 14542,16215 11915,15935"/>
              </emma:interpretation>
              <emma:one-of disjunction-type="recognition" id="oneOf21">
                <emma:interpretation id="interp105" emma:lang="en-US" emma:confidence="0">
                  <emma:literal>ID)</emma:literal>
                </emma:interpretation>
                <emma:interpretation id="interp106" emma:lang="en-US" emma:confidence="0">
                  <emma:literal>3D)</emma:literal>
                </emma:interpretation>
                <emma:interpretation id="interp107" emma:lang="en-US" emma:confidence="0">
                  <emma:literal>JD)</emma:literal>
                </emma:interpretation>
                <emma:interpretation id="interp108" emma:lang="en-US" emma:confidence="0">
                  <emma:literal>HD)</emma:literal>
                </emma:interpretation>
                <emma:interpretation id="interp109" emma:lang="en-US" emma:confidence="0">
                  <emma:literal>-D)</emma:literal>
                </emma:interpretation>
              </emma:one-of>
            </emma:emma>
          </inkml:annotationXML>
          <inkml:trace contextRef="#ctx0" brushRef="#br2" timeOffset="123692.6173">7765 14316 14061,'18'-14'4902,"-18"14"-258,2 13 0,5 13-3225,-7-6-516,0 17 129,-2-1-258,2 14-386,-4 3-388,4 9 0,-1-3 0,1 5 0,0 0 0,3-4 0,2-1 0,4-6 0,0-4 0,0-9 0,0-6 0,0-5 0,-2-8 0,-2-5 0,-5-16 0,7 16 0,-7-16 0,0 0-259,0 0-2321,0-16-2193,0 0-258,-5-7-129,0 0-129</inkml:trace>
          <inkml:trace contextRef="#ctx0" brushRef="#br2" timeOffset="124722.2191">7875 14313 6708,'0'0'4257,"-2"-22"-129,2 22 129,0 0-1290,0 0-645,0 0-903,-8-19-129,8 19-387,0 0-129,16-7 0,-16 7-129,33-9 0,-13 4-129,12 5-129,0-6 0,7 6 1,0 0-388,6 0 0,-6 4 0,2 3 0,-6 2 0,-3 3 0,-5 4 0,-6 2 0,-5 0 0,-8 5 0,-8 2 0,0 2 0,-16 1 0,-8 0 0,-6-1 0,-7 0 0,-2-2 0,-6-4 0,3-3 0,-1-2 0,4-5 0,1-3 0,6 0 0,4-5 0,3 1 0,5-3 0,4 3 0,16-4 0,-16 12 0,16-12 0,0 24 0,11-5 0,7 2 0,5 6 0,5 2 0,12 3 0,0 1 0,8 7 0,2-1 0,5 2 0,1-2 0,6 0 0,-3 2 0,-1-4 0,-3-3 0,-3-2 0,-6-5 0,-5-6 0,-7-3 0,-7-4 0,-8-5 0,-19-9 0,23 9 0,-23-9 0,16 0-3097,-16 0-1934,0 0-129,-12-20-258</inkml:trace>
          <inkml:trace contextRef="#ctx0" brushRef="#br2" timeOffset="125283.8201">9665 14149 12771,'37'-44'4644,"-28"28"-387,-9 16 258,-18-27-2967,18 27-516,-39 0-129,16 5-258,-13 8-129,4 13-129,-7 5-129,4 10 0,-3 3 0,4 11-129,4 0 0,7 13 0,4 1 0,8 11 130,7 4-259,4 1 0,16 1 0,13-1 0,12-3 0,12-7 0,9-10 0,6-9 0,5-10 0,-4-14-388,8-2-515,-19-19-774,10-1-2709,-16-6-387,-8-4 129,-7-4-387</inkml:trace>
          <inkml:trace contextRef="#ctx0" brushRef="#br2" timeOffset="125783.021">10287 14501 13287,'-10'-37'4128,"10"37"-129,-24-18 0,3 9-2967,21 9-516,-28 0-258,28 0 0,-25 7-129,25-7 258,-11 18 0,11-18 0,5 27 129,15-6 129,0-1 0,15 6 0,-1-1-258,12 7 0,0-1 0,4 4-129,-3-3-128,-5-2-130,-6-3 0,-8 2 0,-14-4 0,-8-1 0,-8-6 0,-19-2 0,-10-5 0,-8 0 0,-7-4 0,-4-4 0,-3-3 0,1 0 0,2-3 0,4-8 0,5 2 0,8-3 0,6 5 0,-2-13-259,29 20-4385,-21-12-129,21 12-129,0 0-387</inkml:trace>
        </inkml:traceGroup>
        <inkml:traceGroup>
          <inkml:annotationXML>
            <emma:emma xmlns:emma="http://www.w3.org/2003/04/emma" version="1.0">
              <emma:interpretation id="{46611A77-561A-4FBB-B689-92C3E269A946}" emma:medium="tactile" emma:mode="ink">
                <msink:context xmlns:msink="http://schemas.microsoft.com/ink/2010/main" type="inkWord" rotatedBoundingBox="15388,15331 15858,15336 15855,15621 15384,15615"/>
              </emma:interpretation>
              <emma:one-of disjunction-type="recognition" id="oneOf22">
                <emma:interpretation id="interp110" emma:lang="en-US" emma:confidence="1">
                  <emma:literal>=</emma:literal>
                </emma:interpretation>
                <emma:interpretation id="interp111" emma:lang="en-US" emma:confidence="0">
                  <emma:literal>I</emma:literal>
                </emma:interpretation>
                <emma:interpretation id="interp112" emma:lang="en-US" emma:confidence="0">
                  <emma:literal>IF</emma:literal>
                </emma:interpretation>
                <emma:interpretation id="interp113" emma:lang="en-US" emma:confidence="0">
                  <emma:literal>IT</emma:literal>
                </emma:interpretation>
                <emma:interpretation id="interp114" emma:lang="en-US" emma:confidence="0">
                  <emma:literal>IS</emma:literal>
                </emma:interpretation>
              </emma:one-of>
            </emma:emma>
          </inkml:annotationXML>
          <inkml:trace contextRef="#ctx0" brushRef="#br2" timeOffset="129355.4272">14430 14729 10191,'-11'-23'4644,"11"23"-129,0 0 0,18 0-2322,-18 0-774,32 0-258,-12 0-129,17 3-258,-1-3-258,10 0-129,0 0-129,2 2-129,0 2-387,-9-4-516,9 12-1548,-17-8-2451,-10 3 0,-21-7-387,0 0-129</inkml:trace>
          <inkml:trace contextRef="#ctx0" brushRef="#br2" timeOffset="129527.0275">14507 14962 12771,'56'23'4644,"-13"-16"-774,-4-7-903,11-5-6063,14 5-645,-7-9-645,11 4-258</inkml:trace>
        </inkml:traceGroup>
        <inkml:traceGroup>
          <inkml:annotationXML>
            <emma:emma xmlns:emma="http://www.w3.org/2003/04/emma" version="1.0">
              <emma:interpretation id="{F9DCABAC-E2C9-4930-B7F5-39214CDF24E8}" emma:medium="tactile" emma:mode="ink">
                <msink:context xmlns:msink="http://schemas.microsoft.com/ink/2010/main" type="inkWord" rotatedBoundingBox="16890,14612 19941,14646 19921,16454 16870,16420"/>
              </emma:interpretation>
              <emma:one-of disjunction-type="recognition" id="oneOf23">
                <emma:interpretation id="interp115" emma:lang="en-US" emma:confidence="0">
                  <emma:literal>fig)</emma:literal>
                </emma:interpretation>
                <emma:interpretation id="interp116" emma:lang="en-US" emma:confidence="0">
                  <emma:literal>for)</emma:literal>
                </emma:interpretation>
                <emma:interpretation id="interp117" emma:lang="en-US" emma:confidence="0">
                  <emma:literal>Flo)</emma:literal>
                </emma:interpretation>
                <emma:interpretation id="interp118" emma:lang="en-US" emma:confidence="0">
                  <emma:literal>floe)</emma:literal>
                </emma:interpretation>
                <emma:interpretation id="interp119" emma:lang="en-US" emma:confidence="0">
                  <emma:literal>Floe)</emma:literal>
                </emma:interpretation>
              </emma:one-of>
            </emma:emma>
          </inkml:annotationXML>
          <inkml:trace contextRef="#ctx0" brushRef="#br2" timeOffset="130385.0291">15928 15079 13545,'-18'-39'4902,"18"22"-129,5-1-258,26 11-3354,1-11-516,21 0-387,11 0-387,9-7-516,16 16-903,-14-12-2451,6 5-516,-8 2-387,-10-2-129</inkml:trace>
          <inkml:trace contextRef="#ctx0" brushRef="#br2" timeOffset="130166.6287">15962 14553 10707,'41'-13'4902,"-24"10"-129,1-1 129,-2 4-2193,-16 0-1548,32-10-258,-16 1-129,9 3-129,-4-6-258,8-2 0,-1-4-129,6-3 1,-2-4-259,0-6 0,-3-1 0,-6-7 0,-9 0 0,-5-3 0,-7 2-130,-4-1 1,-12 4 0,-8 3 0,-1 4 129,0 7-129,2 7 129,-2 7 0,3 9 0,20 0 129,-27 23-129,20 11 129,4 10 129,3 15-128,0 9-130,10 19 0,-1 9 0,5 18 0,-1 1 0,3 8 0,-2 0 0,6 0 0,-3-1 0,3-6 0,0-13 0,1-10 0,-3-12 0,1-11 0,-6-10 0,-4-10 0,-4-14 0,-5-10 0,0-6 0,0-20 0,-23 9 0,0-13 0,5-8 0,-12-20 0,17 16-3355,-17-20-1934,9 1 0,-6-6-129,7-2-129</inkml:trace>
          <inkml:trace contextRef="#ctx0" brushRef="#br2" timeOffset="130821.8298">17198 14073 13545,'-16'-48'4902,"3"32"-129,13 16-129,-44-9-3096,31 23-645,-11 9-129,4 16-387,-5 9-129,2 13 0,-4 8 0,4 13-129,4 10 0,3 12 0,5 4-258,6 6 258,5 3 1,5-1-130,13-4 0,8-7 0,10-11 0,5-14 0,9-12 0,1-11-130,8-11-386,-4-16-258,11 1-516,-23-26-2322,10 0-1419,-7-5 258,-5-3-645,-11-13-258</inkml:trace>
          <inkml:trace contextRef="#ctx0" brushRef="#br2" timeOffset="132303.8323">18032 14348 3999,'7'-16'4515,"9"-7"-129,-16 23 129,0-19-1419,-10-3-516,10 22-774,-34-25-387,16 24-387,-12-6-129,3 10-258,-5 11-129,4 15-129,-3 10-258,6 12 0,2 12-129,4 10 129,6 7-129,8 2 0,5 1 0,2-5 0,12-5 0,9-10 129,4-12 0,5-8 0,3-15 129,6-8 129,-2-15 0,4-5-129,-6-3 129,3-12 0,-8-9-257,-2-7-130,-5-6 0,-6-6 0,-6-1 0,-8-4 0,-5 0 0,-5 1 0,-8 7 0,-10 0-259,0 14-128,-7-1 0,1 9 0,-3 2 0,6 7 0,1 1 129,5 8 0,2-4 0,18 4 129,-17 0 0,17 0 129,0 0 0,0 0 0,14 5 129,-14-5 0,34 6 129,-13-6 0,6 0-129,-2 0 129,3 0-129,-1-2 129,-1 2 0,-1-4 0,-2 4-129,-3 0 129,0 0-129,-4 0 0,-16 0 0,26 0-129,-26 0 129,20 7-129,-20-7 0,0 0 0,21 25 0,-14-7 0,-1 3 0,-1 4-129,-2 7 0,3 7-258,-4-3-129,7 14-387,-9-18-903,12 16-1677,-8-13-1548,6-1 0,3-7-258,3-7 0</inkml:trace>
          <inkml:trace contextRef="#ctx0" brushRef="#br2" timeOffset="147591.8591">18628 14076 1290,'-28'-21'3096,"15"1"516,13 20-258,0 0-1032,0 0-645,13-16 129,-13 16-129,16 0-129,-16 0 0,24 11-129,-24-11-129,50 37-258,-23-14 0,16 18-387,-10 0 0,10 14-258,-7 6 0,1 19 0,-12 11-129,-4 21 129,-14 2-129,-5 8 258,-7 1-129,-15 2 0,-14-8 0,-8-7-129,-13-19 129,-2-15-387,-2-15 258,6-11-128,3-8-130,5-11 0,10-6-259,6-13 1,12 0-387,-1-12-387,18 0-1548,0 0-2322,0 0-258,-11-19-129,11-8-129</inkml:trace>
        </inkml:traceGroup>
      </inkml:traceGroup>
    </inkml:traceGroup>
  </inkml:traceGroup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21T10:51:21.780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D059C6DD-C9A5-4E17-9DB0-953C5184ED42}" emma:medium="tactile" emma:mode="ink">
          <msink:context xmlns:msink="http://schemas.microsoft.com/ink/2010/main" type="inkDrawing" rotatedBoundingBox="5377,6466 6533,6470 6531,7043 5375,7039" semanticType="callout" shapeName="Other">
            <msink:sourceLink direction="to" ref="{60D6E803-565F-4818-8639-2118E5327B60}"/>
            <msink:sourceLink direction="from" ref="{60D6E803-565F-4818-8639-2118E5327B60}"/>
          </msink:context>
        </emma:interpretation>
      </emma:emma>
    </inkml:annotationXML>
    <inkml:trace contextRef="#ctx0" brushRef="#br0">-388 4502 5031,'-11'-17'4386,"11"17"-129,-2-20 0,2 20-1419,0 0-903,2-18-387,-2 18-516,0 0-387,22 0-258,-22 0-129,17 0 0,-17 0 129,27 6 0,-9-6 0,8 7 0,5-7 0,13 7 0,4-7 0,16 7 0,6-5-129,11 1 129,1 3-258,7 1 0,-2-2 0,-1 0-129,-8-3 129,-7 0 0,-12-2-129,-11 0 129,-9-2-129,-14-10-129,-25 12 0,14-32 0,-14 12-129,-19-7-129,-6 2 129,-7-8 0,0 4 0,-2-1 129,5 5 129,5 6 0,4 2 0,20 17 0,-16-10 129,16 10 0,7 16 129,13 5 0,3 2 0,9 8 129,-2 1-129,7 3 129,-5-3 0,2 2-129,-11-4 0,-7 4 0,-12-2-128,-6 0-130,-14 0-130,-16-2-515,-2 9-516,-21-3-3612,5-4-129,0-5-129,4-2-258</inkml:trace>
  </inkml:traceGroup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21T10:51:22.482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C3F651A4-9D69-4C1B-9671-6639F356DEB4}" emma:medium="tactile" emma:mode="ink">
          <msink:context xmlns:msink="http://schemas.microsoft.com/ink/2010/main" type="inkDrawing" rotatedBoundingBox="6564,6721 6717,9280 6686,9282 6533,6723" semanticType="callout" shapeName="Other">
            <msink:sourceLink direction="with" ref="{60D6E803-565F-4818-8639-2118E5327B60}"/>
          </msink:context>
        </emma:interpretation>
      </emma:emma>
    </inkml:annotationXML>
    <inkml:trace contextRef="#ctx0" brushRef="#br0">786 4477 11610,'0'0'4515,"0"0"0,0 0 129,-20 4-2709,20 19-645,0-23-129,0 45-258,-1-21 0,1 12-387,0 0 0,3 8-257,2 8-259,6 12 0,-4 7 0,6 14 0,-4 8 0,1 6 0,-3 5 0,2 2 0,-3 1 0,-1 0 0,-3-2 0,-1 1 0,3-1 0,0 0 0,-1 6 0,2-1 0,1-2 0,1-4 0,2-7 0,-2-8 0,0-5 0,-2-11 0,-1-7 0,-4-15 0,3 8-1033,-3-20-3740,-1-9-258,-5-12 0,6-18-516</inkml:trace>
  </inkml:traceGroup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21T10:51:49.969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8B07F3D4-3B72-4C73-BE5A-F23963EE0841}" emma:medium="tactile" emma:mode="ink">
          <msink:context xmlns:msink="http://schemas.microsoft.com/ink/2010/main" type="writingRegion" rotatedBoundingBox="3452,10655 24901,10486 24948,16484 3499,16652">
            <msink:destinationLink direction="with" ref="{56747E49-A271-4EE6-9651-4C7C0CC8114F}"/>
          </msink:context>
        </emma:interpretation>
      </emma:emma>
    </inkml:annotationXML>
    <inkml:traceGroup>
      <inkml:annotationXML>
        <emma:emma xmlns:emma="http://www.w3.org/2003/04/emma" version="1.0">
          <emma:interpretation id="{82620144-2536-4014-8EA8-98D6D91FFA92}" emma:medium="tactile" emma:mode="ink">
            <msink:context xmlns:msink="http://schemas.microsoft.com/ink/2010/main" type="paragraph" rotatedBoundingBox="11549,10776 24880,10418 24933,12407 11602,12764" alignmentLevel="2"/>
          </emma:interpretation>
        </emma:emma>
      </inkml:annotationXML>
      <inkml:traceGroup>
        <inkml:annotationXML>
          <emma:emma xmlns:emma="http://www.w3.org/2003/04/emma" version="1.0">
            <emma:interpretation id="{88070C8E-DC81-4F20-B82A-26EE03261135}" emma:medium="tactile" emma:mode="ink">
              <msink:context xmlns:msink="http://schemas.microsoft.com/ink/2010/main" type="line" rotatedBoundingBox="11549,10776 24880,10418 24933,12407 11602,12764"/>
            </emma:interpretation>
          </emma:emma>
        </inkml:annotationXML>
        <inkml:traceGroup>
          <inkml:annotationXML>
            <emma:emma xmlns:emma="http://www.w3.org/2003/04/emma" version="1.0">
              <emma:interpretation id="{2E958F6A-89C0-434B-8DF6-1104A4FB1508}" emma:medium="tactile" emma:mode="ink">
                <msink:context xmlns:msink="http://schemas.microsoft.com/ink/2010/main" type="inkWord" rotatedBoundingBox="11555,10993 17525,10833 17572,12604 11602,12764"/>
              </emma:interpretation>
              <emma:one-of disjunction-type="recognition" id="oneOf0">
                <emma:interpretation id="interp0" emma:lang="en-US" emma:confidence="1">
                  <emma:literal>Transfer</emma:literal>
                </emma:interpretation>
                <emma:interpretation id="interp1" emma:lang="en-US" emma:confidence="0">
                  <emma:literal>Trans for</emma:literal>
                </emma:interpretation>
                <emma:interpretation id="interp2" emma:lang="en-US" emma:confidence="0">
                  <emma:literal>Trans For</emma:literal>
                </emma:interpretation>
                <emma:interpretation id="interp3" emma:lang="en-US" emma:confidence="0">
                  <emma:literal>Trans Far</emma:literal>
                </emma:interpretation>
                <emma:interpretation id="interp4" emma:lang="en-US" emma:confidence="0">
                  <emma:literal>Trans Fear</emma:literal>
                </emma:interpretation>
              </emma:one-of>
            </emma:emma>
          </inkml:annotationXML>
          <inkml:trace contextRef="#ctx0" brushRef="#br0">40 121 13029,'-20'-13'4386,"-1"-6"-258,21 19 129,0 0-2322,2-20-645,23 20-387,-1-5-129,25 5-258,2-9 129,22 9-129,5-7-128,15 3-388,1-1 0,6 0 0,-6-2 0,-5 1 0,-11 1 0,-10 1 0,-11 1 0,-15-1 0,-4 4 0,-20-5-904,8 8-2321,-26-3-1419,0 0-129,-2 16-258,-14-8 0</inkml:trace>
          <inkml:trace contextRef="#ctx0" brushRef="#br0" timeOffset="374.4006">716 11 15222,'0'0'4644,"0"0"-129,0 0 0,0 0-2580,0 17-1032,2 15-129,-2-1-515,5 15-259,-3 2 0,3 11 0,-5 5 0,2 1 0,0 1 0,1-2 0,-1 0 0,1-5 0,3-6 0,-1-6 0,0-5 0,3-6 0,-3-6 0,0-7 0,1-5 0,-6-18 0,7 25 0,-7-25-517,0 0-1418,0 0-2580,0 0-387,0 0 129,12-16-258</inkml:trace>
          <inkml:trace contextRef="#ctx0" brushRef="#br0" timeOffset="1216.802">1203 756 10191,'32'3'4644,"-14"-3"-258,2 0 0,-1 6-1548,-19-6-1032,39-6-387,-39 6-516,41-17-129,-41 17-129,36-27-129,-22 11-257,2-4-259,-7-1 0,-4-4 0,-5 0 0,-2-5-259,-5 3-257,-14-1 0,3 8-258,-16-5-129,13 17 0,-18-9 0,18 17-129,-11-7 129,15 7 129,-4 0 258,21 0 129,0 0 258,0 0 645,0 18 0,0-18 387,29 2-129,-13-2 258,21 0-129,-14-9-129,18 5 129,-13-6-387,12 4 258,-14-4-387,8 4 130,-11-1-517,2 4 0,-5-1 0,-1 4 0,-3 0 0,2 7 0,-2 2 0,0 7 0,0 2 0,-2 5 0,1 4 0,-3 0 0,-1 5 0,-4-4 0,2 4 0,-6-7-646,10 5-515,-13-30-903,21 32-1548,-21-32-1161,36 13 129,-12-13-129,3-2-258</inkml:trace>
          <inkml:trace contextRef="#ctx0" brushRef="#br0" timeOffset="1669.2029">2130 548 13287,'16'-38'4515,"-16"22"0,0 16 129,-29-33-2451,29 33-516,-32-15-774,32 15-129,-33-1-515,33 1-259,-29 3 0,29-3 0,-19 25 0,13-7 0,1 3 0,3 1 0,2 4 0,0-1 0,0 2 0,2-1-130,7-1-128,0-3 0,3-1 0,-12-21 0,25 23 0,-25-23 258,30 0 0,-12-3 129,-4-15 129,4-3 0,-2-6 129,4 4-129,-6-4-128,4 9-130,-4-1 0,2 6 0,0 4 0,2 9 0,0 0 0,3 11 0,2 7 0,-2 0 0,4 6 0,-3 1 0,2 4 0,-6-8 0,5 8-775,-23-29-902,41 21-2838,-21-16-387,3-5 129,0-1-129</inkml:trace>
          <inkml:trace contextRef="#ctx0" brushRef="#br0" timeOffset="2090.4036">2692 530 14964,'0'-18'4773,"0"18"129,12 0-387,-12 0-2451,34 6-1032,-18 6-515,4 8-517,-4 1 0,-2 2 0,-5 5 0,-6-1 0,-1 3 0,-2-6-388,0 0 1,-5-8 0,5-16 129,0 0 0,0 0 129,0 0 258,7-30 129,4 4 129,-2-8 0,7 2 0,-4-2-128,2 9-259,-3 0 0,3 9 0,-14 16 0,29-14 0,-29 14 0,30 12 0,-12 8 0,-1 5 0,-1 1 0,2 5 0,0 3 0,-5-6 0,3 4 0,-8-12-646,14 12-902,-22-32-1548,28 16-1806,-3-15 258,9-1-516,7-7 387</inkml:trace>
          <inkml:trace contextRef="#ctx0" brushRef="#br0" timeOffset="2496.0043">3699 539 13674,'0'-29'4515,"-16"21"129,-13 2-129,-6-6-2064,8 12-1419,-12 0-645,9 7 0,-2 0-387,7 4 129,5-2-129,20-9 0,-12 23-129,12-23 129,9 23 0,12-11 129,7 1-129,8 1 129,3 2-129,4-2 129,1 0-129,1 4 129,-8 0 0,-1 0 0,-11-4 0,-6 4 0,-19-18 1,6 28-130,-6-28 0,-33 23 0,-2-17 0,-8 1 0,-5-5 0,-3-2 0,-3 0 0,1-6 0,5-3 0,2-3 0,12 5-388,-4-9-644,38 16-2193,-37-7-1419,37 7-129,-25-7-258,25 7-129</inkml:trace>
          <inkml:trace contextRef="#ctx0" brushRef="#br0" timeOffset="3088.8054">3829 537 15609,'51'-18'4644,"-24"11"387,1 2-516,-3-9-2580,9 12-1032,-7-7-773,7 2-130,-6-4 0,4-1 0,-2-6 0,-1-5 0,-1-6 0,1-6 0,-4-4 0,-2-9 0,0 0 0,-5-8 0,-2 7 0,-8 1 0,0 5 0,-8 7-130,0 11 1,0 25 129,-11-10 0,2 19 0,0 16 129,4 14 1,-1 5-130,6 13 0,0 5 0,11 8 0,2 3 0,8 8 0,-3 5 0,3 10 0,-5 7 0,2 9 0,-7 0 0,-4 0 0,-4-1 0,-3-6 0,0-9 0,-3-16 0,-4-15 0,-2-11 0,2-10 0,-1-8 0,1-11 0,0-4 0,7-21 0,-18 20 0,18-20 0,-23 0 0,23 0 0,-32-15 0,32 15-517,-35-46-1676,28 21-2580,-8-7-129,8-2-129,-2-3 129</inkml:trace>
          <inkml:trace contextRef="#ctx0" brushRef="#br0" timeOffset="3307.2057">4047 823 14061,'9'-37'4386,"16"19"-129,9-3 0,0-4-3225,17 9-774,6 2-645,-3-6-1677,4 6-2193,5 5 0,-6-2-387,-1 6 0</inkml:trace>
          <inkml:trace contextRef="#ctx0" brushRef="#br0" timeOffset="4056.0071">4997 541 14835,'45'-9'4644,"-24"3"129,2 1-258,-7-11-2838,14 11-774,-8-9-516,3 1 129,-8-5-258,0 0 1,-9 1-389,-6-3 130,-2 20-387,-12-28 258,-8 19-129,-7 0 0,-1 9 0,-8 0 0,3 9 258,-3 5-258,6 6 387,1 3-258,6 3 0,7 3 129,9-1 0,7 4 129,4-3 0,17-1 129,4-5 0,14-1 129,0-10 0,11-3 0,0-7-257,7-2-130,-4-11 0,2-7 0,-5-3 0,-4-6 0,-7-1 0,-7-2 0,-7-4 0,-12 0 0,-8 2 0,-5 2 0,-11 7 0,-10-2-130,2 9-257,-8 0-258,7 9 258,-1 0-129,21 7 258,-27 0-129,27 0 258,0 0 129,0 0 0,18 7 129,0-7 0,5 3 258,0-3-129,6 0 258,-6 0-129,7 0 0,-7-2 0,2 2-128,-2 0-259,0 0 0,0 2 0,2 7 0,-2 0 0,4 5 0,0 6 0,-1 1 0,1 9 0,-6-1 0,3 6 0,-10-6-517,12 17-1934,-10-16-2322,4 1-387,1-10 129,6-5-387</inkml:trace>
        </inkml:traceGroup>
        <inkml:traceGroup>
          <inkml:annotationXML>
            <emma:emma xmlns:emma="http://www.w3.org/2003/04/emma" version="1.0">
              <emma:interpretation id="{E417C072-2441-4041-8D62-530407191988}" emma:medium="tactile" emma:mode="ink">
                <msink:context xmlns:msink="http://schemas.microsoft.com/ink/2010/main" type="inkWord" rotatedBoundingBox="18079,10601 24880,10418 24914,11690 18113,11872"/>
              </emma:interpretation>
              <emma:one-of disjunction-type="recognition" id="oneOf1">
                <emma:interpretation id="interp5" emma:lang="en-US" emma:confidence="0.5">
                  <emma:literal>characteristics</emma:literal>
                </emma:interpretation>
                <emma:interpretation id="interp6" emma:lang="en-US" emma:confidence="0">
                  <emma:literal>char astonishing</emma:literal>
                </emma:interpretation>
                <emma:interpretation id="interp7" emma:lang="en-US" emma:confidence="0">
                  <emma:literal>char astonishes</emma:literal>
                </emma:interpretation>
                <emma:interpretation id="interp8" emma:lang="en-US" emma:confidence="0">
                  <emma:literal>char detangling</emma:literal>
                </emma:interpretation>
                <emma:interpretation id="interp9" emma:lang="en-US" emma:confidence="0">
                  <emma:literal>char astonisher</emma:literal>
                </emma:interpretation>
              </emma:one-of>
            </emma:emma>
          </inkml:annotationXML>
          <inkml:trace contextRef="#ctx0" brushRef="#br0" timeOffset="6474.0113">9505 270 5676,'3'-21'4128,"1"-13"258,-4 16-387,0 18-1290,-41-32-258,25 27-516,-21-6-387,13 11-516,-11 0 0,12 18-258,-8-4-258,14 11 129,-5 0-129,15 7-129,-2-2 129,9 2-129,0-1-257,9 1-130,4-4 0,3-3 0,3-4 0,-3-8 0,4-4 0,-1-9 0,1 0 0,0-14 0,-1-8 0,1-5 0,-1-5 0,3 0 0,-3-1 0,1 2 0,-1 7 0,-1 4 0,3 9 0,1 11 0,1 6 0,0 15 0,0 7 0,-2 3 0,3 4 0,-5-3 0,6 0 0,-9-10 0,11-3-517,-9-19-1160,19 7-1032,-14-12-1290,16-6-129,-7-14 129,7 6 645,-16-19 903,6 12 1290,-15-8 1419,-12-3 1548,1 8 1677,-6 4 129,-10 7-129,-10-1-516,23 19-645,-42 0-774,29 9-516,-12 5-258,13 13-129,-4-1-129,10 10-258,3-2 387,3 5-387,12-4-129,8 1-129,10-2 0,6-7-258,6-4 129,1-7-387,7-6-387,-16-10-516,19 0-1806,-19-17-1548,-4-8 258,-9-9-387,-3-11-129</inkml:trace>
          <inkml:trace contextRef="#ctx0" brushRef="#br0" timeOffset="6879.612">10430-310 14319,'-2'-103'4773,"-5"75"-258,7 28 258,-23-14-2967,23 24-774,-7 13-258,7 20-129,-4 10-515,4 20-130,0 7 0,5 13 0,6 3 0,5 5 0,5-5 0,-3-5 0,7-11 0,-7-16 0,3-10 0,-7-19 0,1-6 0,-15-29-259,12 16-902,-12-16 0,0-22 129,-18-6-129,9 5 258,-24-13 0,8 8 258,-13-3 516,3 1 387,6 12 387,-1-3-129,30 21 387,-25-20 0,36 20 129,8-5-129,28 5-387,4 0-387,10 0-258,5 0-645,-10 0-3612,8-2-258,-5-1-129,-7-1-129</inkml:trace>
          <inkml:trace contextRef="#ctx0" brushRef="#br0" timeOffset="7878.0138">10881 281 14835,'18'0'4773,"4"0"0,1-5-258,5 5-2967,-10-9-645,3 2-387,-21 7-258,23-25 0,-23 25-258,-1-23 0,-15 15-129,-6 5 0,-3 3-129,-3 3 0,-1 12 0,-1 2 0,7 8 129,2 2 0,8 2 387,6 3-258,7 0 258,4 1 0,14-2 0,10-3 129,6-3 0,7-2-257,1-7-130,8-5 0,-2-8 0,0-3 0,-5-3 0,0-13 0,-4-9 0,-5-5 0,-4-6 0,-2-5 0,-6-2 0,-6 1 0,-6 3 0,-8 1 0,-2 10-130,-5 3-257,-6 9 0,-8 5 0,3 11 129,-2 0-129,18 0 258,-22 7 0,22-7 0,0 0 129,0 18 0,0-18 0,18 4 129,-18-4 129,25 0-129,-9 0 129,-16 0 0,29 0-129,-29 0 129,32 0 0,-15 0 0,8 1 0,2 1-128,9 2-130,-4-2 0,5 1 0,-5 1 0,0 1 0,-4 2 0,-4 4 0,-8 1 0,-6 6 0,-3 0 0,-3 3 0,-2 2 0,-1 0 0,1 1 0,-2-5 0,2-1 0,-2-2 0,0-16 0,2 23 0,-2-23 0,0 0 0,5 21 0,-5-21 0,0 0 0,0 0 0,0 0 0,0 0-259,20-9-386,-13-10 387,7-1-258,-5-10 129,5 2-129,-3-6 129,-1 5 0,-2 3 0,-3 3 258,0 7 129,-5 16 0,0 0 258,0 0-129,18 19 258,-13 6 0,4 9-129,-2 0 258,4 5-387,0-4 129,-1-3-258,-1-5 0,0-9-129,0-2-516,-9-16-387,0 0-1548,0 0-2064,9-25 129,-9-5-387,0-11 129</inkml:trace>
          <inkml:trace contextRef="#ctx0" brushRef="#br0" timeOffset="8034.0141">11958-71 10449,'-11'-119'4644,"6"74"-129,-2 15-258,-6 1-1806,13 29-1032,0 0-774,0 0-516,-3 24-774,3-24-1419,-6 44-2322,6-8 0,2 1-258,9 6 0</inkml:trace>
          <inkml:trace contextRef="#ctx0" brushRef="#br0" timeOffset="8377.2147">12127 85 13674,'21'0'5031,"-21"0"-387,0 0 0,0 0-2580,0 0-1290,-7 23-129,0-3-387,-4-2 0,4 1-129,2 1-129,5-1 0,0 1 0,3-2 129,10 0-258,6-1 258,3 1-129,1-2 129,0 0 0,0 0 0,-4 0 1,-1-2-130,-4 2 0,-14-16 0,11 31 0,-11-31 0,-7 26 0,-13-15 0,-4 0 0,-14-11-1162,12 0-3224,-17-2-645,4-11 0,1-11-258</inkml:trace>
          <inkml:trace contextRef="#ctx0" brushRef="#br0" timeOffset="8829.6155">12315-265 11868,'55'-86'5031,"-33"72"-258,-22 14 129,26 25-1032,-26 5-2580,15 26-516,-10 0-515,9 21-259,-5 3 0,3 5 0,-3 3 0,-3-5 0,-3-6 0,-1-15 0,0-7 0,-2-18 0,0-8 0,0-29-646,0 0 1,0 0 258,-4-20-258,-3-12 387,5-3-129,-7-4 258,8-1-129,1 5 387,0 1 0,5 6 258,9 3 0,15 10 129,-1-1 129,15 13-129,-8-1-129,5 4-128,-7 2-259,-1 9 0,-7 3 0,-7 6 0,-5 3 0,-10 3 0,-1 5 0,-2 1 0,0 0 0,0-6 0,0 3-517,0-29-2837,-13 26-1290,13-26-387,0 0 0,-8-8-258</inkml:trace>
          <inkml:trace contextRef="#ctx0" brushRef="#br0" timeOffset="8985.6157">12742-16 13416,'-2'-84'4257,"-1"56"-258,3 28-516,0 0-3999,7 21-2967,4 11-516,1-3-387,16 8-129,3-7-258</inkml:trace>
          <inkml:trace contextRef="#ctx0" brushRef="#br0" timeOffset="9391.2164">13037 142 9675,'2'22'4644,"-2"-22"0,-25 26-387,11 3-1161,-16-17-1161,21 20-645,-11-7-258,19 11-387,-7-4-129,8 5-387,6-3-129,6-4-387,10-1 129,-1-13-387,11-2 129,-4-14-387,15-2-129,-9-21 0,16 2 0,-13-13 258,7 7-258,-13-7 645,-3 6 129,-10 5 516,-11 1 129,-7 22 516,0-16 0,0 16 129,-27 2-129,20 18 0,-9-6 129,13 14-516,-6-3 387,9 9-516,2-4 258,12 6-257,-2-6-388,4 0 0,-3-3 0,-3 1 0,-8-4 0,-7-3 0,-16 2 0,-24-12-775,-5 8-3998,-24-3-129,-12 4-129,-15-8-387</inkml:trace>
          <inkml:trace contextRef="#ctx0" brushRef="#br0" timeOffset="4399.2076">6794 276 14190,'12'-40'4773,"-12"40"-387,-7-23 0,-11 16-2451,-5 11-1419,-11 6 0,2 10-258,-5 5-129,5 9-129,0 1 258,11 4-258,3 2 0,11 2-129,7-2 129,12-4-129,13-1 0,9-8 0,10-3-129,8-9 129,8-5 129,3-7-129,1-4 0,-6-11-387,8 4-1161,-18-16-2580,-1-6 0,-12-5-516,-10-10 0</inkml:trace>
          <inkml:trace contextRef="#ctx0" brushRef="#br0" timeOffset="5616.0098">7247-308 15222,'11'-59'4902,"-11"59"-129,14-17-129,-5 27-2967,-9-10-903,11 50 1,-8-7-775,5 16 0,-5 8 0,4 11 0,-3 4 0,1 4 0,-3-1 0,1-3 0,-1-6 0,0-5 0,2-10 0,-1-9 0,1-10 0,-3-10 0,3-10 0,-4-22 0,0 0 0,20 0 0,-11-16 0,-1-9 0,1-2 0,4-7 0,-1 4 0,-1 0 0,0 3 0,-3 6 0,1 3 0,-9 18 0,22-16 0,-22 16 0,28 5 0,-8 13 0,-1 5 0,4 6 0,2 3 0,0 0 0,0 1 0,-2-4 0,6-1 0,-4-10 0,8-4-259,-1-12-644,18-2-258,-11-9 0,20-3-129,-20-18 129,13 3 258,-27-9 258,0 4 387,-20 2 387,-7-2 387,-12 12 387,-22-1 129,15 14 129,-18-2-129,17 9-129,-6 5 0,28-5-387,-30 29 130,24-8-646,1-3 0,5 7 0,0-4 0,7 2 0,0-1 0,6 1 0,-3 2 0,3-4 0,-1 0 0,-3-5 0,-9-16 0,23 18 0,-23-18 0,29 0 0,-10-18 0,3-5 0,4-3 0,8-1 0,-2 0 0,2 6 0,2 7 0,-4 7 0,-2 7 0,-5 1 0,-2 14 0,-5 1 0,-1 0 0,-2 0 0,-15-16 0,28 16 0,-10-16 0,3-4 0,1-10 0,3-7 0,-2-4 0,-4-9 0,-3 0 0,-9-5 0,-5 3 0,-5-1 0,-13 7 0,-8-2 0,0 7 0,-3 3 0,4 6 0,1 4 0,22 12 0,-26-11 0,26 11 0,0 0 0,0 0 0,0 0 0,0 0 0,7 9 0,-7-9 0,34 6 0,-11-5 0,3-1 0,5 0 0,2 0 0,1 0 0,5 0 0,-3-1 0,1 1 0,-1 0 0,-2 0 0,-6 3 0,1 6 0,-6 5 0,-4 2 0,-1 6 0,-4 3 0,-3 1 0,-2 3 0,-2 3 0,-2-2 0,-1 2 0,-4-5 0,5 8-646,-5-13-4256,4-1-258,-4-21 258,18 27-903</inkml:trace>
        </inkml:traceGroup>
      </inkml:traceGroup>
    </inkml:traceGroup>
    <inkml:traceGroup>
      <inkml:annotationXML>
        <emma:emma xmlns:emma="http://www.w3.org/2003/04/emma" version="1.0">
          <emma:interpretation id="{93A1E110-8DC6-456C-8D01-2181C4734656}" emma:medium="tactile" emma:mode="ink">
            <msink:context xmlns:msink="http://schemas.microsoft.com/ink/2010/main" type="paragraph" rotatedBoundingBox="3468,12698 18161,12582 18177,14571 3483,1468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077288C-6FEC-48BC-8943-67A44A1E2CCA}" emma:medium="tactile" emma:mode="ink">
              <msink:context xmlns:msink="http://schemas.microsoft.com/ink/2010/main" type="line" rotatedBoundingBox="3468,12698 18161,12582 18177,14571 3483,14686"/>
            </emma:interpretation>
          </emma:emma>
        </inkml:annotationXML>
        <inkml:traceGroup>
          <inkml:annotationXML>
            <emma:emma xmlns:emma="http://www.w3.org/2003/04/emma" version="1.0">
              <emma:interpretation id="{6B52CF99-A455-4554-883B-9F1A2ED553F5}" emma:medium="tactile" emma:mode="ink">
                <msink:context xmlns:msink="http://schemas.microsoft.com/ink/2010/main" type="inkWord" rotatedBoundingBox="3479,12798 8790,12897 8768,14062 3457,13962"/>
              </emma:interpretation>
              <emma:one-of disjunction-type="recognition" id="oneOf2">
                <emma:interpretation id="interp10" emma:lang="en-US" emma:confidence="0">
                  <emma:literal>Winslow</emma:literal>
                </emma:interpretation>
                <emma:interpretation id="interp11" emma:lang="en-US" emma:confidence="0">
                  <emma:literal>Vin slow</emma:literal>
                </emma:interpretation>
                <emma:interpretation id="interp12" emma:lang="en-US" emma:confidence="0">
                  <emma:literal>Vin show</emma:literal>
                </emma:interpretation>
                <emma:interpretation id="interp13" emma:lang="en-US" emma:confidence="0">
                  <emma:literal>Viral</emma:literal>
                </emma:interpretation>
                <emma:interpretation id="interp14" emma:lang="en-US" emma:confidence="0">
                  <emma:literal>Vin sow</emma:literal>
                </emma:interpretation>
              </emma:one-of>
            </emma:emma>
          </inkml:annotationXML>
          <inkml:trace contextRef="#ctx0" brushRef="#br0" timeOffset="19328.4339">-8073 2316 11223,'-4'-45'4773,"1"28"0,1-3-645,2 20-1677,-4-16-774,4 16-645,0 9-387,11 14-129,-4 4-258,11 14 0,1 3-129,6 15 129,2 1-129,3 4 0,-1 2 0,1 2-129,-2-2 129,1-6 1,-6-5-130,-2-10 0,-3-8 0,0-10 0,-6-11 0,-12-16 0,27 0 0,-16-20 0,-2-15 0,3-12 0,2-17 0,4-12 0,0-17 0,3-15 0,4-8 0,0 1 0,0 10 0,-2 10 0,-3 15 0,-6 20 0,-2 22 0,-12 38 0,0 0-388,0 13-2321,-3 28-2322,-4 7-129,5 11 0,-2 3-258</inkml:trace>
          <inkml:trace contextRef="#ctx0" brushRef="#br0" timeOffset="19874.4349">-7287 2488 13674,'5'-53'4644,"-3"32"-258,-2 21-129,14-16-3354,-14 16-903,0 0-1677,6 9-2709,3 14 0,-6 0-258,8 11-258</inkml:trace>
          <inkml:trace contextRef="#ctx0" brushRef="#br0" timeOffset="19702.8345">-7212 2773 14190,'0'-37'5031,"0"37"-387,0-18 258,0 18-3225,-14 12-774,14 8-387,0 0-129,0 8-129,0 4 1,1 2-259,5 0 0,-3-8-259,4 3-257,-5-11-387,12 3-2838,-14-21-1290,0 0 258,0 0-516,-5-16-129</inkml:trace>
          <inkml:trace contextRef="#ctx0" brushRef="#br0" timeOffset="20342.4357">-7034 2705 13803,'44'13'4902,"-23"5"-258,3 5-258,0 12-3096,-13-6-645,3 6-258,-7-3-258,-3-1-258,-4-6 129,0-6-129,0-19-129,-9 16 129,9-16-129,-3-10 258,3-14 0,0-4 129,5-8 129,7-1 0,-1-2 0,7 7 129,-4-2-129,6 11 258,-3 0-129,8 12 0,-3 6-129,6 5 0,-3 9-128,2 10-130,-2 4 0,0 8 0,-2 2 0,-7 1 0,0 5 0,-11-7-646,9 8-644,-14-17-2064,0 3-1677,0-4 129,4-5-387,-4-17 0</inkml:trace>
          <inkml:trace contextRef="#ctx0" brushRef="#br0" timeOffset="22308.039">-3514 2549 14448,'18'0'4773,"-18"0"-387,0 12 258,-24 1-3354,17 12-645,-7-4 0,9 8-387,-2-3 129,7 3-129,0-6 0,0 2-387,9-2 258,1-4-387,6 1 129,-16-20-129,32 21 129,-16-19 0,2 0 0,0-2 129,1-13 129,1 1 129,-2-8-258,3 4 258,0-1-129,4 6 129,0 2-129,4 9 0,1 0 0,4 14 129,-4 4-128,4 9-130,-2 1 0,2 2 0,-4 1 0,0-5 0,-1-6 0,-1-6 0,-1-8 0,1-6 0,-1-13 0,0-10 0,-6-9 0,-3-9 0,-8-5 0,-6-6 0,-4 1 0,-13 1 0,-10 9 0,-12 2 0,6 23-2452,-17-2-2579,2 14-129,-3 4-258,5 18 0</inkml:trace>
          <inkml:trace contextRef="#ctx0" brushRef="#br0" timeOffset="21075.637">-5967 2650 11094,'0'0'4773,"0"0"129,18-5-129,12 10-2064,5-5-1161,37 2-387,2-2-258,19 2-258,1-2-386,6 0-259,-6-4 0,-5 1 0,-16-1 0,-16-1 0,-16 0 0,-15-6 0,-26 11 0,18-21 0,-18 5 0,-12-2 0,-4 2 0,-4-4 0,2 6 0,1 0 0,17 14 0,-24-16 0,24 16 0,0 0 0,0 0 0,20 12 0,0 2 0,4 6 0,3 0 0,2 4 0,-4 3 0,-4 2 0,-7 1 0,-9 2 0,-5 5 0,-8-10-130,-3 17-3353,-16-13-1548,-3-1 129,-6-4-516,3-4-129</inkml:trace>
          <inkml:trace contextRef="#ctx0" brushRef="#br0" timeOffset="21465.6377">-4525 2049 12255,'11'-80'5160,"-11"50"-258,0 12 0,0-3-1548,0 21-2193,-2 12-387,2 20-515,4 9-259,8 14 0,3 7 0,1 13 0,3 3 0,3 4 0,-3 0 0,-3-9 0,2-2 0,-7-10 0,5 1-517,-11-21-644,18 12-1290,-11-19-2451,4-7 129,4-4-129,5-11-258</inkml:trace>
          <inkml:trace contextRef="#ctx0" brushRef="#br0" timeOffset="21808.8383">-3971 2665 12126,'0'-63'4644,"-11"42"-129,11 21-129,-32-5-2193,5 5-1161,11 14-516,-2 7-129,4 9-258,4 4 129,6 4-258,4-1 129,2 0 0,12-5 0,6-1 0,1-8 0,7-6 0,1-9 129,3-7 258,-5-6-129,1-11 129,-8-12-386,-3-6-130,-8-9 0,-3-1 0,-6-8 0,-4 0 0,-8 4 0,-6 2 0,0 11 0,-5 3-130,23 32-2063,-36-13-2580,36 13-258,-30 16-258,23 5 129</inkml:trace>
        </inkml:traceGroup>
        <inkml:traceGroup>
          <inkml:annotationXML>
            <emma:emma xmlns:emma="http://www.w3.org/2003/04/emma" version="1.0">
              <emma:interpretation id="{26A5E23A-08A2-4217-A33C-B2C03D63AE84}" emma:medium="tactile" emma:mode="ink">
                <msink:context xmlns:msink="http://schemas.microsoft.com/ink/2010/main" type="inkWord" rotatedBoundingBox="10868,12944 13323,12924 13330,13824 10875,13844"/>
              </emma:interpretation>
              <emma:one-of disjunction-type="recognition" id="oneOf3">
                <emma:interpretation id="interp15" emma:lang="en-US" emma:confidence="0">
                  <emma:literal>Nout</emma:literal>
                </emma:interpretation>
                <emma:interpretation id="interp16" emma:lang="en-US" emma:confidence="0">
                  <emma:literal>Wont</emma:literal>
                </emma:interpretation>
                <emma:interpretation id="interp17" emma:lang="en-US" emma:confidence="0">
                  <emma:literal>Vont</emma:literal>
                </emma:interpretation>
                <emma:interpretation id="interp18" emma:lang="en-US" emma:confidence="0">
                  <emma:literal>Not</emma:literal>
                </emma:interpretation>
                <emma:interpretation id="interp19" emma:lang="en-US" emma:confidence="0">
                  <emma:literal>wont</emma:literal>
                </emma:interpretation>
              </emma:one-of>
            </emma:emma>
          </inkml:annotationXML>
          <inkml:trace contextRef="#ctx0" brushRef="#br0" timeOffset="27378.048">-682 2280 9030,'0'-58'4386,"-2"24"129,2 4-258,0 8-1032,-5-15-903,5 37-903,0-41-387,0 41-129,0-16-387,0 16 0,8 16-129,7 14-128,-1 11-259,4 11 0,1 10 0,1 9 0,-1 6 0,-1-1 0,-2-1 0,0-8 0,-3-10 0,-1-7 0,-1-14 0,1-8 0,-12-28 0,22 14 0,-22-14 0,23-30 0,-11-7 0,2-15 0,1-12 0,2-16 0,1-9 0,-2-5 0,-2 5 0,-1 5 0,-1 11 0,-6 11 0,3 23 0,-9 14 0,0 25-1807,10 23-2966,-10 13-387,0 7 129,0 10-129</inkml:trace>
          <inkml:trace contextRef="#ctx0" brushRef="#br0" timeOffset="26956.8473">-636 2432 516,'25'-13'1677,"-25"13"-516,5-18-1935,-5 18-129,0 0-516</inkml:trace>
          <inkml:trace contextRef="#ctx0" brushRef="#br0" timeOffset="27783.6488">33 2496 15351,'-23'-27'4773,"23"27"-516,-32 0 129,5 2-3354,14 21-387,-1 3-258,5 8-129,2 2 0,7 3 0,0-2 0,6 1-129,8-8 129,5-2-129,3-6 129,6-8-128,1-9-130,4-5 0,-1-5 0,2-15 0,-7-4 0,0-10 0,-11-7 0,-6-4 0,-10-3 0,-3-3 0,-15 3 0,-9 3 0,2 11 0,-10 2 0,12 29-2065,-11-2-2708,5 8-129,3 15-129,4 9 0</inkml:trace>
          <inkml:trace contextRef="#ctx0" brushRef="#br0" timeOffset="28236.0495">525 2583 16383,'27'-16'4386,"-27"16"387,0 0-645,16 0-3096,-16 0-387,2 19-129,-2-1-258,2 5 0,-2 2 130,1 0-388,5 2 0,-3-4 0,3-2 0,1-5 0,-7-16 0,25 11 0,-9-11-259,0-7 259,2-9 0,1-6 129,-1-4-129,1 1 130,-3-4-130,0 6 0,-3 0 0,1 7 0,-14 16 0,21-18 0,-21 18 0,22 6 0,-10 11 0,1 7 0,3 4 0,-2 4 0,4 0 0,-4 0 0,0-3 0,-5-10 0,5 4-259,-14-23-1805,0 0-2580,20 0-258,-20 0 0,23-28-129</inkml:trace>
          <inkml:trace contextRef="#ctx0" brushRef="#br0" timeOffset="28626.0502">1361 2186 15867,'8'-21'4773,"-8"21"129,0 0-258,24 41-2967,-24-4-903,13 20-644,-4 0-130,7 9 0,-4 1 0,-3-1 0,4 0 0,-6-7 0,2-1 0,-9-17-259,5 0-386,-5-21-387,0 1 258,0-21-258,0 0 129,-5-20 129,1 1 129,-12-8 129,5 1 0,-8 2 516,1 1 0,4 7 516,-2 0 0,16 16 258,0 0 0,10-14 129,8 9-129,21 5-258,1-4 0,8 1-516,3 3-1032,-1 0-3225,-6 0-258,1 1-129,-2 1-258</inkml:trace>
        </inkml:traceGroup>
        <inkml:traceGroup>
          <inkml:annotationXML>
            <emma:emma xmlns:emma="http://www.w3.org/2003/04/emma" version="1.0">
              <emma:interpretation id="{220AAB6B-CF03-46FF-90E1-18D9D4CB32EB}" emma:medium="tactile" emma:mode="ink">
                <msink:context xmlns:msink="http://schemas.microsoft.com/ink/2010/main" type="inkWord" rotatedBoundingBox="15828,12601 18161,12582 18177,14571 15844,14589"/>
              </emma:interpretation>
              <emma:one-of disjunction-type="recognition" id="oneOf4">
                <emma:interpretation id="interp20" emma:lang="en-US" emma:confidence="0">
                  <emma:literal>Thigh</emma:literal>
                </emma:interpretation>
                <emma:interpretation id="interp21" emma:lang="en-US" emma:confidence="0">
                  <emma:literal>thigh</emma:literal>
                </emma:interpretation>
                <emma:interpretation id="interp22" emma:lang="en-US" emma:confidence="0">
                  <emma:literal>high</emma:literal>
                </emma:interpretation>
                <emma:interpretation id="interp23" emma:lang="en-US" emma:confidence="0">
                  <emma:literal>shigh</emma:literal>
                </emma:interpretation>
                <emma:interpretation id="interp24" emma:lang="en-US" emma:confidence="0">
                  <emma:literal>*high</emma:literal>
                </emma:interpretation>
              </emma:one-of>
            </emma:emma>
          </inkml:annotationXML>
          <inkml:trace contextRef="#ctx0" brushRef="#br0" timeOffset="29702.4521">4298 1942 11739,'9'-17'4773,"-9"17"-129,0 0 0,-14 10-1419,12 31-2193,-9 2-258,10 17-129,-3 1-258,4 10 0,4-3-129,8 3-129,1-5 1,-1-6-130,2-8 0,-1-11 0,-3-9 0,-1-9 0,-3-7 0,-6-16 0,0 0 0,0 0 0,19-25 0,-10-2 0,2-5 0,3-4 0,2-3 0,2 4 0,0 3 0,-2 3 0,1 10 0,1 8 0,-2 9 0,4 4 0,1 14 0,4 7 0,2 6 0,-1 3 0,1 1 0,-2 3 0,-2-2 0,-5-4 0,-2 0 0,-9-10-517,4 3-257,-11-23-645,17 23-1548,-17-23-1935,27 0 129,-27 0-387,34-25 258</inkml:trace>
          <inkml:trace contextRef="#ctx0" brushRef="#br0" timeOffset="29874.0524">4955 2467 10707,'5'-46'4386,"-5"46"258,0 0-387,0 0-1548,0 0-1161,5 32-516,-3-5-387,9 8 0,-4-1-387,3 0-129,1 1-387,-5-12-1032,10 1-3096,-11-3-387,-5-21 129,3 19-645</inkml:trace>
          <inkml:trace contextRef="#ctx0" brushRef="#br0" timeOffset="30030.0527">4983 2287 9288,'-7'-96'4386,"7"61"-129,0 15-387,0 20-1032,0 0-3612,18 23-2838,-15-1-258,10 17-516,-3-5-129</inkml:trace>
          <inkml:trace contextRef="#ctx0" brushRef="#br0" timeOffset="30654.0538">5600 2444 11997,'16'-43'4773,"-17"24"-387,-19-1 258,-7 1-2580,4 19-1032,-12 0-258,10 10-129,-6 6-258,7 9-129,0 2 129,8 3-258,0-3 0,9 1 0,4-3 0,3-2-129,5-3 129,11-4-129,5-4 0,8-10 0,3-2 129,3-7-129,3-13 129,-1-8 0,1-8-129,-1-6 129,-5 1 0,-5 3-129,-4 6 0,-6 13 130,-17 19-130,24 0 0,-19 23 0,-3 21 0,-2 13 0,0 13 0,0 8 0,0 13 0,0 3 0,1 11 0,1 3 0,2 1 0,-4-6 0,2-5 0,-2-11 0,0-14 0,-2-14 0,-5-20 0,-6-16 0,-5-12 0,-5-11 0,-7-4 0,-4-14 0,-5-10 0,-2-9 0,-3-8 0,1-12 0,2-7 0,7-9 0,6-2 0,8-1 0,11-1 0,9 6 0,6-2 0,22 20-775,-3-11-1418,18 20-2580,-2-3-258,9 8-129,-4 0-129</inkml:trace>
          <inkml:trace contextRef="#ctx0" brushRef="#br0" timeOffset="31090.8546">6047 1722 13803,'7'-75'5160,"-5"50"-645,-2 25 258,0 0-2838,0 0-774,10 20-516,-10 15-258,9 22 1,-3 13-388,2 17 0,1 9 0,2 7 0,0 0 0,-2-1 0,-1-10 0,0-14 0,-1-14 0,0-19 0,0-18 0,-7-27 0,23 10 0,-23-10 0,34-32 0,-15 2 0,5-7 0,2-6 0,-3 6 0,-1 1 0,-3 9 0,1 13 0,-4 14 0,0 9 0,0 21 0,0 16 0,2 10 0,3 6 0,4 7 0,-4-7-130,17 8-4643,-15-8-258,-4-1 0,-10-4-516</inkml:trace>
          <inkml:trace contextRef="#ctx0" brushRef="#br0" timeOffset="29156.4512">2699 2405 14319,'-30'-20'4644,"14"13"0,16 7-129,18 6-2709,5-5-774,25 12-387,7-4-129,16 5-129,6-7-128,12 4-259,-1-6 0,3-3 0,-4-2 0,-8 0 0,-12-7 0,-13-9 0,-12-2 0,-15-5-259,-13 0-128,-14-6 0,-7 2 129,-14-1-129,1 5 0,-3 3 129,5 6 129,18 14 129,-23-9 0,23 9 129,7 9 129,13 11 0,1-3 129,11 8 0,0-3 0,4 6 0,-2-5-128,-1 4-259,-6 0 0,-4 1 0,-9 2 0,-10-1 0,-4 5 0,-16-6 0,-7 8-388,-22-13-1418,6 5-2709,-11-6-387,2-1 129,2-9-516</inkml:trace>
        </inkml:traceGroup>
      </inkml:traceGroup>
    </inkml:traceGroup>
    <inkml:traceGroup>
      <inkml:annotationXML>
        <emma:emma xmlns:emma="http://www.w3.org/2003/04/emma" version="1.0">
          <emma:interpretation id="{AA15C4B9-CCE7-491C-8207-EC194F7F3337}" emma:medium="tactile" emma:mode="ink">
            <msink:context xmlns:msink="http://schemas.microsoft.com/ink/2010/main" type="paragraph" rotatedBoundingBox="3880,14496 18400,14499 18399,16615 3879,1661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553FCC1-6CF6-448F-A6EC-9F2963A19C71}" emma:medium="tactile" emma:mode="ink">
              <msink:context xmlns:msink="http://schemas.microsoft.com/ink/2010/main" type="line" rotatedBoundingBox="3880,14496 18400,14499 18399,16615 3879,16613"/>
            </emma:interpretation>
          </emma:emma>
        </inkml:annotationXML>
        <inkml:traceGroup>
          <inkml:annotationXML>
            <emma:emma xmlns:emma="http://www.w3.org/2003/04/emma" version="1.0">
              <emma:interpretation id="{0C064351-EF4B-44C5-8370-9720F55933AA}" emma:medium="tactile" emma:mode="ink">
                <msink:context xmlns:msink="http://schemas.microsoft.com/ink/2010/main" type="inkWord" rotatedBoundingBox="3884,14543 6610,14633 6580,15517 3854,15427"/>
              </emma:interpretation>
              <emma:one-of disjunction-type="recognition" id="oneOf5">
                <emma:interpretation id="interp25" emma:lang="en-US" emma:confidence="0">
                  <emma:literal>Vins</emma:literal>
                </emma:interpretation>
                <emma:interpretation id="interp26" emma:lang="en-US" emma:confidence="0">
                  <emma:literal>Vine</emma:literal>
                </emma:interpretation>
                <emma:interpretation id="interp27" emma:lang="en-US" emma:confidence="0">
                  <emma:literal>Vinny</emma:literal>
                </emma:interpretation>
                <emma:interpretation id="interp28" emma:lang="en-US" emma:confidence="0">
                  <emma:literal>Vinn</emma:literal>
                </emma:interpretation>
                <emma:interpretation id="interp29" emma:lang="en-US" emma:confidence="0">
                  <emma:literal>Viny</emma:literal>
                </emma:interpretation>
              </emma:one-of>
            </emma:emma>
          </inkml:annotationXML>
          <inkml:trace contextRef="#ctx0" brushRef="#br0" timeOffset="32073.6563">-7653 3725 8514,'-20'0'4773,"20"0"-129,-5-20-258,5 20-903,0 0-1419,0 14-903,3 2-258,19 18-387,-6 4 0,12 13-129,-5 6 0,9 9-129,-3 1-129,1 8 129,-3 0-129,-1-4 0,-3-5-129,-3-11 130,-4-12-130,-2-11 0,-14-32 0,18 9 0,-14-29 0,-1-21 0,-3-14 0,5-11 0,3-14 0,0-5 0,5-2 0,1-4 0,0 4 0,2 8 0,0 14 0,-5 9 0,0 17 0,-6 9 0,-5 30 0,0 0-904,30 4-3611,-23 22-774,4 12 129,0 4-516</inkml:trace>
          <inkml:trace contextRef="#ctx0" brushRef="#br0" timeOffset="32307.6567">-6995 4171 12255,'2'16'5031,"-2"-16"-387,12 27 129,-12-27-2967,18 34-1032,-13-11-258,2 4-387,2 3-516,-9-14-645,14 16-1548,-14-32-2064,0 19 0,0-19-387,0 0-387</inkml:trace>
          <inkml:trace contextRef="#ctx0" brushRef="#br0" timeOffset="32432.4569">-7015 4079 5805,'-12'-98'3870,"10"48"-129,7 23-258,-5 4-2322,0 7-2451,0 16-1935,0 0-387,13 29-129,-15-10-129</inkml:trace>
          <inkml:trace contextRef="#ctx0" brushRef="#br0" timeOffset="32791.2575">-7015 4079 9288,'82'90'4773,"-64"-70"-129,5 3-258,2 9-2064,-16-12-903,12 10-645,-12-9-258,3-1-129,-8-4-129,-4-16-129,0 0 0,0 0 0,18 0 129,-9-14-129,0-13 0,7 0 0,0-8 0,5 3 129,0 0-129,6 7 129,-6 2 0,6 10-129,-6 6 258,4 7-129,-5 11-129,3 12 129,-5 7-129,-1 4-258,3 10-129,-8-6-387,10 12-645,-19-26-1419,8 10-2193,0-11 0,1-5-258,-12-18-258</inkml:trace>
          <inkml:trace contextRef="#ctx0" brushRef="#br0" timeOffset="33228.0583">-5720 4116 11868,'25'0'5160,"-2"0"-387,11 2 258,9-2-2322,17 3-1419,-7-3-387,17 0-258,-4-1-257,-1-3-388,-4-5 0,-6-1 0,-9-3 0,-8-3 0,-10-2 0,-12 0 0,-5 1 0,-11-3-130,0 4-128,0 16 0,-13-27 0,13 27 0,-17-14 129,17 14 129,0 0 0,0 0 129,0 13 0,3 3 129,8 1 0,5 5 0,-4 1 1,6 5-259,-5 1 0,-5 3 0,0 5 0,-8-1-388,0 17-1031,-18-10-3354,2 1-258,-4-1 0,1-4-387</inkml:trace>
        </inkml:traceGroup>
        <inkml:traceGroup>
          <inkml:annotationXML>
            <emma:emma xmlns:emma="http://www.w3.org/2003/04/emma" version="1.0">
              <emma:interpretation id="{F20650A8-DEF3-48EA-A9AD-586B6F5000D9}" emma:medium="tactile" emma:mode="ink">
                <msink:context xmlns:msink="http://schemas.microsoft.com/ink/2010/main" type="inkWord" rotatedBoundingBox="7481,13943 9639,14917 8800,16776 6642,15802"/>
              </emma:interpretation>
              <emma:one-of disjunction-type="recognition" id="oneOf6">
                <emma:interpretation id="interp30" emma:lang="en-US" emma:confidence="1">
                  <emma:literal>high</emma:literal>
                </emma:interpretation>
                <emma:interpretation id="interp31" emma:lang="en-US" emma:confidence="0">
                  <emma:literal>highs</emma:literal>
                </emma:interpretation>
                <emma:interpretation id="interp32" emma:lang="en-US" emma:confidence="0">
                  <emma:literal>High</emma:literal>
                </emma:interpretation>
                <emma:interpretation id="interp33" emma:lang="en-US" emma:confidence="0">
                  <emma:literal>•Nigh</emma:literal>
                </emma:interpretation>
                <emma:interpretation id="interp34" emma:lang="en-US" emma:confidence="0">
                  <emma:literal>nigh</emma:literal>
                </emma:interpretation>
              </emma:one-of>
            </emma:emma>
          </inkml:annotationXML>
          <inkml:trace contextRef="#ctx0" brushRef="#br0" timeOffset="33836.4594">-4366 3666 14577,'0'-27'4773,"0"8"-129,0 19-258,10 21-2838,-10 4-516,9 20-516,-7 3 0,9 10-129,-6 1-129,4 9-128,-4-6-130,1 2 0,-1-2 0,-1 0 0,-1-5 0,-1-9 0,-2-9 0,0-12 0,2-7-130,-2-20 130,0 0-129,19-27 129,-8-9 0,1-3 0,3-3 0,1-6 0,3 0 129,-1 8-258,0 7 258,1 6-129,1 7 0,1 11 130,2 9-130,2 8 0,-3 11 0,1 10 0,-2 3 0,-1 5 0,-4-1 0,-4 3 0,-5-4 0,-1-4 0,-5-5 0,-1-6 0,0 5-388,0-25-1031,-1 26-2193,1-26-1419,0 0 258,0 0-516,0-21 0</inkml:trace>
          <inkml:trace contextRef="#ctx0" brushRef="#br0" timeOffset="34008.0597">-3840 4153 9417,'29'-51'4902,"-19"35"-258,-10 16-129,20 0-1548,-20 0-1032,11 32-645,-10-9-387,10 13-258,-6-1-258,4 6-258,0 5-387,-7-17-1677,5 10-2451,-2-9-516,-1-5 0,-4-25-258</inkml:trace>
          <inkml:trace contextRef="#ctx0" brushRef="#br0" timeOffset="34164.06">-3753 3974 13029,'-5'-80'4515,"2"49"-516,3 31-645,0 0-5676,0 0-1419,0 25-387,3-3-645,11 12 0</inkml:trace>
          <inkml:trace contextRef="#ctx0" brushRef="#br0" timeOffset="34819.261">-3299 4134 13674,'5'-48'4773,"-19"23"-129,-13 4 0,10 12-3096,-26-6-516,11 15-387,-5 0-258,6 16-129,5 6 0,6 6-129,6 3-129,9 2 129,5 3 0,5-2-129,13 0 129,8-8-129,5-4 0,4-6 129,4-8-129,0-8 129,1-3 1,-3-15-130,-5-7 0,-4 0 0,-6-1 0,-4-1 0,-8 4 0,-1 5 0,-9 18 0,0 0 0,0 0 0,0 27 0,0 17 0,0 15 0,4 10 0,1 13 0,2 11 0,4 3 0,-1 3 0,8 3 0,-2-5 0,0 3 0,-3-4 0,-3 0 0,-2-5 0,-5-6 0,-3-8 0,0-11 0,-12-13 0,-3-14 0,-4-19 0,-3-19 0,-4-13 0,-4-24 0,-4-13 0,-2-14 0,-3-10 0,-2-7 0,-5-3 0,1 1 0,1 7 0,3 1 0,9 9 0,5 1 0,13 8 0,12-1 0,18 9 0,18-11-775,30 18-644,-3-18-2193,19 13-1290,2-2 129,-1 5-258,-1 6 0</inkml:trace>
          <inkml:trace contextRef="#ctx0" brushRef="#br0" timeOffset="35318.462">-2774 3654 12384,'-7'-52'4902,"3"32"-645,4 20 387,-12-26-2451,12 26-774,-9 21-387,9 13-387,-2 3-129,2 17 0,0 3-257,2 12-259,3 4 0,6 2 0,-2 1 0,-2-5 0,2-5 0,-4-11 0,0-10 0,-1-12 0,-1-15 0,-3-18 0,0 0 0,20-21 0,-11-8 0,3-6 0,-1-6 0,5 2 0,-2 1 0,-1 6 0,-1 8 0,2 8 0,-14 16 0,29 0 0,-11 12 0,1 18 0,4 9 0,2 9 0,0 9 0,-2 0 0,4 13-130,-9-19-1289,16 19-1032,-11-21-2322,10-4 0,8-10-258,13-8 0</inkml:trace>
        </inkml:traceGroup>
        <inkml:traceGroup>
          <inkml:annotationXML>
            <emma:emma xmlns:emma="http://www.w3.org/2003/04/emma" version="1.0">
              <emma:interpretation id="{8EAB8F93-5BCE-45E1-A21C-7F0DAEBB670E}" emma:medium="tactile" emma:mode="ink">
                <msink:context xmlns:msink="http://schemas.microsoft.com/ink/2010/main" type="inkWord" rotatedBoundingBox="11127,14450 13879,14751 13778,15677 11026,15376"/>
              </emma:interpretation>
              <emma:one-of disjunction-type="recognition" id="oneOf7">
                <emma:interpretation id="interp35" emma:lang="en-US" emma:confidence="0">
                  <emma:literal>Vont</emma:literal>
                </emma:interpretation>
                <emma:interpretation id="interp36" emma:lang="en-US" emma:confidence="1">
                  <emma:literal>Von r</emma:literal>
                </emma:interpretation>
                <emma:interpretation id="interp37" emma:lang="en-US" emma:confidence="0">
                  <emma:literal>Wont</emma:literal>
                </emma:interpretation>
                <emma:interpretation id="interp38" emma:lang="en-US" emma:confidence="0">
                  <emma:literal>Vons</emma:literal>
                </emma:interpretation>
                <emma:interpretation id="interp39" emma:lang="en-US" emma:confidence="0">
                  <emma:literal>Vomit</emma:literal>
                </emma:interpretation>
              </emma:one-of>
            </emma:emma>
          </inkml:annotationXML>
          <inkml:trace contextRef="#ctx0" brushRef="#br0" timeOffset="35895.6629">-453 3727 15609,'2'-56'4644,"-2"56"-129,18-16 0,-18 16-3096,26 27-645,-8 10-258,7 19-129,0 2 1,2 15-388,-2 4 0,-1 5 0,0 1 0,-1-3 0,-2-9 0,-1-10 0,-4-11 0,1-17 0,-1-20 0,0-13 0,-3-27 0,-1-16 0,-1-15 0,0-10 0,-1-12 0,1-7 0,0-4 0,-4 1 0,0 2 0,-2 8 0,1 7 0,-3 13 0,1 15 0,-4 12 0,0 33 0,0 0 0,0 0-1291,1 28-3482,10 13-129,-2 3 129,7 12-258</inkml:trace>
          <inkml:trace contextRef="#ctx0" brushRef="#br0" timeOffset="36332.4638">328 4104 13674,'-16'-20'4515,"-18"-3"-258,16 18 129,18 5-2709,-39 3-774,21 13-387,-1 4-258,5 6-129,3 6-129,7 4 129,4 0 0,6-1 0,8-1 0,9-4 129,2-3 129,7-8 0,-3-8 0,4-7 0,-6-4-257,3-9-130,-7-14 0,0-6 0,-7-8 0,-5-2 0,-6-9 0,-5 1 0,-1 1 0,-12 5 0,-6 4 0,-4 7 0,-2 7 0,-6 7 0,7 14 0,-12 2 0,18 14-2581,-5 0-2063,2 11-258,-1-2 0,12 6-129</inkml:trace>
          <inkml:trace contextRef="#ctx0" brushRef="#br0" timeOffset="36738.0645">689 4120 12126,'37'-9'4773,"-37"9"-387,18 2 129,-12 17-1161,-6-19-2193,5 34-516,-3-15-129,5 6-129,-4 0-258,3 0 0,-1 0-129,2-2 0,0 0-258,0-7 129,2 0 0,-9-16 0,22 13 0,-22-13 129,21-7 129,-9-11 0,1-7 0,5-3 0,-2-4 129,3 1-129,1 5 0,1 4 0,2 8 0,0 14-129,2 5 130,2 22-260,0 12 1,-2 6-258,5 8-129,-11-9-387,19 12-1032,-17-23-2580,6-11 0,-1-17-387,5-8 0</inkml:trace>
          <inkml:trace contextRef="#ctx0" brushRef="#br0" timeOffset="37112.465">1888 3906 14061,'16'-7'4902,"5"21"-258,-19 9 258,3 17-2451,-5-7-1419,4 14-257,-2-1-775,5 5 0,-4 3 0,-1-3 0,4 5 0,-6-14-388,1 3-515,-1-20-129,0 0-129,0-25 0,0 0 258,0-25 129,0-4 129,-3-6 387,1-3 0,-3 6 387,-4-5 258,5 17 0,-5-3 129,9 23 129,-3-21 0,3 21 0,18-9-129,8 9-129,3 0-258,4 0-516,16 7-1290,0-2-2580,-1 2-129,2 4-258,0-2-258</inkml:trace>
        </inkml:traceGroup>
        <inkml:traceGroup>
          <inkml:annotationXML>
            <emma:emma xmlns:emma="http://www.w3.org/2003/04/emma" version="1.0">
              <emma:interpretation id="{D45515BB-2EC4-49CC-8C0A-7A1C85DB8559}" emma:medium="tactile" emma:mode="ink">
                <msink:context xmlns:msink="http://schemas.microsoft.com/ink/2010/main" type="inkWord" rotatedBoundingBox="16470,14580 17060,14581 17059,15403 16469,15402"/>
              </emma:interpretation>
              <emma:one-of disjunction-type="recognition" id="oneOf8">
                <emma:interpretation id="interp40" emma:lang="en-US" emma:confidence="0.5">
                  <emma:literal>slow</emma:literal>
                </emma:interpretation>
                <emma:interpretation id="interp41" emma:lang="en-US" emma:confidence="0">
                  <emma:literal>-low</emma:literal>
                </emma:interpretation>
                <emma:interpretation id="interp42" emma:lang="en-US" emma:confidence="0">
                  <emma:literal>show</emma:literal>
                </emma:interpretation>
                <emma:interpretation id="interp43" emma:lang="en-US" emma:confidence="0">
                  <emma:literal>-how</emma:literal>
                </emma:interpretation>
                <emma:interpretation id="interp44" emma:lang="en-US" emma:confidence="0">
                  <emma:literal>-sow</emma:literal>
                </emma:interpretation>
              </emma:one-of>
            </emma:emma>
          </inkml:annotationXML>
          <inkml:trace contextRef="#ctx0" brushRef="#br0" timeOffset="38142.0669">4915 3655 14190,'4'-19'4773,"-2"-1"-258,-2 20 0,0 0-3096,-4 30-516,-1-3-258,5 12-129,0 4 129,0 10-258,3 1-128,8 6-259,0 2 0,1 2 0,4-1 0,0-1 0,2-9 0,-5-6-130,3-3-386,-8-17-129,8 7-645,-16-34-1806,9 16-1806,-9-16 129,22 0-258,-22 0-129</inkml:trace>
          <inkml:trace contextRef="#ctx0" brushRef="#br0" timeOffset="38500.8676">5378 4105 10320,'12'-40'4386,"-12"40"0,-10-13-258,-13 11-2193,23 2-774,-34 20-516,20 3-129,-2 2-129,5 7-129,2 3 0,9 6 0,0-1 0,5 2-129,10-4 129,4-1 0,2-9 0,4-6 0,-2-17 258,6-5-129,-8-16 0,4-11 0,-7-15 0,-2-6-129,-7-7 0,-6-2-128,-3 0-130,-3 3 0,-10 8 0,-6 5-130,-1 13-257,-6 3-258,6 19-645,-14-1-2064,15 9-1677,1 11 258,5 6-387,6 2-129</inkml:trace>
          <inkml:trace contextRef="#ctx0" brushRef="#br0" timeOffset="37564.8659">3199 4207 15351,'52'-22'4902,"-17"17"0,4 3-387,25 4-3225,-7 0-516,20 5-129,3-7-387,10 2-128,5-2-130,1-2 0,-7-7 0,-7-2 0,-11 1 0,-13-4 0,-10 3 0,-16-5-259,-8 2-128,-16-2 129,-2 0 0,-6 0 0,0 16 0,-7-25 129,7 25 129,0 0 129,0 0 0,0 0 129,0 0-129,9 9 258,-9-9-129,33 35 129,-13-15-257,1 8-130,-5 1 0,-2 3 0,-6 3 0,-8-3 0,-4 9-130,-19-12-1031,7 12-3096,-20-11-774,-1 2 129,-6-9-387</inkml:trace>
          <inkml:trace contextRef="#ctx0" brushRef="#br0" timeOffset="38984.4684">6095 4118 12900,'28'-2'4773,"-8"2"-129,-20 0 0,-9 4-2967,9 12-774,0-16-258,-4 33-129,1-13-129,3 1-129,0 1-129,2 1 0,1 0-258,-1 0 0,1 2-129,1-7 0,0 1 0,-4-19 129,10 22 0,-10-22 129,22 0 129,-3-11 129,3-9 0,8 1 129,2-2-129,5 5 0,-1 5 129,3 11-258,-4 3 129,1 19-128,-4 4-130,-2 8 0,-1 2 0,1-4 0,-2-9 0,3-9 0,-1-14 0,2-10 0,0-21 0,0-15 0,-4-11 0,-4-7 0,-8-4 0,-11-1 0,-5 10 0,-14 1-646,1 17-4127,-22 9-387,-5 12 0,-4 11-258</inkml:trace>
        </inkml:traceGroup>
      </inkml:traceGroup>
    </inkml:traceGroup>
  </inkml:traceGroup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21T10:52:30.342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56747E49-A271-4EE6-9651-4C7C0CC8114F}" emma:medium="tactile" emma:mode="ink">
          <msink:context xmlns:msink="http://schemas.microsoft.com/ink/2010/main" type="inkDrawing" rotatedBoundingBox="2517,12250 3102,16081 2567,16162 1982,12331" semanticType="verticalRange" shapeName="Other">
            <msink:sourceLink direction="with" ref="{8B07F3D4-3B72-4C73-BE5A-F23963EE0841}"/>
          </msink:context>
        </emma:interpretation>
      </emma:emma>
    </inkml:annotationXML>
    <inkml:trace contextRef="#ctx0" brushRef="#br0">340 59 11610,'-3'-48'4257,"-17"30"129,-1 18-258,-4 7-2451,-21 6-774,14 19-387,-9-2 0,7 13-387,-2-2 258,10 9-387,-1-2 258,11 5-129,4-3 129,10 3 0,2-5 0,14 4 129,7-6 0,17 4 129,3-6 0,12 8-129,0-4 0,10 9 130,-10-4-517,-3 8 0,-13-1 0,-12 6 0,-16 2 0,-13-3 0,-22 3 0,-15-4 0,-7-2 0,-11-7 0,2-5 0,0-11 0,9-7 0,11-9 0,10-7 0,8-5 0,19-11 0,0 0 0,0 0 0,12 4 0,11-3 0,7 5 0,2 1 0,9 9 0,2 7 0,9 14 0,-3 11 0,5 22 0,-1 12 0,-5 14 0,-3 14 0,-6 11 0,-9 7 0,-9 5 0,-6 6 0,-5 0 0,-6-6 0,-2-6 0,-2-8 0,1-7 0,-1-9 0,2-9 0,0-14 0,1-10 0,1-10 0,0-6 0,3-5 0,-7-18-646,10 4-4385,-3-13-387,-7-22 129,22 0-774</inkml:trace>
  </inkml:traceGroup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21T00:55:36.855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F4012411-1B9E-4949-8C8A-804C31851455}" emma:medium="tactile" emma:mode="ink">
          <msink:context xmlns:msink="http://schemas.microsoft.com/ink/2010/main" type="writingRegion" rotatedBoundingBox="8677,10461 9061,10461 9061,10481 8677,10481">
            <msink:destinationLink direction="with" ref="{F99661F5-E052-4C41-B440-CFBA6650DCC3}"/>
          </msink:context>
        </emma:interpretation>
      </emma:emma>
    </inkml:annotationXML>
    <inkml:traceGroup>
      <inkml:annotationXML>
        <emma:emma xmlns:emma="http://www.w3.org/2003/04/emma" version="1.0">
          <emma:interpretation id="{169D53D7-E2DB-4343-AD78-6C689C66BF16}" emma:medium="tactile" emma:mode="ink">
            <msink:context xmlns:msink="http://schemas.microsoft.com/ink/2010/main" type="paragraph" rotatedBoundingBox="8677,10461 9061,10461 9061,10481 8677,1048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DEA4374-335A-42FF-9E36-091BE7C5762F}" emma:medium="tactile" emma:mode="ink">
              <msink:context xmlns:msink="http://schemas.microsoft.com/ink/2010/main" type="line" rotatedBoundingBox="8677,10461 9061,10461 9061,10481 8677,10481"/>
            </emma:interpretation>
          </emma:emma>
        </inkml:annotationXML>
        <inkml:traceGroup>
          <inkml:annotationXML>
            <emma:emma xmlns:emma="http://www.w3.org/2003/04/emma" version="1.0">
              <emma:interpretation id="{DCF2B6F3-FE19-42D7-808F-E8C769844A21}" emma:medium="tactile" emma:mode="ink">
                <msink:context xmlns:msink="http://schemas.microsoft.com/ink/2010/main" type="inkWord" rotatedBoundingBox="8677,10461 9061,10461 9061,10481 8677,10481"/>
              </emma:interpretation>
              <emma:one-of disjunction-type="recognition" id="oneOf0">
                <emma:interpretation id="interp0" emma:lang="en-US" emma:confidence="0">
                  <emma:literal>_</emma:literal>
                </emma:interpretation>
                <emma:interpretation id="interp1" emma:lang="en-US" emma:confidence="0">
                  <emma:literal>-</emma:literal>
                </emma:interpretation>
                <emma:interpretation id="interp2" emma:lang="en-US" emma:confidence="0">
                  <emma:literal>•</emma:literal>
                </emma:interpretation>
                <emma:interpretation id="interp3" emma:lang="en-US" emma:confidence="0">
                  <emma:literal>.</emma:literal>
                </emma:interpretation>
                <emma:interpretation id="interp4" emma:lang="en-US" emma:confidence="0">
                  <emma:literal>~</emma:literal>
                </emma:interpretation>
              </emma:one-of>
            </emma:emma>
          </inkml:annotationXML>
          <inkml:trace contextRef="#ctx0" brushRef="#br0">7708 9855 2322,'25'-5'2838,"5"1"129,-30 4-645,38-7-645,-19 5-387,4 0-387,2 2-387,0 0-258,0 0 0,0 0-258,0 0 0,1 0-129,-2 0-387,-3 0-1419,7 11-903,-28-11 129,25 7-258,-25-7-258</inkml:trace>
        </inkml:traceGroup>
      </inkml:traceGroup>
    </inkml:traceGroup>
  </inkml:traceGroup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21T00:55:41.254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D79ADC75-B1DC-4E7C-9D85-2FABACB87055}" emma:medium="tactile" emma:mode="ink">
          <msink:context xmlns:msink="http://schemas.microsoft.com/ink/2010/main" type="inkDrawing" rotatedBoundingBox="5636,11746 8734,11815 8733,11869 5635,11800" shapeName="Other"/>
        </emma:interpretation>
      </emma:emma>
    </inkml:annotationXML>
    <inkml:trace contextRef="#ctx0" brushRef="#br0">54 18 3999,'-34'-12'3999,"9"5"-129,25 7-129,0 0-1161,0 0-516,0 0-387,0 0-129,30 5-258,-3-5-387,26 11 0,6-9 0,21 6-258,4-6-129,14 5-129,1-3-129,8 1 0,-2-5-129,0 4 0,-6-2 0,3 1 0,3-3 0,5 2 0,4-2 0,3 0 0,2 0 0,1 2-129,-3-2 129,-5 3-129,-9-1 129,-7 3 0,-10-3-129,-8 2 129,-7 1-129,-7-5 0,-5 0 129,-8 0-129,-3 0 129,-8 0-129,-5 0 0,-3 0 0,-7 0 0,-2 0 0,-3 0 129,-1 0-129,-3 0 0,4 0 129,0 0-129,-3 0 129,5 0-129,1 0 0,0 0 0,0-2 0,-2 2 0,1-1 129,-4 1-129,-1 0 0,-17 0 0,23 3 0,-23-3 0,0 0-129,20 11-258,-20-11-645,0 0-2967,0 0-774,-16 23 129,-2-12-387</inkml:trace>
  </inkml:traceGroup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21T00:55:37.837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F99661F5-E052-4C41-B440-CFBA6650DCC3}" emma:medium="tactile" emma:mode="ink">
          <msink:context xmlns:msink="http://schemas.microsoft.com/ink/2010/main" type="inkDrawing" rotatedBoundingBox="8120,10457 13270,10280 13383,13556 8233,13734" hotPoints="13214,10529 13234,13421 8662,13453 8642,10560" semanticType="enclosure" shapeName="Rectangle">
            <msink:sourceLink direction="with" ref="{F4012411-1B9E-4949-8C8A-804C31851455}"/>
          </msink:context>
        </emma:interpretation>
      </emma:emma>
    </inkml:annotationXML>
    <inkml:trace contextRef="#ctx0" brushRef="#br0">1 26 8256,'-18'-25'3999,"18"25"258,0 0-645,0 0-1548,18-5-387,-18 5-258,28 0-387,-28 0-129,36 5-258,-15-1-129,13 6 0,-2-1-129,16 4 129,2-2-129,14-1-129,14-3 129,18 0-129,13-1 0,13-4-129,10-2 129,10 0 0,6-4-129,8-1 0,4-1 129,6 1-129,-2 1 1,-1 3-130,1 1 0,3 0 0,2 1 0,5 7 0,-3-1 0,-2 2 0,-3-1 0,-3 7 0,-3-6 0,-5 1 0,-7-1 0,-11 0 0,-9 0 0,-11-2 0,-10 0 0,-9-2 0,-13-1 0,-14 0 0,-12 1 0,-20-3 0,-9 1 0,-30-3 0,18 13-775,-32-13-1805,-4 0-1935,-10 3-387,-6 3 0,-9 2-258</inkml:trace>
    <inkml:trace contextRef="#ctx0" brushRef="#br0" timeOffset="826.8013">81 81 9933,'0'0'4257,"0"0"-258,-16-16 0,16 16-1548,-2 9-1032,2-9-387,0 41-129,0-14 129,3 15-129,-3-1-129,11 16-129,-9 0-129,7 11 0,-6 1-258,1 11-128,-4 6-130,0 6 0,-4 8 0,-1 8 0,-4 11 0,0 15 0,-1 3 0,1 3 0,3 1 0,3-1 0,1-1 0,2-4 0,0-7 0,0-7 0,7-5 0,0 0 0,2-8 0,-2-1 0,0-6 0,0-10 0,1-9 0,-3-13 0,2-7 0,-3-17 0,5 1 0,-9-30-2452,0 6-2450,0-22-129,-4 16-129,4-16-258</inkml:trace>
    <inkml:trace contextRef="#ctx0" brushRef="#br0" timeOffset="2215.2039">4649 206 9159,'10'-27'4386,"-10"27"0,4-19-129,-1 3-1290,-3 16-1161,0 0-516,0 0-387,0 0-258,0 8-258,0-8 0,0 36-129,-5-11 129,5 11-129,-5 6 0,1 10 0,1 5-129,1 9 129,-2 1-129,4 8 130,0 1-259,0 3 0,0-3 0,0 2 0,2-1 0,2 5 0,-4-1 0,0 8 0,0 6 0,0 4 0,-4 3 0,2 1 0,1-2 0,1-1 0,0-2 0,0-8 0,8-6 0,3-4 0,2-3 0,1-6 0,2-4 0,-2-1 0,0-5 0,-1-6 0,-1-4 0,-3-4 0,0-6 0,-2-8 0,-2-2 0,1-10 0,-3-3 0,-3-18 0,4 23 0,-4-23 0,0 0 0,0 0 0,0 0 0,0 0 0,0 0 0,0 0 0,0 0 0,0 0 0,0 0 0,0 0 0,0 0 0,0 0 0,0 0 0,0 0 0,-13 16 0,-3-13 0,-7 5 0,-9-1 0,-12 2 0,-15 1 0,-17 1 0,-17 0 0,-12-1 0,-14-1 0,-11 0 0,-12-2 0,-15 0 0,-14-3 0,-3-1 0,-5-1 0,-10 2 0,-8-3 0,-17 1 0,-7-2 0,1 6 0,3-3 0,-4 4 0,-6-1 0,1-1 0,7-2 0,14 3 0,17-4 0,10-2-130,14 0 130,18 0 0,24-8 0,17 3 0,14-2-129,20-2 0,10 2-129,19 3-129,4-4-516,38 8-645,-37 0-3096,37 0-129,0 0-258,-20 10-129</inkml:trace>
  </inkml:traceGroup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21T00:55:42.580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1E210997-2DAC-4402-986A-E1DD947281C8}" emma:medium="tactile" emma:mode="ink">
          <msink:context xmlns:msink="http://schemas.microsoft.com/ink/2010/main" type="inkDrawing" rotatedBoundingBox="13100,11839 16593,11826 16593,11856 13101,11869" shapeName="Other"/>
        </emma:interpretation>
      </emma:emma>
    </inkml:annotationXML>
    <inkml:trace contextRef="#ctx0" brushRef="#br0">-3 17 2451,'11'1'3096,"-11"-1"387,0 0-387,19 0-1161,-19 0-387,23 0-387,-23 0-387,20 2-387,-20-2-258,0 0 0,21 4-129,-21-4 129,0 0-129,22 3 0,-22-3 0,17 0-129,-17 0 0,18 0-258,-18 0-129,0 0-129,21 0-645,-21 0 129,0 0-516,0 0 0,0 0-129,0 0-129,0 0 258,0 0 645,0 0 258,0-12 1161,0 12 387,0 0 387,0 0 1032,0 0-258,0 0 387,0 0 0,0 0-258,0 0-387,0 0-129,0 0-129,0 0-258,0 0 0,0 0-129,0 0-258,0 0-129,0 0-129,0 0 0,0 0-129,0 0 0,0 0 0,24 0 0,4 0 0,4 2 0,20 3 129,10-5-258,25 4 129,18-4-129,21 0 129,15-2-129,15 2-129,10-6 0,15 5 129,11-3-129,0 2 0,-5 1 0,-5-1 0,-6 0-129,-4 0 129,-5 2-129,-8-2 0,-15 2 0,-11 0-129,-12 0-258,-18 0-258,-7 13-645,-33-11-2451,-13 5-1161,-26-2 129,-24-5-387,0 0-387</inkml:trace>
  </inkml:traceGroup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21T00:55:48.726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424FAAEC-2CAC-41AA-9E3D-D505B106F73A}" emma:medium="tactile" emma:mode="ink">
          <msink:context xmlns:msink="http://schemas.microsoft.com/ink/2010/main" type="writingRegion" rotatedBoundingBox="2359,12125 6596,12133 6595,12669 2358,12661"/>
        </emma:interpretation>
      </emma:emma>
    </inkml:annotationXML>
    <inkml:traceGroup>
      <inkml:annotationXML>
        <emma:emma xmlns:emma="http://www.w3.org/2003/04/emma" version="1.0">
          <emma:interpretation id="{22FBA84E-D12D-4A8D-965F-1538E9146FB7}" emma:medium="tactile" emma:mode="ink">
            <msink:context xmlns:msink="http://schemas.microsoft.com/ink/2010/main" type="paragraph" rotatedBoundingBox="2359,12125 6596,12133 6595,12669 2358,1266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5C4484F-8AB6-4250-8881-FF46E48138EF}" emma:medium="tactile" emma:mode="ink">
              <msink:context xmlns:msink="http://schemas.microsoft.com/ink/2010/main" type="line" rotatedBoundingBox="2359,12125 6596,12133 6595,12669 2358,12661"/>
            </emma:interpretation>
          </emma:emma>
        </inkml:annotationXML>
        <inkml:traceGroup>
          <inkml:annotationXML>
            <emma:emma xmlns:emma="http://www.w3.org/2003/04/emma" version="1.0">
              <emma:interpretation id="{1C201CF1-67E3-4DF2-9608-B20EE31C3A60}" emma:medium="tactile" emma:mode="ink">
                <msink:context xmlns:msink="http://schemas.microsoft.com/ink/2010/main" type="inkWord" rotatedBoundingBox="2359,12125 6596,12133 6595,12669 2358,12661"/>
              </emma:interpretation>
              <emma:one-of disjunction-type="recognition" id="oneOf0">
                <emma:interpretation id="interp0" emma:lang="en-US" emma:confidence="0">
                  <emma:literal>some</emma:literal>
                </emma:interpretation>
                <emma:interpretation id="interp1" emma:lang="en-US" emma:confidence="0">
                  <emma:literal>so were</emma:literal>
                </emma:interpretation>
                <emma:interpretation id="interp2" emma:lang="en-US" emma:confidence="0">
                  <emma:literal>so we</emma:literal>
                </emma:interpretation>
                <emma:interpretation id="interp3" emma:lang="en-US" emma:confidence="0">
                  <emma:literal>source</emma:literal>
                </emma:interpretation>
                <emma:interpretation id="interp4" emma:lang="en-US" emma:confidence="0">
                  <emma:literal>so wire</emma:literal>
                </emma:interpretation>
              </emma:one-of>
            </emma:emma>
          </inkml:annotationXML>
          <inkml:trace contextRef="#ctx0" brushRef="#br0">1799 11534 8385,'2'-21'3741,"-27"8"0,7 13-387,-26 9-2193,4-3-645,1 8-387,-2-2-129,4 6 0,3-2 0,8 0 0,1 0 0,25-16 0,-27 27 0,27-27 258,0 23 129,5-7 129,11-9 129,15 9 258,-3-9 129,18 9-258,-3-9 129,16 9-129,-6-7-258,9 7 129,-10-1-258,1 2 0,-10 1 0,-6 3-387,-14-1 387,-7 5-258,-12-6 129,-4 5-129,-20-5 129,-5-1-387,-10-2 258,-8-4 129,-5-4-258,-3-5 129,-3-3 0,3 0 0,1-7 129,4-4-129,1-5 0,10 2 129,3-2-258,3 2 129,11 3-387,-3-3-258,21 14-645,-23-9-903,23 9-2709,0 0-258,0 0 0,25 7-258</inkml:trace>
          <inkml:trace contextRef="#ctx0" brushRef="#br0" timeOffset="499.2009">2530 11710 9804,'-36'-17'4644,"15"17"-387,-9-4-258,-4 2-2064,16 13-645,-12-2-387,14 12-258,-7-3-129,10 9-129,-1-4-129,7 5-129,4-1 258,3 1-258,0-1 0,14 0-129,2-4 258,9-2-258,0-1 258,7-4 0,0-6-129,3-2 129,3-8 0,1 0 0,-5-4 129,1-7-129,-8-5 129,-2-1 129,-11-10-386,-2 0-130,-12-3 0,0 0 0,-16-4 0,-5 2 0,-7 2 0,-6 5 0,-2 3 0,-3 6 0,3 9 0,-3 0 0,7 7-388,-3 0-902,20 13-2193,-8-1-1548,6 2 129,6 2-258,4 0-129</inkml:trace>
          <inkml:trace contextRef="#ctx0" brushRef="#br0" timeOffset="1482.0026">3012 11746 6321,'0'0'4644,"0"0"129,0 0-516,0 0-1032,-18 0-1032,18 0-516,0 0-387,0 0-387,0 9-387,0-9 0,0 27-387,0-10 129,0 5 0,2 3-258,-2 1 129,4 1-129,-1 1 0,3-3-129,-1 0 129,6-3-129,-1-5 0,-10-17 0,30 22 129,-14-21 0,2-1 0,0-3 0,0-10 129,-2-3 0,-2-1 129,0-5 0,-3 3 129,0-3-129,-4 1 0,0 5 129,-2-2-387,-5 18 130,18-23-130,-18 23 0,20-11 0,-20 11 0,30 0 0,-11 9 0,1 0 0,3 4 0,0-1 0,4 2 0,-2 1 0,5-5 0,-3-1 0,3-2 0,-2-1 0,3-3 0,-1-3 0,-2 0 0,-1-3 0,0-6 0,-8-6 0,-1-4 0,-7-4 0,-8-6 0,-3-1 0,-7-4 0,-11 4 0,-7 2 0,1 3 0,-5 3 0,1 8 0,1 2 0,7 6 0,1 5 0,19 1 0,-23 0-130,23 0-128,0 0 129,0 12 0,0-12 0,19 9 129,3-7 129,1-2-129,5 0 258,2 0-129,6-2 130,-4-5-259,2 1 0,-4-2 0,2 0 0,-5 3 0,3 0 0,-5 5 0,0 0 0,-2 9 0,0 3 0,-2 6 0,-3 1 0,0 6 0,-4 0 0,0 4 0,-6-4 0,6 5-388,-14-12-1418,18 3-2967,-10-1-387,3-4 258,5-6-516</inkml:trace>
          <inkml:trace contextRef="#ctx0" brushRef="#br0" timeOffset="1762.8031">4348 11767 14190,'0'-39'4902,"0"23"-258,0 16-129,0 0-3096,-18-12-516,18 12-387,-14 14-258,9 5-129,-1 5 0,6 4 0,0 1 129,7 1-387,9-4 387,9 1-516,9-4 258,5-5-516,15 2-258,-10-20-1548,13 7-2451,2-7 129,-4 0-516,-4-2 258</inkml:trace>
          <inkml:trace contextRef="#ctx0" brushRef="#br0" timeOffset="2137.2037">4887 11842 12771,'34'-20'5031,"-9"17"-387,7-2 129,-4-8-2709,22 11-903,-9-8-516,9 3-129,-8-8-129,-1 3-129,-9-4-129,-10 0 0,-12-4 0,-10 2 1,-3 2-130,-17 0 0,-7 6 0,-3 1 0,-5 7 0,-1 2 0,-3 4 0,3 12 0,1 3 0,8 6 0,2 2 0,11 5 0,7 0 0,9 2 0,17-1 0,15-1 0,10 0 0,8-7 0,12 0 0,0-10 0,18 9-2194,-11-13-2579,4-6-516,1-1 0,8-4-258</inkml:trace>
        </inkml:traceGroup>
      </inkml:traceGroup>
    </inkml:traceGroup>
  </inkml:traceGroup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21T00:58:05.492"/>
    </inkml:context>
    <inkml:brush xml:id="br0">
      <inkml:brushProperty name="width" value="0.06667" units="cm"/>
      <inkml:brushProperty name="height" value="0.06667" units="cm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8F936F6C-8DD0-4663-8C51-2488499315F9}" emma:medium="tactile" emma:mode="ink">
          <msink:context xmlns:msink="http://schemas.microsoft.com/ink/2010/main" type="writingRegion" rotatedBoundingBox="1722,717 16593,1086 16503,4727 1631,4357"/>
        </emma:interpretation>
      </emma:emma>
    </inkml:annotationXML>
    <inkml:traceGroup>
      <inkml:annotationXML>
        <emma:emma xmlns:emma="http://www.w3.org/2003/04/emma" version="1.0">
          <emma:interpretation id="{C88287BE-8A38-49D2-BBE2-BFA0CF7021F0}" emma:medium="tactile" emma:mode="ink">
            <msink:context xmlns:msink="http://schemas.microsoft.com/ink/2010/main" type="paragraph" rotatedBoundingBox="1722,717 16593,1086 16568,2128 1696,175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0034EAC-E8D0-49FC-A67E-8150201F5352}" emma:medium="tactile" emma:mode="ink">
              <msink:context xmlns:msink="http://schemas.microsoft.com/ink/2010/main" type="inkBullet" rotatedBoundingBox="1711,1159 2380,1176 2366,1770 1696,1753"/>
            </emma:interpretation>
            <emma:one-of disjunction-type="recognition" id="oneOf0">
              <emma:interpretation id="interp0" emma:lang="en-US" emma:confidence="1">
                <emma:literal>n</emma:literal>
              </emma:interpretation>
              <emma:interpretation id="interp1" emma:lang="en-US" emma:confidence="0">
                <emma:literal>N</emma:literal>
              </emma:interpretation>
              <emma:interpretation id="interp2" emma:lang="en-US" emma:confidence="0">
                <emma:literal>h</emma:literal>
              </emma:interpretation>
              <emma:interpretation id="interp3" emma:lang="en-US" emma:confidence="0">
                <emma:literal>H</emma:literal>
              </emma:interpretation>
              <emma:interpretation id="interp4" emma:lang="en-US" emma:confidence="0">
                <emma:literal>"</emma:literal>
              </emma:interpretation>
            </emma:one-of>
          </emma:emma>
        </inkml:annotationXML>
        <inkml:trace contextRef="#ctx0" brushRef="#br0">-3 45 5289,'0'-24'4644,"0"24"0,0 0-129,7-21-2064,13 30-774,-20-9-516,29 39-258,-15-12 0,11 12-387,-8 4 0,5 5-129,-6 1 0,0 3-258,-9 0 0,0-3-129,-5-2 0,-2-8 129,0-5-258,0-10 129,0-4-129,0-20 129,0 0-129,0 0 0,-16-23 0,16-6 129,0-6 0,0-10-129,0-6 258,9-1-129,3-1 129,4 1-129,2 4 129,5 6 0,-2 4-129,4 10 129,0 5-129,0 8 129,-4 5-258,3 6 258,-3 2 0,2 2 0,-2 4 0,3 8-129,-3 3 258,0 2-129,1 7 129,-5 2-258,-1 4 258,-1 4-258,-3 2 0,-1 3 129,-2 0-129,-2 2 129,-2-2-129,0-1-129,1-1 0,-5-5-129,5 2-387,-6-17-645,7 12-2451,-7-10-1032,0-19-129,0 27-387,0-27-129</inkml:trace>
      </inkml:traceGroup>
      <inkml:traceGroup>
        <inkml:annotationXML>
          <emma:emma xmlns:emma="http://www.w3.org/2003/04/emma" version="1.0">
            <emma:interpretation id="{4B49CC6D-A9F1-4554-B20F-7993630124AD}" emma:medium="tactile" emma:mode="ink">
              <msink:context xmlns:msink="http://schemas.microsoft.com/ink/2010/main" type="line" rotatedBoundingBox="2718,741 16593,1086 16568,2128 2692,1783"/>
            </emma:interpretation>
          </emma:emma>
        </inkml:annotationXML>
        <inkml:traceGroup>
          <inkml:annotationXML>
            <emma:emma xmlns:emma="http://www.w3.org/2003/04/emma" version="1.0">
              <emma:interpretation id="{A14DA6BA-1DC0-43ED-BCD4-AD0E53B8447A}" emma:medium="tactile" emma:mode="ink">
                <msink:context xmlns:msink="http://schemas.microsoft.com/ink/2010/main" type="inkWord" rotatedBoundingBox="2712,974 6157,1060 6140,1732 2695,1647"/>
              </emma:interpretation>
              <emma:one-of disjunction-type="recognition" id="oneOf1">
                <emma:interpretation id="interp5" emma:lang="en-US" emma:confidence="0">
                  <emma:literal>-MOs</emma:literal>
                </emma:interpretation>
                <emma:interpretation id="interp6" emma:lang="en-US" emma:confidence="0">
                  <emma:literal>-MOS</emma:literal>
                </emma:interpretation>
                <emma:interpretation id="interp7" emma:lang="en-US" emma:confidence="0">
                  <emma:literal>-Mos</emma:literal>
                </emma:interpretation>
                <emma:interpretation id="interp8" emma:lang="en-US" emma:confidence="0">
                  <emma:literal>-mos</emma:literal>
                </emma:interpretation>
                <emma:interpretation id="interp9" emma:lang="en-US" emma:confidence="0">
                  <emma:literal>-MOS.</emma:literal>
                </emma:interpretation>
              </emma:one-of>
            </emma:emma>
          </inkml:annotationXML>
          <inkml:trace contextRef="#ctx0" brushRef="#br0" timeOffset="249.6004">986 320 7482,'18'-3'4644,"11"-13"129,-29 16-645,35-13-1419,-6 13-1677,-6 0-516,12 0-645,4 9-903,-5-7-1935,5-2-1290,8 5-258,-6-5-387,5 2-129</inkml:trace>
          <inkml:trace contextRef="#ctx0" brushRef="#br0" timeOffset="1310.4023">1778-16 10449,'5'-28'4644,"-5"28"129,0 0-258,0 0-2709,4 19-774,1 13-387,-5 2-129,0 10-258,2 6 0,3 5-129,-1 1 0,3-1-129,2-7 0,-2-4 0,4-5 0,-4-8 0,2-12 129,-9-19 0,0 0-129,21 2 129,-19-13 0,1-15-129,-3-8 129,0-9-129,0-7 129,-1-3-129,-7-2 0,0 0 0,-1-1-129,0 8 129,0 6-129,2 8 129,1 7-258,3 9 258,3 18-129,0 0 129,0 0 0,16 8 0,2 15 129,5 5-129,5 8 129,4 8-129,2 1 129,0 3-129,0 0 129,-2-2-129,-2-5-129,-3-6 129,-3-4 0,0-10 0,-3-7 0,0-12 0,1-2 129,1-16-129,2-11 0,0-6 129,3-8-129,2-7 258,-1-6-258,1 1 0,-3-2 0,-2 5 129,-6 2-129,2 5 129,-6 6-129,-3 10 129,-3 11-129,-9 16 129,16 0 0,-7 11-129,-2 14 129,-2 12-129,1 6 129,1 8-129,-2 1 129,1 5-129,-1-2 129,0-2-129,1-1 0,-3-4-258,4-2 0,-5-10-258,9 8-387,-11-28-903,12 7-3225,-12-23 258,21 25-387,-5-23-129</inkml:trace>
          <inkml:trace contextRef="#ctx0" brushRef="#br0" timeOffset="1731.603">3112 14 11094,'-39'-42'4773,"19"33"0,-1 9-258,10 10-2838,-14 3-516,18 19-645,-5 2 0,8 10-387,4 6 129,2 3-129,14 2 0,5 2-129,10-5 0,2-6-129,5-5 129,1-9 129,2-9-129,2-9 129,-6-12 0,2-4 129,-7-15 0,0-6 0,-5-13 129,-4-5-129,-5-11 129,-2 1 0,-7-10-129,-4 4-129,-5-1 0,0 3 1,-11 5-130,-5 7-130,-7 11-128,-9 5 0,-4 17-258,-10 1-258,14 18-1032,-14 3-3354,3 11 258,1 0-387,6 8-129</inkml:trace>
          <inkml:trace contextRef="#ctx0" brushRef="#br0" timeOffset="2230.8039">4105 21 7869,'12'-28'4773,"-12"28"-129,-23-20-258,-4 6-1161,6 14-2193,-13 0-258,9 0-387,-2 4-129,8 3-258,19-7 0,-23 21 0,23-21 0,2 30 0,14-12 0,8 2 0,8 3 129,9 2-129,7 3 129,6 1-129,-1-1 258,2 4-387,-3-2 258,-6 2 0,-10 0-129,-6-1 258,-14-5-129,-9 1 0,-7-2 129,-14-2 0,-15-5 0,-4-2 0,-14-7 0,-2 0-129,-7-6 0,-2 1 129,-1-4-129,2-2-129,4-5 0,3-4 0,9 2-258,4-3-258,14 12-774,-8-11-3354,31 11-129,-23-16-387,23 16-129</inkml:trace>
        </inkml:traceGroup>
        <inkml:traceGroup>
          <inkml:annotationXML>
            <emma:emma xmlns:emma="http://www.w3.org/2003/04/emma" version="1.0">
              <emma:interpretation id="{9025A279-D46D-4AF9-9FA3-3FB7FA8D9402}" emma:medium="tactile" emma:mode="ink">
                <msink:context xmlns:msink="http://schemas.microsoft.com/ink/2010/main" type="inkWord" rotatedBoundingBox="6951,847 16593,1086 16568,2128 6925,1888"/>
              </emma:interpretation>
              <emma:one-of disjunction-type="recognition" id="oneOf2">
                <emma:interpretation id="interp10" emma:lang="en-US" emma:confidence="0">
                  <emma:literal>Transistor</emma:literal>
                </emma:interpretation>
                <emma:interpretation id="interp11" emma:lang="en-US" emma:confidence="0.5">
                  <emma:literal>Transistor _</emma:literal>
                </emma:interpretation>
                <emma:interpretation id="interp12" emma:lang="en-US" emma:confidence="0">
                  <emma:literal>Tran sis torn</emma:literal>
                </emma:interpretation>
                <emma:interpretation id="interp13" emma:lang="en-US" emma:confidence="0">
                  <emma:literal>Tran sis ton.</emma:literal>
                </emma:interpretation>
                <emma:interpretation id="interp14" emma:lang="en-US" emma:confidence="0">
                  <emma:literal>transistor</emma:literal>
                </emma:interpretation>
              </emma:one-of>
            </emma:emma>
          </inkml:annotationXML>
          <inkml:trace contextRef="#ctx0" brushRef="#br0" timeOffset="5756.4101">9275 288 8514,'8'-25'4773,"-8"25"-258,0-19-387,0 19-1290,-11-6-1935,-12 3-258,0 3-387,-6 5-129,-1 4-258,2 4 129,3-1-129,5 4 129,20-16 0,-18 28 129,18-12-129,9 0 258,12 6 0,6-4 0,11 5 129,-1-2-129,9 4 129,-1 0-129,1 7 0,-5-4 0,-4 3-129,-8-3 0,-10 2 0,-8-3 0,-9 0 0,-4-8 0,-16-3 0,-7-3 0,-9-3 0,-3-6-129,-7-4 0,-3 0 129,-3-9-129,1-3 0,-1-4 0,2-2 129,5 0-129,4-5 129,5 3-129,4-1 129,7 5-129,7 0-129,2 0-258,14 16-258,-13-20-516,13 20-1161,11 6-2451,-11-6 129,21 9-516,-5-2-258</inkml:trace>
          <inkml:trace contextRef="#ctx0" brushRef="#br0" timeOffset="6021.6105">9672 381 12255,'25'-22'4902,"-25"22"-387,0 0 129,18 15-3225,-18-15-645,3 41-129,-1-17-258,7 12-129,0 3-129,0-3-387,3 6-387,-8-18-774,17 11-1935,-14-14-1161,-7-21-387,9 16-258,-9-16 0</inkml:trace>
          <inkml:trace contextRef="#ctx0" brushRef="#br0" timeOffset="6146.4108">9690 230 9546,'2'-61'2838,"12"45"-2580,-14 16-903,0 0-2580,34 7-903</inkml:trace>
          <inkml:trace contextRef="#ctx0" brushRef="#br0" timeOffset="6567.6115">10412 297 7998,'-12'-3'4515,"-13"3"258,-11 5-516,-7-3-2193,15 17-516,-13-12-258,18 13-258,-4-9-516,15 8-129,12-19-129,0 30 0,0-30 0,37 29 0,-7-17 0,10 6 129,1 2-129,5 1-129,-4 0 129,1 4-129,-7 0 0,-4 2 0,-6 0-129,-4-4 129,-8 0-129,-5-4 0,-6 1 129,-3-4-129,0-16 129,-14 27 0,-4-20-129,-8 0 0,-5-4-129,-8-3-258,2 0-387,-15-10-774,17 3-3096,-10-6-129,6-1-258,4-4-258</inkml:trace>
          <inkml:trace contextRef="#ctx0" brushRef="#br0" timeOffset="7332.0128">11040 450 11094,'-18'-34'4773,"18"34"-129,9-14 0,-9 14-2838,37 0-516,-12-4-387,20 8-258,-1-2-129,15 7-258,5-7-129,11-1 0,5-1 0,7-1 0,-2-7-129,-5-1 0,-8 2 0,-12-5 0,-12 3 0,-18 0 0,-12 2 0,-18 7-129,0 0 129,-16-2-129,-5 4 129,-4 10-129,3 10 0,3 3 129,5 7-129,3 3 129,7 4 0,4-1 129,2-1-129,11-1 129,-1-8 0,6-1 0,-2-13 129,0-5-129,-16-9 129,28-7-258,-17-14 0,-4-10-129,0-2-129,-5-14-516,11 13-1161,-13-14-2838,5 4 0,-3 5-129,5 7-387</inkml:trace>
          <inkml:trace contextRef="#ctx0" brushRef="#br0" timeOffset="6895.2121">11205-162 14835,'18'-2'5031,"9"10"-129,-22 8-258,22 16-3354,-25-4-387,10 15-387,-3-1 0,5 10-386,1 1-130,2 6 0,3 3 0,-1 1-259,3 4-257,-10-8-258,10 10-645,-22-28-1806,0 7-1806,0-16 129,-11-7-387,-10-11-258</inkml:trace>
          <inkml:trace contextRef="#ctx0" brushRef="#br0" timeOffset="7800.0137">12164 544 14577,'70'31'5160,"-37"-21"-258,7 1-129,-14-11-3612,13 0-387,-10-2-258,1-5-129,-7-7-129,-3-4-258,-6-5 129,-5-7-258,-7 1-129,-2-5 0,-7 8-129,-13-8-258,6 9 0,-9-3 0,7 10 129,-4-2-129,20 20 129,-21-16 0,21 16 258,0 0 258,9-3 258,10 3 258,1 0 0,12 1 129,-6-1 129,15 2 0,-9-2 0,9 7 0,-5-1-257,5 6-517,-6-1 0,1 10 0,-6 2 0,-1 9 0,-5 2 0,-4 5 0,-4 2 0,-7 2 0,0 3 0,-9-14-517,12 18-1805,-10-25-2580,3 1-258,-5-26-129,16 25-129</inkml:trace>
          <inkml:trace contextRef="#ctx0" brushRef="#br0" timeOffset="3166.8055">5234-167 6966,'11'-6'4257,"-11"6"258,18-8-903,6 9-1290,-8-1-387,31 4-258,-6-4-516,24 3-387,3-3-129,17 0 0,1-3-258,13-4-129,-3-4-129,2 0 0,-9-1 0,-5 1-129,-11 2 0,-13 1-129,-8 4-258,-20-1-387,-2 8-1032,-30-3-2967,0 0 258,0 0-516,-27 14-258</inkml:trace>
          <inkml:trace contextRef="#ctx0" brushRef="#br0" timeOffset="3478.8061">5878-165 9159,'-11'23'5031,"10"-7"-258,1 7 0,-2-4-1548,2 24-2322,0-4 0,3 15-387,-1 1-129,3 7-258,3 2 129,-1 4-258,2-3 129,1 0-129,-1-3 0,0-7 0,0-5-129,-4-8 129,2-4-258,-3-13-129,3 3-516,-7-28-1548,0 16-2451,0-16 258,0 0-645,0 0-258</inkml:trace>
          <inkml:trace contextRef="#ctx0" brushRef="#br0" timeOffset="4212.0072">6223 564 8514,'43'7'4902,"-27"-7"-258,0 0-129,-16 0-1935,18 0-1161,5 2-258,-11-11-387,11-2-129,-3-10-129,5 3-129,0-9 0,3 1-258,-5-3 129,-1-1-258,-5-2 0,-6 2-129,-6 1-129,-5-1-129,-3 7-129,-19-4-129,6 13-129,-14-4-129,9 15 0,-11-8-129,12 11 0,-5 0 129,25 0-129,-30 9 387,30-9 129,-14 16 129,14-16 258,0 16 129,0-16 258,9 12 258,-9-12 0,32 2 258,-32-2 129,44 0 258,-21-12-258,15 12 0,-8-13-129,9 8-129,-5-4-129,5 5 129,-7-3-258,2 6 0,-7-1-129,-3 2-129,-2 0 0,-3 10 0,-3 5 0,0 1-129,-1 7 129,-3 4-129,2 3 0,-3 2 0,0 7 0,-2 0-258,-1 6-129,-2-8-129,6 13-645,-10-22-903,16 6-2709,-4-4 0,6-7-258,1-5-516</inkml:trace>
          <inkml:trace contextRef="#ctx0" brushRef="#br0" timeOffset="4711.2082">7370 379 9159,'-23'-50'4902,"5"31"-516,1 8 0,17 11-2193,-39-7-903,39 7-516,-34 10-258,21 8-258,-1 2 0,5 6-129,2-1 0,4 6 0,3-1-129,0 2 129,0 0-129,5-2 129,0-1-129,2-6 0,2 0-129,0-7 129,-9-16 0,23 16 0,-7-16 0,2 0 0,2-9 0,3-7 0,0-4 258,4 1-129,-3-8 129,5 4 0,-4-4 0,1 4 0,-1 2 0,-2 5 0,-3 3 0,-4 8-129,-16 5 0,27 0-129,-27 0 0,16 29 0,-11-8 0,2 6 0,4 1-129,-4-3-258,7 7-258,-10-16-516,19 18-1419,-14-18-2322,9-9 129,-1-7-387,5-2-516</inkml:trace>
          <inkml:trace contextRef="#ctx0" brushRef="#br0" timeOffset="5148.009">7900 288 9933,'0'0'5160,"0"0"-258,15 9 0,-15-9-2064,37 32-1548,-26-16-387,10 13-258,-8-5-258,-1 5-258,-3 1-129,-4-1 0,-1-1-129,-4-3 0,2-5-129,-2-20 129,1 19 0,-1-19 0,0 0 129,18-19 129,-9-6-129,3-2 129,1-7 129,3 4-129,-2-7 0,4 6 0,-4 1 129,4 7-129,-2 7-129,2 5 129,0 10 0,-1 1 0,3 10-129,-1 12 129,-1 2-129,2 7 0,-1 3-129,-1 3-129,2 4-258,-4-9-387,14 16-1290,-3-18-2709,3 0 0,4-8-387,10-5 129</inkml:trace>
          <inkml:trace contextRef="#ctx0" brushRef="#br0" timeOffset="8080.8142">13614 450 14835,'76'-9'5160,"-22"4"-258,17 3-129,4-7-3483,31 9-516,8-2-258,16 1-129,-2-3-257,-3 2-130,-13 2 0,-16-1 0,-18 1 0,-28-8-904,-11 8-2837,-39 0-1161,0 0-129,-11-17-258,-8 2-387</inkml:trace>
        </inkml:traceGroup>
      </inkml:traceGroup>
    </inkml:traceGroup>
    <inkml:traceGroup>
      <inkml:annotationXML>
        <emma:emma xmlns:emma="http://www.w3.org/2003/04/emma" version="1.0">
          <emma:interpretation id="{365C8C53-785A-4F71-8A04-B7F9E7A8E20E}" emma:medium="tactile" emma:mode="ink">
            <msink:context xmlns:msink="http://schemas.microsoft.com/ink/2010/main" type="paragraph" rotatedBoundingBox="1986,3021 13483,3040 13481,4535 1983,451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12B2289-63C0-4223-8919-C291EAFE2289}" emma:medium="tactile" emma:mode="ink">
              <msink:context xmlns:msink="http://schemas.microsoft.com/ink/2010/main" type="line" rotatedBoundingBox="1986,3021 13483,3040 13481,4535 1983,4516"/>
            </emma:interpretation>
          </emma:emma>
        </inkml:annotationXML>
        <inkml:traceGroup>
          <inkml:annotationXML>
            <emma:emma xmlns:emma="http://www.w3.org/2003/04/emma" version="1.0">
              <emma:interpretation id="{2276F58D-1998-4D0D-8B7A-9D16F2452C39}" emma:medium="tactile" emma:mode="ink">
                <msink:context xmlns:msink="http://schemas.microsoft.com/ink/2010/main" type="inkWord" rotatedBoundingBox="1985,3156 6324,3163 6323,3956 1984,3948"/>
              </emma:interpretation>
              <emma:one-of disjunction-type="recognition" id="oneOf3">
                <emma:interpretation id="interp15" emma:lang="en-US" emma:confidence="0">
                  <emma:literal>Circuit</emma:literal>
                </emma:interpretation>
                <emma:interpretation id="interp16" emma:lang="en-US" emma:confidence="0">
                  <emma:literal>circuit</emma:literal>
                </emma:interpretation>
                <emma:interpretation id="interp17" emma:lang="en-US" emma:confidence="0">
                  <emma:literal>(incant</emma:literal>
                </emma:interpretation>
                <emma:interpretation id="interp18" emma:lang="en-US" emma:confidence="0">
                  <emma:literal>[incant</emma:literal>
                </emma:interpretation>
                <emma:interpretation id="interp19" emma:lang="en-US" emma:confidence="0">
                  <emma:literal>Vincent</emma:literal>
                </emma:interpretation>
              </emma:one-of>
            </emma:emma>
          </inkml:annotationXML>
          <inkml:trace contextRef="#ctx0" brushRef="#br1" timeOffset="19874.4349">1202 2444 14319,'0'0'5160,"0"0"-516,0 0 129,19 36-3483,-19-11-516,0 8-258,0 1-129,4 2-387,-1 1-258,-3-10-645,11 8-2709,-11-11-1290,0-8 129,0-16-387,0 0-387</inkml:trace>
          <inkml:trace contextRef="#ctx0" brushRef="#br1" timeOffset="19624.8344">604 2259 1032,'32'-28'3870,"-14"28"129,-18 0 0,14-22-516,-14 22-903,5-19-645,-5 19-129,0-20-258,0 20-129,-14-19-258,14 19-258,-30-18-129,14 14-129,-11-1-129,4 5-129,-7 2-129,0 12 0,-1 2-258,1 7 129,0 2 0,0 3-129,1 4 129,4 2 0,2 4 0,7-1-129,4 2 258,6 0-258,6 0 129,2 2-129,12-2 129,9 1-129,6-5 0,6-3 129,6-5 0,6-2 0,2-6 0,7-4-129,0-5 0,1-6-129,4 1-387,-11-5-258,10 2-774,-19-2-3096,0-7-387,-4-6 0,-5 1-258</inkml:trace>
          <inkml:trace contextRef="#ctx0" brushRef="#br1" timeOffset="20794.8364">1540 2665 13029,'46'0'5031,"-27"-2"-258,1-3 129,16 5-3096,-36 0-645,42-20-387,-24 4-258,3 2-129,-3-4-129,-4 0-128,-3-3-130,-6-6 0,-5 2-130,0-1-128,-5 2 0,-11-2-258,2 8-129,-11-3 0,9 12-258,-11-2 129,27 11-129,-35-2 0,35 2 129,-23 4 129,23-4 258,0 0 129,0 21 129,0-21 258,0 0 129,21 16 258,-21-16 129,30 2 129,-30-2 0,37 0 0,-21-4 0,11 3 0,-7-8-258,8 7 129,-5-5-258,8 3 129,-1-1-129,4 3-128,-2-1-259,3 3 0,-1 0 0,0 1 0,-4 8 0,-2 4 0,-4 5 0,-5 1 0,-3 6 0,-7 2 0,2 5 0,-8-9-517,8 14-644,-11-19-1290,0 7-2451,5-6 0,8-3-516,3-5 129</inkml:trace>
          <inkml:trace contextRef="#ctx0" brushRef="#br1" timeOffset="21106.837">2722 2465 12384,'-1'-44'5031,"-12"24"-258,-3 4 0,-14-5-2967,30 21-516,-39-9-516,21 9-258,-7 6-129,4 10-258,-1 3 0,3 4 0,3 4-129,2 1 0,5 3 0,7 4 0,2-1-129,9 0 129,10 3-129,6-5-129,9 0 0,0-7-387,10 9-645,-12-25-2322,9 3-1290,0-8 0,-3-4-129,-1 0-516</inkml:trace>
          <inkml:trace contextRef="#ctx0" brushRef="#br1" timeOffset="21871.2384">3121 2478 10191,'-14'-16'4644,"14"16"0,-18-9-387,2 0-2193,16 9-1032,-18 0-258,18 0-258,-18 16-129,18-16-129,-14 27-129,12-8 129,-3 1-129,5 5 0,0 0 0,2 0-129,5 1 129,5-1 0,4 0-129,2-2 0,2-5 129,5-5-129,-2-6 129,3-4 0,1-3 0,0-3 0,-1-13 0,1-4 0,-2-1 0,0-4-129,-4-2 129,1 0-129,-5-1 129,-1 8-129,-5-1 129,-11 21 0,14-27-129,-14 27 0,0 0 0,0 0 0,0 0 0,16 4 0,-12 12 0,1 2 0,4 5 0,2 2 0,1 1 129,2 1-129,-1-4 0,3 0 129,0-5-129,-16-18 0,30 23 0,-30-23 0,30 4 0,-12-6 0,0-10 0,0-6 0,-2-3 0,2-4 0,-1-2 0,-2-2 0,-3 1 0,-1 5 129,-4 2 0,-2 5-129,-5 16 258,5-22-258,-5 22 129,0 0 0,0 0 0,11 9 0,-11-9-129,16 32 130,-5-9-130,3 2 0,0 4-130,-1-8-257,5 9-516,-18-30-2322,14 27-1677,-14-27-129,0 0-387,0 0 129</inkml:trace>
          <inkml:trace contextRef="#ctx0" brushRef="#br1" timeOffset="22370.4391">4016 2069 11868,'26'-43'5031,"-26"43"-258,13-23 129,-13 23-2064,0 0-1935,7 12-129,-7-12-129,12 41-129,-3-12 1,9 10-517,-4 5 0,8 10 0,-5 1 0,3 5 0,-6 1 0,0-1 0,-1 3 0,-6-10 0,4 2 0,-11-19-1033,9 14-902,-17-26-2709,8-2-516,0-22 0,0 0-129</inkml:trace>
          <inkml:trace contextRef="#ctx0" brushRef="#br1" timeOffset="22542.0394">4081 2569 10191,'-21'-29'4773,"10"13"-129,11 16-129,11 0-2193,-11 0-1032,39-2-645,2 2-774,13-7-2838,24 0-1548,23 2 129,11-8-645,13 6-516</inkml:trace>
        </inkml:traceGroup>
        <inkml:traceGroup>
          <inkml:annotationXML>
            <emma:emma xmlns:emma="http://www.w3.org/2003/04/emma" version="1.0">
              <emma:interpretation id="{80CAE00E-D3FC-4C1F-8925-A630C3E1DA54}" emma:medium="tactile" emma:mode="ink">
                <msink:context xmlns:msink="http://schemas.microsoft.com/ink/2010/main" type="inkWord" rotatedBoundingBox="7193,3030 13483,3040 13481,4535 7190,4524"/>
              </emma:interpretation>
              <emma:one-of disjunction-type="recognition" id="oneOf4">
                <emma:interpretation id="interp20" emma:lang="en-US" emma:confidence="0">
                  <emma:literal>symbol.</emma:literal>
                </emma:interpretation>
                <emma:interpretation id="interp21" emma:lang="en-US" emma:confidence="0">
                  <emma:literal>symbol</emma:literal>
                </emma:interpretation>
                <emma:interpretation id="interp22" emma:lang="en-US" emma:confidence="0">
                  <emma:literal>Symbol.</emma:literal>
                </emma:interpretation>
                <emma:interpretation id="interp23" emma:lang="en-US" emma:confidence="0">
                  <emma:literal>Symbol</emma:literal>
                </emma:interpretation>
                <emma:interpretation id="interp24" emma:lang="en-US" emma:confidence="0">
                  <emma:literal>symbol,</emma:literal>
                </emma:interpretation>
              </emma:one-of>
            </emma:emma>
          </inkml:annotationXML>
          <inkml:trace contextRef="#ctx0" brushRef="#br1" timeOffset="24523.243">7326 2451 11997,'16'-16'4902,"-16"16"-387,18 18 387,0 7-3096,-15-9-645,17 16-129,-10-7-387,10 7-129,-6-4-258,0-1-129,-1-4 0,-4-5-129,-9-18 0,12 23 0,-12-23 0,0 0-129,5-11 129,-5-5 0,2-5 0,2-4 0,-1-3 0,1-1 129,1 1 0,4 5-129,-2 1 129,6 4 0,-13 18 0,23-21 0,-23 21 1,27 0-130,-27 0 0,23 23 0,-11-3 0,-1 3 0,-1 2 0,-2 2 0,2-3 0,-3 0-130,2-3 130,-2-5-129,-7-16 129,16 23-129,-16-23 129,16 5 129,-16-5-129,18-3 129,-18 3 1,23-30-130,-10 6 0,5 0 0,-1-7 0,5 3 0,-3-2 0,6 5 0,-2 2 0,2 7 0,0 7 0,0 9 0,0 1 0,0 17 0,1 7 0,-2 4 0,0 4 0,0 3 0,-3-2 0,-3-4 0,0 0 0,-10-12 0,5 7-1291,-13-25-2063,0 0-1677,0-11 129,0-6-387,2-12 129</inkml:trace>
          <inkml:trace contextRef="#ctx0" brushRef="#br1" timeOffset="25084.844">8233 2190 11223,'-2'-116'5160,"1"72"-774,-1 10 516,2 2-2193,0 32-1290,9-2-516,3 13-129,-3 10-258,5 16 0,-3 3-257,5 8-259,-5 5 0,3 6 0,-2 1 0,-1 1 0,-2-3 0,-2-6 0,-2-4 0,1-9 0,-1-5 0,-3-13 0,-2-21 0,3 22 0,-3-22 0,0 0 0,16-11 0,-16 11 0,25-29 0,-9 13 0,4-3 0,5-1 0,3 3 0,4 2 0,2 3 0,3 5 0,2 7 0,2 0 0,-1 10 0,-1 8 0,-9 4 0,-3 6 0,-10-1 0,-6 3 0,-7 0 0,-4-1 0,-18-4 0,-5-2 0,-9-4 0,-6-6 0,-3-3 0,-5-4 0,0-5 0,-2-1 0,3-5 0,1-7 0,7 1 0,3-5 0,9 5 0,0-6 0,25 17-1678,-29-15-2450,29 15-1032,0 0 387,6-18-516,-6 18-387</inkml:trace>
          <inkml:trace contextRef="#ctx0" brushRef="#br1" timeOffset="25459.2447">9062 2528 11997,'5'-23'5031,"-5"23"-516,-12-15 387,12 15-1806,-37 0-1935,37 0-516,-25 29-129,16-4-258,-2 1-129,8 3 129,1 5-129,2-2 1,9 2-130,5 1 0,4-8 0,7-2 0,-1-6 0,5-3 0,-2-12 0,1-2 0,-3-8 0,0-13 0,-6-8 0,-3-5 0,-8-9 0,-5-3 0,-3-1 0,-7-3 0,-9 4 0,-5 1 0,-2 9 0,-8-3 0,12 19 0,-17-3-4516,18 6-644,1 1-258,17 14-129</inkml:trace>
          <inkml:trace contextRef="#ctx0" brushRef="#br1" timeOffset="25755.6452">9469 1923 17028,'50'-37'5031,"-28"28"258,-22 9-387,33 0-4385,-33 0-517,29 30 0,-22 4 0,0 12 0,-3 7 0,-1 11 0,-1 8 0,0 2 0,-2 5 0,3-3 0,1-1 0,3-4 0,4-5 0,-1-13 0,12 2 0,-8-28-517,18 7-4514,-2-17-258,11-4 129,0-13-387</inkml:trace>
          <inkml:trace contextRef="#ctx0" brushRef="#br1" timeOffset="23212.8407">5938 2232 7740,'22'-40'4386,"-22"40"0,-13-34-387,-6 16-1806,-4 16-903,-15-5-129,6 7-516,-7 2-129,4 10-129,-1-1-129,9 5 0,4 0-129,9 2 129,5-2-129,9 3 129,2-3 0,19 4 129,4-4 0,12 5 0,1-1 129,10 3-258,-2-2 129,6 6-129,-4 0-129,-2 1 0,-5-1 0,-6 1 0,-8-3 0,-9 0 0,-11-2-129,-7-5 258,-5-2-129,-15-2 0,-10-3 0,-6-4 0,-10-2-129,-6-3 129,-4-2-129,-3 0 0,-2-11 0,3-1 0,1-2 0,7-4 0,7-2 129,9 3-129,10-1 0,4 4-129,20 14-129,-14-25-258,14 25-258,0-16-774,25 16-2838,-25 0-516,35 0-129,-12 0-258</inkml:trace>
          <inkml:trace contextRef="#ctx0" brushRef="#br1" timeOffset="23712.0416">6300 2382 14319,'39'-11'5031,"-18"9"-387,0 2 129,11 9-3483,-10-3-387,12 10-258,-6-4-387,4 8 129,-4-3-258,1 3-129,-2-2-129,-2-4 0,-1-1 0,-2-8 0,1-3 0,-4-2 0,3-9 0,-3-7 129,-3-7 0,0-1 129,-3 1-129,-2 4 258,-8-1 0,-3 20 0,4-25 0,-4 25-128,0 0-130,0 9 0,0 11 0,0 8 0,0 6 0,-4 12 0,-1 6 0,-1 10 0,-2 6 0,0 6 0,-2 3 0,-1 1 0,0 0 0,-1-6 0,5-3 0,-4-12 0,8-2 0,-6-19 0,9 8-1549,-7-15-3482,7-12 0,0-17 0,0 0-258</inkml:trace>
          <inkml:trace contextRef="#ctx0" brushRef="#br1" timeOffset="26020.8457">10481 2505 16125,'57'-16'4773,"-28"12"258,8 0-387,2-3-3612,25 7-258,11-3-386,25 1-388,8-2 0,11 3 0,2-6 0,-1 3 0,-7-1 0,-13 1 0,-18 2 0,-25-3 0,-11 5 0,-25 0-4645,-21 0-386,0 0-129,0 0-516</inkml:trace>
        </inkml:traceGroup>
      </inkml:traceGroup>
    </inkml:traceGroup>
  </inkml:traceGroup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21T00:58:25.538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 contextRef="#ctx0" brushRef="#br0">0 113 9675,'-6'-73'4773,"6"44"-387,0 29-903,0-21-1032,0 21-5160,0 0-1290,0 0-258,0 12-516,0-12 129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21T00:58:27.534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 contextRef="#ctx0" brushRef="#br0">-8 13 12255,'-2'-25'4257,"2"25"-1032,0 0-2064,0 0-4773,0 0-774,0 0 387,0 12-903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21T00:40:45.60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-6 133 12255,'0'-91'4902,"0"61"-516,0 8-129,0 22-3354,0 0-2193,0 0-2838,0 13-258,0 8-387,3 6-387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21T00:59:51.431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3E286021-3DAA-4DAE-89F7-EA11D0EA4DEF}" emma:medium="tactile" emma:mode="ink">
          <msink:context xmlns:msink="http://schemas.microsoft.com/ink/2010/main" type="writingRegion" rotatedBoundingBox="12331,4698 12905,4698 12905,8656 12331,8656"/>
        </emma:interpretation>
      </emma:emma>
    </inkml:annotationXML>
    <inkml:traceGroup>
      <inkml:annotationXML>
        <emma:emma xmlns:emma="http://www.w3.org/2003/04/emma" version="1.0">
          <emma:interpretation id="{12266E5E-54A9-49C1-9491-FBF4C27E9033}" emma:medium="tactile" emma:mode="ink">
            <msink:context xmlns:msink="http://schemas.microsoft.com/ink/2010/main" type="paragraph" rotatedBoundingBox="12331,4698 12905,4698 12905,8656 12331,865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9767CE8-0408-422F-A136-08C0393F3618}" emma:medium="tactile" emma:mode="ink">
              <msink:context xmlns:msink="http://schemas.microsoft.com/ink/2010/main" type="line" rotatedBoundingBox="12331,4698 12905,4698 12905,8656 12331,8656"/>
            </emma:interpretation>
          </emma:emma>
        </inkml:annotationXML>
        <inkml:traceGroup>
          <inkml:annotationXML>
            <emma:emma xmlns:emma="http://www.w3.org/2003/04/emma" version="1.0">
              <emma:interpretation id="{AFD1D36B-5C03-4B6F-9EC4-E05032D254A8}" emma:medium="tactile" emma:mode="ink">
                <msink:context xmlns:msink="http://schemas.microsoft.com/ink/2010/main" type="inkWord" rotatedBoundingBox="12331,4698 12905,4698 12905,8656 12331,8656"/>
              </emma:interpretation>
              <emma:one-of disjunction-type="recognition" id="oneOf0">
                <emma:interpretation id="interp0" emma:lang="en-US" emma:confidence="0">
                  <emma:literal>:</emma:literal>
                </emma:interpretation>
                <emma:interpretation id="interp1" emma:lang="en-US" emma:confidence="0">
                  <emma:literal>!</emma:literal>
                </emma:interpretation>
                <emma:interpretation id="interp2" emma:lang="en-US" emma:confidence="0">
                  <emma:literal>=</emma:literal>
                </emma:interpretation>
                <emma:interpretation id="interp3" emma:lang="en-US" emma:confidence="0">
                  <emma:literal>i</emma:literal>
                </emma:interpretation>
                <emma:interpretation id="interp4" emma:lang="en-US" emma:confidence="0">
                  <emma:literal>¥</emma:literal>
                </emma:interpretation>
              </emma:one-of>
            </emma:emma>
          </inkml:annotationXML>
          <inkml:trace contextRef="#ctx0" brushRef="#br0">144 3449 5676,'-2'-53'4644,"2"35"-258,0 18 0,20-4-1161,-20 4-516,42 2-903,-20 2-258,22 19-258,-10-7-258,14 12-258,-9-6-258,4 10 0,-13-4-257,-3 6-259,-18-4 0,-9 0 0,-11 1 0,-18-5 0,-8 6 0,-20-16-646,13 6-4127,-22-3-258,5 3 0,-3-6-387</inkml:trace>
          <inkml:trace contextRef="#ctx0" brushRef="#br0" timeOffset="-249.6004">117 3397 12900,'13'11'5031,"-6"7"-516,2 1 387,8 15-3096,-17-9-516,16 18-387,-10-4-258,4 9-258,-6 0-129,1 4-128,-3-3-130,-2-2-130,0-5 1,-2-10-258,-1-3-129,3-29-387,-11 23-645,-5-35-1290,12-10-1806,1-10 0,-1-11-258,1-5-258</inkml:trace>
          <inkml:trace contextRef="#ctx0" brushRef="#br0" timeOffset="-967.2017">234 62 8385,'32'-23'4257,"-32"23"0,11-23-387,-11 23-774,0 0-1548,-12-18-516,12 18-258,-39 0-387,19 9 0,-3 0-129,5 5 0,0-1-129,8 4 0,1-1 0,7 0-129,2 2 0,5 0 129,11 0-129,7 1 258,4 1-129,7 1 129,5 2-129,2 4 129,3 0 0,1 1-129,-2 2 0,-4 1 129,-7-3 0,-4 2 0,-8-5 0,-8 2 129,-12-7-129,0 3 129,-21-9-257,-8 0-130,-6-3 0,-10-2 0,-4-6 0,-7-1 0,3-2 0,-2 0 0,5 0 0,-1-11-1033,19 6-3482,-6 0-387,6 3 129,4 2-387</inkml:trace>
        </inkml:traceGroup>
      </inkml:traceGroup>
    </inkml:traceGroup>
  </inkml:traceGroup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21T00:59:03.602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488473FD-EC68-4064-9876-9FCC39953DC0}" emma:medium="tactile" emma:mode="ink">
          <msink:context xmlns:msink="http://schemas.microsoft.com/ink/2010/main" type="writingRegion" rotatedBoundingBox="11770,4564 12416,8891 11019,9100 10372,4773"/>
        </emma:interpretation>
      </emma:emma>
    </inkml:annotationXML>
    <inkml:traceGroup>
      <inkml:annotationXML>
        <emma:emma xmlns:emma="http://www.w3.org/2003/04/emma" version="1.0">
          <emma:interpretation id="{48992259-2381-48DC-A92A-B432849B9BFC}" emma:medium="tactile" emma:mode="ink">
            <msink:context xmlns:msink="http://schemas.microsoft.com/ink/2010/main" type="paragraph" rotatedBoundingBox="11770,4564 12416,8891 11019,9100 10372,477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EBF8B84-D950-4C58-BC5A-3B7F5F0D734E}" emma:medium="tactile" emma:mode="ink">
              <msink:context xmlns:msink="http://schemas.microsoft.com/ink/2010/main" type="line" rotatedBoundingBox="11770,4565 12416,8891 11019,9100 10372,4773"/>
            </emma:interpretation>
          </emma:emma>
        </inkml:annotationXML>
        <inkml:traceGroup>
          <inkml:annotationXML>
            <emma:emma xmlns:emma="http://www.w3.org/2003/04/emma" version="1.0">
              <emma:interpretation id="{F73E8D8B-1607-42E7-AED9-3929B1C3AE2A}" emma:medium="tactile" emma:mode="ink">
                <msink:context xmlns:msink="http://schemas.microsoft.com/ink/2010/main" type="inkWord" rotatedBoundingBox="11770,4565 12416,8891 11019,9100 10372,4773"/>
              </emma:interpretation>
              <emma:one-of disjunction-type="recognition" id="oneOf0">
                <emma:interpretation id="interp0" emma:lang="en-US" emma:confidence="1">
                  <emma:literal>Y</emma:literal>
                </emma:interpretation>
                <emma:interpretation id="interp1" emma:lang="en-US" emma:confidence="0">
                  <emma:literal>j</emma:literal>
                </emma:interpretation>
                <emma:interpretation id="interp2" emma:lang="en-US" emma:confidence="0">
                  <emma:literal>i</emma:literal>
                </emma:interpretation>
                <emma:interpretation id="interp3" emma:lang="en-US" emma:confidence="0">
                  <emma:literal>☺</emma:literal>
                </emma:interpretation>
                <emma:interpretation id="interp4" emma:lang="en-US" emma:confidence="0">
                  <emma:literal>y</emma:literal>
                </emma:interpretation>
              </emma:one-of>
            </emma:emma>
          </inkml:annotationXML>
          <inkml:trace contextRef="#ctx0" brushRef="#br0">8822 4705 7998,'0'-20'4386,"0"3"129,0 17-387,27-4-1548,-27 4-645,46-3-645,-20-1-258,24 4-258,0 2-258,19 5-129,-1-2 0,12 4-258,-2-2 0,6 0 0,-2-1 0,-2 1-258,-4-2 258,-3 0 0,-3-1 0,-8-2 0,-7 0 0,-9-1-129,-10-1 129,-6 0 0,-12 0 0,-18 0 0,19 2 129,-19-2-129,0 0 0,0 0 129,0 0-129,0 0 129,0 0-128,2-11-130,-2-5 0,0-3 0,0-8 0,-2-5 0,-5-9 0,2-7 0,-2-10 0,0-10 0,0-12 0,1-9 0,3-5 0,3-2 0,0-6 0,7 1 0,2 8 0,1 10 0,-1 10 0,-2 14 0,-1 9 0,-4 11 0,-1 12 0,-1 10 0,0 17 0,0 0 0,0 0-130,-9 9-2192,9 21-2322,0 5-258,0 10 0,0 8-258</inkml:trace>
          <inkml:trace contextRef="#ctx0" brushRef="#br0" timeOffset="2620.8046">9018 5320 6063,'-24'-7'4128,"5"2"0,19 5-258,0 0-1419,0 0-774,0 0-129,0 0-387,0 0-387,0 0-129,0 0 0,12 0-258,11 7 129,1-5-129,13 3 0,4 1-129,10-1 0,6-1 0,9 1-129,4-3 0,2 1 0,7-1-129,-1 2 129,2-3 0,0 3-129,-3-2 0,-6-1 0,-4 3 129,-10 1-129,-5-1 0,-11-1 0,-9 1 129,-9 0-129,-5-3 0,-2 3 0,-16-4 129,23 3-129,-23-3 0,21 4 129,-21-4-129,16 5 0,-16-5 0,0 0 0,0 0 0,0 0 0,0 0 0,0 0 129,7 16 0,-7-16-129,0 0 129,-2 22-129,2-22 129,-5 21 0,5-21-129,-2 23 129,2-23 0,0 27 0,0-27-129,0 30 258,0-14-129,2 5 0,-2 3 0,2 4 0,-2 4-129,0 2-387,0 7-387,-5-4-3741,1 0-387,-3 3 0,-6-5-387</inkml:trace>
          <inkml:trace contextRef="#ctx0" brushRef="#br0" timeOffset="1591.2028">10224 5897 13674,'17'-22'4773,"-17"22"0,0 0-258,0 0-2838,4 13-774,-4 3-258,0 12-129,0 4-129,5 18 0,-3 2-129,3 15 1,-3 10-259,0 10 0,-2 9 0,0 7 0,-2 6 0,-3-1 0,-2 3 0,1-3 0,-1-3 0,4-5 0,-3-10 0,5-2 0,-3-10 0,0-5 0,1-7 0,-2-8 0,-1-6 0,1-8 0,1-1 0,-3-13 0,7 2 0,0-32-1936,-16 20-2837,16-20-516,0 0 129,-19-7-516</inkml:trace>
        </inkml:traceGroup>
      </inkml:traceGroup>
    </inkml:traceGroup>
  </inkml:traceGroup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21T00:59:58.467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9AD28E79-F516-4902-A382-C70DB0CE69B2}" emma:medium="tactile" emma:mode="ink">
          <msink:context xmlns:msink="http://schemas.microsoft.com/ink/2010/main" type="writingRegion" rotatedBoundingBox="20879,3976 21288,8866 20061,8969 19652,4079"/>
        </emma:interpretation>
      </emma:emma>
    </inkml:annotationXML>
    <inkml:traceGroup>
      <inkml:annotationXML>
        <emma:emma xmlns:emma="http://www.w3.org/2003/04/emma" version="1.0">
          <emma:interpretation id="{81F73E32-6267-4B52-9F04-888463CBB96E}" emma:medium="tactile" emma:mode="ink">
            <msink:context xmlns:msink="http://schemas.microsoft.com/ink/2010/main" type="paragraph" rotatedBoundingBox="20879,3976 21288,8866 20061,8969 19652,407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226BB0E-2E44-487E-A072-2BD9D6AE56FC}" emma:medium="tactile" emma:mode="ink">
              <msink:context xmlns:msink="http://schemas.microsoft.com/ink/2010/main" type="line" rotatedBoundingBox="20879,3976 21288,8866 20061,8969 19652,4079"/>
            </emma:interpretation>
          </emma:emma>
        </inkml:annotationXML>
        <inkml:traceGroup>
          <inkml:annotationXML>
            <emma:emma xmlns:emma="http://www.w3.org/2003/04/emma" version="1.0">
              <emma:interpretation id="{B80CEF13-63FD-4A75-8945-FC8570DDC495}" emma:medium="tactile" emma:mode="ink">
                <msink:context xmlns:msink="http://schemas.microsoft.com/ink/2010/main" type="inkWord" rotatedBoundingBox="20879,3976 21288,8866 20061,8969 19652,4079"/>
              </emma:interpretation>
              <emma:one-of disjunction-type="recognition" id="oneOf0">
                <emma:interpretation id="interp0" emma:lang="en-US" emma:confidence="0">
                  <emma:literal>is</emma:literal>
                </emma:interpretation>
                <emma:interpretation id="interp1" emma:lang="en-US" emma:confidence="0">
                  <emma:literal>;</emma:literal>
                </emma:interpretation>
                <emma:interpretation id="interp2" emma:lang="en-US" emma:confidence="0">
                  <emma:literal>be</emma:literal>
                </emma:interpretation>
                <emma:interpretation id="interp3" emma:lang="en-US" emma:confidence="0">
                  <emma:literal>D</emma:literal>
                </emma:interpretation>
                <emma:interpretation id="interp4" emma:lang="en-US" emma:confidence="0">
                  <emma:literal>b.</emma:literal>
                </emma:interpretation>
              </emma:one-of>
            </emma:emma>
          </inkml:annotationXML>
          <inkml:trace contextRef="#ctx0" brushRef="#br0">526 4116 10836,'-7'-42'4773,"7"42"-258,0-18 258,0 18-2193,22 0-1161,-6 2-387,23 23-258,0-2-129,21 10-258,6 3 0,12 9-258,3 1 129,0 5-129,-4-1 1,-10 0-130,-11-4 0,-19-1 0,-19-4 0,-18-2 0,-25-9 0,-23 0 0,-23-3 0,-18 0 0,-14-1 0,-11 1 0,-2 0 0,-3-4 0,12 5 0,-8-8-3613,26 5-1418,7-4-129,14 2-258,11 2-129</inkml:trace>
          <inkml:trace contextRef="#ctx0" brushRef="#br0" timeOffset="-343.2006">580 4168 14061,'-6'-21'4644,"6"21"129,0 0-129,-23 1-3096,23 26-645,-1-6-129,1 17-129,0 1-129,0 16-257,0 2-259,8 3 0,3 4 0,2-5 0,1 0-130,-7-16-644,12 8-1032,-11-22-2967,-5-13-258,-3-16 0,0 0-258</inkml:trace>
          <inkml:trace contextRef="#ctx0" brushRef="#br0" timeOffset="-982.8017">400 109 9933,'4'-54'5160,"-4"33"-258,-11 1-129,-5 19-1806,-14-12-1806,12 13-387,-9 4-387,6 10-129,0 6-129,5 3-129,5 3 0,6 1 0,5 1 0,0 3 0,16-5 0,5-1 0,7-2-129,4 1 258,6-3-258,1 0 129,2 1 0,0-3 129,-4 2-129,-5 1 0,-5-3 129,-8 3 0,-8-4 0,-7 1 0,-6-3 129,-16 0-129,-9-5 0,-8 1 129,-8-6-129,-7 1-129,-3-6 129,-2 1-129,0-2 129,1 0-129,4-2-129,4-3 0,11 2-129,-1-12-1161,16 12-3225,1-1-387,3 4 129,16 0-387</inkml:trace>
        </inkml:traceGroup>
      </inkml:traceGroup>
    </inkml:traceGroup>
  </inkml:traceGroup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21T00:59:47.687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4DFD8A32-7EFF-408D-ABEC-AD1EBBF1568C}" emma:medium="tactile" emma:mode="ink">
          <msink:context xmlns:msink="http://schemas.microsoft.com/ink/2010/main" type="writingRegion" rotatedBoundingBox="5607,4800 6575,4800 6575,7987 5607,7987"/>
        </emma:interpretation>
      </emma:emma>
    </inkml:annotationXML>
    <inkml:traceGroup>
      <inkml:annotationXML>
        <emma:emma xmlns:emma="http://www.w3.org/2003/04/emma" version="1.0">
          <emma:interpretation id="{84280750-4414-41F6-994F-2F3226981453}" emma:medium="tactile" emma:mode="ink">
            <msink:context xmlns:msink="http://schemas.microsoft.com/ink/2010/main" type="paragraph" rotatedBoundingBox="5607,4800 6575,4800 6575,7987 5607,798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48335E2-B049-4E19-B053-CAD92F0022D4}" emma:medium="tactile" emma:mode="ink">
              <msink:context xmlns:msink="http://schemas.microsoft.com/ink/2010/main" type="line" rotatedBoundingBox="5607,4800 6575,4800 6575,7987 5607,7987"/>
            </emma:interpretation>
          </emma:emma>
        </inkml:annotationXML>
        <inkml:traceGroup>
          <inkml:annotationXML>
            <emma:emma xmlns:emma="http://www.w3.org/2003/04/emma" version="1.0">
              <emma:interpretation id="{B1D7884B-B10A-4D45-9864-620D95207CF6}" emma:medium="tactile" emma:mode="ink">
                <msink:context xmlns:msink="http://schemas.microsoft.com/ink/2010/main" type="inkWord" rotatedBoundingBox="5607,4800 6575,4800 6575,7987 5607,7987"/>
              </emma:interpretation>
              <emma:one-of disjunction-type="recognition" id="oneOf0">
                <emma:interpretation id="interp0" emma:lang="en-US" emma:confidence="0">
                  <emma:literal>in</emma:literal>
                </emma:interpretation>
                <emma:interpretation id="interp1" emma:lang="en-US" emma:confidence="0">
                  <emma:literal>is</emma:literal>
                </emma:interpretation>
                <emma:interpretation id="interp2" emma:lang="en-US" emma:confidence="0">
                  <emma:literal>it</emma:literal>
                </emma:interpretation>
                <emma:interpretation id="interp3" emma:lang="en-US" emma:confidence="0">
                  <emma:literal>3.</emma:literal>
                </emma:interpretation>
                <emma:interpretation id="interp4" emma:lang="en-US" emma:confidence="0">
                  <emma:literal>;</emma:literal>
                </emma:interpretation>
              </emma:one-of>
            </emma:emma>
          </inkml:annotationXML>
          <inkml:trace contextRef="#ctx0" brushRef="#br0">4028 6315 10320,'34'-9'4773,"7"11"0,9 7-387,3-4-2064,27 22-903,-9-13-516,16 14-387,-7-6 0,2 6-258,-12-5 0,-10 6-129,-12-3 0,-9 1 0,-16-2 0,-8 0 129,-15-2-129,-4 0 0,-17-1 0,-11 1 129,-11-6-258,-10 3 129,-8-2-129,-8-2-129,-4 0 0,-5-6-258,6 6-258,-4-14-645,23 9-2451,-4-6-1290,9-1 129,12-1-387,9-1-129</inkml:trace>
          <inkml:trace contextRef="#ctx0" brushRef="#br0" timeOffset="-405.6008">4314 6345 11223,'0'0'4902,"0"0"-258,8 21 0,-8-21-2838,21 52-774,-14-22-129,16 15-129,-9-6-387,11 7-129,-7-5-129,2-2-129,-3-3-129,-6-8-258,3 4-387,-14-16-903,0-16-2967,2 22-258,-2-22 129,-12 1-516</inkml:trace>
          <inkml:trace contextRef="#ctx0" brushRef="#br0" timeOffset="-1092.002">4062 3672 12384,'-5'-18'4644,"5"18"-387,-22-9 0,-6 4-2838,28 5-903,-29 5-258,29-5-129,-25 21-129,25-21-129,-12 29 0,12-29 0,0 30 0,0-30 129,27 30-129,-4-16 129,3 1 129,6 4-129,4-1 129,5 3-129,3 2 129,1 2 0,-4 2 0,0 1 129,-9-1 0,-4 2 0,-12-8 129,-5 4 0,-11-25 129,-11 30-129,-14-21 0,-3 0 0,-11-9 0,-2 2 0,-5-2-258,-1 0 0,1-6 0,3-1-129,6-2-129,3-5-129,9 12-645,-5-17-2322,14 8-1677,16 11 129,-23-7-516,23 7 0</inkml:trace>
        </inkml:traceGroup>
      </inkml:traceGroup>
    </inkml:traceGroup>
  </inkml:traceGroup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21T00:59:02.400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  <inkml:context xml:id="ctx1">
      <inkml:inkSource xml:id="inkSrc0">
        <inkml:traceFormat>
          <inkml:channel name="X" type="integer" max="2611" units="cm"/>
          <inkml:channel name="Y" type="integer" max="1632" units="cm"/>
        </inkml:traceFormat>
        <inkml:channelProperties>
          <inkml:channelProperty channel="X" name="resolution" value="99.99233" units="1/cm"/>
          <inkml:channelProperty channel="Y" name="resolution" value="99.99999" units="1/cm"/>
        </inkml:channelProperties>
      </inkml:inkSource>
      <inkml:timestamp xml:id="ts1" timeString="2011-09-21T01:00:12.304"/>
    </inkml:context>
    <inkml:brush xml:id="br1">
      <inkml:brushProperty name="width" value="0.06667" units="cm"/>
      <inkml:brushProperty name="height" value="0.06667" units="cm"/>
      <inkml:brushProperty name="color" value="#177D36"/>
      <inkml:brushProperty name="fitToCurve" value="1"/>
    </inkml:brush>
    <inkml:brush xml:id="br2">
      <inkml:brushProperty name="width" value="0.06667" units="cm"/>
      <inkml:brushProperty name="height" value="0.06667" units="cm"/>
      <inkml:brushProperty name="color" value="#808080"/>
      <inkml:brushProperty name="fitToCurve" value="1"/>
    </inkml:brush>
  </inkml:definitions>
  <inkml:traceGroup>
    <inkml:annotationXML>
      <emma:emma xmlns:emma="http://www.w3.org/2003/04/emma" version="1.0">
        <emma:interpretation id="{4C6281B4-37E4-45C6-A5CF-32FF95AFED85}" emma:medium="tactile" emma:mode="ink">
          <msink:context xmlns:msink="http://schemas.microsoft.com/ink/2010/main" type="writingRegion" rotatedBoundingBox="1174,4919 23086,4368 23407,17143 1495,17693"/>
        </emma:interpretation>
      </emma:emma>
    </inkml:annotationXML>
    <inkml:traceGroup>
      <inkml:annotationXML>
        <emma:emma xmlns:emma="http://www.w3.org/2003/04/emma" version="1.0">
          <emma:interpretation id="{F9BE807F-2D1B-45B5-8871-35716DC6E827}" emma:medium="tactile" emma:mode="ink">
            <msink:context xmlns:msink="http://schemas.microsoft.com/ink/2010/main" type="paragraph" rotatedBoundingBox="2358,5680 19370,4460 19642,8248 2629,946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928F64A-DE24-45B9-817E-806A88AEF6FA}" emma:medium="tactile" emma:mode="ink">
              <msink:context xmlns:msink="http://schemas.microsoft.com/ink/2010/main" type="inkBullet" rotatedBoundingBox="9944,5793 10020,5788 10118,7156 10042,7161"/>
            </emma:interpretation>
            <emma:one-of disjunction-type="recognition" id="oneOf0">
              <emma:interpretation id="interp0" emma:lang="en-US" emma:confidence="0">
                <emma:literal>|</emma:literal>
              </emma:interpretation>
              <emma:interpretation id="interp1" emma:lang="en-US" emma:confidence="0">
                <emma:literal>l</emma:literal>
              </emma:interpretation>
              <emma:interpretation id="interp2" emma:lang="en-US" emma:confidence="0">
                <emma:literal>I</emma:literal>
              </emma:interpretation>
              <emma:interpretation id="interp3" emma:lang="en-US" emma:confidence="0">
                <emma:literal>1</emma:literal>
              </emma:interpretation>
              <emma:interpretation id="interp4" emma:lang="en-US" emma:confidence="0">
                <emma:literal>'</emma:literal>
              </emma:interpretation>
            </emma:one-of>
          </emma:emma>
        </inkml:annotationXML>
        <inkml:trace contextRef="#ctx0" brushRef="#br0">7386-4816 7998,'9'-23'4386,"-9"23"258,5-23-258,-5 5-1548,0 18-903,5-16-387,-5 16-516,0 0-258,0 0-129,0 0-129,22 0-129,-22 0 0,12 27-129,-7-6 129,2 8-258,-1 4 258,1 8-257,-2 7-130,1 7 0,-3 8 0,2 4 0,1 8 0,-1 3 0,-1 4 0,1 0 0,-1-2 0,-1-2 0,1-8 0,-1-1 0,-1-7 0,-2-5 0,2-7 0,0-6 0,-2-4 0,1-8 0,-1-4 0,2-7 0,0-5 0,-2-16 0,5 18 0,-5-18 0,0 0 0,0 0-130,0 0-2063,0 0-2580,0-9-516,-3-10 129,-1-3-387</inkml:trace>
      </inkml:traceGroup>
      <inkml:traceGroup>
        <inkml:annotationXML>
          <emma:emma xmlns:emma="http://www.w3.org/2003/04/emma" version="1.0">
            <emma:interpretation id="{E8449DA1-8BFA-44A3-8EFD-2A9E799D9629}" emma:medium="tactile" emma:mode="ink">
              <msink:context xmlns:msink="http://schemas.microsoft.com/ink/2010/main" type="line" rotatedBoundingBox="2358,5680 19370,4460 19642,8248 2629,9468"/>
            </emma:interpretation>
          </emma:emma>
        </inkml:annotationXML>
        <inkml:traceGroup>
          <inkml:annotationXML>
            <emma:emma xmlns:emma="http://www.w3.org/2003/04/emma" version="1.0">
              <emma:interpretation id="{0C66A7CC-82B6-4A88-AB31-744AEAC370FD}" emma:medium="tactile" emma:mode="ink">
                <msink:context xmlns:msink="http://schemas.microsoft.com/ink/2010/main" type="inkWord" rotatedBoundingBox="2438,6808 5406,6595 5569,8872 2602,9084"/>
              </emma:interpretation>
              <emma:one-of disjunction-type="recognition" id="oneOf1">
                <emma:interpretation id="interp5" emma:lang="en-US" emma:confidence="0">
                  <emma:literal>it</emma:literal>
                </emma:interpretation>
                <emma:interpretation id="interp6" emma:lang="en-US" emma:confidence="0">
                  <emma:literal>.71</emma:literal>
                </emma:interpretation>
                <emma:interpretation id="interp7" emma:lang="en-US" emma:confidence="0">
                  <emma:literal>st</emma:literal>
                </emma:interpretation>
                <emma:interpretation id="interp8" emma:lang="en-US" emma:confidence="0">
                  <emma:literal>.51</emma:literal>
                </emma:interpretation>
                <emma:interpretation id="interp9" emma:lang="en-US" emma:confidence="0">
                  <emma:literal>.11</emma:literal>
                </emma:interpretation>
              </emma:one-of>
            </emma:emma>
          </inkml:annotationXML>
          <inkml:trace contextRef="#ctx1" brushRef="#br1">-58-2945,'0'0,"0"0,0 0,0 0,0 0,0 0</inkml:trace>
          <inkml:trace contextRef="#ctx0" brushRef="#br0" timeOffset="-6318.0111">1850-3866 8256,'-5'-23'4386,"-2"2"258,7 21-516,0 0-1806,-16-15-774,16 15-645,0 0-387,0 0 0,0 0-258,0 0-129,25 2 129,5 9-129,7-4 129,18 4 129,13-3-129,14 3 0,7-4 0,5 0 0,-2-1-129,-1 1 0,-9-2 0,-11 0 0,-18-1-129,-13 0 0,-14 1 0,-10-3-258,-16-2-387,0 0-645,0 0-1032,0 0-2451,0 0 387,-16-15-774,-2-1 0</inkml:trace>
          <inkml:trace contextRef="#ctx0" brushRef="#br0" timeOffset="-5194.8091">2739-3825 6966,'8'-18'4386,"-8"18"129,0 0-258,16 7-645,-16-7-1806,9 36-645,-9-15-129,12 18-129,-12-1 0,11 15-387,-11 2 0,7 20 0,-5 5-129,3 11 0,-2 6 0,6 10-129,-2 2 1,8 5-259,-1-6 0,4-1 0,-2-8 0,0-3 0,0-1 0,0-3 0,-2-6 0,-3-6 0,-1-7 0,-1-8 0,-3-8 0,-1-7 0,0-11 0,-5-14 0,6 0 0,-6-25-1678,0 0-3224,0 0-258,0 0 0,-13 9-387</inkml:trace>
          <inkml:trace contextRef="#ctx0" brushRef="#br0" timeOffset="-5990.4105">2446-4049 10836,'-28'-13'4515,"28"13"258,0 0-516,7 13-2064,-7-13-1032,35 28-258,-13-15-129,17 12-129,-5-4-258,6 0-129,0-3 0,-3 2-129,-7-8 0,-3 1 0,-9-6 0,-18-7 129,16 21-129,-16-21 0,-15 27 0,-6-9-129,-9-1 258,-6 6-387,-5 1 129,-7-5-258,2 6 0,-9-7-645,19 12-774,-12-12-2838,11 1-516,1-3 0,10-1-387</inkml:trace>
        </inkml:traceGroup>
        <inkml:traceGroup>
          <inkml:annotationXML>
            <emma:emma xmlns:emma="http://www.w3.org/2003/04/emma" version="1.0">
              <emma:interpretation id="{C8792FD1-BC5C-40B2-B025-9C8CCD537FBB}" emma:medium="tactile" emma:mode="ink">
                <msink:context xmlns:msink="http://schemas.microsoft.com/ink/2010/main" type="inkWord" rotatedBoundingBox="8320,5982 13536,5608 13652,7225 8436,7599"/>
              </emma:interpretation>
              <emma:one-of disjunction-type="recognition" id="oneOf2">
                <emma:interpretation id="interp10" emma:lang="en-US" emma:confidence="0">
                  <emma:literal>atlases</emma:literal>
                </emma:interpretation>
                <emma:interpretation id="interp11" emma:lang="en-US" emma:confidence="0">
                  <emma:literal>attains</emma:literal>
                </emma:interpretation>
                <emma:interpretation id="interp12" emma:lang="en-US" emma:confidence="0">
                  <emma:literal>attain</emma:literal>
                </emma:interpretation>
                <emma:interpretation id="interp13" emma:lang="en-US" emma:confidence="0">
                  <emma:literal>alexins</emma:literal>
                </emma:interpretation>
                <emma:interpretation id="interp14" emma:lang="en-US" emma:confidence="0">
                  <emma:literal>assns</emma:literal>
                </emma:interpretation>
              </emma:one-of>
            </emma:emma>
          </inkml:annotationXML>
          <inkml:trace contextRef="#ctx0" brushRef="#br0" timeOffset="53055.693">10703-4389 9804,'-18'-85'4902,"9"53"-258,1 7-129,8 25-645,-16-20-1935,19 33-645,-3 4-387,7 21-258,-3-3-386,6 15-259,-4-2 0,4 11 0,-2-6 0,0 2 0,0-5 0,-3-5 0,0-6 0,-3-11 0,2-3 0,-3-9 0,-1-16 0,0 0 0,0 0 0,0 0 0,22-7 0,-12-11 0,1-1 0,5-3 0,2 1 0,3 1 0,1 3 0,2 6 0,3 0 0,2 11 0,-3 0 0,1 6 0,-6 6 0,-1 4 0,-8 4 0,-5-1 0,-7 3 0,-3-5 0,-17-1 0,-5-1 0,-5-5 0,-7-3 0,1 1 0,-10-10 0,9 2-4645,-4-4-644,9 1 258,3-4-516</inkml:trace>
          <inkml:trace contextRef="#ctx0" brushRef="#br0" timeOffset="14617.2257">8442-4309 9675,'14'-23'4773,"-14"23"0,11-16-258,-7 0-1677,-4 16-1161,0 0-516,0 0-258,0 0-258,0 0-129,0 0-129,0 12 0,0-12-129,-27 34 1,6-14-259,-1 3 0,-1-2 0,-2 2 0,2-3 0,0-4 0,5-2 0,2-5 0,16-9 0,-25 18 0,25-18 0,-17 14 0,17-14 0,0 0 0,-15 18 0,15-18 0,0 0 0,2 23 0,-2-23 0,23 23 0,-3-10 0,7 1 0,1 0 0,8 2 0,3-4 0,2 5 0,0-5 0,-1 0 0,-2-3 0,-6 0 0,-6-3 0,-4-1 0,-6-2 0,-16-3 0,16 6 0,-16-6 0,0 0 0,0 0 0,0 0-4387,0 0-773,-14 7 0,14-7-387</inkml:trace>
          <inkml:trace contextRef="#ctx0" brushRef="#br0" timeOffset="46644.0819">6432-3829 8385,'-37'-33'4386,"14"24"0,-11 3-516,-5 1-1806,14 10-258,-12 4-645,12 16-258,-4 0-387,11 12-258,-1 1 129,8 4-387,4 5 258,4 1-258,3 0 129,1 2-129,8-2 129,7-2 0,0-3 129,4-3 0,1-6 0,6-2 129,-4-12 129,5-2-129,-1-17 0,2-1 0,-6-3-129,3-8 129,-8-12-129,0 0 1,-6-6-259,-5 1 0,-5 0 0,-2-1 0,-3 4 0,-8 0 0,-1 6 0,-6-1-130,18 20 1,-30-27-129,30 27 0,-25-16-129,25 16 0,0 0 0,-16-8 129,16 8-129,0 0 129,0 0 129,0 0 0,10 0 0,-10 0 129,22 3 0,-22-3 129,32 2 0,-16-2 0,3 2 0,-1-2 0,2 0 0,-3 0 129,1 0 0,-18 0-129,30 0 129,-30 0-129,25 5 0,-25-5 129,22 18-129,-22-18-129,19 32 129,-8-9 0,0 9-129,-3 2-129,0 0-129,4 12-645,-12-14-2451,7 7-1548,0-3 0,6-4-387,1-9-258</inkml:trace>
          <inkml:trace contextRef="#ctx0" brushRef="#br0" timeOffset="52026.0912">9780-4376 9159,'0'-24'3870,"0"-1"258,0 25-258,-11-5-2064,-12-4-645,23 9-129,-37 0-516,37 0-129,-34 4 0,34-4-258,-21 12 0,21-12 0,0 0 129,-9 25-129,9-25 0,5 25 0,-5-25 0,25 36 129,-9-20-129,7 7 129,0-5 0,6 5 0,-3-7 129,5 7 0,-5-9 129,5 4-129,-10-6 0,4 3 129,-25-15-129,28 26 0,-28-26-129,9 25 0,-9-25 1,-11 25-259,-6-13 0,-5 1 0,-6-4 0,-1 0 0,-4-4 0,1-3 0,-2 0 0,4-2 0,1 0 0,4-2 0,4-4 0,3 1 0,18 5 0,-25-12 0,25 12-646,-16-13-1160,16 13-2709,0 0-516,0 0 129,11-10-258</inkml:trace>
          <inkml:trace contextRef="#ctx0" brushRef="#br0" timeOffset="52603.2922">10145-4179 11739,'0'0'4773,"12"-16"-387,-12 16 258,0 0-1419,0 0-2193,7 14-387,-7-14-258,7 25-129,-3-7-129,1 0 0,-3 1-129,1 1 0,1-2 0,-2-1 0,-2-17 0,3 29-129,-3-29 129,7 21-129,-7-21 129,0 0 129,20 11 0,-20-11 0,25-5 129,-7-8 0,-2-5 129,7-1-129,-5-6-128,7 2-130,-8-2 0,5 2 0,-6 1 0,-2 6 0,-14 16 0,23-21 0,-23 21 0,23 0 0,-23 0 0,25 16 0,-9 2 0,0 0 0,2 5 0,-4-4 0,2 3 0,-16-22 0,25 33-1291,-25-33-773,23 2-1806,-23-2-1032,25-18 0,-12-3-129,1-11-258</inkml:trace>
          <inkml:trace contextRef="#ctx0" brushRef="#br0" timeOffset="11793.6207">8127-3612 5676,'0'0'4257,"0"0"-129,0 0-645,0 0-1032,0 0-645,0 0-258,0 0-516,22 0-129,-22 0-258,28 2 0,-10-2-129,12 4-129,-3-4 0,12 5-129,0-5 129,11 2-129,2-2 0,8 2 0,2-2-129,6 1 0,1-1 129,2 4-129,2-2 0,2 1 0,0-1 0,-2 0 0,-2 0 0,-4-2-129,-2 0 0,-3 1 129,-7-1-129,-7 2 0,-5 2 0,-8-2 129,-8-2-129,-8 3 129,-19-3 0,22 4-129,-22-4 129,0 0-258,0 0 0,0 0-387,-13 5-516,-6-7-1032,19 2-2064,-18 0-645,2 0-129,16 0 129</inkml:trace>
          <inkml:trace contextRef="#ctx0" brushRef="#br0" timeOffset="5335.2094">5795-4175 1677,'31'-2'3225,"-31"2"387,30 0-129,-30 0-774,30 0-774,-3 3-387,-6-3-258,18 7 0,-3-7-258,19 2 0,-2-2-129,22 2 0,3-2-387,18 0-129,9 0-129,13 0 0,3 0 0,1 0 0,-2 0 129,-7-2-129,-11-1 0,-11 1 0,-24-2 0,-13 3-129,-19-1 0,-8 2 0,-27 0 0,23 0-129,-23 0 129,0 0-129,0 0 0,0 0 0,21 0 0,-21 0-258,20 0-258,-20 0-903,0 0-2967,21 2 129,-21-2-516,0 0 129</inkml:trace>
          <inkml:trace contextRef="#ctx0" brushRef="#br0" timeOffset="468.0008">7998-4830 12642,'14'-29'4902,"-14"29"-129,19-10 0,-15 19-2580,-4-9-1032,3 30-258,-3-11-258,4 17-129,-4 3-257,4 15-259,-4 6 0,1 11 0,1 4 0,0 10 0,-2 2 0,0 6 0,2-2 0,1-2 0,1-8 0,1-6 0,2-9 0,0-7 0,2-11 0,2-9 0,-4-11 0,2-6 0,-4-6 0,-5-16 0,9 19 0,-9-19 0,0 0 0,0 0-388,7 18-2063,-7-18-2322,0 0-387,-7-20-129,7 20-129</inkml:trace>
        </inkml:traceGroup>
        <inkml:traceGroup>
          <inkml:annotationXML>
            <emma:emma xmlns:emma="http://www.w3.org/2003/04/emma" version="1.0">
              <emma:interpretation id="{5A54B54A-7E99-4239-B5CE-866D366F1CF4}" emma:medium="tactile" emma:mode="ink">
                <msink:context xmlns:msink="http://schemas.microsoft.com/ink/2010/main" type="inkWord" rotatedBoundingBox="15643,4728 19370,4460 19642,8248 15915,8515"/>
              </emma:interpretation>
              <emma:one-of disjunction-type="recognition" id="oneOf3">
                <emma:interpretation id="interp15" emma:lang="en-US" emma:confidence="0">
                  <emma:literal>GYN</emma:literal>
                </emma:interpretation>
                <emma:interpretation id="interp16" emma:lang="en-US" emma:confidence="0">
                  <emma:literal>its</emma:literal>
                </emma:interpretation>
                <emma:interpretation id="interp17" emma:lang="en-US" emma:confidence="0">
                  <emma:literal>Its</emma:literal>
                </emma:interpretation>
                <emma:interpretation id="interp18" emma:lang="en-US" emma:confidence="0">
                  <emma:literal>ashy</emma:literal>
                </emma:interpretation>
                <emma:interpretation id="interp19" emma:lang="en-US" emma:confidence="0">
                  <emma:literal>Goth</emma:literal>
                </emma:interpretation>
              </emma:one-of>
            </emma:emma>
          </inkml:annotationXML>
          <inkml:trace contextRef="#ctx0" brushRef="#br0" timeOffset="36691.2645">13229-4224 8514,'-25'-12'4386,"25"12"0,0 0-129,-2-18-1806,17 18-645,-15 0-387,49 0-258,-17 0-258,18 0-258,5 0 0,15 4-258,3-4-129,7 3 129,1-3-258,5 2 0,-1-2 0,1 0 0,-5 0 0,1 0 129,-2 0-129,-1 0 1,-5-7-130,3 2 0,-4-2 0,-2 3 0,-5-3 0,-4 2 0,-7-3 0,-3 5 0,-10-2 0,-8 1 0,-7 2 0,-6 2 0,-21 0 0,25-2 0,-25 2 0,18 0 0,-18 0 0,21-3 0,-21 3 0,32-5 0,-12 1 0,1-1 0,4 1 0,2-1 0,-1 1 0,1 2 0,0-1 0,-2 1 0,-4 0 0,-5 2 0,-16 0 0,23-3 0,-23 3 0,0 0 0,0 0 0,0 0 0,7 10-388,-16-10-2450,9 0-1806,-19 16-387,19-16-129,-30 22-258</inkml:trace>
          <inkml:trace contextRef="#ctx0" brushRef="#br0" timeOffset="32978.4579">15001-4988 11997,'-4'-16'4902,"4"16"-516,0 0 516,-7-18-2451,7 18-1032,0 9-387,4 8-258,-4-1-129,10 11-386,-6 3-259,6 11 0,-2 4 0,2 8 0,-3 6 0,2 7 0,-2 7 0,-1 5 0,1 4 0,-4-2 0,1 2 0,-1-2 0,-1-7 0,0-6 0,2-10 0,-4-5 0,3-8 0,1-7 0,1-6 0,-1-6 0,1-6 0,0-3 0,-5-16 0,6 18 0,-6-18 0,0 0 0,0 16-775,-9-16-3998,9 0-258,0 0 129,-13-16-516</inkml:trace>
          <inkml:trace contextRef="#ctx0" brushRef="#br0" timeOffset="35490.0623">15783-3971 6192,'0'0'3741,"0"0"129,0 0 0,0 0-1419,0 0-774,22-3-129,-22 3-129,42 0-258,-13 0-129,19 8-129,-4-6-258,17 5 0,-3-5-129,12 3-129,-4-3-129,1 0-129,-5-2 0,-1 2 129,-8-2-258,-3 0 129,-9 0 0,-5 0-129,-8 0 129,-3 0 0,-5 0 129,-4 0-129,-16 0 0,23 0 0,-23 0 0,17 0 0,-17 0 0,0 0-129,20 0 129,-20 0-129,0 0 129,20 0-129,-20 0 130,0 0-130,0 0 0,16 18 0,-16-18 0,7 17 0,-7-17 0,5 27 0,-3-9 0,1 5 0,-1 4 0,2 6 0,-1 7 0,1 2 0,1 10 0,-1 7 0,1 8 0,0 10 0,1 4 0,1 3 0,0 5 0,0 2 0,2-2 0,0-6 0,2-4 0,1-8 0,-1-7 0,1-7 0,-1-8 0,-2-4 0,1-8 0,-4-7 0,1 1 0,-7-31-646,0 25-4127,0-25-387,-16 9 0,0-9-129</inkml:trace>
          <inkml:trace contextRef="#ctx0" brushRef="#br0" timeOffset="33664.8591">15577-4981 11094,'0'-16'4773,"0"16"-258,0 0 258,0 0-2451,18 14-645,-18-14-516,14 48-258,-7-18-129,7 18-129,-5 4-515,4 12-130,-6 0 0,2 9 0,-4 2 0,-1 3 0,-1-2 0,1-1 0,-1-4 0,1-9 0,1-5 0,2-9 0,0-7 0,0-7 0,2-7 0,-3-8 0,1-3 0,-7-16 0,9 16 0,-9-16 0,0 0-1291,0 0-1676,-6-14-1806,6 14-129,-9-34-258,4 11-129</inkml:trace>
          <inkml:trace contextRef="#ctx0" brushRef="#br0" timeOffset="54303.6952">14150-4960 10965,'-9'-50'4644,"-5"27"-129,-2 7 0,-3 11-2193,-15-8-645,9 13-774,-11 9-258,4 14-129,-5 2-129,7 14-129,0 2-129,6 9 0,7 3-258,8 3 258,9 1-129,0-1 0,9 3 0,5-4 0,4-5 0,5-4 0,0-8 129,7-4 0,0-11 0,4-7 0,2-15 129,1-1 130,-1-7-388,-1-9 0,-5-10 0,-3-3 0,-9-8 0,-4-1 0,-10-1 0,-4 0 0,-4 0 0,-10 3 0,-4 8 0,-3 1 0,-1 10 0,-1 2 0,4 12 0,1-3 0,18 6 0,-27 0-259,27 0 1,0 0-129,-12 11 258,12-11-129,0 0 129,19 9 0,-1-7 129,5 1 129,2-3 0,5 0 129,-3 0 0,2 0 0,-6 0 129,0 0-257,-5 0-130,-1 9 0,-17-9 0,27 25 0,-14-5 0,3 10 0,-2 4 0,2 8 0,0 10 0,-7-6 0,12 20-2710,-16-14-2063,1-1-387,-4-6 0,5-6-387</inkml:trace>
          <inkml:trace contextRef="#ctx0" brushRef="#br0" timeOffset="34366.8604">15579-5017 11352,'2'-18'4515,"-2"18"0,16-16-258,5 16-2451,-21 0-516,48 0-516,-11 0 0,24 0-258,5 0-129,15 0-129,7 0 0,6 0 0,0-1-129,-1-1 0,-10-2 0,-6 4-129,-13-2 129,-11 1 0,-8-1-129,-10 2 0,-8-2 129,-8 2-129,-1 0 129,-18 0-129,23 0 0,-23 0 129,0 0-129,22 0 258,-22 0-129,0 0 129,0 0-128,16-9-130,-16 9 0,1-19 0,-1 3 0,0-4 0,0-10 0,-3-4 0,-4-9 0,1-8 0,-1-13 0,0-11 0,0-7 0,3-5 0,4 2 0,0-1 0,0 6 0,0 5 0,6 10 0,3 6 0,-2 13 0,0 8 0,-2 8 0,1 3 0,-1 10 0,-5 17 0,9-22 0,-9 22 0,0 0-775,0 0-1805,21 23-2451,-15 1 258,2 6-516,-4 9-129</inkml:trace>
        </inkml:traceGroup>
      </inkml:traceGroup>
    </inkml:traceGroup>
    <inkml:traceGroup>
      <inkml:annotationXML>
        <emma:emma xmlns:emma="http://www.w3.org/2003/04/emma" version="1.0">
          <emma:interpretation id="{EAB252CF-17B3-403C-97D1-3797D6964280}" emma:medium="tactile" emma:mode="ink">
            <msink:context xmlns:msink="http://schemas.microsoft.com/ink/2010/main" type="paragraph" rotatedBoundingBox="2546,10123 21745,9543 21844,12837 2646,1341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C90C06A-56B9-42EF-B139-8BA0F68A2C70}" emma:medium="tactile" emma:mode="ink">
              <msink:context xmlns:msink="http://schemas.microsoft.com/ink/2010/main" type="inkBullet" rotatedBoundingBox="2563,10687 3718,10658 3721,10802 2567,10831"/>
            </emma:interpretation>
            <emma:one-of disjunction-type="recognition" id="oneOf4">
              <emma:interpretation id="interp20" emma:lang="en-US" emma:confidence="0">
                <emma:literal>_</emma:literal>
              </emma:interpretation>
              <emma:interpretation id="interp21" emma:lang="en-US" emma:confidence="0">
                <emma:literal>-</emma:literal>
              </emma:interpretation>
              <emma:interpretation id="interp22" emma:lang="en-US" emma:confidence="0">
                <emma:literal>~</emma:literal>
              </emma:interpretation>
              <emma:interpretation id="interp23" emma:lang="en-US" emma:confidence="0">
                <emma:literal>•</emma:literal>
              </emma:interpretation>
              <emma:interpretation id="interp24" emma:lang="en-US" emma:confidence="0">
                <emma:literal>Z</emma:literal>
              </emma:interpretation>
            </emma:one-of>
          </emma:emma>
        </inkml:annotationXML>
        <inkml:trace contextRef="#ctx0" brushRef="#br1" timeOffset="71432.5255">0 7 5805,'0'0'4128,"0"0"0,0 0-387,0 0-1677,0 0-516,0 0-258,30-8 129,-30 8-129,43 0-516,-20 0 0,20 2-129,-6-2-129,20 11 0,-3-11 0,15 7 0,0-7-129,11 5 0,-1-5 0,4 4-129,-3-4 0,-1 0 0,-10 2-129,-5-2 0,-9 0 0,-9 1 0,-10 1 0,-9-2-129,-10 4 0,-17-4-129,16 9-387,-16-9-645,0 19-2064,0-19-1548,-14 23 0,14-23-258,-19 27-258</inkml:trace>
      </inkml:traceGroup>
      <inkml:traceGroup>
        <inkml:annotationXML>
          <emma:emma xmlns:emma="http://www.w3.org/2003/04/emma" version="1.0">
            <emma:interpretation id="{E20B6C6D-5F35-464F-A60A-B14F5A917AF0}" emma:medium="tactile" emma:mode="ink">
              <msink:context xmlns:msink="http://schemas.microsoft.com/ink/2010/main" type="line" rotatedBoundingBox="4499,10057 21750,9624 21779,10790 4528,11223"/>
            </emma:interpretation>
          </emma:emma>
        </inkml:annotationXML>
        <inkml:traceGroup>
          <inkml:annotationXML>
            <emma:emma xmlns:emma="http://www.w3.org/2003/04/emma" version="1.0">
              <emma:interpretation id="{014E070D-AA0E-483F-AE59-058008AF4E4D}" emma:medium="tactile" emma:mode="ink">
                <msink:context xmlns:msink="http://schemas.microsoft.com/ink/2010/main" type="inkWord" rotatedBoundingBox="4499,10057 12491,9856 12521,11023 4528,11223"/>
              </emma:interpretation>
              <emma:one-of disjunction-type="recognition" id="oneOf5">
                <emma:interpretation id="interp25" emma:lang="en-US" emma:confidence="1">
                  <emma:literal>Enhancement</emma:literal>
                </emma:interpretation>
                <emma:interpretation id="interp26" emma:lang="en-US" emma:confidence="0">
                  <emma:literal>Enhancements</emma:literal>
                </emma:interpretation>
                <emma:interpretation id="interp27" emma:lang="en-US" emma:confidence="0">
                  <emma:literal>Enchancement</emma:literal>
                </emma:interpretation>
                <emma:interpretation id="interp28" emma:lang="en-US" emma:confidence="0">
                  <emma:literal>•Enhancement</emma:literal>
                </emma:interpretation>
                <emma:interpretation id="interp29" emma:lang="en-US" emma:confidence="0">
                  <emma:literal>•enhancement</emma:literal>
                </emma:interpretation>
              </emma:one-of>
            </emma:emma>
          </inkml:annotationXML>
          <inkml:trace contextRef="#ctx0" brushRef="#br1" timeOffset="72820.9279">1953-148 14964,'-5'16'4902,"5"-16"-129,9 3-129,16 4-3354,-4-7-516,16 2-258,6-2-129,10 2-258,4 2-258,-3-4-387,6 14-774,-22-9-2580,1 4-1032,-13 2 129,-15 5-387,-11 1-387</inkml:trace>
          <inkml:trace contextRef="#ctx0" brushRef="#br1" timeOffset="72181.3268">1966-420 10191,'5'-24'4257,"-5"24"0,0 0-645,0-23-1290,0 23-645,0 0-516,0 16-129,0-16-387,0 31 0,-5-12-258,5 13 129,0-2-258,0 10 0,0 2-129,2 6 0,1 2 0,4 0-129,2 5 129,0-2-129,0-1 0,-2-6 0,4 0-387,-10-12-129,12 7-645,-13-23-1161,0 0-2322,0-2 0,0-16-387,0 0 129</inkml:trace>
          <inkml:trace contextRef="#ctx0" brushRef="#br1" timeOffset="72524.5274">1984-474 13287,'14'-21'4773,"-14"21"-516,0 0 258,2-20-2967,-2 20-645,21 0-258,-2 0-129,5 0-129,13 0 0,4 0-129,10 0 0,5 0-258,-1 0 0,2 0-645,-13-5-1161,1 5-2580,-12 0-516,-11 0 129,-22 0-516</inkml:trace>
          <inkml:trace contextRef="#ctx0" brushRef="#br1" timeOffset="73039.3283">2030 309 14061,'50'7'4257,"-11"0"0,-4 0-387,8-7-2967,16 2-645,3 0-516,-5-2-1548,2-7-2322,5 7-129,-15-9-258,5 7-129</inkml:trace>
          <inkml:trace contextRef="#ctx0" brushRef="#br1" timeOffset="73538.5292">2699-36 14964,'19'0'4902,"4"14"-129,-10 2-258,6 11-3096,-13-8-516,6 12-516,-5-1-129,-1-2-258,-1 6-258,-3-11-258,3 2 129,-5-9-129,0-16 0,0 0 0,0 0 129,0 0 129,0-11 129,2-12 129,0-7 258,5 0 0,-4-9 0,8 5 129,-4-7 129,7 11 0,-3-6 0,5 13-129,-4 2 0,6 5-129,-2 7 130,2 9-388,0 5 0,1 13 0,-1 5 0,2 7 0,-1 2 0,1 7 0,-1 6 0,-3-4 0,4 3-388,-13-15-1418,13 3-2838,-10-2-387,1-2 129,-2-6-258</inkml:trace>
          <inkml:trace contextRef="#ctx0" brushRef="#br1" timeOffset="74427.7307">3391-609 14835,'-13'-34'4902,"13"34"-387,-11-19 258,-5 15-3483,18 17-516,2 8 0,10 13-258,0 3-128,9 11-388,4 5 0,1 4 0,-1 0 0,0 2 0,-6-6 0,-1 1 0,-8-4 0,-8-6 0,-2-3 0,-2-5 0,0-10 0,-2-6 0,2-20 0,-6 21 0,6-21 0,0 0 0,0-11 0,0-6 0,4-3 0,3-5 0,2-3 0,3-1 0,3-1 0,1 5 0,1 2 0,3 5 0,0 4 0,1 7 0,0 3 0,2 4 0,-1 4 0,1 10 0,-4 4 0,3 5 0,-3 4 0,-1 1 0,-2 4 0,-2 0 0,-1 4 0,-4-2 0,0-2 0,-4-4 0,-1 2 0,-4-8 0,1 8 0,-1-30-1420,0 28-2837,0-28-774,-5 25 129,5-25-258</inkml:trace>
          <inkml:trace contextRef="#ctx0" brushRef="#br1" timeOffset="74989.3317">4381-20 12255,'43'-36'4902,"-27"18"-387,-9 1 129,-5-14-2193,-2 31-1161,-11-26-387,11 26-387,-37-14-129,10 12-129,1 2-129,-1 3 0,4 10-129,0 8 0,5 4 0,4 3 0,5 3 0,3 3 0,6 1 0,0-3 0,6 2 0,6-6 0,4 1 0,0-8 0,4-3 0,1-6 0,-1-6 0,-1-4 129,1-2-129,-1-8 259,1-11-259,-1 1 0,-3-9 0,4 1 0,-6-3 0,2 6 0,-5-2 0,1 6 0,-12 19 0,18-23 0,-18 23 0,23 0 0,-23 0 0,27 28 0,-9-1 0,-6-8 0,13 20-646,-21-16-3353,13 6-903,-4-8-129,3-6-258,-16-15 129</inkml:trace>
          <inkml:trace contextRef="#ctx0" brushRef="#br1" timeOffset="75410.5324">4806-50 14190,'9'-18'4773,"18"-7"0,-9 21-129,-18 4-2580,42 0-1032,-22 0-387,7 13-258,-9-1-258,-1 4 1,-4 2-130,-6 2-130,-2 1-128,-5-1 0,0 6-258,0-8 0,0 5 129,0-23 0,-2 23 129,2-23 258,0 0 129,11-7 129,-2-18 258,7 4 0,-5-11 129,8 9-129,-6-8-386,4 10-130,-4 0 0,3 7 0,-16 14 0,27-9 0,-27 9 0,28 10 0,-12 12 0,-2 1 0,4 7 0,-4 0 0,8 11 0,-12-16-1420,19 7-2837,-13-5-774,3-4 258,3-9-516</inkml:trace>
          <inkml:trace contextRef="#ctx0" brushRef="#br1" timeOffset="75706.9328">5954-98 10449,'-43'-38'4773,"13"26"-129,-4 8 129,-5 8-1032,-9-2-2451,11 19-387,-10-2-387,12 10-129,-1 3-258,13 2 0,5 5-129,15-2 0,3 4 0,19-5 0,15-2 0,10-6-129,10 0-258,-1-13-258,15 8-1290,-8-16-2580,-5-7 0,-5 0-258,-11-11-258</inkml:trace>
          <inkml:trace contextRef="#ctx0" brushRef="#br1" timeOffset="76128.1337">6075 67 13674,'44'-7'5160,"-14"2"-387,6-1 0,1-15-2322,10 21-1161,-12-14-644,4 8-646,-10-6 0,-3-1 0,-6-1 0,-4 0 0,-11-2 0,-5 0 0,0 16 0,-14-27 0,14 27 0,-34-14 0,13 9 0,-2 5 0,0 0 0,1 7 0,1 7 0,1 6 0,4 1 0,4 7 0,1 4 0,6 6 0,3 1 0,2-2 0,9 2 0,7-1 0,7-4 0,6-8 0,6 1 0,-3-18-517,16 12-1676,-5-16-2451,-6-5-129,-5 0-258,-3-3-258</inkml:trace>
          <inkml:trace contextRef="#ctx0" brushRef="#br1" timeOffset="76861.335">6671-65 12384,'41'-14'5031,"-25"14"-387,5 4 129,-2-1-1677,15 20-1677,-12-7-516,10 11-386,-6-2-517,3 7 0,-4-2 0,-6 0 0,-1 1 0,-7-8 0,-1-2 0,-10-21 0,11 22-259,-11-22 1,0 0 129,9-18 129,-6-5 0,3-4 129,-1-5-129,2-4 129,2 1 129,2 3-128,-1 1-130,3 7 0,1 6 0,4 9 0,0 7 0,0 6 0,1 12 0,1 7 0,-3 4 0,-1 5 0,-1 1 0,-5 1 0,-3 0 0,-1-4 0,-4 0 0,-2-5 0,0-3 0,0-5 0,0-17-259,0 0 1,0 0 129,0 0 129,8-23 129,3-5 129,-2-10 1,7-1-259,-3-2 0,6 2 0,-5 4 0,6 6 0,-2 6 0,3 11 0,0 5 0,2 7 0,-1 8 0,1 12 0,-2 7 0,1 5 0,-1 7 0,-7-2 0,6 9 0,-17-19-2581,10 7-2321,-4-9-129,3-2-129,-12-23-129</inkml:trace>
          <inkml:trace contextRef="#ctx0" brushRef="#br1" timeOffset="77266.9357">7777 69 15996,'50'-14'4902,"-11"8"-129,4 4-258,-4-10-2967,19 12-645,-8-9-773,2 6-130,-9-6 0,-4 2 0,-13-6 0,-8 1 0,-13-4 0,-5 0 0,-16 0 0,-8 0 0,-5 1 0,-6 5 0,-3 4 0,-3 3 0,4 3 0,3 9 0,6 8 0,5 5 0,3 4-130,8 5 130,6 4-129,6 6 129,6 2 0,11 1 0,6-3 129,6 0-129,5-3 0,3-5-129,2-4-129,-7-13-516,13 7-1032,-12-19-2709,-1-3-258,-3-1 0,-4-12-387</inkml:trace>
          <inkml:trace contextRef="#ctx0" brushRef="#br1" timeOffset="77656.9362">8403 56 14835,'11'-16'4902,"-11"16"-258,21 11 129,0 16-2838,-21-27-903,36 39-386,-18-16-646,3 4 0,-3-2 0,-6-6 0,3 8-388,-15-27-386,12 32-258,-12-32 129,0 0 129,0 0 129,0 0 258,7-25 387,-1-11 516,8 4 129,-5-14 258,14 9-129,-9-8 0,9 15-129,-5-2-129,5 18-386,-5 7-130,3 7 0,-5 19 0,-2 13 0,1 7 0,-5 4 0,1 3 0,-6-1 0,6 3-388,-11-16-644,14 7-1161,-8-20-2322,-6-19-387,0 0 0,0 0-129</inkml:trace>
          <inkml:trace contextRef="#ctx0" brushRef="#br1" timeOffset="77922.1369">9104-410 16512,'59'-94'4773,"-31"66"0,-1 6 0,10 22-3354,-17 0-902,8 18-517,-6 5 0,1 16 0,-4 6 0,1 10 0,-2 5 0,-4 6 0,-4 4 0,-2 2 0,-5 5 0,-3-11 0,5 8 0,-10-27-2581,5 3-2192,-5-18-387,-1-9 0,6-23-129</inkml:trace>
          <inkml:trace contextRef="#ctx0" brushRef="#br1" timeOffset="78124.9371">9152-86 15093,'-5'-20'4902,"5"20"129,37-7-387,-9-2-2709,31 9-773,-2 0-1162,18 0 0,3-3 0,4-1 0,7 4 0,-16-5-3742,9 1-1160,-11 1 129,-4 1-516</inkml:trace>
        </inkml:traceGroup>
        <inkml:traceGroup>
          <inkml:annotationXML>
            <emma:emma xmlns:emma="http://www.w3.org/2003/04/emma" version="1.0">
              <emma:interpretation id="{EB63671B-B516-458C-AEBD-D8E2EF18565F}" emma:medium="tactile" emma:mode="ink">
                <msink:context xmlns:msink="http://schemas.microsoft.com/ink/2010/main" type="inkWord" rotatedBoundingBox="12933,9965 16224,9882 16249,10882 12958,10964"/>
              </emma:interpretation>
              <emma:one-of disjunction-type="recognition" id="oneOf6">
                <emma:interpretation id="interp30" emma:lang="en-US" emma:confidence="1">
                  <emma:literal>mode</emma:literal>
                </emma:interpretation>
                <emma:interpretation id="interp31" emma:lang="en-US" emma:confidence="0">
                  <emma:literal>anode</emma:literal>
                </emma:interpretation>
                <emma:interpretation id="interp32" emma:lang="en-US" emma:confidence="0">
                  <emma:literal>made</emma:literal>
                </emma:interpretation>
                <emma:interpretation id="interp33" emma:lang="en-US" emma:confidence="0">
                  <emma:literal>mod,</emma:literal>
                </emma:interpretation>
                <emma:interpretation id="interp34" emma:lang="en-US" emma:confidence="0">
                  <emma:literal>mod.</emma:literal>
                </emma:interpretation>
              </emma:one-of>
            </emma:emma>
          </inkml:annotationXML>
          <inkml:trace contextRef="#ctx0" brushRef="#br1" timeOffset="79107.739">10383-196 15996,'19'-2'4773,"12"25"0,-13 4-258,6 14-3354,-9-4-258,10 13-387,-9-2-386,0 2-130,-4-1 0,-7-8-517,2-5 130,-7-11 0,2-4-129,-2-21 0,0 0 129,0 0 129,0-28 258,0-6 0,0-9 258,9-3 0,0-9 129,7 5 0,-2 0 0,9 8-129,-3 4 129,7 15-129,-1 9 0,5 14-128,-3 0-130,0 21 0,-3 6 0,-1 5 0,-5 5 0,-3-1 0,-3 7-259,-8-10-128,2 6-129,-7-14 129,0 0 0,0-25 0,0 23 129,0-23 258,0-9 0,2-10 258,0-11 129,6-2 0,0-11 129,8 0-129,-2-3 129,9 9-386,-4-1-130,8 10 0,-4 7 0,6 12 0,-4 9 0,1 7 0,-1 18 0,-3 7 0,-3 5 0,1 4 0,-4 7 0,-4-7 0,6 5 0,-13-17-1033,20 13-1160,-16-19-2451,12-5-258,1-12 0,6-6 0</inkml:trace>
          <inkml:trace contextRef="#ctx0" brushRef="#br1" timeOffset="79466.5396">11646-111 11997,'-5'-44'4644,"-13"29"-516,18 15 258,-25 0-2193,0 2-774,12 20-645,-3-1-258,8 9-258,-1 4 0,9 5 0,0 2-129,10 0 0,8 0 0,11-2 0,1-5 0,7-4 0,-1-9 129,5-6 129,-4-14-129,0-1 1,-6-14-259,-3-9 0,-10-13 0,-2-5 0,-13-8 0,-3-3 0,-8-3 0,-10 2 0,-5 8 0,-4 4 0,0 9 0,-5 5 0,9 22 0,-14 0-3484,12 7-1418,2 12 129,3 7-387,6 6-129</inkml:trace>
          <inkml:trace contextRef="#ctx0" brushRef="#br1" timeOffset="80012.5404">12171-40 11610,'67'-35'4515,"-53"15"-129,-5 4 0,-9 16-1935,-23-19-1548,23 19-258,-39 0-258,18 7-258,-4 10-129,5 5 0,2 8 0,4 0 0,5 6 0,6 3 129,3 0-129,2-3 129,8-6 129,8 2 129,0-12 0,10-1 129,-5-15 0,9-4 129,-7-13-257,6-8-388,-10-13 0,4-7 0,-6-14 0,-1-4 0,-4-10 0,-3-8 0,-4-4 0,-2-10 0,4 0 0,-3 4 0,-5 5 0,-1 11 0,0 11 0,0 15 0,0 17 0,0 28 0,0 0 0,0 21 0,0 18 0,9 11 0,2 7 0,3 10 0,1 3 0,2 3 0,1-2 0,0-4 0,0 1 0,-8-11 0,8 3 0,-18-24-1549,21 0-3224,-12-10-258,6-4 129,1-13-387</inkml:trace>
          <inkml:trace contextRef="#ctx0" brushRef="#br1" timeOffset="80371.3412">12900-79 13287,'46'-23'4773,"-16"14"-258,6-3 258,8 10-2193,-3-18-1161,18 10-645,-7-10-128,3 4-646,-9-3 0,-7-1 0,-12 0 0,-13 3 0,-12-1 0,-2 18 0,-29-23 0,-4 17 0,-7 6 0,-2 2 0,1 12 0,0 8 0,9 4 0,5 6 0,9 4 0,13 5 0,5-2 0,13 0 0,11 0 0,12-3 0,10-2 0,8-9-259,15 7-773,-9-25-2580,15 2-1161,0-9-129,0 0 0,-2-18-387</inkml:trace>
        </inkml:traceGroup>
        <inkml:traceGroup>
          <inkml:annotationXML>
            <emma:emma xmlns:emma="http://www.w3.org/2003/04/emma" version="1.0">
              <emma:interpretation id="{FDDB24CD-3974-4CD0-9104-4ED437150707}" emma:medium="tactile" emma:mode="ink">
                <msink:context xmlns:msink="http://schemas.microsoft.com/ink/2010/main" type="inkWord" rotatedBoundingBox="17119,10069 21758,9953 21774,10591 17135,10708"/>
              </emma:interpretation>
              <emma:one-of disjunction-type="recognition" id="oneOf7">
                <emma:interpretation id="interp35" emma:lang="en-US" emma:confidence="0">
                  <emma:literal>more</emma:literal>
                </emma:interpretation>
                <emma:interpretation id="interp36" emma:lang="en-US" emma:confidence="0">
                  <emma:literal>more 7</emma:literal>
                </emma:interpretation>
                <emma:interpretation id="interp37" emma:lang="en-US" emma:confidence="0">
                  <emma:literal>MOs FET</emma:literal>
                </emma:interpretation>
                <emma:interpretation id="interp38" emma:lang="en-US" emma:confidence="0">
                  <emma:literal>Moore 7</emma:literal>
                </emma:interpretation>
                <emma:interpretation id="interp39" emma:lang="en-US" emma:confidence="0">
                  <emma:literal>MOS FET</emma:literal>
                </emma:interpretation>
              </emma:one-of>
            </emma:emma>
          </inkml:annotationXML>
          <inkml:trace contextRef="#ctx0" brushRef="#br1" timeOffset="81213.7425">14575-481 14835,'15'-21'4902,"-15"21"-258,0 0 129,18 0-3225,-8 23-774,-6 0-129,6 11-258,-1 0-128,4 5-259,-3 0 0,3 0 0,-2-5 0,-1-6 0,-1-5 0,0-5 0,-9-18 0,0 0 0,0 0 0,0 0 0,-14-26 0,-4-3 0,-2-3 0,-3-9 0,2 0 0,1-1 0,3-1 0,4 2 0,4 5 0,6 6 0,3 7 0,3 5 0,-3 18 0,29-3 0,-8 6 0,4 15 0,2 5 0,1 4 0,1 3 0,3 4 0,-2-4 0,0 0 0,0-1 0,2-6 0,-1-4 0,1-3 0,1-7 0,1-7 0,-2-2 0,0-9 0,0-10 0,-2-6 0,-3-9 0,0-5 0,-6-4 0,-5 0 0,-2 4 0,-5 4 0,-2 4 0,-3 8 0,-2 7 0,-2 16 0,0 0 0,0 0 0,0 29 0,3-1 0,3 8 0,1 8 0,2 6 0,3 0 0,1 3 0,-1-5 0,4 0 0,-5-8 0,5-1 0,-7-18-517,16 9-1547,-25-30-903,40 7-2064,-9-7 258,8-12-387,3-9 258</inkml:trace>
          <inkml:trace contextRef="#ctx0" brushRef="#br1" timeOffset="81556.9431">15746-333 9675,'14'-79'4644,"-17"47"-129,-13 8 0,-4 13-1677,-19-5-1032,19 16-516,-17 3-258,14 19-258,-7-1-129,10 13-258,0 3 0,10 4-128,1 2-259,9 1 0,0-1 0,11-4 0,5-5 0,7-4 0,2-7 0,3-5 0,1-9 0,3-9 0,-2-5 0,2-13 0,-6-11 0,1-8 0,-9-11 0,-4-5 0,-8-6 0,-6-1 0,-6 3 0,-12 3 0,-3 10 0,-13 5 0,11 30-1807,-16 0-3095,7 9-258,-2 12 0,9 11-258</inkml:trace>
          <inkml:trace contextRef="#ctx0" brushRef="#br1" timeOffset="81993.7438">16397-449 14061,'18'-9'4773,"-9"-9"-774,-9 18 516,-22-16-3483,22 16-516,-33 0-387,13 0 0,2 2-258,2 5 0,16-7 0,-14 22 129,14-22 0,0 30 0,14-12 0,6 3 129,5 0 129,5 4-129,4 0 129,3 4 0,-3-4 0,3 1 0,-8-3 0,-3 2 129,-11-5-129,-5 1 0,-10-21 0,-3 30 0,-15-21-129,-3-2 129,-12-3-129,-2-4 0,-4 0-129,-7-4-129,-2-3-129,-6-5-387,8 10-903,-15-5-2838,13-2-516,2 0 129,9 2-258</inkml:trace>
          <inkml:trace contextRef="#ctx0" brushRef="#br1" timeOffset="82477.3449">16883-497 13674,'60'-3'5031,"-39"3"-387,-3 5 258,-18-5-2967,27 30-774,-22-10-129,9 12-644,-6 0-388,2 7 0,-3 0 0,2 2 0,-5 2 0,-1-4 0,-1 0 0,-2-11 0,0 1 0,0-29-130,0 25-515,0-25-129,-3-9-258,-8-16 0,11 0 0,-4-14-129,4 3 258,-5-14 129,5 1 516,0-1 387,0-5 387,7 10 387,0-8 129,22 17 129,-10-5 129,26 18-258,-10-2-258,12 15-258,-8 1-128,3 7-388,-4 2 0,-8 0-259,0 4-515,-30-4-1290,16 7-2580,-16-7-387,-9 19 0,-14-8-258</inkml:trace>
          <inkml:trace contextRef="#ctx0" brushRef="#br1" timeOffset="82680.1452">16963-390 14706,'32'18'4902,"3"-11"-129,4-2-129,15 6-3096,-12-9-903,12-1-387,-1 1-516,-7-2-1032,15-5-2967,-15-1-645,0-4 129,1-3-387</inkml:trace>
          <inkml:trace contextRef="#ctx0" brushRef="#br1" timeOffset="83070.1459">17827-547 13674,'-14'-5'5031,"14"5"-387,-18 20 258,-1-6-3225,17 18-516,-11-6-258,13 14-258,-3-5-515,3 3-130,0-1 0,0-7 0,5 0-388,-5-8-257,5 1-387,-5-23 0,0 0-129,0 0 0,0 0 0,6-30 129,3 3 516,-8-9 0,3-5 645,3 1 516,-3-10 0,12 9 387,-11-9 0,20 14 0,-6-5-129,15 13-129,-2 1-258,11 8-387,0 6 0,1 4-516,6 9-258,-20-7-1032,13 7-2967,-24 2 0,-19-2-258,6 21-258</inkml:trace>
          <inkml:trace contextRef="#ctx0" brushRef="#br1" timeOffset="83460.1464">17806-164 9288,'-9'32'5031,"9"-32"-258,11 26-258,10-10-516,-21-16-2322,50 13-774,-18-8-387,10-1-516,8-2-258,-4-6-1290,15-5-2967,-2-3-129,3-6-258,-2-3-129</inkml:trace>
          <inkml:trace contextRef="#ctx0" brushRef="#br1" timeOffset="83272.9461">17840-452 14835,'44'14'4902,"-7"-9"0,3-1-516,11 5-3096,-8-8-516,1 3-645,-3 3-258,-12-7-645,1 14-516,-30-14-2580,0 0-903,-13 23 129,-13-10-645,-8 1 129</inkml:trace>
          <inkml:trace contextRef="#ctx0" brushRef="#br1" timeOffset="83818.947">18649-568 14577,'27'-16'5031,"3"9"-387,13 0 129,-3-4-3483,24 11-516,-3-5-387,3 3-387,-2 0-129,-10-3-516,-1 5-387,-27-9-1290,6 9-1419,-30 0-387,0 0 387,0 0 516,0 0 1161,-11-2 1161,11 2 1032,-21 16 1935,3-3 1290,11 12 774,-9-4-516,16 18-516,-22-11-1032,22 20-645,-16-3-774,4 5-1032,0 5-3741,-4 5-387,-6 1-129,-3 8-516</inkml:trace>
        </inkml:traceGroup>
      </inkml:traceGroup>
      <inkml:traceGroup>
        <inkml:annotationXML>
          <emma:emma xmlns:emma="http://www.w3.org/2003/04/emma" version="1.0">
            <emma:interpretation id="{D901D03F-1625-48DF-BE50-A03D69F1A2B9}" emma:medium="tactile" emma:mode="ink">
              <msink:context xmlns:msink="http://schemas.microsoft.com/ink/2010/main" type="line" rotatedBoundingBox="2707,12008 20914,11458 20957,12864 2749,13414"/>
            </emma:interpretation>
          </emma:emma>
        </inkml:annotationXML>
        <inkml:traceGroup>
          <inkml:annotationXML>
            <emma:emma xmlns:emma="http://www.w3.org/2003/04/emma" version="1.0">
              <emma:interpretation id="{38D70800-80CD-400A-881C-8D1ECE744931}" emma:medium="tactile" emma:mode="ink">
                <msink:context xmlns:msink="http://schemas.microsoft.com/ink/2010/main" type="inkWord" rotatedBoundingBox="2707,12008 10892,11761 10935,13166 2749,13414"/>
              </emma:interpretation>
              <emma:one-of disjunction-type="recognition" id="oneOf8">
                <emma:interpretation id="interp40" emma:lang="en-US" emma:confidence="1">
                  <emma:literal>-Depletion</emma:literal>
                </emma:interpretation>
                <emma:interpretation id="interp41" emma:lang="en-US" emma:confidence="0">
                  <emma:literal>-depletion</emma:literal>
                </emma:interpretation>
                <emma:interpretation id="interp42" emma:lang="en-US" emma:confidence="0">
                  <emma:literal>*Depletion</emma:literal>
                </emma:interpretation>
                <emma:interpretation id="interp43" emma:lang="en-US" emma:confidence="0">
                  <emma:literal>[Depletion</emma:literal>
                </emma:interpretation>
                <emma:interpretation id="interp44" emma:lang="en-US" emma:confidence="0">
                  <emma:literal>-Depletions</emma:literal>
                </emma:interpretation>
              </emma:one-of>
            </emma:emma>
          </inkml:annotationXML>
          <inkml:trace contextRef="#ctx0" brushRef="#br1" timeOffset="84801.749">278 1956 8901,'-57'0'4773,"37"-5"-258,20 5 0,-19 0-1548,-1-11-1161,20 11-516,0 0-258,0 0-387,0 0 0,0 0-258,0 0 0,0 0 0,0 0-129,0 0 1,21 2-259,6 3 0,9-3 0,17 2 0,15-4 0,15 0 0,19 0 0,11-4 0,12-1 0,3-2 0,-7 1 0,-11 3 0,-15-1 0,-21 1 0,-17 3 0,-21 0 0,-15 0 0,-21 0 0,0 0-1678,-11 8-3095,11-8-645,-33 6 258,33-6-387</inkml:trace>
          <inkml:trace contextRef="#ctx0" brushRef="#br1" timeOffset="85690.9504">1951 1456 11223,'-51'-41'4773,"51"41"-129,-16-17 129,27 25-2322,-11-8-1032,56 25-387,-7-10-387,22 15 129,5-2-258,17 10-129,-1-3-257,4 6-130,-3-2 0,-8 4 0,-10 0 0,-15 1 0,-12 1 0,-12-3 0,-15 1 0,-12-6 0,-9-1 0,-5-6 0,-18-5 0,-11-4 0,-11-1 0,-13-8 0,-12 1 0,-13-6 0,-8-2 0,-9-3 0,-3 0 0,-2-2-130,0 0 130,6-5-129,8-4 129,11 0-129,12-4 129,13 1-129,14 1-129,11-1-258,30 12-387,-27-20-1290,27 20-2580,13-3 129,8 3-645,11 0 129</inkml:trace>
          <inkml:trace contextRef="#ctx0" brushRef="#br1" timeOffset="85254.1498">2330 1650 12384,'-21'-25'4902,"7"6"-258,14 19 129,0 0-2451,-23 7-1032,23 12-387,0 1-387,1 7-258,-1 1 0,8 9-129,-3-3 259,6 5-388,-6 0 0,4-3 0,0 0 0,-4-4-130,4-2 1,-6-7-129,5 0-129,-8-23-258,7 30-258,-7-30-645,0 0-1806,0 0-1419,-2-12 0,-7-9-129,-5-10-516</inkml:trace>
          <inkml:trace contextRef="#ctx0" brushRef="#br1" timeOffset="86408.5518">3149 1965 15093,'74'-14'5160,"-35"8"-387,4-2 0,7 6-3612,-13-11-387,8 6-258,-13-2 1,-2 2-517,-10-3 0,-20 10 0,12-24 0,-12 24 0,-27-23 0,-3 13 0,-4 1 0,-7 2 0,1 7 0,-3 0 0,2 3 0,4 11 0,6 6 0,5 1-130,6 8 1,8 1 0,4 4 129,8 1 0,4 3-129,14-1 0,9-3 129,10 0 129,11-8-129,9-6-129,7-6 0,3-9-129,8-3-129,-2-7-387,7 0-645,-14-24-1290,7 4-1935,-9-3-129,-7-6-129,-9-3 774,-2 10 1677,-21-9 1935,-7 1 1161,-2 13 2451,-16 3 1548,0 19 129,-4-20-129,4 20-645,-26 2-1548,26 23-1032,-9-5-516,9 17-258,0-2-128,0 13-517,3 1 0,10 7 0,-3 3 0,3 3 0,3 2 0,-6-8 0,8 2-388,-12-22-773,11 10-1032,-15-28-2838,-2-18 0,0 0-258,0-30 129</inkml:trace>
          <inkml:trace contextRef="#ctx0" brushRef="#br1" timeOffset="86673.7521">4095 2040 8772,'-9'-102'4773,"9"65"0,11 9 0,6 17-1161,-2-9-1419,22 20-1032,-8 2-129,13 18-516,-6-4 129,3 10-258,-5-1-257,-4 5-130,-9-3 0,-8 2 0,-13-5 0,-9-2 0,-20-6 0,-8-2 0,-9-3 0,-11-8 0,2 6-517,-16-11-1418,17-1-2967,-4-6-129,8 2-258,7-2-129</inkml:trace>
          <inkml:trace contextRef="#ctx0" brushRef="#br1" timeOffset="87001.3527">4476 1307 13287,'26'-73'5160,"-17"50"-258,-9 23 129,16-23-1935,2 42-1935,-9 11-1031,12 20-130,-5 9 0,7 14 0,-1 9 0,4 7 0,-1 5 0,2-7 0,-2-3 0,-4-10 0,2-2 0,-7-16 0,7 3 0,-17-30-2968,10 3-2063,-6-15-129,-10-17-129,27 13-129</inkml:trace>
          <inkml:trace contextRef="#ctx0" brushRef="#br1" timeOffset="87360.1535">5013 2082 13545,'55'-30'5160,"-25"21"-516,6-1 258,12 10-2967,-6-16-903,17 8-516,-5-6-129,1 2-129,-6-2 0,-2-1-128,-13-1-130,-11 2 0,-14-2 0,-9 16 0,-16-27 0,-15 19 0,-4 0 0,-6 8 0,-2 0 0,0 9 0,6 9-130,5 3-257,9 8 258,7 3 0,11 3 0,5 1 0,7 1 0,12-3 129,8 2-129,7-6 0,7 2-516,-4-18-645,23 9-1935,-13-15-1548,3-8 129,-1-4-387,1-16-516</inkml:trace>
          <inkml:trace contextRef="#ctx0" brushRef="#br1" timeOffset="87640.9537">6235 1364 16641,'3'-59'4902,"-3"59"129,0 0-129,0 0-3611,-1 36-1291,1 10 0,0 4 0,0 14 0,3 7 0,6 4 0,0 5 0,2-6 0,-3 1 0,1-6 0,2-5 0,-7-12 0,6 1-775,-10-26-1289,0-2-2580,0-25-387,-9 14-129,9-14 0</inkml:trace>
          <inkml:trace contextRef="#ctx0" brushRef="#br1" timeOffset="87937.3545">6041 1933 12642,'-20'-20'5031,"19"3"-516,9 13 258,30 4-3096,-8 0-387,25 0-387,-5 0-129,16 0-129,-7-2-258,3 1-257,-9-5-130,-5 3 0,-12-3 0,-10 5 0,-6-3 0,-20 4 0,0 0 0,0 0 0,11 18 0,-11 1 0,0 4 0,0 2 0,1 14 0,-1-10-1807,11 5-2966,-6-4-258,4-2 0,-2-8-258</inkml:trace>
          <inkml:trace contextRef="#ctx0" brushRef="#br1" timeOffset="88093.3547">6543 1718 14448,'-2'-107'4515,"2"63"-645,10 22-516,-10 22-6063,0 0-1161,18 0-645,-14 16 129,5 20-774</inkml:trace>
          <inkml:trace contextRef="#ctx0" brushRef="#br1" timeOffset="88452.1554">7220 1894 10836,'0'-20'4515,"-18"6"-129,-5 12-387,2 2-1290,1 13-1935,-10 1-258,9 9-387,-2 2 129,7 5-258,3-1 129,8 1 258,5-5-258,3 2 129,10-8 129,10 2 0,-2-6 129,8-3 0,-6-8 0,5-1 0,-8-3-129,1-9 0,-6-7-257,-5-7-260,-1 2-386,-9-13-1161,11 4-2838,-8 1-387,4 3-129,2 1-129</inkml:trace>
          <inkml:trace contextRef="#ctx0" brushRef="#br1" timeOffset="88842.1561">7487 1849 12900,'50'40'4902,"-22"-19"-516,6 6 387,2 6-2838,-8-11-903,10 8-387,-10-2-516,-3-3-129,-7 2-258,-8-7 0,1-3 0,-11-17 0,5 20 0,-5-20 129,0 0 129,9-13 129,-3-10 258,6 2 0,-1-11 129,8 2 0,-3-4 0,9 7-129,-2 2 259,6 8-646,-3 4 0,5 13 0,-5 0 0,3 14 0,-1 8 0,-1 6 0,0 6 0,-1 7 0,3 9 0,-3-2 0,14 25-2710,-12-13-2063,2 6-258,-5-6-258,0-1-129</inkml:trace>
        </inkml:traceGroup>
        <inkml:traceGroup>
          <inkml:annotationXML>
            <emma:emma xmlns:emma="http://www.w3.org/2003/04/emma" version="1.0">
              <emma:interpretation id="{F04B9B00-89FB-41C1-B4E4-C7846BA17B0C}" emma:medium="tactile" emma:mode="ink">
                <msink:context xmlns:msink="http://schemas.microsoft.com/ink/2010/main" type="inkWord" rotatedBoundingBox="11827,11852 15000,11756 15030,12751 11857,12847"/>
              </emma:interpretation>
              <emma:one-of disjunction-type="recognition" id="oneOf9">
                <emma:interpretation id="interp45" emma:lang="en-US" emma:confidence="1">
                  <emma:literal>mode</emma:literal>
                </emma:interpretation>
                <emma:interpretation id="interp46" emma:lang="en-US" emma:confidence="0">
                  <emma:literal>node</emma:literal>
                </emma:interpretation>
                <emma:interpretation id="interp47" emma:lang="en-US" emma:confidence="0">
                  <emma:literal>anode</emma:literal>
                </emma:interpretation>
                <emma:interpretation id="interp48" emma:lang="en-US" emma:confidence="0">
                  <emma:literal>*node</emma:literal>
                </emma:interpretation>
                <emma:interpretation id="interp49" emma:lang="en-US" emma:confidence="0">
                  <emma:literal>made</emma:literal>
                </emma:interpretation>
              </emma:one-of>
            </emma:emma>
          </inkml:annotationXML>
          <inkml:trace contextRef="#ctx0" brushRef="#br1" timeOffset="89824.9577">9284 1837 12771,'23'28'4644,"-16"-10"-516,2 5 129,3 8-2838,-12-8-774,0 3-516,0-3-258,-5-5 129,0 0-258,5-18 258,-11 16-129,11-16 129,0 0 129,-4-18 258,4-5 0,0 2 0,4-9 129,8 1 0,-5-5-129,11 4 258,-4 0-387,4 7 129,0 0-387,3 8 387,4 10-645,0 5 387,0 4 0,0 12-387,0 7 387,-4 2-387,-1 5 0,-6-3-129,-2 3 129,-6-7-258,-1 0 0,-5-23 258,0 27-129,0-27 258,0 0 0,0 0 258,0 0 0,0 0 129,11-22 129,-11 22-129,19-37 258,-3 17 0,0-4-258,4 4 129,0 0-129,4 4 0,0 6 0,0 4-129,0 6 0,-1 7-258,-2 9 387,-1 4-387,-1 3 258,-3 4-387,-2 0 129,1-3-129,1 1 0,-2-9-129,5 2-258,-1-11-129,14 6-645,-12-13-1161,21-6-2064,3-3 129,10-5-258,4-4 0</inkml:trace>
          <inkml:trace contextRef="#ctx0" brushRef="#br1" timeOffset="90168.1584">10596 1828 9933,'-26'-21'4515,"1"19"-129,-7 2-129,-6 0-1419,14 14-1290,-16-1-129,19 13-645,-7-3 0,13 9-387,-1-5 129,13 5-387,1-3 0,4-1 0,12-1-129,9-4 0,4-5 129,5-4 0,2-5 129,5-7 0,-5-2 1,-1-11-259,-4-9 0,-6-6 0,-7-8 0,-7-5 0,-9-6 0,-4 1 0,-10 1 0,-6 4 0,-1 7 0,-9 2 0,14 23-1549,-11-2-3353,6 9 0,3 7 0,7 11-387</inkml:trace>
          <inkml:trace contextRef="#ctx0" brushRef="#br1" timeOffset="90979.3598">10963 1892 10707,'75'-25'4128,"-52"9"258,-7 4-387,-16 12-1548,-2-23-1548,2 23 0,-23-13-516,7 13 129,-6 0-129,1 4-387,0 6 258,3 5-387,2 1 387,2 1-387,1 3 387,4 0-258,6-1-129,3 2 258,0-3-129,7 0 129,-7-18-129,28 27 129,-8-20 129,7-2 0,-6-5 129,7-3 0,-4-13 0,0-8 129,-2-6-129,-1-9 0,-7-9-258,-5-9 1,-3-12-130,-5-10 0,-1-9 0,0-1 0,-7 1 0,-3 8 0,1 9 0,0 11 0,2 15 0,1 20 0,6 25 0,0 0 0,-14 31 0,14 11 0,0 12 0,5 8 0,8 9 0,6 2 0,8 0 0,12-2 0,9-7 0,11-7 0,7-7 0,7-7 0,7-8 0,2-8 0,1-11 0,-5-7 0,-5-9 0,-9-6 0,-7-11 0,-10-8 0,-14-7 0,-11-2 0,-12-3 0,-10 3 0,-1 0 0,-14 7 0,-4 8 0,-6 6 0,-2 13 0,2 4 0,0 15 0,2 6 0,4 11 0,3 1 0,5 6 0,9 1 0,2-1 0,15-4 0,8-1 0,9-6 0,10-6-130,8-6 1,9-6-387,0-12-129,13 5-903,-6-11-3096,0-12-258,-4-7-129,-3-7 0</inkml:trace>
        </inkml:traceGroup>
        <inkml:traceGroup>
          <inkml:annotationXML>
            <emma:emma xmlns:emma="http://www.w3.org/2003/04/emma" version="1.0">
              <emma:interpretation id="{5DD4842E-FAD5-43BF-AE46-94235412A8A6}" emma:medium="tactile" emma:mode="ink">
                <msink:context xmlns:msink="http://schemas.microsoft.com/ink/2010/main" type="inkWord" rotatedBoundingBox="15753,12040 18972,11943 18994,12659 15775,12756"/>
              </emma:interpretation>
              <emma:one-of disjunction-type="recognition" id="oneOf10">
                <emma:interpretation id="interp50" emma:lang="en-US" emma:confidence="1">
                  <emma:literal>most</emma:literal>
                </emma:interpretation>
                <emma:interpretation id="interp51" emma:lang="en-US" emma:confidence="0">
                  <emma:literal>mot</emma:literal>
                </emma:interpretation>
                <emma:interpretation id="interp52" emma:lang="en-US" emma:confidence="0">
                  <emma:literal>moss</emma:literal>
                </emma:interpretation>
                <emma:interpretation id="interp53" emma:lang="en-US" emma:confidence="0">
                  <emma:literal>moot</emma:literal>
                </emma:interpretation>
                <emma:interpretation id="interp54" emma:lang="en-US" emma:confidence="0">
                  <emma:literal>mosey</emma:literal>
                </emma:interpretation>
              </emma:one-of>
            </emma:emma>
          </inkml:annotationXML>
          <inkml:trace contextRef="#ctx0" brushRef="#br1" timeOffset="92086.9617">13197 1565 14577,'0'0'4644,"0"12"-129,0 13 0,11 11-3612,-6-3-258,7 14-129,-4-5 0,4 3-258,0-8 0,1-1-258,-2-8 258,1-5-258,-12-23 258,16 15-129,-16-15 0,5-20 129,-5-5-129,0-7 130,-7-11-259,0-5 0,0-5 0,0 1 0,0-3 0,3 9 0,-3 2 0,5 8 0,1 8 0,1 12 0,0 16 0,0 0 0,21 28 0,-3 2 0,3 8 0,2 3 0,4 1 0,3 1 0,0-4 0,1-9 0,-1-5 0,-5-7 0,3-11 0,1-5 0,-1-4 0,2-17 0,1-12 0,-1-10 0,0-8 0,4-8 0,-4-2 0,-1 2 0,-8 5 0,-3 10 0,-6 10 0,-1 16 0,-11 16 0,12 10 0,-6 22 0,1 9 0,3 6 0,3 4 0,3 4 0,2 0 0,-1-1 0,1-8 0,4-5 0,-5-11 0,6 2 0,-1-16 0,12-2 0,-2-14-646,16 0-128,-2-24 258,13-5-258,-3-14 516,5-5-258,-9-10 387,-8-1 0,-8 2 258,-19 0 129,-6 13 0,-11 5 129,-7 17 0,-13 10 129,3 15 0,-10 15-129,6 18 0,-1 5-258,8 8 129,2 7-128,8 2-130,2-1 0,4-3 0,12-3 0,8-8 0,6-4 0,9-11 0,4-8 0,7-9 0,-1-10 0,-1-2 0,-5-19 0,-4-7 0,-8-10 0,-12-9 0,-13-8 0,-6-6 0,-17-2 0,-8-1 0,-5 12 0,-7 1 0,7 23 0,-18 4-4774,20 20-515,-2 3 258,14 19-387</inkml:trace>
          <inkml:trace contextRef="#ctx0" brushRef="#br1" timeOffset="92508.1624">15291 1522 14319,'37'-37'4773,"-34"19"-258,-3 2 0,0 16-3225,-24-13-774,4 10-387,-3 3-129,0 0 0,3 5-258,4 8 129,6 3 0,6 1 129,4 3 0,7 3 0,11 0 0,9 6 258,1-1-129,6 4 129,1-2-129,5 4 129,-5-3 258,-1-1-258,-7-5 0,-3 1-129,-9-4 387,-5-1-387,-10-5 259,0-16-388,-32 25 0,4-18 0,-11-2 0,-4-3 0,-5-2 0,-7-2-130,5-3-257,-7-13-645,22 15-2709,-8-11-1032,9 1-129,9-3-129,25 16-258</inkml:trace>
          <inkml:trace contextRef="#ctx0" brushRef="#br1" timeOffset="92944.9631">15673 1392 15996,'44'-5'4902,"-26"14"258,-5 9-387,8 19-3612,-12-3-386,9 17-775,-6-1 0,2 9 0,-1-2 0,-1 0 0,1 0 0,-3-6 0,3-6 0,-1-13 0,4-6 0,-16-26 0,27 16-388,-27-16 1,27-23 129,-17-9 258,-1-5-258,-5-11 258,-4-4-258,0-8 387,-7-3-129,1-1 258,-1 0-129,5 4 0,2 3 258,11 9-129,9 7 1,14 13-259,6 6 0,10 12 0,4 6 0,-1 4 0,4 9-646,-20-9-1547,-1 19-2580,-17-1-258,-13 5-129,-10 1-258</inkml:trace>
          <inkml:trace contextRef="#ctx0" brushRef="#br1" timeOffset="93163.3636">15902 1602 12513,'-24'25'4773,"24"-4"-129,0-21 0,21 27-2580,-3-23-1032,23 6-516,1-3-258,12-1-387,6 1-387,-1-7-1290,12 0-2580,-7 0-258,-5-4-129,-4 1-387</inkml:trace>
        </inkml:traceGroup>
        <inkml:traceGroup>
          <inkml:annotationXML>
            <emma:emma xmlns:emma="http://www.w3.org/2003/04/emma" version="1.0">
              <emma:interpretation id="{62724F8E-7FA9-4445-988B-BB7593F8F667}" emma:medium="tactile" emma:mode="ink">
                <msink:context xmlns:msink="http://schemas.microsoft.com/ink/2010/main" type="inkWord" rotatedBoundingBox="19252,11785 20923,11735 20950,12633 19279,12684"/>
              </emma:interpretation>
              <emma:one-of disjunction-type="recognition" id="oneOf11">
                <emma:interpretation id="interp55" emma:lang="en-US" emma:confidence="1">
                  <emma:literal>ET</emma:literal>
                </emma:interpretation>
                <emma:interpretation id="interp56" emma:lang="en-US" emma:confidence="0">
                  <emma:literal>El</emma:literal>
                </emma:interpretation>
                <emma:interpretation id="interp57" emma:lang="en-US" emma:confidence="0">
                  <emma:literal>E?</emma:literal>
                </emma:interpretation>
                <emma:interpretation id="interp58" emma:lang="en-US" emma:confidence="0">
                  <emma:literal>Eh</emma:literal>
                </emma:interpretation>
                <emma:interpretation id="interp59" emma:lang="en-US" emma:confidence="0">
                  <emma:literal>Eth</emma:literal>
                </emma:interpretation>
              </emma:one-of>
            </emma:emma>
          </inkml:annotationXML>
          <inkml:trace contextRef="#ctx0" brushRef="#br1" timeOffset="93615.7644">16698 1410 12126,'12'-27'5031,"-12"27"-387,16 6 258,-14 24-2064,-2-7-1548,0 18-387,0-2-387,0 9 1,0-2-517,0 1 0,0-3 0,0-7 0,0-1 0,0-11-130,0-4-128,0-21-258,0 16 0,0-16 129,0-12 129,0-13 0,-2-7-129,0-9 387,-1-7-129,1-5 129,-2-6 129,4-5 0,0-2 129,9 4 0,4 0 129,12 10 0,5-3 0,29 10-129,-1 8-129,5 14 0,-5 9-258,-4 8-129,-5 6-387,-25 2-903,6 21-3096,-43 4-258,-15 3 0,-11 0-258</inkml:trace>
          <inkml:trace contextRef="#ctx0" brushRef="#br1" timeOffset="93802.9647">16804 1424 11094,'-1'27'4773,"1"-27"0,19 21 0,8-1-2193,-8-20-1032,20 11-774,-3-8-387,1 4-387,4 2-387,-14-5-645,9 12-1806,-36-16-1806,10 26 0,-15-8-387,-18 2 129</inkml:trace>
          <inkml:trace contextRef="#ctx0" brushRef="#br1" timeOffset="93974.5651">16751 1796 11094,'-5'23'4902,"24"-7"-129,4-11 0,9 8-1161,-3-13-2451,21 3-774,3 1-387,2-4-774,16 0-2451,-10-2-1548,-3-7 0,1-3-129,-4-8-516</inkml:trace>
          <inkml:trace contextRef="#ctx0" brushRef="#br1" timeOffset="94426.9659">17567 1264 13803,'0'-16'5160,"2"-7"-516,-2 23 258,22-20-2838,4 22-1161,1-2-129,17 4-387,8-2-257,17 1-130,10-3 0,8 0 0,2 0 0,-6 0 0,-6-3 0,-20-10-775,-4 13-515,-42-21-1161,7 17-903,-36-17-129,18 21 774,-57-23 516,35 21 516,-18-5 1032,8 5 1032,12 11 1548,-10 5 903,23 27 129,-20-5-129,27 29-645,-25-9-516,21 22-387,-15-3-516,10 6-129,-5-4-129,0-8-1032,14 1-3999,-16-10-387,0-5 0,-2-3-516</inkml:trace>
        </inkml:traceGroup>
      </inkml:traceGroup>
    </inkml:traceGroup>
    <inkml:traceGroup>
      <inkml:annotationXML>
        <emma:emma xmlns:emma="http://www.w3.org/2003/04/emma" version="1.0">
          <emma:interpretation id="{1993F6C1-8F87-40A6-9D6C-DCC60383C312}" emma:medium="tactile" emma:mode="ink">
            <msink:context xmlns:msink="http://schemas.microsoft.com/ink/2010/main" type="paragraph" rotatedBoundingBox="1431,14429 23350,14555 23341,16006 1422,1588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0DA557C-20CE-48E9-8BE5-502CE16935F4}" emma:medium="tactile" emma:mode="ink">
              <msink:context xmlns:msink="http://schemas.microsoft.com/ink/2010/main" type="line" rotatedBoundingBox="1431,14429 23350,14555 23341,16006 1422,15880"/>
            </emma:interpretation>
          </emma:emma>
        </inkml:annotationXML>
        <inkml:traceGroup>
          <inkml:annotationXML>
            <emma:emma xmlns:emma="http://www.w3.org/2003/04/emma" version="1.0">
              <emma:interpretation id="{809B9F16-A7BF-43D0-87EF-99C739047414}" emma:medium="tactile" emma:mode="ink">
                <msink:context xmlns:msink="http://schemas.microsoft.com/ink/2010/main" type="inkWord" rotatedBoundingBox="1437,14390 9346,14543 9327,15572 1417,15419"/>
              </emma:interpretation>
              <emma:one-of disjunction-type="recognition" id="oneOf12">
                <emma:interpretation id="interp60" emma:lang="en-US" emma:confidence="1">
                  <emma:literal>Enhancement</emma:literal>
                </emma:interpretation>
                <emma:interpretation id="interp61" emma:lang="en-US" emma:confidence="0">
                  <emma:literal>*Enhancement</emma:literal>
                </emma:interpretation>
                <emma:interpretation id="interp62" emma:lang="en-US" emma:confidence="0">
                  <emma:literal>Enchancement</emma:literal>
                </emma:interpretation>
                <emma:interpretation id="interp63" emma:lang="en-US" emma:confidence="0">
                  <emma:literal>Enhancements</emma:literal>
                </emma:interpretation>
                <emma:interpretation id="interp64" emma:lang="en-US" emma:confidence="0">
                  <emma:literal>•Enhancement</emma:literal>
                </emma:interpretation>
              </emma:one-of>
            </emma:emma>
          </inkml:annotationXML>
          <inkml:trace contextRef="#ctx0" brushRef="#br2" timeOffset="105019.3845">-1074 4021 13287,'-25'-16'4773,"25"16"-129,-25 6 129,25 19-2967,-9-9-645,9 16-387,0 1-258,0 10-129,0 3-129,9 8-129,2-1 0,1 2 1,4 0-130,-2-1 0,2-4 0,-1-4 0,-3-7-130,-3-9-128,0-3 0,-9-27-258,9 28-387,-9-28-645,0-12-2322,0-11-903,-6-4-129,-1-9-258,-3-3-258</inkml:trace>
          <inkml:trace contextRef="#ctx0" brushRef="#br2" timeOffset="105300.185">-1128 4000 11868,'9'-46'4773,"0"28"-258,0 2 0,16 11-2322,-16-13-774,23 12-516,-5-6-258,14 10-129,-2-3-258,7 5-258,-2 0-258,-4 0-645,8 14-1935,-18-1-1935,-9 4 258,-14 3-774,-7 1 258</inkml:trace>
          <inkml:trace contextRef="#ctx0" brushRef="#br2" timeOffset="105534.1854">-1136 4313 12771,'12'12'5160,"9"-6"-387,1-4 129,22 7-2967,-15-9-645,20 0-645,-2 0-129,6 0-387,-3-2-129,-7 0-387,1 2-516,-19-2-774,7 2-3096,-32 0 0,9 14-258,-9-14-258</inkml:trace>
          <inkml:trace contextRef="#ctx0" brushRef="#br2" timeOffset="105736.9857">-997 4592 10707,'0'25'4644,"0"-25"0,29 23-387,6-1-2064,-13-19-1032,19 8-387,-4-6-645,7-3-387,10 9-903,-12-11-2709,6-6-516,-1-1-258,-5-5-387</inkml:trace>
          <inkml:trace contextRef="#ctx0" brushRef="#br2" timeOffset="106189.3864">-347 4386 12900,'0'-23'5160,"0"23"-387,0 0 129,0 0-3354,17 30-516,-10-12-129,9 10-258,-7-1-258,0 1-258,-2 3 0,-1-3-258,-3-1-129,-3-8 129,0-3-129,0-16-129,0 0 0,0 0 129,0 0 0,4-12 129,5-9 0,0-6 129,-1-1 129,8-5 0,-3 0 0,7 6 129,-4 0 0,5 10 0,-3-1 129,3 11-129,-1 3 0,1 4 0,-2 7 1,3 7-259,-3 6 0,1 5 0,-2 2 0,1 5 0,-1 1 0,-7 3 0,1 5 0,-10-11-904,16 18-2063,-15-18-2064,3 1 0,-3-12-387,-3-19 0</inkml:trace>
          <inkml:trace contextRef="#ctx0" brushRef="#br2" timeOffset="106953.7879">449 3804 11352,'-3'-17'4515,"3"17"-387,0 0 129,0 0-2580,0 26-516,0-6-258,3 15 0,1-1-129,10 12-129,-7-3 258,11 12-387,-5-7-129,4 6-129,-4-6 0,3 1-128,-6-6-130,3-2 0,-6-7 0,-2-7 0,-1-6 0,0-5 0,-4-16 0,0 0 0,0 0 0,0 0 0,0 0 0,12-9 0,-5-7 0,4-5 0,-1 1 0,6-1 0,0-1 0,2 3 0,4 5 0,-1 5 0,0 5 0,-1 4 0,-1 2 0,3 9 0,-3 1 0,-1 6 0,0 3 0,-2 2 0,-2 0 0,-1 6 0,-1-4 0,-7 3 0,4 2 0,-9-10-646,13 19-2192,-13-17-2193,1-1 0,-1-21-387,4 25-129</inkml:trace>
          <inkml:trace contextRef="#ctx0" brushRef="#br2" timeOffset="107437.3887">1371 4361 12513,'2'-36'5160,"-2"36"-516,-27-19 129,27 19-3096,-45-2-774,22 2-258,-7 2-258,5 10-258,-1 1 0,4 3-129,6 0 129,4 3-129,6 3 0,5-3 0,1 4 0,3-1 0,8-1 0,3-3-129,4 2 0,-2-8 0,0 0 0,2-6 129,1-6 0,-1 0 0,-2-7 258,2-6 0,-4-8 129,4 1 0,-2-5 0,2 6 0,-6-1-257,6 4-130,-18 16 0,30-21 0,-14 19 0,2 2 0,1 4 0,-1 10 0,2 5 0,-4 1 0,3 8 0,-6-6-388,8 13-1031,-19-15-2838,12-2-903,-14-18 129,29 19-387,-10-19-387</inkml:trace>
          <inkml:trace contextRef="#ctx0" brushRef="#br2" timeOffset="107858.5895">1828 4311 13803,'0'-21'5160,"0"21"-387,0 0 0,12 19-3354,-12-19-645,18 36-129,-11-16-258,8 5-129,-7 1-258,3-1-129,0 4-129,-8-6-258,8 5-129,-9-12 129,5 4 0,-7-20 129,0 0 129,16 7 258,-16-7 258,20-23 129,-13-8 258,10 5-129,-2-12 129,8 10-129,-5-6 129,6 8-257,0 1-388,2 9 0,1 5 0,1 9 0,1 2 0,-2 11 0,-1 8 0,-6 3 0,3 10 0,-11-9-1033,15 21-1289,-13-15-2709,8-3 0,1-6-129,11-4-516</inkml:trace>
          <inkml:trace contextRef="#ctx0" brushRef="#br2" timeOffset="108108.1899">2991 4356 12513,'-19'-25'4902,"-1"18"-258,-7 7 0,-12 0-2967,18 10-645,-11 5-387,9 10-129,-2-1-129,9 8-129,2 2-129,7 0 0,7 2-258,0-4-258,16 7-387,-6-20-903,19 6-2967,-4-5 0,1-8-387,3-6-129</inkml:trace>
          <inkml:trace contextRef="#ctx0" brushRef="#br2" timeOffset="108544.9907">3126 4518 12900,'36'-11'5160,"-11"4"-387,5 0 258,16 7-2838,-10-11-903,19 6-645,-3-8-129,5 4-257,-9-3-259,0 1 0,-11-3 0,-8-2 0,-12 2 0,-8-4 0,-9 2 0,-9 0 0,-8 2 0,-10 1 0,2 4 0,-9 2 0,0 7 0,-3 0 0,3 9 0,4 5-130,2 6 130,3 5 0,3 3 0,8 6 0,5 2 130,9 3-130,0 0 0,16 2 0,9-2 0,11-3 0,10-3 0,7-2 0,11-5-130,-3-10-515,12 15-1032,-15-19-3096,1-1-258,-14-2-129,-6-4-258</inkml:trace>
          <inkml:trace contextRef="#ctx0" brushRef="#br2" timeOffset="109231.3919">4009 4391 13674,'0'0'5031,"0"0"-387,0 15 0,10 6-3096,-8-5-774,9 7-129,-6 0-258,2 0-258,0-1-129,-1-3-129,-6-19 0,5 25 0,-5-25-129,0 0 129,0 0 0,16-16 0,-11-5 129,4-4-129,2-5 258,1 1-129,1 1 129,1 3-129,0 5 129,2 8 0,0 8 0,0 4 0,-16 0-129,31 32 129,-19-7-129,1 4 129,-3 1 0,-3 2-129,-1-4-129,-6-1 129,1-6-129,-1-5 129,0-16-129,0 20 0,0-20 0,0 0 129,0 0 0,0-20 129,8-3 129,4 0 0,0-7 0,10 1 0,-1-3 129,6 6 1,0-3-388,6 10 0,-2 4 0,2 8 0,-2 7 0,1 6 0,-6 11 0,-4 8 0,-3 9 0,-6 0 0,-1 14 0,-12-20-2323,0 17-2579,0-13-258,2-2-129,0-9-129</inkml:trace>
          <inkml:trace contextRef="#ctx0" brushRef="#br2" timeOffset="109621.3926">4800 4578 12513,'45'-25'5160,"-15"15"-516,9 1 258,2-13-2580,16 20-1032,-9-10-387,11 5-516,-6-4 0,-1 1-128,-11-3-259,-4 1 0,-12-3 0,-9-1 0,-13 0 0,-3 0 0,0 16 0,-32-28 0,9 21 0,-3 2-130,-1 5 1,-2 0 0,6 12 0,0 6 0,5 5 0,2 5 129,6 4 0,4 6 0,5 1 0,1 2 129,7-2-129,9 0 129,2-3-129,3-6 0,6-2-516,-8-22-903,13 3-2967,-9-9-516,-1-6 258,-1-12-645</inkml:trace>
          <inkml:trace contextRef="#ctx0" brushRef="#br2" timeOffset="110026.9931">5547 4406 15351,'0'0'5031,"0"0"0,24 17-387,-24-17-3354,16 31-387,-6-14-386,6 6-517,-2 2 0,-5-1 0,7 8-775,-14-15-128,9 8-129,-11-25 258,7 16 0,-7-16 129,11-10 387,-1-10 258,-1-14 645,14 6 129,-8-13 0,15 12 0,-11-4 129,13 13-258,-7 0-129,5 13-386,-5 7-130,4 9 0,-8 14 0,1 9 0,-5 6 0,-2 4 0,-3 8 0,-5-4 0,2 6 0,-9-18-775,12 10-2837,-12-17-1290,0-6 129,0-21-516,0 0 0</inkml:trace>
          <inkml:trace contextRef="#ctx0" brushRef="#br2" timeOffset="110323.3938">6528 3900 17415,'8'-32'5031,"7"15"129,-6 27-258,-9 12-4643,1 17-259,5 2 0,4 14 0,-4 3 0,1 8 0,-2 4 0,0 1 0,1 2 0,-3 1 0,3 5 0,-6-15 0,7 5 0,-7-26-1291,7 10-2063,-7-31-1677,0-22 129,0 0-258,-9-9 387</inkml:trace>
          <inkml:trace contextRef="#ctx0" brushRef="#br2" timeOffset="110494.9941">6419 4391 14835,'-18'-16'4902,"6"-1"-387,12 17-387,28-4-2580,-3 0-645,18 4-774,12 6-1548,5-3-2709,1-1-516,-2 3 0,-6-1-516</inkml:trace>
        </inkml:traceGroup>
        <inkml:traceGroup>
          <inkml:annotationXML>
            <emma:emma xmlns:emma="http://www.w3.org/2003/04/emma" version="1.0">
              <emma:interpretation id="{E450A153-5B95-4E7B-883F-68EC30A27AAB}" emma:medium="tactile" emma:mode="ink">
                <msink:context xmlns:msink="http://schemas.microsoft.com/ink/2010/main" type="inkWord" rotatedBoundingBox="10307,14466 14345,14642 14300,15676 10262,15499"/>
              </emma:interpretation>
              <emma:one-of disjunction-type="recognition" id="oneOf13">
                <emma:interpretation id="interp65" emma:lang="en-US" emma:confidence="1">
                  <emma:literal>devices</emma:literal>
                </emma:interpretation>
                <emma:interpretation id="interp66" emma:lang="en-US" emma:confidence="0">
                  <emma:literal>device</emma:literal>
                </emma:interpretation>
                <emma:interpretation id="interp67" emma:lang="en-US" emma:confidence="0">
                  <emma:literal>devoices</emma:literal>
                </emma:interpretation>
                <emma:interpretation id="interp68" emma:lang="en-US" emma:confidence="0">
                  <emma:literal>devises</emma:literal>
                </emma:interpretation>
                <emma:interpretation id="interp69" emma:lang="en-US" emma:confidence="0">
                  <emma:literal>crevices</emma:literal>
                </emma:interpretation>
              </emma:one-of>
            </emma:emma>
          </inkml:annotationXML>
          <inkml:trace contextRef="#ctx0" brushRef="#br2" timeOffset="111212.5954">8004 4439 16641,'11'-37'4644,"-15"19"0,-14 13-645,-17-8-3096,8 10-387,-10 3-387,-1 3 0,3 15-258,3 2 129,3 8-129,6 2 0,5 8 129,9-1 0,8 4 0,1 2 129,10-2 0,10 0 0,1-6 129,8-1 129,-1-11 0,8-3-257,-4-15-130,5-5 0,-5-12 0,4-15 0,-6-12 0,2-9 0,-4-11 0,-4-12 0,-3-7 0,-3-10 0,-4-4 0,-5-2 0,-4 1 0,-5 8 0,-2 6 0,-7 15 0,1 15 0,-7 15 0,-2 21 0,-1 13 0,2 18 0,5 16 0,6 12 0,5 8 0,0 8 0,5 5 0,13 5 0,7-1 0,3-2 0,2-3 0,2-6 0,-3-8 0,5-2 0,-15-25-1807,17 1-2837,-15-15-258,4-4 129,-5-7-258</inkml:trace>
          <inkml:trace contextRef="#ctx0" brushRef="#br2" timeOffset="111586.9959">8568 4478 12126,'18'-7'4644,"5"7"-387,-7 0 258,0-9-1935,18 9-1161,-8-3-387,13 3-387,-5-9-129,5 2-129,-5-4 0,-4 1-128,-8-6-259,-22 16 0,16-32 0,-18 16 0,-14 1 0,-9 1 0,-4 5 0,-6 4 0,1 5-130,-1 2 1,3 10 0,3 6 129,4 5-129,9 9 129,5 4 0,10 4 129,1 5 0,12 5-129,8 1 0,8-4 0,8 1-258,-1-15-258,13 8-1161,-5-21-2709,0-9-258,-2-11 0,-2-9-516</inkml:trace>
          <inkml:trace contextRef="#ctx0" brushRef="#br2" timeOffset="111961.3967">9370 4393 15867,'0'0'4902,"0"0"-129,14 23-129,-14-23-2967,14 48-773,-10-18-904,7 13 0,-2 0 0,-2 3 0,0 0 0,0-5 0,0-2 0,-2-7 0,1-8 0,-6-24 0,0 0 0,19 0 0,-10-25 0,2-13 0,0-8 0,1-6 0,2-3 0,0 0 0,-1 4 0,-2 4 0,-1 8 0,-4 7 0,2 13 0,-8-1 0,0 20-4516,0 0-386,0 0-129,15 14-387</inkml:trace>
          <inkml:trace contextRef="#ctx0" brushRef="#br2" timeOffset="112179.797">9848 4413 17157,'22'3'4773,"-22"-3"129,12 36-387,-12-17-3354,11 19-902,-4-3-259,2 8 0,0-2 0,-4-7 0,6 8-517,-11-24-1934,5 7-2193,-5-25-387,0 0 129,0 0-387</inkml:trace>
          <inkml:trace contextRef="#ctx0" brushRef="#br2" timeOffset="112320.1973">9934 4285 14190,'-9'-73'3741,"9"57"-516,-4 0-1806,4 16-4515,0 0-645,8 9-645,16 8 0</inkml:trace>
          <inkml:trace contextRef="#ctx0" brushRef="#br2" timeOffset="112569.7977">10562 4304 12513,'16'-3'4773,"-16"3"-387,0 0 129,-22-9-1935,6 19-1548,-16 5-387,6 10-258,-6 3-129,3 8-129,3 3 0,6 3-129,8 6 0,10-3-129,5 3-129,15-9-258,16 7-774,-2-17-1935,14-3-1290,4-8 0,2-11-258,-1-7 0</inkml:trace>
          <inkml:trace contextRef="#ctx0" brushRef="#br2" timeOffset="113084.5986">10894 4576 12513,'18'-33'4515,"-4"17"-258,8 1 129,-1-8-2193,18 14-1032,-8-10-258,6 4-387,-9-4-129,-1 3-129,-11-2 0,-11 0-258,-5 18 0,-23-28-129,-5 21-129,-11 1 0,1 6 0,-4 6-129,6 12 129,0-1 0,12 10 129,4 3 129,9 4 0,10 3 129,1-1-129,7 5 129,9-4 0,7 2 0,0-3 0,5-8 0,3-10-129,4-7 129,1-9-129,3-6 129,2-17 129,7-8-129,2-8 129,8-2 0,-1-4 129,5 8 0,-3-3 0,0 15-128,-9 2-259,-1 10 0,-9 7 0,-8 6 0,-11 14 0,-3 7 0,-8 8 0,-2 4 0,-8 6 0,-2 2 0,-7 7 0,-20-20-1162,1 13-3482,-9-11-516,-4-4 258,-11-8-645</inkml:trace>
        </inkml:traceGroup>
        <inkml:traceGroup>
          <inkml:annotationXML>
            <emma:emma xmlns:emma="http://www.w3.org/2003/04/emma" version="1.0">
              <emma:interpretation id="{A91B8F1A-88D4-42B6-888F-8FCC1B2F8E6C}" emma:medium="tactile" emma:mode="ink">
                <msink:context xmlns:msink="http://schemas.microsoft.com/ink/2010/main" type="inkWord" rotatedBoundingBox="14844,14527 20344,14559 20336,15989 14836,15957"/>
              </emma:interpretation>
              <emma:one-of disjunction-type="recognition" id="oneOf14">
                <emma:interpretation id="interp70" emma:lang="en-US" emma:confidence="0.5">
                  <emma:literal>are</emma:literal>
                </emma:interpretation>
                <emma:interpretation id="interp71" emma:lang="en-US" emma:confidence="0">
                  <emma:literal>ane</emma:literal>
                </emma:interpretation>
                <emma:interpretation id="interp72" emma:lang="en-US" emma:confidence="0">
                  <emma:literal>ale</emma:literal>
                </emma:interpretation>
                <emma:interpretation id="interp73" emma:lang="en-US" emma:confidence="0">
                  <emma:literal>ate</emma:literal>
                </emma:interpretation>
                <emma:interpretation id="interp74" emma:lang="en-US" emma:confidence="0">
                  <emma:literal>ore</emma:literal>
                </emma:interpretation>
              </emma:one-of>
            </emma:emma>
          </inkml:annotationXML>
          <inkml:trace contextRef="#ctx0" brushRef="#br2" timeOffset="114145.4005">12575 4473 14448,'31'-51'4773,"-31"22"-387,-6-5-258,-10 13-3225,-16-6-258,2 11-387,-7 4 0,-1 6-258,1 6 0,5 8 0,2 9-129,5 5 129,7 6 0,4 4 0,5 2-129,4 0 258,5 3-258,0-3 0,0 2-129,3-8 0,8-3 129,-2-9 0,-9-16 129,23 16 129,-23-16 0,30-7 258,-16-15 129,6 5 0,-6-6 0,7 1 0,-1-3-258,5 6 0,-2 1-129,5 5 129,-1 5-129,3 8 129,-1 0-128,5 8-130,-4 10 0,0 5 0,-1-1 0,1 4 0,-2-1 0,3-2 0,-3-5 0,0-7 0,3-4 0,-1-7 0,-2 0 0,-1-14 0,-4-8 0,-3-6 0,-6-4 0,-9-9 0,-5-2 0,0-3 0,-10 0 0,-10 1 0,0 8 0,-3 3 0,0 8 0,0 6-388,4 9 130,3 6 0,16 5-129,-20 0 129,20 0 0,0 0 129,0 23-129,0-23 129,14 18 0,-14-18 258,27 7 0,-8-5 0,1-2 129,7 0 129,-1 0-129,10 0 129,-4-4 0,7 4 1,-2 0-388,6 0 0,-2 4 0,2 6 0,-4 3 0,-4 5 0,-3 3 0,-5 6 0,-5 3 0,-12 2 0,-1 5 0,-9-8-775,0 21-1805,-9-18-2451,-3 1 129,-6-4-258,5-2-129</inkml:trace>
          <inkml:trace contextRef="#ctx0" brushRef="#br2" timeOffset="114504.2011">13575 4553 11868,'80'-41'4902,"-41"22"-129,4 4 129,-4-11-2193,16 17-1290,-16-12-387,11 8-387,-11-8-258,2 1-257,-7-1-130,-6-1 0,-6-1 0,-10 2 0,-8 0 0,-6 3 0,-14 5 0,-9 5 0,-3 6 0,-8 2 0,-1 5-259,-1 11 130,6 7-129,4 4 129,7 5 0,8 5 0,11 2 129,2 2 0,20 4-129,8-4 129,10 0 0,4-9-129,6 1-387,-7-20-903,4-1-3096,-6-8-387,-7-4-129,-5-5-258</inkml:trace>
        </inkml:traceGroup>
        <inkml:traceGroup>
          <inkml:annotationXML>
            <emma:emma xmlns:emma="http://www.w3.org/2003/04/emma" version="1.0">
              <emma:interpretation id="{C414DB10-3AF2-4DCD-908F-7C3823A4A0F9}" emma:medium="tactile" emma:mode="ink">
                <msink:context xmlns:msink="http://schemas.microsoft.com/ink/2010/main" type="inkWord" rotatedBoundingBox="17059,14456 20364,14601 20302,16004 16997,15858"/>
              </emma:interpretation>
              <emma:one-of disjunction-type="recognition" id="oneOf15">
                <emma:interpretation id="interp75" emma:lang="en-US" emma:confidence="1">
                  <emma:literal>mostly</emma:literal>
                </emma:interpretation>
                <emma:interpretation id="interp76" emma:lang="en-US" emma:confidence="0">
                  <emma:literal>moistly</emma:literal>
                </emma:interpretation>
                <emma:interpretation id="interp77" emma:lang="en-US" emma:confidence="0">
                  <emma:literal>mothy</emma:literal>
                </emma:interpretation>
                <emma:interpretation id="interp78" emma:lang="en-US" emma:confidence="0">
                  <emma:literal>meaty</emma:literal>
                </emma:interpretation>
                <emma:interpretation id="interp79" emma:lang="en-US" emma:confidence="0">
                  <emma:literal>mealy</emma:literal>
                </emma:interpretation>
              </emma:one-of>
            </emma:emma>
          </inkml:annotationXML>
          <inkml:trace contextRef="#ctx0" brushRef="#br2" timeOffset="115502.6029">14473 4269 14448,'23'5'5031,"-7"7"-129,2 4-129,16 9-3612,-14-7-258,6 11-387,-4-5-387,-3 3-129,-3-2-129,-7-5 0,-2-4 0,-7-16-129,4 19 129,-4-19 0,0 0 0,0 0 129,12-27 0,-5 6 0,2-4 129,4-3-129,-1-2 129,6 3 0,-2 4 0,4 5-129,-1 5 129,1 10 0,-1 3 0,1 9-129,-6 9 129,-5 1-129,-4 4 0,-3 2-129,-2 0 0,-9-2 0,-3-1-129,-4-5 0,3-1-129,13-16 129,-21 22 0,21-22 129,0 0 0,0 0 258,0 0 0,11-15 0,3-4 129,5-1 0,3-6 129,6 1 0,-1-4-129,7 6 129,-4 0-129,4 9 0,-1 1-128,3 10-130,-4 3 0,-2 9 0,-1 10 0,-4 4 0,0 6 0,-4-1 0,2 4-388,-5-7-128,8 4-258,-2-17-129,13 8-129,-7-18 0,15 1 129,-12-8 0,12-4 129,-13-13 258,-4-1 387,-6-2 387,-15-7 258,-4 9 129,-8-5 0,-4 12 129,-14-4-129,4 15 0,-8 3-129,5 2-258,-1 13 0,7 10-129,0 2 0,9 7 129,4 0-129,3 7 0,7 2 0,11 0 129,3-2-129,6-4 129,3-4-129,4-8 129,-2-11 0,3-12 129,-5-5-257,4-18-130,-9-11 0,-3-5 0,-8-11 0,-7-3 0,-5 3 0,-2 2 0,-4 7 0,-12 2-388,13 21-1547,-15-3-2838,18 21-516,-16-9 0,16 9-258</inkml:trace>
          <inkml:trace contextRef="#ctx0" brushRef="#br2" timeOffset="115861.4034">16211 4309 12642,'39'-5'5160,"-39"5"-516,0 0 129,0 0-2967,0 0-1032,0 0-387,0 0-129,-16 5-129,16-5-129,-16 15 0,16-15 0,-7 21 0,7-5 0,0 5 0,9 1 129,4 6 0,1 1 0,4 3 129,-1-2-129,5 4 129,-5-4 0,1 0 0,-7-3-129,0-4 129,-10-2-258,-1-5-129,-10 0-258,-13-12-258,1 8-516,-22-12-3483,10 0-387,-5-16-129,3 0-258</inkml:trace>
          <inkml:trace contextRef="#ctx0" brushRef="#br2" timeOffset="116298.2043">16517 3968 14835,'84'-71'5289,"-50"48"-258,3 17-129,-14 3-3096,18 13-902,-7 14-904,-4 16 0,-7 5 0,2 7 0,-7 6 0,-4 6 0,-7 0 0,-5 4 0,-2 0 0,-7-1 0,-4-5 0,-5-5 0,5-5 0,-5-15 0,6-3 0,-8-22-1033,13 8-644,-18-27-774,23 7-1548,-20-21-774,4-3-258,-5-8 645,8 9 1677,-12-9 1290,9-1 1548,6 13 1806,-6-10 1548,8 8 1032,8 6 0,0 16-774,8-25-1161,18 22-1419,-3-2-903,4-4-1548,5 2-2967,5 1 0,-3-4-645,0-1 0</inkml:trace>
          <inkml:trace contextRef="#ctx0" brushRef="#br2" timeOffset="116875.4053">17045 4089 14319,'9'-48'5031,"-9"32"-258,0 16 0,0 0-3225,0 0-516,0 16-258,0 14-516,0 6 1,6 12-259,-5 2 0,5 8 0,-1 3 0,-5-3 0,7 6-904,-7-16-257,16 8 0,-10-28-129,20 6 0,-26-34 129,48 16 129,-23-25 0,11-11 774,-2-8 387,-6-11 258,4 7 258,-14-7 129,7 16 0,-15-8 0,8 19 129,-18 12-129,16-13 0,-16 13-129,16 8-129,-16-8-129,30 32 0,-8-18-129,4 5 0,3-4 0,1-1-129,0-4 0,1-4 0,-5-6-129,-1 0 129,-3-11 1,-1-3-130,-5-2 0,-2 0 0,-14 16 0,22-27 0,-22 27 0,0 0 0,0 0 0,0 27 0,-8 8 0,-8 14 0,-3 9 0,-4 12 0,-4 3 0,-5 5 0,-2 2 0,-5-9 0,5 9 0,-19-19-4000,16 3-1160,-3-13-258,7-1-129,2-14-387</inkml:trace>
        </inkml:traceGroup>
        <inkml:traceGroup>
          <inkml:annotationXML>
            <emma:emma xmlns:emma="http://www.w3.org/2003/04/emma" version="1.0">
              <emma:interpretation id="{4E219E60-9001-484D-B142-A89A7FA09893}" emma:medium="tactile" emma:mode="ink">
                <msink:context xmlns:msink="http://schemas.microsoft.com/ink/2010/main" type="inkWord" rotatedBoundingBox="20797,14744 23348,14759 23342,15810 20791,15795"/>
              </emma:interpretation>
              <emma:one-of disjunction-type="recognition" id="oneOf16">
                <emma:interpretation id="interp80" emma:lang="en-US" emma:confidence="0">
                  <emma:literal>used</emma:literal>
                </emma:interpretation>
                <emma:interpretation id="interp81" emma:lang="en-US" emma:confidence="0">
                  <emma:literal>need</emma:literal>
                </emma:interpretation>
                <emma:interpretation id="interp82" emma:lang="en-US" emma:confidence="0">
                  <emma:literal>med</emma:literal>
                </emma:interpretation>
                <emma:interpretation id="interp83" emma:lang="en-US" emma:confidence="0">
                  <emma:literal>needs</emma:literal>
                </emma:interpretation>
                <emma:interpretation id="interp84" emma:lang="en-US" emma:confidence="0">
                  <emma:literal>meet</emma:literal>
                </emma:interpretation>
              </emma:one-of>
            </emma:emma>
          </inkml:annotationXML>
          <inkml:trace contextRef="#ctx0" brushRef="#br2" timeOffset="117639.8066">18310 4336 8772,'-35'-9'4902,"35"9"-129,-24-2 129,24 2-903,-19 8-2580,19 9-516,0-1-258,0 9-129,0 0-129,3 7-129,1 2-129,1 0-129,2-2 0,1-4-129,0-5 0,3-7 0,5-8 0,4-8 129,5-6-129,3-13 129,2-10 129,4-5-129,2-5 129,-1 0 0,-3-2 129,-1 6-129,-8 3 129,-4 8-129,-1 8 0,-2 9 0,0 7 0,0 15 0,-2 11-129,2 6 130,0 4-130,2 3 0,-5 4 0,-5-4-130,0-2-128,-7-7 0,1-6 0,-2-8 0,0-16 129,0 0 0,0 0 129,23-6 0,-5-19 258,7-5-129,3-4 258,10-3-258,-1 1 129,6 4 1,-2 9-259,1 9 0,-1 10 0,-3 8 0,-5 17 0,-4 17 0,-6 3 0,-7 8 0,-9 1 0,-7 0 0,0-4 0,-18-8 0,-3-1 0,-16-23-1033,14 6-3869,-20-15-258,5 0 129,-1-5-645</inkml:trace>
          <inkml:trace contextRef="#ctx0" brushRef="#br2" timeOffset="118466.6081">19424 4516 13416,'108'-4'5031,"-46"4"-258,1 0 0,10 13-3225,-15-13-645,6 0-387,-10-4-129,-6-3 0,-11-7-258,-10-6 0,-11-1 0,-13-6-129,-3 2 0,-17 2-129,-10 2 0,-9 5-129,-1 7 129,-8 7 0,1 2-129,1 13 129,6 12 0,3 3 0,11 9 0,9 6 129,10 5 0,4 4 129,16-1 0,13 3 129,5-5 0,12-4 0,4-8 0,10-5 0,2-12 0,6-8 0,-1-8-128,3-4-130,-3-22 0,3-6 0,-4-11 0,-6-9 0,-7-4 0,-10-1 0,-9 0 0,-14 3 0,-12 9 0,-8 7-259,-17 14 130,-12 13-129,-3 7 0,-7 9 129,3 16-129,1 7 258,8 9-129,4 7 129,9 5 0,7 3 129,7-3 0,7-1 129,11-8 0,12-7 0,4-12 0,8-10-128,-1-15-130,6-11 0,-5-21 0,-3-16 0,-3-13 0,-6-13 0,-7-10 0,-7-5 0,-3-3 0,-6 1 0,-2 11 0,-1 10 0,-1 13 0,-1 15 0,0 15 0,-2 27 0,0 0 0,3 16 0,-3 23 0,0 13 0,0 12 0,-3 18 0,-2 10 0,-1 10 0,-1 6 0,-14-10-259,3 10-4643,-19-6-387,-6-4 0,-21-9-645</inkml:trace>
        </inkml:traceGroup>
      </inkml:traceGroup>
    </inkml:traceGroup>
    <inkml:traceGroup>
      <inkml:annotationXML>
        <emma:emma xmlns:emma="http://www.w3.org/2003/04/emma" version="1.0">
          <emma:interpretation id="{341CE6BB-2F43-4C0C-BEFC-AC4A62A3B758}" emma:medium="tactile" emma:mode="ink">
            <msink:context xmlns:msink="http://schemas.microsoft.com/ink/2010/main" type="paragraph" rotatedBoundingBox="1750,15985 14216,16271 14177,17954 1712,1766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545ABFE-09D1-4374-9837-14CC177F3B99}" emma:medium="tactile" emma:mode="ink">
              <msink:context xmlns:msink="http://schemas.microsoft.com/ink/2010/main" type="line" rotatedBoundingBox="1750,15985 14216,16271 14177,17954 1712,17668"/>
            </emma:interpretation>
          </emma:emma>
        </inkml:annotationXML>
        <inkml:traceGroup>
          <inkml:annotationXML>
            <emma:emma xmlns:emma="http://www.w3.org/2003/04/emma" version="1.0">
              <emma:interpretation id="{385BA19D-C918-4C85-874E-F6D54DBCA356}" emma:medium="tactile" emma:mode="ink">
                <msink:context xmlns:msink="http://schemas.microsoft.com/ink/2010/main" type="inkWord" rotatedBoundingBox="1748,16084 3525,16125 3488,17709 1712,17668"/>
              </emma:interpretation>
              <emma:one-of disjunction-type="recognition" id="oneOf17">
                <emma:interpretation id="interp85" emma:lang="en-US" emma:confidence="1">
                  <emma:literal>for</emma:literal>
                </emma:interpretation>
                <emma:interpretation id="interp86" emma:lang="en-US" emma:confidence="0">
                  <emma:literal>far</emma:literal>
                </emma:interpretation>
                <emma:interpretation id="interp87" emma:lang="en-US" emma:confidence="0">
                  <emma:literal>fon</emma:literal>
                </emma:interpretation>
                <emma:interpretation id="interp88" emma:lang="en-US" emma:confidence="0">
                  <emma:literal>foa</emma:literal>
                </emma:interpretation>
                <emma:interpretation id="interp89" emma:lang="en-US" emma:confidence="0">
                  <emma:literal>foe</emma:literal>
                </emma:interpretation>
              </emma:one-of>
            </emma:emma>
          </inkml:annotationXML>
          <inkml:trace contextRef="#ctx0" brushRef="#br2" timeOffset="119808.2104">-810 6282 12255,'-25'-26'4902,"25"26"-516,0 0 258,14-24-2967,26 24-774,0-5-258,24 5 0,9-11-258,16 2-129,6-3 0,8-2-129,-2-4-129,-8 4 129,-15-6 0,-14 2 129,-25-1-129,-18-1 0,-21 4-129,-14 6 129,-18 2-129,-3 5-129,-6 3 0,2 12 0,5 10 0,5 6 129,12 6-129,6 2 0,7 3 129,4-4 0,11-1 129,9-5-129,1-6 129,6-6 0,1-11 129,2-6-129,1-4 0,-5-17-129,-3-4-129,-7-12-129,6 5-645,-22-24-1677,3 17-2322,-1 2-129,0 9 0,-2 6-516</inkml:trace>
          <inkml:trace contextRef="#ctx0" brushRef="#br2" timeOffset="119371.4097">-685 5848 11352,'24'-7'4773,"5"3"-129,-29 4-516,21-7-2064,6 11-645,-27-4-387,43 0-258,-22-9 0,7 4-258,-4-8 0,4-1-258,-3-9 0,2-6 1,-4-4-259,-4-6 0,-3-1-130,-7-4 1,-3 1-129,-6 2 0,-8 7 129,-8 6 0,-3 7 0,-2 10 129,-3 11-129,3 7 258,3 18-129,6 12 129,-1 11 129,8 24 0,1 6 0,4 18 1,0 2-259,8 10 0,0-3 0,3 5 0,0 1 0,-1-6 0,-1-6 0,-2-6 0,-5-8 0,-2-7 0,0-8 0,-5-13 0,-2-9 0,-7-25 0,5 7-775,-16-35-2192,25 5-2193,-30-29 129,17 3-387,-1-17 129</inkml:trace>
          <inkml:trace contextRef="#ctx0" brushRef="#br2" timeOffset="120307.4113">208 6263 13029,'67'14'5805,"-30"-14"-774,4 2 258,-1-9-2064,8 3-2837,-13-10-388,4 0 0,-7-8 0,-2-3 0,-6-5 0,-8-6 0,-9-4 0,-5-3 0,-2-3 0,-11-1 0,-3 6 0,-10-1 0,0 10 0,-5 5 0,4 13 0,-1 0-388,4 12 1,1 2 129,5 0 129,16 0 0,-18 14 129,18-14 0,0 18 258,0-18 0,20 16 0,1-9 129,0-5-257,8-1-130,1-1 0,6-1 0,-1-6 0,3-1 0,-1 5 0,0 3 0,-1 0 0,1 0 0,-5 7 0,-2 13 0,-3 3 0,-2 9 0,-5 7 0,-8 0 0,0 13 0,-12-8-130,11 11-4901,-11-3-387,0 1 129,0-8-387</inkml:trace>
        </inkml:traceGroup>
        <inkml:traceGroup>
          <inkml:annotationXML>
            <emma:emma xmlns:emma="http://www.w3.org/2003/04/emma" version="1.0">
              <emma:interpretation id="{5F97D273-972E-443C-A87C-22C534143065}" emma:medium="tactile" emma:mode="ink">
                <msink:context xmlns:msink="http://schemas.microsoft.com/ink/2010/main" type="inkWord" rotatedBoundingBox="4659,16107 5906,16136 5885,17046 4638,17018"/>
              </emma:interpretation>
              <emma:one-of disjunction-type="recognition" id="oneOf18">
                <emma:interpretation id="interp90" emma:lang="en-US" emma:confidence="1">
                  <emma:literal>all</emma:literal>
                </emma:interpretation>
                <emma:interpretation id="interp91" emma:lang="en-US" emma:confidence="0">
                  <emma:literal>alt</emma:literal>
                </emma:interpretation>
                <emma:interpretation id="interp92" emma:lang="en-US" emma:confidence="0">
                  <emma:literal>al/</emma:literal>
                </emma:interpretation>
                <emma:interpretation id="interp93" emma:lang="en-US" emma:confidence="0">
                  <emma:literal>al!</emma:literal>
                </emma:interpretation>
                <emma:interpretation id="interp94" emma:lang="en-US" emma:confidence="0">
                  <emma:literal>alb</emma:literal>
                </emma:interpretation>
              </emma:one-of>
            </emma:emma>
          </inkml:annotationXML>
          <inkml:trace contextRef="#ctx0" brushRef="#br2" timeOffset="121025.0124">2379 6209 9030,'68'-28'5031,"-47"8"-129,-10-1-129,-13-15-1806,2 17-1161,-28-15-645,1 13-387,-14-4-258,2 9-258,-5 5 0,-1 11-258,1 0 129,6 16-129,6 5 0,9 6 129,5 0-129,6 3 0,5 0 129,7-1 0,0-3-129,5-1 129,8 0-258,1-2 129,4-3-129,-1-4 129,1-4-129,4-6 129,-1-5 0,2-1 0,-2-10 129,4-6 129,-3-9 129,4 2-128,-3-6-259,2 6 0,-5 2 0,1 7 0,1 6 0,2 8 0,1 6 0,0 10 0,2 9 0,-2 0 0,2 5 0,-8-5 0,6 5-904,-25-30-515,34 37-1032,-34-37-2709,18 7 258,-18-7-387,21-16 129</inkml:trace>
          <inkml:trace contextRef="#ctx0" brushRef="#br2" timeOffset="121290.2131">2849 5686 13287,'2'-131'5031,"-2"81"0,0 16-129,-6 4-3096,6 30-903,0 0-258,8 35-129,-5 5-129,6 13-258,-4 9 1,4 15-130,0 4 0,2 3 0,-1 1 0,-1-8-388,7 3-644,-12-28-258,17 8-645,-21-37-903,15-1-2064,-15-22-258,17 0 129,-6-13-258</inkml:trace>
          <inkml:trace contextRef="#ctx0" brushRef="#br2" timeOffset="121524.2134">3185 5681 9546,'32'-130'5289,"-19"87"-258,-6 10 129,-7 33-1419,0-29-2064,0 29-516,0 0-387,0 34-386,0-4-388,0 15 0,0 4 0,0 21 0,0 3 0,5 9 0,0 1 0,1-3 0,6 2 0,-10-21-1549,14 6-3353,-5-17-516,5-6 129,-4-13-516</inkml:trace>
        </inkml:traceGroup>
        <inkml:traceGroup>
          <inkml:annotationXML>
            <emma:emma xmlns:emma="http://www.w3.org/2003/04/emma" version="1.0">
              <emma:interpretation id="{0DB9FECA-367B-4A41-9A2E-C60BCE1462F4}" emma:medium="tactile" emma:mode="ink">
                <msink:context xmlns:msink="http://schemas.microsoft.com/ink/2010/main" type="inkWord" rotatedBoundingBox="9769,16337 13333,16418 13314,17253 9749,17171"/>
              </emma:interpretation>
              <emma:one-of disjunction-type="recognition" id="oneOf19">
                <emma:interpretation id="interp95" emma:lang="en-US" emma:confidence="1">
                  <emma:literal>applications</emma:literal>
                </emma:interpretation>
                <emma:interpretation id="interp96" emma:lang="en-US" emma:confidence="0">
                  <emma:literal>application. s</emma:literal>
                </emma:interpretation>
                <emma:interpretation id="interp97" emma:lang="en-US" emma:confidence="0">
                  <emma:literal>application. S</emma:literal>
                </emma:interpretation>
                <emma:interpretation id="interp98" emma:lang="en-US" emma:confidence="0">
                  <emma:literal>application. 5</emma:literal>
                </emma:interpretation>
                <emma:interpretation id="interp99" emma:lang="en-US" emma:confidence="0">
                  <emma:literal>application. SS</emma:literal>
                </emma:interpretation>
              </emma:one-of>
            </emma:emma>
          </inkml:annotationXML>
          <inkml:trace contextRef="#ctx0" brushRef="#br2" timeOffset="124394.6185">7451 6019 15609,'5'-37'4773,"-5"17"-129,0 20-258,-36-30-3096,13 30-774,-9 5-258,-1 15-258,-1 3 0,0 9 0,5 5-129,6 4 129,9 2 0,9 1 129,5-1 0,10-2 0,14 0 0,8-4 129,9-3-129,10-7 129,8-8 1,8-6-259,6-10 0,4-3 0,-4-9 0,-2-9 0,-11-8 0,-10-3 0,-14-4 0,-15 1 0,-12-2 0,-9 3 0,-12 5 0,-10 6 0,-4 8 0,-5 6 0,5 6 0,-3 2 0,6 14 0,5 2 0,6 5 0,5-1 0,3 1 0,4 0 0,0 0 0,9-2 0,2 1 0,-2-5 0,3 3 0,-12-20 0,27 25 0,-27-25 0,33 9 0,-9-9 0,2-7 0,8-6 0,2-6 0,5 1 0,-2-2 0,5 6 0,-3 2 0,-4 6 0,1 6 0,-6 6 0,-6 13 0,-4 4 0,-4 7 0,-8-5 0,3 7 0,-11-16-775,15 2-3998,-17-18-129,16 4 258,-16-4-387</inkml:trace>
          <inkml:trace contextRef="#ctx0" brushRef="#br2" timeOffset="124644.2189">8653 5734 18189,'7'-37'5031,"13"23"-129,-2 35-257,-9 16-4645,14 20 0,-2 6 0,6 11 0,-4 3 0,3 5 0,-2-2 0,-7-9 0,-1 0 0,-16-21 0,13 10-2839,-13-26-1934,-5-4-258,-15-19-387,20-11 258</inkml:trace>
          <inkml:trace contextRef="#ctx0" brushRef="#br2" timeOffset="124940.6195">8685 6247 13545,'-5'-38'4773,"5"38"-258,28-21 387,-1 7-2580,33 14-774,-1-6-386,23 6-1162,-4 0 0,9 0 0,-8 0 0,-5 2 0,-13 2 0,-13 1 0,-18 6 0,-10-1 0,-11 6 0,-4 2 0,-3 5 0,3 2 0,0 5 0,2 1 0,4 4 0,-7-6 0,12 8 0,-14-21-1420,21 7-2966,-23-23-516,21 11 387,-21-11-645,16-25 258,-9-5-129</inkml:trace>
          <inkml:trace contextRef="#ctx0" brushRef="#br2" timeOffset="125081.0197">9534 5985 16770,'-6'-119'4386,"3"76"129,1 13-516,2 30-3612,0 0-1419,-2 11-3096,2 17-258,0 8-258,0 6-129</inkml:trace>
          <inkml:trace contextRef="#ctx0" brushRef="#br2" timeOffset="125720.6208">9914 6167 14061,'-9'-16'4386,"9"16"-129,-30 0 129,12 1-2709,8 21-903,-10-3-258,9 10-129,1-3 0,6 6-129,4-3 0,0 1 0,11-5 0,7 0 0,-1-7 0,7-4 0,-5-9-128,3-5-130,2 0-517,-9-18-773,13 4-1677,-10-14-1677,3-2 129,-3-4-516,5 2 129,-12-7 2064,12 15 1806,-9 5 1419,-7-2 2451,-7 21 1548,13-18 129,-13 18-129,0 0 129,12 21-2064,-12-21-903,11 30-516,-11-30-129,27 40-128,-11-21-775,7 2 0,-2 1 0,-1-1 0,1 0 0,-9-5 0,3 0 0,-15-16-130,21 16-128,-21-16 129,25 0 129,-9-10 129,0-10 259,7-1-388,2-8 0,9 5 0,-4-3 0,7 6 0,-3 4 0,2 10 0,-3 7 0,1 7 0,-7 17 0,-6 8 0,-5 7 0,-7 0 0,0 9 0,-9-11 0,0 6-3871,-2-13-1031,-1 0 0,-1-10-387</inkml:trace>
          <inkml:trace contextRef="#ctx0" brushRef="#br2" timeOffset="122585.0153">4692 6058 13803,'-32'-39'4902,"-4"19"-387,-5-8-516,4 19-2838,-15-7-387,10 16-258,-6 0-129,10 2-129,3 10-129,8 10 129,4 2-258,7 7 129,3-1 0,6 2 0,2-2-129,5 2 129,0-5-129,2 0 129,7-4-129,3-5 0,-12-18-129,27 26 129,-11-19 0,2-3 0,3-4 129,0 0-129,2-9 129,2-2 0,-2-3 129,2-2-129,-3-2 129,1-1-129,-4 1 0,-1 2-129,-2 2 129,-16 14-129,29-16 0,-29 16 0,30 0 130,-12 9-130,-1 5 0,1 2 0,4 2 0,-5-1 0,3-1 0,-2-3 0,-2-8 0,2-5 0,-1 0 0,5-16 0,-3-3 0,1-5 0,-1-4 0,-1 0 0,0-1 0,-4 2 0,-3 3 0,-11 24 0,11-25 0,-11 25 0,0 0 0,5 21 0,-3 7 0,-1 12 0,1 2 0,2 10 0,-1-1 0,3 5 0,1-5 0,-2 1 0,2-2 0,-3-4 0,3 2 0,-7-11 0,7 6-775,-7-22-515,0 8-129,0-29-129,0 0 129,0-15 129,2-8 129,-2-21 516,7-8 129,-2-5 645,-1-10 258,5 4 387,-9-11 129,14 13 258,-9-10-129,15 20 0,-8-5 129,19 23-129,-7-3-258,14 18-258,-1 6 0,6 12-129,-2 7-128,1 12-259,-4 5 0,-4 4 0,-11 4 0,-6 4 0,-11-6 0,-6 0 0,-18-7 0,-12-5 0,-8-2 0,-13-14-259,5 7-1031,-17-16-1806,12-1-1806,3-8-129,9 4-258,10-4 129</inkml:trace>
          <inkml:trace contextRef="#ctx0" brushRef="#br2" timeOffset="123115.4161">5606 6012 14190,'45'23'4902,"-24"0"0,-3 4-129,10 19-2967,-19-9-645,14 18-516,-10-3-257,1 7-388,-3-2 0,-4 0 0,2 0 0,-8-9 0,5-6 0,-5-10-388,5-5-128,-6-27-258,0 0 129,0 0-129,-4-16 258,-3-21 129,4-1-258,-8-12 129,4-1 129,-4-6 387,0-5 0,6 1 258,-2-5 129,7 6 129,0-4 129,16 12 0,0 1 129,20 13-129,-3 6-129,10 20-129,2 10 0,3 9-129,-2 18-128,-2 11-130,-6 5 0,-8 8 0,-11 3 0,-6-4 0,-10-4 0,-3-4 0,-16-7 0,-14-9 0,-2 0-259,-21-20-1289,14 10-1806,-24-14-1677,5 0 258,-5-12-516,10-2 129</inkml:trace>
          <inkml:trace contextRef="#ctx0" brushRef="#br2" timeOffset="123599.0171">6126 5517 14964,'60'-44'5031,"-32"31"-129,1 13-258,-10 0-3225,21 20-387,-8 8-387,9 20-515,-8 8-130,5 17 0,-10 5 0,-3 4 0,-7 5 0,-7-5 0,-3-2 0,-8-15 0,0-6-388,0-20-128,0-3-129,-7-20-129,7 0-258,0-16 0,0 0 129,9-14 129,7 1 258,-2-8 129,8-2 387,4 0 387,-4-4 387,10 11 129,-14-7 0,10 16 129,-12-4 0,7 11-387,-23 0 0,32 25-258,-19-4-128,3 6-259,-2 0 0,2 1 0,0 1 0,-9-10-904,11 8-515,-18-27-1935,2 16-1419,-2-16 0,0 0-258,-4-20-129</inkml:trace>
          <inkml:trace contextRef="#ctx0" brushRef="#br2" timeOffset="123708.2173">6825 6085 12513,'-25'-119'4644,"16"67"-645,0 4 0,2 16-3483,7 14-3999,0 0-258,0 18-387,28 7-516</inkml:trace>
          <inkml:trace contextRef="#ctx0" brushRef="#br2" timeOffset="126032.6214">11263 6382 16512,'19'-16'129,"-19"16"-129,0 0-129,0 0-4644</inkml:trace>
          <inkml:trace contextRef="#ctx0" brushRef="#br2" timeOffset="127077.8232">11561 6135 14061,'25'-22'4902,"-25"22"-387,0 0-129,-1-23-2451,1 23-1161,-45 7-258,13 6-387,-5 1-129,-2 2-129,3 3 0,2 1 0,8 0 0,8-3 129,12-1-129,6 2 258,11-2-129,12 2 129,4 0 129,8 3 0,1 0 0,7 6 129,-6-4 0,2 4-129,-10-4-128,-4 0-130,-15-3 0,-6-2 0,-4-18 0,-22 19 0,-10-12 0,-7-7 0,-5 0 0,-2-2 0,-1-6 0,3-5 0,3-1 0,5 0 0,10-2 0,4 1 0,6 3 0,16 12 0,-17-18 0,17 18 0,0 0-130,0 0-1676,0 0-2838,0 0-258,16 4 0,-16-4-387</inkml:trace>
        </inkml:traceGroup>
      </inkml:traceGroup>
    </inkml:traceGroup>
  </inkml:traceGroup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21T00:59:45.613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FE527CCD-E0D2-48C7-B180-1E69C2ED070E}" emma:medium="tactile" emma:mode="ink">
          <msink:context xmlns:msink="http://schemas.microsoft.com/ink/2010/main" type="writingRegion" rotatedBoundingBox="1605,6736 5266,4792 5893,5972 2231,7916"/>
        </emma:interpretation>
      </emma:emma>
    </inkml:annotationXML>
    <inkml:traceGroup>
      <inkml:annotationXML>
        <emma:emma xmlns:emma="http://www.w3.org/2003/04/emma" version="1.0">
          <emma:interpretation id="{D04B53C9-8A07-406A-B779-D759968519F6}" emma:medium="tactile" emma:mode="ink">
            <msink:context xmlns:msink="http://schemas.microsoft.com/ink/2010/main" type="paragraph" rotatedBoundingBox="1605,6736 5266,4792 5893,5972 2231,791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2E090C5-4A3B-4F5F-A8FA-9645E34ECE2C}" emma:medium="tactile" emma:mode="ink">
              <msink:context xmlns:msink="http://schemas.microsoft.com/ink/2010/main" type="inkBullet" rotatedBoundingBox="1674,6866 2078,6651 2470,7390 2066,7604"/>
            </emma:interpretation>
            <emma:one-of disjunction-type="recognition" id="oneOf0">
              <emma:interpretation id="interp0" emma:lang="en-US" emma:confidence="1">
                <emma:literal>G</emma:literal>
              </emma:interpretation>
              <emma:interpretation id="interp1" emma:lang="en-US" emma:confidence="0">
                <emma:literal>a</emma:literal>
              </emma:interpretation>
              <emma:interpretation id="interp2" emma:lang="en-US" emma:confidence="0">
                <emma:literal>S</emma:literal>
              </emma:interpretation>
              <emma:interpretation id="interp3" emma:lang="en-US" emma:confidence="0">
                <emma:literal>s</emma:literal>
              </emma:interpretation>
              <emma:interpretation id="interp4" emma:lang="en-US" emma:confidence="0">
                <emma:literal>A</emma:literal>
              </emma:interpretation>
            </emma:one-of>
          </emma:emma>
        </inkml:annotationXML>
        <inkml:trace contextRef="#ctx0" brushRef="#br0">387 5591 8256,'7'-20'4386,"-7"1"258,0 19-387,0 0-2064,-11-25-516,11 25-516,-21-11-387,21 11-258,-32 0-258,14 4 0,-5 8-129,0 6 0,-2 7-129,0 7 0,2 3 129,0 6-258,2 6 258,5 1-258,7 3 129,3-3-129,6 4 129,2-4 0,11-2-129,4-5 129,5-2 0,1-3 0,2-8 0,3 1 129,-3-12 0,2-4 0,-2-6 129,1-3 0,-3-4 129,2-8-129,-5-11 129,1-1 0,-6-6-129,1-3 0,-11-3 0,0 2-129,-5-2 0,0 0-258,-12 5 0,-4 1-129,-2 8 0,-5 0 0,5 9-129,-3-3 0,21 12 0,-32-13-129,32 13 0,-16-3-129,16 3 129,0 0-129,0 0 0,0 0 129,10 1 129,-10-1 0,27 4 0,-11-2 258,4 1 0,-1-3 129,2 0 129,-1 0 0,0-2 387,-1 2-129,-19 0 129,29-7 0,-29 7 258,17-3-129,-17 3 0,0 0 0,0 0-129,0 0 0,0 0-129,22 18 0,-17-1-129,4 7 0,0 4 0,0 6-129,1 5-258,-2-2-129,8 15-774,-15-6-3612,8-7-258,2-3 0,-2-6-258</inkml:trace>
      </inkml:traceGroup>
      <inkml:traceGroup>
        <inkml:annotationXML>
          <emma:emma xmlns:emma="http://www.w3.org/2003/04/emma" version="1.0">
            <emma:interpretation id="{7C8E09FD-7C2E-48A8-B94E-DFB24C2DF641}" emma:medium="tactile" emma:mode="ink">
              <msink:context xmlns:msink="http://schemas.microsoft.com/ink/2010/main" type="line" rotatedBoundingBox="2536,6242 5266,4792 5893,5972 3162,7422"/>
            </emma:interpretation>
          </emma:emma>
        </inkml:annotationXML>
        <inkml:traceGroup>
          <inkml:annotationXML>
            <emma:emma xmlns:emma="http://www.w3.org/2003/04/emma" version="1.0">
              <emma:interpretation id="{337086C6-8A63-4E54-87DB-6765FBB2544E}" emma:medium="tactile" emma:mode="ink">
                <msink:context xmlns:msink="http://schemas.microsoft.com/ink/2010/main" type="inkWord" rotatedBoundingBox="2536,6242 5266,4792 5893,5972 3162,7422"/>
              </emma:interpretation>
              <emma:one-of disjunction-type="recognition" id="oneOf1">
                <emma:interpretation id="interp5" emma:lang="en-US" emma:confidence="0">
                  <emma:literal>Its</emma:literal>
                </emma:interpretation>
                <emma:interpretation id="interp6" emma:lang="en-US" emma:confidence="0">
                  <emma:literal>H!</emma:literal>
                </emma:interpretation>
                <emma:interpretation id="interp7" emma:lang="en-US" emma:confidence="0">
                  <emma:literal>It</emma:literal>
                </emma:interpretation>
                <emma:interpretation id="interp8" emma:lang="en-US" emma:confidence="0">
                  <emma:literal>Hi</emma:literal>
                </emma:interpretation>
                <emma:interpretation id="interp9" emma:lang="en-US" emma:confidence="0">
                  <emma:literal>Hr</emma:literal>
                </emma:interpretation>
              </emma:one-of>
            </emma:emma>
          </inkml:annotationXML>
          <inkml:trace contextRef="#ctx0" brushRef="#br0" timeOffset="-52478.4922">835 5107 5160,'0'0'4644,"0"-11"-129,0 11 0,0 0-1677,0 0-516,0 0-645,0 0-516,0 0-258,0 0-258,38 4-258,-10-4 0,18 0-129,8 0 129,17 0-129,5 0 0,17-5 129,-1-4-129,8-2 0,-2 0 129,-2 4-258,-4-2 129,-6 2-129,-10 2-129,-7 3 129,-12 0-129,-9 2 129,-10 0-258,-10 0 0,-6 4-129,-22-4 0,24 11-387,-24-11-129,0 0-645,0 0-645,0 0-2451,0 0-129,0 0-387,0 0 0</inkml:trace>
          <inkml:trace contextRef="#ctx0" brushRef="#br0" timeOffset="-51682.8908">2027 4488 7740,'0'-27'4386,"2"8"258,-2 19-516,0 0-1419,0 0-645,19 0-387,-19 0-516,11 16-258,-11-16-129,18 41-129,-11-15 0,9 12-258,-5 3 0,3 10-129,-4 8 1,3 9-259,-4 8 0,-2 8 0,0 1 0,-2 4 0,-1 0 0,3-2 0,-5-10 0,3-6 0,-1-9 0,1-9 0,-3-3 0,0-9 0,-1-9 0,-1-4 0,0-6 0,-1-6 0,1-16 0,-6 19 0,6-19-130,0 0-515,0 0-387,0 0-903,0 0-1419,0-17-1677,4-1 129,3-2-387,-2-8-129</inkml:trace>
          <inkml:trace contextRef="#ctx0" brushRef="#br0" timeOffset="-51230.49">2513 4653 9288,'5'-30'5031,"0"12"-258,-5 18-387,0 0-1419,0 0-1419,0 0-387,0 0-387,0 0-129,0 20-129,6 7-129,-3 1 0,6 13-129,-2 9 129,4 12-258,-2 7 1,-2 8-130,0 1 0,-2 0 0,1-1 0,-3-6 0,1-5 0,-1-9 0,-1-9 0,2-5 0,-1-8 0,1-6 0,-1-6 0,1-4 0,-1-3 0,-3-16 0,4 16-130,-4-16-257,0 0-387,0 0-645,0 0-2064,11-17-1677,-11-3 387,0-7-645,0-3-129</inkml:trace>
          <inkml:trace contextRef="#ctx0" brushRef="#br0" timeOffset="-50793.6892">2552 4623 10320,'0'0'4773,"0"0"-387,0 0-387,-18-23-1806,18 23-903,0 0-387,0 0-129,18-5-258,1 5-129,6-2 0,11 2-129,6-4 129,15 4-129,6-5 129,17 5-258,5-2 129,6-1-129,-2-1 0,-2 2 0,-9 1-129,-12-1 0,-11 2-129,-19-2 0,-13 2-516,-23 0-516,16 0-2580,-16 0-1161,-11-5 258,-5 3-645,0-2 0</inkml:trace>
          <inkml:trace contextRef="#ctx0" brushRef="#br0" timeOffset="-50325.6884">3443 4536 12513,'0'0'4902,"0"0"-129,0 0 0,27 0-2709,-27 0-645,7-16-387,-7-4-258,10 1-257,-3-8-517,2-5 0,-3-7 0,1-5 0,-4-8 0,1-7 0,-2-3 0,-2-6 0,1-1 0,3 1 0,0 4 0,1 4 0,0 5 0,2 12 0,0 8 0,-1 10 0,-1 9 0,-5 16 0,0 0 0,0 0-1420,4 17-3353,-4 15-387,-2 8 258,-7 9-516</inkml:trace>
        </inkml:traceGroup>
      </inkml:traceGroup>
    </inkml:traceGroup>
  </inkml:traceGroup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21T01:01:09.728"/>
    </inkml:context>
    <inkml:brush xml:id="br0">
      <inkml:brushProperty name="width" value="0.06667" units="cm"/>
      <inkml:brushProperty name="height" value="0.06667" units="cm"/>
      <inkml:brushProperty name="color" value="#808080"/>
      <inkml:brushProperty name="fitToCurve" value="1"/>
    </inkml:brush>
  </inkml:definitions>
  <inkml:trace contextRef="#ctx0" brushRef="#br0">0-6 17415,'43'2'4773,"-43"-2"-129,21 5-516,-21-5-7611,0 0-774,-12 4-516,-6-4-258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21T01:01:42.20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121B08E4-A709-4AA5-A525-C1C5DCB02692}" emma:medium="tactile" emma:mode="ink">
          <msink:context xmlns:msink="http://schemas.microsoft.com/ink/2010/main" type="writingRegion" rotatedBoundingBox="1772,441 24588,887 24527,3991 1711,3545"/>
        </emma:interpretation>
      </emma:emma>
    </inkml:annotationXML>
    <inkml:traceGroup>
      <inkml:annotationXML>
        <emma:emma xmlns:emma="http://www.w3.org/2003/04/emma" version="1.0">
          <emma:interpretation id="{F9DBBF24-9F31-4DB5-B6F9-B77C2F840F1A}" emma:medium="tactile" emma:mode="ink">
            <msink:context xmlns:msink="http://schemas.microsoft.com/ink/2010/main" type="paragraph" rotatedBoundingBox="1772,441 24588,887 24547,2991 1731,254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EDBB48F-FE69-47E3-9A20-F034AC7DBD0C}" emma:medium="tactile" emma:mode="ink">
              <msink:context xmlns:msink="http://schemas.microsoft.com/ink/2010/main" type="line" rotatedBoundingBox="1772,441 24588,887 24547,2991 1731,2545"/>
            </emma:interpretation>
          </emma:emma>
        </inkml:annotationXML>
        <inkml:traceGroup>
          <inkml:annotationXML>
            <emma:emma xmlns:emma="http://www.w3.org/2003/04/emma" version="1.0">
              <emma:interpretation id="{548007F4-7041-48BA-B686-34CBCFABC319}" emma:medium="tactile" emma:mode="ink">
                <msink:context xmlns:msink="http://schemas.microsoft.com/ink/2010/main" type="inkWord" rotatedBoundingBox="1772,441 9959,601 9933,1921 1746,1761"/>
              </emma:interpretation>
              <emma:one-of disjunction-type="recognition" id="oneOf0">
                <emma:interpretation id="interp0" emma:lang="en-US" emma:confidence="1">
                  <emma:literal>Schematic</emma:literal>
                </emma:interpretation>
                <emma:interpretation id="interp1" emma:lang="en-US" emma:confidence="0">
                  <emma:literal>schematic</emma:literal>
                </emma:interpretation>
                <emma:interpretation id="interp2" emma:lang="en-US" emma:confidence="0">
                  <emma:literal>Schematize</emma:literal>
                </emma:interpretation>
                <emma:interpretation id="interp3" emma:lang="en-US" emma:confidence="0">
                  <emma:literal>schematize</emma:literal>
                </emma:interpretation>
                <emma:interpretation id="interp4" emma:lang="en-US" emma:confidence="0">
                  <emma:literal>Schematics</emma:literal>
                </emma:interpretation>
              </emma:one-of>
            </emma:emma>
          </inkml:annotationXML>
          <inkml:trace contextRef="#ctx0" brushRef="#br0">1253 663 12771,'4'-47'5160,"-6"28"-387,-10 1 129,12 18-3870,-36-18-516,20 18 0,-11 0-258,4 6-129,-3 8 0,-1 7-129,2 6-129,2 3 129,3 6 0,4 3-129,6 2 129,8 1 0,2 3-129,16-1 129,7-1 0,7-6 0,9-3 0,6-9 0,6-7-129,5-9 0,9-4-516,-8-10-645,18-6-3483,-11-1 129,-3-6-516,-8 0 129</inkml:trace>
          <inkml:trace contextRef="#ctx0" brushRef="#br0" timeOffset="904.8015">1737-156 9675,'0'-58'4773,"0"38"-129,0 20-258,0 0-2322,0 0-1032,14 18-387,-3 14-129,7 20-129,1 8 0,6 13 0,-2 9-258,4 7 129,-2 3 0,-2-1-129,-3-4 0,-4-5-129,-2-4 258,-3-10-387,-2-6 387,-2-9-258,-4-6-129,1-13 129,-2-8 0,-1-10 129,-1-16-129,0 0 129,0 0-129,2-9 0,0-12 129,3-9-129,2-4 0,4-7 0,1-2 129,4 2-129,2 0 0,2 8 129,-1 1-129,4 7 129,1 7-129,2 7 129,1 4-129,1 7 258,3 0-129,1 7-129,1 9 129,-2 7 0,-1 4 0,-2 5-129,-6 5 0,-4 3-129,-2 4-129,-9-7-129,5 13-645,-12-23-1935,0 10-2064,0-8 129,0-8-387,4-5-387</inkml:trace>
          <inkml:trace contextRef="#ctx0" brushRef="#br0" timeOffset="1388.4024">2744 796 10965,'53'-3'5031,"-24"-3"-129,5 1-129,-1-15-2451,12 19-1290,-6-14-258,7 8-258,-7-9-129,2 2-129,-7-4 0,-2 2-129,-11-5 0,-5 3 0,-8-2-129,-8-1 129,-6 3-129,-12 1-129,-5 1 0,-9 1 0,-2 8-129,-3 2 258,0 5-129,-1 0-129,5 12 258,1 6-258,1 7 258,5 5 0,6 8 0,1 4-129,8 8 129,4 0 0,5 3-129,2-1 258,12 1-129,10-8 0,8-6 0,9-7 129,9-7-129,7-9 0,6-6-129,-1-8-258,8 5-903,-15-7-3483,2-1 0,-8-8-258,-10-2-258</inkml:trace>
          <inkml:trace contextRef="#ctx0" brushRef="#br0" timeOffset="2230.8039">3594 604 12126,'22'-16'5031,"2"14"-516,-24 2 258,36 23-3483,-36-23-516,28 41-258,-17-10-129,5 4-129,-3 4-258,-3 4 129,-1-2-258,-5-4 0,1-1 0,-3-10-129,1-2 129,-3-24 0,0 16 0,0-16 0,4-16 129,-2-8 0,1-6 0,3-5 129,1-8 0,5 0 129,-1-1-129,5 5 129,0 1-129,5 10 129,-1 3 0,3 11-129,0 5 0,4 9-129,-4 2 0,2 14 129,-2 1-129,0 8 0,-2 4 0,-3 1 0,-2 6-129,-5-3 0,-2 3-129,-4-2-129,2 3-129,-7-12 0,6 2 129,-6-10 0,0-17 129,0 0 258,0 0 129,23-3 129,-14-29 129,8 2 129,-2-15 0,8 6-129,-2-7 129,7 10-258,-1-1 0,2 10-129,-1 6 0,1 10 0,-3 8 0,1 3 0,-2 8-129,-2 12 129,-2 5-129,-1 5 0,-1 4 0,-3 0-129,0 5-129,-3-4 0,1 8-387,-7-16-516,16 19-1290,-8-19-2451,2-2 0,5-8-258,3-4-516</inkml:trace>
          <inkml:trace contextRef="#ctx0" brushRef="#br0" timeOffset="2761.2047">5336 796 9804,'-16'-46'5031,"-6"23"-258,-1 1-129,-14-8-2709,15 21-645,-15-7-387,12 14-129,-9 1-258,9 2-258,-1 12 0,4 7-258,1 4 129,5 7-129,4 2-129,3 1 129,7 4 0,2-1-129,0 2 129,9-3 0,5 1-129,-1-9 0,4-1 0,3-11 0,1-3 0,2-13 129,1-4 0,0-14 0,3-10 258,0-6-129,-2-5 258,1 2-129,-4-3 0,1 8 0,-5 4 0,-2 7-129,0 6 0,0 12-129,0 3 0,-16 0 0,32 37 0,-16-8 0,5 4-129,0 5 129,4 1-258,-5-2 0,5 2-258,-7-12-258,8 9-645,-26-36-1806,30 12-1677,-8-12-129,-1-14-258,0-16 129</inkml:trace>
          <inkml:trace contextRef="#ctx0" brushRef="#br0" timeOffset="3307.2057">5917 666 10965,'0'-16'4902,"18"9"-129,19 7-516,4-16-2322,32 16-387,0-11-516,21 8-387,-5-4-129,4 3 0,-11-1-258,-9 5 129,-16-2-258,-13 2 129,-17 4 0,-11 5 0,-16-9-128,5 28-130,-5-8 0,0 3 0,0 3-130,0 1-257,0 14-645,-7-16-2580,7 14-1677,-2-9 387,2-3-645,-7-9-258</inkml:trace>
          <inkml:trace contextRef="#ctx0" brushRef="#br0" timeOffset="3042.0053">5955 127 13803,'1'-103'5031,"-1"73"-258,0 30 0,0 0-3483,18 34-387,-9 10-258,5 18 0,-1 10-258,5 15 130,-6 2-517,0 5 0,-1 4 0,0-6 0,-4-3 0,-4-11 0,5-6-388,-7-19-128,5-1-258,-6-29-387,3 2-387,-3-25-1032,0-18-1935,-5-11-258,0-6-387,-8-8-129</inkml:trace>
          <inkml:trace contextRef="#ctx0" brushRef="#br0" timeOffset="3463.2061">6636 362 12126,'5'-112'4515,"2"75"-258,9 24-516,-16 13-6192,11 20-1548,3 14-516,-3 7-129,9 12-387</inkml:trace>
          <inkml:trace contextRef="#ctx0" brushRef="#br0" timeOffset="-405.6007">369 56 9030,'0'-28'4515,"0"28"-129,-19-22-258,-6 15-2709,5 9-903,-6 5-258,-3 9-258,-5 2 0,2 3-129,2 4 129,3 4 0,4-4 0,4 1-129,4-1 129,1 2 0,7-2 0,0 1 0,3-1-129,4 2 129,0-2 0,6 0 0,6-6 129,10 4 0,1-7 387,10 6-258,3-8 258,9 7-129,-3-5 129,12 4-129,-5 0 129,1 3-258,-2 2 0,-3 3 0,-10-1-129,-3 3 129,-9-2 0,-7 4-129,-10-1 129,-6 2 0,-6-8 0,-10 6-129,-10-8 129,-8 0-129,-5-4 0,-2-4 0,-5-10 129,3-3-129,-5-2 0,3-6 0,1-8 0,3 0 0,2-4 0,3-1 0,4 1-129,4 0 0,5 2-129,3 2-129,20 14-258,-25-22-774,25 22-1548,0 0-2193,9 0 0,-9 0-387,0 0-387</inkml:trace>
          <inkml:trace contextRef="#ctx0" brushRef="#br0" timeOffset="3775.2065">7751 810 11610,'27'-49'5160,"-31"20"-387,-17 8 0,-7-11-2709,-1 25-1161,-14-2-129,8 9-387,-8 9-129,8 8-129,-1 12 0,7 5-129,5 5 0,8 7 129,10 4-129,8 0 0,18-2 0,19-6-129,16-1-129,16-12-387,27 8-1290,7-23-2838,7-7-129,2-7-258,7-14-129</inkml:trace>
        </inkml:traceGroup>
        <inkml:traceGroup>
          <inkml:annotationXML>
            <emma:emma xmlns:emma="http://www.w3.org/2003/04/emma" version="1.0">
              <emma:interpretation id="{F5325674-17AD-4C89-AB25-DCCE30EFB47F}" emma:medium="tactile" emma:mode="ink">
                <msink:context xmlns:msink="http://schemas.microsoft.com/ink/2010/main" type="inkWord" rotatedBoundingBox="10996,1175 14524,1244 14510,1958 10982,1889"/>
              </emma:interpretation>
              <emma:one-of disjunction-type="recognition" id="oneOf1">
                <emma:interpretation id="interp5" emma:lang="en-US" emma:confidence="1">
                  <emma:literal>cross</emma:literal>
                </emma:interpretation>
                <emma:interpretation id="interp6" emma:lang="en-US" emma:confidence="0">
                  <emma:literal>Gross</emma:literal>
                </emma:interpretation>
                <emma:interpretation id="interp7" emma:lang="en-US" emma:confidence="0">
                  <emma:literal>dross</emma:literal>
                </emma:interpretation>
                <emma:interpretation id="interp8" emma:lang="en-US" emma:confidence="0">
                  <emma:literal>gross</emma:literal>
                </emma:interpretation>
                <emma:interpretation id="interp9" emma:lang="en-US" emma:confidence="0">
                  <emma:literal>Cross</emma:literal>
                </emma:interpretation>
              </emma:one-of>
            </emma:emma>
          </inkml:annotationXML>
          <inkml:trace contextRef="#ctx0" brushRef="#br0" timeOffset="4726.8083">9562 643 12384,'-30'-44'4902,"8"22"-387,-1 6 0,4 11-3096,-17-6-516,9 11-516,-8 6 0,3 15-387,-2 7 129,6 12-258,4 6 129,7 9 0,6 5-129,7 5 129,4-1 0,18-4 129,5-5 0,13-3 258,5-13-129,9-11 129,1-13 0,8-8 129,-4-11 0,4-12-129,-6-16 1,1-11-388,-12-10 0,-1-6 0,-11-5 0,-8 0 0,-8 4 0,-10 3 0,-4 11 0,-6 5-130,-6 16-386,-13 3-258,7 21-258,-12-10-129,14 15-258,-13-4-258,20 16-129,-14-13 258,20 13 387,3-16 516,0 0 645,-2 21 387,2-21 516,21 2 645,-21-2 258,50-2-258,-27-12-129,25 14-129,-9-10-387,13 8-129,-8-4-258,10 6-129,-8 0-129,0 2-128,-3 7-130,-6 7 0,-5 4 0,-1 5 0,-6 5 0,-8 4 0,-1 10-517,-10-5-515,6 20-903,-12-20-2709,0 4-516,0-11 129,9-6-387</inkml:trace>
          <inkml:trace contextRef="#ctx0" brushRef="#br0" timeOffset="5101.209">10869 640 12126,'-8'-48'4644,"-10"39"-387,-4 9 129,-15 0-2967,23 26-645,-11 1-129,11 14-387,-2 0 258,9 10-129,1-1-129,6 4 129,6-5-258,11-1 129,1-8 0,7-1 0,0-14 129,9-4 0,-4-16 0,6-5 0,-6-17-128,2-8-259,-7-18 0,-2-9 0,-11-5 0,-6-8 0,-6-1 0,-13 0 0,-3 7 0,-12 6 0,8 19 0,-19-3-2065,16 21-2837,-4 10-258,27 6-129,-23 9-258</inkml:trace>
          <inkml:trace contextRef="#ctx0" brushRef="#br0" timeOffset="5475.6096">11517 561 14061,'48'-19'4902,"-48"19"-387,7-16 129,-18 2-3354,11 14-645,-33 0-258,15 0-129,0 1-387,2 8 129,16-9 0,-14 30-258,14-10 129,12 1 0,10 4 129,4 5-129,6 3 258,6 0-129,-1 3 129,0 3 0,-3 0 129,-2 0 0,-9-3-129,-1-2 258,-12-8-129,-6 1 0,-6-7 0,2-20-129,-41 19 0,9-15-129,-9-4-129,-7 0-258,2 0-387,-13-22-1032,18 10-3096,-3-1 129,10 6-258,6-5-258</inkml:trace>
          <inkml:trace contextRef="#ctx0" brushRef="#br0" timeOffset="5881.2103">12470 616 13674,'47'-30'4773,"-47"30"-129,-24-19-258,-18 8-3096,10 11-903,-7 0 0,3 2-258,2 7 0,8 5-129,6-2 129,11 6-129,9-2 129,7 4 129,15-3 0,11 7 0,8-5 0,9 4 129,2 0-129,3 6 129,-4-6-129,-1 7 0,-9-3-128,-5 3-130,-11-3 0,-8 3 0,-8-3 0,-7 1 0,-4-3 0,-16-3 0,-8-5 0,-12-4 0,-1 1 0,-19-14-1807,4 0-2966,-10-4-387,2-1 129,0-6-516</inkml:trace>
        </inkml:traceGroup>
        <inkml:traceGroup>
          <inkml:annotationXML>
            <emma:emma xmlns:emma="http://www.w3.org/2003/04/emma" version="1.0">
              <emma:interpretation id="{A4F874D3-7AA5-4266-9096-3D80A18C78EE}" emma:medium="tactile" emma:mode="ink">
                <msink:context xmlns:msink="http://schemas.microsoft.com/ink/2010/main" type="inkWord" rotatedBoundingBox="15175,724 19494,809 19469,2087 15150,2002"/>
              </emma:interpretation>
              <emma:one-of disjunction-type="recognition" id="oneOf2">
                <emma:interpretation id="interp10" emma:lang="en-US" emma:confidence="0">
                  <emma:literal>section</emma:literal>
                </emma:interpretation>
                <emma:interpretation id="interp11" emma:lang="en-US" emma:confidence="0">
                  <emma:literal>Section</emma:literal>
                </emma:interpretation>
                <emma:interpretation id="interp12" emma:lang="en-US" emma:confidence="0">
                  <emma:literal>sections</emma:literal>
                </emma:interpretation>
                <emma:interpretation id="interp13" emma:lang="en-US" emma:confidence="0">
                  <emma:literal>sedition</emma:literal>
                </emma:interpretation>
                <emma:interpretation id="interp14" emma:lang="en-US" emma:confidence="0">
                  <emma:literal>sedation</emma:literal>
                </emma:interpretation>
              </emma:one-of>
            </emma:emma>
          </inkml:annotationXML>
          <inkml:trace contextRef="#ctx0" brushRef="#br0" timeOffset="6474.0114">13973 647 8514,'-32'-32'4386,"16"19"0,-7-5-258,-3-1-1806,6 14-903,-10-8-516,5 13-258,-5 0-258,3 0-258,-2 5 0,5 8-387,2 1 258,4 2-129,4 0 129,9 4 0,3-4 258,2 5 0,13-1 129,11 3 0,1-4 129,13 10 0,-1-6 0,6 5-129,-4-3 0,2 4 0,-9-8-129,-4 2 0,-8-3 0,-8-2 0,-12-2-129,0-16 0,-18 23 0,-6-14 0,-10-4 0,-9-2-129,-3-1-129,-9-2 0,0 0-258,-4-9-129,5 9-387,-11-19-1806,18 12-2064,3-4-129,15 6 0,8-6-387</inkml:trace>
          <inkml:trace contextRef="#ctx0" brushRef="#br0" timeOffset="7066.8124">14007 860 11223,'183'-19'4644,"-85"4"-129,-4-1 129,3 7-2838,-28-17-516,4 12-258,-27-11-258,-10 7-258,-31-5 0,-7 5-129,-23 2-129,-10 3 0,-8 5-258,-7 6-129,-1 2 0,-4 7 0,3 12 0,6 3 0,7 6-129,7 3 129,10 6 0,10-2 0,10 3 129,6-1 0,15-3 0,15-2 129,10-7 0,15-7 0,9-11 0,6-5 129,3-6-129,1-16 0,0-8 0,-5-9-129,-7-6 129,-9-2-129,-14 1 129,-9 3-129,-11 2 0,-11 7 0,-8 9 0,-4 23-129,-11-18 0,-7 18 0,0 16 0,-1 7 0,3 11 0,2 3 0,3 15 129,7 1 0,4 2 0,4 2 0,8-3 0,8-4 0,5-6-129,5-7 129,6-8-258,-1-15-129,12 2-516,-12-20-2193,13-6-1677,-2-13 258,1-9-516,-3-15-129</inkml:trace>
          <inkml:trace contextRef="#ctx0" brushRef="#br0" timeOffset="7628.4134">15626 809 9288,'-5'-22'4773,"15"15"-129,24 4-129,9-12-1290,21 15-1935,-9-10-129,18 10-387,-15-11-258,3 9 0,-15-5-258,-5 5 129,-14 1-129,-8 1 0,-19 0-129,20 30 129,-13-5-258,2 10 0,2 8 0,3 5-129,2 5-258,-4-6-258,8 8-387,-15-25-1935,13 4-1806,-9-18 0,-9-16-387,0 0-258</inkml:trace>
          <inkml:trace contextRef="#ctx0" brushRef="#br0" timeOffset="7332.0129">15919 115 12771,'6'-50'5031,"-6"50"-129,0 0 0,0 28-1419,-9 3-2451,3 20-386,-6 4-646,7 18 0,-4 9 0,5 7 0,4 9 0,0-4 0,7 2 0,2-9 0,5 1 0,-8-23-1033,12 5-515,-18-35-1935,0-3-1677,0-32 387,-8 16-387,-8-23-387</inkml:trace>
          <inkml:trace contextRef="#ctx0" brushRef="#br0" timeOffset="7753.2136">16284 487 12771,'7'-77'3354,"-7"50"-1806,0 27-1677,0 0-3741,-2 13-387,2 17-258</inkml:trace>
          <inkml:trace contextRef="#ctx0" brushRef="#br0" timeOffset="8112.0142">16923 730 12126,'-2'-19'4644,"-25"17"-387,9 4 129,4 21-3354,-11-5-387,6 12-258,-4-2 0,7 10 129,-2-1-258,11 6 0,-1-4 129,8 5-129,0-8 129,9 3-129,4-9 129,5 1-129,-4-12 129,7-3-129,-5-11 129,4-5-129,-20 0 0,28-19-387,-15-2-258,-8-20-774,16 16-1806,-10-22-2064,7 7 129,-4-7-258,9 6-129</inkml:trace>
          <inkml:trace contextRef="#ctx0" brushRef="#br0" timeOffset="8439.6148">17125 750 13287,'23'-11'4902,"-1"18"-258,-4 13 129,-18-20-3225,32 44-516,-15-15-258,10 14-129,-7-6-387,1 6-129,-5-3-258,-4-4-129,-1-2-129,-6-9 0,1-4 0,-6-21 0,0 0 0,23 4 129,-23-4 258,30-29 129,-8-3 129,4 2 129,3-6-129,3 8 129,-4 5 129,4 10-258,-3 13 129,-1 9-258,-5 20 129,-5 13-258,-6 10 0,-4 0-258,0 17-1548,-8-12-2967,-3-2-387,-2-9-129,5-10-516</inkml:trace>
        </inkml:traceGroup>
        <inkml:traceGroup>
          <inkml:annotationXML>
            <emma:emma xmlns:emma="http://www.w3.org/2003/04/emma" version="1.0">
              <emma:interpretation id="{C582D733-1C5A-4763-B0BA-B4742EB13D5B}" emma:medium="tactile" emma:mode="ink">
                <msink:context xmlns:msink="http://schemas.microsoft.com/ink/2010/main" type="inkWord" rotatedBoundingBox="21065,1023 22374,1049 22337,2948 21028,2923"/>
              </emma:interpretation>
              <emma:one-of disjunction-type="recognition" id="oneOf3">
                <emma:interpretation id="interp15" emma:lang="en-US" emma:confidence="0">
                  <emma:literal>of</emma:literal>
                </emma:interpretation>
                <emma:interpretation id="interp16" emma:lang="en-US" emma:confidence="0">
                  <emma:literal>OF</emma:literal>
                </emma:interpretation>
                <emma:interpretation id="interp17" emma:lang="en-US" emma:confidence="0">
                  <emma:literal>F</emma:literal>
                </emma:interpretation>
                <emma:interpretation id="interp18" emma:lang="en-US" emma:confidence="0">
                  <emma:literal>Of</emma:literal>
                </emma:interpretation>
                <emma:interpretation id="interp19" emma:lang="en-US" emma:confidence="0">
                  <emma:literal>if</emma:literal>
                </emma:interpretation>
              </emma:one-of>
            </emma:emma>
          </inkml:annotationXML>
          <inkml:trace contextRef="#ctx0" brushRef="#br0" timeOffset="9672.017">19609 753 6063,'-25'-71'4902,"-4"43"-258,1 8-129,-8 11-1290,-7-5-1419,13 18-903,-5 8-129,8 18-387,0 6-129,9 8-129,4 12 0,5 4-129,6 4 0,3 2 129,0-6 0,10-1 0,3-9 129,3-2 0,0-12 0,7-6 129,-5-14 129,10-6 0,-5-10 129,8-7 0,-3-18-129,4-5 0,-3-14-386,1-6-130,-5-9 0,-4-3 0,-5 5 0,-14-5-775,9 10-4256,-15 9-129,-7 15 0,-8 8-516</inkml:trace>
          <inkml:trace contextRef="#ctx0" brushRef="#br0" timeOffset="10155.6178">19609 753 12384,'199'75'5160,"-142"-93"-516,-2-5 129,0 13-3096,-2-22-1161,6 3-129,-4-8-129,-7-2-129,-7-1-387,-14-4 0,-6 5-129,-17-4 129,-4 8-129,-16-1 258,-4 8 0,-7 6 129,3 4 129,2 15 129,3 3 129,13 11 129,-1 12 129,7 16-258,7 3 258,11 23-129,-7 6 129,10 27-258,-7 5-257,2 16-130,-9 2 0,-1 10 0,-6 3 0,0-1 0,-7 1 0,-2-12 0,2-10 0,1-7 0,5-14 0,1-13 0,0-14 0,1-14 0,5-14 0,-3-17 0,-3-19 0,0 0 0,-9-5 0,-12-30 0,17 4-4000,-19-20-1160,4-3-258,-10-10-129,6-2-258</inkml:trace>
          <inkml:trace contextRef="#ctx0" brushRef="#br0" timeOffset="10327.2181">19779 1394 13287,'4'-36'4902,"21"24"-387,19-1 129,15 4-4128,25 1-645,20 8-1290,9 0-3096,8-6 129,7 3-645,-2-1-129</inkml:trace>
        </inkml:traceGroup>
        <inkml:traceGroup>
          <inkml:annotationXML>
            <emma:emma xmlns:emma="http://www.w3.org/2003/04/emma" version="1.0">
              <emma:interpretation id="{FBF7732B-18BC-4764-8625-E832A14205A5}" emma:medium="tactile" emma:mode="ink">
                <msink:context xmlns:msink="http://schemas.microsoft.com/ink/2010/main" type="inkWord" rotatedBoundingBox="23156,1426 24577,1454 24563,2190 23142,2162"/>
              </emma:interpretation>
              <emma:one-of disjunction-type="recognition" id="oneOf4">
                <emma:interpretation id="interp20" emma:lang="en-US" emma:confidence="1">
                  <emma:literal>an</emma:literal>
                </emma:interpretation>
                <emma:interpretation id="interp21" emma:lang="en-US" emma:confidence="0">
                  <emma:literal>am</emma:literal>
                </emma:interpretation>
                <emma:interpretation id="interp22" emma:lang="en-US" emma:confidence="0">
                  <emma:literal>ah</emma:literal>
                </emma:interpretation>
                <emma:interpretation id="interp23" emma:lang="en-US" emma:confidence="0">
                  <emma:literal>An</emma:literal>
                </emma:interpretation>
                <emma:interpretation id="interp24" emma:lang="en-US" emma:confidence="0">
                  <emma:literal>air</emma:literal>
                </emma:interpretation>
              </emma:one-of>
            </emma:emma>
          </inkml:annotationXML>
          <inkml:trace contextRef="#ctx0" brushRef="#br0" timeOffset="10857.6191">21663 1020 12126,'36'-73'5031,"-29"32"-258,-7 4 0,-6-11-3354,-6 18-645,-13-2-129,4 14-258,-10 2-129,-1 12-129,-1 4 0,1 11-129,0 10 0,3 6 0,6 9-129,2 5 129,5 5 0,7 4 0,7-2 0,2 0 0,9-2 0,7-3 0,3-10 0,3-4 129,4-11-129,3-11 129,-1-5 0,4-2 129,-1-15 0,1-6 129,-2-9-129,4 1 0,-6-1 129,-1 5-258,-8 2 1,3 7-130,-4 11 0,-1 5 0,-2 21 0,1 4 0,0 7 0,1 2 0,3 7-388,-4-11-257,9 6-516,-25-36-1419,28 23-2580,-28-23 129,34 0-387,-20-15-129</inkml:trace>
          <inkml:trace contextRef="#ctx0" brushRef="#br0" timeOffset="11185.2196">22077 965 13287,'-1'-46'5031,"1"46"-129,0 0-129,0 0-3354,28 16-645,-10 3-258,7 12-129,-2-5 129,0 5-387,-5-3 0,-2-3-258,-4 2-129,-10-10-129,2 1-129,-4-18 0,0 18 0,0-18 258,0 0 129,23-4 129,-9-17 258,15 3 258,-5-8 0,14 8 0,-10-5 0,8 16 0,-4 5-258,3 4 129,-1 21-257,-2 11-130,4 10 0,-2 4 0,8 13-388,-15-12-3740,10 10-903,-12-7-258,-2 1-258</inkml:trace>
        </inkml:traceGroup>
      </inkml:traceGroup>
    </inkml:traceGroup>
    <inkml:traceGroup>
      <inkml:annotationXML>
        <emma:emma xmlns:emma="http://www.w3.org/2003/04/emma" version="1.0">
          <emma:interpretation id="{5CFFF52F-3A9D-4567-AE00-70DC2CB93138}" emma:medium="tactile" emma:mode="ink">
            <msink:context xmlns:msink="http://schemas.microsoft.com/ink/2010/main" type="paragraph" rotatedBoundingBox="1849,2434 12814,2311 12829,3695 1864,381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CFE4F7C-3C14-4CCC-8EEC-1A953A645FD4}" emma:medium="tactile" emma:mode="ink">
              <msink:context xmlns:msink="http://schemas.microsoft.com/ink/2010/main" type="line" rotatedBoundingBox="1849,2434 12814,2311 12829,3695 1864,3818"/>
            </emma:interpretation>
          </emma:emma>
        </inkml:annotationXML>
        <inkml:traceGroup>
          <inkml:annotationXML>
            <emma:emma xmlns:emma="http://www.w3.org/2003/04/emma" version="1.0">
              <emma:interpretation id="{84A7FD44-00E3-47B3-B603-79B2CDC4F420}" emma:medium="tactile" emma:mode="ink">
                <msink:context xmlns:msink="http://schemas.microsoft.com/ink/2010/main" type="inkWord" rotatedBoundingBox="1852,2722 5536,2680 5544,3391 1860,3432"/>
              </emma:interpretation>
              <emma:one-of disjunction-type="recognition" id="oneOf5">
                <emma:interpretation id="interp25" emma:lang="en-US" emma:confidence="0">
                  <emma:literal>nones</emma:literal>
                </emma:interpretation>
                <emma:interpretation id="interp26" emma:lang="en-US" emma:confidence="0">
                  <emma:literal>n -Mos</emma:literal>
                </emma:interpretation>
                <emma:interpretation id="interp27" emma:lang="en-US" emma:confidence="0">
                  <emma:literal>n -MOS</emma:literal>
                </emma:interpretation>
                <emma:interpretation id="interp28" emma:lang="en-US" emma:confidence="0">
                  <emma:literal>in-mos</emma:literal>
                </emma:interpretation>
                <emma:interpretation id="interp29" emma:lang="en-US" emma:confidence="0">
                  <emma:literal>n -MOs</emma:literal>
                </emma:interpretation>
              </emma:one-of>
            </emma:emma>
          </inkml:annotationXML>
          <inkml:trace contextRef="#ctx0" brushRef="#br0" timeOffset="12745.2224">1225 2401 14190,'0'0'4902,"3"-18"-129,-3 18 0,16 0-3870,-16 0-258,27 3-258,-6 1 0,6-2-516,3 5-258,-1-7-645,15 7-1677,-6-7-2193,-5 0 258,1 0-645,-4 0-387</inkml:trace>
          <inkml:trace contextRef="#ctx0" brushRef="#br0" timeOffset="13821.6243">1801 2182 14448,'-16'-20'5031,"16"20"-129,0 0 0,-7 29-3612,-4-6-516,11 14-258,-1 2-129,1 8 0,0 2-257,0-1-130,1 0 0,3-5 0,0-7 0,-1-6 0,1-7 0,-4-7 0,0-16-130,0 0 1,0 0 0,3-32 129,-1 0 0,-2-7-129,0-9 258,-4-5-129,-1-10 129,-2 5 0,0-3 1,0 11-130,3 0 0,4 10 0,0 9 0,11 15 0,5 11 0,9 7 0,3 17 0,8 10 0,-2 3 0,5 9 0,0 0 0,-4-2 0,-1-2 0,-9-5 0,0-5 0,-9-9 0,2-6 0,-18-12 0,26 0 0,-26 0 0,33-36 0,-16 3 0,3-12 0,1-3 0,-1-3 0,-1 1 0,-3 5 0,-1 10 0,-7 5 0,0 10 0,-8 20 0,0 0 0,19 12 0,-12 19 0,0 6 0,4 9 0,0 9 0,1 4 0,2 5 0,-1-3 0,1 3 0,-1-13 0,3 1 0,-4-11-259,8-4-515,-4-19-129,14 1-258,-9-19-387,24 0-645,-17-24-516,24 6 258,-19-30 387,17 9 645,-16-20 645,-2 0 774,-9 2 774,-19-10 1032,6 20 516,-18-10 258,8 29-258,-27-9-516,27 37-516,-37-4-387,24 22-129,-5 10-387,8 17 0,1 5-129,3 8-129,6 5 0,0-3 0,11-1 0,7-6-129,0-5-129,8-9 0,3-5 129,3-11 0,2-9 0,1-6 0,-1-8 258,3-9-128,-3-16-130,-2-7 0,-7-11 0,-2-5 0,-10-12 0,-8-4 0,-5-2 0,-9 3 0,-7 8 0,-9 4 0,4 15 0,-17-1-1807,22 26-3095,-10 9-387,8 8-129,18-6-129</inkml:trace>
          <inkml:trace contextRef="#ctx0" brushRef="#br0" timeOffset="14196.0249">3431 2176 12642,'40'-39'5031,"-31"18"-258,-9 3 129,0-14-2967,0 32-1161,-21-14-258,21 14-129,-28 0-129,28 0-129,-24 23-129,23-3 0,1 5 0,3 3-129,15 6 129,5 1 0,9 1 0,4 5 0,5-4 0,1 1 0,-1-3 0,-3-3 129,-5-3 0,-4-3 0,-10-4 0,-8-3 129,-9-3 0,-4 0 0,-16-5 1,-10-2-259,-10-2 0,-8-2-130,-2 2-386,-14-7-903,16-1-3354,-13-5-387,6 5 0,1-5-516</inkml:trace>
          <inkml:trace contextRef="#ctx0" brushRef="#br0" timeOffset="12495.6219">86 2225 10449,'18'-6'4644,"-18"6"0,25 18-129,-25-18-2967,25 50-774,-11-22 0,11 15 0,-7-6-258,3 8-129,-6-4-258,-1-6-129,-5 1-129,-4-9 0,-3-6 0,-2-21 0,0 23 0,0-23-129,-9-9 129,5-12 129,1-9 0,1-8 129,2-6 0,0-4 0,4-6 129,6 4 0,1-1 129,5 8-129,0 2 129,3 9-258,1 4 129,3 15 0,0-1 0,2 14-129,0 0 0,0 16 129,0 2-129,0 9 0,0 5 0,0 3 0,-4 3 0,-1 1 0,-6 3 0,-4-1-258,1 4-258,-9-13-645,12 10-2322,-14-8-1806,0-3 258,7-8-387,4-7-516</inkml:trace>
        </inkml:traceGroup>
        <inkml:traceGroup>
          <inkml:annotationXML>
            <emma:emma xmlns:emma="http://www.w3.org/2003/04/emma" version="1.0">
              <emma:interpretation id="{21D31D53-91D0-4478-9844-7D3B72D654CE}" emma:medium="tactile" emma:mode="ink">
                <msink:context xmlns:msink="http://schemas.microsoft.com/ink/2010/main" type="inkWord" rotatedBoundingBox="6478,2382 12814,2311 12829,3695 6493,3766"/>
              </emma:interpretation>
              <emma:one-of disjunction-type="recognition" id="oneOf6">
                <emma:interpretation id="interp30" emma:lang="en-US" emma:confidence="0">
                  <emma:literal>(mos).</emma:literal>
                </emma:interpretation>
                <emma:interpretation id="interp31" emma:lang="en-US" emma:confidence="0">
                  <emma:literal>(Inmost</emma:literal>
                </emma:interpretation>
                <emma:interpretation id="interp32" emma:lang="en-US" emma:confidence="0">
                  <emma:literal>(mos),</emma:literal>
                </emma:interpretation>
                <emma:interpretation id="interp33" emma:lang="en-US" emma:confidence="0">
                  <emma:literal>[mos).</emma:literal>
                </emma:interpretation>
                <emma:interpretation id="interp34" emma:lang="en-US" emma:confidence="0">
                  <emma:literal>(mhos).</emma:literal>
                </emma:interpretation>
              </emma:one-of>
            </emma:emma>
          </inkml:annotationXML>
          <inkml:trace contextRef="#ctx0" brushRef="#br0" timeOffset="21668.4381">6552 2112 14835,'11'-21'5031,"0"0"0,-11 21-258,-4 12-3870,4 18-258,0 1-258,5 10 0,-3 1-129,4 6 0,-3-3-129,2-6 1,-1-7-130,0-7 0,-3-9 0,-1-16 0,0 0 0,7-16 0,-7-14 0,0-10 0,0-9 0,0-6 0,-5-4 0,0 2 0,1 4 0,-1 6 0,1 12 0,4 8 0,0 9 0,0 18 0,20 0 0,-2 20 0,5 10 0,5 7 0,3 8 0,2 3 0,1 3 0,-4-2 0,-1-3 0,-4-9 0,-6-7 0,-3-10 0,-16-20 0,27 11 0,-27-11 0,23-27 0,-12-7 0,1-9 0,2-5 0,1-5 0,1-4 0,-2 7 0,-2 4 0,1 10 0,-3 8 0,-2 8 0,-8 20 0,17-12 0,-17 12 0,22 20 0,-10 4 0,6 8 0,0 13 0,1 1 0,1 8 0,-2 1 0,-1-2 0,-2-3 0,2 1 0,-6-15 0,10 3-904,-21-39-1160,47 41-1548,-17-30-1677,13-9 258,6-2-387,10-16 0</inkml:trace>
          <inkml:trace contextRef="#ctx0" brushRef="#br0" timeOffset="21996.0386">7817 2210 9417,'9'-96'4902,"-16"54"-129,-13 6-129,1 20-1548,-17-13-1419,18 28-645,-12 1-387,9 10-129,-1 15-129,5 11-258,2 7 129,8 6-129,4 5 0,3-1-129,1-1 0,15-4 129,4-6-129,5-6 129,2-11 129,5-6 0,-4-11 1,2-7-259,-1-6 0,-3-13 0,-4-12 0,-4-9 0,-6-11 0,-7-3 0,-5-4 0,0 2 0,-7 5 0,-9 4 0,6 14 0,-14-4-1033,24 36-3869,0 0-387,-17-4 258,17 4-645</inkml:trace>
          <inkml:trace contextRef="#ctx0" brushRef="#br0" timeOffset="22448.4394">8415 2080 12384,'41'-40'5031,"-33"24"-258,-8 16 0,2-29-2580,-2 29-1548,-9-5-129,9 5-129,-28 3-258,12 8-258,2 7 0,14-18-129,-22 37 0,17-17 0,5 6 0,9-3 129,10 4 129,12 0 0,2 0 258,12-1-129,-1-1 129,8 4 129,-4-8 0,0 4 0,-9-4-129,-3-1 129,-11-4-129,-8 5 129,-17-21-128,8 29-259,-8-29 0,-27 23 0,-3-14 0,-6-1 0,-7 0 0,-5-5 0,-1-1 0,-5-2 0,6 2-130,-2-2-386,13 0-387,-6-13-1032,17 6-2709,3-5-387,23 12-129,-24-32-129</inkml:trace>
          <inkml:trace contextRef="#ctx0" brushRef="#br0" timeOffset="15194.4267">5092 1885 12642,'7'-46'5031,"-7"28"-387,-14 2 258,14 16-3741,-38-16-387,22 16-129,-12 5 0,3 16-258,-9 11-258,2 16 129,-2 15-129,-1 11 0,1 12-129,4 5 129,1 1-129,10 2 129,8 1-129,11-10 0,0-7 129,18-8-258,10-8 258,12-11-258,8-6 129,12-17-129,13-8 129,9-15-387,14-1-387,-7-17-1419,10-6-2580,-4-8 0,-6-5-258,-8-2-258</inkml:trace>
          <inkml:trace contextRef="#ctx0" brushRef="#br0" timeOffset="20950.8368">5638 2102 10836,'5'-18'4773,"-5"18"-258,0 0 129,0 0-3096,0 23-645,0 2-258,4 18-129,-2-2-129,3 10 0,0-3-258,1 2 0,1-9-129,-2-5 129,-1-12 0,-1-4 0,-3-20 0,0 0 0,0 0 0,0 0 129,0-27-129,0-1 129,-3-8-129,-3-8-129,-1-6 129,0 0 0,0 0 0,3 8 0,-3 1 0,4 9 0,1 9 0,2 23 0,0-18-129,0 18 129,20 21-129,-1 6 0,6 5 129,7 5-129,2 6 129,7 1 0,0 3-129,1-3 129,1-5-129,-4-1 130,-3-5-130,-4-2 0,-7-8 0,-4-4 0,-21-19 0,25 22 0,-25-22 0,0 0 0,11-20 0,-11-5 0,0-12 0,0-9 0,-4-13 0,1-10 0,1-6 0,2 0 0,0 6 0,0 7 0,0 10 0,0 9 0,5 18 0,-5 9 0,11 29-2452,-11-13-2708,5 39-258,-1-11 0,6 10-516</inkml:trace>
          <inkml:trace contextRef="#ctx0" brushRef="#br0" timeOffset="22776.04">8632 1636 11868,'69'-7'5031,"-30"21"-387,7 13 516,2-1-2709,17 29-1161,-12 2-129,13 23-258,-8 6-644,5 12-259,-10 5 0,-7 5 0,-10-1 0,-13-4 0,-12-3 0,-11-15 0,-16-7 0,-20-14 0,-8-5 0,-24-23-259,2 1-4514,-9-10-645,4-6 258,2-10-387</inkml:trace>
          <inkml:trace contextRef="#ctx0" brushRef="#br0" timeOffset="23134.8406">9968 2397 14577,'23'-9'4902,"-2"9"-129,2 0 0,22 0-3483,-8 0-516,20 0-129,3 0-129,17 0-258,3-9 1,12 2-259,4-4 0,4-1-130,1 5-644,-24 0-3999,7-2-129,-20 0-129,-16 2-258</inkml:trace>
        </inkml:traceGroup>
      </inkml:traceGroup>
    </inkml:traceGroup>
  </inkml:traceGroup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21T01:02:50.551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1C6341FE-7A66-4681-ADD6-AF65E09F1679}" emma:medium="tactile" emma:mode="ink">
          <msink:context xmlns:msink="http://schemas.microsoft.com/ink/2010/main" type="inkDrawing" rotatedBoundingBox="5917,9827 20744,9489 20749,9696 5922,10034" shapeName="Other"/>
        </emma:interpretation>
      </emma:emma>
    </inkml:annotationXML>
    <inkml:trace contextRef="#ctx0" brushRef="#br0">0 331 4902,'25'-7'4386,"-25"7"0,25-11-258,-25 11-774,16-9-1161,7 9-516,-23 0-516,43 0-258,-20-1-258,18 1-129,-2 0-129,14 1 0,2-1-129,15 0 0,3 0 0,12 2 0,6-2-129,16 0 0,6 0 0,14 0-129,4 0 129,10 0-129,5 0 129,7 4-129,9-4 0,5 2 0,5 1 0,3-1 129,3 0-129,7 1 0,7-3 0,10 2 0,1 3 0,-2-3 0,-2 3 0,4 1 0,7-3 0,4 3 129,-5-1-129,-8 2 0,2-2 0,4-1 0,4-2 129,-3-2-258,-7 0 129,-3 0 0,-4 0 0,7-6 0,0-1 0,-7-2 0,-8 4 129,-2-2-129,-3 0 0,0-2 0,4 2 0,-8 0-129,-7 1 129,-2 1 0,-7 0-129,1-2 129,0 3 0,0-3-129,-7 3 129,-2-1 0,-2 0 0,0-4 0,-1 0 0,-1-2 0,0 1-129,-1-3 129,-2 1 0,2-1 0,-3-1-129,3 0 129,0 1 0,1 1-129,4-1 129,-2 5 0,0-1-129,1 0 129,-3 2 0,2 1 0,-3-1 0,1 2 129,-3-2-129,-2 3 129,-3-3-129,-1 2 129,-1-2-129,-2 0 129,-2-2-129,-1 2 0,-1 3 0,2 0 0,-1-1-129,-3 3 129,1 2 0,-6 0 0,-3 0 0,-8 0 0,-8 0-258,-9 0-129,-2 7-645,-21-7-1677,0 0-2064,-3 4 258,-9-2-516,-10 1-516</inkml:trace>
  </inkml:traceGroup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21T01:02:53.374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185927BB-36AF-4CF8-BB7F-A5B51137869D}" emma:medium="tactile" emma:mode="ink">
          <msink:context xmlns:msink="http://schemas.microsoft.com/ink/2010/main" type="inkDrawing" rotatedBoundingBox="6237,5889 19989,5616 19992,5793 6240,6067" shapeName="Other">
            <msink:destinationLink direction="with" ref="{B8B7480F-58BA-452A-A7D7-729098EC6BE1}"/>
          </msink:context>
        </emma:interpretation>
      </emma:emma>
    </inkml:annotationXML>
    <inkml:trace contextRef="#ctx0" brushRef="#br0">0 219 3999,'0'0'3999,"0"0"-258,0 0-774,0 0-645,0 0-645,0 0-516,0 0-516,0 0 0,0 0-258,14 0 129,-14 0-129,23 0 0,-7 2 129,-16-2-258,36 3 0,-15-1 0,9 3-129,2-1 258,7 1-258,2-3 0,7 2-129,2 1 129,3-3-129,4 1 129,2-1-129,7-2 0,1 2 0,8 0 129,5-1-129,2-1 0,2 2 0,-1 0 0,3 2 0,-6-3 0,-2 3 129,-2-1-258,-1 1 258,2 0-129,3-1 0,9-1 0,3 3 0,11-3 0,7 2 0,6-3 0,7 3 129,3-1-129,6-1 0,1 0 0,8 0 0,1 0 0,4-1 129,3-1-129,2 0 0,4 0 0,4 0 129,4 0-129,1-3 129,1-4-129,1 1 0,3 1 129,3 0-129,8-4 129,5 2-129,-2 0 0,0-2 129,2 0-129,6 0 129,8 0-129,0 2 0,-5 0 129,-6 0-129,-4 1 0,-1 3 0,2 1 0,-4-2 0,-6 1 0,-5 1 0,-2-2 0,1 3 0,1-3 0,3 1 0,1-3 0,1 3 0,-3-3 0,2 1 0,3-2 0,4 2 0,2-3 0,-1 3 0,-8-4 0,-3 2 0,-4 0 0,0 0 0,-1-2 0,-3 0 0,-10 0 0,0 2 129,-5-2-129,1 4 129,-3-2 0,-2 1 0,2 3-129,-4-1 129,-1-1 0,-2 3-129,-4-3 129,-4 1-129,-3-1 129,-5 1-129,-11 1 0,-5-1 0,-6 2 0,-3 1 0,-2 1-129,-3 0 129,-4 0-129,-11 1-258,2 10-645,-20-4-2451,-10 2-645,-7 7-387,-25-7 0,-11 9-258</inkml:trace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21T00:46:07.266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 contextRef="#ctx0" brushRef="#br0">0 289 10965,'61'0'4644,"-31"0"0,2 0-129,9 0-2967,-11-7-387,18 3-258,-10-8-258,10 5-129,-11-9 0,4 3-258,-11-6 0,-1-1 0,-10-3-258,-8-2 129,-9-5-258,-6 1 129,-15 3-129,-12-1 0,-4 7 0,-8 10 0,-5 8 0,-2 2 129,4 18-129,2 7 0,8 5 129,6 5-129,5 6 129,9-2 0,9 1-129,7-3 129,3-2 0,15-1 0,9-3 0,10-3 0,8-5 0,8-5 0,4-4-129,-2-7 0,4-3-129,-11-6-645,9-2-1548,-16-17-2322,-11-9 258,-7-9-645,-9-11-129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21T01:02:54.903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1669EDFF-6436-4518-AB24-F2F95C5728E9}" emma:medium="tactile" emma:mode="ink">
          <msink:context xmlns:msink="http://schemas.microsoft.com/ink/2010/main" type="inkDrawing" rotatedBoundingBox="6085,7439 9223,6006 9597,6827 6459,8260" semanticType="callout" shapeName="Other">
            <msink:sourceLink direction="with" ref="{20D12CAB-DBD3-4667-8781-D1C3D6C51D23}"/>
            <msink:sourceLink direction="with" ref="{F48F44F6-EC86-4B03-8B5C-2D3887B2A499}"/>
          </msink:context>
        </emma:interpretation>
      </emma:emma>
    </inkml:annotationXML>
    <inkml:trace contextRef="#ctx0" brushRef="#br0">3037 66 4644,'0'0'4386,"16"-23"-129,-16 23 0,21-7-1032,-21 7-903,0 0-387,9-27-516,-9 27-258,0 0-387,0 0-258,0 0 0,16-9-258,-16 9 0,0 0-129,0 0-129,5 11 129,-5-11 0,6 21-129,-4-5 129,-1 4-129,1 7 129,-2 1 0,0 6-129,0 3 129,-9 4-129,-1 7 129,-5 2-129,1 2 129,-5-1-129,-3 3 129,-1-3-129,0 6 129,-4-2-129,-1-1 129,-2-1-129,-4 2 0,-5 0 129,-2 4-129,-6-4 0,-1 2 0,-5-2 129,-2 0-258,-4-3 258,-1-2 0,-6-4-129,-3-5 129,-4-2 0,-6-7 0,-2-2-129,-8-7 129,-6-1-129,-4-8 129,-8-2-129,-9-1 0,-10-6 0,-7-1 0,-6-2 0,0-2 129,0 0-129,6-2 0,5-5 0,12 0 0,13-2 130,12 0-260,10 4 130,11-1-129,12 3 0,6-3-387,20 6-258,-4 0-387,31 11-1935,5-11-1935,-7 20 129,7-20-258,16 19-774</inkml:trace>
  </inkml:traceGroup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21T01:02:56.104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B8B7480F-58BA-452A-A7D7-729098EC6BE1}" emma:medium="tactile" emma:mode="ink">
          <msink:context xmlns:msink="http://schemas.microsoft.com/ink/2010/main" type="inkDrawing" rotatedBoundingBox="17668,5760 20886,7128 20529,7968 17311,6600" semanticType="callout" shapeName="Other">
            <msink:sourceLink direction="with" ref="{185927BB-36AF-4CF8-BB7F-A5B51137869D}"/>
            <msink:sourceLink direction="with" ref="{49369625-68F7-4C82-8796-3BB653748066}"/>
          </msink:context>
        </emma:interpretation>
      </emma:emma>
    </inkml:annotationXML>
    <inkml:trace contextRef="#ctx0" brushRef="#br0">54-17 5676,'0'0'4257,"0"0"0,0 0-645,-2-18-903,2 18-645,0 0-387,0 0-129,0 0-645,0 0-129,0 0-129,0 0-129,0 0 0,0 0-258,-16 9 0,16-9 0,-8 31 0,4-7 0,-1 3-129,1 5 0,1 6 0,1 8 0,-2 4-129,4 10 129,0 4-258,0 4 258,7 5-258,6 1 258,3-1-258,5 0 129,6-3 0,5-5 129,5-6-129,11-4 258,7-5 0,9-4-129,6-1 129,13-4 0,10-6 129,15 1-387,8-6 130,9-1-130,4-1 0,10-3 0,3-2 0,10-2 0,1-1 0,5-2 0,-2-4 0,5 4 0,-7-4 0,1-2 0,-6 1 0,-12-2 0,-14-1 0,-20-1 0,-16 7 0,-24-16-904,-1 16-2837,-39-7-1161,-23-9-258,0 0-129,-43 21 0</inkml:trace>
  </inkml:traceGroup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21T01:03:01.424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20D12CAB-DBD3-4667-8781-D1C3D6C51D23}" emma:medium="tactile" emma:mode="ink">
          <msink:context xmlns:msink="http://schemas.microsoft.com/ink/2010/main" type="inkDrawing" rotatedBoundingBox="9102,4711 17811,4590 17831,6021 9122,6142" hotPoints="17729,4485 17792,5783 9205,6205 9141,4907" semanticType="enclosure" shapeName="Rectangle">
            <msink:sourceLink direction="with" ref="{602389E4-07AC-42AE-9771-42DEE1036D33}"/>
            <msink:sourceLink direction="with" ref="{9A4E13EB-6E5B-4F97-A10C-5F0D868C7C59}"/>
            <msink:destinationLink direction="with" ref="{1669EDFF-6436-4518-AB24-F2F95C5728E9}"/>
          </msink:context>
        </emma:interpretation>
      </emma:emma>
    </inkml:annotationXML>
    <inkml:trace contextRef="#ctx0" brushRef="#br0">32 839 6063,'0'0'4644,"18"0"-645,-18 0 258,0 0-1548,0 0-516,0-16-387,0 16-516,0 0-258,0 0-258,-4-29 0,4 29-258,-3-25 0,3 25 0,-4-32-129,4 11-129,-2-8 0,2-1-129,-3-9 129,3-7 0,-4-2-128,4 3-130,0-3 0,0 7 0,0-1 0,0 10 0,0 5 0,0 11 0,0 16 0,4-25 0,-4 25 0,3-18 0,-3 18 0,0 0 0,2-21 0,-2 21 0,0 0 0,0-23 0,0 23 0,0-18 0,0 18 0,0 0 0,0-21 0,0 21 0,0 0 0,0 0 0,0-16 0,0 16 0,0 0 0,0 0 0,0 0 0,0 0 0,0 0 0,0 0 0,0 0 0,0-20 0,0 20 0,0 0 0,11-18 0,-11 18 0,25-9 0,-8 8 0,8 1 0,5 0-130,4 1 1,5 3 129,6 3-129,1-2 129,4 2 0,3 1 0,4-3 0,2-2 0,3 1 0,6-2 0,3-2 0,9 0 0,5-2 129,10-3-129,8-1 0,12 1 129,12-2-129,6 0 0,13 1 130,7 1-130,12-2 0,17 0 0,8 2 0,6-3 0,8 3 0,13 0 0,9-1 0,7 3 0,-1-1 0,-8 3 0,2 1 0,1-2 0,3 2 0,-11 0 0,-6 0 0,-1 0 0,1 0 0,-1 0 0,-6 0 0,-12 0 0,-7 0 0,-6 0 0,-8 2 0,-6-1 0,-11 1 0,-11 0 0,-8-2 0,-8 0 0,-6 0 0,-7 0 0,-11 0 0,-11-2 0,-9 0 0,-6 1 0,-8-3 0,-7 2 0,-7 0 0,-6 1 0,-3 1 0,-5 0 0,-4 0 0,-3 0 0,-2 0 0,-4 0 0,-4 0 0,-2 0 0,-1 0 0,-4-2 0,1 2 0,-2 0 0,-2 0 0,0 0 0,-16 0 0,28 0 0,-28 0 0,21 0 0,-21 0 0,0 0 0,16 0 0,-16 0 0,0 0 0,0 0 0,0 0 0,0 0 0,0 0 0,0 0 0,0 0 0,0 0 0,0 0 0,0 0 0,16 0 0,-16 0 0,0 0 0,0 0 0,0 0 0,0 0 0,0 0 0,0 0 0,0 0 0,0 0 0,0 0 0,15 18 0,-15-18 0,9 16 0,-9-16 0,8 19 0,-8-19 0,9 22 0,-9-22 0,9 26 0,-9-26 0,7 32 0,-1-14 0,-1 2 0,0 1 0,2 0 0,-1 4 0,-1 0 0,2 2 0,0 3 0,-1 4 0,1 1 0,-2 3 0,1 4 0,-1 3 0,0 1 0,1 6 0,-3-1 0,2 1 0,-3-2 0,4 1-259,-6-10-1805,0 6-2451,0-5-516,0-3 0,-2-3-387</inkml:trace>
    <inkml:trace contextRef="#ctx0" brushRef="#br0" timeOffset="-2402.4042">165 1513 3483,'0'0'3999,"0"0"258,0 0-129,13-13-1161,-13 13-774,0 0 0,0 0-516,3-26-387,-3 26-258,0 0-129,9-20-129,-9 20-258,0-20 0,0 20-129,0-19 0,0 19-258,-9-25 129,9 25-129,-12-30 0,3 10-129,2 1 0,0-8 129,3 0 0,-1-3 0,1 2 129,1-3-129,1 1 0,-2-2 129,3 4-129,-3 1 1,0-2-130,1-1 0,-1 2 0,1-1 0,-3-1 0,1 3 0,0-1 0,1 1 0,-1 6 0,0 1 0,-1 4 0,-1 0 0,7 16 0,-7-21 0,7 21 0,0 0 0,-7-16 0,7 16 0,0 0 0,0 0 0,0 0 0,0 0 0,0 0 0,0 0 0,0 0 0,0 0-130,0 0 130,0 0-129,0 0 0,9 0 129,-9 0-129,0 0 129,23 5-129,-23-5 0,30 9 129,-9-3-129,4-1 0,6 0 129,2-1 0,7-1 0,0-1-129,7 2 129,-1-3 0,2 1 0,2-2 129,1 0-129,3 0 0,1 0 0,2 0 0,1-5 0,3 0 0,-1-1 0,4 1 0,-1 0 0,-1 1 0,-2-1 0,3 5 0,-1 0 0,2 0 0,2 0 129,1 0-129,3 1 0,3-1-129,1 6 129,5-3 0,1 3 129,2-1-129,3 0 0,4 2 0,7 1 129,5-1-129,8-2 0,6 0 0,3 1 129,5-3-129,3-3 0,2 2 0,2-2 0,5 0 0,2 0 0,0 0 0,2 0 0,-2 0 0,-2 0 0,0 0 0,-5-2 0,-6 0 0,1 2 0,-4-1 0,3 1 0,-3 0 0,0 0 0,-2-2 0,-1 2 0,-6 0 0,-4 0 0,-6 0 0,-4-2 0,0 2-129,-4 0 129,-2-2 0,-3 2 0,-3-1 0,-5-1 0,-1 0 0,-3-2 0,-6 1 0,-3-2 0,-4 1 0,-6 0 0,1-1 0,-2 2 0,-4-3 0,-1 3-129,-2-1 129,0 1 0,-1 1 0,1-2 0,0 2 0,3 1 129,-1-3-129,0 0 0,-3 3 0,-1-3 0,-1 1 0,-3-1-129,-1 0 129,-4 1 0,0-1 0,0 1 0,-1 1 0,-1-2 0,2 3 0,0-3 0,0 2 0,2-1 0,-2 3 0,2-2 0,0 2 0,0-2 0,-2 2 0,2 0 0,0 0 0,0 0 0,3 0 0,1 0 0,1 0 0,0 0 0,-1 0 0,1-2-129,-1 2 129,-5 0 0,-2 0 0,-4-1 0,-4 1 0,-5 0 129,-4 0-129,-3 0 0,-18 0 0,25 0 0,-25 0 0,0 0 0,19 0 0,-19 0 0,0 0 0,0 0 0,0 0 129,0 0-129,0 0 0,0 0 0,0 0 0,0 0 0,0 0 0,0 0 0,0 0 0,0 0 0,0 0 0,0 0 0,0 0 0,0 0 0,0 0 0,0 0 0,0 0 0,0 0 0,0 0 0,0 0 0,0 0 0,0 0 0,0 0 0,15 14 0,-15-14 0,0 0 0,1 23 129,-1-23-129,0 25 0,0-7 0,0 0 0,-1 3 0,-1 0 0,0 4 0,0 0 129,1 0-129,-3 0 0,4 0 0,-2 0 0,0-4 0,1 2 0,-1-2 0,0 1 0,0-1 0,0 0 0,2 3-387,-7-8-774,7 5-3483,2 4 0,0-6-258,1-1-258</inkml:trace>
  </inkml:traceGroup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21T01:03:55.759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6C43AC87-3FD5-44CC-A7F7-BE87ADD226A7}" emma:medium="tactile" emma:mode="ink">
          <msink:context xmlns:msink="http://schemas.microsoft.com/ink/2010/main" type="writingRegion" rotatedBoundingBox="3118,4839 23189,4862 23174,18007 3103,17984"/>
        </emma:interpretation>
      </emma:emma>
    </inkml:annotationXML>
    <inkml:traceGroup>
      <inkml:annotationXML>
        <emma:emma xmlns:emma="http://www.w3.org/2003/04/emma" version="1.0">
          <emma:interpretation id="{B15C8EB1-548B-4BD2-86F8-2E683E0F1E24}" emma:medium="tactile" emma:mode="ink">
            <msink:context xmlns:msink="http://schemas.microsoft.com/ink/2010/main" type="paragraph" rotatedBoundingBox="11783,4788 14439,4875 14421,5411 11765,5324" alignmentLevel="3"/>
          </emma:interpretation>
        </emma:emma>
      </inkml:annotationXML>
      <inkml:traceGroup>
        <inkml:annotationXML>
          <emma:emma xmlns:emma="http://www.w3.org/2003/04/emma" version="1.0">
            <emma:interpretation id="{602389E4-07AC-42AE-9771-42DEE1036D33}" emma:medium="tactile" emma:mode="ink">
              <msink:context xmlns:msink="http://schemas.microsoft.com/ink/2010/main" type="line" rotatedBoundingBox="11783,4788 14439,4875 14421,5411 11765,5324">
                <msink:destinationLink direction="with" ref="{20D12CAB-DBD3-4667-8781-D1C3D6C51D23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490F5B94-072A-41F1-9C93-6B74C3FA2195}" emma:medium="tactile" emma:mode="ink">
                <msink:context xmlns:msink="http://schemas.microsoft.com/ink/2010/main" type="inkWord" rotatedBoundingBox="11783,4788 14439,4875 14421,5411 11765,5324"/>
              </emma:interpretation>
              <emma:one-of disjunction-type="recognition" id="oneOf0">
                <emma:interpretation id="interp0" emma:lang="en-US" emma:confidence="0">
                  <emma:literal>metal</emma:literal>
                </emma:interpretation>
                <emma:interpretation id="interp1" emma:lang="en-US" emma:confidence="0">
                  <emma:literal>M eth)</emma:literal>
                </emma:interpretation>
                <emma:interpretation id="interp2" emma:lang="en-US" emma:confidence="0">
                  <emma:literal>M eth</emma:literal>
                </emma:interpretation>
                <emma:interpretation id="interp3" emma:lang="en-US" emma:confidence="0">
                  <emma:literal>Metal</emma:literal>
                </emma:interpretation>
                <emma:interpretation id="interp4" emma:lang="en-US" emma:confidence="0">
                  <emma:literal>M Ital</emma:literal>
                </emma:interpretation>
              </emma:one-of>
            </emma:emma>
          </inkml:annotationXML>
          <inkml:trace contextRef="#ctx0" brushRef="#br0">441-3627 13416,'8'-22'4515,"-8"22"-129,0 0 129,17 22-2967,-17-6-645,6 18-258,-6-4-129,9 11 0,-8 0-258,8 1 0,-5-4-129,3-5 0,-3-8 0,-1-3 0,-3-22 0,0 0 0,0 0 0,0 0 0,-5-20 0,-1-5 1,-2-9-130,0-1 0,-1-4 0,2 0 0,2 1 0,1 3 0,1 4 0,3 7 0,0 2 0,0 22 0,2-23 0,-2 23 0,21 0 0,-21 0 0,30 18 0,-10-2 0,3 3 0,4 1 0,-2 1 0,-1-1 0,1-1 0,-2-3 0,1 0 0,-7-5 0,-1-2 0,-16-9 0,27 2 0,-27-2 0,18-14 0,-9-6 0,-2-7 0,2-1 0,-2-6 0,0 4 0,0 1 0,2 6 0,-2 2 0,-7 21 0,14-21 0,-14 21 0,25 5 0,-10 13 0,1 3 0,3 7 0,1 10 0,1-1 0,4 6 0,-7-8 0,12 17-775,-14-20-3998,5 0-387,-5-11 129,2-5-258</inkml:trace>
          <inkml:trace contextRef="#ctx0" brushRef="#br0" timeOffset="358.8006">1201-3460 11739,'46'-37'5031,"-23"26"-387,6 2 129,6 7-1161,-6-17-2193,21 12-387,-9-9-515,3 7-517,-5-7 0,-5 3 0,-7-1 0,-11 2 0,-16 12 0,0-25 0,0 25 0,-25-15 0,2 14 0,-4 1 0,-1 1 0,-1 8 0,6 9 0,2 3 0,6 4 0,6 6 0,8 1-130,1 0 1,17 3-129,5-5-129,12 6-129,-2-16-516,16 15-1032,-4-19-2580,1-7 129,1-4-387,-3-5 0</inkml:trace>
          <inkml:trace contextRef="#ctx0" brushRef="#br0" timeOffset="1092.0019">1930-3419 7740,'0'0'4257,"0"0"258,0 0-258,22-14-774,3 19-1419,-25-5-387,44 11-645,-21-11-129,18 0-129,-4 0-387,11-6 129,-1-8-258,1 3 0,-7-6 129,-6 2-258,-8-2 1,-11 4-130,-16 13 0,0-19 0,-11 15 0,-10 4 0,0 0 0,-1 9 0,3 5 0,1 2 0,5 2 0,6 3 0,5-1 0,2-1 0,0-1 0,6-2 0,-6-16 0,18 25 0,-18-25 0,19 9 0,-19-9 0,23-4 0,-23 4 0,31-32 0,-15 13 0,5 3 0,-2 0 0,6 9 0,0 5 0,2 2 0,0 11 0,1 6 0,-1 3 0,-2-2 0,1 3 0,-26-21-1033,50 16-2837,-27-16-1161,4-5 258,0-13-516,1-5 258</inkml:trace>
          <inkml:trace contextRef="#ctx0" brushRef="#br0" timeOffset="592.8009">1996-3743 16899,'-2'-16'4773,"2"16"387,0 20-387,0-3-3611,4 23-1162,-1-3 0,10 11 0,-2 4 0,-1 1 0,4 4 0,-6-11 0,9 13-646,-17-33-2450,6 10-1806,-4-15-129,-2-5-258,0-16 0</inkml:trace>
          <inkml:trace contextRef="#ctx0" brushRef="#br0" timeOffset="1263.602">2939-3647 16125,'18'-55'4902,"-15"34"258,-3 21-387,9-16-2966,7 26-1807,-7 8 0,5 18 0,0 5 0,1 10 0,3 15 0,-13 2-2839,9 3-2063,-7-2-387,-1 2-129</inkml:trace>
        </inkml:traceGroup>
      </inkml:traceGroup>
    </inkml:traceGroup>
    <inkml:traceGroup>
      <inkml:annotationXML>
        <emma:emma xmlns:emma="http://www.w3.org/2003/04/emma" version="1.0">
          <emma:interpretation id="{0EB44F63-4C74-418F-8270-D5C52AA2C5DD}" emma:medium="tactile" emma:mode="ink">
            <msink:context xmlns:msink="http://schemas.microsoft.com/ink/2010/main" type="paragraph" rotatedBoundingBox="11800,5535 14075,5562 14069,6073 11794,6046" alignmentLevel="3"/>
          </emma:interpretation>
        </emma:emma>
      </inkml:annotationXML>
      <inkml:traceGroup>
        <inkml:annotationXML>
          <emma:emma xmlns:emma="http://www.w3.org/2003/04/emma" version="1.0">
            <emma:interpretation id="{9A4E13EB-6E5B-4F97-A10C-5F0D868C7C59}" emma:medium="tactile" emma:mode="ink">
              <msink:context xmlns:msink="http://schemas.microsoft.com/ink/2010/main" type="line" rotatedBoundingBox="11800,5535 14075,5562 14069,6073 11794,6046">
                <msink:destinationLink direction="with" ref="{20D12CAB-DBD3-4667-8781-D1C3D6C51D23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9AA2940E-7868-4F06-A467-1A9593339A96}" emma:medium="tactile" emma:mode="ink">
                <msink:context xmlns:msink="http://schemas.microsoft.com/ink/2010/main" type="inkWord" rotatedBoundingBox="11800,5535 14075,5562 14069,6073 11794,6046"/>
              </emma:interpretation>
              <emma:one-of disjunction-type="recognition" id="oneOf1">
                <emma:interpretation id="interp5" emma:lang="en-US" emma:confidence="0">
                  <emma:literal>oxide</emma:literal>
                </emma:interpretation>
                <emma:interpretation id="interp6" emma:lang="en-US" emma:confidence="0">
                  <emma:literal>Ox de</emma:literal>
                </emma:interpretation>
                <emma:interpretation id="interp7" emma:lang="en-US" emma:confidence="0">
                  <emma:literal>Oxy de</emma:literal>
                </emma:interpretation>
                <emma:interpretation id="interp8" emma:lang="en-US" emma:confidence="0">
                  <emma:literal>Oxide</emma:literal>
                </emma:interpretation>
                <emma:interpretation id="interp9" emma:lang="en-US" emma:confidence="0">
                  <emma:literal>Ox; de</emma:literal>
                </emma:interpretation>
              </emma:one-of>
            </emma:emma>
          </inkml:annotationXML>
          <inkml:trace contextRef="#ctx0" brushRef="#br0" timeOffset="2090.4036">680-2925 10836,'-30'-25'4257,"-10"8"387,23 17-516,-8 3-1548,-5 3-1290,17 15-516,-6 2-258,4 11-258,1 1-129,5 8 0,2 0-129,7 1 0,2-5 0,10-1 129,4-12 129,13-1 0,-4-10 129,12-5 0,-9-10 129,6 0 129,-7-16-129,1 0-386,-10-9-130,-2-3 0,-9-6 0,-5-3 0,-2-2 0,-11-4 0,-3 0 0,-7 2 0,-2 6 0,-4 1 0,6 14 0,-13-1-904,34 21-2579,-37 0-1419,15 9 129,3 7-516,3 3 258</inkml:trace>
          <inkml:trace contextRef="#ctx0" brushRef="#br0" timeOffset="2542.8044">803-2830 14319,'53'-2'5031,"-26"2"-516,1 7 258,-8-7-3096,15 21-774,-3-6-258,2 8-387,-4-2-129,1-1-387,-3 3-129,-7-13-387,8 15-774,-29-25-1419,25 2-1806,-25-2 258,19-5-516,-19 5 258,7-27 129,-7 2 2967,0 2 1548,0 3 2322,-5 3 2709,-6-3-258,11 20 129,-16-27-516,16 27-129,0 0-1806,-26-1-774,24 10-516,2-9-387,-21 30-129,8-11-258,2 6 0,-1 2-258,-2-6-516,8 11-516,-13-10-2967,10-1-774,2-5 129,7-16-645,-7 20 0</inkml:trace>
          <inkml:trace contextRef="#ctx0" brushRef="#br0" timeOffset="2745.6047">1265-2777 14964,'27'-7'5031,"-27"7"-387,25 3-129,0 19-3225,-25-22-516,28 35-387,-12-10-258,-5-3-1032,14 13-2322,-17-10-1548,0-2 0,-5-5-258,-3-18 0</inkml:trace>
          <inkml:trace contextRef="#ctx0" brushRef="#br0" timeOffset="2886.005">1363-2841 12771,'-11'-52'4128,"11"52"-903,0 0-2967,-2-25-2838,2 25-1419,6 16-258</inkml:trace>
          <inkml:trace contextRef="#ctx0" brushRef="#br0" timeOffset="3634.8064">1831-2852 10449,'-32'-14'4128,"32"14"-258,-43 5-258,22 8-2064,3 8-903,0 2-258,6 6-258,1-1 0,7 2 129,4-6 129,2 2 258,-2-26 129,29 32 129,-29-32 0,39 13 0,-39-13 129,39-4-258,-23-15 0,3 1-257,-4-12-517,-1-2 0,-7-8 0,-2-4 0,-3-2 0,-2-1 0,0 5 0,-9 4 0,0 5 0,0 8 0,2 7 0,7 18 0,0 0 0,-17 7 0,17 14 0,0 6 0,3 5 0,8 4 0,3 1 0,7 0 0,6-3 0,3-5 0,6-6 0,5-7 0,1-7 0,7-6 0,-1-3 0,0-10 0,0-8 0,-4-2 0,-3-3 0,-9 0 0,-7 0 0,-7 1 0,-11 5 0,-7 17 0,-2-23 0,2 23 0,-32-2 0,11 2 0,-4 12 0,2 6 0,1 5 0,3 6 0,3 3 0,5 1 0,4 3 0,7 1 0,5-1 0,15-4 0,5-4 0,12-4 0,8-8 0,8-11 0,22 6-3742,-8-11-1031,1 0 0,-4-6-387,-4-6-387</inkml:trace>
        </inkml:traceGroup>
      </inkml:traceGroup>
    </inkml:traceGroup>
    <inkml:traceGroup>
      <inkml:annotationXML>
        <emma:emma xmlns:emma="http://www.w3.org/2003/04/emma" version="1.0">
          <emma:interpretation id="{9A3F62C5-AB3A-4096-9B3F-3F2E66CB2579}" emma:medium="tactile" emma:mode="ink">
            <msink:context xmlns:msink="http://schemas.microsoft.com/ink/2010/main" type="paragraph" rotatedBoundingBox="19157,5936 23189,5947 23186,6877 19154,6865" alignmentLevel="4"/>
          </emma:interpretation>
        </emma:emma>
      </inkml:annotationXML>
      <inkml:traceGroup>
        <inkml:annotationXML>
          <emma:emma xmlns:emma="http://www.w3.org/2003/04/emma" version="1.0">
            <emma:interpretation id="{F96D96CB-CAF7-42C8-A450-CFD2328B577C}" emma:medium="tactile" emma:mode="ink">
              <msink:context xmlns:msink="http://schemas.microsoft.com/ink/2010/main" type="line" rotatedBoundingBox="19157,5936 23189,5947 23186,6877 19154,6865"/>
            </emma:interpretation>
          </emma:emma>
        </inkml:annotationXML>
        <inkml:traceGroup>
          <inkml:annotationXML>
            <emma:emma xmlns:emma="http://www.w3.org/2003/04/emma" version="1.0">
              <emma:interpretation id="{00E491E4-F859-49E7-970A-41C4D29C5D94}" emma:medium="tactile" emma:mode="ink">
                <msink:context xmlns:msink="http://schemas.microsoft.com/ink/2010/main" type="inkWord" rotatedBoundingBox="19156,6233 19498,6234 19496,6866 19154,6865"/>
              </emma:interpretation>
              <emma:one-of disjunction-type="recognition" id="oneOf2">
                <emma:interpretation id="interp10" emma:lang="en-US" emma:confidence="0">
                  <emma:literal>n</emma:literal>
                </emma:interpretation>
                <emma:interpretation id="interp11" emma:lang="en-US" emma:confidence="0">
                  <emma:literal>N</emma:literal>
                </emma:interpretation>
                <emma:interpretation id="interp12" emma:lang="en-US" emma:confidence="0">
                  <emma:literal>^</emma:literal>
                </emma:interpretation>
                <emma:interpretation id="interp13" emma:lang="en-US" emma:confidence="0">
                  <emma:literal>R</emma:literal>
                </emma:interpretation>
                <emma:interpretation id="interp14" emma:lang="en-US" emma:confidence="0">
                  <emma:literal>h</emma:literal>
                </emma:interpretation>
              </emma:one-of>
            </emma:emma>
          </inkml:annotationXML>
          <inkml:trace contextRef="#ctx0" brushRef="#br0" timeOffset="-40435.2708">7820-2252 12126,'0'0'5031,"0"0"-387,7 11 258,-7-11-2580,25 55-903,-20-21-516,13 17-129,-7-1-387,3 3-128,-3 0-259,-3-3 0,-2-6 0,-6-8 0,0-6 0,0-7 0,0-23 0,-16 18 0,16-18 0,-20-15 0,10-9 0,1-7 0,0-6 0,3-9 0,1-4 0,5-5 0,0-5 0,2 0 0,5 3 0,5 6 0,1 1 0,5 11 0,-2 7 0,3 14 0,1 11 0,3 7 0,-2 18 0,2 12 0,-1 7 0,-1 11 0,-1 5 0,-3 2 0,-1 2 0,-3-4 0,-1-1 0,-6-8 0,1 0 0,-7-10 0,3 2-259,-6-19-1289,6 12-1290,-3-29-2064,0 19-129,0-19-129,0 0 129</inkml:trace>
        </inkml:traceGroup>
        <inkml:traceGroup>
          <inkml:annotationXML>
            <emma:emma xmlns:emma="http://www.w3.org/2003/04/emma" version="1.0">
              <emma:interpretation id="{E29F6849-AE28-4074-ABC2-5C1C425CC132}" emma:medium="tactile" emma:mode="ink">
                <msink:context xmlns:msink="http://schemas.microsoft.com/ink/2010/main" type="inkWord" rotatedBoundingBox="19730,6218 20317,6220 20315,6784 19729,6782"/>
              </emma:interpretation>
              <emma:one-of disjunction-type="recognition" id="oneOf3">
                <emma:interpretation id="interp15" emma:lang="en-US" emma:confidence="1">
                  <emma:literal>4</emma:literal>
                </emma:interpretation>
                <emma:interpretation id="interp16" emma:lang="en-US" emma:confidence="0">
                  <emma:literal>+</emma:literal>
                </emma:interpretation>
                <emma:interpretation id="interp17" emma:lang="en-US" emma:confidence="0">
                  <emma:literal>^</emma:literal>
                </emma:interpretation>
                <emma:interpretation id="interp18" emma:lang="en-US" emma:confidence="0">
                  <emma:literal>h</emma:literal>
                </emma:interpretation>
                <emma:interpretation id="interp19" emma:lang="en-US" emma:confidence="0">
                  <emma:literal>r</emma:literal>
                </emma:interpretation>
              </emma:one-of>
            </emma:emma>
          </inkml:annotationXML>
          <inkml:trace contextRef="#ctx0" brushRef="#br0" timeOffset="-40232.4707">8394-2067 12771,'43'-25'4902,"-18"14"-516,9 6 258,14 5-2838,-13-7-774,21 5-387,-5-3-387,4-2-516,6 7-387,-15-16-1032,7 3-2838,-14 1 0,-14-8-258,-9 1-258</inkml:trace>
          <inkml:trace contextRef="#ctx0" brushRef="#br0" timeOffset="-40060.8704">8857-2390 12384,'-20'0'5031,"20"28"-387,0-3 258,15 19-2709,-15-15-516,8 24-645,-6-5-387,4 7-516,-3 11-1161,-3-10-3612,-5-1-129,-9 0-129,-8-5-387</inkml:trace>
        </inkml:traceGroup>
        <inkml:traceGroup>
          <inkml:annotationXML>
            <emma:emma xmlns:emma="http://www.w3.org/2003/04/emma" version="1.0">
              <emma:interpretation id="{49369625-68F7-4C82-8796-3BB653748066}" emma:medium="tactile" emma:mode="ink">
                <msink:context xmlns:msink="http://schemas.microsoft.com/ink/2010/main" type="inkWord" rotatedBoundingBox="20877,5941 23189,5947 23187,6849 20875,6842">
                  <msink:destinationLink direction="with" ref="{B8B7480F-58BA-452A-A7D7-729098EC6BE1}"/>
                </msink:context>
              </emma:interpretation>
              <emma:one-of disjunction-type="recognition" id="oneOf4">
                <emma:interpretation id="interp20" emma:lang="en-US" emma:confidence="0">
                  <emma:literal>drain</emma:literal>
                </emma:interpretation>
                <emma:interpretation id="interp21" emma:lang="en-US" emma:confidence="0">
                  <emma:literal>drone</emma:literal>
                </emma:interpretation>
                <emma:interpretation id="interp22" emma:lang="en-US" emma:confidence="0">
                  <emma:literal>droid</emma:literal>
                </emma:interpretation>
                <emma:interpretation id="interp23" emma:lang="en-US" emma:confidence="0">
                  <emma:literal>drank</emma:literal>
                </emma:interpretation>
                <emma:interpretation id="interp24" emma:lang="en-US" emma:confidence="0">
                  <emma:literal>droning</emma:literal>
                </emma:interpretation>
              </emma:one-of>
            </emma:emma>
          </inkml:annotationXML>
          <inkml:trace contextRef="#ctx0" brushRef="#br0" timeOffset="-6318.0111">9736-2101 6837,'24'-23'4386,"-22"3"-258,-2 20 129,0-28-1419,-5 5-1161,5 23-387,-25-31-387,25 31-387,-37-19 0,15 19-129,-4 0 0,4 3-129,-1 6-129,5 11 129,1-1-258,4 8 129,2-2 0,8 5-129,3-1 129,0 1-129,3-3 129,12-1 258,-3-6-258,8-1 258,-4-8 0,7 0 0,-5-11 129,7 2-129,-6-4 129,2-9-258,-5-7-128,4-7-130,-6-8 0,2-10 0,-1-12 0,-3-7 0,-1-6 0,-1-7 0,3 2 0,-6 4 0,0 7 0,-3 10 0,-3 13 0,1 12 0,-2 10 0,0 17 0,0 0 0,-7 14 0,5 12 0,-1 12 0,3 12 0,0 8 0,0 8 0,9 5 0,1 0 0,6-1 0,2-3 0,2-10 0,3-9 0,0-5 0,2-11 0,3-9 0,1-9 0,3-6 0,0-8 0,3 0 0,-3-15 0,2-4 0,-5-8 0,-5-3 0,-4-6 0,-4-3 0,-9 0 0,-7 0 0,0 1 0,-11 3 0,-1 5 0,-6 3 0,0 9 0,1 0 0,1 11 0,16 7 0,-23-3 0,23 3 0,0 0-130,-15 16 1,15-16-129,0 25 129,0-25 0,11 23 129,-11-23 0,21 19 0,-21-19 0,25 11 129,-25-11-129,27 7 129,-27-7 0,27 2 0,-27-2 0,28 2 1,-28-2-130,30 1 0,-14 3 0,0 0 0,-16-4 0,31 10 0,-31-10 0,24 18 0,-24-18 0,20 21 0,-20-21 0,14 25 0,-14-25 0,6 32 0,-5-14 0,-1 0 0,2 1 0,-2-1-130,0 9-773,0-27-903,9 27-2838,-9-27-387,32 28 0,-4-16-258</inkml:trace>
          <inkml:trace contextRef="#ctx0" brushRef="#br0" timeOffset="-5662.81">10988-2092 8514,'-23'-54'4515,"7"33"258,16 21-516,-31-16-903,10 7-1548,21 9-645,-28 9-387,17 11-258,-5-4-258,4 7 0,1 0-129,6 0-129,-1 0-129,3-1 0,3-1-129,0-5-129,1 3-129,-1-19 129,16 24 0,-16-24 0,22 8 0,-22-8 258,21 0 129,-21 0 258,25-19 129,-9 6 0,-7-6 129,7 3 0,-7-5 0,9 1 0,-6-1-129,4 3 0,-3 0-258,-13 18 129,24-27-129,-24 27 0,24-9 0,-24 9-129,19 6 129,-19-6 0,18 28-129,-9-10 129,0 2-129,1-1 129,1-1-129,-11-18 0,18 27 0,-18-27 0,16 16 0,-16-16 0,0 0 0,19 5 129,-19-5 0,0 0-129,18-12 130,-18 12-130,16-22 0,-16 22 0,18-16 0,-18 16 0,21-3 0,-21 3 0,25 7 0,-25-7 0,27 26 0,-13-10 0,2 2 0,-16-18-130,32 29-902,-32-29-1935,16 0-1806,-16 0-129,18-13 0,-13-6-387</inkml:trace>
          <inkml:trace contextRef="#ctx0" brushRef="#br0" timeOffset="-5522.4096">11376-2396 11997,'-16'-87'4515,"7"53"-387,7 16 0,2 18-3225,0 0-3354,0 0-1290,0 11-645,2 15 0,3-4-774</inkml:trace>
          <inkml:trace contextRef="#ctx0" brushRef="#br0" timeOffset="-5179.2091">11529-2170 9159,'19'37'4515,"-13"-21"0,4 4-129,-6 3-1032,-4-23-2064,3 33-516,-3-33-258,4 31-258,-4-31-258,5 26 0,-5-26 0,13 18 0,-13-18 0,17 5 258,-17-5 0,27 0 0,-27 0 258,32-10 0,-32 10 0,32-9 0,-32 9-129,36 0-129,-20 9 0,3 9 1,-3 1-259,-1 4 0,2 8-259,-10-12-1160,6 10-3096,-8-5-516,-1 1 258,-2-3-645</inkml:trace>
        </inkml:traceGroup>
      </inkml:traceGroup>
    </inkml:traceGroup>
    <inkml:traceGroup>
      <inkml:annotationXML>
        <emma:emma xmlns:emma="http://www.w3.org/2003/04/emma" version="1.0">
          <emma:interpretation id="{191D0AFA-D155-4C4C-86F2-5734EF66BC68}" emma:medium="tactile" emma:mode="ink">
            <msink:context xmlns:msink="http://schemas.microsoft.com/ink/2010/main" type="paragraph" rotatedBoundingBox="4528,6107 18047,6664 18014,7452 4496,6895" alignmentLevel="2"/>
          </emma:interpretation>
        </emma:emma>
      </inkml:annotationXML>
      <inkml:traceGroup>
        <inkml:annotationXML>
          <emma:emma xmlns:emma="http://www.w3.org/2003/04/emma" version="1.0">
            <emma:interpretation id="{B743510D-47B4-44DE-BD87-0022F3A4CE04}" emma:medium="tactile" emma:mode="ink">
              <msink:context xmlns:msink="http://schemas.microsoft.com/ink/2010/main" type="line" rotatedBoundingBox="4528,6107 18047,6664 18014,7452 4496,6895"/>
            </emma:interpretation>
          </emma:emma>
        </inkml:annotationXML>
        <inkml:traceGroup>
          <inkml:annotationXML>
            <emma:emma xmlns:emma="http://www.w3.org/2003/04/emma" version="1.0">
              <emma:interpretation id="{F48F44F6-EC86-4B03-8B5C-2D3887B2A499}" emma:medium="tactile" emma:mode="ink">
                <msink:context xmlns:msink="http://schemas.microsoft.com/ink/2010/main" type="inkWord" rotatedBoundingBox="4525,6189 9204,6382 9178,7016 4498,6823">
                  <msink:destinationLink direction="with" ref="{1669EDFF-6436-4518-AB24-F2F95C5728E9}"/>
                </msink:context>
              </emma:interpretation>
              <emma:one-of disjunction-type="recognition" id="oneOf5">
                <emma:interpretation id="interp25" emma:lang="en-US" emma:confidence="0">
                  <emma:literal>Insource</emma:literal>
                </emma:interpretation>
                <emma:interpretation id="interp26" emma:lang="en-US" emma:confidence="0">
                  <emma:literal>noisome</emma:literal>
                </emma:interpretation>
                <emma:interpretation id="interp27" emma:lang="en-US" emma:confidence="0">
                  <emma:literal>atomic</emma:literal>
                </emma:interpretation>
                <emma:interpretation id="interp28" emma:lang="en-US" emma:confidence="0">
                  <emma:literal>nuisance</emma:literal>
                </emma:interpretation>
                <emma:interpretation id="interp29" emma:lang="en-US" emma:confidence="0">
                  <emma:literal>atomize</emma:literal>
                </emma:interpretation>
              </emma:one-of>
            </emma:emma>
          </inkml:annotationXML>
          <inkml:trace contextRef="#ctx0" brushRef="#br0" timeOffset="-11216.4197">-5229-2169 8514,'7'-33'4128,"-7"33"129,-20-16-387,-5 10-2322,8 8-645,-12 2-387,8 8-258,-2-1-258,3 3 0,20-14 0,-21 32 0,21-32-129,-2 27 129,2-27 0,11 25 129,-11-25 0,35 28 129,-12-17 258,13 6 0,-8-4 0,15 6 0,-7-3 0,8 8 0,-8-7 0,5 6-129,-13-3-129,-3 3 129,-7-3-129,-6 3-129,-10-5 129,-2 3 0,-12-5-129,-10 0 0,-6-4 0,-6-1 0,-5-2 0,-4-5-129,-5-4 0,0 0 0,4-4 0,1-7 0,6 1 0,1-5-129,6 1 129,7 0-258,23 14-129,-29-25-645,29 25-1419,0 0-2322,0 0 258,0 0-516,13-7-129</inkml:trace>
          <inkml:trace contextRef="#ctx0" brushRef="#br0" timeOffset="-10748.4188">-4774-2021 8901,'-2'-21'4515,"2"21"-258,-21-2-129,21 2-1677,-30 14-1290,23 6-645,-2-1-258,3 6-129,1 0 0,5 2 0,0-2-129,4 3 258,6-5-129,6 2 258,-1-9 0,4 4 0,-1-11 129,7 5 0,-7-12 129,8-1 0,-8-2-129,5-5 0,-7-10 0,4 0-129,-10-7-129,3-2-128,-8-5-130,-3 0 0,-2-1 0,-9-1 0,-5 6 0,-4-1 0,2 9-388,-9-3-515,25 21-1290,-34 0-2709,15 0 0,-1 7-258,4 6-258</inkml:trace>
          <inkml:trace contextRef="#ctx0" brushRef="#br0" timeOffset="-9516.0167">-4327-2026 9933,'1'-20'4773,"-1"20"-129,0 0-129,4 14-2064,-4-14-1161,0 23-258,0-23-258,-4 36-129,3-16-258,1 3 0,0-2-129,7 2 0,-2-1-129,4-3 0,-2-1 0,2-2 0,-9-16-129,18 25 0,-18-25 0,16 14 0,-16-14 0,21 0 0,-21 0 0,27-14 129,-13-2-129,4-2 0,-2-3 129,0-4-129,-4-2 129,-1 2-129,-2 2 0,0 3 0,-4 3 0,-5 17 0,5-25 0,-5 25-129,0 0 129,16-6 0,-16 6 0,16 11 0,-3 5 0,-1 2 0,4 5 129,2 2-129,0 0 0,-2 0 0,0-2 0,-2-4 0,0-3 0,1 0 0,-15-16 0,21 22 0,-21-22 129,21 9-129,-21-9 129,22 0 0,-22 0-129,25-9 130,-25 9-130,19-32 0,-10 10 0,-4-1 0,-1-3 0,-4-3 0,-2 2 0,-9 1 0,-1 4 0,-2 1 0,0 5-130,-3 2-128,17 14-129,-24-16 0,24 16-129,-20-4 0,20 4-129,0 0 0,-11 15 0,11-15 129,-1 16 0,1-16 129,0 0 129,12 21 129,-12-21 129,32 7 129,-14-7 0,7 2 258,-4-2-129,4 0 258,-4-4-129,6 2 129,-7-6 129,3 6-129,-23 2-129,34-9 0,-34 9-129,30-2 0,-30 2-129,26 0 0,-26 0 0,24 21 0,-14-3-129,-1 0-129,4 5 0,-8-3-258,7 8-387,-8-12-774,15 11-1935,-6-9-1548,5-4 258,3-3-387,8-10-258</inkml:trace>
          <inkml:trace contextRef="#ctx0" brushRef="#br0" timeOffset="-9250.8162">-3032-1987 13416,'-11'-32'4902,"11"32"-387,-25-16 129,-5 9-3225,14 8-645,-11 5-387,6 10-129,-1 0-129,3 7 0,5-2-129,3 2 0,7 2-129,4-3 0,11 1-258,-11-23-387,39 37-645,-39-37-2580,41 16-516,-13-11-387,-1-5 0,0 0-258</inkml:trace>
          <inkml:trace contextRef="#ctx0" brushRef="#br0" timeOffset="-8907.6157">-2919-1863 10965,'56'-9'4902,"-30"8"-387,4-3 258,-6-8-2580,20 12-645,-16-11-645,12 4-129,-10-6-258,2 1-129,-9-4-129,-3 2 0,-10-4 0,-6 2-129,-4-2 0,-6 2-129,6 16 0,-32-21 0,13 15 0,-2 5 0,-3 1 0,3 7 0,1 9-129,3 5 129,1 2 0,3 6 0,6 4 0,5 1-129,4 4 0,14-5 0,13 3-258,8-9-387,27 14-1419,11-15-2580,23-3 0,26-3-258,25-8-258</inkml:trace>
          <inkml:trace contextRef="#ctx0" brushRef="#br0" timeOffset="-11980.821">-5989-2373 12384,'-16'-14'5031,"16"14"-387,0 0 258,-9 32-2967,0-16-903,9 17-258,-1 1-258,1 11-258,0 3-258,1-2-129,10 6-387,-7-17-1161,10 8-2838,-2-2-387,-1-6-129,1-3-387</inkml:trace>
          <inkml:trace contextRef="#ctx0" brushRef="#br0" timeOffset="-12448.8218">-6825-2078 7224,'0'0'4515,"22"18"-129,-22-18-129,7 27-1935,10 5-129,-15-13-903,14 15-387,-9-9-258,6 7-258,-6-7-129,2-4 0,-6-3-129,-3-18 129,6 25-129,-6-25 0,0 0 0,0 0 129,0 0-129,0 0 0,0-23 0,0 3-129,0-5 129,1-3-129,8-3 129,0-2-129,5 1 129,4 3 0,0 1 0,3 5 0,-1 1 0,1 8 129,1 5-129,-1 6 0,0 3 0,-1 1 0,-2 12 0,1 3 0,1 5-129,-1 6 129,-1 1-129,0 4 129,-4 2-129,0-2 129,1-2-129,-6-1 0,-1-2 0,-2-6-129,-1 0-258,-5-21 0,9 25-516,-9-25-1032,0 0-2709,0 0-258,0 0 0,0 0-387</inkml:trace>
          <inkml:trace contextRef="#ctx0" brushRef="#br0" timeOffset="-12183.6214">-6170-2130 12255,'16'-7'4902,"12"-5"-387,-12 8 258,-16 4-3225,36-1-645,-15-1-258,9 2-258,-1 0-387,-1 0-516,8 9-903,-15-9-3096,1 0 0,-3-7-258,-19 7-387</inkml:trace>
        </inkml:traceGroup>
        <inkml:traceGroup>
          <inkml:annotationXML>
            <emma:emma xmlns:emma="http://www.w3.org/2003/04/emma" version="1.0">
              <emma:interpretation id="{8C9DB81A-F87D-4B0A-BB0A-7DC0E21CC426}" emma:medium="tactile" emma:mode="ink">
                <msink:context xmlns:msink="http://schemas.microsoft.com/ink/2010/main" type="inkWord" rotatedBoundingBox="11699,6402 18047,6664 18014,7452 11667,7190"/>
              </emma:interpretation>
              <emma:one-of disjunction-type="recognition" id="oneOf6">
                <emma:interpretation id="interp30" emma:lang="en-US" emma:confidence="1">
                  <emma:literal>semiconductor</emma:literal>
                </emma:interpretation>
                <emma:interpretation id="interp31" emma:lang="en-US" emma:confidence="0">
                  <emma:literal>semiconductors</emma:literal>
                </emma:interpretation>
                <emma:interpretation id="interp32" emma:lang="en-US" emma:confidence="0">
                  <emma:literal>Semiconductor</emma:literal>
                </emma:interpretation>
                <emma:interpretation id="interp33" emma:lang="en-US" emma:confidence="0">
                  <emma:literal>Semiconductors</emma:literal>
                </emma:interpretation>
                <emma:interpretation id="interp34" emma:lang="en-US" emma:confidence="0">
                  <emma:literal>seminudity</emma:literal>
                </emma:interpretation>
              </emma:one-of>
            </emma:emma>
          </inkml:annotationXML>
          <inkml:trace contextRef="#ctx0" brushRef="#br0" timeOffset="7846.8138">2907-1692 11868,'0'0'5160,"0"0"-645,-20-7 129,4 5-903,16 2-2967,-34 16-129,20 4-516,-4-1 129,4 4-258,5 2 0,4 2 0,5 0 0,0 1 129,12-3-129,8 0 0,5-5 0,5-1 129,2-8 0,4-2 0,-1-9 129,3 0-129,-6-7 1,-2-9-130,-3-4 0,-6-5 0,-3-3 0,-8-1 0,-1 1 0,-3 1 0,-5 4 0,-1 5 0,0 18 0,0-21 0,0 21 0,0 0 0,-10 10 0,10-10-130,-4 31 130,4-12 0,0 4 0,2 1 130,7-3-130,3 0 0,4-3 0,0 0 0,0-6 0,4-1 0,-4-8 0,2-1 0,-2-2 0,-16 0 0,23-23 0,-14 4 0,-6-8 0,-1-2 0,-2 1 0,-3-4 0,1 14-775,-14-5-3869,10 7-387,6 16 129,0 0-516</inkml:trace>
          <inkml:trace contextRef="#ctx0" brushRef="#br0" timeOffset="8642.4152">3380-1615 13803,'43'7'5160,"-18"-4"-258,0 1 0,-1 8-2838,-8-12-1032,11 7-387,-11-3-386,0 1-259,-16-5 0,16 11 0,-16-11 0,0 0 0,7 18-130,-7-18-128,0 0 129,0 0 0,0 0 129,14-11 129,-14 11 0,15-28-129,-6 10 129,1 2 0,-10 16-129,20-25 130,-20 25-130,23-9 0,-5 9 0,1 9-130,4 7 1,2 2 0,6 5 0,1-2-129,5 2 0,-1-5 0,4 0 0,-2-11 0,4-2-129,-2-5 0,1-5 129,-6-7 0,-3-3 0,-9-2 129,-7-1 0,-9 0 129,-7 2 0,0 16 129,-14-18 0,-4 15 0,1 3-129,-1 3 258,0 8-129,7 5-129,1 2 129,6 3 129,4 0-129,0 4 0,9-5 0,5 1 129,4-5-129,3-2 129,1-7 129,4-5-129,-4-4 0,1-12 0,-5-11 1,-1-5-259,-2-9 0,-8-9 0,-2-5 0,-5-6-130,0-2 1,-7 1 129,-2 7-258,-5 3 258,1 11 0,1 8 0,3 12 0,9 19 0,-18-2 0,15 13 129,1 12-129,2 11 129,0 1 0,4 11-129,3 2 130,2 4-130,1 1-130,-1-3-128,4 2-258,-6-11-258,9 9-516,-15-24-1935,10 1-1677,2-11 129,3-7-258,7-7-129</inkml:trace>
          <inkml:trace contextRef="#ctx0" brushRef="#br0" timeOffset="9172.8159">4602-1624 13416,'0'0'5031,"-11"-7"-258,11 7 0,9 19-3225,-9-19-387,16 29-387,-16-29-258,22 33-258,-8-15-258,-2-2-129,3 0-258,-15-16 129,17 18-129,-17-18 129,0 0 0,22 0 129,-22 0 129,19-27 129,-10 10 129,7-3 0,-2-5 0,6 5 258,-1-1-387,8 3 129,3 1-129,10 4 129,-1 4-258,5 4 130,2 3-130,1 0 0,-5 2 0,-4 0 0,-10 0 0,-8 0 0,-20 0 0,18 0 0,-18 0 0,0 0 0,-20 0 0,4 0 0,0 7 0,0 4-130,3 5 130,3 0-258,6 7 387,4 2-258,4 4 0,10-1 129,7 2-129,2 1 0,4-3-129,2-5-129,4-2-129,-6-17-516,14 8-1032,-11-15-2451,0-17-258,-1-10-129,1-9 129</inkml:trace>
          <inkml:trace contextRef="#ctx0" brushRef="#br0" timeOffset="9718.8168">5689-1937 12384,'14'-50'5160,"-14"50"-258,0 0 129,0 32-1032,-2-9-2708,2 18-1291,0 0 0,0 9 0,2-1 0,3 7 0,-1-3 0,-2-2 0,3 3 0,-5-11 0,5 3 0,-5-18-1291,0 6-515,-10-30-774,10-4-774,0 0 129,0 0 129,-23-34 774,19 12 774,-10-8 903,5 0 1161,9 14 1032,-11-11 1290,11 27 0,6-28 129,20 26-645,-10-14-516,23 16-645,-8-11-258,11 8-387,-6-6 0,0 4-258,-10-4 0,-4 3 0,-22 6-258,0 0 387,7-17-516,-7 17 129,-16 0 0,16 0 0,-25 14-129,16 4 0,5 5 129,3 3-129,1 5 129,10-3 129,6 1-129,4-5 129,-2-4 0,3-6 129,-3-7-129,3-7-129,-3-1 0,-18 1-645,41-20-1290,-23 4-2580,1 2-516,-3 1 129,0 6-516</inkml:trace>
          <inkml:trace contextRef="#ctx0" brushRef="#br0" timeOffset="10124.4178">6146-1427 15222,'39'5'5289,"-14"-5"-258,-2-8-129,18 8-2838,-23-16-1805,10 7-259,-8-7 0,-2-2 0,-8 0 0,-6-3 0,-4 1 0,0-3 0,-9 3 0,-3-3 0,1 7 0,-2 0 0,13 16-259,-16-21 130,16 21-258,0 0 258,0 0 0,0 0 0,15 0 258,1 2 0,1 1 387,8 10-128,-3-4-388,4 5 0,-2 0 0,4 4 0,-7 0 0,2 5 0,-3 0 0,0 4 0,-4 3 0,-2 0 0,0 6 0,-7-6 0,18 2-3226,-18 2-1934,7-2-129,4-9-516</inkml:trace>
          <inkml:trace contextRef="#ctx0" brushRef="#br0" timeOffset="5772.0101">712-1811 8127,'0'0'4257,"-2"-23"258,2 23-387,-30 0-1032,-4-6-1161,13 8-774,-20-2-258,7 13-129,-7-6-387,4 9 0,-1-4-129,8 2-129,3 1-129,10-3 0,17-12 0,-16 23 0,16-23 129,7 18 0,9-11 0,12 0 129,2 0 0,11 4-129,2-2 258,5 2-258,-3 1 129,-1 4-258,-3-2 129,-5 4-129,-6 0 129,-5 1 0,-9-1 0,-6 0-129,-10-18 258,0 29-128,0-29-130,-21 21 0,-6-14 0,-3-5 0,-5-2 0,-5 0 0,-1 0 0,1-7 0,4 1-130,-1-6-644,19 12-774,-12-7-3096,30 7-387,-25-11 129,25 11-516</inkml:trace>
          <inkml:trace contextRef="#ctx0" brushRef="#br0" timeOffset="6224.4109">883-1575 13803,'67'-10'5160,"-31"3"-645,-2 0 258,10 7-3354,-14-15-387,9 10-387,-8-7-258,1 3 129,-9-4-258,-5 1 1,-18 12-259,16-25 0,-16 25 0,-9-23 0,-9 12 0,-5 4 0,-2 3 0,-4 1 0,1 3 0,1 0 0,2 5 0,4 4 0,3 5 0,18-14 0,-23 36 0,16-13-259,5 4 130,2 3-258,2 4 258,9-2-258,5 2 129,3-6 0,6 0 0,5-6 0,8-4-129,1-11 0,14 2-258,-8-11-645,19 2-1419,-9-4-1806,-7-10 0,-5 2-258,-10-10-387</inkml:trace>
          <inkml:trace contextRef="#ctx0" brushRef="#br0" timeOffset="7222.8127">1489-1605 13545,'-18'-9'4902,"18"9"0,0 0-258,0 0-2838,16 13-774,-16-13 0,32 28-128,-16-14-904,8 6 0,-7 0 0,3 1 0,-4-3 0,0-4 0,-4 2 0,-12-16 0,18 18 0,-18-18 0,0 0 0,0 0 0,9-18 0,-9 0 0,0-5 0,0-2 0,0-3 0,0 3 0,0-2 0,0 6 0,5 3 0,-5 18 0,22-18 0,-6 18 0,2 0 0,-1 11 0,5 5 0,-1 2 0,-1-1 0,-3 3 0,-1 0 0,-16-20 0,22 28 0,-22-28 0,9 16 0,-9-16 0,0 0 0,0 0 0,0 0 0,0 0 0,16-5 0,-16 5 0,12-25 0,-12 25 0,18-34 0,-7 16 0,-1 2 0,-10 16 0,23-28 0,-23 28 0,22-16 0,-22 16 0,25-6 0,-25 6 0,24 2 0,-24-2 0,31 23 0,-31-23 0,30 27 0,-16-11 0,-14-16 0,27 27 0,-27-27 0,21 18 0,-21-18 0,20 10 0,-20-10 0,21 0 0,-21 0 0,23-5 0,-23 5 0,30-23 0,-15 7 0,-3-2 0,1 0 0,-4 2 0,-9 16 0,12-21 0,-12 21 0,0 0 0,0 0 0,0 0 0,21 19 0,-14-1 0,2 3 0,4 3 0,3 2 0,-2-3 0,0 1 0,-1-8 0,-13-16 0,25 24 0,-25-24 0,16 11-775,0-6-644,-16-17-774,12 8-258,-12-26 0,0 30 0,0-55 903,0 25 129,0-11 1161,-9-4 774,7 12 1161,-17-12 258,19 20 258,-18-12 129,18 37-516,-14-39-387,14 39-516,0 0-387,-11-18-645,11 18-1290,2 12-2967,-2-12-258,7 20-258,-7-20 0</inkml:trace>
        </inkml:traceGroup>
      </inkml:traceGroup>
    </inkml:traceGroup>
    <inkml:traceGroup>
      <inkml:annotationXML>
        <emma:emma xmlns:emma="http://www.w3.org/2003/04/emma" version="1.0">
          <emma:interpretation id="{69BFBA01-F7D0-48F7-ACAA-885B3E1FFCD0}" emma:medium="tactile" emma:mode="ink">
            <msink:context xmlns:msink="http://schemas.microsoft.com/ink/2010/main" type="paragraph" rotatedBoundingBox="11336,8268 19455,8277 19454,9212 11335,9203" alignmentLevel="3"/>
          </emma:interpretation>
        </emma:emma>
      </inkml:annotationXML>
      <inkml:traceGroup>
        <inkml:annotationXML>
          <emma:emma xmlns:emma="http://www.w3.org/2003/04/emma" version="1.0">
            <emma:interpretation id="{AF222BB5-3E00-44B4-9EDF-30158A1A45E5}" emma:medium="tactile" emma:mode="ink">
              <msink:context xmlns:msink="http://schemas.microsoft.com/ink/2010/main" type="line" rotatedBoundingBox="11336,8268 19455,8277 19454,9212 11335,9203"/>
            </emma:interpretation>
          </emma:emma>
        </inkml:annotationXML>
        <inkml:traceGroup>
          <inkml:annotationXML>
            <emma:emma xmlns:emma="http://www.w3.org/2003/04/emma" version="1.0">
              <emma:interpretation id="{0FF94697-5563-416C-B382-081A7D4A9FAE}" emma:medium="tactile" emma:mode="ink">
                <msink:context xmlns:msink="http://schemas.microsoft.com/ink/2010/main" type="inkWord" rotatedBoundingBox="11336,8268 19455,8277 19454,9212 11335,9203"/>
              </emma:interpretation>
              <emma:one-of disjunction-type="recognition" id="oneOf7">
                <emma:interpretation id="interp35" emma:lang="en-US" emma:confidence="0">
                  <emma:literal>no-substrate</emma:literal>
                </emma:interpretation>
                <emma:interpretation id="interp36" emma:lang="en-US" emma:confidence="0">
                  <emma:literal>NL-substrate</emma:literal>
                </emma:interpretation>
                <emma:interpretation id="interp37" emma:lang="en-US" emma:confidence="0">
                  <emma:literal>Mt-substrate</emma:literal>
                </emma:interpretation>
                <emma:interpretation id="interp38" emma:lang="en-US" emma:confidence="0">
                  <emma:literal>NM-substrate</emma:literal>
                </emma:interpretation>
                <emma:interpretation id="interp39" emma:lang="en-US" emma:confidence="0">
                  <emma:literal>NH-substrate</emma:literal>
                </emma:interpretation>
              </emma:one-of>
            </emma:emma>
          </inkml:annotationXML>
          <inkml:trace contextRef="#ctx0" brushRef="#br0" timeOffset="-45942.0807">4785 296 12126,'0'-18'4515,"29"18"-129,-1 0-387,15 4-2322,-9-4-516,23 5-516,0-5-387,10 2-258,4 1-516,-1-4-1806,1-7-2064,7 5 0,-7-6-387,2 4-129</inkml:trace>
          <inkml:trace contextRef="#ctx0" brushRef="#br0" timeOffset="-46207.2812">4940-283 11739,'44'-40'4773,"-44"40"-258,16-13 258,-16 13-2064,20 4-1419,-20-4-387,11 42-258,-6-11-129,9 16 0,-1 7-258,1 10-128,0 1-130,0 8 0,1-2 0,-1 0 0,2-2 0,-5-10-130,1-3-515,-12-17-516,14 11-1419,-14-22-2322,-2-5 258,-10-5-516,-4-9 129</inkml:trace>
          <inkml:trace contextRef="#ctx0" brushRef="#br0" timeOffset="-45021.6789">5550 534 11868,'21'-9'4773,"4"0"-258,-25 9 258,27-21-2709,-2 17-774,-25 4-387,39-20-129,-19 8-258,5 0-129,-4-6-129,2 0 0,-3-5 0,-4-2-258,-4-5 0,-5-2-129,-5 0 0,-2-3-129,-5 5-129,-13-4-129,4 13 0,-11-4-129,7 12 0,-7 3 0,25 10-129,-36-4 0,36 4 0,-26 7 0,26-7 0,-14 23-129,14-23 258,-6 20 0,6-20 258,0 19 387,0-19 129,0 0 645,0 0-129,18 11 387,-18-11 0,27 0 0,-27 0 0,37 0-129,-19-7-129,12 7 0,-7-4-258,9 4 0,-5 0 0,7 0-258,-6 0 0,4 0-129,-3 6 1,-1 4-130,-3 1 0,-4 3 0,1 4 0,-5 3 0,-2 0 0,-3 4 0,-1 4 0,-6-3 0,4 6-259,-5-7-386,6 9-129,-10-13-258,11 13-387,-11-18-387,19 12-645,-19-28-645,29 28-387,-6-17-774,2-11-129,14 5-129,-10-10 774</inkml:trace>
          <inkml:trace contextRef="#ctx0" brushRef="#br0" timeOffset="-44553.6783">6509 489 5676,'34'-51'4773,"-27"28"-387,-7-6 129,-6 3-1032,-1 10-645,-14-13-1032,21 29-516,-34-26-387,34 26-129,-34-7-258,34 7-258,-28 5 0,28-5 0,-23 30-258,14-10 129,4 1-129,-1 0 0,4 2 0,2-1 0,0-1 0,0-2-129,8 1 129,-1-2-129,5-1 129,-12-17-129,23 20 129,-5-15 0,0-5 0,3 0 129,-1-9 0,3-5 0,-2-4 0,4 1 0,-4-1-129,1 2 129,-4 4-129,-2 3 0,-16 9 0,26 0 0,-26 0-129,23 17 129,-12 1 0,2 0 0,-1 1 0,0-1-258,4-4 0,-16-14-129,29 18-258,-29-18-645,32 0-645,-25-16-1935,7-3-774,4-8 0,-4-7-387,4-5 129</inkml:trace>
          <inkml:trace contextRef="#ctx0" brushRef="#br0" timeOffset="-43992.0773">6946 58 10965,'2'-115'4644,"-2"70"-129,4 8 129,-4 2-2322,12 31-645,-12 4-516,22 4-387,-12 17-129,10 14-129,-6 6 0,7 11-128,-3 1-388,4 7 0,-5 2 0,-1-3 0,0-4 0,-7-9-259,4 2-644,-13-16 0,7 0-258,-7-32-129,0 30 0,-14-30 0,14 0 258,-16-12 0,16 12 258,-24-38 387,12 21 0,-2-5 387,-2 3 387,16 19-129,-22-29 516,22 29 0,0 0 258,9-9-129,7 4 129,23 5-129,2 0-129,20 0-129,1-5 0,13 0-258,-4-8-129,0 1 0,-10-6 0,-8-2-129,-16-1 0,-12-2 0,-16 0 0,-9 0 0,-7 2 0,-13 5 0,-4 3-129,-3 10 0,-2 3 129,1 9-129,1 12 0,6 11 0,5 5 0,7 6 0,7 5 0,6 3-129,19-1 129,14-6-258,24-1-258,12-19-1161,21 5-2967,20-11-258,5-10-129,4-8-387</inkml:trace>
          <inkml:trace contextRef="#ctx0" brushRef="#br0" timeOffset="-46550.4818">4371 280 12900,'14'-39'4773,"-10"23"-387,-4-2 258,-8-3-2838,8 21-1032,-19-18-258,19 18-258,-34-3-129,18 3-129,-3 1 129,3 6-258,16-7 129,-24 22-129,24-22 129,-5 25 0,5-25 0,5 26 0,-5-26 0,29 29 0,-10-15 0,5 2 129,0-2 0,5 2 0,-4 0 0,3 2 0,-5-4 129,2 5-129,-5-3 0,-2 4 129,-9-4-129,-2 1 129,-7-1-129,0-16 0,-18 27 0,-3-20 0,-8-3 0,-5-3-129,-5-1 129,-4-1-258,-1-6 0,0-6-129,3 4-129,-2-7-387,16 15-645,-10-14-2451,16 5-774,21 10-258,-20-16 0,20 16-516</inkml:trace>
          <inkml:trace contextRef="#ctx0" brushRef="#br0" timeOffset="-49108.8863">957 420 11352,'20'-23'5031,"-20"23"-645,28-14 129,-8 5-1548,7 9-2064,-4 0-774,7 0-516,14 9-2322,-3-4-1806,2-5 129,7 0-516,0-2-129</inkml:trace>
          <inkml:trace contextRef="#ctx0" brushRef="#br0" timeOffset="-49327.2866">0 165 8385,'0'0'4515,"23"-2"258,-23 2-387,16 0-1032,2 23-1677,-18-23-387,27 44-387,-15-21-129,10 9-258,-6-3-258,2 4 0,-4-3 0,-2-1-129,-3-4 0,-4-2-129,-1-6 0,-4-17 129,0 24 0,0-24-129,0 0 0,-16 0 0,16 0 129,-12-27-129,8 2 0,2-5 0,2-6 0,2-4 0,9-5 0,5-1 129,1 0-129,7 3 0,2 3 129,3 4-129,1 4 129,2 9 0,2 4 0,-2 12 1,0-1-130,2 8 0,-4 13 0,-2 8 0,1 8 0,-3 4 0,-1 8 0,-2 0 0,-3 5 0,-4-3 0,-3 1 0,-5-5 0,1 2 0,-9-6 0,0 2-130,-1-8-644,1 6-516,-11-19-1290,11 6-2064,0-6 0,0-16-387,7 21 129</inkml:trace>
          <inkml:trace contextRef="#ctx0" brushRef="#br0" timeOffset="-48250.8848">2217 86 10191,'16'-31'4128,"-16"31"-129,0-20-258,0 20-1806,-25-11-1161,-4 10-387,4 1-258,-5 1 0,2 10 0,-3-4 0,8 4-129,2-2 0,5 3 129,16-12-129,-16 27 0,16-27 129,0 26 129,0-26 129,21 27 129,-3-16 129,11 10 0,-3-11 0,12 10 0,-3-6-129,8 9 0,-4-5-129,4 5-129,-4 0-129,-2 2 129,-5-2-129,-3 2 0,-10-2 0,-8-2 0,-8 0 0,-3-1 0,-12-4 130,-8 0-259,-8-4 0,-2-1 0,-6-6 0,-1-1 0,-1-4 0,-1 0 0,2-5 0,1-6 0,1-2 0,5-2 0,1-1 0,4 0 0,4 1 0,3 1 0,18 14 0,-19-21-259,19 21-644,0 0-645,0 0-2838,8-13-516,-8 13 129,25 0-387</inkml:trace>
          <inkml:trace contextRef="#ctx0" brushRef="#br0" timeOffset="-47642.4837">2604 267 13545,'13'-23'4773,"-13"23"0,3-17-258,-3 17-2709,0 0-774,0 0-387,0 0-129,22 19-258,-22-19-129,12 32 0,-5-11 0,2 2 0,0 2-129,-2 0 129,0 2-129,1-2-129,-1-1 129,2-2 0,-1-5-129,1-1 129,-9-16 0,22 20 0,-22-20 0,26 0 0,-26 0 0,31-11 0,-15-6 129,1-1 0,1-7 130,0 0-259,0-5 0,-2 0 0,-2-4 0,-2 7 0,-3-1 0,2 7 0,-4 1 0,-7 20 0,13-23 0,-13 23 0,0 0 0,23 2 0,-23-2 0,23 30 0,-7-9 0,0 4 0,2 4 0,-2-1 0,1 4 0,-4-9 0,5 4-259,-18-27-1160,25 32-1548,-25-32-1935,21 0 0,-21 0-129,19-31-129</inkml:trace>
          <inkml:trace contextRef="#ctx0" brushRef="#br0" timeOffset="-47174.4829">3197-135 14190,'-4'-96'4902,"8"69"-129,10 8 129,14 19-2967,-10 0-774,14 28-387,-7 6-644,5 19-130,-6 4 0,-3 12 0,-5 4 0,-7 0 0,-4 1 0,-5-8 0,0-6 0,0-12 0,-3-9 0,-3-11 0,3-8 0,3-20 0,0 0 0,0 0 0,3-14 0,6-9 0,2-4 0,3-5 0,4 2 0,0 0 0,1 5 0,3 4 0,-3 5 0,4 5 0,0 9 0,2 2 0,-2 7 0,2 11 0,-2 3 0,1 6 0,-3 1 0,-3 2 0,-6-1 0,-7-1 0,-5-5 0,-3-3 0,-13-2 0,-11-8 0,-1 1 0,-11-11 0,12 5-4000,-14-5-1160,4 0 258,1 0-774</inkml:trace>
        </inkml:traceGroup>
      </inkml:traceGroup>
    </inkml:traceGroup>
    <inkml:traceGroup>
      <inkml:annotationXML>
        <emma:emma xmlns:emma="http://www.w3.org/2003/04/emma" version="1.0">
          <emma:interpretation id="{46B4254A-A97E-4135-BC5E-168843833EAC}" emma:medium="tactile" emma:mode="ink">
            <msink:context xmlns:msink="http://schemas.microsoft.com/ink/2010/main" type="paragraph" rotatedBoundingBox="3112,10496 15569,10517 15567,11589 3110,1156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001729A-1415-42C2-9B74-F258C27548B4}" emma:medium="tactile" emma:mode="ink">
              <msink:context xmlns:msink="http://schemas.microsoft.com/ink/2010/main" type="line" rotatedBoundingBox="3112,10496 15569,10517 15567,11589 3110,11568"/>
            </emma:interpretation>
          </emma:emma>
        </inkml:annotationXML>
        <inkml:traceGroup>
          <inkml:annotationXML>
            <emma:emma xmlns:emma="http://www.w3.org/2003/04/emma" version="1.0">
              <emma:interpretation id="{F3F4A061-4E69-45AD-A28B-B470D6E75CA1}" emma:medium="tactile" emma:mode="ink">
                <msink:context xmlns:msink="http://schemas.microsoft.com/ink/2010/main" type="inkWord" rotatedBoundingBox="3112,10496 10727,10509 10725,11581 3110,11568"/>
              </emma:interpretation>
              <emma:one-of disjunction-type="recognition" id="oneOf8">
                <emma:interpretation id="interp40" emma:lang="en-US" emma:confidence="0">
                  <emma:literal>substrate</emma:literal>
                </emma:interpretation>
                <emma:interpretation id="interp41" emma:lang="en-US" emma:confidence="0">
                  <emma:literal>substrate.</emma:literal>
                </emma:interpretation>
                <emma:interpretation id="interp42" emma:lang="en-US" emma:confidence="0">
                  <emma:literal>Substrate</emma:literal>
                </emma:interpretation>
                <emma:interpretation id="interp43" emma:lang="en-US" emma:confidence="0">
                  <emma:literal>Substrate.</emma:literal>
                </emma:interpretation>
                <emma:interpretation id="interp44" emma:lang="en-US" emma:confidence="0">
                  <emma:literal>substrates</emma:literal>
                </emma:interpretation>
              </emma:one-of>
            </emma:emma>
          </inkml:annotationXML>
          <inkml:trace contextRef="#ctx0" brushRef="#br1" timeOffset="25069.244">-5635 2583 10707,'20'-29'4902,"-20"29"-516,0-19 258,0 19-1935,0 0-1290,-34-11-645,18 11-387,-9 9-129,4 3-258,-2-1 129,5 3-258,2 2 129,16-16 0,-16 29-129,16-29 0,0 23 129,0-23 0,23 19 0,-2-8 129,4-2 0,7 0 0,2 0 129,3 1 0,1-1 258,1 4-258,-2-4 129,0 3-387,-4-1 387,-5 1-258,-7-3 130,1 5-259,-22-14 0,21 20 0,-21-20 0,-4 18 0,-12-13 0,-5 2 0,-9-5 0,-2 0 0,-9-2 0,-2 0 0,2-2 0,2-5 0,4 3 0,3-5 0,7 6 0,0-6 0,25 9-388,-30-13-1934,30 13-2580,0 0 0,0 0-387,8-16 0</inkml:trace>
          <inkml:trace contextRef="#ctx0" brushRef="#br1" timeOffset="25630.845">-5062 2599 12900,'-18'-25'4644,"18"25"0,0-16-129,14 16-2580,-14 0-903,41 0-258,-9 0-258,15 0-258,8-4-129,9-3-516,16 7-1032,-4-5-2967,13-4-129,4 3-258,-4-1-129</inkml:trace>
          <inkml:trace contextRef="#ctx0" brushRef="#br1" timeOffset="25412.4446">-4986 2004 14835,'29'-74'5031,"-18"52"-129,-4 6-129,-7 16-2451,0 0-1418,14 13-904,-11 10 0,6 14 0,-3 2 0,4 17 0,-3 6 0,2 7 0,-2 4 0,1 2 0,-3-2 0,0-2 0,-1-2 0,-2-12 0,3-3 0,-5-15 0,2 3 0,-8-24-2839,-1 5-2063,7-23-516,-19 22 258,19-22-129</inkml:trace>
          <inkml:trace contextRef="#ctx0" brushRef="#br1" timeOffset="26395.2463">-4317 2728 11610,'11'13'4515,"10"-13"258,-21 0-129,32 7-1806,-32-7-1032,27 0-516,-27 0-516,39-12-257,-19 1-517,10 2 0,-5-7 0,3 2 0,-5-4 0,1-2 0,-7-1 0,-4-2 0,-6-2 0,-7-2 0,0 4 0,-18-2 0,-1 8 0,-8 1 0,-3 5 0,-6 4 0,6 7-130,-4 0-257,9 2 0,0 3 129,9 6 0,16-11 0,-18 19 0,18-19 129,0 16 129,0-16 0,13 14 129,3-8 129,0-5 0,5 3 129,1-4 0,6 0 129,-3 0-386,9-2-130,-4-5 0,4 5 0,-4-3 0,2 5 0,-4 0 0,3 0 0,-5 5 0,1 6 0,-2 3 0,-2 4 0,0 5 0,-3 2 0,-1 7 0,-4-5 0,2 5 0,-10-9-388,9 12-1418,-16-35-1032,16 32-2064,-16-32 0,33 18-129,-10-16 258</inkml:trace>
          <inkml:trace contextRef="#ctx0" brushRef="#br1" timeOffset="26847.6471">-3333 2643 12126,'-4'-41'4773,"4"41"-387,-33-27 258,2 15-2322,31 12-903,-41 0-516,41 0-258,-33 25-129,24-6-258,-2 1 0,6 1-129,-1-1 0,6 1-129,0-3 0,0 0 0,0-18 129,11 27-258,-11-27 129,21 21-129,-21-21 129,25 11 0,-25-11 129,29 0 0,-29 0-129,32-11 130,-32 11-130,32-29 0,-16 12 0,3-1 0,1 0 0,-1 4 0,3 3 0,-1 6 0,6 5 0,0 2 0,1 12 0,0 7 0,1 2 0,-1 2 0,1 4 0,-4-8 0,5 6-259,-12-15-902,14 8-516,-16-18-2322,10-2-903,3 0 129,-2-15-258,5-2-258</inkml:trace>
          <inkml:trace contextRef="#ctx0" brushRef="#br1" timeOffset="27112.8476">-2623 2204 15609,'3'-109'4902,"-1"72"0,2 14-258,13 23-2967,-17 0-644,16 21-1033,-9 8 0,8 15 0,-5 6 0,5 12 0,-3 4 0,0 5 0,-1 0 0,0-3 0,-2-2 0,-4-9 0,4-1 0,-9-16 0,7 6-775,-9-28-1805,2 3-2193,0-21-387,0 0 0,-14 11 129</inkml:trace>
          <inkml:trace contextRef="#ctx0" brushRef="#br1" timeOffset="27534.0483">-2558 2670 10836,'22'3'4386,"13"10"0,-10-10-129,4-3-1548,17 6-1161,-5-6-516,14 0-387,-5-7-129,3 1-129,-8-8 0,-6 2-129,-9-3-129,-9-1 0,-12-2 129,-9 2-129,-3-1 0,-13 2-129,-2 5 129,-3 4-129,-3 6 0,3 0 0,2 15 0,1 4 129,5 6-129,4 7 129,6 2 0,3 3-129,3 2 130,15 2-130,5-3 0,11-1 0,7-5 0,7-5 0,2-6 0,0-7-130,-1-1-257,-6-13-129,3 2-1032,-15-6-2967,-5-10-387,-8-2 0,-4-4-258</inkml:trace>
          <inkml:trace contextRef="#ctx0" brushRef="#br1" timeOffset="22744.8397">-7906 2415 3483,'28'-21'4257,"-12"16"-387,-16 5 258,9-27-1032,-9 27-645,4-21-129,-4 21-258,1-22-387,-1 22-516,-3-21-129,3 21-129,-25-18-387,7 15-129,-7 1-129,-3 2-129,-2 3-129,-1 10 0,-1 3 0,4 2 0,5-1 0,1 3-129,6 0 129,6-1-129,3 2 129,3-1-129,4 0 0,0-1 129,9 3-129,3-5 129,8 3 0,5-2 0,3-1 0,8 1 129,3-4 0,5 4 0,4-2-129,2 4 258,0-2-129,-2-1 0,-7-1 0,-4 2-129,-8-2 258,-8 2-129,-12-2 130,-9 2-259,-9-2 0,-12 0 0,-11 0 0,-2-2 0,-9-1 0,2-5 0,-3-2 0,1-6 0,1 0 0,1 0 0,2-7 0,1-2 0,3-4 0,1-1 0,2 0 0,5 0 0,4-1 0,5 3 0,18 12 0,-25-21 0,25 21-775,0 0-1031,0 0-2064,20-13-1290,-2 13 516,8 0-774,5 0 129</inkml:trace>
          <inkml:trace contextRef="#ctx0" brushRef="#br1" timeOffset="23556.0413">-7328 2476 11610,'0'0'4515,"0"0"-387,0 0 258,-9-5-2580,9 17-774,0-12-516,0 41 0,2-20-129,5 11 0,-2-5-129,8 5 0,-6-5 0,5 3 0,-3-5 0,0-4-258,0-1 258,0-4-258,-9-16 258,10 23-258,-10-23 258,0 0-258,16 5 129,-16-5 129,22-9-258,-6-3 258,2-8-258,3-1 387,-2-4-516,3-3 516,-3-3-516,-1 3 129,-5 3 129,-3 2 1,-4 1-130,-6 22 0,7-26 0,-7 26 0,0 0 0,0 0 0,0 0 0,0 0 0,0 0 0,9 25 0,-2-4 0,0 7 0,2 1 0,3 5 0,1 0 0,-1-4 0,1-2 0,-3-3 0,4 0 0,-14-25-646,24 36-386,-24-36-1161,0 0-2709,24 7 129,-24-7-258,20-7 0</inkml:trace>
          <inkml:trace contextRef="#ctx0" brushRef="#br1" timeOffset="24102.0423">-6611 2133 17028,'-18'-68'4902,"11"47"129,1 5-387,6 16-3612,0 0-902,13 16-130,-3 3 0,7 19 0,-3 4 0,5 10 0,-1 7 0,2 3 0,-6 4 0,-2-4 0,-3 0 0,-3-10 0,1-6 0,-4-9 0,1-6 0,-1-10 0,-3-21 0,9 21 0,-9-21 0,20-3 0,-20 3 0,28-31 0,-13 14 0,2-3 0,3-1 0,-2 1 0,1 4 0,-3 5 0,0 6 0,2 5 0,-2 0 0,0 11 0,0 3 0,-3 6 0,-1-1 0,-3 1 0,-6-2 0,-3 1 0,0-3 0,0-16 0,-24 23 0,4-14 0,-5-2 0,-2-1 0,-3-1 0,0-5 0,5 2 0,-3-2 0,28 0-2065,-25 0-2966,25 0 0,-20 0 0,20 0-387</inkml:trace>
          <inkml:trace contextRef="#ctx0" brushRef="#br1" timeOffset="27939.649">-1323 2675 14577,'50'-11'4773,"-25"10"0,7-1-129,16 4-2580,-6-2-774,22 0-644,0 0-646,9 0 0,-5 0 0,-2 0 0,-9 0 0,-9 0 0,-11 0 0,-14-2 0,-7 2 0,-16 0 0,0 0-4516,0 0-386,-9-2-129,-8 2-258</inkml:trace>
        </inkml:traceGroup>
        <inkml:traceGroup>
          <inkml:annotationXML>
            <emma:emma xmlns:emma="http://www.w3.org/2003/04/emma" version="1.0">
              <emma:interpretation id="{BFA6FCDA-117D-4781-8343-C544272007F2}" emma:medium="tactile" emma:mode="ink">
                <msink:context xmlns:msink="http://schemas.microsoft.com/ink/2010/main" type="inkWord" rotatedBoundingBox="11836,10700 15569,10706 15568,11545 11835,11538"/>
              </emma:interpretation>
              <emma:one-of disjunction-type="recognition" id="oneOf9">
                <emma:interpretation id="interp45" emma:lang="en-US" emma:confidence="0.5">
                  <emma:literal>Silicon</emma:literal>
                </emma:interpretation>
                <emma:interpretation id="interp46" emma:lang="en-US" emma:confidence="0">
                  <emma:literal>silicon</emma:literal>
                </emma:interpretation>
                <emma:interpretation id="interp47" emma:lang="en-US" emma:confidence="0">
                  <emma:literal>Silicone</emma:literal>
                </emma:interpretation>
                <emma:interpretation id="interp48" emma:lang="en-US" emma:confidence="0">
                  <emma:literal>silicone</emma:literal>
                </emma:interpretation>
                <emma:interpretation id="interp49" emma:lang="en-US" emma:confidence="0">
                  <emma:literal>•silicon</emma:literal>
                </emma:interpretation>
              </emma:one-of>
            </emma:emma>
          </inkml:annotationXML>
          <inkml:trace contextRef="#ctx0" brushRef="#br1" timeOffset="30310.8532">803 2362 14061,'10'-37'4644,"-10"19"0,0-2-129,0 20-2580,-12-28-645,12 28-387,-39-14-387,14 14-257,-7 0-259,-2 9 0,0 5 0,-1 5 0,1 4 0,7 2 0,6 2 0,8-2 0,6 0 0,7 0 0,4-2 0,15 2 0,8 0 0,9 0 0,4-2 0,8 2 0,4-2 0,1 0 0,3 0 0,-5 0 0,-5-5 0,-5 3 0,-7-3 0,-7 0 0,-9-2 0,-8 2 0,-10-18 0,0 26 0,0-26 0,-34 18 0,6-13 0,-6 1 0,-5-6 0,-5 0 0,-3 0 0,-1-2 0,2-5 0,2 0 0,3-2 0,3 0 0,8 2 0,3 0 0,10 5 0,-6-7 0,23 9-2839,0 0-1934,0 0-129,0 11-387,0-11 0</inkml:trace>
          <inkml:trace contextRef="#ctx0" brushRef="#br1" timeOffset="30747.654">1439 2422 16512,'-21'-69'4644,"19"50"-129,2 19-516,-10-16-3870,10 16-3870,-2 17-516,2 5-387,7 1-258</inkml:trace>
          <inkml:trace contextRef="#ctx0" brushRef="#br1" timeOffset="30576.0537">1464 2600 16125,'0'0'4773,"0"0"129,11 9-258,5 13-3354,-16-5-257,11 10-1033,-6 0 0,9 3 0,-1 2 0,-8-9-130,18 13-3224,-16-15-1290,2-3-516,-9-18 0,4 16-387</inkml:trace>
          <inkml:trace contextRef="#ctx0" brushRef="#br1" timeOffset="32151.6564">1929 2163 8772,'1'-32'4128,"-1"32"387,0-18-516,0 18-1161,0 0-645,-3-20-645,3 20-258,-2 15-387,2 10-258,0 3 0,0 13 0,0 2-129,5 15-386,-1-1-130,3 7 0,2-3 0,2-3 0,1-2 0,0-7 0,3-1 0,-5-10 0,3-3 0,-8-12-646,11 6-773,-16-29-1935,5 16-1290,-5-16 0,22 0-387,-22 0 258</inkml:trace>
          <inkml:trace contextRef="#ctx0" brushRef="#br1" timeOffset="32323.2567">2252 2663 9417,'22'-31'4386,"-22"31"-129,0 0 129,0 0-1161,16 13-1290,-16-13-645,3 34-387,-3-13-129,7 2-903,2 7-774,-5-3-3225,-1-6-516,3-3 0,-6-18-387</inkml:trace>
          <inkml:trace contextRef="#ctx0" brushRef="#br1" timeOffset="32495.857">2224 2378 15738,'-7'-84'4257,"7"54"-258,0 30-516,9 0-5805,-9 0-1677,26 27-129,-4 0-387,11 10-129</inkml:trace>
          <inkml:trace contextRef="#ctx0" brushRef="#br1" timeOffset="33134.4582">2989 2527 12900,'7'-33'4644,"-16"4"-129,-7 20-129,-2 9-1935,-10 0-1290,10 7-516,-9 8-258,6 6-129,-1 6-129,6 5-129,6 0 0,4 2 0,5-1-129,1-1 129,9-1 129,10-7-129,4-4 129,8-4-258,2-5 387,6-6-129,2-5 129,4 0-129,-4-7-129,-2-7 387,-5-4-387,-4-2 130,-9-3-130,-5 2 0,-7 1 0,-2 3 0,-5 1 0,-2 16 0,0-18 0,0 18 0,0 0 0,-5 9 0,5-9 0,-7 30 0,5-12 0,2 1 0,0 3 0,3-3 0,6-3 0,-9-16 0,29 25 0,-11-14 0,-2-8 0,3 1 0,-1-4 0,1-2 0,-3-9 0,0-1 0,-3-8 0,-4-3 0,-4-2 0,-5-3 0,0-2 0,-5-2 0,-4 1 0,-4 3 0,5 8 0,-8-6 0,16 26-1807,-4-16-3224,4 16-129,0 0 0,0 0-129</inkml:trace>
          <inkml:trace contextRef="#ctx0" brushRef="#br1" timeOffset="33477.6588">3432 2501 9546,'28'18'4902,"-10"-4"0,1 2-258,6 5-129,-9-12-2064,23 18-1032,-14-13-1031,11 7-388,-8-3 0,4-2 0,-5 0 0,-6-3 0,-1-3 0,-20-10 0,28 14 0,-28-14 0,22 0 0,-22 0 0,23-24 0,-7 2 0,2-4 0,1-1 0,1-2 0,1 4 0,-1 2 0,-1 9 0,-1 5 0,2 9 0,-1 7 0,3 16 0,-1 4 0,4 9 0,0 3 0,0 4 0,7 12 0,-9-13-4645,-4 3-644,-10-2 0,-7 3-387</inkml:trace>
        </inkml:traceGroup>
      </inkml:traceGroup>
    </inkml:traceGroup>
    <inkml:traceGroup>
      <inkml:annotationXML>
        <emma:emma xmlns:emma="http://www.w3.org/2003/04/emma" version="1.0">
          <emma:interpretation id="{94ED55F3-5D6A-4C1C-8859-58D13AB02792}" emma:medium="tactile" emma:mode="ink">
            <msink:context xmlns:msink="http://schemas.microsoft.com/ink/2010/main" type="paragraph" rotatedBoundingBox="3357,12137 16819,11849 16846,13140 3385,1342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3B8EA79-2755-4A3F-AC15-60ED846A57F4}" emma:medium="tactile" emma:mode="ink">
              <msink:context xmlns:msink="http://schemas.microsoft.com/ink/2010/main" type="inkBullet" rotatedBoundingBox="3365,12517 4783,12486 4794,12983 3376,13013"/>
            </emma:interpretation>
            <emma:one-of disjunction-type="recognition" id="oneOf10">
              <emma:interpretation id="interp50" emma:lang="en-US" emma:confidence="0">
                <emma:literal>no</emma:literal>
              </emma:interpretation>
              <emma:interpretation id="interp51" emma:lang="en-US" emma:confidence="0">
                <emma:literal>M</emma:literal>
              </emma:interpretation>
              <emma:interpretation id="interp52" emma:lang="en-US" emma:confidence="0">
                <emma:literal>n</emma:literal>
              </emma:interpretation>
              <emma:interpretation id="interp53" emma:lang="en-US" emma:confidence="0">
                <emma:literal>N.</emma:literal>
              </emma:interpretation>
              <emma:interpretation id="interp54" emma:lang="en-US" emma:confidence="0">
                <emma:literal>n.</emma:literal>
              </emma:interpretation>
            </emma:one-of>
          </emma:emma>
        </inkml:annotationXML>
        <inkml:trace contextRef="#ctx0" brushRef="#br1" timeOffset="38017.2665">-7969 3968 9675,'20'-23'5031,"-20"23"-129,18-9-387,-18 9-1161,30 7-1677,-30-7-645,25 41-258,-13-16-129,8 11-258,-4-1-129,2 6 0,-4 0-129,0 0 1,-3 0-130,0-4 0,-4-1 0,0-8 0,-4-4 0,-3-24 0,6 19-130,-6-19 130,0-11 0,0-13 0,0-9 0,0-4 0,0-9 0,7-4 0,2 0 0,8-1 130,8 3-130,2 7 0,1 5 0,5 9 0,-1 6 0,3 10 0,-1 6 0,-2 5 0,-2 9 0,2 9 0,2 3 0,-4 6 0,0 5 0,-3 2 0,-6 5 0,-3-2 0,-5 4 0,-8-4 0,-1 3 0,-4-8 0,0 5-259,-11-18-1031,11 17-1677,0-20-1935,0-16-258,2 16-129,-2-16 129</inkml:trace>
        <inkml:trace contextRef="#ctx0" brushRef="#br1" timeOffset="38563.2675">-6944 4116 12513,'23'-11'4902,"-2"2"-129,-21 9-129,0 0-2709,25-9-774,-25 9-387,27 0-129,-11-1-387,9 1 0,2 1-387,-1-1-387,17 13-903,-15-8-3096,13-1-387,7-1-129,-1 1-129</inkml:trace>
      </inkml:traceGroup>
      <inkml:traceGroup>
        <inkml:annotationXML>
          <emma:emma xmlns:emma="http://www.w3.org/2003/04/emma" version="1.0">
            <emma:interpretation id="{0273EE4D-EB1C-4D37-A94B-542DFE35D89E}" emma:medium="tactile" emma:mode="ink">
              <msink:context xmlns:msink="http://schemas.microsoft.com/ink/2010/main" type="line" rotatedBoundingBox="5232,12097 16819,11849 16846,13140 5260,13388"/>
            </emma:interpretation>
          </emma:emma>
        </inkml:annotationXML>
        <inkml:traceGroup>
          <inkml:annotationXML>
            <emma:emma xmlns:emma="http://www.w3.org/2003/04/emma" version="1.0">
              <emma:interpretation id="{A983035E-DF94-40B9-8AEC-F8D1838B668F}" emma:medium="tactile" emma:mode="ink">
                <msink:context xmlns:msink="http://schemas.microsoft.com/ink/2010/main" type="inkWord" rotatedBoundingBox="5232,12097 10005,11995 10032,13286 5260,13388"/>
              </emma:interpretation>
              <emma:one-of disjunction-type="recognition" id="oneOf11">
                <emma:interpretation id="interp55" emma:lang="en-US" emma:confidence="0">
                  <emma:literal>departs</emma:literal>
                </emma:interpretation>
                <emma:interpretation id="interp56" emma:lang="en-US" emma:confidence="0">
                  <emma:literal>dopants</emma:literal>
                </emma:interpretation>
                <emma:interpretation id="interp57" emma:lang="en-US" emma:confidence="0">
                  <emma:literal>dopamine</emma:literal>
                </emma:interpretation>
                <emma:interpretation id="interp58" emma:lang="en-US" emma:confidence="0">
                  <emma:literal>dopanh</emma:literal>
                </emma:interpretation>
                <emma:interpretation id="interp59" emma:lang="en-US" emma:confidence="0">
                  <emma:literal>depart</emma:literal>
                </emma:interpretation>
              </emma:one-of>
            </emma:emma>
          </inkml:annotationXML>
          <inkml:trace contextRef="#ctx0" brushRef="#br1" timeOffset="39530.4693">-5928 4073 11739,'33'-18'4902,"-13"-5"-258,-20 23-129,0-32-2451,0 32-903,-18-21-387,18 21-258,-34-14-129,15 14-258,-6 0 0,2 5 0,-2 11-258,4 5 129,3 6 0,2 5 0,7 4-129,4 1 129,5 2-129,0-1 129,10-1 129,8-2 0,3-3 0,4-3 0,0-8 129,5 1 129,-5-12 0,6-4 0,-5-6-257,3-15-130,-6-11 0,2-8 0,-4-11 0,2-10 0,-3-9 0,-2-9 0,-2-7 0,0-2 0,-4 1 0,-3 2 0,-6 6 0,-3 8 0,0 8 0,-3 14 0,-8 11 0,-3 12 0,14 20 0,-25-5 0,25 5 0,-16 32 0,13 4 0,3 6 0,0 14 0,5 2 0,7 6 0,10 2 0,3 0 0,5-2 0,5-2 0,5-7 0,-1-3 0,3-9 0,1-8 0,-2-10-259,0-9 1,-4-11 0,-1-5 129,-6-7 0,-3-10 0,-6-8 129,-5-6 0,-5-1 0,-6 4 129,-5 1-129,0 2 129,0 8-129,0 17 0,0 0 0,0 0 0,-14 0 0,12 16 0,2 7 0,2 3-129,7 3 129,1 1 0,8-1 0,0-3 0,3-3 0,1-3 0,1-8 129,-2-5 0,2-7 129,0-3-129,1-15 129,-3-7-128,0-7-130,-5-7 0,-2 0 0,-6 0 0,-8 0 0,0 7 0,-13 3 0,13 29-517,-43-28-3353,26 26-1032,-3 2-258,20 0-387,-11 18 129</inkml:trace>
          <inkml:trace contextRef="#ctx0" brushRef="#br1" timeOffset="40045.2702">-4699 4043 15996,'23'-12'5031,"-7"10"129,-16 2-387,7 14-3612,5 11-515,-8 2-646,5 12 0,-5 5 0,1 13 0,-2 7 0,1 6 0,0 2 0,-3 0 0,5-7 0,-6-9 0,5-5 0,-5-17-517,9-6-386,-9-28-129,0 0-258,3-10-387,-3 10-129,9-64 0,4 21 0,-13-26 387,7 1 645,-7-10 387,2-4 645,1 7 645,-3-7 516,0 27 0,-3-7 258,4 28-258,-1-3-258,16 24-387,0 3-129,13 10-387,5 3 0,8 10-129,3-1 0,3 6-129,-5-4 258,-4 2 129,-13-5-129,-6 1 129,-20-12-129,0 0 0,-32 18 0,-7-16-129,-9-2-258,-9 0-387,4 2-258,-12-6-774,23 4-3225,-6-3 129,10 3-387,8 0-258</inkml:trace>
          <inkml:trace contextRef="#ctx0" brushRef="#br1" timeOffset="40591.2711">-3616 4086 11223,'2'-48'4773,"-15"28"-258,3 1-387,10 19-2064,-32-31-387,32 31-774,-32-16-129,16 16-258,-4 0-258,4 0 0,-2 11-129,4 7-258,0 3 129,3 4 129,2 2-258,6 3 258,1 2-258,2 0 258,0-2-129,5-3-129,4-2 129,0-6-129,-9-19 129,21 23 0,-21-23 129,32 0 129,-14-12 0,4-4 129,-5-7 0,6 0 1,-1-4-388,1 4 0,-3 2 0,-1 5 0,-3 3 0,2 8 0,-2 5 0,-16 0 0,27 12 0,-27-12 0,26 30-904,-26-30-644,41 22-3225,-21-13-258,6-4-129,1-5 0</inkml:trace>
          <inkml:trace contextRef="#ctx0" brushRef="#br1" timeOffset="40965.6717">-3212 4079 11094,'9'-22'4902,"-9"22"-258,26-9 129,-4 15-2193,-22-6-1290,46 12-516,-19-5-129,8 6-258,-6-3-258,-1 3-129,-6-1-129,-22-12 0,26 18 0,-26-18 0,0 0 0,0 0 0,18 0 129,-18 0 0,20-34 387,-3 11-129,-1-4-129,8 1 387,-5 1-258,2 7 0,-1 4 0,0 10-129,-3 4-129,1 7 0,2 13 130,-4 7-260,1 3 130,0 4 0,0-1-129,-1-2-129,2 3-387,-11-18-516,13 5-2967,-20-21-774,16 18 129,-16-18-516</inkml:trace>
          <inkml:trace contextRef="#ctx0" brushRef="#br1" timeOffset="41636.473">-2344 3605 15351,'41'-69'5031,"-27"44"-258,2 13 129,-16 12-3354,16 0-516,-11 12-902,8 25-130,-6 1 0,5 15 0,-3 4 0,6 5 0,-3 4 0,0 0 0,1-2 0,-2-5 0,-1-4 0,-3-11 0,2-6 0,-5-13 0,-1-8 0,-3-17 0,0 0 0,0-12-388,0-8 130,0-8-129,2 1 129,2-5-129,6 6 258,1 1-129,12 3 129,6 3 0,10 5 129,9 5 0,5 2 129,6 3 0,-4 0 0,-2 4 0,-8-1 129,-10 1 0,-13 0-129,-22 0 0,0 0 0,0 0-258,-11 7 258,-8-2-258,-1 2-129,-1 2-129,3 2 129,18-11 129,-16 23-129,16-23 258,19 28-129,10-8 258,8-2 0,11 5 258,2-2-129,2 6 258,-3-4-129,-4 4 0,-10-6-128,-6 2-259,-11-5 0,-9 1 0,-9-19 0,-8 27 0,-11-16 0,-10-6 0,-1 11-517,-18-12-4256,5 1-258,-6-5 0,2 0-387</inkml:trace>
        </inkml:traceGroup>
        <inkml:traceGroup>
          <inkml:annotationXML>
            <emma:emma xmlns:emma="http://www.w3.org/2003/04/emma" version="1.0">
              <emma:interpretation id="{5800C6AB-DBC2-4270-A513-C38A30252E70}" emma:medium="tactile" emma:mode="ink">
                <msink:context xmlns:msink="http://schemas.microsoft.com/ink/2010/main" type="inkWord" rotatedBoundingBox="11032,12619 11876,12600 11877,12621 11032,12639"/>
              </emma:interpretation>
              <emma:one-of disjunction-type="recognition" id="oneOf12">
                <emma:interpretation id="interp60" emma:lang="en-US" emma:confidence="1">
                  <emma:literal>_</emma:literal>
                </emma:interpretation>
                <emma:interpretation id="interp61" emma:lang="en-US" emma:confidence="0">
                  <emma:literal>-</emma:literal>
                </emma:interpretation>
                <emma:interpretation id="interp62" emma:lang="en-US" emma:confidence="0">
                  <emma:literal>•</emma:literal>
                </emma:interpretation>
                <emma:interpretation id="interp63" emma:lang="en-US" emma:confidence="0">
                  <emma:literal>.</emma:literal>
                </emma:interpretation>
                <emma:interpretation id="interp64" emma:lang="en-US" emma:confidence="0">
                  <emma:literal>=</emma:literal>
                </emma:interpretation>
              </emma:one-of>
            </emma:emma>
          </inkml:annotationXML>
          <inkml:trace contextRef="#ctx0" brushRef="#br1" timeOffset="42088.8739">-304 4009 15222,'0'0'4902,"0"0"129,0 0-258,0 0-3096,22 0-645,-3 0-902,17 0-130,6 2 0,15 2 0,7-3 0,18-1 0,5 0 0,4 0 0,-4 0 0,-7-1 0,-12-1 0,-15-2 0,-14 2 0,-21-5 0,-18 7 0,0 0-3613,-21-1-1547,-9-3 0,3 4-645</inkml:trace>
        </inkml:traceGroup>
        <inkml:traceGroup>
          <inkml:annotationXML>
            <emma:emma xmlns:emma="http://www.w3.org/2003/04/emma" version="1.0">
              <emma:interpretation id="{09784931-40F0-4D76-BF8B-0E5A41AC7974}" emma:medium="tactile" emma:mode="ink">
                <msink:context xmlns:msink="http://schemas.microsoft.com/ink/2010/main" type="inkWord" rotatedBoundingBox="13548,12039 14526,12018 14543,12830 13565,12851"/>
              </emma:interpretation>
              <emma:one-of disjunction-type="recognition" id="oneOf13">
                <emma:interpretation id="interp65" emma:lang="en-US" emma:confidence="0">
                  <emma:literal>P,</emma:literal>
                </emma:interpretation>
                <emma:interpretation id="interp66" emma:lang="en-US" emma:confidence="0">
                  <emma:literal>p,</emma:literal>
                </emma:interpretation>
                <emma:interpretation id="interp67" emma:lang="en-US" emma:confidence="0">
                  <emma:literal>P.</emma:literal>
                </emma:interpretation>
                <emma:interpretation id="interp68" emma:lang="en-US" emma:confidence="0">
                  <emma:literal>P</emma:literal>
                </emma:interpretation>
                <emma:interpretation id="interp69" emma:lang="en-US" emma:confidence="0">
                  <emma:literal>p.</emma:literal>
                </emma:interpretation>
              </emma:one-of>
            </emma:emma>
          </inkml:annotationXML>
          <inkml:trace contextRef="#ctx0" brushRef="#br1" timeOffset="42728.475">2218 3684 16383,'22'-11'4644,"-3"18"387,-19-7-516,22 41-3225,-19-16-516,8 11-644,-6 1-130,4 4 0,-3 1 0,-1-1 0,2 0 0,-5-7 0,3 2 0,-5-13-646,7 2-644,-7-25-129,7 26-645,-7-26-2064,0 0-774,0-19 258,4-6-129,3-2 129</inkml:trace>
          <inkml:trace contextRef="#ctx0" brushRef="#br1" timeOffset="43024.8755">2373 3629 4902,'-9'-97'4386,"8"64"-258,-7 1 129,8 9-903,0 23-645,2-18-645,25 23-516,-6-1-516,25 17-258,3-7 0,20 11-129,0-4 0,6 10-258,-4-8 0,-5 4-129,-13-8 0,-10 2 1,-22-5-259,-21-16 0,-3 25 0,-24-16 0,-16-3 0,-10-3 0,-4 1 0,-10-4 0,4 7-1033,-10-7-1031,13 3-2451,1 4-387,9 8 0,6-1-129</inkml:trace>
          <inkml:trace contextRef="#ctx0" brushRef="#br1" timeOffset="43274.476">3165 3942 15996,'18'1'4902,"1"21"-258,-19-4-387,0 8-3612,-14 1-387,-4 1-645,7 13-2967,-12-7-1161,2 0-258,0-6-258,6-6-129</inkml:trace>
        </inkml:traceGroup>
        <inkml:traceGroup>
          <inkml:annotationXML>
            <emma:emma xmlns:emma="http://www.w3.org/2003/04/emma" version="1.0">
              <emma:interpretation id="{F7D6A0EF-E683-4F53-BAE6-A203C858FADC}" emma:medium="tactile" emma:mode="ink">
                <msink:context xmlns:msink="http://schemas.microsoft.com/ink/2010/main" type="inkWord" rotatedBoundingBox="15525,12016 16822,11989 16841,12876 15544,12904"/>
              </emma:interpretation>
              <emma:one-of disjunction-type="recognition" id="oneOf14">
                <emma:interpretation id="interp70" emma:lang="en-US" emma:confidence="0">
                  <emma:literal>B</emma:literal>
                </emma:interpretation>
                <emma:interpretation id="interp71" emma:lang="en-US" emma:confidence="0">
                  <emma:literal>3</emma:literal>
                </emma:interpretation>
                <emma:interpretation id="interp72" emma:lang="en-US" emma:confidence="0">
                  <emma:literal>M</emma:literal>
                </emma:interpretation>
                <emma:interpretation id="interp73" emma:lang="en-US" emma:confidence="0">
                  <emma:literal>m</emma:literal>
                </emma:interpretation>
                <emma:interpretation id="interp74" emma:lang="en-US" emma:confidence="0">
                  <emma:literal>N</emma:literal>
                </emma:interpretation>
              </emma:one-of>
            </emma:emma>
          </inkml:annotationXML>
          <inkml:trace contextRef="#ctx0" brushRef="#br1" timeOffset="44304.0778">4298 3664 13674,'76'-7'5031,"-76"7"-387,11 30 0,-18-12-2451,-7 18-1419,-11-4-129,3 9-387,-2-2 258,6 2-516,-2-2 258,6-4-258,3-3 130,4-5-260,2-6 260,1-5-130,4-16 0,0 0 0,0 0 0,-10-21 0,10-6 0,-2-6 0,2-8 0,0-9 0,0-5 0,7-6 0,2-5 0,3 2 0,3 0 0,-1 11 0,-2 5 0,2 11 0,-3 8 0,-11 29 0,23-11 0,-10 20 0,-3 18 0,5 9 0,1 6 0,3 8 0,-1 9 0,1 3 0,-1 0 0,0 1 0,-2-3 0,-2 0 0,-1-6 0,-4-3 0,0-4 0,-4-10 0,0-7 0,-1-7 0,-1-5 0,-3-18 0,0 0-775,0 0-128,0-10-129,-5-17 0,3 7 0,-16-15 129,11 4 129,-14-6 258,5 5 129,-2 0 516,2 5 0,5 8 387,1-4 0,10 23 129,5-22-129,25 19 258,10-4-129,29 5-258,11-7 129,18 5-129,0-4 0,-1 4-129,-8-3 0,-10 2 0,-21-1-129,-22 6 0,-36 0 0,0 0 129,-14 0-129,-13 6-129,-1 2 0,-4 3-129,1 2 129,5-1-129,8 2 258,18-14-387,-14 32 387,14-16-387,16 4 258,10-1-258,10 1 129,8 1 0,8 1 129,5 1 129,-2 0-129,2 4 129,-9-4 129,-5 0-129,-13-2 129,-7 1 0,-14-3-128,-9 1-130,0-20 0,-25 19 0,-7-12 0,-7-3 0,-7-4 0,-10 0 0,3 0 0,-13-14-775,20 10-3869,-14-7-387,6 6 0,1 0-387</inkml:trace>
        </inkml:traceGroup>
      </inkml:traceGroup>
    </inkml:traceGroup>
    <inkml:traceGroup>
      <inkml:annotationXML>
        <emma:emma xmlns:emma="http://www.w3.org/2003/04/emma" version="1.0">
          <emma:interpretation id="{64E34F8D-130D-4C50-AA40-0BEA1C7AAFB4}" emma:medium="tactile" emma:mode="ink">
            <msink:context xmlns:msink="http://schemas.microsoft.com/ink/2010/main" type="paragraph" rotatedBoundingBox="3670,13538 12360,13505 12364,14499 3674,1453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53EBC27-AAD2-4F87-A046-4AF4BA403E04}" emma:medium="tactile" emma:mode="ink">
              <msink:context xmlns:msink="http://schemas.microsoft.com/ink/2010/main" type="line" rotatedBoundingBox="3670,13538 12360,13505 12364,14499 3674,14531"/>
            </emma:interpretation>
          </emma:emma>
        </inkml:annotationXML>
        <inkml:traceGroup>
          <inkml:annotationXML>
            <emma:emma xmlns:emma="http://www.w3.org/2003/04/emma" version="1.0">
              <emma:interpretation id="{D9B0EEBE-59F3-45E0-9427-38252770381C}" emma:medium="tactile" emma:mode="ink">
                <msink:context xmlns:msink="http://schemas.microsoft.com/ink/2010/main" type="inkWord" rotatedBoundingBox="3671,13663 7116,13650 7119,14414 3674,14427"/>
              </emma:interpretation>
              <emma:one-of disjunction-type="recognition" id="oneOf15">
                <emma:interpretation id="interp75" emma:lang="en-US" emma:confidence="0">
                  <emma:literal>metal</emma:literal>
                </emma:interpretation>
                <emma:interpretation id="interp76" emma:lang="en-US" emma:confidence="0">
                  <emma:literal>Metal</emma:literal>
                </emma:interpretation>
                <emma:interpretation id="interp77" emma:lang="en-US" emma:confidence="0">
                  <emma:literal>Meta)</emma:literal>
                </emma:interpretation>
                <emma:interpretation id="interp78" emma:lang="en-US" emma:confidence="0">
                  <emma:literal>meta)</emma:literal>
                </emma:interpretation>
                <emma:interpretation id="interp79" emma:lang="en-US" emma:confidence="0">
                  <emma:literal>Meta</emma:literal>
                </emma:interpretation>
              </emma:one-of>
            </emma:emma>
          </inkml:annotationXML>
          <inkml:trace contextRef="#ctx0" brushRef="#br1" timeOffset="47860.884">-7641 5194 11352,'-16'-4'4644,"16"4"-129,-7 18 0,8 12-2967,-1-3-645,4 14 0,-4 0 0,7 9-387,-2-2-129,4 3 0,-2-4-258,4-5 0,-4-6 0,0-6 129,-3-10-129,-4-20 129,0 0-129,0 0 129,2-34-129,-2-2 129,0-12-129,0-2 0,-2-5-129,0-2 0,0 2 0,0 2 130,2 7-130,0 5 0,0 9 0,0 7 0,2 7 0,-2 18 0,23 0 0,-3 7 0,3 13 0,6 6 0,3 5 0,3 1 0,1 3 0,-1 1 0,-3-1 0,-3 1 0,-4-8 0,-4-1 0,-3-6 0,-4-3 0,-14-18 0,23 11 0,-23-11 0,25-25 0,-12-4 0,3-6 0,0-10 0,0-1 0,0-2 0,0 4 0,-6 5 0,-1 8 0,-2 6 0,-3 8 0,-4 17 0,0 0 0,0 0 0,9 12 0,-6 15 0,1 8 0,3 8 0,0 9 0,2 8 0,2 4 0,1 2 0,-3-2 0,7 4 0,-9-19-130,18 17-2837,-13-23-2064,6-11-258,0-11 0,2-8-258</inkml:trace>
          <inkml:trace contextRef="#ctx0" brushRef="#br1" timeOffset="48266.4847">-6706 5532 11094,'7'-18'5031,"15"-5"-129,-6 19 0,3-8-1935,21 12-1548,-8 0-387,17 2-258,1-2-387,5 0-128,-1-4-259,-1-7 0,-9-1 0,-6-2 0,-11-4 0,-13-2 0,-11 1 0,-4 1 0,-17 4 0,-7 1 0,-5 8 0,-4 3-130,-2 2 1,1 7 0,4 11 0,5 7 129,4 4-129,6 4 129,9 7 0,7 2-129,2 4 129,16-1-129,7-1-129,9-6 0,10 1-129,-1-14-258,12 1-129,-7-24-645,14 4-2451,-9-6-774,-5-15-129,1-8-258,-10-12 0</inkml:trace>
          <inkml:trace contextRef="#ctx0" brushRef="#br1" timeOffset="49046.4861">-5775 5498 6708,'-29'-60'4257,"24"44"129,5 16 129,-2-24-903,15 28-1419,-13-4-774,49 11-258,-11-10-258,33 14 0,7-14-129,22 7-258,5-7-129,8-1-129,-4 0 0,-2-3-129,-17-6 129,-17 2-128,-23-4-130,-18 2 0,-32 9 0,0 0 0,0-19 0,-16 19 0,-7 0 0,-4 0 0,2 5 0,4 6 0,2 3 0,6 4 0,4 1 0,2 3 0,5 1 0,2 3 0,0 1 0,0 0 0,7-2 0,-1-2 0,3-2 0,-9-21 0,21 22 0,-21-22 0,25 0 0,-11-17 0,0 0 0,4-8 0,0 0 0,2 2 0,-1 3 0,4 8 0,0 8 0,2 4 0,4 16 0,-1 6 0,2 8 0,-3-9-517,7 11-386,-13-27-774,20 13-1677,-11-19-1677,-1-19 258,-4-10-387,-2-11-387</inkml:trace>
          <inkml:trace contextRef="#ctx0" brushRef="#br1" timeOffset="48500.4852">-5720 5173 15609,'0'-22'4902,"-9"1"129,9 21-258,-16 3-3096,16 26-902,0-4-775,2 14 0,1 0 0,6 14 0,2 4 0,-1 4 0,5 3 0,-8-11 0,12 17-1291,-17-19-3740,3-6-129,-5-15-129,2-9-258</inkml:trace>
          <inkml:trace contextRef="#ctx0" brushRef="#br1" timeOffset="49249.2865">-4352 5194 11352,'-16'-82'5289,"7"50"-516,3 12 258,3 1-903,3 19-2709,0 0-644,21 32-775,-10-5 0,5 15 0,0 6 0,5 11 0,-5 5 0,2 4 0,-2 5 0,-7-9 0,9 14 0,-18-19-4774,2-2-515,-2-17 129,5-4-258</inkml:trace>
        </inkml:traceGroup>
        <inkml:traceGroup>
          <inkml:annotationXML>
            <emma:emma xmlns:emma="http://www.w3.org/2003/04/emma" version="1.0">
              <emma:interpretation id="{92808868-BC9C-485D-8051-845124BA05D5}" emma:medium="tactile" emma:mode="ink">
                <msink:context xmlns:msink="http://schemas.microsoft.com/ink/2010/main" type="inkWord" rotatedBoundingBox="8110,13775 9820,13768 9821,14114 8111,14120"/>
              </emma:interpretation>
              <emma:one-of disjunction-type="recognition" id="oneOf16">
                <emma:interpretation id="interp80" emma:lang="en-US" emma:confidence="0">
                  <emma:literal>m</emma:literal>
                </emma:interpretation>
                <emma:interpretation id="interp81" emma:lang="en-US" emma:confidence="0">
                  <emma:literal>-</emma:literal>
                </emma:interpretation>
                <emma:interpretation id="interp82" emma:lang="en-US" emma:confidence="0">
                  <emma:literal>_</emma:literal>
                </emma:interpretation>
                <emma:interpretation id="interp83" emma:lang="en-US" emma:confidence="0">
                  <emma:literal>u</emma:literal>
                </emma:interpretation>
                <emma:interpretation id="interp84" emma:lang="en-US" emma:confidence="0">
                  <emma:literal>w</emma:literal>
                </emma:interpretation>
              </emma:one-of>
            </emma:emma>
          </inkml:annotationXML>
          <inkml:trace contextRef="#ctx0" brushRef="#br1" timeOffset="49810.8875">-3225 5377 17544,'24'-23'5031,"-3"9"0,-2 7-258,21 7-4385,4 0-388,20 0 0,9 0 0,18 0 0,12 0 0,13 0 0,1-2 0,6 0 0,-1-3 0,-1 1 0,-9-3 0,-7 0 0,-17 0 0,-17-2 0,-16 0 0,-20-5 0,-15 0 0,-18-2 0,-2 16 0,-18-31 0,2 19 0,-7-1 0,3 3 0,2 4 0,2 5 0,16 1 0,-16-4 0,16 4 0,0 0 0,0 0 0,16 16 0,8-5 0,2 5 0,6 3 0,4 3 0,1 3 0,-3-2 0,-6 0 0,-3 0 0,-14 2 0,-9 2 0,-9-8 0,-2 8-3355,-23-6-1676,-2 6-129,-7-6-258</inkml:trace>
        </inkml:traceGroup>
        <inkml:traceGroup>
          <inkml:annotationXML>
            <emma:emma xmlns:emma="http://www.w3.org/2003/04/emma" version="1.0">
              <emma:interpretation id="{2F39DA21-BF1A-43EB-B7A6-F97AC5733826}" emma:medium="tactile" emma:mode="ink">
                <msink:context xmlns:msink="http://schemas.microsoft.com/ink/2010/main" type="inkWord" rotatedBoundingBox="11290,13509 12360,13505 12364,14499 11294,14503"/>
              </emma:interpretation>
              <emma:one-of disjunction-type="recognition" id="oneOf17">
                <emma:interpretation id="interp85" emma:lang="en-US" emma:confidence="0">
                  <emma:literal>At</emma:literal>
                </emma:interpretation>
                <emma:interpretation id="interp86" emma:lang="en-US" emma:confidence="0">
                  <emma:literal>Al</emma:literal>
                </emma:interpretation>
                <emma:interpretation id="interp87" emma:lang="en-US" emma:confidence="0">
                  <emma:literal>Ad</emma:literal>
                </emma:interpretation>
                <emma:interpretation id="interp88" emma:lang="en-US" emma:confidence="0">
                  <emma:literal>AM</emma:literal>
                </emma:interpretation>
                <emma:interpretation id="interp89" emma:lang="en-US" emma:confidence="0">
                  <emma:literal>All</emma:literal>
                </emma:interpretation>
              </emma:one-of>
            </emma:emma>
          </inkml:annotationXML>
          <inkml:trace contextRef="#ctx0" brushRef="#br1" timeOffset="50668.889">6 5085 14061,'21'-10'4386,"-21"10"387,16 10-258,-16 8-2838,2 18-774,-2 1-129,0 15-129,0 1-129,-2 11-129,-5-2-257,2 4-130,-6-5 0,2-3 0,0-6 0,0-8 0,2-12 0,0-10 0,7-22 0,0 0 0,-20-4 0,19-26 0,1-13 0,0-7 0,1-8 0,8-10 0,4-3 0,3-4 0,2 2 0,3 2 0,-3 4 0,3 8 0,-7 4 0,1 14 0,-5 7 0,-3 11 0,-7 23 0,6-21 0,-6 21 0,0 0 0,9 25 0,-2 1 0,3 10 0,5 6 0,1 8 0,3 9 0,1 3 0,1 6 0,-3 1 0,1 4 0,-4-2 0,-3 0 0,-3-3 0,-4-11 0,1-4 0,-6-14 0,1-3 0,-1-36 0,0 28 0,-16-35 0,16 7-4645,-12-35-386,1 10-129,-8-12-129</inkml:trace>
          <inkml:trace contextRef="#ctx0" brushRef="#br1" timeOffset="50824.8892">52 5446 14577,'-11'-16'4515,"11"16"-387,25-1 0,4 1-3483,15 0-2193,11 5-2451,13 6 0,-4-4-258,3 5-516</inkml:trace>
          <inkml:trace contextRef="#ctx0" brushRef="#br1" timeOffset="51292.89">566 5573 15222,'34'35'5031,"-15"-15"-129,-4-4-258,13 7-2580,-28-23-1160,29 13-904,-29-13 0,32-9 0,-18-13 0,4-4 0,-4-10 0,0-8 0,-2-4 0,-1-8 0,-4-1 0,-1-7 0,-6 4 0,0-1 0,0 6 0,-2 6 0,-4 8 0,1 9 0,0 10 0,5 22 0,0 0 0,-13 13 0,12 15 0,1 13 0,0 5 0,7 11 0,3 7 0,6 6 0,2 4 0,5 5 0,2-6 0,0-4 0,-2-3 0,-1-9 0,1-8 0,-9-15 0,5 5-388,-11-23-4514,0 0-258,-8-16 129,0 0-258</inkml:trace>
        </inkml:traceGroup>
      </inkml:traceGroup>
    </inkml:traceGroup>
    <inkml:traceGroup>
      <inkml:annotationXML>
        <emma:emma xmlns:emma="http://www.w3.org/2003/04/emma" version="1.0">
          <emma:interpretation id="{A83C0A4A-B111-4BEB-8CB2-72EF921317C8}" emma:medium="tactile" emma:mode="ink">
            <msink:context xmlns:msink="http://schemas.microsoft.com/ink/2010/main" type="paragraph" rotatedBoundingBox="3656,14896 22129,14706 22145,16260 3672,1645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4B56481-0340-43F3-9DC4-B77BAE55FF22}" emma:medium="tactile" emma:mode="ink">
              <msink:context xmlns:msink="http://schemas.microsoft.com/ink/2010/main" type="line" rotatedBoundingBox="3656,14896 22129,14706 22145,16260 3672,16450"/>
            </emma:interpretation>
          </emma:emma>
        </inkml:annotationXML>
        <inkml:traceGroup>
          <inkml:annotationXML>
            <emma:emma xmlns:emma="http://www.w3.org/2003/04/emma" version="1.0">
              <emma:interpretation id="{92E61678-64CF-4DC7-9ED1-C31215F9335F}" emma:medium="tactile" emma:mode="ink">
                <msink:context xmlns:msink="http://schemas.microsoft.com/ink/2010/main" type="inkWord" rotatedBoundingBox="3679,14908 8764,14995 8745,16147 3660,16060"/>
              </emma:interpretation>
              <emma:one-of disjunction-type="recognition" id="oneOf18">
                <emma:interpretation id="interp90" emma:lang="en-US" emma:confidence="0">
                  <emma:literal>Oxide</emma:literal>
                </emma:interpretation>
                <emma:interpretation id="interp91" emma:lang="en-US" emma:confidence="0">
                  <emma:literal>Oxide.</emma:literal>
                </emma:interpretation>
                <emma:interpretation id="interp92" emma:lang="en-US" emma:confidence="0">
                  <emma:literal>oxide</emma:literal>
                </emma:interpretation>
                <emma:interpretation id="interp93" emma:lang="en-US" emma:confidence="0">
                  <emma:literal>Oxides</emma:literal>
                </emma:interpretation>
                <emma:interpretation id="interp94" emma:lang="en-US" emma:confidence="0">
                  <emma:literal>Oxide,</emma:literal>
                </emma:interpretation>
              </emma:one-of>
            </emma:emma>
          </inkml:annotationXML>
          <inkml:trace contextRef="#ctx0" brushRef="#br1" timeOffset="59092.9038">-6745 6902 14061,'16'-18'5031,"-16"18"-129,20 0-129,-10 25-3225,-2-6-774,13 15-129,0 2-129,11 6-129,2 5-257,3-1-130,1 0 0,-4-7-517,5 0 1,-16-17-645,14 10-1161,-21-18-2709,0-7 129,-16-7-387,20-2 129</inkml:trace>
          <inkml:trace contextRef="#ctx0" brushRef="#br1" timeOffset="59311.3041">-6327 7035 12384,'-16'-57'4902,"16"57"-516,-16-12 258,-2 12-2967,18 23-774,-12 2-258,5 10-129,-9 1-129,0 8-129,-7-3 0,-2-2-516,-2 0 0,-8-10-387,10 5-387,-16-20-1032,23 7-2064,-7-10-645,5-6-258,20-5 129</inkml:trace>
          <inkml:trace contextRef="#ctx0" brushRef="#br1" timeOffset="59545.3046">-6168 7062 9546,'65'-7'4902,"-38"7"-129,-7 7-258,-3-2-1806,7 23-1290,-16-10-516,12 12-258,-11-5-258,0 6-387,1 1-387,-10-11-1290,11 6-2322,-7-6-645,-4-5-258,0-16-387</inkml:trace>
          <inkml:trace contextRef="#ctx0" brushRef="#br1" timeOffset="59701.3048">-6024 6962 10965,'-15'-117'4644,"12"70"-387,-8-2-516,11 15-3225,0 34-3999,0-16-516,0 25-516,0 8-258</inkml:trace>
          <inkml:trace contextRef="#ctx0" brushRef="#br1" timeOffset="60309.7058">-5304 7072 12513,'-5'-28'4902,"-11"19"-387,-7 4 129,-9-1-3354,14 12-516,-12 4-258,8 8-258,-1 3-129,3 6 0,4 0-129,6 1 129,1-3 0,7 2 129,2-4 0,4 2-258,5-6 258,8-1-129,3-5 258,8-1-258,-1-8 258,5-3 0,-2-2-129,4-12 130,-2-12-388,2-5 0,-4-13 0,-3-10 0,-4-9 0,-7-11 0,-2-9 0,-7-3 0,-5-6 0,-2 0 0,0 8 0,-2 8 0,-5 11 0,2 12 0,0 15 0,1 10 0,4 27 0,0 0 0,-11 9 0,11 21 0,0 13 0,7 10 0,6 13 0,3 11 0,2 5 0,3 3 0,2 0 0,0-3 0,0-4 0,-1-8 0,-1-4 0,-1-17 0,3-1-130,-11-19-1289,18 8-1161,-10-24-2451,1-4-129,1-9 0,-1-6-258</inkml:trace>
          <inkml:trace contextRef="#ctx0" brushRef="#br1" timeOffset="60715.3066">-4617 7047 14835,'42'0'5031,"-17"0"0,7 0-258,-3-1-3483,22 1-387,-3-6-387,9-1-128,-7-7-388,-2-2 0,-7-4 0,-9-5 0,-11 1 0,-14-5 0,-7 4 0,-19 2 0,-6 5 0,-12 4 0,-1 9-388,-8 5 130,3 10 0,1 10 0,6 10 0,4 2 129,9 7 0,5 6 129,11-1 0,7 3 0,2-1 129,16 0-129,8-5 129,10-5-387,12-3 0,-2-15-1032,22 2-3225,-8-11-258,1-6-258,-4-3 0</inkml:trace>
          <inkml:trace contextRef="#ctx0" brushRef="#br1" timeOffset="58780.9032">-7508 6571 10191,'-5'-20'4644,"-6"4"-258,11 16-258,-9 23-2322,-10 0-1032,6 20-129,-8 9-387,3 13 0,-2 7-129,4 6 0,2 0 0,5 2 129,2-10-129,7-3-129,0-12 129,6-5-258,4-7 258,4-8-129,1-6 129,4-4 0,1-9 129,7-4 129,-6-10 129,11-2 0,-5-5 129,8-8 0,-5-13 0,6-5 0,-6-10-386,0-5-259,-5-11 0,0-9 0,-7-12 0,-9-5 0,-7-6 0,-2-2 0,-11 5 0,-9 6 0,-4 9 0,-8 13 0,0 13 0,-4 11 0,4 17 0,-5 1-259,13 16-1031,-18 1-2451,19 21-1548,1 4 258,8 10-387,7 8-516</inkml:trace>
          <inkml:trace contextRef="#ctx0" brushRef="#br1" timeOffset="60964.9071">-3381 7083 17028,'55'-4'4902,"-19"3"-129,13 1 0,5-7-4128,17 3-645,13 2-516,-1-16-1419,11 13-2451,-1-6-516,1 4-129,-8 0-129</inkml:trace>
        </inkml:traceGroup>
        <inkml:traceGroup>
          <inkml:annotationXML>
            <emma:emma xmlns:emma="http://www.w3.org/2003/04/emma" version="1.0">
              <emma:interpretation id="{16F6D6A2-6547-4843-85FE-6ECA279DE6D6}" emma:medium="tactile" emma:mode="ink">
                <msink:context xmlns:msink="http://schemas.microsoft.com/ink/2010/main" type="inkWord" rotatedBoundingBox="10475,14820 13688,15226 13560,16237 10348,15831"/>
              </emma:interpretation>
              <emma:one-of disjunction-type="recognition" id="oneOf19">
                <emma:interpretation id="interp95" emma:lang="en-US" emma:confidence="0">
                  <emma:literal>Sid,</emma:literal>
                </emma:interpretation>
                <emma:interpretation id="interp96" emma:lang="en-US" emma:confidence="0">
                  <emma:literal>Si 02,</emma:literal>
                </emma:interpretation>
                <emma:interpretation id="interp97" emma:lang="en-US" emma:confidence="0">
                  <emma:literal>S: 02,</emma:literal>
                </emma:interpretation>
                <emma:interpretation id="interp98" emma:lang="en-US" emma:confidence="0">
                  <emma:literal>Si02,</emma:literal>
                </emma:interpretation>
                <emma:interpretation id="interp99" emma:lang="en-US" emma:confidence="0">
                  <emma:literal>Sit 02,</emma:literal>
                </emma:interpretation>
              </emma:one-of>
            </emma:emma>
          </inkml:annotationXML>
          <inkml:trace contextRef="#ctx0" brushRef="#br1" timeOffset="61713.7084">-708 6610 9417,'48'-27'4644,"-48"27"-258,27-18-129,-27 18-1161,0 0-1419,0 0-645,-21-3-258,5 3-387,-11 5-129,0 4-258,-3 2 129,-2 3-129,4-2 0,3 4 0,5 0 0,4 2 0,7 4 0,9-3 0,0 4 0,13-1 0,6 4 0,8 3 129,7-3 0,7 6 0,1-3 0,8 6 129,-4-4-129,4 6 129,-4-3-129,-1 1 129,-9-1 0,-4 0-129,-8-4 129,-4-1-129,-11-4 129,-4-2-128,-5-7-130,0-16 0,-39 21 0,7-16 0,-11-5 0,-5 0 0,-7-5 0,-5-6 0,-1-1 0,4-2 0,4-2 0,5-2 0,7 4 0,9-2 0,7 1 0,9 3 0,16 12 0,-21-20 0,21 20-1033,0 0-1289,0 0-2193,12-16-387,8 16 0,6 0-387</inkml:trace>
          <inkml:trace contextRef="#ctx0" brushRef="#br1" timeOffset="61932.1088">-185 7127 11094,'39'16'4515,"-39"-16"0,25 24-258,-16-7-1290,-9-17-1806,13 31-903,-6-10-1032,-7-5-2322,0-16-1032,3 25-258,-3-25-258,0 0-387</inkml:trace>
          <inkml:trace contextRef="#ctx0" brushRef="#br1" timeOffset="62072.509">-124 6930 12126,'-13'-121'4515,"8"75"-516,-2 1 129,7 12-2580,0 33-1806,0-18-3483,9 27-129,0 8-387,12 12-387</inkml:trace>
          <inkml:trace contextRef="#ctx0" brushRef="#br1" timeOffset="62493.7096">710 6651 14190,'-19'-45'4515,"-1"35"-387,-7 8 258,-8 2-3096,10 18-645,-7 8-258,5 15-129,-1 9-258,6 3 129,4 3-129,10 2 129,4-1 0,4-2 0,9-7 129,10-3 0,3-13 0,6 0 129,1-13 129,5-4 0,-6-12-257,8-3-259,-8-9 0,2-10 0,-8-12 0,-3-8 0,-6-12 0,-8-10 0,-5-10 0,-2-7 0,-14-4 0,-3 0 0,-4 6 0,-2 5 0,1 15 0,-2 7 0,15 31-1549,-10 4-3224,21 14-387,-30 10 0,21 19-258</inkml:trace>
          <inkml:trace contextRef="#ctx0" brushRef="#br1" timeOffset="62977.3106">1037 7030 15609,'22'-56'4773,"-6"35"0,0 3-387,10 17-2967,-10-5-645,9 10-129,-7 10-257,2 14-388,-10 3 0,-1 8 0,-9 0 0,-2 0 0,-14 2 0,-8-5 0,-5-1 0,-3-6 0,0-6 0,2-5 0,3-6 0,6-1 0,5-6 0,16-5 0,-16 4 0,16-4 0,0 0 0,16 8 0,3-6 0,10 2 0,3-1 0,9 1 0,1-1 0,1-3 0,3 9 0,-19-7-4000,10 2-902,-8-2 0,-2 1-387</inkml:trace>
          <inkml:trace contextRef="#ctx0" brushRef="#br1" timeOffset="63304.9112">2213 7240 15867,'18'-2'4773,"9"2"129,-27 0-387,12 30-3483,-14-14-258,-7 11-387,-3 6-645,-13-6-1935,4 12-2064,-6-3-516,-1-1-129,-4-3-129</inkml:trace>
        </inkml:traceGroup>
        <inkml:traceGroup>
          <inkml:annotationXML>
            <emma:emma xmlns:emma="http://www.w3.org/2003/04/emma" version="1.0">
              <emma:interpretation id="{064C43A9-5947-4128-A81B-9BD9057F10AF}" emma:medium="tactile" emma:mode="ink">
                <msink:context xmlns:msink="http://schemas.microsoft.com/ink/2010/main" type="inkWord" rotatedBoundingBox="18402,14921 22131,14882 22144,16174 18415,16212"/>
              </emma:interpretation>
              <emma:one-of disjunction-type="recognition" id="oneOf20">
                <emma:interpretation id="interp100" emma:lang="en-US" emma:confidence="0">
                  <emma:literal>sifter</emma:literal>
                </emma:interpretation>
                <emma:interpretation id="interp101" emma:lang="en-US" emma:confidence="0">
                  <emma:literal>softer</emma:literal>
                </emma:interpretation>
                <emma:interpretation id="interp102" emma:lang="en-US" emma:confidence="0">
                  <emma:literal>Sifter</emma:literal>
                </emma:interpretation>
                <emma:interpretation id="interp103" emma:lang="en-US" emma:confidence="0">
                  <emma:literal>soften</emma:literal>
                </emma:interpretation>
                <emma:interpretation id="interp104" emma:lang="en-US" emma:confidence="0">
                  <emma:literal>Softer</emma:literal>
                </emma:interpretation>
              </emma:one-of>
            </emma:emma>
          </inkml:annotationXML>
          <inkml:trace contextRef="#ctx0" brushRef="#br1" timeOffset="68156.5197">7067 6347 11868,'13'-20'5160,"1"4"-516,-14 16 387,4 12-2838,-4-12-1161,0 41-258,1-9-258,8 15 129,-3 8-387,8 12 0,-2 6-258,1 2-258,5 1-129,-8-11-258,10 4-645,-20-28-1548,12 2-2193,-5-19 129,-7-24-129,24 13-645</inkml:trace>
          <inkml:trace contextRef="#ctx0" brushRef="#br1" timeOffset="68577.7204">7377 6877 9546,'-11'-22'4902,"11"22"-387,0 0 0,14-10-1935,17 13-1548,-6 1-516,12-1-774,11 12-1548,2-10-2580,0-3 0,1-1-387,-1-1-387</inkml:trace>
          <inkml:trace contextRef="#ctx0" brushRef="#br1" timeOffset="68406.1201">7509 6544 13287,'23'-89'4902,"-16"62"0,-2 11-129,11 16-3096,-16 0-516,16 36-387,-7-6-129,5 22-129,-1 5-386,3 12-130,-4 4 0,1 0 0,-4-4 0,-6-5 0,1-1 0,-4-17 0,0-5-517,-13-25-1547,3 3-2838,-10-13-387,-1-5 0,-4-1-129</inkml:trace>
          <inkml:trace contextRef="#ctx0" brushRef="#br1" timeOffset="69061.3213">7907 6781 13545,'0'0'5160,"23"-15"-258,-5 6-129,19 9-3354,-6-17-387,24 6-387,0-12-129,12 0-258,1-7 0,3-4-129,-5-4-129,-9-3 130,-13 1-130,-13-1-130,-14 3 130,-11 4 0,-6 6-129,-6 5 129,-6 7 0,12 16 0,-29-2 0,29 2 0,-19 27 129,12 3 1,0 7-130,3 13 0,-1 7 0,5 11 0,-2 6 0,2 6 0,-2 4 0,2 5 0,0 0 0,0-2 0,0-3 0,6-8 0,-1-5 0,0-8 0,1-8 0,-1-9 0,0-12 0,-1-6 0,-2-8 0,-2-20 0,0 21 0,0-21 0,0 0 0,-32-5-130,32 5-4901,-22-23-387,3 7 129,-6-9-387</inkml:trace>
          <inkml:trace contextRef="#ctx0" brushRef="#br1" timeOffset="69279.7217">8099 7090 12255,'0'-25'4773,"23"15"-258,7 10-129,13 5-3225,5 0-774,13 2-516,13 8-774,-4-14-2193,12 3-1290,7-4-258,-1-2-258,3-9-129</inkml:trace>
          <inkml:trace contextRef="#ctx0" brushRef="#br1" timeOffset="69685.3224">9266 6558 11352,'-37'-94'5160,"14"62"-516,-1 9 129,24 23-2838,-44-9-774,24 16-516,-8 13-129,3 12-258,0 9 0,6 10-258,1 8 129,7 7-129,6-1 0,5 3 129,2-2-258,10-2 258,4-5-129,5-10 129,2-9 0,2-7 129,2-10 0,3-7 0,-1-14 129,1-2 1,-3-18-388,-2-8 0,-6-17 0,-3-12 0,-9-14 0,-5-10 0,-2-6 0,-14-6 0,-4 6 0,-5 5 0,2 14 0,-6 9 0,7 23-259,-8 4-1805,12 25-2967,-6 5-129,8 10-258,4 10-129</inkml:trace>
          <inkml:trace contextRef="#ctx0" brushRef="#br1" timeOffset="70200.1233">9755 7035 13545,'25'-25'5160,"-25"25"-258,18-32 0,-18 32-3225,7-27-903,-7 27-129,12-33-258,-12 33 0,15-29-258,-15 29 130,16-5-259,-16 5 0,25 19 0,-13 6 0,-1 7 0,-4 7 0,-4 4 0,-3 0 0,-7 3 0,-11-7 0,-8 0 0,-10-7 0,-3-3 0,-4-6 0,1-4 0,4-3 0,5-5 0,8-2 0,3-4 0,22-5 0,0 0 0,18 7 0,23-7 0,18 0 0,15-3 0,19-2 0,15-3 0,17 0 0,1 0 0,-1 0 0,-8 4 0,-19-5 0,3 9-4000,-35-5-1289,-14 5 0,-26-4-645</inkml:trace>
          <inkml:trace contextRef="#ctx0" brushRef="#br1" timeOffset="65878.9157">4063 6606 4644,'7'-23'4128,"0"-5"-258,-7 28 129,-12-15-1290,-8 1-903,20 14-387,-39-12-387,21 12-387,-5-2-129,5 2-258,-3 0 0,2 5 0,1 4-258,0 2 129,18-11-258,-29 25 129,29-25 0,-23 30 0,18-14 0,3 2 0,2 0 129,4 1 0,5 1 129,10 3 0,1-2 129,10 8 0,-3-4 0,8 8 0,-4-4-129,6 8 129,-5-7-129,2 4 129,-9-5-129,0-1 0,-9-5 129,-4 0-129,-10-7 129,-2 2-129,0-18 129,-29 23-129,3-17 0,-6 1-129,-6-5 129,-3-2-258,-5 0 129,2-9 0,-3-2-129,3-3 0,1 0 0,4-1 0,4-1 0,3 4-129,8 3 0,3-3-387,21 12-645,-27-11-1419,27 11-2064,0 0-258,0 0 0,0 0-387</inkml:trace>
          <inkml:trace contextRef="#ctx0" brushRef="#br1" timeOffset="66097.3161">4431 6882 11352,'57'-9'4644,"-39"9"-258,-18 0 0,25 30-2838,-25-30-774,9 39-516,-4-12-516,-5-4-1161,2 4-2838,-2 3 0,-2-7-387,-3 2-129</inkml:trace>
          <inkml:trace contextRef="#ctx0" brushRef="#br1" timeOffset="66253.3161">4456 6829 11739,'-3'-102'4644,"1"58"-387,2 12-258,-2 12-2967,2 20-2451,0 0-2451,0 0-387,11 0-258,-6 16-387</inkml:trace>
          <inkml:trace contextRef="#ctx0" brushRef="#br1" timeOffset="67095.7176">5137 6436 11610,'6'-50'4902,"-6"32"-516,0 18 258,0 0-2967,-22-5-645,10 17-387,-9 11-258,1 11-258,-3 10 0,2 8-129,-1 10 0,6 4 129,6 3-129,2 1 0,7-3 0,1-3 0,5-5 0,11-5 129,2-12-129,5-4 258,0-12-129,7-4 258,1-12-129,2-3 258,-2-7 0,2-7 0,-1-12-128,0-8-388,-3-12 0,-2-9 0,-6-13 0,-5-8 0,-5-9 0,-10-4 0,-1-3 0,-12 1 0,-9 6 0,-6 5 0,-2 16 0,-3 9 0,4 16 0,-2 7 0,10 25-1291,-7 0-3611,11 16-387,0 11 0,11 8-387</inkml:trace>
          <inkml:trace contextRef="#ctx0" brushRef="#br1" timeOffset="67813.3191">5849 6827 15738,'14'-20'5160,"8"-8"-129,-22 28-258,0 0-3741,23-2-258,-23 2-515,14 21-259,-12 6 0,-1 5 0,-1 4 0,-8 1 0,-8 4 0,-8-2 0,0-2 0,-7-6-130,6-3-128,0-8 0,8-3 0,17-17 129,-16 22 129,16-22 0,14 2 0,11-2 129,10 0-129,12-4 129,8-1 0,9-2-129,3 1 0,5-3-129,-1 4 0,-9-4-387,4 0 0,-16-10-387,5 4-387,-23-27-1032,10 4-1935,-11-17-387,-8-11-258,-4-12 645,-1 0 1032,-13-13 1548,1 0 1161,-4 15 2193,-4-4 2322,-9 12 774,4 11 0,-2 18-774,-7-3-645,16 26-1032,-14-6-774,14 22-516,0 0-258,0 0-129,-16 18 0,12 12-387,-5 6-128,1 15-130,-8 12 0,-4 17 0,-5 9 0,-7 12 0,-5 8 0,-6 3 0,-3 5 0,-2 0 0,0-3 0,1-11 0,8-6 0,2-16 0,12-4-259,-2-26-1160,26 10-1161,-7-29-2451,8-11 0,0-21-129,0 0-129</inkml:trace>
        </inkml:traceGroup>
      </inkml:traceGroup>
    </inkml:traceGroup>
    <inkml:traceGroup>
      <inkml:annotationXML>
        <emma:emma xmlns:emma="http://www.w3.org/2003/04/emma" version="1.0">
          <emma:interpretation id="{FF644C03-46E4-49A6-959A-D575B7AA73C1}" emma:medium="tactile" emma:mode="ink">
            <msink:context xmlns:msink="http://schemas.microsoft.com/ink/2010/main" type="paragraph" rotatedBoundingBox="3960,16647 14272,16798 14252,18135 3940,1798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64B4597-761A-44A8-982A-C35FCF65DD6F}" emma:medium="tactile" emma:mode="ink">
              <msink:context xmlns:msink="http://schemas.microsoft.com/ink/2010/main" type="line" rotatedBoundingBox="3960,16647 14272,16798 14252,18135 3940,17984"/>
            </emma:interpretation>
          </emma:emma>
        </inkml:annotationXML>
        <inkml:traceGroup>
          <inkml:annotationXML>
            <emma:emma xmlns:emma="http://www.w3.org/2003/04/emma" version="1.0">
              <emma:interpretation id="{015EBE6A-25AC-4BE2-9991-5D9974F181C3}" emma:medium="tactile" emma:mode="ink">
                <msink:context xmlns:msink="http://schemas.microsoft.com/ink/2010/main" type="inkWord" rotatedBoundingBox="3960,16638 10805,16763 10781,18108 3936,17983"/>
              </emma:interpretation>
              <emma:one-of disjunction-type="recognition" id="oneOf21">
                <emma:interpretation id="interp105" emma:lang="en-US" emma:confidence="0">
                  <emma:literal>pa-deports</emma:literal>
                </emma:interpretation>
                <emma:interpretation id="interp106" emma:lang="en-US" emma:confidence="0">
                  <emma:literal>pa-dropouts</emma:literal>
                </emma:interpretation>
                <emma:interpretation id="interp107" emma:lang="en-US" emma:confidence="0">
                  <emma:literal>pi-dropouts</emma:literal>
                </emma:interpretation>
                <emma:interpretation id="interp108" emma:lang="en-US" emma:confidence="0">
                  <emma:literal>pa-dropout</emma:literal>
                </emma:interpretation>
                <emma:interpretation id="interp109" emma:lang="en-US" emma:confidence="0">
                  <emma:literal>poo-dropouts</emma:literal>
                </emma:interpretation>
              </emma:one-of>
            </emma:emma>
          </inkml:annotationXML>
          <inkml:trace contextRef="#ctx0" brushRef="#br1" timeOffset="78187.3373">-5010 8680 6966,'88'-9'4644,"-54"4"-129,-14-9-387,-8-7-1677,-12 21-903,-3-32-645,-15 17-129,-14-6-387,-2 9 258,-7-6-387,2 9 387,-5 0-387,6 9 129,1 0 129,10 4-258,2 10 129,9 5-258,4 4 129,7 8-129,1 1 129,4 7 0,9-4 0,7 6 0,0-5 0,11 3-129,-3-7 129,8-2 0,-1-8 0,2-5-129,-2-8 130,-1-9-259,-2-5 0,-1-13 0,-6-12 0,-1-7 0,-6-10 0,-1-4 0,-6-10 0,-7-3 0,0-5 0,-4-6 0,-8-1 0,-4 3 0,-2 5 0,-3 6 0,1 10 0,2 11 0,2 13 0,16 28 0,-26-9 0,26 9 0,-18 32 0,16 2 0,2 7 0,2 10 0,10 4 0,6 4 0,7 2 0,5 3 0,4-2 0,0-2 0,1-1 0,-4-9 0,2 5-130,-11-23-1934,13 5-2838,-12-13-258,2-5-258,-3-12 0</inkml:trace>
          <inkml:trace contextRef="#ctx0" brushRef="#br1" timeOffset="78530.5379">-4402 8599 9546,'-14'-18'4902,"14"18"-258,-18 21 0,18 11-2322,-2-12-645,7 19-645,1-7 0,13 5-516,-1-3 0,11 0-129,3-8-129,8-1-129,0-9 129,2-5 129,-3-11 0,2-2-257,-10-17-130,-5-4 0,-10-13 0,-7-1 0,-9-10 0,-9 1 0,-14-2 0,-7 2 0,-2 7 0,-7 3 0,3 13 0,-8-4-1291,13 22-3869,-4 5 0,14 5-129,1 13-387</inkml:trace>
          <inkml:trace contextRef="#ctx0" brushRef="#br1" timeOffset="79123.3389">-3737 8631 15351,'45'-20'5031,"-45"20"129,23 0-387,-23 0-3483,10 32-387,-2-5-644,4 12-259,-3 5 0,2 13 0,-3 4 0,3 8 0,0 0 0,-1 1 0,1-3 0,0-10 0,-2-1 0,-2-17 0,2-4 0,-8-17 0,-1-18 0,0 0-775,0 0 130,0-23-129,0-6 129,-12-22 0,7-1 129,-10-17 0,5-2 387,-3-4 0,-1-3 387,5 5-129,-1-4 258,4 19 129,3-3-258,3 20 387,1 2-129,15 18 129,2 5-387,7 14 258,4 2-258,4 7 130,3 9-388,1 5 0,-1 1 0,-4 1 0,-4-4 0,-8 1 0,-9 0 0,-11-20 0,-4 26 0,-23-17 0,-3 2 0,-18-11-646,9 7-3869,-16-7-516,0 4-129,1-4-129</inkml:trace>
          <inkml:trace contextRef="#ctx0" brushRef="#br1" timeOffset="79638.1398">-2780 8696 12513,'0'-23'4902,"-23"7"-645,2 11 387,21 5-2838,-48 0-774,24 5-387,-8 1-129,8 11 0,-3-2-258,6 6 0,3 0-129,7 4 0,2 0 0,9 2 129,0-1-129,9 1 0,7 0 0,9 0 0,3-4 0,6-4 1,4-8-130,4-2 0,-1-9 0,0 0 0,-5-18 0,-4-3 0,-7-10 0,-8-2 0,-8-3 0,-7-3 0,-2 0 0,-9 1 0,-3 6 0,-4 0 0,3 11 0,-5-6-388,18 27-3482,0 0-1032,-19-12-258,19 12 0,0 0-258</inkml:trace>
          <inkml:trace contextRef="#ctx0" brushRef="#br1" timeOffset="80074.9404">-2780 8696 12384,'137'-3'4773,"-108"12"-129,1 5 129,-2-12-2322,8 23-1032,-13-11-516,4 7-258,-8-3-129,-3 3-257,-5-3-259,-2 2 0,-6-4 0,-3-16 0,4 25 0,-4-25 0,0 0 0,0 0 0,0 0 0,0 0 0,16-15 0,-7-6 0,0-4 0,3 0 0,1-5 0,3 3 0,-4-3 0,2 5 0,0 6 0,-14 19 0,25-24 0,-25 24 0,25 0 0,-14 15 0,1 10 0,1 5 0,-1 5 0,3 6 0,-3 4 0,-1-4 0,1 7 0,-5-13 0,4 8 0,-11-22-517,16 17-1418,-16-38-1677,0 0-1419,0 0 387,27-11-387,-11-16-129</inkml:trace>
          <inkml:trace contextRef="#ctx0" brushRef="#br1" timeOffset="81463.3431">-2526 8789 7869,'-23'-11'4386,"-3"2"129,26 9-258,-29 0-1032,8-5-1032,21 5-774,-18 7-387,16 9-129,-5 0-258,7 14 0,0-1-258,13 14 129,-3 1-258,8 8-129,0 4-516,-7-4-3999,6 0-387,1-6 0,0-2-387</inkml:trace>
          <inkml:trace contextRef="#ctx0" brushRef="#br1" timeOffset="80776.9417">-1771 8481 13674,'44'-103'4773,"-28"64"-129,2 19-387,-13-3-1935,20 27-645,-25-4-516,23 37-902,-12-5-259,5 11 0,-5 1 0,1 6 0,-1 0 0,-1 1 0,-1-1 0,2-2 0,0-1 0,-4-8 0,3 3 0,-8-15 0,7 5 0,-9-32-1420,0 27-1160,-12-36-387,12 9-129,-27-34 387,18 13 129,-21-18 129,10 7 258,-12-6 1290,4 3 1419,3 10 903,0 0 129,9 14 516,2-5 129,14 16-129,9-7 387,35 7-258,-1-2-387,35 2-516,2-2 0,27 2-387,0-1-258,5 1-128,-9 0-517,-11 0 0,-19 0 0,-23 3 0,-25 4 0,-25-7 0,-4 16 0,-22-7 0,-8-2 0,-2 2 0,4-2 0,4 0 0,10 2 0,18-9 0,-12 18 0,12-18 0,16 25 0,10-5 0,10-1 0,10 6 0,6 2 0,5 3 0,-2-1 0,0 3 0,-9-6 0,-5 3 0,-16-4 0,-11-2 0,-14-23 0,-10 30 0,-22-18 0,-13-8 0,-8 5 0,-15-9 0,13 0-3226,-18-7-1676,5 5-129,3-9-129,10 4-258</inkml:trace>
          <inkml:trace contextRef="#ctx0" brushRef="#br1" timeOffset="76705.3347">-7378 8241 11868,'0'-32'4902,"0"12"-129,0 20 129,14 9-3096,-14-9-774,6 43-129,-6-9-387,8 12 0,-8 4-129,4 12-129,-4 0 129,0 4-258,0 2 129,0 1-258,0 1 130,0 4-130,0-3 0,5 1 0,6-3 0,1-5 0,1-7 0,1-6 0,-3-6 0,-1-11 0,-2-6 0,-7-10-388,1 0-128,-2-18-645,0 0-1419,-11 7-2709,11-7 387,-21-23-516,10-2 129</inkml:trace>
          <inkml:trace contextRef="#ctx0" brushRef="#br1" timeOffset="77095.3354">-7296 8680 9030,'23'-53'5031,"-2"30"-129,9 3-387,1-8-1806,27 24-1032,-10-12-516,20 16-258,-6 0-258,8 4-129,-10 8-129,-1 11-129,-11 1 0,-11 4 0,-14 2 0,-10 0-129,-13 1 1,-7-3-130,-16-3 0,-9-4 0,-8-3 0,-4-5 0,-2-3 0,-2-8 0,0-2 0,1 0-130,3-3 1,-1-8 0,8 0-129,-2-7-258,12 10-387,-10-16-2064,16 12-2064,5-2 129,16 14-516,-16-14 0</inkml:trace>
          <inkml:trace contextRef="#ctx0" brushRef="#br1" timeOffset="77469.7359">-6083 8613 10965,'-16'-13'5031,"16"13"-387,0 0 258,0 0-2967,-23-14-645,23 14-387,0 0-129,0 0-258,0 0 0,0 0-129,9 5 0,8 3-129,3-3-129,7 2 1,5 0-260,2-5-386,14 12-1032,-9-10-3225,3-3-516,-2-1 129,-1 0-516</inkml:trace>
        </inkml:traceGroup>
        <inkml:traceGroup>
          <inkml:annotationXML>
            <emma:emma xmlns:emma="http://www.w3.org/2003/04/emma" version="1.0">
              <emma:interpretation id="{6A5B2612-CBB1-4B82-9FC4-6431FCCCFC8F}" emma:medium="tactile" emma:mode="ink">
                <msink:context xmlns:msink="http://schemas.microsoft.com/ink/2010/main" type="inkWord" rotatedBoundingBox="11730,17449 12376,17438 12377,17445 11731,17456"/>
              </emma:interpretation>
              <emma:one-of disjunction-type="recognition" id="oneOf22">
                <emma:interpretation id="interp110" emma:lang="en-US" emma:confidence="0">
                  <emma:literal>_</emma:literal>
                </emma:interpretation>
                <emma:interpretation id="interp111" emma:lang="en-US" emma:confidence="0">
                  <emma:literal>-</emma:literal>
                </emma:interpretation>
                <emma:interpretation id="interp112" emma:lang="en-US" emma:confidence="0">
                  <emma:literal>.</emma:literal>
                </emma:interpretation>
                <emma:interpretation id="interp113" emma:lang="en-US" emma:confidence="0">
                  <emma:literal>•</emma:literal>
                </emma:interpretation>
                <emma:interpretation id="interp114" emma:lang="en-US" emma:confidence="0">
                  <emma:literal>y</emma:literal>
                </emma:interpretation>
              </emma:one-of>
            </emma:emma>
          </inkml:annotationXML>
          <inkml:trace contextRef="#ctx0" brushRef="#br1" timeOffset="82243.3444">395 8844 15996,'55'0'4773,"-30"0"0,9 0-258,-9-7-2580,28 7-1160,-8 0-775,15 0 0,-5 0 0,4 0 0,-4 0 0,-3 0 0,-8 0 0,-10-5 0,0 5-1807,-18 0-2837,-16 0-258,0 0 0,0 0-516</inkml:trace>
        </inkml:traceGroup>
        <inkml:traceGroup>
          <inkml:annotationXML>
            <emma:emma xmlns:emma="http://www.w3.org/2003/04/emma" version="1.0">
              <emma:interpretation id="{123D1F46-2488-4568-AC7B-2E157F811C93}" emma:medium="tactile" emma:mode="ink">
                <msink:context xmlns:msink="http://schemas.microsoft.com/ink/2010/main" type="inkWord" rotatedBoundingBox="13269,16942 14270,16957 14257,17860 13256,17846"/>
              </emma:interpretation>
              <emma:one-of disjunction-type="recognition" id="oneOf23">
                <emma:interpretation id="interp115" emma:lang="en-US" emma:confidence="1">
                  <emma:literal>B</emma:literal>
                </emma:interpretation>
                <emma:interpretation id="interp116" emma:lang="en-US" emma:confidence="0">
                  <emma:literal>3</emma:literal>
                </emma:interpretation>
                <emma:interpretation id="interp117" emma:lang="en-US" emma:confidence="0">
                  <emma:literal>s</emma:literal>
                </emma:interpretation>
                <emma:interpretation id="interp118" emma:lang="en-US" emma:confidence="0">
                  <emma:literal>9</emma:literal>
                </emma:interpretation>
                <emma:interpretation id="interp119" emma:lang="en-US" emma:confidence="0">
                  <emma:literal>8</emma:literal>
                </emma:interpretation>
              </emma:one-of>
            </emma:emma>
          </inkml:annotationXML>
          <inkml:trace contextRef="#ctx0" brushRef="#br1" timeOffset="83319.7461">2017 8531 16125,'13'-16'4644,"-13"16"258,0 0-516,0 0-2709,0 0-644,2 16-1033,-4 2 0,-3 12 0,-6 2 0,6 12 0,-4 1 0,5 5 0,1 0 0,3 5 0,0 0 0,0 0 0,1-5 0,5-8 0,-1-4 0,-1-8 0,-1-9 0,-3-21 0,0 0 0,0 0 0,0-24 0,-2-16 0,-3-4 0,-2-18 0,0-2 0,-2-8 0,2-2 0,0-1 0,1 4 0,5 3 0,1 6 0,3 14 0,10 2 0,10 16 0,3 6 0,13 17 0,6 7 0,8 6 0,2 11 0,6 8 0,-2 0 0,-2 4 0,-9-4 0,-13-1 0,-10 1 0,-18-1 0,-9-3 0,-24-3 0,-10 3 0,-12-3 0,-3 1 0,-3-3 0,6 0 0,7-5 0,11 0 0,12-2 0,18-9 0,0 17 0,18-8 0,21 4 0,11-1 0,19 10 0,10-1 0,10 4 0,-1 3 0,0 6 0,-10 3 0,-9 4 0,-15 2 0,-21-2 0,-20-2 0,-13 0 0,-20-7 0,-15-2 0,-17-6 0,-14-7 0,-8-6 0,-8-4 0,-4-3 0,-3-4 0,2 0 0,2 0 0,12-6 0,0-10 0,25 13-1936,-7-11-2966,14 6-258,5-2-258</inkml:trace>
        </inkml:traceGroup>
      </inkml:traceGroup>
    </inkml:traceGroup>
  </inkml:traceGroup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21T01:03:53.294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7247B519-9831-4FE3-8F50-F804BC2262E6}" emma:medium="tactile" emma:mode="ink">
          <msink:context xmlns:msink="http://schemas.microsoft.com/ink/2010/main" type="writingRegion" rotatedBoundingBox="12777,3426 16127,2787 16366,4037 13016,4676"/>
        </emma:interpretation>
      </emma:emma>
    </inkml:annotationXML>
    <inkml:traceGroup>
      <inkml:annotationXML>
        <emma:emma xmlns:emma="http://www.w3.org/2003/04/emma" version="1.0">
          <emma:interpretation id="{F335D06F-F68B-42FB-B8B1-D91A14E428C6}" emma:medium="tactile" emma:mode="ink">
            <msink:context xmlns:msink="http://schemas.microsoft.com/ink/2010/main" type="paragraph" rotatedBoundingBox="12777,3426 16127,2787 16366,4037 13016,467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65E0374-50E5-4661-8148-4EC7663E9733}" emma:medium="tactile" emma:mode="ink">
              <msink:context xmlns:msink="http://schemas.microsoft.com/ink/2010/main" type="line" rotatedBoundingBox="12777,3426 16127,2787 16366,4037 13016,4676"/>
            </emma:interpretation>
          </emma:emma>
        </inkml:annotationXML>
        <inkml:traceGroup>
          <inkml:annotationXML>
            <emma:emma xmlns:emma="http://www.w3.org/2003/04/emma" version="1.0">
              <emma:interpretation id="{F792E289-B8F1-4629-B826-D83122D0D76F}" emma:medium="tactile" emma:mode="ink">
                <msink:context xmlns:msink="http://schemas.microsoft.com/ink/2010/main" type="inkWord" rotatedBoundingBox="13831,3225 16127,2787 16336,3878 14039,4316"/>
              </emma:interpretation>
              <emma:one-of disjunction-type="recognition" id="oneOf0">
                <emma:interpretation id="interp0" emma:lang="en-US" emma:confidence="0">
                  <emma:literal>Gate</emma:literal>
                </emma:interpretation>
                <emma:interpretation id="interp1" emma:lang="en-US" emma:confidence="0">
                  <emma:literal>"Gate</emma:literal>
                </emma:interpretation>
                <emma:interpretation id="interp2" emma:lang="en-US" emma:confidence="0">
                  <emma:literal>1Gate</emma:literal>
                </emma:interpretation>
                <emma:interpretation id="interp3" emma:lang="en-US" emma:confidence="0">
                  <emma:literal>*Gate</emma:literal>
                </emma:interpretation>
                <emma:interpretation id="interp4" emma:lang="en-US" emma:confidence="0">
                  <emma:literal>irate</emma:literal>
                </emma:interpretation>
              </emma:one-of>
            </emma:emma>
          </inkml:annotationXML>
          <inkml:trace contextRef="#ctx0" brushRef="#br0">12664 2443 9675,'-67'-19'4515,"29"19"129,1 5-387,1 20-2064,-15-7-903,10 19-129,-9-1-387,7 10-129,-3-2-129,10 8-129,3-2 0,10 7-129,8-6 129,12 4-258,3-5 258,12-2-258,11-3 129,11-6-129,4-5 0,4-6 129,1-8-129,3-6 1,-5-10-130,-2-4 0,-5-6 0,-2-6 0,-9-13 0,-2-4 0,-5-4 0,-3-5 0,-6 1 0,-5-2 0,-2 5 0,-4 0 0,-8 7 0,-4 4 0,-2 7 0,-5 6 0,3 6 0,-5 2 0,6 2-130,-4 2-257,23-2 0,-32 20-129,32-20 129,-16 23 129,16-23-129,-2 21 258,2-21 0,9 16 129,-9-16 0,34 11 258,-15-11 0,10 2 0,-1-2 129,8 0 0,-3-4 0,3 0-129,-6-1 129,1 3-257,-8-1-130,-2 1 0,-21 2 0,25 0 0,-25 0 0,16 0 0,-16 0 0,16 11 0,-16-11 0,16 30 0,-9-9 0,0 4 0,4 9 0,-8-6-130,12 22-1289,-14-27-1161,14 17-2322,1-8 0,7-2-387,7-9 129</inkml:trace>
          <inkml:trace contextRef="#ctx0" brushRef="#br0" timeOffset="436.8008">13353 3039 9546,'-36'-73'4773,"0"41"0,-1 7-129,-2 13-1161,-13-9-1806,26 21-645,-12-6-129,15 6-387,-2 7-129,25-7-129,-23 31-258,18-15 129,5 3-129,0-1 0,7 0 0,4 0 0,3-1 0,2 1-129,3 0 0,1-4 0,0-1-129,-1-5 129,1-4 129,-1-4 0,1-2 0,-1-14 129,-1-3 0,4-3 129,-5-1-129,5 0 0,1 2 0,-2 7-129,4 5 0,-4 9-129,1 0 0,-4 7 0,3 9-258,-21-16-129,34 34-258,-34-34-387,32 24-1290,-32-24-2193,30 0 0,-5-10-258,-2-15 0</inkml:trace>
          <inkml:trace contextRef="#ctx0" brushRef="#br0" timeOffset="982.8018">13749 2641 11352,'2'-82'4644,"2"50"129,-3 3-129,-1 29-2193,7-21-1032,9 23-387,-16-2-129,25 32-258,-12-4-129,3 13-128,-2 0-388,4 9 0,-4-2 0,-1 0 0,1 2 0,-9-13 0,4 2-259,-9-14-515,4 2-129,-4-27-129,0 0-129,-16 2 129,16-2 129,-24-23 0,12 7 258,-9-9-129,5 3 516,-2 5 387,2 1 0,16 16 387,-22-24 0,22 24 258,0 0 129,18-3-129,4-2 129,17 5-258,2-4-129,14-1 0,2-4-129,9-2-129,-6-1-258,-3 1 258,-13-5-129,-10 3 0,-14 1 129,-20 12-129,0 0 0,0 0 0,-27-9-129,2 13 0,0 10 129,0 5-129,6 8 129,6 2-129,8 6 0,5 1-129,14 5 0,13-4-258,25 8-387,-3-15-1677,22 11-2322,1-2-129,-3 0-258,-9 0 129</inkml:trace>
          <inkml:trace contextRef="#ctx0" brushRef="#br0" timeOffset="-50715.689">11250 3923 6192,'0'0'4644,"14"18"-387,-14-18 258,0 0-1548,0 0-129,18 20-903,-18-20-387,0 0-387,0 0-129,0 0-129,0 0-258,0 0-515,0-20-130,0 20 0,0-28 0,2 6 0,-2-8 0,0-4 0,-2-10 0,-3-4 0,-4-6 0,-2-6 0,-1-8 0,1-3 0,-3 2 0,1-1 0,-1 5 0,3 4 0,-1 8 0,3 8 0,0 13 0,2 7 0,2 9 0,5 16 0,0 0 0,-11-17 0,11 17 0,0 0 0,0 8 0,0-8-2194,-9 20-2837,0 1-129,4 10-129,-11 4-129</inkml:trace>
        </inkml:traceGroup>
      </inkml:traceGroup>
    </inkml:traceGroup>
  </inkml:traceGroup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21T01:11:08.239"/>
    </inkml:context>
    <inkml:brush xml:id="br0">
      <inkml:brushProperty name="width" value="0.06667" units="cm"/>
      <inkml:brushProperty name="height" value="0.06667" units="cm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3165BB"/>
      <inkml:brushProperty name="fitToCurve" value="1"/>
    </inkml:brush>
    <inkml:brush xml:id="br2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49D637D1-7A7E-44E6-A934-0D535CD62678}" emma:medium="tactile" emma:mode="ink">
          <msink:context xmlns:msink="http://schemas.microsoft.com/ink/2010/main" type="writingRegion" rotatedBoundingBox="1200,680 25409,650 25425,13097 1215,13127"/>
        </emma:interpretation>
      </emma:emma>
    </inkml:annotationXML>
    <inkml:traceGroup>
      <inkml:annotationXML>
        <emma:emma xmlns:emma="http://www.w3.org/2003/04/emma" version="1.0">
          <emma:interpretation id="{3EBBF14C-0A82-424B-8E36-F5D78C8FD695}" emma:medium="tactile" emma:mode="ink">
            <msink:context xmlns:msink="http://schemas.microsoft.com/ink/2010/main" type="paragraph" rotatedBoundingBox="1201,679 23850,705 23848,2793 1199,276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C2C80A2-5E06-471D-A452-51433FDA708D}" emma:medium="tactile" emma:mode="ink">
              <msink:context xmlns:msink="http://schemas.microsoft.com/ink/2010/main" type="line" rotatedBoundingBox="1201,679 23850,705 23848,2793 1199,2767"/>
            </emma:interpretation>
          </emma:emma>
        </inkml:annotationXML>
        <inkml:traceGroup>
          <inkml:annotationXML>
            <emma:emma xmlns:emma="http://www.w3.org/2003/04/emma" version="1.0">
              <emma:interpretation id="{0686AD17-F3F9-4AC6-9F33-0953B98E5EF5}" emma:medium="tactile" emma:mode="ink">
                <msink:context xmlns:msink="http://schemas.microsoft.com/ink/2010/main" type="inkWord" rotatedBoundingBox="1201,679 8071,687 8068,2775 1199,2767"/>
              </emma:interpretation>
              <emma:one-of disjunction-type="recognition" id="oneOf0">
                <emma:interpretation id="interp0" emma:lang="en-US" emma:confidence="1">
                  <emma:literal>Operating</emma:literal>
                </emma:interpretation>
                <emma:interpretation id="interp1" emma:lang="en-US" emma:confidence="0">
                  <emma:literal>operating</emma:literal>
                </emma:interpretation>
                <emma:interpretation id="interp2" emma:lang="en-US" emma:confidence="0">
                  <emma:literal>Operation</emma:literal>
                </emma:interpretation>
                <emma:interpretation id="interp3" emma:lang="en-US" emma:confidence="0">
                  <emma:literal>Operations</emma:literal>
                </emma:interpretation>
                <emma:interpretation id="interp4" emma:lang="en-US" emma:confidence="0">
                  <emma:literal>operation</emma:literal>
                </emma:interpretation>
              </emma:one-of>
            </emma:emma>
          </inkml:annotationXML>
          <inkml:trace contextRef="#ctx0" brushRef="#br0">3710 832 12771,'-20'-60'4902,"6"33"-129,1 10-129,-15-8-3096,28 25-774,-34-9-387,34 9 0,-32 9-387,18 7 129,1 3-129,3 6-129,3 2 129,5 3 0,2 2 0,0-4 0,3 5 0,8-5 0,2-3 0,3-2 0,-2-7 0,4-5 0,-1-10 0,5-1 129,-3-7-129,4-9 258,-1-7-129,1-5 129,0-4 0,2 1 0,-4-1-129,2 4 129,-5 5 0,0 5-258,0 2 129,-2 13-129,1 3 0,1 7 0,0 14 0,0 6 0,3 3-129,2 9 0,-1 2-129,-3-4 0,-1 8-258,-7-19-387,8 15-645,-19-41-1677,6 31-1677,-6-31 129,0 0-516,0 0 0</inkml:trace>
          <inkml:trace contextRef="#ctx0" brushRef="#br0" timeOffset="577.201">4437 706 10191,'-16'-14'4773,"32"9"-129,13 3 0,22 2-2580,-3-6-516,25 6-516,-5-7-387,10 0-129,-3-2-129,-4 2-258,-9-3 258,-10 4-258,-15-1 129,-12 4-129,-9-1 129,-16 4-129,0 0-129,18 11 129,-18-11-129,9 28-129,-4-3-258,-1-4-129,10 19-1161,-14-10-2838,7-2-516,-4-3 0,1-2-258</inkml:trace>
          <inkml:trace contextRef="#ctx0" brushRef="#br0" timeOffset="312.0005">4498 178 14706,'3'-61'5160,"-3"42"-258,0 19-129,0 0-3225,0 12-774,0 19-129,2 13-386,1 9-259,5 11 0,-1 8 0,5 6 0,1 0 0,1-1 0,4-5 0,-2-7 0,3-5 0,-8-16-646,8 1-257,-19-45-645,20 43-1290,-20-43-2064,0 0 0,-7-20-129,-7-5-258</inkml:trace>
          <inkml:trace contextRef="#ctx0" brushRef="#br0" timeOffset="733.2013">5117 566 14706,'-11'-112'4773,"7"62"-258,3 9-387,1 12-3999,-6 13-4257,6 16-258,0 0-387,6 20-258</inkml:trace>
          <inkml:trace contextRef="#ctx0" brushRef="#br0" timeOffset="2106.0037">5563 575 14190,'13'-25'4773,"-13"25"-258,0 0 129,21 3-3741,-21-3-258,14 38-387,-5-12 129,2 8-258,-1 5 129,1 2-258,-2 4 0,-2-8-129,-2-3 0,-1-8 129,-1-4 0,-3-22 0,2 16-129,-2-16 129,2-14 0,0-6 129,1-7 0,5-1 0,-3-10 0,7 1 0,1-4 0,3 4 129,2-1-129,1 6 129,2 4-129,3 5 0,0 9 0,5 8 0,3 6 0,0 4-258,5 12 258,-1 9-258,3 3 258,-3 8-258,1 3 0,-5 0 0,-2 6-129,-3-6-129,0 2 0,-4-13-258,7 4 0,-5-19-129,10 4-129,-4-17 0,11 0 129,-6-19 129,5-3 129,-7-11 129,-2-5 387,-7 1 258,-11-9 387,-5 12 0,-9-9 258,0 18-129,-18-5 0,18 30 0,-36-23-258,17 23 0,-3 0-258,6 16-258,0 3 129,4 6-258,1 4 258,6 3-258,1 2 0,3-2 0,1 1 0,1-4-129,8-1 129,-2-10-129,-7-18 129,29 16-129,-10-16 129,5-7 129,-1-13 0,3-4 129,-1-8 0,0 1 0,-4 1 129,-1 3-129,-7 2 129,-3 9-258,-10 16 129,11-19-129,-11 19 0,0 0 0,11 28 0,-8 4 0,6 9 0,0 18 129,3 10 0,4 15 0,-1 10 0,1 11 0,-2 4 0,0 3 129,-2 0 0,-4-5-129,-3-8 129,-3-8-129,-2-15 0,0-8 129,-9-13-128,-4-12-130,-6-13 0,-1-12 0,-8-13 0,-4-5 0,-6-14 0,-3-11 0,-5-11 0,-2-8 0,-3-8 0,3-6 0,1-6 0,8-4 0,9-1 0,12-2 0,16 3 0,8-3-1033,36 23-1934,5-9-1935,17 11-129,10 1-387,14 11 0</inkml:trace>
          <inkml:trace contextRef="#ctx0" brushRef="#br0" timeOffset="-2527.2045">152 130 9933,'-34'-2'4773,"20"11"-516,-4 9-129,-8 8-2967,15 21-645,-3 4-129,3 15-258,0 3 258,4 10-387,2 1 258,5 2-129,0-1 129,7-4-258,7-2 129,6-10 129,1-6-129,6-7 129,-1-15 129,3-3 0,-2-18 129,5-2 0,-9-14 0,12-2 0,-8-21 129,9-3-129,-6-15 0,7-6-129,-3-13 0,3-8-129,-5-8-128,0-6-130,-7-5 0,-5 0 0,-8-1 0,-8 3 0,-4 1 0,-13 12 0,-6 6 0,-8 11 0,0 10 0,-3 10 0,4 13-130,-3 10-257,6 12 0,-4 9-387,15 26-516,-22-6-3612,20 15-129,-6 2-258,6 6-129</inkml:trace>
          <inkml:trace contextRef="#ctx0" brushRef="#br0" timeOffset="-2121.6037">976 601 14706,'0'0'5160,"0"0"-387,-4 18 0,4 19-4128,2 6-258,5 21 0,0 7-129,4 15 0,-2 3-129,3 5 0,-1 0-129,3 0 129,-2-5-129,3-14 129,-3-9-129,-1-15 0,-2-8 129,-4-13-258,0-10 129,-5-20-387,6 16 0,-6-16-645,0 0-903,-4-30-2580,1 3-387,-1-10-258,0-6-129</inkml:trace>
          <inkml:trace contextRef="#ctx0" brushRef="#br0" timeOffset="-1840.8032">1008 756 8256,'14'-84'4515,"14"56"258,10 7-387,-1-8-1677,27 27-1161,-9-12-387,15 14-258,-10 0-387,1 14 0,-12 1-129,-6 6-258,-16 2 129,-8 4 0,-15-2-129,-4 3 0,-16-5 129,-11 0-129,-12-3 0,-4-6-129,-5 2-258,-7-11-387,9 15-774,-13-16-3225,11 1-258,5-3-129,8-2-258</inkml:trace>
          <inkml:trace contextRef="#ctx0" brushRef="#br0" timeOffset="-530.4009">1881 777 11739,'0'0'4773,"20"-5"-516,-20 5-258,24 0-2580,-24 0-387,31 0-129,-12 0-258,10 5 0,-1-5-129,6 2-129,0-2 0,3 0-129,-1-7 0,-2-2-129,-2-3 129,-4 1-129,-5-5 0,-2 0 0,-8-2 0,-2-1-129,-10-1 0,-1 2 0,-9 0-258,-8 2 258,-6 2-129,-8 5 0,3 4 0,-6 3 0,4 2 0,-2 7 0,5 8 129,0 4-129,8 8 0,5 3 0,3 4 129,7 3 0,4 2 0,6 4 0,10-2 129,10 0 0,3-6 0,8-4 129,4-8-129,7-4 258,2-12-258,11-5 129,3-4 0,3-14-129,1-7 1,-1-2-130,-3-5 0,-3-4 0,-10 2 0,-10-1 0,-12-3 0,-11 0 0,-10 4 0,-8 0 0,-1 4 0,-15 3 0,-2 4 0,-7 3 0,2 9-388,-4-2-128,8 10 129,-1-1-129,20 2 129,-27 0 0,27 0 0,0 0 0,-7 16 129,7-16 129,0 0 0,20 12 129,-20-12 129,35 0 129,-15 0 129,8 0 0,-3-5 0,6 1 0,-3-5 129,2 6-129,-1-6-129,-1 5 129,-3 1-129,-2 3-128,-1 0-130,-1 0 0,-3 9 0,-2 5 0,-2 6 0,-2 3 0,1 9 0,-4 3 0,0 13-388,-6-3-257,8 17-387,-11-19-1290,7 15-2580,-3-6-129,4-2-129,0-7-129</inkml:trace>
        </inkml:traceGroup>
        <inkml:traceGroup>
          <inkml:annotationXML>
            <emma:emma xmlns:emma="http://www.w3.org/2003/04/emma" version="1.0">
              <emma:interpretation id="{9A08E5F6-3CFA-422F-BC7B-398969987CCA}" emma:medium="tactile" emma:mode="ink">
                <msink:context xmlns:msink="http://schemas.microsoft.com/ink/2010/main" type="inkWord" rotatedBoundingBox="9011,788 15179,795 15177,2214 9009,2207"/>
              </emma:interpretation>
              <emma:one-of disjunction-type="recognition" id="oneOf1">
                <emma:interpretation id="interp5" emma:lang="en-US" emma:confidence="0.5">
                  <emma:literal>Principle</emma:literal>
                </emma:interpretation>
                <emma:interpretation id="interp6" emma:lang="en-US" emma:confidence="0">
                  <emma:literal>Princi ple</emma:literal>
                </emma:interpretation>
                <emma:interpretation id="interp7" emma:lang="en-US" emma:confidence="0">
                  <emma:literal>Prince ple</emma:literal>
                </emma:interpretation>
                <emma:interpretation id="interp8" emma:lang="en-US" emma:confidence="0">
                  <emma:literal>prince ple</emma:literal>
                </emma:interpretation>
                <emma:interpretation id="interp9" emma:lang="en-US" emma:confidence="0">
                  <emma:literal>Prince" ple</emma:literal>
                </emma:interpretation>
              </emma:one-of>
            </emma:emma>
          </inkml:annotationXML>
          <inkml:trace contextRef="#ctx0" brushRef="#br0" timeOffset="3010.8053">7892 377 11739,'16'-91'4386,"3"54"129,10 1-387,19 20-2322,-2-8-645,20 16-516,1 0-129,8 8-129,-6 5-129,2 14 0,-10 6-129,-9 7 129,-17 2-129,-12 5 0,-16 0 0,-7-1-129,-21-4 258,-15-2-129,-12-8 0,-10-4 0,-10-6-129,-7-5-129,-1-2 129,-1-7-387,8 0-258,0-5-516,24 3-2322,-3-7-1290,16 4 129,5 0-387,11 3-387</inkml:trace>
          <inkml:trace contextRef="#ctx0" brushRef="#br0" timeOffset="2683.2045">7904 267 12900,'-2'-16'4902,"2"16"-516,-9 10 258,-3 14-3225,12 24-645,-4 0-129,4 19-129,0 4 0,0 9-258,0 4-129,2 3-129,7-1 0,-2-6-387,4-2 0,-6-18-129,6-1-129,-11-23-387,12 1-1161,-12-37-2451,0 0 129,0 0-258,-9-39 0</inkml:trace>
          <inkml:trace contextRef="#ctx0" brushRef="#br0" timeOffset="3712.8065">8701 978 10449,'25'15'4773,"-25"-15"-129,23 0 129,-23 0-2709,18-2-516,1-4-516,-10-11-129,7 2-258,-5-6-129,3-2 0,-5-6-258,-2 1 0,-3-6 0,-3 0-258,-1-1 0,-3 3-129,-6 0 129,-7 5-387,2 6 0,-6 1-258,4 13-258,-7-5-129,23 12-258,-36-2-387,36 2-258,-23 2 129,23-2 387,0 0 387,0 21 645,0-21 516,9 4 516,9 1 387,-18-5 645,37 0 0,-24-16-129,15 14-129,-12-14-387,13 11-129,-10-9-129,10 6-129,-6-2-129,5 4 0,-5-1-258,2 7 130,-3 0-388,1 0 0,-2 9 0,-1 4 0,-1 4 0,-3 5 0,0 3 0,-1 3 0,-3 4 0,-3 2-517,2 2-128,-11-10-387,16 20-1290,-15-22-2451,5-3-258,-6-21 129,16 20-387</inkml:trace>
          <inkml:trace contextRef="#ctx0" brushRef="#br0" timeOffset="3900.0068">9450 640 13545,'16'-37'4773,"-16"37"0,0 0-258,16-18-2580,-2 29-1161,-14-11-258,21 41-258,-10-11 0,5 6-258,0 6-387,-9-10-645,14 9-3225,-15-7-516,-1-6-129,-5-10-129</inkml:trace>
          <inkml:trace contextRef="#ctx0" brushRef="#br0" timeOffset="4071.6071">9519 477 15351,'-7'-84'4773,"7"54"-645,-2 9-129,2 21-4257,0 0-3870,0 0 0,-10 19-645,10 1-258</inkml:trace>
          <inkml:trace contextRef="#ctx0" brushRef="#br0" timeOffset="4602.0081">9781 580 14577,'35'0'4902,"-17"9"-516,-18-9 258,36 39-3999,-24-16 129,6 7-387,-8 2-129,1 2 0,-6 2-258,-3-4-129,-2 0-258,0-9 258,0-2-129,0-21 0,-7 16 0,7-16 129,-5-12 129,5-10 129,0-8 258,5-2-258,2-7 258,6 3 0,-1-5 0,6 9 129,-2-1-129,5 10 0,-1 1-129,5 13-128,0 4-130,1 5 0,5 14 0,-1 8 0,0 4 0,0 8 0,1 7-388,-10-2-386,11 20-1161,-18-17-2709,7-1-387,-5-10 0,9-5-258</inkml:trace>
          <inkml:trace contextRef="#ctx0" brushRef="#br0" timeOffset="5070.0089">11031 596 13416,'-46'-30'4773,"14"24"-258,0 6 0,-13 0-3225,15 23-645,-9 1 0,5 11-516,2 2 129,5 6-258,6 5 0,9 2 0,8 3-129,4-3 129,16-2-129,11-5 0,8-4 0,10-9 129,8-8-258,4-12 129,4-8 0,1-7-129,2-13-129,-7-14 0,0 0 0,-11-13-129,-2 5 258,-12-7 0,-5 6 129,-9 6 129,-9 3 258,-4 12 0,-5 4 0,0 16 0,0 0 129,-11 16-129,3 4-129,2 12 0,3 5 0,3 6-129,1 7-387,1-11-1032,16 3-2967,-4-2 129,2-10-258,2-7-129</inkml:trace>
          <inkml:trace contextRef="#ctx0" brushRef="#br0" timeOffset="5241.6092">11508 592 13674,'-7'-71'4773,"5"50"-129,2 21-258,0 0-3096,0 0-1419,0 0-3741,-16 5-516,14 11-258,2 4-258</inkml:trace>
          <inkml:trace contextRef="#ctx0" brushRef="#br0" timeOffset="5850.0103">12379 740 15867,'-33'-7'5031,"15"12"-258,0 13-129,7 18-3612,-5 4-387,11 19-129,-2 5-257,7 9-259,0 4 0,0-1 0,5 1 0,2-6 0,4-7 0,-4-13 0,2-8-130,-5-14-257,1-10 0,-5-19-129,0 0 129,2-25-129,-1-7 0,-1-16-129,-1-3 0,-10-21 129,4 1 0,-9-16 0,3 5 129,-1-1 129,4 4 387,2 12-129,3 6 387,5 20 129,5 6 0,19 21 129,0 3 0,19 11-129,0 2 0,12 12 0,0 2-129,6 7-129,-8 0 0,-1 4-129,-12 1 129,-9 3-129,-19-7 0,-12 3 0,-16-7 0,-18-4-129,-12-2-129,-13-7-129,-1 6-516,-15-17-1806,13 4-2193,3-4 0,11 4-387,7-1-129</inkml:trace>
          <inkml:trace contextRef="#ctx0" brushRef="#br0" timeOffset="6910.8121">13018 133 13545,'20'-17'4515,"-20"17"-129,17 21 129,-2 18-2967,-15-7-516,10 21-129,-8 1-129,10 17-258,-4-2 0,6 11-387,-2 0 129,2 2-387,1 4 0,-5-12-387,6 5-258,-10-26-645,15 11-2322,-12-23-1161,2-13 258,-1-12-516,-10-16-387</inkml:trace>
          <inkml:trace contextRef="#ctx0" brushRef="#br0" timeOffset="7300.8128">13434 856 12771,'25'-27'4902,"9"20"-516,-13 5 387,17 2-3096,-8 0-645,18 0-258,-4-2-258,10-1-129,-5-6-129,5-2-129,-10-3 129,-5-6-129,-10-1 0,-15-2 0,-14-4-129,-5 2 258,-18 0-258,-9 6 0,-7 3-129,-4 7 129,0 9-129,0 0 129,4 16 0,4 7-258,6 9 129,4 7 129,8 4 0,6 5 129,6 3-129,5 3 129,14-4-129,13-4 0,8-5-129,8-11-258,14 4-645,-9-20-3483,18-5-258,-6-9 0,0-2-516</inkml:trace>
        </inkml:traceGroup>
        <inkml:traceGroup>
          <inkml:annotationXML>
            <emma:emma xmlns:emma="http://www.w3.org/2003/04/emma" version="1.0">
              <emma:interpretation id="{9C9C1D90-9FF2-4D25-A5E8-C19F7002061E}" emma:medium="tactile" emma:mode="ink">
                <msink:context xmlns:msink="http://schemas.microsoft.com/ink/2010/main" type="inkWord" rotatedBoundingBox="16278,931 18161,933 18159,2344 16276,2342"/>
              </emma:interpretation>
              <emma:one-of disjunction-type="recognition" id="oneOf2">
                <emma:interpretation id="interp10" emma:lang="en-US" emma:confidence="0.5">
                  <emma:literal>for</emma:literal>
                </emma:interpretation>
                <emma:interpretation id="interp11" emma:lang="en-US" emma:confidence="0">
                  <emma:literal>foe</emma:literal>
                </emma:interpretation>
                <emma:interpretation id="interp12" emma:lang="en-US" emma:confidence="0">
                  <emma:literal>four</emma:literal>
                </emma:interpretation>
                <emma:interpretation id="interp13" emma:lang="en-US" emma:confidence="0">
                  <emma:literal>ford</emma:literal>
                </emma:interpretation>
                <emma:interpretation id="interp14" emma:lang="en-US" emma:confidence="0">
                  <emma:literal>fort</emma:literal>
                </emma:interpretation>
              </emma:one-of>
            </emma:emma>
          </inkml:annotationXML>
          <inkml:trace contextRef="#ctx0" brushRef="#br0" timeOffset="8580.015">15078 747 6708,'18'11'4386,"-18"-11"-258,23 0 129,-2 0-1419,-21 0-387,43-6-774,-43 6-387,46-16-387,-25 2-129,10 5-129,-7-7-129,7 2-129,-5-7 0,3-1 0,-4-3-258,0-3 129,-4-2-387,-3-6 258,-2-1-258,-6-4 129,-4 2-129,-4 1 0,-2 5-129,0 2 258,-8 5 0,3 8 0,5 18 129,0 0-129,-18-4 129,18 17 129,-1 15-129,1 13 129,0 7 0,5 18-128,-3 7-130,3 14 0,-3 7 0,1 11 0,-1 4 0,0 3 0,-2-2 0,0-5 0,0-9 0,2-10 0,-1-13 0,-1-20 0,2-9 0,-2-15 0,0-6 0,0-23 0,0 16-646,-21-20-3869,21 4-645,-25-35 129,11 10-258</inkml:trace>
          <inkml:trace contextRef="#ctx0" brushRef="#br0" timeOffset="9032.4157">15218 1009 11997,'0'-20'4644,"31"-1"-258,-7 15 0,10 6-2451,-2-3-903,22 3-387,-1-4-129,13 2-258,1-6-129,10 0 129,-2-4-129,-2 1 0,-6-3 0,-6-2 0,-13 0 0,-9 2 129,-16-2-129,-23 16 0,9-27 129,-9 27-258,-18-16 129,-2 14-129,-1 2 0,0 7-129,1 11 129,2 9 0,6 5-129,3 5 129,4 6 129,5 3 0,0-1-129,9-1 258,5-6 0,7-6 129,-1-9-257,6-6-130,-2-13 0,2-4 0,-3-7 0,-3-16 0,-2-6 0,-8-13 0,8 6-646,-18-12-3998,4 5-516,-4-1 129,5 7-387</inkml:trace>
          <inkml:trace contextRef="#ctx0" brushRef="#br0" timeOffset="9547.2168">16211 1035 14835,'60'43'5031,"-28"-29"0,7 4-387,-14-18-2967,22 14-645,-10-14-515,6 0-517,-8-10 0,1-8 0,-8-9 0,-1-3 0,-9-8 0,-8-4 0,-4 1 0,-6-5 0,-7 6 0,-9 1 0,0 7 0,-7 2 0,3 11-130,-3 1-257,5 9-129,0 2 129,18 7-129,-19 0 258,19 0 0,0 0 129,-6 10 0,6-10 258,0 0 0,13 18 129,-13-18 129,26 9 0,-10-7-129,8 1 129,-3-1 0,6 2-129,-2-2-128,1 1-130,-1 1 0,0 3 0,-2 0 0,0 4 0,-3 3 0,1 5 0,-1 6 0,-2 2 0,-1 10 0,-4-1-259,6 17-773,-15-12-3741,15 9-258,-1-9 129,11-2-516</inkml:trace>
        </inkml:traceGroup>
        <inkml:traceGroup>
          <inkml:annotationXML>
            <emma:emma xmlns:emma="http://www.w3.org/2003/04/emma" version="1.0">
              <emma:interpretation id="{890444BE-0C5D-4402-9132-58DE028ED968}" emma:medium="tactile" emma:mode="ink">
                <msink:context xmlns:msink="http://schemas.microsoft.com/ink/2010/main" type="inkWord" rotatedBoundingBox="19476,1100 20013,1101 20012,1758 19475,1757"/>
              </emma:interpretation>
              <emma:one-of disjunction-type="recognition" id="oneOf3">
                <emma:interpretation id="interp15" emma:lang="en-US" emma:confidence="1">
                  <emma:literal>N</emma:literal>
                </emma:interpretation>
                <emma:interpretation id="interp16" emma:lang="en-US" emma:confidence="0">
                  <emma:literal>n</emma:literal>
                </emma:interpretation>
                <emma:interpretation id="interp17" emma:lang="en-US" emma:confidence="0">
                  <emma:literal>m</emma:literal>
                </emma:interpretation>
                <emma:interpretation id="interp18" emma:lang="en-US" emma:confidence="0">
                  <emma:literal>M</emma:literal>
                </emma:interpretation>
                <emma:interpretation id="interp19" emma:lang="en-US" emma:confidence="0">
                  <emma:literal>w</emma:literal>
                </emma:interpretation>
              </emma:one-of>
            </emma:emma>
          </inkml:annotationXML>
          <inkml:trace contextRef="#ctx0" brushRef="#br0" timeOffset="10358.4182">18306 679 14319,'0'-21'5031,"-12"5"-129,12 16-129,-13 11-3225,13 19-903,-5 0-129,5 13-129,0 3 0,0 6-128,0-1-259,5 1 0,1-11 0,1-4 0,-4-10 0,3-9 0,-6-18 0,0 0 0,5-22 0,-5-11 0,0-12 0,0-5 0,0-7 0,0-7 0,-2 4 0,0 1 0,1 9 0,1 8 0,0 10 0,0 7 0,3 9 0,-3 16 0,27 2 0,-4 17 0,4 11 0,5 4 0,2 7 0,3 3 0,0 5 0,-1-1 0,-2-2 0,-6-7 0,-3-7 0,-5-4 0,-4-8 0,-16-20 0,26 16 0,-26-16 0,18-16 0,-9-7 0,-2-7 0,2-8 0,2-4 0,-2-5 0,1 1 0,-1 2 0,-4 4 0,3 5 0,-3 3 0,-2 7 0,-1 4 0,-2 21 0,0-27 0,0 27 0,0 0 0,0-16 0,0 16 0,0 0 0,0 0 0,-3-16 0,3 16 0,0 0 0,0-20 0,0 20 0,0-16 0,0 16 0,0 0 0,0-16 0,0 16 0,0 0 0,0 0 0,0 0 0,0 0 0,-22 0-3613,22 0-1547,-17 15 0,17-15-258,-22 21-258</inkml:trace>
        </inkml:traceGroup>
        <inkml:traceGroup>
          <inkml:annotationXML>
            <emma:emma xmlns:emma="http://www.w3.org/2003/04/emma" version="1.0">
              <emma:interpretation id="{37AC41E6-8DE6-42AB-8E13-1F1D371395B3}" emma:medium="tactile" emma:mode="ink">
                <msink:context xmlns:msink="http://schemas.microsoft.com/ink/2010/main" type="inkWord" rotatedBoundingBox="20588,1098 23850,1101 23849,1724 20587,1720"/>
              </emma:interpretation>
              <emma:one-of disjunction-type="recognition" id="oneOf4">
                <emma:interpretation id="interp20" emma:lang="en-US" emma:confidence="0">
                  <emma:literal>most</emma:literal>
                </emma:interpretation>
                <emma:interpretation id="interp21" emma:lang="en-US" emma:confidence="0">
                  <emma:literal>Mos.</emma:literal>
                </emma:interpretation>
                <emma:interpretation id="interp22" emma:lang="en-US" emma:confidence="0">
                  <emma:literal>Mos</emma:literal>
                </emma:interpretation>
                <emma:interpretation id="interp23" emma:lang="en-US" emma:confidence="0">
                  <emma:literal>mos.</emma:literal>
                </emma:interpretation>
                <emma:interpretation id="interp24" emma:lang="en-US" emma:confidence="0">
                  <emma:literal>MOS.</emma:literal>
                </emma:interpretation>
              </emma:one-of>
            </emma:emma>
          </inkml:annotationXML>
          <inkml:trace contextRef="#ctx0" brushRef="#br0" timeOffset="17238.0303">19393 630 11610,'0'0'4386,"0"0"258,0 0-258,0 0-2451,0 0-1161,-5 25-258,5 8 0,0-1 0,9 13-258,0-2 0,1 5-129,3-6 0,-1-4 0,-1-6-129,-2-6 258,-9-26 0,10 23 0,-10-23 0,0-14 0,-1-11 0,-3-7 0,-5-9 0,2-5-129,-2-7 129,2-2-128,0-1-130,3 8 0,-1 2 0,3 11 0,-1 4 0,1 10 0,2 21 0,0-18 0,0 18 0,0 0 0,19 22 0,1-1 0,7 6 0,3 3 0,6 2 0,1 2 0,-2-2 0,1-4 0,-4-6 0,-5-6 0,-4-8 0,0-8 0,-3-5 0,-1-13 0,-1-10 0,1-6 0,1-3 0,-2-1 0,-4 1 0,0 5 0,-3 4 0,-4 6 0,-7 22 0,9-16 0,-9 16 0,9 13 0,0 8 0,0 9 0,1 8 0,3 4 0,1 4 0,2 4 0,-2 0 0,-3-2 0,1-2 0,-6-12 0,6 4-517,-10-21-773,14 12-645,-16-29-1548,18-4-1677,1-15 129,8-8-129,5-10-129</inkml:trace>
          <inkml:trace contextRef="#ctx0" brushRef="#br0" timeOffset="17565.6308">20334 633 10191,'21'-89'4773,"-19"57"0,-2 6-387,0 26-1806,-14-29-1161,14 29-516,-11 11-387,6 14-387,0 9 129,1 6-387,2 8 258,2 9 0,0 4 0,6-1-129,3-1 0,5-4 0,2-9 129,3-5 0,-1-12 129,5-8 129,-3-21 129,5 0-129,-4-27 129,2-6-257,-7-17-259,0-7 0,-7-7 0,-2-4 0,-7 2 0,0 4 0,-12 11 0,-4 3 0,0 14 0,-13 2-259,29 32-4643,-41-20-387,18 20 129,-2 7-645</inkml:trace>
          <inkml:trace contextRef="#ctx0" brushRef="#br0" timeOffset="18033.6315">21072 502 11223,'25'-36'4902,"-25"20"-387,0 16 129,-18-28-2967,18 28-1032,-33 0-129,13 0-129,-1 10-258,3 6 0,2 2 129,5 3-387,6 3 129,5 0 0,3 1 129,19 2-129,3-6 258,10 4-129,3-2 129,6 2 0,-3-3 0,5 1 129,-8-4-129,-1 4 0,-9-1-129,-3 3 258,-10-8-258,-7 8 129,-8-5 0,0 3-129,-10-5 129,-10-2-128,-8-4-130,-6-3 0,-7-7 0,-5-2 0,-4 0 0,-3-7 0,1-4 0,-1-3 0,10 5-646,-7-14-515,31 16-3612,-12-11-387,15 7 0,0 1-258</inkml:trace>
          <inkml:trace contextRef="#ctx0" brushRef="#br0" timeOffset="18423.6321">21883 761 8385,'-12'-7'4515,"12"7"129,0 0-258,0 0-1419,0 0-1548,0 0-258,18 7-129,0-7-129,21 9-129,2-7 0,19 9 0,2-10-258,11 7 1,2-7-517,-2 3 0,-2-2 0,-7-2 0,-11 0 0,-10 1 0,-11-1 0,-7 0 0,-9 0 0,-16 0 0,16 0-3742,-16 0-1418,-11-1-258,-8-6-258</inkml:trace>
        </inkml:traceGroup>
      </inkml:traceGroup>
    </inkml:traceGroup>
    <inkml:traceGroup>
      <inkml:annotationXML>
        <emma:emma xmlns:emma="http://www.w3.org/2003/04/emma" version="1.0">
          <emma:interpretation id="{FB27BF58-05CA-4E9C-B58D-05FE837E91C2}" emma:medium="tactile" emma:mode="ink">
            <msink:context xmlns:msink="http://schemas.microsoft.com/ink/2010/main" type="paragraph" rotatedBoundingBox="2857,2651 24478,2624 24484,7102 2863,712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B397F83-0CFC-457A-9BB8-966954DA47A3}" emma:medium="tactile" emma:mode="ink">
              <msink:context xmlns:msink="http://schemas.microsoft.com/ink/2010/main" type="inkBullet" rotatedBoundingBox="2859,3718 3652,3694 3654,3770 2861,3794"/>
            </emma:interpretation>
            <emma:one-of disjunction-type="recognition" id="oneOf5">
              <emma:interpretation id="interp25" emma:lang="en-US" emma:confidence="0">
                <emma:literal>_</emma:literal>
              </emma:interpretation>
              <emma:interpretation id="interp26" emma:lang="en-US" emma:confidence="0">
                <emma:literal>-</emma:literal>
              </emma:interpretation>
              <emma:interpretation id="interp27" emma:lang="en-US" emma:confidence="0">
                <emma:literal>•</emma:literal>
              </emma:interpretation>
              <emma:interpretation id="interp28" emma:lang="en-US" emma:confidence="0">
                <emma:literal>.</emma:literal>
              </emma:interpretation>
              <emma:interpretation id="interp29" emma:lang="en-US" emma:confidence="0">
                <emma:literal>~</emma:literal>
              </emma:interpretation>
            </emma:one-of>
          </emma:emma>
        </inkml:annotationXML>
        <inkml:trace contextRef="#ctx0" brushRef="#br1" timeOffset="82804.9454">1659 3040 6063,'0'0'4257,"0"0"-258,0 0-129,0 0-1677,0 0-774,0 0-387,0 0-129,0 0-387,0 0 0,0 0-129,0 0 0,9 2-129,-9-2 258,24 7-129,-8-5 129,11 3 0,2-1-129,10 3 129,0-7-129,11 7 0,-2-7-129,7 3 0,-2-3 0,2 2 0,-1-2-129,-1 0 0,-7 0 0,-1 0 0,-6 0 0,-5 0-129,-6 0 129,-8-2-129,-4 2 0,-16 0-258,16 0-129,-16 0-516,0 0-903,0 0-2838,0 16-129,0-16-129,0 0-258</inkml:trace>
      </inkml:traceGroup>
      <inkml:traceGroup>
        <inkml:annotationXML>
          <emma:emma xmlns:emma="http://www.w3.org/2003/04/emma" version="1.0">
            <emma:interpretation id="{2A606A6D-FDBC-4ECE-B26B-A2A7D3F0FF35}" emma:medium="tactile" emma:mode="ink">
              <msink:context xmlns:msink="http://schemas.microsoft.com/ink/2010/main" type="line" rotatedBoundingBox="4370,3017 21999,2495 22073,4999 4444,5521"/>
            </emma:interpretation>
          </emma:emma>
        </inkml:annotationXML>
        <inkml:traceGroup>
          <inkml:annotationXML>
            <emma:emma xmlns:emma="http://www.w3.org/2003/04/emma" version="1.0">
              <emma:interpretation id="{44A0EDA1-CFFB-4BB8-B270-86B573C170E5}" emma:medium="tactile" emma:mode="ink">
                <msink:context xmlns:msink="http://schemas.microsoft.com/ink/2010/main" type="inkWord" rotatedBoundingBox="4378,3268 6862,3194 6889,4107 4405,4180"/>
              </emma:interpretation>
              <emma:one-of disjunction-type="recognition" id="oneOf6">
                <emma:interpretation id="interp30" emma:lang="en-US" emma:confidence="0">
                  <emma:literal>cut</emma:literal>
                </emma:interpretation>
                <emma:interpretation id="interp31" emma:lang="en-US" emma:confidence="0">
                  <emma:literal>Cut</emma:literal>
                </emma:interpretation>
                <emma:interpretation id="interp32" emma:lang="en-US" emma:confidence="0">
                  <emma:literal>Cat</emma:literal>
                </emma:interpretation>
                <emma:interpretation id="interp33" emma:lang="en-US" emma:confidence="0">
                  <emma:literal>out</emma:literal>
                </emma:interpretation>
                <emma:interpretation id="interp34" emma:lang="en-US" emma:confidence="0">
                  <emma:literal>Curt</emma:literal>
                </emma:interpretation>
              </emma:one-of>
            </emma:emma>
          </inkml:annotationXML>
          <inkml:trace contextRef="#ctx0" brushRef="#br1" timeOffset="83600.5466">3603 2752 8256,'-21'-36'4515,"21"36"-258,-36-21-516,4 5-1677,16 14-129,-16-9-774,14 11-258,-10 0-129,8 8-387,-7 6-129,4 5-129,-2 6 258,0 7-258,2 2 129,2 5-129,0 4 0,3 1 0,5 3 129,6 2-258,4 3 0,3 0 129,5-1-129,11-1 129,5-4-129,6-1 129,3-8 0,6-3-129,3-9 129,2-4 0,7-5-258,2-7-129,5 2-258,-9-11-774,18 0-2064,-12-2-1419,-2-9-129,-2-1 0,-7-4-387</inkml:trace>
          <inkml:trace contextRef="#ctx0" brushRef="#br1" timeOffset="84193.3477">4072 3038 12255,'0'0'4773,"0"0"-387,0 0 129,-19-14-2967,19 14-903,-5 18-129,3 1-258,-4 3-129,6 6 0,-1 4-129,1 2 0,0 3 129,5 1-129,2-1-129,2-3 129,0-4 0,0-3 0,3-9 0,-12-18 0,23 17 0,-7-17 0,0-3 129,2-11-129,2-8 129,3-5 0,-2-5 129,1-1-129,-5-5 258,3 3-129,-6-1 129,0 9 0,-5-1 0,-2 10-129,-3 0 0,-4 18-129,0 0 0,0 0 0,0 0-129,21 0 0,-12 16 0,4 9 0,3 6 0,1 6 0,5 2 0,-1 4 0,2-1-129,0-4-129,2-1 0,-3-12-516,8 5-387,-30-30-2064,43 13-1806,-15-13 258,2-9-387,4-14-387</inkml:trace>
          <inkml:trace contextRef="#ctx0" brushRef="#br1" timeOffset="84692.5487">4971 3017 12126,'-18'-16'4902,"18"16"-258,25-4 129,2-6-2709,29 10-903,-4-4-129,21 4-387,-2-7-129,7 0-258,1 1-387,-10-6-516,4 12-1935,-21-4-2064,-12 1-129,-13 1-258,-27 2-516</inkml:trace>
          <inkml:trace contextRef="#ctx0" brushRef="#br1" timeOffset="84489.7484">5129 2570 14061,'-7'-17'4773,"-2"-3"0,9 20-129,0 12-3354,-2 6-516,2 16-129,0 2-258,7 10 0,-1 5 129,3 12-258,3 1 1,-1 3-259,3-3 0,0 0 0,0-1 0,-1-8-130,1 0-515,-7-19-387,9 8-516,-16-21-3096,0-23-387,0 0 0,0 0-129</inkml:trace>
        </inkml:traceGroup>
        <inkml:traceGroup>
          <inkml:annotationXML>
            <emma:emma xmlns:emma="http://www.w3.org/2003/04/emma" version="1.0">
              <emma:interpretation id="{1486BF45-6089-4701-9D38-2B1453EB78F3}" emma:medium="tactile" emma:mode="ink">
                <msink:context xmlns:msink="http://schemas.microsoft.com/ink/2010/main" type="inkWord" rotatedBoundingBox="7612,3102 9792,3037 9847,4882 7666,4947"/>
              </emma:interpretation>
              <emma:one-of disjunction-type="recognition" id="oneOf7">
                <emma:interpretation id="interp35" emma:lang="en-US" emma:confidence="1">
                  <emma:literal>oft</emma:literal>
                </emma:interpretation>
                <emma:interpretation id="interp36" emma:lang="en-US" emma:confidence="0">
                  <emma:literal>of</emma:literal>
                </emma:interpretation>
                <emma:interpretation id="interp37" emma:lang="en-US" emma:confidence="0">
                  <emma:literal>off</emma:literal>
                </emma:interpretation>
                <emma:interpretation id="interp38" emma:lang="en-US" emma:confidence="0">
                  <emma:literal>Oft</emma:literal>
                </emma:interpretation>
                <emma:interpretation id="interp39" emma:lang="en-US" emma:confidence="0">
                  <emma:literal>offs</emma:literal>
                </emma:interpretation>
              </emma:one-of>
            </emma:emma>
          </inkml:annotationXML>
          <inkml:trace contextRef="#ctx0" brushRef="#br1" timeOffset="90121.3583">6550 2921 12642,'-1'-34'4386,"1"34"-258,0 0 129,-22-16-3483,22 16-516,-19 25 0,6 2 0,-3 3-129,4 5 0,-3 10-129,7-1 129,2 6-129,4 0 129,2 2 0,6-4 0,4-4 0,6 1 129,1-12 129,6-1 129,-4-14 0,8-2 129,-8-16 0,10 0 129,-8-18-129,8-3-128,-8-16-517,4-3 0,-5-11 0,1-1 0,-7-5 0,-3 0 0,-4 1 0,-7 0 0,0 10 0,-14 5 0,1 13 0,-15-6-904,10 20-4256,-11 5 0,3 9 0,-1 7-258</inkml:trace>
          <inkml:trace contextRef="#ctx0" brushRef="#br1" timeOffset="90651.7592">6860 3052 11223,'107'-23'4902,"-52"7"-129,0 0 0,-2 6-1548,-10-17-2193,12 6-387,-12-10-129,1 5-258,-10-8-129,-4 0 0,-5-9-258,-9 1 129,-5 1-129,-8-2 0,-3 2 0,-1 2 0,-8 5 129,-4 6 0,1 10 0,12 18 0,-23-16 129,23 16-129,-16 9 129,12 16 0,2 3 0,2 15 129,0 5 0,2 12 0,3 8 259,6 12-517,-4 5 0,4 15 0,-2 9 0,0 6 0,-6 4 0,3 2 0,-3-1 0,1-8 0,-3-7 0,1-13 0,-2-12 0,0-12 0,0-11 0,0-13 0,0-10 0,-3-9 0,-3-7 0,6-18 0,-21 8 0,0-20 0,21 12-4903,-31-39-257,17 10-129,-5-8-129</inkml:trace>
          <inkml:trace contextRef="#ctx0" brushRef="#br1" timeOffset="90870.1596">7235 3483 13029,'55'-61'4644,"-24"37"-387,-5-8 0,6-2-2967,2 11-1032,0-1-258,0 3-258,5 7-387,-5-9-903,10 3-2451,0 8-129,-6-11-387,6 8 0</inkml:trace>
          <inkml:trace contextRef="#ctx0" brushRef="#br1" timeOffset="91353.7604">7959 3285 11223,'-25'-99'4773,"22"61"-129,3 12 129,17 15-2322,-2-12-645,31 16-774,5-4-516,19 1-645,17 10-1935,6-9-2322,3-6-387,7 1-258,0-4-258</inkml:trace>
          <inkml:trace contextRef="#ctx0" brushRef="#br1" timeOffset="91197.7601">8075 2581 8901,'2'-98'4644,"-2"57"0,0 8-258,-6-1-1032,6 34-1935,0 0-258,-3 14-129,-3 13-258,6 19-258,6 4 0,10 17 0,-4 4 129,9 13-386,-1 0-259,5 10 0,-7-3 0,3 6 0,-5 0 0,-4-5 0,-4-1 0,-8-13 0,0-5 0,-16-21 0,8 3-1033,-24-38-2192,11-1-1677,-4-16-258,2-3 129,2-18-258</inkml:trace>
        </inkml:traceGroup>
        <inkml:traceGroup>
          <inkml:annotationXML>
            <emma:emma xmlns:emma="http://www.w3.org/2003/04/emma" version="1.0">
              <emma:interpretation id="{23773BA2-EC12-439D-8699-1C040FF39C20}" emma:medium="tactile" emma:mode="ink">
                <msink:context xmlns:msink="http://schemas.microsoft.com/ink/2010/main" type="inkWord" rotatedBoundingBox="10493,3298 15184,3159 15244,5201 10554,5340"/>
              </emma:interpretation>
              <emma:one-of disjunction-type="recognition" id="oneOf8">
                <emma:interpretation id="interp40" emma:lang="en-US" emma:confidence="0">
                  <emma:literal>region</emma:literal>
                </emma:interpretation>
                <emma:interpretation id="interp41" emma:lang="en-US" emma:confidence="0">
                  <emma:literal>regions</emma:literal>
                </emma:interpretation>
                <emma:interpretation id="interp42" emma:lang="en-US" emma:confidence="0">
                  <emma:literal>Region</emma:literal>
                </emma:interpretation>
                <emma:interpretation id="interp43" emma:lang="en-US" emma:confidence="0">
                  <emma:literal>Legion</emma:literal>
                </emma:interpretation>
                <emma:interpretation id="interp44" emma:lang="en-US" emma:confidence="0">
                  <emma:literal>legion</emma:literal>
                </emma:interpretation>
              </emma:one-of>
            </emma:emma>
          </inkml:annotationXML>
          <inkml:trace contextRef="#ctx0" brushRef="#br1" timeOffset="92180.5619">9361 3090 11223,'12'-9'4515,"-12"9"-129,0 0-129,16-2-2193,-16 2-516,0 0-516,0 0-387,0 0 0,2-19 0,-2 19-258,12-16 0,-12 16-129,18-27 0,-4 11 0,-3-4-129,0-3 1,-2-2-130,1-1 0,-4-1 0,-4-2-130,-2 5-128,-4-1 0,-5 5-129,-9 0-129,2 8-129,-10 0 129,6 6-129,-7-1 0,10 7 129,-7-2 0,24 2 0,-26 0 129,26 0 258,0 0 129,0 0 129,9 23 258,8-21 129,12 4 129,-1-6 129,13 3 0,-3-3 0,11 0-129,-2 0 0,4 0-129,-4 0-257,2 0-259,-4 0 0,-3 0 0,-2 5 0,-7 3 0,-4 4 0,-4 4 0,-6 4 0,-4 1 0,-3 6 0,-10-4 0,5 12-388,-12-13-2837,1 8-1806,-5-5 129,0 0-258,0-4-129</inkml:trace>
          <inkml:trace contextRef="#ctx0" brushRef="#br1" timeOffset="93334.9637">10129 2997 14577,'86'-23'4773,"-38"12"-129,1-1-129,-9-9-2967,13 14-645,-12-11-258,0 4-129,-15-6-258,-8 4 0,-14-2-387,-6 0 129,-18 2-129,-8 2 129,-6 0-258,-5 3 129,0 9-129,-2 2 129,4 2 0,1 11 129,6 3 0,5 5-129,7 6 258,4 1-258,9 4 258,5 0-129,5 0 129,14 0-129,10-1 129,10-3 0,13-7 0,12-1 0,9-11 0,8-6 0,8-3 0,2-5 0,2-9 1,-6-6-130,-11-5 0,-6-3 0,-15-4 0,-9 2 0,-14-2 0,-11 1 0,-12 1 0,-7 5 0,-2 6 0,0 19 0,-30-20 0,5 20 0,2 0 0,-2 5 0,2 10 0,3 1 0,2 1 0,4 3 0,5-2 0,6 0 0,1-2 0,2-16 0,0 28 0,0-28 0,18 16 0,-18-16 0,26 2 0,-8-2 0,0-9 0,3-4 0,-1-1 0,1 2 0,-1-2 0,-1 6 0,-1 5 0,-2 3 0,0 16 0,-2 14 0,1 16 0,1 22 0,0 17 0,1 17 0,-1 13 0,2 13 0,-2 6 0,0 10 0,-3-2 0,1-5 0,-3-12 0,-2-11 0,-4-18 0,-3-13 0,-2-19 0,0-19 0,-13-20 0,-5-18 0,-7-7 0,-7-22 0,-5-11 0,-6-10 0,-3-14 0,-5-5 0,-3-8 0,-3-4 0,0-3 0,4-3 0,1 5 0,10 1 0,10 4 0,14 3 0,16 5 0,9-1 0,25 5 0,11-3 0,17 9 0,-1-12-517,21 20-1031,-14-20-903,25 21-774,-18-7-1290,8 8-129,-4 3-258,-4 3 645,-16 4 2193,2 5 2064,-11 15 1161,-22-6 2064,1 7 516,-11 8 774,-16 3-258,0 0-129,23 5-2064,-23-5-903,11 22-387,-11-22-258,26 33-387,-8-6-258,-4-11-1419,8 5-2838,-3-1 0,1-9-387,-1-4-129</inkml:trace>
          <inkml:trace contextRef="#ctx0" brushRef="#br1" timeOffset="93506.5641">11970 2716 13287,'-12'-105'4515,"6"64"-129,6 13-129,0 28-2451,0 0-2451,0 0-2838,0 0-774,16 32-387,-1-4 129,8 8-903</inkml:trace>
          <inkml:trace contextRef="#ctx0" brushRef="#br1" timeOffset="93802.9647">12459 2844 10449,'-14'-14'4515,"-5"12"0,-3 2-129,-1 11-1677,-9-2-1161,16 14-516,-11-5-258,15 8-258,0 1 0,8 3-387,4 1 0,2-1 0,8-2 0,8-3 129,-2-5-129,7-2 129,-3-13 0,1 0 0,-3-5-128,0-12-260,0-1-644,-11-17-1806,3 3-2064,3-5-129,1 2-387,2-5 0</inkml:trace>
          <inkml:trace contextRef="#ctx0" brushRef="#br1" timeOffset="94130.5653">12669 2828 13029,'23'32'5031,"-3"-12"0,0 1-129,19 11-2580,-18-12-903,18 10-516,-7-7-773,0-1-130,-3 1 0,-8-7 0,0 1-517,-21-17 259,23 18-129,-23-18 0,18 0 258,-18 0 258,27-30 129,-2 9 129,-4-10 258,13 5-386,2-5-259,8 12 0,-3 3 0,7 14 0,0 2 0,4 16 0,5 13 0,3 3 0,20 26-775,4-11-4127,17 2-387,13-1 129,14-7-774</inkml:trace>
        </inkml:traceGroup>
        <inkml:traceGroup>
          <inkml:annotationXML>
            <emma:emma xmlns:emma="http://www.w3.org/2003/04/emma" version="1.0">
              <emma:interpretation id="{B164E33B-0C76-42AB-AA1C-C777CE02827C}" emma:medium="tactile" emma:mode="ink">
                <msink:context xmlns:msink="http://schemas.microsoft.com/ink/2010/main" type="inkWord" rotatedBoundingBox="15791,2679 21999,2495 22046,4082 15838,4266"/>
              </emma:interpretation>
              <emma:one-of disjunction-type="recognition" id="oneOf9">
                <emma:interpretation id="interp45" emma:lang="en-US" emma:confidence="0">
                  <emma:literal>(vgs&lt;r+)</emma:literal>
                </emma:interpretation>
                <emma:interpretation id="interp46" emma:lang="en-US" emma:confidence="0">
                  <emma:literal>(Vgs&lt;r+)</emma:literal>
                </emma:interpretation>
                <emma:interpretation id="interp47" emma:lang="en-US" emma:confidence="0">
                  <emma:literal>(rgs&lt;V+)</emma:literal>
                </emma:interpretation>
                <emma:interpretation id="interp48" emma:lang="en-US" emma:confidence="0">
                  <emma:literal>(Vgs&lt;V+)</emma:literal>
                </emma:interpretation>
                <emma:interpretation id="interp49" emma:lang="en-US" emma:confidence="0">
                  <emma:literal>(vgs&lt;V+)</emma:literal>
                </emma:interpretation>
              </emma:one-of>
            </emma:emma>
          </inkml:annotationXML>
          <inkml:trace contextRef="#ctx0" brushRef="#br1" timeOffset="131180.6304">18255 2286 10449,'55'-70'5160,"-32"42"-258,-7 1-129,-16 27-1161,12-26-2322,-12 26-516,0 0-258,4 14-129,-6 9-129,-10 9 0,-8 7-129,-5 7 130,-7 8-259,-5 4 0,-4-1 0,-3-2 0,1-7 0,4-3 0,5-8 0,4-6 0,8-5 0,8-4 0,5-3 0,6-3 0,3 2 0,7 0 0,7 1 0,11 3 0,5 3 0,11 3 0,7 2 0,7 2 0,4-1 0,5 1 0,0-4 0,-2 0 0,-5-1 0,-5-6 0,-8-3 0,-10-4 0,-7 1 0,-10-10 0,-17-5 0,18 5 0,-18-5-1033,0 0-3869,0 0-387,0 0 258,-7-8-645</inkml:trace>
          <inkml:trace contextRef="#ctx0" brushRef="#br1" timeOffset="131648.6312">18701 2503 12771,'43'-36'5031,"-20"27"-516,2 8 258,-2-7-2838,9 17-1161,-7 7-258,5 13-129,-1 3-129,-1 5 129,-3 4-258,2 5 0,-6-1 129,-1-1-129,-4-3 129,0-5-258,-2-6 258,-3-5-129,-4-9 1,-7-16-130,10 19 0,-10-19 0,0 0 0,9-19 0,-9-4 0,4-7 0,-1-10 0,1-8 0,1-9 0,2-10 0,8-17 0,9-3 0,3 2 0,-2 5 0,0 9 0,0 8 0,-4 12 0,-5 12 0,2 33 0,-18 6-1549,0 13-3482,-2 15-387,2 17 0,0 1-258</inkml:trace>
          <inkml:trace contextRef="#ctx0" brushRef="#br1" timeOffset="132459.8326">19603 2816 11868,'18'-2'4644,"12"0"-129,13 2-258,21 2-2967,-11-2-1032,9 0-1677,1-5-2709,4 3-258,-8-7-387,-2 2-129</inkml:trace>
          <inkml:trace contextRef="#ctx0" brushRef="#br1" timeOffset="132288.2323">19720 2581 13803,'15'-23'5160,"-15"23"-516,0 0 129,0-18-3354,0 18-645,0 0-129,0 16-129,0 2-258,0 5 0,0 6 0,0 8 1,3 2-259,6 11 0,-5 0 0,3 1 0,0-3 0,0-2 0,0-5 0,0-5 0,2-6 0,0-8 0,3-5 0,-12-17 0,27 13 0,-27-13-388,36-2-644,-35-19-2580,14 5-1419,-10-6 129,-1-1-387,-4-3 0</inkml:trace>
          <inkml:trace contextRef="#ctx0" brushRef="#br1" timeOffset="132943.4333">20192 1958 11739,'0'0'4773,"23"-8"-129,-23 8 129,21 3-2709,8 27-903,-6 2-258,23 24-129,0 4-258,17 18 0,2 6-258,8 12 129,-7 0-128,0 4-259,-13-4 0,-12-2 0,-18-7 0,-21 0 0,-9 0 0,-37-8 0,3 8-4645,-31-12-386,-8-1-258,-8-10-258</inkml:trace>
          <inkml:trace contextRef="#ctx0" brushRef="#br1" timeOffset="128341.4254">14903 2195 6063,'25'-66'4386,"-19"32"129,1 11-129,-7 23-1677,0-39-129,0 39-645,-9-25-258,9 25-516,0 0-258,0 0-258,-16-16-129,16 16-258,-16 14-129,2 10 0,-6 9-129,-7 14 0,-3 11-129,-5 10 258,-3 8-258,3 4 258,3 4-129,5-2 0,9 0 129,9-6 0,9-1 0,4-4-129,14 0 129,7-1-129,5-3 129,7-1-129,4-5-129,2-6 0,7-4-129,-4-10 0,7-3-129,-8-17-258,8 2-258,-12-23-774,16 0-2322,-11-7-645,-1-14-129,-3-4-129,-3-11-129</inkml:trace>
          <inkml:trace contextRef="#ctx0" brushRef="#br1" timeOffset="128840.6263">15571 2392 11997,'0'-21'5031,"1"-2"-387,-1 23 0,2-16-1677,-2 16-2064,0 0-387,16 25-129,-9-4-258,6 8 0,-1 5 0,4 5 0,2 5 0,0 2-129,-1 2 0,-1-3 129,0-4 0,-3-4-129,-1-3 258,1-7-258,-4-6 258,0-3-258,-9-18 259,10 19-259,-10-19 0,0 0 0,0 0 0,16-21 0,-12-7 0,5-8 0,1-14 0,6-9 0,0-8 0,2-8 0,4-5 0,-1 9 0,-2 9 0,-2 8 0,-3 17 0,-9 5 0,-5 32-1162,0 0-2321,0 0-1419,0 25-258,0 7-129,-7 3-129</inkml:trace>
          <inkml:trace contextRef="#ctx0" brushRef="#br1" timeOffset="129870.2281">16640 2618 10707,'30'-35'4902,"-25"19"-258,-5 16 0,-2-34-1419,2 34-2064,-21-14-516,21 14-129,-32-4-129,14 4-129,-1 2-258,-1 7 129,2 5-129,0 0 0,2 2 0,0 4 0,2 1-129,2 1 129,3 3 0,0-1 0,5 1 0,1 0 0,3 0 0,3-2 0,6-1 258,6-3-258,1-3 258,3-3-129,1-4 129,1-4 0,-1-5 0,-1 0 1,-1 0-259,0-4 0,-18 4 0,25-19 0,-25 19 0,16-27 0,-9 11 0,-2-4 0,-1 1 0,-3-1 0,1 1 0,0-1 0,0 4 0,0 0 0,-2 16 0,0-23 0,0 23 0,0 0 0,0-18 0,0 18 0,0 0 0,0 0 0,0 0 0,0-17 0,0 17 0,0 0 0,0-16 0,0 16 0,0 0 0,0 0 0,0 0 0,0 0 0,0 0 0,0-17 0,0 17 0,0 0 0,0 9 0,0-9 0,1 29 0,1-6 0,2 5 0,-3 8 0,3 5 0,1 5 0,-1 2 0,1 4 0,-1 3 0,3 2 0,-2 2 0,2 1 0,-1-1 0,-1-4 0,0-4 0,-3-4 0,2-6 0,-4-8 0,0-6 0,0-7 0,0-20 0,-11 21 0,11-21 0,-27 4 0,8-4 0,-1-9 0,-3-7 0,-4-7 0,1-4 0,-1-7 0,0-2 0,1-3 0,3 4 0,1-3 0,6 5 0,2-1 0,9 11 0,-6-8-775,16 15-4127,-1-3 0,-4 19-129,18-23-129</inkml:trace>
          <inkml:trace contextRef="#ctx0" brushRef="#br1" timeOffset="130369.429">17134 2739 11997,'25'-39'4773,"-20"23"-129,-5 0 0,0 16-2193,-5-18-1290,5 18-258,0 0-258,-16-17-258,16 17-129,-20-4-258,20 4 0,-19 0 0,19 0-129,-14 18 0,14-18 0,-6 25 0,6-7 0,6-2 129,11 3-129,5 1 129,8-1 129,7 3-129,4-1 129,2 2-129,0-2 129,-2 1 0,-8-3 129,-2-1-129,-12-4 0,-5 2 129,-14-16 130,0 22-388,-14-17 0,-9 2 0,-13-5 0,-1 0 0,-9-2 0,-6 0 0,4 0 0,-2-7 0,8 5 0,-3-11-1420,22 10-3353,-7-4-129,10 7 0,4-2-516</inkml:trace>
        </inkml:traceGroup>
      </inkml:traceGroup>
      <inkml:traceGroup>
        <inkml:annotationXML>
          <emma:emma xmlns:emma="http://www.w3.org/2003/04/emma" version="1.0">
            <emma:interpretation id="{B2A536FE-6045-4F14-9F8B-450F3EE32D2A}" emma:medium="tactile" emma:mode="ink">
              <msink:context xmlns:msink="http://schemas.microsoft.com/ink/2010/main" type="line" rotatedBoundingBox="3029,4928 24481,4902 24484,7102 3032,7129"/>
            </emma:interpretation>
          </emma:emma>
        </inkml:annotationXML>
        <inkml:traceGroup>
          <inkml:annotationXML>
            <emma:emma xmlns:emma="http://www.w3.org/2003/04/emma" version="1.0">
              <emma:interpretation id="{1E44712C-D3C9-41D4-AFB6-FE7258AAF212}" emma:medium="tactile" emma:mode="ink">
                <msink:context xmlns:msink="http://schemas.microsoft.com/ink/2010/main" type="inkWord" rotatedBoundingBox="3042,5090 9456,5203 9442,6025 3027,5912"/>
              </emma:interpretation>
              <emma:one-of disjunction-type="recognition" id="oneOf10">
                <emma:interpretation id="interp50" emma:lang="en-US" emma:confidence="1">
                  <emma:literal>-Linear</emma:literal>
                </emma:interpretation>
                <emma:interpretation id="interp51" emma:lang="en-US" emma:confidence="0">
                  <emma:literal>_ Linear</emma:literal>
                </emma:interpretation>
                <emma:interpretation id="interp52" emma:lang="en-US" emma:confidence="0">
                  <emma:literal>- Linear</emma:literal>
                </emma:interpretation>
                <emma:interpretation id="interp53" emma:lang="en-US" emma:confidence="0">
                  <emma:literal>~ Linear</emma:literal>
                </emma:interpretation>
                <emma:interpretation id="interp54" emma:lang="en-US" emma:confidence="0">
                  <emma:literal>= Linear</emma:literal>
                </emma:interpretation>
              </emma:one-of>
            </emma:emma>
          </inkml:annotationXML>
          <inkml:trace contextRef="#ctx0" brushRef="#br1" timeOffset="100947.7773">3777 4490 10449,'0'-23'4515,"2"3"129,-2 20-258,0 16-1677,0-16-1161,-5 46-516,-6-12-387,11 14 0,-7 0 0,7 13-258,-5-3 0,3 3-129,-2-2-129,1-3 129,-1-2-128,2-3-130,-3-4 0,1-6 0,1-8 0,-3-6 0,3-6 0,1-5 0,2-16 0,0 0 0,0 0 0,0 0 0,0 0 0,0 0 0,16 9 0,2-9 0,7-2 0,7-3 0,7 0 0,7-1 0,8-1 0,3 4 0,-1-1 0,1 2 0,-1 2 0,-8 0 0,0 0 0,-15-1-1291,10 1-3611,-16 0-129,-4-2 0,-4-3-387</inkml:trace>
          <inkml:trace contextRef="#ctx0" brushRef="#br1" timeOffset="101166.1777">4526 4958 15351,'0'0'4902,"0"0"-129,16 14-645,-16-14-3096,2 42-258,-2-15-387,2 5-387,5 9-774,-9-5-3483,2-6-645,-2-5 258,-1-7-516</inkml:trace>
          <inkml:trace contextRef="#ctx0" brushRef="#br1" timeOffset="101353.378">4466 4783 13803,'-9'-110'4902,"7"65"-516,2 8 0,0 7-3096,0 30-1290,21-5-1677,-1 10-2709,-20-5-129,30 41-129,-10-16-387</inkml:trace>
          <inkml:trace contextRef="#ctx0" brushRef="#br1" timeOffset="102024.1792">5045 4867 12900,'18'-7'4902,"4"17"-516,-10 6 258,-12-16-2967,27 48-774,-17-21-258,6 10-129,-7-1-258,2 1-258,-4-3 0,-5-4-129,0-3 0,-2-6 0,0-5-129,0-16 0,0 0 129,0 0 0,0-19 129,0-6 129,3-5-129,6-6 129,0-5 129,5 2 0,-1-2 129,6 9-129,-5-2 129,6 8 0,-2 4-129,5 10 129,-3 5-128,3 7-259,-2 2 0,0 14 0,1 5 0,1 6 0,-4 5 0,1 3 0,-2 6 0,-6-4 0,4 10-646,-12-15-902,14 7-3096,-13-5-387,0-6 0,1-5-129</inkml:trace>
          <inkml:trace contextRef="#ctx0" brushRef="#br1" timeOffset="103272.1814">6113 4991 11223,'21'-3'4773,"-21"3"0,36-2-258,-15 2-1161,-5 0-2064,20 0-387,-12 0-258,10 0-129,-9-2-129,4-3-129,-6-4-128,-2-2-130,-21 11 0,25-26 0,-21 10 0,-4 0 0,-2 0 0,-12 0 0,-4 3 0,-9 2 0,-1 8-130,-6 3 1,-2 0 0,-1 11 0,0 8 0,1 1 0,2 6 129,6 1 0,5 5-129,5 2 258,9-2-129,7 4 0,2-4 0,14 3 129,9-3-129,8 0 129,3-5-129,8 0 129,6-8 0,7-3 0,4-5 1,5-6-130,4-5 0,6 0 0,3-12 0,3-6 0,-2-3 0,0-4 0,-5-2 0,-9-3 0,-12-1 0,-16-1 0,-17 2 0,-19 0 0,-5 3 0,-24 4 0,-6 5 0,-6 4 0,0 5 0,4 6 0,3 3 0,9 0 0,5 12 0,20-12 0,-19 32 0,17-12 0,2 1 0,2 2 0,8 0 0,3 0 0,3-3 0,2-4-130,0-2-128,1-3 0,4-2 258,0-9-129,2 0 129,4-2 129,-1-10 0,2-3 129,2-2-129,2-3 1,-2 0-130,2 4 0,-4 0 0,1 6 0,-1 4 0,0 6 0,-2 4 0,1 10 0,-2 4 0,-1 2 0,-3 3 0,2 2 0,0-6 0,-2 2 0,-1-5 0,-1-3 0,0-6 0,2-3 0,-3-4 0,1-6 0,-3-8 0,-2-7 0,-5-4 0,-4-7 0,-5-2 0,-2-7 0,-7 4 0,-9-4 0,1 7 0,-6 2 0,5 11 0,-2-1 0,18 22 0,-25-19 0,25 19 0,0 0-130,0 0 1,-12 12 0,12-12 0,9 14 129,-9-14 129,34 11 0,-10-9 130,9-2-259,2 0 0,8 0 0,1 0 0,6 0 0,-2 0 0,2 3 0,-2 8 0,-2 5 0,-7 5 0,-5 4 0,-5 7 0,-10 0 0,6 15 0,-23-8-4645,12 2-386,-5-4-129,9 0-387</inkml:trace>
          <inkml:trace contextRef="#ctx0" brushRef="#br1" timeOffset="100214.576">1847 5079 10320,'0'0'4644,"0"0"-129,-16-18-129,16 18-2064,0 0-903,0 0-387,0 0-516,0 0 0,0 0-129,0 0 0,9-6 0,9 6 129,12 0-129,9 0 0,18 0 129,5-3-386,15-1-130,-1-3 0,3 2 0,-6-1 0,-8 1 0,-13 2 0,-11-1 0,-13 4 0,-12-2 0,-16 2 0,0 0 0,0 0 0,0 0-1420,-5 13-3353,5-13-387,-11 19 258,11-19-645</inkml:trace>
        </inkml:traceGroup>
        <inkml:traceGroup>
          <inkml:annotationXML>
            <emma:emma xmlns:emma="http://www.w3.org/2003/04/emma" version="1.0">
              <emma:interpretation id="{B2DD1FE8-088F-410B-B7FB-64323FE76B62}" emma:medium="tactile" emma:mode="ink">
                <msink:context xmlns:msink="http://schemas.microsoft.com/ink/2010/main" type="inkWord" rotatedBoundingBox="10669,5079 14387,5550 14165,7304 10446,6832"/>
              </emma:interpretation>
              <emma:one-of disjunction-type="recognition" id="oneOf11">
                <emma:interpretation id="interp55" emma:lang="en-US" emma:confidence="0">
                  <emma:literal>region</emma:literal>
                </emma:interpretation>
                <emma:interpretation id="interp56" emma:lang="en-US" emma:confidence="0">
                  <emma:literal>regions</emma:literal>
                </emma:interpretation>
                <emma:interpretation id="interp57" emma:lang="en-US" emma:confidence="0">
                  <emma:literal>regime</emma:literal>
                </emma:interpretation>
                <emma:interpretation id="interp58" emma:lang="en-US" emma:confidence="0">
                  <emma:literal>regain</emma:literal>
                </emma:interpretation>
                <emma:interpretation id="interp59" emma:lang="en-US" emma:confidence="0">
                  <emma:literal>regnum</emma:literal>
                </emma:interpretation>
              </emma:one-of>
            </emma:emma>
          </inkml:annotationXML>
          <inkml:trace contextRef="#ctx0" brushRef="#br1" timeOffset="103896.1825">9498 5112 11997,'34'9'4773,"-8"0"-516,-26-9 516,0 0-2451,25 0-774,-25 0-258,0 0-387,16-19-258,-16 19-386,20-29-259,-8 10 0,-5-6 0,0-4 0,-3-3 0,-4 0 0,-4 0 0,-10 0 0,-2 5 0,-9-1 0,0 8 0,-5 3 0,5 8-388,-3 0-128,8 5 129,1 2 129,19 2 0,-20 0 129,20 0 0,0 0 258,18 20 129,7-11 0,1-6 129,15 5 129,-2-8 1,11 1-517,-2-1 0,6 0 0,-8 0 0,2 2 0,-7 0 0,-2 5 0,-9 4 0,-5 3 0,-7 5 0,-7 1 0,-3 7 0,-8-6 0,2 15-2194,-4-10-2708,-3 1-258,-2-7-129,3-3-129</inkml:trace>
          <inkml:trace contextRef="#ctx0" brushRef="#br1" timeOffset="105019.3844">10103 5025 13029,'51'-19'5031,"-17"10"-387,7 0 129,9 9-1806,-6-11-1419,22 6-773,-7-6-775,1 2 0,-8-3 0,-6-1 0,-10-4 0,-15-1 0,-12 0 0,-9-2 0,-16 4 0,-13 0 0,-3 4 0,-10 5 0,-3 5 0,1 2 0,-3 11 0,6 6 0,6 8 0,6 4 0,10 6 0,10-1 0,9 5 0,4-3 0,17 1 0,13 1 0,8-6 0,14-2 0,6-5 0,9-6 0,4-6 0,6-4 0,5-9 0,-4-6 0,-2-13 0,-4-4 0,-6-9 0,-12 0 0,-10-6 0,-10 1 0,-17 3 0,-12 2 0,-9 5 0,-9 6 0,-12 7 0,-8 7 0,-1 7 0,-2 3 0,3 12 0,3 4 0,4 4 0,6 0 0,4 2 0,7-2 0,5 1 0,0-5 0,0-1 0,0-18 0,26 25 0,-6-22 0,3-1 0,2-2 0,0-7 0,3-4 0,1-3 0,1 0 0,-5 0 0,-2 3 0,-2 6 0,-1 5 0,3 5 0,-2 18 0,-3 13 0,2 17 0,-2 15 0,3 21 0,-3 12 0,1 13 0,-3 7 0,2 1 0,-6 1 0,-1-2 0,-6-14 0,-1-16 0,-4-17 0,-4-13 0,-12-18 0,-7-19 0,-5-15 0,-6-10 0,-3-19 0,-4-10 0,-4-11 0,-1-7 0,2-6 0,-3-4 0,6-5 0,1-2 0,2-5 0,4 1 0,4-4 0,5 2 0,6 3 0,10 4 0,9 4 0,3 5 0,20 7 0,10-2 0,16 12 0,3-4 0,19 11-904,-5-9-128,10 11 129,-8-8 129,3 14 129,-14-4 258,-7 6 258,-9 5 387,-15 1 0,-4 8 258,-22 7 0,25-3 258,-25 3-129,17 7-129,-17-7 0,25 32-129,-10-13-129,-1 4-516,4 8-387,-18-6-3741,7-4-516,-2-3 258,-5-18-516</inkml:trace>
          <inkml:trace contextRef="#ctx0" brushRef="#br1" timeOffset="105159.7847">11853 4881 12384,'7'-107'4386,"-3"72"-516,-4 1-258,0 34-3096,0 0-3870,0 0-387,-8 16-387,3 4-258</inkml:trace>
          <inkml:trace contextRef="#ctx0" brushRef="#br1" timeOffset="105471.7852">12063 4949 12255,'0'0'4386,"0"0"-258,-9 7 258,-9 2-2580,15 19-645,-12-8-129,15 13-258,-7-6-129,7 9 0,2-8 0,10 6-258,1-6 0,5 1-257,-2-4-130,3-6 0,-19-19 0,30 25 0,-30-25 0,29 0 0,-13-9 0,-4-15 0,11 2 0,-8-19-2194,19 7-2321,-4-3-516,7 2 129,-1 1-387</inkml:trace>
          <inkml:trace contextRef="#ctx0" brushRef="#br1" timeOffset="105768.1858">12538 4975 11610,'9'11'4902,"-9"-11"-129,10 30-258,3-7-903,-13-23-1935,23 34-645,-11-18-386,8 4-646,-4-4 0,-16-16 0,30 30-130,-30-30-257,27 21 129,-27-21-129,30 2 129,-14-2 129,2-11 129,5-3 258,-3-5 129,8 1 0,-8-2 0,6 8-257,-3 3-130,4 9 0,0 5 0,-1 17 0,8 19-646,0-1-3869,-4 10-516,-5 11 258,-4 6-645</inkml:trace>
        </inkml:traceGroup>
        <inkml:traceGroup>
          <inkml:annotationXML>
            <emma:emma xmlns:emma="http://www.w3.org/2003/04/emma" version="1.0">
              <emma:interpretation id="{8231CD9A-5EBE-48F2-867D-7126575EABBC}" emma:medium="tactile" emma:mode="ink">
                <msink:context xmlns:msink="http://schemas.microsoft.com/ink/2010/main" type="inkWord" rotatedBoundingBox="15666,4913 24481,4902 24483,6761 15669,6772"/>
              </emma:interpretation>
              <emma:one-of disjunction-type="recognition" id="oneOf12">
                <emma:interpretation id="interp60" emma:lang="en-US" emma:confidence="0">
                  <emma:literal>(wildlings-ret)</emma:literal>
                </emma:interpretation>
                <emma:interpretation id="interp61" emma:lang="en-US" emma:confidence="0">
                  <emma:literal>(wildlings-vet)</emma:literal>
                </emma:interpretation>
                <emma:interpretation id="interp62" emma:lang="en-US" emma:confidence="0">
                  <emma:literal>Cruds-rigs-ret)</emma:literal>
                </emma:interpretation>
                <emma:interpretation id="interp63" emma:lang="en-US" emma:confidence="0">
                  <emma:literal>Cords-rigs-ret)</emma:literal>
                </emma:interpretation>
                <emma:interpretation id="interp64" emma:lang="en-US" emma:confidence="0">
                  <emma:literal>(wilds-rigs-ret)</emma:literal>
                </emma:interpretation>
              </emma:one-of>
            </emma:emma>
          </inkml:annotationXML>
          <inkml:trace contextRef="#ctx0" brushRef="#br1" timeOffset="139854.2456">19948 4771 15093,'2'-16'4902,"-2"16"-129,-13-16-387,13 16-3354,-33 2-387,13 10-129,-3 2-258,3 6-129,1 1-129,3 2 0,3-1 0,6-1 0,4 0 0,3-5 129,0-16-129,5 23 129,-5-23 0,25 8 129,-9-8-129,3-4 130,1-10-259,3-2 0,-3-6 0,-1 3 0,-3-1 0,-1 2 0,-15 18 0,19-23 0,-19 23 0,0 0 0,20 31 0,-15 8 0,0 9 0,4 16 0,2 9 0,3 17 0,-1 7 0,3 9 0,-2 3 0,2-4 0,-2-2 0,0-7 0,-5-9 0,-2-14 0,-3-14 0,-1-15 0,-3-12 0,0-12 0,0-20 0,-19 5 0,3-10 0,-5-17 0,-4-8 0,-4-5 0,-3-12 0,0-8 0,0-7 0,2-4 0,5-3 0,2 1 0,5 8 0,0-1 0,15 15 0,-10-7 0,22 28-3097,-4-7-1934,13 7-387,4-2 0,10-1-129</inkml:trace>
          <inkml:trace contextRef="#ctx0" brushRef="#br1" timeOffset="140259.8463">20590 4892 12900,'62'-45'4773,"-62"45"-516,9-23-129,-23 11-2709,14 12-516,-28 0-387,12 1-129,-6 7 0,6 4-258,16-12 129,-23 25 0,23-25 0,-5 30 129,5-30-129,11 34 129,8-18 0,15 5 0,0-1 1,12 3-388,-2-5 0,6 5 0,-4-5 0,-5 1 0,-5-4 0,-11 1 0,-7-2 0,-18-14 0,9 26 0,-9-26 0,-24 24 0,-2-14 0,-10-1 0,-8-4 0,-4 3 0,-7-8 0,5 5 0,-7-5 0,21 0-4516,-10-4-515,12-1-129,6-2-129</inkml:trace>
          <inkml:trace contextRef="#ctx0" brushRef="#br1" timeOffset="140478.2467">21062 4959 11610,'96'-5'4257,"-47"5"-258,-8-4-129,-9 3-2838,8 1-1161,2 0-1677,3 3-1935,-17-3-258,8 0-258,-10-12-387</inkml:trace>
          <inkml:trace contextRef="#ctx0" brushRef="#br1" timeOffset="140852.6474">21784 4717 14577,'2'-16'4773,"-2"16"0,0 0-258,32 34-3354,-31-14-258,14 14-258,-7-1 0,10 8-258,-5-2 1,3 4-388,-4-2 0,4-2 0,-5-5 0,1-6 0,-3-6 0,2-3 0,-11-19 0,0 0 0,16 2 0,-13-11 0,-3-19 0,2-8 0,-2-7 0,0-12 0,0-7 0,0-9 0,0-7 0,0-4 0,0 2 0,4 5 0,8 16 0,-12-1-259,20 24-4643,-17 19-387,-3 17 129,15 21-387</inkml:trace>
          <inkml:trace contextRef="#ctx0" brushRef="#br1" timeOffset="142849.4509">22280 5098 14061,'0'0'4386,"14"0"258,9 4-516,11 1-3612,4-5-3612,4 5-1161,-3-3 0,8 3-516</inkml:trace>
          <inkml:trace contextRef="#ctx0" brushRef="#br1" timeOffset="141211.448">22351 4885 17028,'25'0'4902,"-25"0"258,18 0-516,-18 0-3611,18 19-1033,-6 1 0,-7-2 0,6 5 0,-6 0 0,3 2 0,-5-2 0,1 0 0,1-2 0,-1 1 0,1-6 0,0 1 0,-5-17 0,18 25 0,-18-25 0,32 13 0,-9-11 0,0-2 0,4-2 0,-6-9 0,8 8 0,-29 3-4129,19-24-1031,-19 7-258,0 17 0</inkml:trace>
          <inkml:trace contextRef="#ctx0" brushRef="#br1" timeOffset="141383.0483">22378 5075 9030,'0'0'4515,"14"21"-129,4-17-129,10-1-516,8 8-2580,-2-7-645,3-4-1161,9-2-3096,-5-5-516,-9-9 0,0-4-645</inkml:trace>
          <inkml:trace contextRef="#ctx0" brushRef="#br1" timeOffset="142646.6505">22405 4878 10707,'-2'-20'4515,"2"20"129,0 0-258,-7-18-1806,7 18-1032,0 0-516,3 23-258,-3-7-129,7 13 0,-5 1-129,7 13 0,-5-2-257,4 10-259,-2-1 0,4 3 0,-4-3 0,4 0 0,-2-6 0,2-4 0,1-7 0,-2-6 0,2-6 0,-11-21 0,24 20 0,-24-20 0,29 0 0,-29 0 0,35-20-517,-26-10-1289,20 3-2967,-19-3-258,3 0 0,-11 0-258</inkml:trace>
          <inkml:trace contextRef="#ctx0" brushRef="#br1" timeOffset="141663.8488">22732 4283 11352,'41'-5'5289,"-16"21"-387,8 16 129,0-3-1032,18 35-2709,-10-4-386,14 22-904,-9 3 0,4 13 0,0 5 0,-7 9 0,-8 6 0,-8 4 0,-11 3 0,-11-6 0,-5-5 0,-10-13 0,-14-1 0,-27-23-3613,5-13-1547,-11-25 0,-4-7-645</inkml:trace>
          <inkml:trace contextRef="#ctx0" brushRef="#br1" timeOffset="134815.4368">14859 4276 12771,'-16'-10'4515,"16"10"-387,-32 23 129,-5 0-2451,10 30-903,-16 2-129,6 24 0,-9 2-258,7 15 129,-4 1-129,14 4 0,4-5-258,13 2 130,7-7-388,5-2 0,9-4 0,10-2 0,8-6 0,10-8 0,4-5 0,11-10 0,3-12 0,7-6 0,4-9 0,-2-13 0,2-2 0,-9-10 0,3 0 0,-14-7-1033,11 5-773,-23-16-2838,5-9-258,-5-9-129,-4-5 0</inkml:trace>
          <inkml:trace contextRef="#ctx0" brushRef="#br1" timeOffset="136437.8394">15613 4472 5805,'0'0'4515,"0"0"-129,0 0-258,0 0-1032,0 0-387,0-21-903,0 21-516,0 0-129,0 0-387,0 0-258,0 0 0,0 0-129,0 0-129,0 0 0,0 0-129,0 0 0,0 0-129,0 14 129,4 7-129,3 6 129,2 10 0,1 6-129,6 7 258,-1-2-129,2 5 1,1-3-130,0-2 0,0-5 0,-2-4 0,0-5 0,-2-6 0,-3-8 0,-1-4 0,-10-16 0,15 19 0,-15-19 0,0 0 0,0 0 0,14-11 0,-12-10 0,5-6 0,0-10 0,4-11 0,1-11 0,2-6 0,0-7 0,-1 1 0,-1 2 0,-3 7 0,0 8 0,-5 10 0,-1 14 0,-3 6 0,0 24 0,0-17 0,0 29-775,-1 4-4127,1 14-387,-6 9 258,4 9-387</inkml:trace>
          <inkml:trace contextRef="#ctx0" brushRef="#br1" timeOffset="137467.4413">16640 4931 9159,'8'-20'4128,"-8"20"0,0-25-129,-16 8-1806,16 17-516,-28-27-645,28 27-258,-37-16-258,19 14-129,-4 2-129,3 2-129,1 12 0,0 4-258,6 7 129,1 0-129,4 5 0,2 0 258,5 0-129,0-1 129,5-2 129,8-1 0,-3-8 129,10 2 129,-20-20 129,34 21 0,-34-21-129,35 0 129,-19-4-128,6-8-517,-8-9 0,5-2 0,-4-13 0,2-1 0,-4-11 0,-3-8 0,-2-4 0,-3-6 0,-5-3 0,0 5 0,0 3 0,-5 8 0,-4 8 0,2 12 0,-1 9 0,8 24 0,0 0 0,0 0 0,-14 16 0,14 18 0,0 7 0,0 7 0,4 7 0,5 4 0,1 3 0,1-3 0,5 0 0,-5-13 0,10 7-775,-14-21-1418,20 4-2451,-8-11-387,3-7-129,1-11-129</inkml:trace>
          <inkml:trace contextRef="#ctx0" brushRef="#br1" timeOffset="137873.0421">17218 4797 14835,'7'-26'4773,"-7"26"-387,0 0 129,-20-18-3483,20 18-516,-23 5-258,23-5-129,-23 18-129,23-18-129,-14 29 0,14-29 129,0 28 0,5-12 0,11 0 129,9 0 0,5 0 129,8 2 0,1-2 0,3 3 129,-1-4-129,0 2 0,-9-1 0,-3 2 0,-12-4-128,-6 4-130,-11-18 0,0 31 0,-19-19 0,-10 2 0,-6-5 0,-10-2 0,-1 0 0,-6-5 0,8 3 0,-11-6-1678,17 1-2837,1-6-645,10 3 258,6-4-516</inkml:trace>
          <inkml:trace contextRef="#ctx0" brushRef="#br1" timeOffset="138762.2437">18429 4298 10320,'39'-45'4644,"-28"27"-129,-11 18-258,21-5-2064,-21 5-774,0 0-645,0 0-129,0 0-129,0 0-129,-5 12 129,-6 10-129,2 12 0,-10 3 0,-1 16 129,-12 4-258,0 11 0,-9-1 0,-3 6-128,-3-3-130,1-3 0,2-4 0,5-10 0,5-5 0,5-7 0,8-7 0,7-8 0,5-4 0,9-3 0,0-1 0,12 2 0,10-4 0,11 5 0,7-1 0,11 3 0,10 0 0,6 2 0,4 0 0,1-2 0,-3 0 0,-5-2 0,-7-1 0,-9-1 0,-11-3 0,-10-3 0,-6-3 0,-21-10 0,23 15 0,-23-15 0,0 0 0,0 0-4387,0 0-773,0-11 0,0-5-258</inkml:trace>
          <inkml:trace contextRef="#ctx0" brushRef="#br1" timeOffset="139214.6445">18975 4580 14190,'21'-14'4644,"-21"14"-129,22 9 0,-22-9-3354,23 48-387,-12-16-258,12 14-129,-7 1 0,5 4-129,-1-1-129,1-2 0,-3-3 0,-2-6-129,-2-4 0,-2-8 129,-3-9 129,0-2 129,-9-16-128,0 0-259,16-2 0,-9-16 0,-3-12 0,5-6 0,-2-10 0,4-9 0,-1-6 0,-1-3 0,2 4 0,-4 5 0,0 7 0,-3 7 0,5 16 0,-9 0 0,0 25-1033,0 0-3998,10 13-258,-10-13 258,32 33-516</inkml:trace>
        </inkml:traceGroup>
      </inkml:traceGroup>
    </inkml:traceGroup>
    <inkml:traceGroup>
      <inkml:annotationXML>
        <emma:emma xmlns:emma="http://www.w3.org/2003/04/emma" version="1.0">
          <emma:interpretation id="{AD717095-0051-45D4-9D70-87FB6A4F3E3B}" emma:medium="tactile" emma:mode="ink">
            <msink:context xmlns:msink="http://schemas.microsoft.com/ink/2010/main" type="paragraph" rotatedBoundingBox="2979,6862 25429,7160 25402,9239 2951,894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23E0A15-AB39-4491-8C46-F2C5D865AC31}" emma:medium="tactile" emma:mode="ink">
              <msink:context xmlns:msink="http://schemas.microsoft.com/ink/2010/main" type="inkBullet" rotatedBoundingBox="2969,7623 3791,7634 3790,7666 2968,7655"/>
            </emma:interpretation>
            <emma:one-of disjunction-type="recognition" id="oneOf13">
              <emma:interpretation id="interp65" emma:lang="en-US" emma:confidence="0">
                <emma:literal>_</emma:literal>
              </emma:interpretation>
              <emma:interpretation id="interp66" emma:lang="en-US" emma:confidence="0">
                <emma:literal>-</emma:literal>
              </emma:interpretation>
              <emma:interpretation id="interp67" emma:lang="en-US" emma:confidence="0">
                <emma:literal>•</emma:literal>
              </emma:interpretation>
              <emma:interpretation id="interp68" emma:lang="en-US" emma:confidence="0">
                <emma:literal>.</emma:literal>
              </emma:interpretation>
              <emma:interpretation id="interp69" emma:lang="en-US" emma:confidence="0">
                <emma:literal>y</emma:literal>
              </emma:interpretation>
            </emma:one-of>
          </emma:emma>
        </inkml:annotationXML>
        <inkml:trace contextRef="#ctx0" brushRef="#br1" timeOffset="106532.5871">1776 6946 8772,'-7'16'4644,"7"-16"129,0 0-258,0 0-1161,0 0-1290,0 0-645,0 0-258,23 15-258,4-15-258,17 1-128,10-1-517,15 2 0,4-2 0,12 0 0,1 0 0,-5-2 0,-4 2 0,-15-1 0,-8 1 0,-22-4 0,7 8-2839,-39-4-2063,16 1-387,-16-1-129,0 0-129</inkml:trace>
      </inkml:traceGroup>
      <inkml:traceGroup>
        <inkml:annotationXML>
          <emma:emma xmlns:emma="http://www.w3.org/2003/04/emma" version="1.0">
            <emma:interpretation id="{C7964C40-BD3B-4CCF-BE9E-7FA8E369E24F}" emma:medium="tactile" emma:mode="ink">
              <msink:context xmlns:msink="http://schemas.microsoft.com/ink/2010/main" type="line" rotatedBoundingBox="4982,6888 25429,7160 25402,9239 4954,8968"/>
            </emma:interpretation>
          </emma:emma>
        </inkml:annotationXML>
        <inkml:traceGroup>
          <inkml:annotationXML>
            <emma:emma xmlns:emma="http://www.w3.org/2003/04/emma" version="1.0">
              <emma:interpretation id="{E0C5C0ED-6934-45D8-A042-BF0BBD4E9EF9}" emma:medium="tactile" emma:mode="ink">
                <msink:context xmlns:msink="http://schemas.microsoft.com/ink/2010/main" type="inkWord" rotatedBoundingBox="4981,6918 12047,7011 12033,8057 4967,7963"/>
              </emma:interpretation>
              <emma:one-of disjunction-type="recognition" id="oneOf14">
                <emma:interpretation id="interp70" emma:lang="en-US" emma:confidence="0">
                  <emma:literal>saturation</emma:literal>
                </emma:interpretation>
                <emma:interpretation id="interp71" emma:lang="en-US" emma:confidence="0">
                  <emma:literal>Saturation</emma:literal>
                </emma:interpretation>
                <emma:interpretation id="interp72" emma:lang="en-US" emma:confidence="0">
                  <emma:literal>saturations</emma:literal>
                </emma:interpretation>
                <emma:interpretation id="interp73" emma:lang="en-US" emma:confidence="0">
                  <emma:literal>Saturations</emma:literal>
                </emma:interpretation>
                <emma:interpretation id="interp74" emma:lang="en-US" emma:confidence="0">
                  <emma:literal>Maturation</emma:literal>
                </emma:interpretation>
              </emma:one-of>
            </emma:emma>
          </inkml:annotationXML>
          <inkml:trace contextRef="#ctx0" brushRef="#br1" timeOffset="107187.7882">4188 6656 9030,'46'-37'4257,"-30"25"-129,-16-6-387,-16 0-2064,-1 14-774,-14-5-387,-4 9-387,-8 0-129,-3 6-129,3 6 129,0 3 0,8-1 129,10 5 258,7 1 0,16 3 0,2-3 129,20 8 0,8-7 0,19 11 129,-1-7-129,16 11 0,-3-8-129,8 8-129,-6-4 0,-2 2 0,-8-6-129,-8 4 129,-11-3-129,-13-1 129,-11-5 0,-8 2-129,-15-7 129,-10 0-129,-12-4 129,-7-5-129,-8-2 0,-5-3 0,-2-4-129,-1 0 129,-1-2-129,5-4 129,2-2-129,6 0 0,5 1 0,6-2 0,10 2 0,3 0-387,24 7-258,-29-9-258,29 9-1161,0 0-2709,5 11 129,11-4-645,6 0 387</inkml:trace>
          <inkml:trace contextRef="#ctx0" brushRef="#br1" timeOffset="107655.7891">4811 7042 10965,'73'-53'4773,"-68"26"-258,-5 6 0,0 21-2322,-46-30-1032,21 28-387,-11-2-258,8 6-258,-2 9 0,8 8-129,3 3 0,6 4-129,4 1 0,7 2 0,2-1 0,0-1 0,9-1 0,0-2-129,5-3 0,3-3-129,4-4 129,-2-5 0,6-6 129,2-3 0,-2-1 129,5-8 129,-3-9 129,5 0 0,-7-5 129,5 2-129,-7-1-129,7 4 0,-3 2-129,0 8-129,-1 4 129,1 4-129,-2 7-258,-4 7 0,4 8-258,-9-3-129,7 10-774,-16-13-2322,11-2-1032,-2-5-129,-16-9-129,32 0-387</inkml:trace>
          <inkml:trace contextRef="#ctx0" brushRef="#br1" timeOffset="108139.3899">5348 6850 11997,'-18'-14'4902,"18"14"-129,13-12 0,15 19-2451,2-7-1161,24 9-387,3-8-258,14 8-258,5-3-129,10-6-516,10 10-1032,-4-10-3096,2 0-258,-3-5-129,-7-6-387</inkml:trace>
          <inkml:trace contextRef="#ctx0" brushRef="#br1" timeOffset="107920.9895">5508 6486 12126,'25'-113'5160,"-11"76"-516,2 10 258,0 24-2064,-16 3-1677,25 12-258,-16 15-129,5 21-515,-9 4-259,6 15 0,-6 6 0,4 7 0,0 0 0,0-3 0,2-1 0,-2-12 0,7-1 0,-11-23-1033,13 7-386,-18-22-3483,0-8-129,0-17-129,-11 0 129</inkml:trace>
          <inkml:trace contextRef="#ctx0" brushRef="#br1" timeOffset="109262.5919">6323 6943 11868,'-4'-20'4644,"4"20"-258,-3 11 0,3 10-2838,0-21-645,0 43-387,-4-16 0,4 5-258,0 1-129,0 1 0,0 2-129,2-2 0,1-2-129,3-4 0,3-3 0,-1-6 0,-8-19 129,25 22-129,-25-22 258,31 0 0,-31 0 258,35-32-129,-19 5 258,5-3-129,-4-6 129,2 1 0,-6-4-129,3 5-129,-8 0 0,3 9-129,-4 6 0,-7 19-129,16-15 0,-16 15 0,22 16 0,-12 4 130,4 7-130,4 1 0,2 2 0,1 2 0,1-3 0,-1-4 0,2-4 0,0-3 0,2-8 0,2-2 0,-2-7 0,5-1 0,-3-10 0,3-8 0,0-11 0,-2-4 0,-4-8 0,-5-6 0,-5-2 0,-10 1 0,-4 1 0,-9 8 0,-9 7 0,-7 7-130,2 13-257,-5 1 0,6 11 0,1 0 0,21 0 0,-23 16 129,23-16 0,0 23 129,0-23 129,14 20 0,2-17 258,7 3 0,4-4 0,5-2 0,0 0 129,5 0-129,-1-2 129,3 0 0,-5 2-128,1 2-259,-4 7 0,-1 7 0,-5 1 0,-2 8 0,-3 4 0,-4 1 0,0 6 0,-4-8-130,2 9-644,-7-12-129,13 11-774,-17-20-903,22 5-1806,-7-5-387,7-5-129,4-4 0</inkml:trace>
          <inkml:trace contextRef="#ctx0" brushRef="#br1" timeOffset="109699.3927">7845 7048 12255,'-7'-52'4644,"-9"29"-258,-2 7 0,18 16-2580,-41-16-774,25 16-516,-7 0-129,9 16 0,-4 2-258,8 5 129,-3 2-129,6 3 0,3-3 0,3 2-129,1-2 129,1-2-129,8-2-129,0-1 0,6-2 0,-15-18-129,30 24 129,-12-16 0,1-7 129,4-1 129,0-7 129,4-5 129,-4-10 0,7 1 0,-6-6 129,2 6-258,-6 1 0,1 6-129,-3 5 0,-2 8-129,-16 1 0,25 12-129,-13 8 0,-3-3-129,5 7-258,-8-8-129,15 7-774,-21-23-1806,18 7-1548,0-7 0,7-16-258,3-7-387</inkml:trace>
          <inkml:trace contextRef="#ctx0" brushRef="#br1" timeOffset="110260.9934">8420 6500 13545,'3'-109'5289,"1"70"-516,7 18 0,-4-8-2322,12 31-1161,-19-2-644,27 41-646,-16 0 0,3 18 0,-3 8 0,-1 15 0,-1 7 0,0 0 0,2 5 0,-4-7 0,5 2 0,-8-21 0,8-2-904,-10-24 1,12 1-387,-14-25-129,7 0-387,-7-18 0,0 0 0,-7-25 387,5 7 129,-14-16 258,6 4 387,-10-6 903,-3-1 516,4 7 516,-13-8 258,14 19 129,-14-10 129,32 29-258,-32-24-258,32 24-129,0 0-258,25 1-129,5 3-258,20 3 0,5-5-257,12 3-259,5-5 0,0 2 0,0-2 0,-8 0 0,-11-4 0,-9 3 0,-10 1 0,-12 0 0,-22 0 0,21 1 0,-21-1 0,0 22 0,0-5 0,-5 1 0,1 5 0,-1 0 0,5 8 0,-14-8-4774,14 4-128,-4-8-258,4-1-129</inkml:trace>
          <inkml:trace contextRef="#ctx0" brushRef="#br1" timeOffset="110432.5939">9021 6742 14706,'-11'-132'4644,"8"80"-258,3 15-129,2 21-3741,-2 16-2064,28 16-2709,-15 11-129,3 14-387,0 9 0</inkml:trace>
          <inkml:trace contextRef="#ctx0" brushRef="#br1" timeOffset="110838.1947">9749 7025 12513,'3'-31'4773,"-3"31"-516,-7-17 258,-14 8-2709,21 9-903,-38 5-516,17 9 0,-8 4-258,6 7 129,-2-2-129,9 5 0,2 1 0,9-1 129,5-1 0,3 0 0,10-8 0,10 3 129,0-8 0,9-2 0,-2-6-128,6-3-259,1-3 0,1-2 0,-3-8 0,-6-8 0,-1 2 0,-12-18-1807,-2 9-2966,-3-5-258,-4 2 0,-1-3-258</inkml:trace>
          <inkml:trace contextRef="#ctx0" brushRef="#br1" timeOffset="111165.7952">10024 6962 14319,'25'22'5031,"-5"-8"-258,5 7 129,1-12-2838,10 18-1032,-11-6-386,5 2-646,-7-1 0,-7-3 0,-2 1-130,-14-20-257,11 25-129,-11-25 0,0 0 129,0 0 129,0 0 129,27-9 387,-15-11 129,13 1 129,-2-6 0,11 5 130,-7-1-646,8 10 0,-3 6 0,4 5 0,-2 9 0,-2 12 0,2 7 0,-4 3 0,9 10-130,-16-2-4643,16-2-258,-3-5 129,5-3-516</inkml:trace>
        </inkml:traceGroup>
        <inkml:traceGroup>
          <inkml:annotationXML>
            <emma:emma xmlns:emma="http://www.w3.org/2003/04/emma" version="1.0">
              <emma:interpretation id="{D2C29D65-1BC8-40A4-BB77-B43A7DD3A054}" emma:medium="tactile" emma:mode="ink">
                <msink:context xmlns:msink="http://schemas.microsoft.com/ink/2010/main" type="inkWord" rotatedBoundingBox="12933,7320 17014,7374 16991,9127 12910,9073"/>
              </emma:interpretation>
              <emma:one-of disjunction-type="recognition" id="oneOf15">
                <emma:interpretation id="interp75" emma:lang="en-US" emma:confidence="1">
                  <emma:literal>region</emma:literal>
                </emma:interpretation>
                <emma:interpretation id="interp76" emma:lang="en-US" emma:confidence="0">
                  <emma:literal>regimen</emma:literal>
                </emma:interpretation>
                <emma:interpretation id="interp77" emma:lang="en-US" emma:confidence="0">
                  <emma:literal>regime</emma:literal>
                </emma:interpretation>
                <emma:interpretation id="interp78" emma:lang="en-US" emma:confidence="0">
                  <emma:literal>regions</emma:literal>
                </emma:interpretation>
                <emma:interpretation id="interp79" emma:lang="en-US" emma:confidence="0">
                  <emma:literal>regimens</emma:literal>
                </emma:interpretation>
              </emma:one-of>
            </emma:emma>
          </inkml:annotationXML>
          <inkml:trace contextRef="#ctx0" brushRef="#br1" timeOffset="111836.5964">11727 7158 11868,'19'0'4773,"-19"0"-129,23 0 0,-7 0-1419,-16 0-2064,34-20-258,-16 1-129,9 1-258,-8-7-257,2-3-259,-6-4 0,-6-6 0,-6-3 0,-3 0 0,-7 1-130,-9 0-257,-2 8 129,-7 2-129,2 11 0,0 4-129,5 12 258,0-1-129,18 4 129,0 0 129,-10 18 129,10-18 0,12 20 258,10-8 129,-1-7 0,9 8 129,-3-10 0,8 6 0,-3-3-129,4 3-257,-2-1-130,0 5 0,-4 3 0,0 2 0,-3 3 0,-4 2 0,-4 4 0,-8 0 0,0 6 0,-11-13-2194,0 8-2579,-2-1-258,-5 0 0,-2-4-387</inkml:trace>
          <inkml:trace contextRef="#ctx0" brushRef="#br1" timeOffset="112834.9981">12438 7083 14319,'77'-21'4902,"-31"12"-258,9-2 129,-5-8-2838,17 12-903,-10-8-258,2 3-386,-11-8-388,-7 3 0,-14-7 0,-17 1 0,-10 0 0,-9 2 0,-17 0 0,-8 6 0,-7 8 0,-3 7 0,-1 0 0,-1 14 0,5 8 0,4 4 0,6 5 0,8-1 0,7 2 0,7 0 0,6 0 0,3-2 0,12-1 0,10-3 0,8-4 0,11-1 0,8-3 0,10-4 0,9-7 0,8 0 0,4-7 0,6 0 0,-1-9 0,2-7 0,-5-10 0,-4-5 0,-8-6 0,-13-4 0,-13-3 0,-14-1 0,-14 4 0,-16 4 0,-3 9 0,-20 6 0,-9 12 0,-2 6 0,-2 4 0,2 14 0,6 6 0,1 3 0,6 4 0,5 1 0,5 1 0,6-5 0,5 1 0,0-5 0,9-2-130,-9-18 1,34 23 0,-11-18 0,3-3-129,5-2 258,-1-2 0,0-7 0,0 0 0,-5 0 0,-2 2 0,-3 4 0,-20 3 129,27 5-129,-18 13 0,-1 12 129,-2 9-129,3 11 129,-4 11 129,4 10-128,-4 7-130,1 18 0,-5 5 0,5 10 0,-6 3 0,0-1 0,-2-1 0,-5-7 0,-6-14 0,1-18 0,-6-18 0,-5-17 0,-4-19 0,-3-17 0,-4-9 0,-1-20 0,-4-10 0,-2-9 0,0-11 0,2-9 0,3-7 0,6-7 0,1-4 0,12 1 0,4 1 0,11 3 0,2 7 0,15 6 0,9 12 0,7 5 0,18 15-517,-8 0-4256,23 4-387,2-1 258,13 5-387</inkml:trace>
          <inkml:trace contextRef="#ctx0" brushRef="#br1" timeOffset="113006.5985">14217 7069 13029,'0'0'4515,"0"0"0,0 11-129,5 12-2838,-5-5-774,0 7-387,4 1-1032,-4-6-2580,0-4-1032,0-16-129,5 18-258,-5-18-516</inkml:trace>
          <inkml:trace contextRef="#ctx0" brushRef="#br1" timeOffset="113146.9987">14281 6854 11997,'3'-107'3999,"-3"57"-903,6 29-2064,-6 21-3612,0 0-903,12 9-774,-12 14-258</inkml:trace>
          <inkml:trace contextRef="#ctx0" brushRef="#br1" timeOffset="113458.9993">14619 6984 12642,'5'-16'4515,"-5"16"-129,0 0 129,0 0-2709,-26 14-774,17 7-258,-9-1-258,11 6 129,-6-1-258,11 7 0,2-5-129,4 3 129,8-1-129,10-3 1,-1-2-259,9-3 0,-1-7 0,3-3 0,-2-9 0,0-2 0,-3-8 0,-4-9 0,0-5 0,-8-8 0,9 9-1420,-16-15-2708,13 8-903,-2-3 129,8 5-387,0-1 0</inkml:trace>
          <inkml:trace contextRef="#ctx0" brushRef="#br1" timeOffset="113770.9998">15087 6973 12513,'16'-4'4902,"-16"4"-258,0 0 129,28 31-2193,-28-31-1032,27 30-516,-13-14-257,11 7-775,-2-2 0,0 2 0,0-1 0,-3-6 0,-1 0 0,-3-7-259,2-2 1,-2-7 0,2 0 258,3-9 258,4-7 0,6 0 1,-5-4-259,10 8 0,-6 1 0,6 11 0,-8 0 0,4 18 0,-5 7 0,-2 9 0,-2 1 0,-5 4 0,3 6 0,-17-2-2839,15-4-2192,-6-5-258,4-2-258</inkml:trace>
        </inkml:traceGroup>
        <inkml:traceGroup>
          <inkml:annotationXML>
            <emma:emma xmlns:emma="http://www.w3.org/2003/04/emma" version="1.0">
              <emma:interpretation id="{DDD5AA57-CE7E-42F0-B803-210CD6878EB8}" emma:medium="tactile" emma:mode="ink">
                <msink:context xmlns:msink="http://schemas.microsoft.com/ink/2010/main" type="inkWord" rotatedBoundingBox="17584,7055 25429,7160 25404,9046 17559,8941"/>
              </emma:interpretation>
              <emma:one-of disjunction-type="recognition" id="oneOf16">
                <emma:interpretation id="interp80" emma:lang="en-US" emma:confidence="0">
                  <emma:literal>(Vds)Vgs-VE)</emma:literal>
                </emma:interpretation>
                <emma:interpretation id="interp81" emma:lang="en-US" emma:confidence="0">
                  <emma:literal>(Vds)Vgs-Vt)</emma:literal>
                </emma:interpretation>
                <emma:interpretation id="interp82" emma:lang="en-US" emma:confidence="0">
                  <emma:literal>(Vds)Vgs-Ve)</emma:literal>
                </emma:interpretation>
                <emma:interpretation id="interp83" emma:lang="en-US" emma:confidence="0">
                  <emma:literal>(Vds)Vgs_VE)</emma:literal>
                </emma:interpretation>
                <emma:interpretation id="interp84" emma:lang="en-US" emma:confidence="0">
                  <emma:literal>(Vds)Vgs-Vx)</emma:literal>
                </emma:interpretation>
              </emma:one-of>
            </emma:emma>
          </inkml:annotationXML>
          <inkml:trace contextRef="#ctx0" brushRef="#br1" timeOffset="146811.8578">20560 6829 14835,'-7'-25'4773,"7"25"-129,0 0-129,0 0-2967,0 0-774,5 14-258,17 16-129,1 4-129,9 12 129,0 3-257,5 6-130,-1-2 0,1 2 0,-5-3 0,-2-6 0,-7-5 0,-3-7 0,-8-9 0,3-2 0,-15-23 0,0 0 0,16 7 0,-13-16 0,-3-18 0,0-7 0,0-10 0,4-13 0,-4-9 0,2-10 0,-1-6 0,1-2 0,2 4 0,-3 4 0,5 8 0,-3 11 0,4 18 0,-7 9 0,0 30-1033,15 5-3998,-6 17-258,-4 10 0,2 12-129</inkml:trace>
          <inkml:trace contextRef="#ctx0" brushRef="#br1" timeOffset="147451.4589">21437 7151 14835,'23'-25'4902,"-23"0"-387,0 25 0,-37-20-3354,15 20-516,-6 2-387,-1 9-129,1 7-258,1 1 129,4 4 0,4 2 0,6-3-129,6 1 258,5-4-129,2-3 129,0-16 0,22 23 129,-3-19 0,4-2-129,0-2 258,6-11-129,-6-5 0,4-2-128,-6-5-130,0 4 0,-6-1 0,-3 4 0,-12 16 0,14-16 0,-14 16 0,0 16 0,0 13 0,0 11 0,0 10 0,2 16 0,0 11 0,3 13 0,-1 6 0,3 9 0,-2-2 0,1 2 0,-3-7 0,1-9 0,-4-12 0,0-19 0,0-13 0,-4-17 0,4-28 0,-23 11 0,3-20 0,-1-16 0,-4-12 0,-2-8 0,-1-8 0,0-9 0,-1-6 0,2-1 0,6 1 0,1 1 0,8 10 0,0 0 0,10 16 0,-2-2 0,17 25-2323,4-10-2579,12 5-258,5-2-129,14-2-129</inkml:trace>
          <inkml:trace contextRef="#ctx0" brushRef="#br1" timeOffset="147825.8594">22157 7119 14190,'7'-18'4644,"-14"2"-129,-10 14-129,17 2-3225,-43 4-516,16 8-387,-1 1 0,-1 1-129,3 2-129,6 2 0,6-2 0,8 0 0,5 0 0,2 0 129,15 0 0,13 0 258,1-2-129,11 4 129,-4-2-129,6 2 129,-6-4 0,1 2-128,-12-4-259,-4 3 0,-22-15 0,16 24 0,-16-24 0,-9 16 0,-11-7 0,-8-3 0,-1 3 0,-15-9-904,16 5-3869,-17-5-258,6 0 0,-2 0-258</inkml:trace>
          <inkml:trace contextRef="#ctx0" brushRef="#br1" timeOffset="148028.66">22385 7178 14448,'75'-9'4644,"-45"5"-129,-3 4-258,6 0-3354,-9 2-1161,-8-2-2193,5 0-1935,0 0 0,-1-2-387,-1-3-258</inkml:trace>
          <inkml:trace contextRef="#ctx0" brushRef="#br1" timeOffset="148403.0606">22952 6802 12513,'8'-18'4902,"-8"18"-258,19 0 258,-19 0-2451,32 52-1548,-21-18 0,14 16-129,-9-4-258,9 9-257,-6-3-259,1-3 0,-2-4 0,-4-2 0,0-8 0,-3-6 0,-2-6 0,-2-6 0,-7-17 0,0 0 0,17-1 0,-9-19 0,-3-10 0,0-7 0,2-11 0,2-9 0,-2-11 0,-1-7 0,-1 1 0,0 1 0,-1 3 0,0 6 0,1 16 0,-7 2 0,7 26-4774,-5 4-386,0 16 0,0 0-258</inkml:trace>
          <inkml:trace contextRef="#ctx0" brushRef="#br1" timeOffset="148761.8613">23700 6932 12642,'5'20'5160,"-2"-1"-387,5-1 258,-8-18-2193,10 36-1548,-10-17-257,4 13-1033,-4-3 0,2 4 0,-1-1 0,1 4 0,0-4 0,1 0 0,-1-4 0,4-3 0,-3-1 0,4-5 0,-7-19 0,22 25 0,-6-20 0,1-1 0,5-4 0,-3 0 0,10-5 0,-17-19-1420,10 8-3482,-15-9-387,0 4 258,-7-4-387</inkml:trace>
          <inkml:trace contextRef="#ctx0" brushRef="#br1" timeOffset="148949.0614">23733 7185 9933,'0'0'4515,"16"0"-258,0 0-387,13-2-1806,8 2-1161,-3 0-387,7-4-387,0-1-387,-11-11-516,9 4-1806,-10-8-1290,-19-14-387,1 0-258,-11-14-129</inkml:trace>
          <inkml:trace contextRef="#ctx0" brushRef="#br1" timeOffset="149183.062">23936 6537 14061,'-16'-59'5031,"16"59"-387,0 0 258,30 9-2838,-15 14-903,20 25-257,-1 6-904,10 21 0,-6 6 0,1 17 0,-7 5 0,-9 9 0,-14 1 0,-9-1 0,-21-2 0,-13-5 0,-7-2 0,-18-19 0,8-3-4000,-17-15-1160,6-3-258,-9-17-258</inkml:trace>
          <inkml:trace contextRef="#ctx0" brushRef="#br1" timeOffset="144284.6533">16647 6475 9933,'9'-23'4644,"-9"23"-129,0 0 0,-22 37-1161,-15 0-1806,10 29-516,-17 2-387,6 19 129,-6-2-258,12 11 0,5-5-258,17 0 0,10-11 1,14-5-259,16-6 0,13-3 0,5-4 0,7-3 0,0-6 0,2-1 0,-2-10 0,-2-4 0,-3-8 0,-2-7 0,-2-7 0,-6-12 0,4 3-904,-17-18-2321,10-5-1677,-7-7 129,1-5-516,-3-10 0</inkml:trace>
          <inkml:trace contextRef="#ctx0" brushRef="#br1" timeOffset="144721.454">17333 6575 11868,'-9'-25'4773,"8"5"-129,1 20 129,5 23-1290,0-1-2709,18 18 0,-7 3-387,11 12 129,-6 2-129,8 5-129,-8-1-128,1-2-130,-5-8 0,-2-3 0,-3-9 0,-1-3 0,-4-8 0,2-6 0,-9-22 0,9 19 0,-9-19 0,12-12 0,-7-15 0,4-12 0,0-14 0,2-13 0,3-14 0,0-7 0,2-1 0,-1 5 0,-3 10 0,-3 7 0,2 23 0,-11 6 0,16 34-2968,-16 3-1934,1 10-387,-1 13-129,0 8-258</inkml:trace>
          <inkml:trace contextRef="#ctx0" brushRef="#br1" timeOffset="145407.8553">18096 6971 9030,'18'-5'4257,"-18"5"-129,0 0 0,0 0-2322,0 0-129,0 0-258,0 0-258,0 0-258,7 12-129,-7-12-129,0 0 0,0 0 0,0 0 0,0 0-129,0 0-128,0 0-388,0 0 0,-14 11 0,14-11 0,-20 16 0,20-16 0,-28 28 0,14-6 0,1 3 0,1 1 0,5 5 0,3-1 0,4 2 0,2-4 0,7-1 0,7-4 0,2-5 0,5-2 0,0-7 0,4-6 0,-4-3 0,3-3 0,-4-13 0,1-4 0,-5-6 0,-2-8 0,-4-9 0,-3-9 0,-2-13 0,-3-10 0,-3-5 0,-1 0 0,0 2 0,-5 5 0,-2 10 0,-2 12 0,4 15 0,-4 13 0,9 23 0,0 0 0,0 0 0,-11 32 0,11 7 0,4 11 0,5 11 0,5 4 0,4 10 0,1-9 0,12 7 0,-10-20 0,25 9-2452,-12-22-2579,9-7 0,-2-13-258,7-8-129</inkml:trace>
          <inkml:trace contextRef="#ctx0" brushRef="#br1" timeOffset="145782.256">19020 6959 11094,'17'-43'4902,"-17"43"-129,0-21-129,0 21-1032,-26-4-2193,26 4-903,-27 13-258,11 1-129,2 2-258,0 0 0,3 2 0,6-1 129,5 3-129,0-4 129,12 2 129,11 0 0,6-2 129,8 7 0,-2-6 129,8 7 0,-4-3 1,-1 2-388,-8-5 0,-3 1 0,-15-3 0,-3 0 0,-9-16 0,-11 24 0,-12-19 0,-5 2 0,-8 0 0,-8-7 0,1 4 0,-10-4 0,17 1-2581,-10-1-2321,7-3-129,1-6-129,10 0-129</inkml:trace>
          <inkml:trace contextRef="#ctx0" brushRef="#br1" timeOffset="146265.8567">19471 6455 14061,'16'4'4773,"-16"-4"0,18 37-129,-18-17-2838,29 22-516,-8-4-387,20 15-386,2-1-517,12 6 0,5-1 0,8-1 0,-1-5 0,-1-3 0,-4-5 0,-5-8 0,-10-6 0,-10-6 0,-12-3 0,-9-6 0,-16-14 0,5 30 0,-5-30 0,-18 32 0,1-11 0,-8 8 0,-4 5 0,-6 8 0,-6 6 0,-7 8 0,-4 4 0,-5 6 0,-3 1 0,-2-1 0,3 4 0,-2-13 0,15 3-130,-7-26-2321,21 3-2451,5-14-258,11-8 0,16-15-258</inkml:trace>
        </inkml:traceGroup>
      </inkml:traceGroup>
    </inkml:traceGroup>
    <inkml:traceGroup>
      <inkml:annotationXML>
        <emma:emma xmlns:emma="http://www.w3.org/2003/04/emma" version="1.0">
          <emma:interpretation id="{DED276C7-37F7-432F-BB28-D82A25C5D3A4}" emma:medium="tactile" emma:mode="ink">
            <msink:context xmlns:msink="http://schemas.microsoft.com/ink/2010/main" type="paragraph" rotatedBoundingBox="2019,9458 15986,9428 15990,11473 2023,1150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FBA125E-E1E3-49B2-A0AD-60D3677759C2}" emma:medium="tactile" emma:mode="ink">
              <msink:context xmlns:msink="http://schemas.microsoft.com/ink/2010/main" type="line" rotatedBoundingBox="2019,9458 15986,9428 15990,11473 2023,11503"/>
            </emma:interpretation>
          </emma:emma>
        </inkml:annotationXML>
        <inkml:traceGroup>
          <inkml:annotationXML>
            <emma:emma xmlns:emma="http://www.w3.org/2003/04/emma" version="1.0">
              <emma:interpretation id="{61588B14-D710-4581-AE0D-E15467563488}" emma:medium="tactile" emma:mode="ink">
                <msink:context xmlns:msink="http://schemas.microsoft.com/ink/2010/main" type="inkWord" rotatedBoundingBox="2019,9495 3949,9491 3951,10459 2021,10464"/>
              </emma:interpretation>
              <emma:one-of disjunction-type="recognition" id="oneOf17">
                <emma:interpretation id="interp85" emma:lang="en-US" emma:confidence="1">
                  <emma:literal>Cut</emma:literal>
                </emma:interpretation>
                <emma:interpretation id="interp86" emma:lang="en-US" emma:confidence="0">
                  <emma:literal>but</emma:literal>
                </emma:interpretation>
                <emma:interpretation id="interp87" emma:lang="en-US" emma:confidence="0">
                  <emma:literal>Cwt</emma:literal>
                </emma:interpretation>
                <emma:interpretation id="interp88" emma:lang="en-US" emma:confidence="0">
                  <emma:literal>hut</emma:literal>
                </emma:interpretation>
                <emma:interpretation id="interp89" emma:lang="en-US" emma:confidence="0">
                  <emma:literal>(ut</emma:literal>
                </emma:interpretation>
              </emma:one-of>
            </emma:emma>
          </inkml:annotationXML>
          <inkml:trace contextRef="#ctx0" brushRef="#br2" timeOffset="167372.694">1301 9122 7740,'18'-36'3870,"-18"36"129,-18-25-387,-7 6-1419,9 17-258,-23-14-258,14 16-387,-19-4-129,13 13-129,-13-2-129,12 18-258,-7-2 0,7 13-129,-4-2-129,8 10 0,-1 1-129,8 5 0,3-2-129,6 5 1,3-5-130,9 0 0,0-2 0,11-1 0,8-6 0,10-4 0,3-4 0,7-8 0,2 0 0,5-7 0,4-2 0,-2-5 0,2-2 0,-8-7-388,12 7-1031,-22-7-3225,9-2-387,-8-6 258,-4-1-645</inkml:trace>
          <inkml:trace contextRef="#ctx0" brushRef="#br2" timeOffset="167996.6951">1481 9460 15222,'0'0'4902,"0"0"-258,0 0-129,0 0-3096,0 0-774,0 9 0,0 12-387,0 2 0,0 4-129,3 3 1,4 2-130,2-2 0,2-1-130,1-1 1,1-5 0,-1-3 0,1-4 0,-13-16 0,27 14 0,-27-14 129,24 0 0,-8-9 0,0-7 129,2-3-129,4-4 129,-3-4 0,2-2 0,-1-1 0,0 3 130,-4-1-259,-2 7 0,-5-1 0,-9 22 0,12-25 0,-12 25 0,0 0 0,0 0 0,0 0 0,0 0 0,7 15 0,-5 4 0,3 1 0,3 5 0,0 1 0,5 1 0,-1-4 0,1 0 0,3-1 0,-4-6 0,6 1-388,-18-17-644,30 20-774,-30-20-2838,22 0-387,-22 0 129,28-34-258</inkml:trace>
          <inkml:trace contextRef="#ctx0" brushRef="#br2" timeOffset="168480.2959">2164 9444 11739,'-21'-11'4902,"21"11"-129,0 0-129,28-2-516,2-3-3225,29 5-258,5 0-645,7-2-774,20 0-3225,-4-1-774,2-4 129,0 1-645</inkml:trace>
          <inkml:trace contextRef="#ctx0" brushRef="#br2" timeOffset="168293.0956">2374 8928 15093,'10'-69'5160,"-10"49"-129,0 20-258,-1-25-2451,1 25-1934,-2 20-388,2 8 0,0 4 0,0 18 0,0 1 0,3 14 0,5 6 0,4 2 0,4 1 0,2-1 0,3-3 0,-1-12 0,5 1 0,-11-18 0,11 0 0,-25-41-1162,18 32-3740,-18-32-258,0 0 0,0 0-258</inkml:trace>
        </inkml:traceGroup>
        <inkml:traceGroup>
          <inkml:annotationXML>
            <emma:emma xmlns:emma="http://www.w3.org/2003/04/emma" version="1.0">
              <emma:interpretation id="{864D2B29-9F66-4CA1-9C21-CCA286B20144}" emma:medium="tactile" emma:mode="ink">
                <msink:context xmlns:msink="http://schemas.microsoft.com/ink/2010/main" type="inkWord" rotatedBoundingBox="4742,9452 6718,9448 6721,10894 4745,10898"/>
              </emma:interpretation>
              <emma:one-of disjunction-type="recognition" id="oneOf18">
                <emma:interpretation id="interp90" emma:lang="en-US" emma:confidence="1">
                  <emma:literal>off</emma:literal>
                </emma:interpretation>
                <emma:interpretation id="interp91" emma:lang="en-US" emma:confidence="0">
                  <emma:literal>oft</emma:literal>
                </emma:interpretation>
                <emma:interpretation id="interp92" emma:lang="en-US" emma:confidence="0">
                  <emma:literal>Off</emma:literal>
                </emma:interpretation>
                <emma:interpretation id="interp93" emma:lang="en-US" emma:confidence="0">
                  <emma:literal>ott</emma:literal>
                </emma:interpretation>
                <emma:interpretation id="interp94" emma:lang="en-US" emma:confidence="0">
                  <emma:literal>Oft</emma:literal>
                </emma:interpretation>
              </emma:one-of>
            </emma:emma>
          </inkml:annotationXML>
          <inkml:trace contextRef="#ctx0" brushRef="#br2" timeOffset="169073.0969">3768 9360 12384,'0'-21'4515,"-30"-8"-387,9 22 129,-1 7-2709,-13-3-645,10 6-258,-5 8-258,8 8 0,3 5-258,8 4 0,2 0 129,9 6-129,0-3 258,9 2-129,7-4 258,9 3-258,0-6 0,7 3 0,0-8 0,5-1 129,-3-8 1,5-3-388,-9-9 0,4 0 0,-7-16 0,0-3 0,-11-12 0,-4-1 0,-7-5 0,-5-2 0,0 5 0,-17-9 0,10 24-1291,-17-11-3869,3 10 0,-6 4 0,4 11-129</inkml:trace>
          <inkml:trace contextRef="#ctx0" brushRef="#br2" timeOffset="169603.4979">3971 9451 15093,'96'0'4902,"-50"-2"0,-3-7-387,7 4-2838,-18-13-645,12 2-386,-10-7-646,7-6 0,-5-6 0,1-8 0,-1-3 0,-3-7 0,-2-4 0,-10-2 0,-3 0 0,-9 6 0,-6 8 0,-3 8 0,0 7 0,-9 7 0,9 23 0,-14-16 0,14 16 0,-14 16 0,10 9 0,4 12 0,-1 11 0,1 11 0,0 8 0,1 8 0,5 3 0,3 2 0,-1-1 0,3-1 0,0-3 0,1-3 0,1-4 0,-1 0 0,-1-6 0,1 0 0,1-5 0,-4 0 0,-1-4 0,-2-6 0,-1-5 0,-1-6 0,-4-6 0,0-8 0,0-1 0,0-21 0,-23 11 0,1-17 0,22 6-1678,-34-18-3353,11-5-129,-2-11 0,1-3-258</inkml:trace>
          <inkml:trace contextRef="#ctx0" brushRef="#br2" timeOffset="169806.2982">4284 9579 15351,'38'-34'4773,"-19"25"-258,10 7-387,10 2-3354,0 0-1161,0-7-2322,7 2-1677,11 0 0,-5-4-387,5 0-129</inkml:trace>
          <inkml:trace contextRef="#ctx0" brushRef="#br2" timeOffset="170243.0989">4853 9374 13545,'41'-25'4902,"-12"9"-129,5-5 0,1-14-2193,11 10-1419,-10-16-516,7 0-257,-10-9-388,1-2 0,-7-1 0,-8 0 0,-6 1 0,-8 6 0,-1 7 0,-4 8 0,0 8 0,0 23 0,0 0 0,-16 0 0,12 15 0,4 22 0,0 7 0,0 19 0,2 2 0,5 12 0,0 1 0,4 8 0,-2-1 0,0-1 0,1-6 0,-1 0 0,0-5 0,0-4 0,0-6 0,-2-10 0,-2-7 0,1-8 0,-4-6 0,-2-13 0,0-1 0,0-18 0,0 0-1033,-9 5-3869,9-5-387,-25-26 258,10-1-516</inkml:trace>
          <inkml:trace contextRef="#ctx0" brushRef="#br2" timeOffset="170414.6993">5044 9517 16770,'10'-31'4515,"13"26"387,11-2-1032,14 7-3354,6 0-1806,15 0-2838,2-4-387,11-4-258,3-5-258</inkml:trace>
        </inkml:traceGroup>
        <inkml:traceGroup>
          <inkml:annotationXML>
            <emma:emma xmlns:emma="http://www.w3.org/2003/04/emma" version="1.0">
              <emma:interpretation id="{8FD4ABFD-ABE0-47E1-A347-E5CDE1FF7EA9}" emma:medium="tactile" emma:mode="ink">
                <msink:context xmlns:msink="http://schemas.microsoft.com/ink/2010/main" type="inkWord" rotatedBoundingBox="7363,9670 10836,9663 10840,11484 7367,11492"/>
              </emma:interpretation>
              <emma:one-of disjunction-type="recognition" id="oneOf19">
                <emma:interpretation id="interp95" emma:lang="en-US" emma:confidence="1">
                  <emma:literal>region</emma:literal>
                </emma:interpretation>
                <emma:interpretation id="interp96" emma:lang="en-US" emma:confidence="0">
                  <emma:literal>regions</emma:literal>
                </emma:interpretation>
                <emma:interpretation id="interp97" emma:lang="en-US" emma:confidence="0">
                  <emma:literal>Legion</emma:literal>
                </emma:interpretation>
                <emma:interpretation id="interp98" emma:lang="en-US" emma:confidence="0">
                  <emma:literal>Region</emma:literal>
                </emma:interpretation>
                <emma:interpretation id="interp99" emma:lang="en-US" emma:confidence="0">
                  <emma:literal>legion</emma:literal>
                </emma:interpretation>
              </emma:one-of>
            </emma:emma>
          </inkml:annotationXML>
          <inkml:trace contextRef="#ctx0" brushRef="#br2" timeOffset="171085.5005">6198 9534 15996,'43'6'4773,"-24"-6"258,-19 0-516,40 3-2967,-40-3-644,30-5-904,-30 5 0,30-27 0,-19 6 0,1 0 0,-7-8 0,-1-3 0,-4-3 0,-4-5 0,-8 7 0,-8-8 0,3 12 0,-12-5-130,10 15-644,-12-6 0,12 18-129,-8-7-129,27 14-129,-34 0 258,34 0 0,-16 5 129,16-5 258,0 21 387,0-21 387,16 18 387,-16-18 258,39 9 129,-19-9 129,17 0 0,-8-5 129,14 5-258,-8-11-515,8 11-517,-8-9 0,3 7 0,-6-1 0,-2 3 0,-3 2 0,-2 8 0,-4 8 0,-2 2 0,-1 5 0,-5 3 0,3 9 0,-11-10 0,15 17-2194,-17-12-2708,4 1-129,-3-7-258,3-3-129</inkml:trace>
          <inkml:trace contextRef="#ctx0" brushRef="#br2" timeOffset="172052.7022">6943 9394 13287,'57'-21'4902,"-21"10"0,5 4-129,3-13-1935,10 18-1548,-15-10-515,7 7-775,-10-8 0,-4 3 0,-13-6 0,-5-2 0,-14-2 0,-1-3 0,-17 2 0,-9-1 0,-7 5 0,-5 4 0,-3 8 0,-5 5 0,5 7 0,2 11 0,7 10 0,4 2 0,11 10 0,8 2 0,10 1 0,7 1 0,14-3 0,13-2 0,9-3 0,7-6 0,6-7 0,8-5 0,4-7 0,1-9 0,1-2 0,-1-8 0,-1-9 0,-2-8 0,-6-5 0,-8-6 0,-8-7 0,-14 2 0,-8-3 0,-15 1 0,-7 4 0,-11 5 0,-8 9 0,-6 9 0,-4 11 0,1 5 0,-1 7 0,6 9 0,5 11 0,2 1 0,6 3 0,3 1 0,5-2 0,2 2 0,3-7 0,6-2 0,4-5 0,-13-18 0,28 17 0,-10-17 0,3-3 0,-1-11 0,-1-4 0,3-7 0,-3 2 0,1 1 0,-4 3 0,-16 19 0,23-21 0,-23 21 0,16 7 0,-7 23 0,0 13 0,2 14 0,-1 14 0,4 16 0,1 14 0,2 20 0,-4 7 0,3 6 0,-5-1 0,-1-5 0,-3-12 0,-1-11 0,-6-18 0,0-25 0,-7-19 0,-11-18 0,-4-18 0,-8-11 0,-5-17 0,-6-15 0,-2-6 0,-3-10 0,1-7 0,3-6 0,6-7 0,6-2 0,8-1 0,8-1 0,12 3 0,2 1 0,13 10 0,6-2 0,15 21 0,-11-8-3613,18 14-1547,0-3 258,9 8-387,2-5-129</inkml:trace>
          <inkml:trace contextRef="#ctx0" brushRef="#br2" timeOffset="172224.3025">8361 9431 17157,'18'-16'4515,"-18"16"129,16-5-516,-16 5-3612,19 18-258,-8-2-387,7 10-1032,-9-2-3225,5-1-129,-1-4-129,-3-3-387</inkml:trace>
          <inkml:trace contextRef="#ctx0" brushRef="#br2" timeOffset="172380.3028">8477 9255 14964,'-18'-119'4515,"13"73"-387,-4-4-387,5 21-4128,4 29-3483,-9-23-129,9 23-387,0 22-387</inkml:trace>
          <inkml:trace contextRef="#ctx0" brushRef="#br2" timeOffset="172723.5033">8802 9326 12642,'-2'-21'4515,"-15"12"-129,17 9 0,-23 16-2193,5-5-1161,12 14-387,-2-2-129,6 12-129,0-3 0,2 8 129,7-5-129,9 4 0,0-7 1,5 2-388,1-7 0,1-6 0,-2-3 0,1-9 0,-1-6 0,-3-3 0,3-12 0,-10-17-1033,12 3-3353,-11-8-645,3 0 258,-1-1-387</inkml:trace>
          <inkml:trace contextRef="#ctx0" brushRef="#br2" timeOffset="173082.3039">9085 9339 12900,'0'0'4902,"0"0"0,5 19 129,6 6-1548,-11-25-2322,25 43-773,-13-22-388,6 4 0,-4 2 0,-1-4 0,1 0 0,-7-7 0,4 0 0,-11-16-130,0 0-257,16 11 0,-16-11 258,25-18 258,-11-7 129,7 0 129,1-7-128,6 4-259,-1-1 0,3 8 0,-1 1 0,1 15 0,-2 5 0,-1 9 0,-2 12 0,-2 10 0,-3 1 0,-6 3 0,0 6 0,-12-13-388,7 6-4385,-4-9-258,0-2 0,4-7-387</inkml:trace>
        </inkml:traceGroup>
        <inkml:traceGroup>
          <inkml:annotationXML>
            <emma:emma xmlns:emma="http://www.w3.org/2003/04/emma" version="1.0">
              <emma:interpretation id="{0A56A768-AECC-4C2D-B2B8-1D702A8B453E}" emma:medium="tactile" emma:mode="ink">
                <msink:context xmlns:msink="http://schemas.microsoft.com/ink/2010/main" type="inkWord" rotatedBoundingBox="11400,10070 12401,10067 12402,10111 11400,10113"/>
              </emma:interpretation>
              <emma:one-of disjunction-type="recognition" id="oneOf20">
                <emma:interpretation id="interp100" emma:lang="en-US" emma:confidence="0">
                  <emma:literal>_</emma:literal>
                </emma:interpretation>
                <emma:interpretation id="interp101" emma:lang="en-US" emma:confidence="0">
                  <emma:literal>-</emma:literal>
                </emma:interpretation>
                <emma:interpretation id="interp102" emma:lang="en-US" emma:confidence="0">
                  <emma:literal>•</emma:literal>
                </emma:interpretation>
                <emma:interpretation id="interp103" emma:lang="en-US" emma:confidence="0">
                  <emma:literal>.</emma:literal>
                </emma:interpretation>
                <emma:interpretation id="interp104" emma:lang="en-US" emma:confidence="0">
                  <emma:literal>~</emma:literal>
                </emma:interpretation>
              </emma:one-of>
            </emma:emma>
          </inkml:annotationXML>
          <inkml:trace contextRef="#ctx0" brushRef="#br2" timeOffset="173394.3043">10200 9392 17931,'0'0'4773,"29"0"387,-13 0-516,18 7-4385,-1-3-259,24 5 0,7-4 0,20 0 0,5-3 0,7 2 0,4-2 0,-4-1 0,-11-1 0,-14 0 0,-12 2 0,-20-2 0,-5 0 0,-34 0-2839,16 0-1934,-16 0-645,0 0 129</inkml:trace>
        </inkml:traceGroup>
        <inkml:traceGroup>
          <inkml:annotationXML>
            <emma:emma xmlns:emma="http://www.w3.org/2003/04/emma" version="1.0">
              <emma:interpretation id="{F5B9E666-6D87-4FF3-958F-BA6D36422BD5}" emma:medium="tactile" emma:mode="ink">
                <msink:context xmlns:msink="http://schemas.microsoft.com/ink/2010/main" type="inkWord" rotatedBoundingBox="13618,9731 15987,9726 15988,10453 13619,10458"/>
              </emma:interpretation>
              <emma:one-of disjunction-type="recognition" id="oneOf21">
                <emma:interpretation id="interp105" emma:lang="en-US" emma:confidence="0">
                  <emma:literal>off</emma:literal>
                </emma:interpretation>
                <emma:interpretation id="interp106" emma:lang="en-US" emma:confidence="0">
                  <emma:literal>OFF</emma:literal>
                </emma:interpretation>
                <emma:interpretation id="interp107" emma:lang="en-US" emma:confidence="0">
                  <emma:literal>Off</emma:literal>
                </emma:interpretation>
                <emma:interpretation id="interp108" emma:lang="en-US" emma:confidence="0">
                  <emma:literal>OF</emma:literal>
                </emma:interpretation>
                <emma:interpretation id="interp109" emma:lang="en-US" emma:confidence="0">
                  <emma:literal>OFf</emma:literal>
                </emma:interpretation>
              </emma:one-of>
            </emma:emma>
          </inkml:annotationXML>
          <inkml:trace contextRef="#ctx0" brushRef="#br2" timeOffset="175765.5087">12625 9102 13287,'-73'-9'4386,"37"9"-258,8 13 258,5 6-2709,3 3-1032,11 17-129,0 0 0,6 13-129,-2-3-129,5 8 129,0-2 0,1 4-129,6-6 0,8 1 129,-5-8-129,8-5 129,-2-7-128,5-8-259,-1-10 0,8-3 0,-3-13 0,11 0 0,-6-18 0,8-1 0,-6-13 0,3-4 0,-8-8 0,-6-5 0,-8-6 0,-13-2 0,-7 0 0,-17 2 0,-4 4 0,-9 3 0,-4 9 0,-6 8 0,8 17 0,-7-2 0,21 18-2323,-9 5-2579,8 11-129,3 5-258,7 9 0</inkml:trace>
          <inkml:trace contextRef="#ctx0" brushRef="#br2" timeOffset="176483.11">13109 9406 15738,'-16'16'4902,"16"11"129,0-27-258,39 30-2838,-11-26-1547,20 8-388,-3-6 0,10-3 0,4 1 0,-2-4 0,7 0 0,-15-11-1162,21 2-3353,-17-7-645,0 0 258,-8-5-258</inkml:trace>
          <inkml:trace contextRef="#ctx0" brushRef="#br2" timeOffset="176264.7096">13132 9277 16125,'14'-18'5031,"2"-4"-129,-16 22-129,0 0-2837,14 18-1936,-12 5 0,5 11 0,-3 5 0,3 7 0,0 8 0,-2-3 0,1 5 0,-1-8 0,-1-4 0,-3-7 0,3-6 0,-2-10 0,-2-21 0,0 0 0,0 0 0,0-9 0,0-16 0,0-10-388,0-6 130,0-9 0,0-2 129,-2-1 129,-2 0 129,4 5 129,-7 0 129,7 10-128,-2-1-259,2 11 0,8-3 0,11 10 0,4 0 0,15 1 0,6 1 0,11 1 0,4 4 0,1-1 0,1 12 0,-13-4 0,2 16-517,-24-2-4256,-17 12-387,-14 1 129,-18 6-129</inkml:trace>
          <inkml:trace contextRef="#ctx0" brushRef="#br2" timeOffset="176857.5106">13882 9277 12513,'0'-43'4773,"0"43"-258,-19-16 387,19 16-1548,-5 14-1677,-8 4-644,13 17-1033,-2-1 0,2 12 0,0 1 0,0 4 0,0-1 0,4 0 0,3-2 0,-2-7 0,6-2 0,-6-9 0,8-5 0,-13-25 0,28 14 0,-12-17 0,6-15-130,-6-12-257,1-4 0,-4-12 129,-2-4 0,-8-5 129,-3-2 258,-3 2 0,-8 3 387,4 6-387,-2 3 258,9 11-128,3 2-259,22 10 0,9 3 0,12 4 0,6 4 0,5 0 0,5 9-259,-19 0-4385,1 6-129,-15 3-258,-17 7-129</inkml:trace>
          <inkml:trace contextRef="#ctx0" brushRef="#br2" timeOffset="177060.3109">14021 9426 17673,'38'27'5031,"4"-18"0,17-1-258,0-8-4514,24 2-259,4-2 0,-1 0 0,17-2-4000,-21-3-1031,-9 3 129,-18 1-516</inkml:trace>
        </inkml:traceGroup>
      </inkml:traceGroup>
    </inkml:traceGroup>
    <inkml:traceGroup>
      <inkml:annotationXML>
        <emma:emma xmlns:emma="http://www.w3.org/2003/04/emma" version="1.0">
          <emma:interpretation id="{BCC4DE04-A0F0-4F98-B804-59F577DE9B66}" emma:medium="tactile" emma:mode="ink">
            <msink:context xmlns:msink="http://schemas.microsoft.com/ink/2010/main" type="paragraph" rotatedBoundingBox="2216,11185 18959,10582 19034,12662 2291,1326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1C48328-A285-474F-93A3-DD0513D9EF2B}" emma:medium="tactile" emma:mode="ink">
              <msink:context xmlns:msink="http://schemas.microsoft.com/ink/2010/main" type="line" rotatedBoundingBox="2216,11185 18959,10582 19034,12662 2291,13265"/>
            </emma:interpretation>
          </emma:emma>
        </inkml:annotationXML>
        <inkml:traceGroup>
          <inkml:annotationXML>
            <emma:emma xmlns:emma="http://www.w3.org/2003/04/emma" version="1.0">
              <emma:interpretation id="{199B48CB-12D6-4D7C-9999-CCB09C156802}" emma:medium="tactile" emma:mode="ink">
                <msink:context xmlns:msink="http://schemas.microsoft.com/ink/2010/main" type="inkWord" rotatedBoundingBox="2216,11185 5868,11053 5913,12300 2261,12431"/>
              </emma:interpretation>
              <emma:one-of disjunction-type="recognition" id="oneOf22">
                <emma:interpretation id="interp110" emma:lang="en-US" emma:confidence="0.5">
                  <emma:literal>Linear</emma:literal>
                </emma:interpretation>
                <emma:interpretation id="interp111" emma:lang="en-US" emma:confidence="0">
                  <emma:literal>linear</emma:literal>
                </emma:interpretation>
                <emma:interpretation id="interp112" emma:lang="en-US" emma:confidence="0">
                  <emma:literal>Liner</emma:literal>
                </emma:interpretation>
                <emma:interpretation id="interp113" emma:lang="en-US" emma:confidence="0">
                  <emma:literal>Linen</emma:literal>
                </emma:interpretation>
                <emma:interpretation id="interp114" emma:lang="en-US" emma:confidence="0">
                  <emma:literal>Linens</emma:literal>
                </emma:interpretation>
              </emma:one-of>
            </emma:emma>
          </inkml:annotationXML>
          <inkml:trace contextRef="#ctx0" brushRef="#br2" timeOffset="178167.9129">1031 10525 13674,'-2'-18'4644,"2"18"-129,0 0 258,0 0-2967,-5 29-774,1-4 0,4 18-387,2-1 1,5 17-646,-3 0 0,3 8 0,-2-1 0,2 3 0,-3 3 0,1-3 0,0 0 0,1-5 0,1-5 0,-2-7 0,2-10 0,2-4 0,0-13 0,5-6 0,-14-19 0,38 18 0,-12-16 0,12-2 0,1 0 0,9 0 0,2-4 0,-1-1 0,-1-1 0,-7-2 0,2 6 0,-16-12 0,12 10-3871,-21-7-1289,-1 2-129,-17 9-258</inkml:trace>
          <inkml:trace contextRef="#ctx0" brushRef="#br2" timeOffset="178635.9137">1698 10796 15738,'-14'-89'4902,"10"57"129,0 10-387,4 22-3741,0 0-1032,0 0-903,25 0-3096,-12 13-774,5 8 387,3 6-903</inkml:trace>
          <inkml:trace contextRef="#ctx0" brushRef="#br2" timeOffset="178464.3133">1769 11030 15609,'0'0'4902,"11"13"258,-6 14-387,-5-4-3741,5 18-129,1 0-515,6 8-388,-1 3 0,1-4 0,1 4 0,-8-22-904,13 11-2708,-15-22-1290,-3-19-129,0 0-387,0 0 258</inkml:trace>
          <inkml:trace contextRef="#ctx0" brushRef="#br2" timeOffset="179244.3148">2014 10965 12642,'0'0'5031,"6"10"-258,4 15 0,-1 0-2322,9 20-1548,-5-1 0,8 13-387,-7-4 0,7 2-257,-6-1-259,-1-4 0,-3-4 0,-2-12 0,-6-8 0,1-8 0,-4-18 0,0 0-130,0 0 1,3-12 129,1-19 0,1-6 0,2-7 0,0-4 0,0-8 259,2 7-259,-2-3 0,4 8 0,-2 4 0,2 10 0,-1 5 0,5 9 0,-15 16 0,32-12 0,-15 12 0,3 3 0,0 8 0,1 9 0,-2 3 0,3 5 0,-1 6 0,-3 3 0,1 4 0,-4 0 0,-1 4 0,-9-10 0,13 15-775,-18-27-1547,14 16-1419,-5-21-1419,-9-18 129,27 18-258,-11-18-129</inkml:trace>
          <inkml:trace contextRef="#ctx0" brushRef="#br2" timeOffset="180429.9169">2742 11262 10836,'9'-22'4773,"-9"22"-129,21-7 129,1 13-2064,-22-6-1032,42 5-516,-17-5-387,16 7-129,-4-7-129,8 2-257,-4-2-259,1-2 0,-4-9 0,-3-1 0,-8-6 0,-4 2 0,-9-2 0,-6-3 0,-8 3 0,-8-1 0,-9 3 0,-6 1 0,-6 6 0,-3 4 0,-2 5 0,0 2 0,2 12 0,0 7 0,8 6 0,0 11 0,7 2 0,6 7 0,7-1 0,4 2 0,6 2 0,11-4 0,5-5 0,8-4 0,6-6 0,6-7 0,5-6 0,8-5 0,3-6 0,10-7 0,1 0 0,8-13 0,-2-6 0,-2-6 0,-4-4 0,-10-6 0,-13-4 0,-12 1 0,-13-1 0,-16 2 0,-5 1 0,-10 4 0,-12 2 0,1 9 0,-4 5 0,0 5 0,2 6 0,2 5 0,1 1 0,4 12 0,2 5 0,0 1 0,5 6 0,2 4 0,3-1 0,1-1 0,3-1 0,0-2 0,8 0 0,3-6-259,5-5 130,2-6 0,5-4 258,2-3 0,2-5 0,5-7 1,-2-4-130,5 0 0,-4-4 0,2 9 0,-4-1 0,-1 8 0,1 4 0,-2 9 0,-1 9 0,-1 9 0,0 3 0,0 0 0,0 0 0,-2 2 0,0-5 0,-2-6 0,-1-3 0,1-5 0,-1-6 0,3-7 0,-2-4 0,1-14 0,-3-6 0,-1-8 0,-4-8 0,-5-8 0,-3-5 0,-6 0 0,-9 1 0,-11 0 0,0 12 0,-4-1 0,0 10 0,1 10 0,4 9 0,1 1 0,18 11 0,-20-2 0,20 2 0,0 0-259,0 0 1,0 11 258,0-11 0,25 9 258,-25-9 1,38 0-259,-17 0 0,6 0 0,-4 0 0,7 0 0,-5 0 0,5 0 0,-1 0 0,-1 9 0,1 5 0,1 9 0,-3 5 0,-1 6 0,-1 9 0,-4 1 0,-1 8 0,-9-6 0,10 15 0,-10-19-5161,1-1-128,-3-9 0,9-5-387</inkml:trace>
        </inkml:traceGroup>
        <inkml:traceGroup>
          <inkml:annotationXML>
            <emma:emma xmlns:emma="http://www.w3.org/2003/04/emma" version="1.0">
              <emma:interpretation id="{E70B4045-58EE-41E0-B323-F185A31B9825}" emma:medium="tactile" emma:mode="ink">
                <msink:context xmlns:msink="http://schemas.microsoft.com/ink/2010/main" type="inkWord" rotatedBoundingBox="6230,11293 13337,11029 13405,12856 6299,13121"/>
              </emma:interpretation>
              <emma:one-of disjunction-type="recognition" id="oneOf23">
                <emma:interpretation id="interp115" emma:lang="en-US" emma:confidence="0">
                  <emma:literal>1satwatom</emma:literal>
                </emma:interpretation>
                <emma:interpretation id="interp116" emma:lang="en-US" emma:confidence="0">
                  <emma:literal>[saturation</emma:literal>
                </emma:interpretation>
                <emma:interpretation id="interp117" emma:lang="en-US" emma:confidence="0">
                  <emma:literal>[saturator</emma:literal>
                </emma:interpretation>
                <emma:interpretation id="interp118" emma:lang="en-US" emma:confidence="0">
                  <emma:literal>[saturators</emma:literal>
                </emma:interpretation>
                <emma:interpretation id="interp119" emma:lang="en-US" emma:confidence="0">
                  <emma:literal>[Saturation</emma:literal>
                </emma:interpretation>
              </emma:one-of>
            </emma:emma>
          </inkml:annotationXML>
          <inkml:trace contextRef="#ctx0" brushRef="#br2" timeOffset="180929.1178">5476 10742 13287,'44'-66'5031,"-26"38"0,-2 3-129,-16 25-2193,11-27-1419,-11 27-773,0 0-517,19 24 0,-19 6 0,4 16 0,-4 11 0,0 19 0,-4 15 0,-10 21 0,-11 11 0,-7 12 0,-10 4 0,-6 5 0,-8 2 0,1-4 0,4-10 0,3-15 0,9-15 0,8-21 0,10-13 0,5-20 0,9-14 0,7-34 0,0 0-646,0 0-4385,3-39-258,13-6 258,4-8-516</inkml:trace>
          <inkml:trace contextRef="#ctx0" brushRef="#br2" timeOffset="181459.5187">6177 10879 17028,'2'-16'4644,"-2"-3"387,0 19-516,-40-4-3741,16 6-516,-9 7-129,5 3-129,-2 1 0,3 1-129,9 2 129,9 0-129,9 0 129,11 0 0,14 2 0,12 3 0,8 0 129,6 4 0,5 2 0,0 5 0,0 0 1,-3 2-130,-10 1 0,-6-1 0,-10 4 0,-11-1 0,-13-3 0,-3-4 0,-18-3 0,-10-4 0,-9-7 0,-8-6 0,-8-4 0,-4-6 0,-4-2 0,-1-10 0,2-6 0,5-4 0,5 1 0,7-4 0,9 4 0,6-4 0,28 25 0,-22-37-1162,37 37-2837,1-2-1161,10 2 258,6 0-387,8 5-129</inkml:trace>
          <inkml:trace contextRef="#ctx0" brushRef="#br2" timeOffset="181911.9195">6725 11116 14448,'55'-61'5031,"-48"36"-258,-7 8 0,0 17-3096,-25-22-774,9 22-258,-7 0-258,5 6-257,-1 6-130,4 8 0,5-3 0,2 8 0,3 0 0,3 0 0,2 2 0,0 3 0,6 0 0,3-3 0,5 1 0,-2-10 0,6 4 0,2-12 0,-1-3 0,4-7 0,0-3 0,4-11 0,-4-6 0,6 0 0,-3-4 0,1 6 0,0-2 0,-1 10 0,-1 2 0,2 8 0,-2 8 0,0 13 0,0 7 0,-4 3 0,4 2 0,-7-1 0,5 2-259,-11-16-1031,17 10-1419,-11-26-2193,1-4 129,4-19-387,-1-11 0</inkml:trace>
          <inkml:trace contextRef="#ctx0" brushRef="#br2" timeOffset="182364.3203">7390 11091 14190,'-45'-32'4902,"45"32"-258,0 0 129,20-4-2838,5-1-774,21 5-516,6 0-258,14 0-516,15 4-645,-2-4-3225,22 0-903,6 0 129,3-4-516,0-3 0</inkml:trace>
          <inkml:trace contextRef="#ctx0" brushRef="#br2" timeOffset="182192.72">7424 10707 16899,'-11'-91'4773,"11"59"387,0 16-387,0 16-3611,14 5-1162,0 18 0,8 18 0,-4 6 0,5 13 0,-4 6 0,3 9 0,-5-1 0,-1 8 0,-1-2 0,-5-5 0,1-6 0,-6-14 0,4-1 0,-9-24-259,9 4-1418,-9-34-1806,0 0-1419,-12-29 0,1 1-129,-3-6 0</inkml:trace>
          <inkml:trace contextRef="#ctx0" brushRef="#br2" timeOffset="183861.9229">8247 11086 13029,'-10'-16'4902,"10"16"-258,0 0 129,0 0-2193,0 0-1548,-8 8-387,8 14-258,-1 3 0,1 9-129,0 1-128,0 6-130,3 0 0,4-4 0,2-1 0,2-8 0,1-3 0,-12-25 0,31 22 0,-15-22 0,0-9 0,1-13 0,1-8 0,2-5 0,-2-10 0,-1 1 0,-1-3 0,-1 5 0,-5 1 0,-1 10 0,-3 7 0,-6 24 0,10-20 0,-10 20 0,16 16 0,-3 12 0,1 8 0,4 7 0,3 3 0,2 4 0,0-2 0,-1-2 0,1-9 0,-4-5 0,1-7 0,-1-10 0,-1-10 0,2-5 0,-4-18 0,3-10 0,-4-8 0,-3-10 0,-5-8 0,-3-2 0,-4-1 0,-4 0 0,-7 9 0,-5 3 0,-3 11 0,-1 8 0,4 6 0,-1 8 0,17 12 0,-24-6 0,24 6 0,0 0 0,-7 11 0,7-11 0,9 16-130,-9-16 130,30 11 0,-6-8 130,0-3-130,5 0 0,-1 0 0,4-1 0,-5-7 0,3 5 0,-3-2 0,0 3 0,-2 2 0,-2 0 0,0 5 0,-2 9 0,1 8 0,-3 1 0,1 5 0,-8 2 0,6 6 0,-7-6 0,3 8 0,-11-19-904,20 17-1031,-23-36-774,36 26-1290,-11-24-903,7-2 129,5-9 387,6-7 903,-7-10 2193,3-10 1161,-2 4 1548,-17-9 2580,-8 2 645,-5 2-129,-7 6-516,-14-6-645,14 37-1161,-37-36-645,19 35-774,-11-3-129,8 8-387,1 10 0,4 6-129,6 3-129,4 5 0,3-1 129,3 1-129,2 1 0,5-4-129,7 1 0,0-6-129,4-2 129,0-8 0,1-3 129,5-7 0,-1 0 258,5-12 0,-5-9 258,4 1-128,-6-8-388,6 4 0,-6 0 0,2 4 0,-3 4 0,1 7 0,-1 9 0,-1 2 0,1 16 0,1 8 0,-1 10 0,-2-2 0,0 8 0,-6-11-259,8 6-773,-20-37-1032,21 20-2580,-21-20-258,30-18 0,-7-9-258</inkml:trace>
          <inkml:trace contextRef="#ctx0" brushRef="#br2" timeOffset="184532.7241">10273 10495 18060,'0'-57'5031,"0"57"-129,0 0-128,-19 25-4774,19 18 0,-7 7 0,7 12 0,-6 5 0,6 10 0,0 3 0,2 5 0,9 4 0,1-2 0,4-1 0,0-15 0,4-2 0,-8-19 0,2-5 0,-10-28-130,-4-17-515,0 0 129,0-25 0,-20-14-129,4 2 0,-12-9 0,1 3 258,-1 2 258,-1 4 258,8 12 129,-2-2 129,23 27 387,-11-32 129,24 25 129,12-7-257,28 7-775,9-8 0,22 3 0,3-4 0,4 5 0,-4 1 0,-9 1 0,-12 0 0,-18 4 0,-18 5 0,-12 0 0,-18 0 0,5 26 0,-5-4 0,0 6 0,0 8 0,0-1 0,9 11 0,-7-15 0,18 13-1420,-20-44-902,28 43-516,-28-43-1032,23 0-129,-19-25 774,10-4 1548,-12-11 1161,-2-19 1290,0 11 774,-15-27 1032,8 18 1032,-12-14 516,10 18-1032,-18-11-1032,20 21-774,-11 4-774,8 12-645,10 27-1677,0 0-2709,0 0-258,-6 20-129,6 6-387</inkml:trace>
          <inkml:trace contextRef="#ctx0" brushRef="#br2" timeOffset="185047.525">11310 10950 16125,'0'27'4773,"0"-11"129,-3 4-387,-13-3-3354,16 15-387,0-3-257,12 5-517,1-2 0,6-2 0,1-2 0,1-8 0,2-4 0,-1-14 0,6-2-388,-10-16-644,16 0-645,-22-25-1290,18 7-1419,-14-5 0,7 9 774,-23-9 1161,15 17 903,-15 3 903,-2 1 1419,2 18 2064,0 0 1161,0 0 129,0 0-645,9 19-1161,-9-19-516,43 31-645,-26-17-387,15 5-258,-7 1-387,-3-2-129,-5 3-258,-8-3 0,-3 3-129,-6-21-129,0 29 258,0-29 129,0 0 129,0 0 258,16 2 129,5-6 129,0-17 129,10 8 0,-1-5-128,9 13-517,-4 3 0,-1 2 0,4 23-775,-17-1-3740,13 8-258,1 0-129,6 0-258</inkml:trace>
        </inkml:traceGroup>
        <inkml:traceGroup>
          <inkml:annotationXML>
            <emma:emma xmlns:emma="http://www.w3.org/2003/04/emma" version="1.0">
              <emma:interpretation id="{5FB60E03-C1B0-4C84-8222-1309DBAE9837}" emma:medium="tactile" emma:mode="ink">
                <msink:context xmlns:msink="http://schemas.microsoft.com/ink/2010/main" type="inkWord" rotatedBoundingBox="14544,11536 16244,11413 16253,11530 14552,11652"/>
              </emma:interpretation>
              <emma:one-of disjunction-type="recognition" id="oneOf24">
                <emma:interpretation id="interp120" emma:lang="en-US" emma:confidence="0.5">
                  <emma:literal>_</emma:literal>
                </emma:interpretation>
                <emma:interpretation id="interp121" emma:lang="en-US" emma:confidence="0">
                  <emma:literal>-</emma:literal>
                </emma:interpretation>
                <emma:interpretation id="interp122" emma:lang="en-US" emma:confidence="0">
                  <emma:literal>~</emma:literal>
                </emma:interpretation>
                <emma:interpretation id="interp123" emma:lang="en-US" emma:confidence="0">
                  <emma:literal>u</emma:literal>
                </emma:interpretation>
                <emma:interpretation id="interp124" emma:lang="en-US" emma:confidence="0">
                  <emma:literal>Z</emma:literal>
                </emma:interpretation>
              </emma:one-of>
            </emma:emma>
          </inkml:annotationXML>
          <inkml:trace contextRef="#ctx0" brushRef="#br2" timeOffset="185609.126">13349 10925 14706,'5'-23'5031,"-5"23"0,20-9-129,5 9-2193,3 0-2321,25 2-388,17-2 0,28 0 0,17 0 0,22 0 0,14-2 0,10-5 0,2 0 0,-3 2 0,-16 0 0,-23 1 0,-25-1 0,-21 3 0,-23-2 0,-22-3 0,-30 7 0,0 0 0,-7-25 0,-20 11 0,0 2 0,-3-1 0,3 3 0,4 1 0,6 0 0,17 9 0,-20-7 0,20 7 0,0 0 0,0 0 0,0 0 0,0 0 0,11 0 0,-11 0 0,17 0 0,-17 0 0,25 0 0,-25 0 0,31 1 0,-31-1 0,35 15-1291,-35-15-3353,25 12-645,-25-12 387,0 0-774</inkml:trace>
        </inkml:traceGroup>
        <inkml:traceGroup>
          <inkml:annotationXML>
            <emma:emma xmlns:emma="http://www.w3.org/2003/04/emma" version="1.0">
              <emma:interpretation id="{E8EEAB8B-C81C-46FB-8E6F-764EF884C2EF}" emma:medium="tactile" emma:mode="ink">
                <msink:context xmlns:msink="http://schemas.microsoft.com/ink/2010/main" type="inkWord" rotatedBoundingBox="17340,11054 18974,10995 19001,11736 17367,11795"/>
              </emma:interpretation>
              <emma:one-of disjunction-type="recognition" id="oneOf25">
                <emma:interpretation id="interp125" emma:lang="en-US" emma:confidence="1">
                  <emma:literal>on</emma:literal>
                </emma:interpretation>
                <emma:interpretation id="interp126" emma:lang="en-US" emma:confidence="0">
                  <emma:literal>On</emma:literal>
                </emma:interpretation>
                <emma:interpretation id="interp127" emma:lang="en-US" emma:confidence="0">
                  <emma:literal>one</emma:literal>
                </emma:interpretation>
                <emma:interpretation id="interp128" emma:lang="en-US" emma:confidence="0">
                  <emma:literal>ons</emma:literal>
                </emma:interpretation>
                <emma:interpretation id="interp129" emma:lang="en-US" emma:confidence="0">
                  <emma:literal>own</emma:literal>
                </emma:interpretation>
              </emma:one-of>
            </emma:emma>
          </inkml:annotationXML>
          <inkml:trace contextRef="#ctx0" brushRef="#br2" timeOffset="186233.1271">16462 10602 13674,'48'-34'5031,"-34"13"-516,-9-1 0,-8-6-2838,-1 12-516,-17-6-516,-1 14-129,-10 0-258,-1 8-129,-6 13 0,-1 12-129,-1 9 0,4 7-129,2 7 258,6 5-258,8 2 129,10 2-129,9 0 129,2-2 0,16-3 0,13-4 129,3-6-129,10-4 387,-1-13-128,9-6-259,-4-17 0,4-2 0,-7-16 0,0-9 0,-8-12 0,-6-8 0,-10-6 0,-8-8 0,-11-3 0,-4-1 0,-13 1 0,-12 5 0,-3 7 0,-9 6 0,2 15 0,-7 5 0,14 24 0,-9 0-5032,9 12-257,0 8 0,10 3-129</inkml:trace>
          <inkml:trace contextRef="#ctx0" brushRef="#br2" timeOffset="186810.3279">16937 10582 17157,'23'-14'4773,"-23"14"387,0 0-516,25 25-3611,-25-6-1033,5 12 0,-3 1 0,3 7 0,-1-2 0,1 1 0,-1-5 0,-1-4 0,-1-6 0,-2-5 0,0-18 0,0 0 0,0 0 0,2-22 0,-2-8 0,0-7 0,-4-6 0,-1-7 0,-2 0 0,0 2 0,-1 6 0,3 4 0,2 8 0,3 11 0,0 19 0,10-8 0,10 19 0,8 19 0,8 8 0,10 6 0,9 8 0,9 3 0,2 4 0,3 1 0,1-7 0,-4-3 0,-6-9 0,-8-5 0,-6-13 0,-7-11 0,-7-12 0,-7-16 0,-9-16 0,-7-12 0,-6-13 0,-3-9 0,0-10 0,-8-6 0,-3 4 0,0 3 0,2 13 0,-3 3 0,14 18-1549,-2 9-3869,0 32-129,0 0-258</inkml:trace>
        </inkml:traceGroup>
      </inkml:traceGroup>
    </inkml:traceGroup>
  </inkml:traceGroup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21T01:14:41.17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6D3B4C5F-376E-4539-B861-D7718EB82520}" emma:medium="tactile" emma:mode="ink">
          <msink:context xmlns:msink="http://schemas.microsoft.com/ink/2010/main" type="writingRegion" rotatedBoundingBox="1561,340 24781,395 24778,1704 1558,1649"/>
        </emma:interpretation>
      </emma:emma>
    </inkml:annotationXML>
    <inkml:traceGroup>
      <inkml:annotationXML>
        <emma:emma xmlns:emma="http://www.w3.org/2003/04/emma" version="1.0">
          <emma:interpretation id="{0DBEBA26-69AA-4BDD-992D-377AE58A6E0C}" emma:medium="tactile" emma:mode="ink">
            <msink:context xmlns:msink="http://schemas.microsoft.com/ink/2010/main" type="paragraph" rotatedBoundingBox="1561,340 24781,395 24778,1704 1558,164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A548E98-CAB3-47C0-AA6B-B56D2CC50EA3}" emma:medium="tactile" emma:mode="ink">
              <msink:context xmlns:msink="http://schemas.microsoft.com/ink/2010/main" type="line" rotatedBoundingBox="1561,340 24781,395 24778,1704 1558,1649"/>
            </emma:interpretation>
          </emma:emma>
        </inkml:annotationXML>
        <inkml:traceGroup>
          <inkml:annotationXML>
            <emma:emma xmlns:emma="http://www.w3.org/2003/04/emma" version="1.0">
              <emma:interpretation id="{1342580A-2C8E-4E58-97EF-67B6D4585513}" emma:medium="tactile" emma:mode="ink">
                <msink:context xmlns:msink="http://schemas.microsoft.com/ink/2010/main" type="inkWord" rotatedBoundingBox="1970,562 2475,1312 1785,1776 1280,1026"/>
              </emma:interpretation>
              <emma:one-of disjunction-type="recognition" id="oneOf0">
                <emma:interpretation id="interp0" emma:lang="en-US" emma:confidence="1">
                  <emma:literal>N</emma:literal>
                </emma:interpretation>
                <emma:interpretation id="interp1" emma:lang="en-US" emma:confidence="0">
                  <emma:literal>m</emma:literal>
                </emma:interpretation>
                <emma:interpretation id="interp2" emma:lang="en-US" emma:confidence="0">
                  <emma:literal>n</emma:literal>
                </emma:interpretation>
                <emma:interpretation id="interp3" emma:lang="en-US" emma:confidence="0">
                  <emma:literal>M</emma:literal>
                </emma:interpretation>
                <emma:interpretation id="interp4" emma:lang="en-US" emma:confidence="0">
                  <emma:literal>q</emma:literal>
                </emma:interpretation>
              </emma:one-of>
            </emma:emma>
          </inkml:annotationXML>
          <inkml:trace contextRef="#ctx0" brushRef="#br0">2 148 6708,'0'-21'5031,"0"21"-258,2-23-258,-2 5-1548,0 18-1161,0 0-774,0 0-258,3-16-258,-3 16-129,2 11-129,2 10 0,-2 6-129,-1 10 0,-1 6 129,4 7-129,-2 3 258,1 2-387,-3 2 258,4 0-129,-2-7 129,-1-2-387,3-11 387,0-5-258,-3-5 0,1-8 129,-2-19 0,0 0 0,0 0 0,0 0 129,0-26-129,0-5 0,-7-9 0,2-10 0,-2-5-258,-2-8 129,1-1-129,5 0 129,3-2-129,0 8 129,7 4 0,0 12 0,2 6 0,0 9-129,0 10 129,-9 17 0,21 0 0,-8 14-129,3 13 129,5 6-129,4 10 129,5 7 129,2 9 0,2 1-129,0 6 129,0-2-129,-4 0 258,0-4-258,-2-3 0,-3-5 0,-3-9 0,-4-8 129,-2-8-129,-4-8 258,-12-19 0,16 9-128,-16-9-130,12-26 0,-8-6 0,1-8 0,1-9 0,-1-10 0,0-7 0,1-3 0,-3-2 0,1-2 0,3 0 0,-2 9 0,1 9 0,-3 8 0,2 17-130,-5 0-1031,0 30-1548,0 0-2451,0 27-129,-1-3-258,-5 10 0</inkml:trace>
        </inkml:traceGroup>
        <inkml:traceGroup>
          <inkml:annotationXML>
            <emma:emma xmlns:emma="http://www.w3.org/2003/04/emma" version="1.0">
              <emma:interpretation id="{BFDE96DB-C3F9-48A8-BDBC-87C8F46F72E6}" emma:medium="tactile" emma:mode="ink">
                <msink:context xmlns:msink="http://schemas.microsoft.com/ink/2010/main" type="inkWord" rotatedBoundingBox="2377,851 4523,943 4501,1459 2355,1367"/>
              </emma:interpretation>
              <emma:one-of disjunction-type="recognition" id="oneOf1">
                <emma:interpretation id="interp5" emma:lang="en-US" emma:confidence="1">
                  <emma:literal>mos</emma:literal>
                </emma:interpretation>
                <emma:interpretation id="interp6" emma:lang="en-US" emma:confidence="0">
                  <emma:literal>mob</emma:literal>
                </emma:interpretation>
                <emma:interpretation id="interp7" emma:lang="en-US" emma:confidence="0">
                  <emma:literal>mod</emma:literal>
                </emma:interpretation>
                <emma:interpretation id="interp8" emma:lang="en-US" emma:confidence="0">
                  <emma:literal>Mos</emma:literal>
                </emma:interpretation>
                <emma:interpretation id="interp9" emma:lang="en-US" emma:confidence="0">
                  <emma:literal>mows</emma:literal>
                </emma:interpretation>
              </emma:one-of>
            </emma:emma>
          </inkml:annotationXML>
          <inkml:trace contextRef="#ctx0" brushRef="#br0" timeOffset="842.4015">813 205 12900,'16'-16'4902,"-16"16"-258,0 0 0,20 25-3741,-20-4-516,9 11 129,-2 0 0,5 9-387,1 0 258,3 2-387,-4-4 258,4-5-258,-3-4 129,-1-7-129,-5-7 129,-7-16 129,0 0-258,0 0 129,6-16 0,-6-10 0,0-10 0,-4-7-129,0-5 0,1-5 0,-2 3-129,-1 2 258,4 4-258,-1 12 129,-1 5-129,3 6 129,1 21-129,0 0 0,0 0 129,16 16-129,1 8 129,5 5-129,3 7 129,1 3 0,3-2 129,-1-1-258,-1-4 258,-4-2-129,-3-7 129,-6-3-129,-14-20 129,21 23-129,-21-23 258,16 1-129,-16-1-129,22-19 129,-10-4-129,8-6 129,-1-6-129,4-4 129,-1-4-129,1 4 0,-6 0 129,1 7 0,-5 1 129,-1 10-129,-5 3 0,-7 18 0,9-18 0,-9 18-129,0 0 0,18 13 0,-7 6 0,-1 6 0,3 6 0,1 4 0,0 4 0,0 4 0,1 0 130,-6-2-260,1 0 1,-4-4-129,2 0-129,-6-10-387,7 7-129,-9-34-1032,16 37-1548,-16-37-1548,32 11 0,-7-11-129,9-13 0</inkml:trace>
          <inkml:trace contextRef="#ctx0" brushRef="#br0" timeOffset="1216.802">2051 234 12513,'-9'-57'4902,"-3"35"-258,-2 1-516,14 21-2580,-23-5-645,23 5-258,-24 21-258,16 7-129,-1 6-258,2 7 129,1 4 0,4 1-258,2 2 387,6-4-387,8-3 258,4-7-129,5-4 129,2-7-129,3-6 0,4-9 258,0-8-129,2 0 129,-4-8 129,1-10-129,-6-11 0,-2-3 0,-9-9-129,-7-3 129,-5-4-258,-4-2 0,-14-2-258,-9 4 0,-2 7-387,-12 1-387,13 25-1290,-14-2-2709,1 9 129,2 8-387,5 6 129</inkml:trace>
          <inkml:trace contextRef="#ctx0" brushRef="#br0" timeOffset="1684.803">2574 170 7482,'45'-27'4902,"-45"27"-258,10-18-387,-10 18-645,0 0-2451,-12-5-387,12 5-516,-21 5-129,21-5 0,-24 21-258,24-21 129,-16 25 0,15-9 129,1-16 0,7 29 129,-7-29 0,37 32 0,-12-18 129,11 4 0,-3-2 0,10 5 0,-5-3 0,2 3-258,-4-1 258,-2 1-258,-8-1 129,-4 1-129,-8-3 129,-10 5-129,-4-5 0,-9 1 129,-13-3-129,-6 0 0,-8-3 0,-5-6 0,-5 2-258,-4-9 0,2 4-129,-3-4-387,8 0-516,-14 0-3483,16 0-387,4-8-129,7 3-258</inkml:trace>
        </inkml:traceGroup>
        <inkml:traceGroup>
          <inkml:annotationXML>
            <emma:emma xmlns:emma="http://www.w3.org/2003/04/emma" version="1.0">
              <emma:interpretation id="{617F6D85-A08D-404B-B7C1-82C289A37D30}" emma:medium="tactile" emma:mode="ink">
                <msink:context xmlns:msink="http://schemas.microsoft.com/ink/2010/main" type="inkWord" rotatedBoundingBox="5261,653 9613,890 9565,1770 5213,1532"/>
              </emma:interpretation>
              <emma:one-of disjunction-type="recognition" id="oneOf2">
                <emma:interpretation id="interp10" emma:lang="en-US" emma:confidence="0">
                  <emma:literal>Transistor</emma:literal>
                </emma:interpretation>
                <emma:interpretation id="interp11" emma:lang="en-US" emma:confidence="0">
                  <emma:literal>transistor</emma:literal>
                </emma:interpretation>
                <emma:interpretation id="interp12" emma:lang="en-US" emma:confidence="0">
                  <emma:literal>transistors</emma:literal>
                </emma:interpretation>
                <emma:interpretation id="interp13" emma:lang="en-US" emma:confidence="0">
                  <emma:literal>Transistors</emma:literal>
                </emma:interpretation>
                <emma:interpretation id="interp14" emma:lang="en-US" emma:confidence="0">
                  <emma:literal>transistor'</emma:literal>
                </emma:interpretation>
              </emma:one-of>
            </emma:emma>
          </inkml:annotationXML>
          <inkml:trace contextRef="#ctx0" brushRef="#br0" timeOffset="2449.2043">3697-26 7869,'0'-16'4257,"0"16"387,0 0-516,0 0-1548,0 0-774,25 0-516,-25 0-258,48 7-129,-13-7-129,26 4 0,6-4-258,26 0 0,8-6-129,13 1-129,0-6 0,-2 4-129,-9-4 0,-12 4 0,-17 2-129,-22 0-129,-16 5-129,-19-6-258,-17 6-387,0 0-903,0 0-2967,-23 11 0,-3 0-258,-12-2-258</inkml:trace>
          <inkml:trace contextRef="#ctx0" brushRef="#br0" timeOffset="2808.0049">4223 13 12513,'0'0'4902,"0"0"-258,0 0 0,18 32-3225,-18-11-516,7 19-129,-5-5-258,5 13 0,-2 2-258,4 5-129,-2 0 129,0 2-258,1-2 129,-1-1-129,0-5 129,0-2-129,0-8 0,-3-7 0,1-5-129,-2-8 129,-3-19-258,4 20-129,-4-20-258,0 0-387,16 14-1548,-16-14-2193,14-9-129,-14 9-129,23-23-258</inkml:trace>
          <inkml:trace contextRef="#ctx0" brushRef="#br0" timeOffset="3541.2061">4851 611 5676,'21'3'4128,"-21"-3"129,0 0-258,0 0-1935,20 9-516,-20-9 129,0 0-387,0 0-129,0 0-129,0 0 0,0 0-258,14-10 0,-14 10-129,16-15 0,-16 15-258,22-23 0,-22 23-129,17-34 0,-9 15-129,-3-3-258,-3-1 258,-2 0-387,-2-2 129,-5 4-258,-6 1 129,3 4-258,-8-1 129,18 17-129,-32-20 0,32 20-129,-30-7 129,30 7 0,-22 0 129,22 0 0,0 0 0,-14 12 129,14-12 258,0 0 0,0 0 129,14 15 129,4-12 0,-18-3 129,36 0 129,-17 0 0,8 0 0,-6-2 0,6 2 0,-4-3-129,4 3 0,-6-4 0,2 2-129,-3 2-129,-1 0 129,-3 0-129,2 8-129,-18-8 129,30 25-129,-15-4 129,-3 4-258,2 1 129,-5 5-258,2 6 0,-6-7-387,9 11-258,-12-14-645,23 16-1548,-9-17-1806,13-1 0,8-9 0,13-7-387</inkml:trace>
          <inkml:trace contextRef="#ctx0" brushRef="#br0" timeOffset="4056.0071">6029 454 9675,'-59'-44'5031,"27"28"-258,2 3-258,1 12-1290,-8-8-1935,16 9-387,-8 3-258,6 10-258,-2 1 0,4 4-387,-1 1 258,3 4-258,3 0 129,3 2-129,4 0-129,2-2 129,6 1-129,1-1 0,0-2 0,3-3 0,6-2 0,-9-16 0,23 18 129,-7-17 0,2-1 0,1-9 129,3-8 129,1-1-129,-2-9 129,2 1 0,-1-3 0,-1 2 0,-3 2-129,0 8 0,-6 1 0,4 9 0,0 7-258,0 0 129,0 16 0,2 5-129,2 4 129,-1 5 0,1 0-129,-3 2 0,1 0-258,-5-9-129,6 8-387,-19-31-1290,29 21-2580,-10-19-129,6-2-258,2-6 129</inkml:trace>
          <inkml:trace contextRef="#ctx0" brushRef="#br0" timeOffset="4430.4076">6427 454 12771,'4'-18'4902,"-4"18"-258,0 0 129,0 0-3096,0 0-903,10 18-258,1 2 0,-6-2-129,4 5-387,-2 0 0,-3-2-258,-1 2 129,-3-7-129,2 0 129,-2-16 0,0 0 0,0 0 0,0 0 258,16-17 129,-9-7 0,8-1 258,-3-7-258,6 6 0,-2-1 129,5 6-129,-3 3 0,3 9 0,-1 2-258,1 7 0,2 4 130,2 10-130,-2 5 0,-1 4-130,1 4-128,-2 2-129,4 8-258,-12-12-1032,11 12-3096,-8-5-258,8-2-129,-1-5-129</inkml:trace>
          <inkml:trace contextRef="#ctx0" brushRef="#br0" timeOffset="5194.8091">7427 365 11739,'30'-30'4644,"-30"30"-645,7-25 387,-16 13-3096,9 12-903,-35-4 0,12 4-258,-6 0-129,-1 7 129,0 6-258,3-1 129,6 2 0,3-1-129,18-13 258,-16 30-129,16-30 258,3 30-258,13-15 258,9 1-129,2-2 258,9 4-258,1-2 129,6 1 0,-4-2 0,2 2 0,-9-2-129,-4-1 129,-7-2-129,-5 3 0,-16-15 129,6 24-129,-6-24 0,-16 22 129,-6-13-129,-2 1 0,-7-3 0,-3-3 0,-3 0-129,0-4 0,-2 0 129,0 0-129,1-4 0,4-5 129,1-2-258,4 3 129,6-3-129,2 0-129,21 11-258,-31-19-516,31 19-645,0 0-1935,0 0-1032,0-18-258,15 18-129,6 0 0</inkml:trace>
          <inkml:trace contextRef="#ctx0" brushRef="#br0" timeOffset="5460.0096">7825 435 9288,'71'-23'4773,"-47"15"0,-24 8-258,26 0-645,-26 0-2580,0 0-645,13 20 258,-3 0-516,-4-4 258,4 8-387,-3 0-129,1 2-129,-1 1-129,-4-4-258,4 6-129,-7-29-387,7 39-516,-7-39-3096,0 0-258,0 0-258,0 0 129</inkml:trace>
          <inkml:trace contextRef="#ctx0" brushRef="#br0" timeOffset="5616.0099">7971 328 8385,'-19'-100'4515,"8"56"0,4 12-516,3 10-1419,-10 1-1161,14 21-903,0 0-774,0 0-1806,-9 21-1935,11 6-516,10 0 258,8 7-774</inkml:trace>
          <inkml:trace contextRef="#ctx0" brushRef="#br0" timeOffset="6052.8106">8661 310 7353,'0'0'3870,"0"0"-129,-25-11 129,4 11-2451,3 6-516,-3 1-258,21-7-129,-30 25-129,30-25 258,-11 26-129,11-9 0,0-17 258,23 28-258,-7-16 258,14 6-258,-1-4 129,8 6-387,-3-4 258,5 4-258,-5-4 129,-2 3-129,-5-5 0,-4 4 0,-23-18 0,25 25 0,-25-25 0,0 20 0,0-20 0,-22 12 0,-1-8-129,-5-4 0,-4 1-129,-7-1-129,-1 0-387,-4-8-258,12 8-903,-11-6-2967,13-3 0,3-3-258,8-2-387</inkml:trace>
          <inkml:trace contextRef="#ctx0" brushRef="#br0" timeOffset="6396.0112">9357-275 14319,'16'-14'4902,"-16"14"-258,14 12 129,-14-12-3354,0 52-516,-2-17 0,2 20-129,2-1-644,7 8-130,-4 2 0,6 2 0,-2 3 0,0 1 0,-2-1 0,-2-7 0,2-3 0,-5-11-259,3-4-386,-5-17-387,0 7-774,-14-23-2838,14-11-129,-25 0-129,6-7-387</inkml:trace>
          <inkml:trace contextRef="#ctx0" brushRef="#br0" timeOffset="6864.012">9213 380 11868,'-16'-47'4644,"12"31"-258,4 16-258,0 0-2451,-2-23-774,2 23-258,0 0-129,0 0 0,0 0-129,18 0 0,3 0 0,11 0-129,6 2 0,10 3 0,2-1 0,7-1-129,-4-1-129,0 0 129,-6-2 0,-8 0-129,-9 0 129,-7 0-129,-23 0 0,21-5 129,-21 5-129,0 0-129,0 0 0,0 0 129,-16 0-129,16 0 0,-19 12 129,19-12-129,-16 34 258,12-11-129,2 2 129,2 2-129,4-1 129,7-1-129,-1-2 258,5-3-129,-15-20 129,26 18 1,-26-18-259,25-8 0,-16-9 0,0-6 0,-2-6 0,-3-8 0,6 5-904,-10-9-3869,0 3-258,0-1 129,2 13-387</inkml:trace>
          <inkml:trace contextRef="#ctx0" brushRef="#br0" timeOffset="7378.813">9992 499 15093,'74'19'5160,"-34"-10"-258,-10-7-129,7 5-3483,-15-7-516,6 0-129,-7-4-515,-1-3-130,-20 7 0,27-30 0,-17 9 0,-4-4 0,-3 0 0,-3-3 0,-2 4-646,-14-4-128,8 10-258,-17-7 0,25 25-129,-38-26 0,38 26 258,-28-11 0,28 11 129,-16 0 387,16 0 387,0 0 258,0 0 387,18 16 129,-18-16 0,39 3 129,-22-3 129,17 0-129,-11-3-129,13 3-129,-8-4-129,6 4-129,-2-1 0,-1 1 0,-3 5-258,2 7 130,-1 6-259,-6 3-259,0 10 1,-9-6-903,15 12-3354,-13 0-516,1 1 258,-1 1-645</inkml:trace>
        </inkml:traceGroup>
        <inkml:traceGroup>
          <inkml:annotationXML>
            <emma:emma xmlns:emma="http://www.w3.org/2003/04/emma" version="1.0">
              <emma:interpretation id="{5B88CB02-DC8E-401C-B840-E866EC102BE9}" emma:medium="tactile" emma:mode="ink">
                <msink:context xmlns:msink="http://schemas.microsoft.com/ink/2010/main" type="inkWord" rotatedBoundingBox="16131,375 19665,383 19662,1476 16129,1468"/>
              </emma:interpretation>
              <emma:one-of disjunction-type="recognition" id="oneOf3">
                <emma:interpretation id="interp15" emma:lang="en-US" emma:confidence="0">
                  <emma:literal>Characteristics</emma:literal>
                </emma:interpretation>
                <emma:interpretation id="interp16" emma:lang="en-US" emma:confidence="0">
                  <emma:literal>Characteristics _</emma:literal>
                </emma:interpretation>
                <emma:interpretation id="interp17" emma:lang="en-US" emma:confidence="0">
                  <emma:literal>Characteristics -</emma:literal>
                </emma:interpretation>
                <emma:interpretation id="interp18" emma:lang="en-US" emma:confidence="0">
                  <emma:literal>characteristics</emma:literal>
                </emma:interpretation>
                <emma:interpretation id="interp19" emma:lang="en-US" emma:confidence="0">
                  <emma:literal>Characteristics ~</emma:literal>
                </emma:interpretation>
              </emma:one-of>
            </emma:emma>
          </inkml:annotationXML>
          <inkml:trace contextRef="#ctx0" brushRef="#br0" timeOffset="9952.8174">14805 371 13029,'-2'-57'4773,"-14"35"-258,-5 6-258,3 15-2193,-16-7-1032,13 10-258,-11 5-258,11 11-258,-2 0 0,5 5 0,4-2 0,5 4-258,5-2 129,4-1-258,0 1 258,7-4-387,6-1 258,-1-2-258,4-3 129,2-4 129,2-6 0,3-3 129,2-3 0,1-12 258,1-2 0,1-5-128,-3-3-259,0 4 0,-2 1 0,-1 4 0,-3 6 0,1 6 0,-2 4 0,-2 6 0,3 10 0,-3 0-517,6 7-128,-3-6-387,15 12-516,-13-20-1677,17 5-1677,1-10 516,9-4-774,0 0 516</inkml:trace>
          <inkml:trace contextRef="#ctx0" brushRef="#br0" timeOffset="10186.8177">15467 340 12771,'-7'-51'4386,"-6"31"-129,-3 2-258,16 18-2193,-33-1-774,33 1-516,-34 21-129,18 2-387,1 7 129,5 6-258,3 5 129,7-2-129,1 4 0,15-4-258,11 2 129,7-11-258,14 2 0,-4-20-516,22 10-903,-14-19-2193,5-6-129,0-15 0,-9-16-387</inkml:trace>
          <inkml:trace contextRef="#ctx0" brushRef="#br0" timeOffset="10654.8187">15938 331 13416,'36'-16'4644,"1"15"-645,9-3-129,8-1-6708,17 5-774,2 0-516,10 5-516</inkml:trace>
          <inkml:trace contextRef="#ctx0" brushRef="#br0" timeOffset="10514.4185">16123-368 15609,'0'-19'4902,"7"-4"0,-7 23-387,0-20-2967,0 20-645,0 0-515,7 27-388,-7 3 0,0 20 0,2 9 0,2 15 0,-1 12 0,4 8 0,2 4 0,0 1 0,2-4 0,-2-12 0,2-8 0,-6-15 0,4-4 0,-9-21 0,3 3-646,-12-24-4127,9-14-387,-25 0 258,9-2-516</inkml:trace>
          <inkml:trace contextRef="#ctx0" brushRef="#br0" timeOffset="11622.0204">16643 408 10191,'35'0'4644,"-17"0"0,0 0-516,1 4-1032,-19-4-1548,39 0-516,-19-8-258,9 3-129,-6-11-129,7 4-129,-9-10-129,1 3 0,-10-4-129,-7-2-129,-5 2 0,-14 1-129,-7 4 0,-13 6-129,-2 7 0,-4 3-129,2 4 129,3 14 0,6 7 0,4 5 129,9 8 129,9 1-258,7 6 387,4 1-258,13-3 387,10 2 0,3-8 129,11-1-129,0-11 129,13-1 0,-3-15 129,8-4-128,-4-3-388,2-12 0,-6-11 0,-1-4 0,-7-8 0,-7-5 0,-10-2 0,-6-3 0,-10 3 0,-8-1 0,-2 7 0,-10 4 0,-6 9 0,-8 4-259,5 8-257,-8 2-129,8 7 0,-3 1 129,22 1 0,-25 0 129,25 0 0,0 0 258,0 16 129,0-16 129,25 8 129,-2-2 0,1-6 258,8 2-129,-2-2 129,9 0-129,-4 0 129,5 0-129,-5-2 0,3 2-128,-8 0-259,0 2 0,-5 6 0,-4 5 0,-3 3 0,0 3 0,-6 6 0,1 2 0,-3 1 0,-2 1 0,-1 1 0,-7-3-388,3 3-128,-3-9-516,0 15-1032,0-20-2709,0 4-129,0-20 0,0 19-387</inkml:trace>
          <inkml:trace contextRef="#ctx0" brushRef="#br0" timeOffset="11824.8208">17936 351 12642,'28'-43'4773,"-28"43"-516,16-7 516,-16 7-2580,13 16-1548,-8 6 0,8 10-387,-1 0 0,4 5-387,2 6-387,-15-15-1548,19 4-2451,-12-11 0,3-4-516,-13-17 129</inkml:trace>
          <inkml:trace contextRef="#ctx0" brushRef="#br0" timeOffset="11965.221">18089 291 10320,'-14'-116'4515,"10"66"-516,-1 4-387,1 10-2193,4 13-2838,0 23-1806,0 0-903,0 0-129,29 20-774</inkml:trace>
          <inkml:trace contextRef="#ctx0" brushRef="#br0" timeOffset="8018.4141">12057-58 12126,'-4'-73'4644,"-10"41"-387,-2 9 129,-5 21-2451,-13-3-1032,7 15-258,-8 14-387,-1 18-129,-1 6 0,1 11-129,4 5 0,7 4 0,8-1 0,9 3-129,8-8 258,9-3-258,13-4 129,10-6-129,7-4 258,9-8-258,5-8 129,2-10-129,8-1-387,-10-18-903,7 0-3096,-6-5 258,-6-13-387,-7-3-129</inkml:trace>
          <inkml:trace contextRef="#ctx0" brushRef="#br0" timeOffset="8502.0149">12393-42 15093,'20'-13'4773,"-20"13"0,19 13-258,-19-13-3354,6 50-387,-3-18 0,13 14-129,-9 0-386,6 6-259,-6-1 0,-2 3 0,-3-1 0,-2-3 0,0-4 0,0-5 0,-2-7 0,-3-7 0,3-8 0,2-19 0,0 0 0,0 0 0,13-3 0,3-21 0,1-2 0,5-10 0,3-1 0,1-4 0,1 5 0,-2 3 0,-2 4 0,-2 6 0,-1 7 0,-2 12 0,-1 4 0,1 13 0,-2 10 0,2 7 0,2 4 0,-1 5 0,-1 4 0,0 0 0,0 1 0,-6-8 0,8 15-1549,-10-19-3224,8 0-258,-4-7 129,9-2-645</inkml:trace>
          <inkml:trace contextRef="#ctx0" brushRef="#br0" timeOffset="9531.6167">13450 465 11997,'25'-41'4644,"-22"18"-258,-3 0 0,0 23-2580,-12-38-774,12 38-258,-34-25-387,14 20-258,-3 5 0,0 2-129,4 12 0,-1 2-129,6 7 129,1 2-129,6 5 129,4-1-129,3 1 129,0 0-129,3-1 129,6-3-129,2-2 0,1-8 258,-12-16-129,29 19 258,-29-19-129,33 0 258,-17-16 0,6 0 0,-4-9 0,5 2 129,0-7-129,2 7 0,-2-4-129,0 9 1,0 4-259,0 3 0,-1 4 0,1 7 0,0 2 0,2 7 0,0 5 0,1 2 0,3-2 0,-1 4 0,1-4 0,1-3 0,0-4 0,0-5 0,-1-2 0,-4-2 0,-4-12 0,-3-4 0,-7-5 0,-10-5 0,-1-1 0,-10-5 0,-6 4 0,-4-2 0,1 7 0,-3 2-388,6 7 1,-2 2 0,18 14 129,-17-14-129,17 14 129,0 0-129,0 0 129,0 0 0,0 0 0,0 0 129,0 0 129,0 0 129,17 1 129,3 7 0,0-8 129,6 3 129,1-3-129,5 2 129,-2-2-129,4 0 0,-6 2-257,3 3-130,-5 4 0,-1 3 0,-5 4 0,-2 6 0,-2 1 0,-4 5 0,-3 3 0,-4 1 0,-1 1 0,-4-2-775,2 9-386,-6-20-1935,2 10-1935,2-10 387,2-2-516,-2-18 258</inkml:trace>
          <inkml:trace contextRef="#ctx0" brushRef="#br0" timeOffset="12339.6217">18852 273 11223,'0'0'4644,"0"0"-387,-11 0 0,-12-2-2709,4 4-903,-8 3-129,7 6-258,-1-2-129,21-9 0,-27 23-129,27-23 129,-7 23 0,7-23 0,4 25 129,-4-25-258,30 27 387,-7-11-258,-2 0 258,8 5-129,-4-5 0,3 5-129,-5-5 258,-1 2-129,-6-4 0,-2 4 0,-14-18-129,9 25 129,-9-25-129,-9 25 0,-9-13-387,-12-6-387,5 13-1677,-16-17-2322,0 2-129,-3-6-387,6-9-258</inkml:trace>
          <inkml:trace contextRef="#ctx0" brushRef="#br0" timeOffset="12636.0222">19293-220 13287,'126'-75'4773,"-85"59"0,-7 16 0,-13 9-2580,4 27-1419,-7 3-129,3 18 0,-6 5-129,-1 11-128,-3 4-388,-1 3 0,-6 1 0,-1-1 0,1-1 0,-4-8 0,0-4-130,0-13-644,0-3 0,-5-20-387,5 6-1161,0-37-2580,-13 5 0,1-14-129,-1-12 129</inkml:trace>
          <inkml:trace contextRef="#ctx0" brushRef="#br0" timeOffset="12885.6226">19450 390 12900,'46'-14'4515,"-11"12"0,1-1 0,17 3-2967,-15-6-774,8 3-258,-10-3-129,-4 3-258,-9-3 0,-4 5-129,-19 1 129,22 3-258,-22-3 258,7 32-258,-6-7 129,-1 5-258,6 11-129,-6-9-774,7 13-3225,-5-6-129,1-3-387,-1-8-129</inkml:trace>
          <inkml:trace contextRef="#ctx0" brushRef="#br0" timeOffset="13041.6229">19935 162 11094,'20'-119'4257,"-15"69"-258,6 27-774,-11 23-3354,0 0-3354,0 0-903,-7 29 0,7 6-645</inkml:trace>
          <inkml:trace contextRef="#ctx0" brushRef="#br0" timeOffset="13618.8239">20440 330 9675,'29'7'4902,"-29"-7"-258,0 0-129,-13 10-1290,1 8-2193,-20-7-129,11 12-387,-8-2 0,10 11-258,-3-1 129,10 6-258,5-3 0,7 0 0,10-1-129,15-2 0,9-5 0,7-6 0,7-6-129,7-12 0,4-2 0,-1-5-129,8-13 0,-5-9 0,-3-3 0,-6-4 129,-6 0 129,-8-1 129,-10 1 129,-8 5 0,-13 3-129,-5 6 258,-4 4-258,2 16 129,-34-18-258,13 17 0,-1 1 0,3 1-258,1 8 387,18-9-258,-23 31 129,21-10-129,2 2 258,12 2-129,6 2-129,9 3 258,1-2 0,8 4 0,-2-3 129,1-1-129,-6-5 129,-3 4 0,-8-6 0,-5 1 0,-10-1-129,-3 2 130,-10-5-259,-10-2 0,-10 2 0,-6-6 0,-1 6-646,-18-18-1934,7 0-2322,-7-4-258,7 3-129,0-8-387</inkml:trace>
          <inkml:trace contextRef="#ctx0" brushRef="#br0" timeOffset="13993.2246">21940 516 12513,'-18'-12'4902,"18"12"-258,0 0-129,-14-16-3354,14 16-387,0 0-129,14 0-258,-14 0 0,41 0 0,-7-2 0,19 2-129,9-2 0,20 2 0,11 0-129,10 0 0,4 0 0,5 4-129,-2 1 0,-10-1 0,-10-1-258,-11-3-129,-7 15-1161,-13-15-3096,-11 0-516,-16 0 0,-10-9-645</inkml:trace>
        </inkml:traceGroup>
      </inkml:traceGroup>
    </inkml:traceGroup>
  </inkml:traceGroup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21T01:15:03.315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DFD6F673-0831-4886-B2B4-2B854AF98F7F}" emma:medium="tactile" emma:mode="ink">
          <msink:context xmlns:msink="http://schemas.microsoft.com/ink/2010/main" type="inkDrawing" rotatedBoundingBox="1899,11239 13828,11428 13827,11501 1898,11312" semanticType="underline" shapeName="Other">
            <msink:sourceLink direction="with" ref="{857A77A3-A3A0-48F1-87F0-6F2CCFA08A4D}"/>
            <msink:destinationLink direction="with" ref="{A2297592-B62B-4606-B701-7358FF9A8358}"/>
            <msink:destinationLink direction="with" ref="{A1E404C2-8518-4F0B-9724-8D15E938CD6C}"/>
          </msink:context>
        </emma:interpretation>
      </emma:emma>
    </inkml:annotationXML>
    <inkml:trace contextRef="#ctx0" brushRef="#br0">0 4 3999,'21'-2'3999,"6"-2"-387,-27 4 387,36-7-1419,-13 7-387,-2 0-645,11 0 129,-3 0-387,13 6-516,1-6 0,19 7-258,11-5 258,22 3-387,11-5-129,22 3-129,16-3 258,25 0-258,23 0 0,20 0 0,12 0-258,18-1 129,21-3 129,15 2 0,12-1-258,14 3 258,6-2 0,6 2 0,13 0 0,15 0 129,-5 4-129,15 3 0,9 0 129,0 3-387,0 1 387,12 3-258,-7 1 129,-8-1-258,4-2 387,-6 1-516,-11-1 516,3-1-258,-3-2-258,-16-2 258,-2 0-258,-5-3 0,-11 3-258,-23-6-129,-7 8-774,-36-9-1290,-16 0-1548,-12 2 0,-29-2-516,-23 0-129</inkml:trace>
  </inkml:traceGroup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21T01:15:02.473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A2297592-B62B-4606-B701-7358FF9A8358}" emma:medium="tactile" emma:mode="ink">
          <msink:context xmlns:msink="http://schemas.microsoft.com/ink/2010/main" type="inkDrawing" rotatedBoundingBox="3245,3512 3274,12321 3066,12322 3037,3513" semanticType="callout" shapeName="Other">
            <msink:sourceLink direction="with" ref="{DFD6F673-0831-4886-B2B4-2B854AF98F7F}"/>
            <msink:sourceLink direction="with" ref="{BA4B9D2D-9AFC-4CD6-818F-E992F6168853}"/>
          </msink:context>
        </emma:interpretation>
      </emma:emma>
    </inkml:annotationXML>
    <inkml:trace contextRef="#ctx0" brushRef="#br0">31-11 9546,'0'0'4902,"0"0"-258,0 0-129,-9-22-1806,9 22-1032,0 0-387,0 0-258,0 0-258,0 0-387,0 0 0,0 0 0,-2 11-129,2 5 1,0 2-259,0 9 0,0 3 0,0 11 0,0 5 0,4 7 0,-1 2 0,1 10 0,-2 0 0,1 5 0,-1-3 0,0 3 0,-2-3 0,0-3 0,0 0 0,1-3 0,1-1 0,-2-1 0,2 0 0,0 1 0,0 2 0,-1 2 0,-1 2 0,2 5 0,2 4 0,-1 3 0,-1 2 0,2 4 0,-3-2 0,5 3 0,-3 2 0,1-1 0,1-1 0,0 2 0,1 4 0,1 9 0,0 3 0,2 2 0,-2 5 0,2 2 0,0 2 0,0 2 0,-2-1 0,2-1 0,0 5 0,-2 6 0,0 3 0,0 4 0,-3-1 0,-1 4 0,-1 2 0,-2 0 0,0 0 0,0 7 0,-4 0 0,-1 4 0,-2 0 0,2 1 0,-3 2 0,5 1 0,-2-1 0,1 0 0,0-2 0,1 1 0,-2-3 0,-1 3 0,-1-3 0,-5-1 0,1-3 0,-1-1 0,-3-5 0,1-2 0,0-5 0,1-4 0,1-5 0,3-7 0,4-7 0,-1-11 0,1-7 0,5-4 0,0-5 0,0 0 0,0-5 0,4-2 0,3-4 0,-2-8 0,6-3 0,-6-13 0,9 5 0,-10-31-646,10 12-4385,-7-14-387,-7-17 258,5 18-516</inkml:trace>
  </inkml:traceGroup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21T01:15:11.459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34F20BDB-863F-4FEE-A685-27F89DBF45AB}" emma:medium="tactile" emma:mode="ink">
          <msink:context xmlns:msink="http://schemas.microsoft.com/ink/2010/main" type="inkDrawing" rotatedBoundingBox="2774,9140 13071,7551 13421,9818 3125,11408" semanticType="callout" shapeName="Other">
            <msink:sourceLink direction="from" ref="{085466FE-D54C-4053-B53F-BAEE337811DA}"/>
            <msink:sourceLink direction="to" ref="{6FC085AB-DE7C-4720-A304-F3E34FE77A5F}"/>
          </msink:context>
        </emma:interpretation>
      </emma:emma>
    </inkml:annotationXML>
    <inkml:trace contextRef="#ctx0" brushRef="#br0">0 2691 8514,'0'0'4386,"0"0"129,0 0-129,0 0-1290,13-2-1032,-13-14-774,0 16-129,14-27-516,2 13 0,-9-11-258,11 2 129,-7-12-258,8-1 129,-3-7-129,6-3 1,-5-7-259,5-8 0,-1-8 0,2-4 0,4-7 0,1-4 0,3-5 0,4-1 0,3-5 0,4-1 0,3-3 0,3-6 0,0-4 0,0-3 0,3 0 0,-1 2 0,4 1 0,1 4 0,3 6 0,5 8 0,4 11 0,4 11 0,8 3 0,4 5 0,10 8 0,8 7 0,6 6 0,7 7 0,3 2 0,4 5 0,4 6 0,1 8 0,2-1 0,5 6 0,6 4 0,7-1 0,5 4 0,8 0 0,8 4 0,16 3 0,13 2 0,6 1 0,6 3 0,10-3 0,15 3 0,12-2 0,6 1 0,-2-1 0,2-4 0,8 0 0,1 0 0,-2-2 0,-7-1 0,1-1 0,1-1 0,-6-2 0,-7 0 0,-12 0 0,-4 0 0,-3 0 0,-11 0 0,-24-2 0,-15 2 0,-18 0 0,-14 4 0,-27-2 0,-14 10-1291,-41-6-2708,-11 2-903,-27 1 0,-19-9-129,-1 22-258</inkml:trace>
    <inkml:trace contextRef="#ctx0" brushRef="#br0" timeOffset="5272.8092">9675-20 9288,'0'-46'4386,"0"21"258,0 7-387,0 18-1032,-10-28-1161,10 28-774,0 0-258,0 0-387,0 0 0,0 28-129,5-1-258,9 10 129,-1 2-257,4 7-130,1 4 0,2 0 0,-2-2 0,1-4 0,-3-3 0,0-5 0,-2-8 0,-1-3 0,-4-9 0,-9-16 0,19 9 0,-19-9 0,22-18 0,-10-6 0,-1-10 0,3-9 0,2-7 0,2-8 0,-2-8 0,2-5 0,-2-1 0,0 8 0,-6 0 0,1 11 0,-4 10 0,-3 10 0,1 15 0,-5 18 0,0 0 0,0 0 0,0 0-3226,7 18-1934,-5 5 129,-2 5-129,3 6-129</inkml:trace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21T00:46:07.500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 contextRef="#ctx0" brushRef="#br0">9 37 9933,'-10'-44'5031,"10"44"-258,0 0 129,0 0-1806,-6 9-1806,10 23-516,-1 1-129,10 17 129,-6 7-387,5 14 0,1 4-129,-2 9-258,3 1-258,-9-9-387,9 12-903,-14-21-3225,0-6-258,0-17-258,-5-8-129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21T01:15:13.190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C945710D-0E63-4AF0-A79C-047A8B093E9C}" emma:medium="tactile" emma:mode="ink">
          <msink:context xmlns:msink="http://schemas.microsoft.com/ink/2010/main" type="inkDrawing" rotatedBoundingBox="3390,7846 12066,5792 12528,7745 3852,9800" semanticType="callout" shapeName="Other">
            <msink:sourceLink direction="with" ref="{D7E84820-1B6E-4B12-BA0C-BEFBFE441A02}"/>
            <msink:sourceLink direction="with" ref="{6FC085AB-DE7C-4720-A304-F3E34FE77A5F}"/>
          </msink:context>
        </emma:interpretation>
      </emma:emma>
    </inkml:annotationXML>
    <inkml:trace contextRef="#ctx0" brushRef="#br0">1 2679 9030,'16'-14'4386,"0"-4"-129,-16 18-258,4-27-1419,-4 27-645,10-25-645,-10 25-258,11-30-258,-11 30-129,12-41 0,-1 20-258,-6-10 0,8 5 0,-4-10-129,5 1-129,-2-8 129,3 0-129,-1-5 0,4-2 1,-2-5-130,3-5 0,-1-3 0,3-6 0,1-2 0,1-7 0,0-6 0,0-3 0,2 2 0,-2-3 0,0 3 0,0 1 0,0 4 0,-1 7 0,1 4 0,4 5 0,-1 2-130,6 3 130,0 2-129,6 4 0,3 3 0,1 0 0,8 6 129,3 1 0,4 4 0,6 1 0,2 3-129,5 1 129,3 4 0,3-2-129,3 0 129,-3 3 0,4 1-129,0 1 129,4 1 0,6 2 0,10 1-129,7 4 129,7 3 0,5-2 0,7 4 0,4-2-129,5 1 129,4 1-129,3 2 129,4-2 0,3 3 0,4 0-129,2 2 129,3 2 0,8 4 0,6 1-129,1 2 129,0 0 0,1 2 0,4 5 0,1 2 0,14 1 0,-1-1 0,-4 2 0,2 0 0,3-1 0,0-4 129,8 1-129,-1-4 129,-8 3-129,-4-5 129,-4-1-129,-5 0 129,1 0-129,-8 0 0,-10 0 0,-10 0 0,-14 2-129,-8 3-129,-16-5-387,-6 11-258,-31-11-903,-1 2-2838,-19 5 129,-14 2-387,-13 3 129</inkml:trace>
  </inkml:traceGroup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21T01:15:14.797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8B0B5EC8-D384-4DEF-8C48-A27AEFBCB18C}" emma:medium="tactile" emma:mode="ink">
          <msink:context xmlns:msink="http://schemas.microsoft.com/ink/2010/main" type="inkDrawing" rotatedBoundingBox="3827,5676 12323,3741 12864,6119 4369,8055" semanticType="underline" shapeName="Other">
            <msink:sourceLink direction="with" ref="{1675C84A-9E5A-4336-9A26-BB78BFC74FA4}"/>
            <msink:destinationLink direction="with" ref="{174A103C-4C52-4D08-8FF0-83D4F5DAEAFE}"/>
          </msink:context>
        </emma:interpretation>
      </emma:emma>
    </inkml:annotationXML>
    <inkml:trace contextRef="#ctx0" brushRef="#br0">-5 2875 5289,'2'-29'4386,"-2"29"0,9-23-129,-2 5-1032,-7 18-903,12-39-645,1 21-516,-10-12-258,8 2-258,-6-11-129,8-1-129,-6-8 129,3-8-258,-1-10 0,4-7-129,-3-9 0,3-3-129,-1-8 129,-1-3 0,1-2-129,1 0 129,1-1-129,0-1 0,2-5 0,0-2 0,4 1 0,1 1 0,1 0 0,2 5 0,3 4-129,2 5 129,1 8 0,5 8 0,3 8 0,3 2 0,1 7-129,5 3 129,1 5 0,1 5-129,5 8 129,-1 0-129,-1 8 129,1 4 0,1 4-129,-3 3 0,2 6 129,3 1-129,4 2 0,6 0 129,10 2-129,8-2 0,8 4 129,6-4-129,5 0 129,2 0 0,0-1-129,-3 2 129,-4 0 0,-2 2 0,-4-1 0,4 4 0,2-1 0,3 4 0,3 0 0,1 0 0,3 0 0,2 2 0,2 3 0,0 2 0,1 2 0,6 2 0,3 1 0,8 2 0,4-1 129,3-1-129,3 1 0,4-1 0,6-3 129,3 0-129,1-5 129,1-1 0,2-3 129,1 0-129,-1 0 0,3 0 129,0 0-129,0-2 0,-4 1 0,3 1 129,-5 0-258,5 0 129,1 0-129,3 0 129,1 0-129,-2 3 0,-2 2 0,-5-1 0,-6 1 0,-8 1-129,-10 3-258,-24-6-516,3 6-3225,-24-2-516,-13-1 258,-6-3-645</inkml:trace>
  </inkml:traceGroup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21T01:15:04.657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E8B72397-53F4-4930-8C55-1D32D43092EF}" emma:medium="tactile" emma:mode="ink">
          <msink:context xmlns:msink="http://schemas.microsoft.com/ink/2010/main" type="writingRegion" rotatedBoundingBox="534,5653 2495,6321 2181,7242 220,6574"/>
        </emma:interpretation>
      </emma:emma>
    </inkml:annotationXML>
    <inkml:traceGroup>
      <inkml:annotationXML>
        <emma:emma xmlns:emma="http://www.w3.org/2003/04/emma" version="1.0">
          <emma:interpretation id="{3DC36F45-B7C3-4DE9-9F43-789764F0E395}" emma:medium="tactile" emma:mode="ink">
            <msink:context xmlns:msink="http://schemas.microsoft.com/ink/2010/main" type="paragraph" rotatedBoundingBox="534,5653 2495,6321 2181,7242 220,657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DB876C8-65F6-484E-8D4B-CB3789B3460D}" emma:medium="tactile" emma:mode="ink">
              <msink:context xmlns:msink="http://schemas.microsoft.com/ink/2010/main" type="line" rotatedBoundingBox="534,5653 2495,6321 2181,7242 220,6574"/>
            </emma:interpretation>
          </emma:emma>
        </inkml:annotationXML>
        <inkml:traceGroup>
          <inkml:annotationXML>
            <emma:emma xmlns:emma="http://www.w3.org/2003/04/emma" version="1.0">
              <emma:interpretation id="{0F9DF36F-8696-4563-B2DD-E39C5FCE79F9}" emma:medium="tactile" emma:mode="ink">
                <msink:context xmlns:msink="http://schemas.microsoft.com/ink/2010/main" type="inkWord" rotatedBoundingBox="534,5653 2495,6321 2181,7242 220,6574"/>
              </emma:interpretation>
              <emma:one-of disjunction-type="recognition" id="oneOf0">
                <emma:interpretation id="interp0" emma:lang="en-US" emma:confidence="1">
                  <emma:literal>Ids</emma:literal>
                </emma:interpretation>
                <emma:interpretation id="interp1" emma:lang="en-US" emma:confidence="0">
                  <emma:literal>IDs</emma:literal>
                </emma:interpretation>
                <emma:interpretation id="interp2" emma:lang="en-US" emma:confidence="0">
                  <emma:literal>'Ids</emma:literal>
                </emma:interpretation>
                <emma:interpretation id="interp3" emma:lang="en-US" emma:confidence="0">
                  <emma:literal>Ida</emma:literal>
                </emma:interpretation>
                <emma:interpretation id="interp4" emma:lang="en-US" emma:confidence="0">
                  <emma:literal>ids</emma:literal>
                </emma:interpretation>
              </emma:one-of>
            </emma:emma>
          </inkml:annotationXML>
          <inkml:trace contextRef="#ctx0" brushRef="#br0">-1090 5040 12642,'7'-20'5160,"27"6"-516,-9 7 258,19 7-3096,-10-9-903,18 7-258,-3-1-387,5 1-516,1 4-516,-12-2-1548,-1 7-2580,-8 5 258,-14 3-516,-11 6 129</inkml:trace>
          <inkml:trace contextRef="#ctx0" brushRef="#br0" timeOffset="265.2005">-1206 5748 12126,'2'34'4902,"-2"-34"-258,27 28 129,8-6-2709,-11-17-903,22 9-516,-5-12 0,14 3-387,-2-3-387,2-2-129,6 2-645,-18-4-1677,8 2-2064,-5 0-129,-3 0-387,-2 4 129</inkml:trace>
          <inkml:trace contextRef="#ctx0" brushRef="#br0" timeOffset="-249.6004">-837 5031 9675,'1'-23'4773,"-1"23"0,0 0-516,0 0-1677,0 0-774,0 12-645,0-12-258,-5 45-387,0-17 129,5 12-129,0 0-129,0 10-129,0 2 0,0 8-129,3-1 1,1 1-130,1-1 0,0-4 0,1-5 0,1-4 0,0-8 0,0-10 0,-2-5 0,3-7-130,-3 0-257,-5-16-258,11 20-774,-11-20-3354,0 0-258,-6-23 0,1 1-387</inkml:trace>
          <inkml:trace contextRef="#ctx0" brushRef="#br0" timeOffset="795.6014">-211 5755 11094,'-45'-43'4773,"22"35"-387,-2 8 129,9 7-2580,-16-2-903,16 16-258,-7-3-129,12 12-258,-3-3-129,9 5 0,3-4 0,2 5-129,7-9 129,9 3 0,-2-9 0,11 0 0,0-9 0,9-4 129,0-5 0,3-5-128,-1-11-259,1-6 0,-3-10 0,0-3 0,-6-10 0,-8-8 0,-6-13 0,-9-9 0,-5-3 0,-9-4 0,-7 2 0,-7 4 0,-3 8 0,-1 9 0,2 18 0,4 11 0,3 16 0,18 14 0,-22 4 0,17 17 0,5 13 0,0 10 0,9 11 0,7 9 0,2 7 0,5 2 0,4 0 0,-4-2 0,5 1 0,-6-15-388,6 3-773,-16-24-903,19 1-2838,-6-7 0,1-7-258,6-7-129</inkml:trace>
          <inkml:trace contextRef="#ctx0" brushRef="#br0" timeOffset="1185.6019">573 5625 12255,'-23'-41'4773,"7"31"-258,16 10 129,-25 3-2838,4 1-774,12 14-387,9-18-129,-20 33-129,13-15-129,7 3-129,4-3 0,12 4 129,5-6-129,9 5 0,6 0 0,3 1 0,4 1 0,-2 0 0,-4-2 0,-3 2 129,-11-1 1,-9-1-259,-14-3 0,-5 0 0,-20-6 0,-9-1 0,-9-2 0,-6-2 0,-5-4 0,3-3 0,-1 0 0,4 0 0,9 0-388,-11 0-4514,18-1-129,4-1 0,6 2-258</inkml:trace>
        </inkml:traceGroup>
      </inkml:traceGroup>
    </inkml:traceGroup>
  </inkml:traceGroup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21T01:15:31.208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857A77A3-A3A0-48F1-87F0-6F2CCFA08A4D}" emma:medium="tactile" emma:mode="ink">
          <msink:context xmlns:msink="http://schemas.microsoft.com/ink/2010/main" type="writingRegion" rotatedBoundingBox="4395,9238 12831,9592 12757,11355 4321,11001">
            <msink:destinationLink direction="with" ref="{DFD6F673-0831-4886-B2B4-2B854AF98F7F}"/>
          </msink:context>
        </emma:interpretation>
      </emma:emma>
    </inkml:annotationXML>
    <inkml:traceGroup>
      <inkml:annotationXML>
        <emma:emma xmlns:emma="http://www.w3.org/2003/04/emma" version="1.0">
          <emma:interpretation id="{F2080855-2428-4545-913F-5D6E598E48E2}" emma:medium="tactile" emma:mode="ink">
            <msink:context xmlns:msink="http://schemas.microsoft.com/ink/2010/main" type="paragraph" rotatedBoundingBox="4395,9238 12831,9592 12757,11355 4321,1100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4C23259-5043-40ED-8BFB-3A1C9AC3F506}" emma:medium="tactile" emma:mode="ink">
              <msink:context xmlns:msink="http://schemas.microsoft.com/ink/2010/main" type="line" rotatedBoundingBox="4395,9238 12831,9592 12757,11355 4321,11001"/>
            </emma:interpretation>
          </emma:emma>
        </inkml:annotationXML>
        <inkml:traceGroup>
          <inkml:annotationXML>
            <emma:emma xmlns:emma="http://www.w3.org/2003/04/emma" version="1.0">
              <emma:interpretation id="{D7E84820-1B6E-4B12-BA0C-BEFBFE441A02}" emma:medium="tactile" emma:mode="ink">
                <msink:context xmlns:msink="http://schemas.microsoft.com/ink/2010/main" type="inkWord" rotatedBoundingBox="7644,9374 10532,9495 10461,11199 7572,11078">
                  <msink:destinationLink direction="with" ref="{C945710D-0E63-4AF0-A79C-047A8B093E9C}"/>
                  <msink:destinationLink direction="with" ref="{174A103C-4C52-4D08-8FF0-83D4F5DAEAFE}"/>
                </msink:context>
              </emma:interpretation>
              <emma:one-of disjunction-type="recognition" id="oneOf0">
                <emma:interpretation id="interp0" emma:lang="en-US" emma:confidence="0">
                  <emma:literal>Vgs3)Vgs2)Vgs,</emma:literal>
                </emma:interpretation>
                <emma:interpretation id="interp1" emma:lang="en-US" emma:confidence="0">
                  <emma:literal>Vgs3)Vgs2)Vgs1</emma:literal>
                </emma:interpretation>
                <emma:interpretation id="interp2" emma:lang="en-US" emma:confidence="0">
                  <emma:literal>Vgs3)Vgsz)Vgs,</emma:literal>
                </emma:interpretation>
                <emma:interpretation id="interp3" emma:lang="en-US" emma:confidence="0">
                  <emma:literal>Vgs3)Vgsz)Vgs1</emma:literal>
                </emma:interpretation>
                <emma:interpretation id="interp4" emma:lang="en-US" emma:confidence="0">
                  <emma:literal>Vgs3)Vgsz)Vgs)</emma:literal>
                </emma:interpretation>
              </emma:one-of>
            </emma:emma>
          </inkml:annotationXML>
          <inkml:trace contextRef="#ctx0" brushRef="#br0">3266 145 11868,'-7'-26'4773,"7"26"-258,-2-18 129,2 18-1677,11 0-1548,-11 0-387,26 48-258,-8-9-258,11 13-257,-5 1-259,8 7 0,-1-1 0,-1 2 0,-2-6 0,-3-7 0,-3-9 0,-3-7 0,-6-5 0,1-8 0,-14-19 0,0 0 0,0 0 0,18 0 0,-18-27 0,1-3 0,-1-9 0,0-13 0,0-12 0,0-8 0,2-7 0,0-1 0,0 6 0,-2 4 0,2 8 0,-2 12 0,3 18 0,-3 11 0,0 21 0,0 0-388,0 25-4643,-2 5-258,2 11 258,0 7-387</inkml:trace>
          <inkml:trace contextRef="#ctx0" brushRef="#br0" timeOffset="655.2011">4125 531 14706,'21'-42'4902,"-21"22"-129,0 2-129,0 18-2709,-35-16-1032,35 16-258,-39 0-386,17 6-259,-3 8 0,4 7 0,0 4 0,3 5 0,5-1 0,5 1 0,2-2 0,6-3 0,0-2 0,9-5 0,-9-18 0,30 22 0,-10-19 0,3-3 0,0-5 0,2-11 0,0-6 0,-2-1 0,-2-3 0,-1 1 0,-6 0 0,-3 7 0,-11 18 0,14-20 0,-14 20 0,9 18 0,-2 13 0,-2 11 0,3 8 0,2 10 0,1 8 0,1 10 0,1 4 0,3 5 0,-4-3 0,3 3 0,-3-5 0,-3-6 0,-2-8 0,-5-11 0,-2-18 0,-4-12 0,-12-13 0,-3-14 0,-10-11 0,-3-14 0,-5-10 0,-2-10 0,-6-4 0,4-8 0,-1-2 0,6 0 0,4 4 0,2 4 0,12 10 0,-2 0 0,20 19 0,-9-3-4129,9 25-1031,17-28 0,6 19-258</inkml:trace>
          <inkml:trace contextRef="#ctx0" brushRef="#br0" timeOffset="1029.6018">4406 716 13674,'37'-44'4644,"-30"24"129,-5 4-387,-2 16-2580,0-25-645,0 25-387,-19-14-258,19 14-129,-20-5-258,20 5 0,0 0 0,0 0-129,-12 16 129,12-16 1,9 26-130,8-8 0,5 2 0,6 1 0,1 0 0,3 3 0,-2-5 0,0 4 0,-5-7 0,-4 2 0,-21-18 0,20 29 0,-20-29 0,-4 19 0,4-19 0,-35 13 0,12-8 0,-9-5 0,5 11 0,-14-11-2323,14 0-2579,-1 0-258,8 0-258,3-6 129</inkml:trace>
          <inkml:trace contextRef="#ctx0" brushRef="#br0" timeOffset="1482.0026">4826 659 14835,'41'-26'4773,"-24"13"-129,-17 13 0,33-16-2967,-33 0-516,0 16-387,12-16-515,-12 16-259,0 0 0,25-9 0,-25 9 0,28 6 0,-28-6 0,25 28 0,-16-8 0,-2 5 0,-7 5 0,-5 0 0,-9 2 0,-11 0 0,2-2 0,-6-3 0,4-2 0,2-4 0,7-3 0,16-18 0,-11 21 0,11-21 0,20 9 0,10-9 0,9 0 0,11 0 0,5-2 0,6-3 0,5 2 0,-8-8 0,10 11-1291,-16-11-3353,-3-1-387,-8-4 129,-5-4-387</inkml:trace>
          <inkml:trace contextRef="#ctx0" brushRef="#br0" timeOffset="1965.6032">5532-54 14706,'-16'-23'4902,"16"23"-129,0 0 0,0 16-2580,0-16-1161,14 43-644,2-13-388,13 16 0,1 0 0,9 9 0,4 2 0,5 0 0,3 0 0,6-2 0,-2-3 0,-1-6 0,-6-5 0,-7-5 0,-4-6 0,-10-3 0,-11-2 0,-11-2 0,-5 0 0,-11 3 0,-12 3 0,-5 10 0,-10 4 0,-8 8 0,-4 3 0,-3 10 0,-2 2 0,2 3 0,1-1 0,4-6 0,3-3 0,5-8 0,6-1 0,0-20 0,13 9 0,-15-19-3742,15-4-1289,-1-13-129,22-3-129</inkml:trace>
          <inkml:trace contextRef="#ctx0" brushRef="#br0" timeOffset="-3073.2054">9 277 11352,'-5'-27'5031,"5"27"-387,-4-18 129,2-1-1935,2 19-1290,0 0-516,13 25-387,-6-7-258,9 10 0,0 2-257,3 9-130,3 4 0,-1 0 0,0-2 0,-1 0 0,0-4 0,-4-3 0,0-4 0,-2-3 0,-2-6 0,1-5 0,-13-16 0,19 21 0,-19-21 0,0 0 0,20-7 0,-10-9 0,-4-12 0,3-2 0,-4-17 0,7-11 0,4-14 0,6-2 0,1-5 0,0 7 0,-2 4 0,3 7 0,-5 13 0,-3 16 0,-5 16 0,-11 16 0,0 0 0,0 0 0,18 40-2710,-18-12-2321,3 9-258,-3 10-129,2 2 0</inkml:trace>
          <inkml:trace contextRef="#ctx0" brushRef="#br0" timeOffset="-2371.2041">902 483 13674,'9'-35'5031,"-9"35"-387,-9-22 0,9 22-1677,-29 0-2193,4 2-387,2 14-258,-2 4 0,2 3-129,4 3 0,1 1 0,5 0-129,3-4 129,3-2 129,5-1 0,2-4-129,0-16 0,11 23 259,-11-23-259,25 12 0,-9-10 0,0-2 0,1-2 0,-1-10 0,0-2 0,-3-6 0,3-1 0,-7-4 0,1 2 0,-3 1 0,-1 3 0,-3 3 0,-3 16 0,0 0 0,0 0 0,0 0 0,6 23 0,-6 7 0,1 9 0,1 9 0,4 9 0,-3 6 0,2 4 0,1 4 0,1 8 0,0-1 0,0 2 0,0-9 0,0-5 0,-3-11 0,0-9 0,-4-14 0,0-16 0,0-16 0,-24-5 0,3-20 0,-4-9 0,-5-7 0,-4-7 0,0-5 0,1-2 0,2 1 0,3 3 0,5 10 0,3 2 0,6 14 0,-2-3 0,16 28-646,0-17-4385,0 17-387,0 0 258,19-14-516</inkml:trace>
          <inkml:trace contextRef="#ctx0" brushRef="#br0" timeOffset="-1918.8032">1229 563 14706,'20'-37'4902,"-20"37"-387,1-29 129,-9 13-3096,8 16-774,-20-7-258,20 7-258,-28 0-129,28 0-129,-31 11 0,31-11-129,-25 20 129,25-20 0,-10 23 0,10-23-129,1 25 258,-1-25-129,33 26 0,-7-10 129,3 2 0,6 0 0,3 0 129,-1 1-129,-1 1 1,-4-1-130,-2-1 0,-5 0 0,-25-18 0,19 30 0,-19-30 0,-10 23 0,-12-14 0,-4 2 0,-8-8 0,-5 3 0,-1-4 0,1-2 0,6 0 0,-5-6 0,20 6-2839,-5-9-1934,5 2-387,18 7 129,-19-21-387</inkml:trace>
          <inkml:trace contextRef="#ctx0" brushRef="#br0" timeOffset="-1263.6021">1878 521 16770,'-3'-45'4902,"3"27"129,0 1-387,0 17-3224,9-24-1420,-9 24 0,23-10 0,-7 10 0,-16 0 0,28 12 0,-28-12 0,23 36 0,-17-13 0,-6 4 0,0 1 0,-9-5 0,-4 0 0,-1-3 0,2-4 0,12-16 0,-20 19 0,20-19 0,0 0 0,0 0 0,0 0 0,0 0 0,20 4 0,-4-2 0,3-2 0,3 5 0,1-1 0,0 6 0,0-1 0,-3 4 0,-4-1 0,-4 4 0,-5 0 0,-3 0 0,-4 0 0,-7 0 0,-11-3 0,-5-1 0,-4-3 0,-3-4 0,-4-1 0,0-4 0,4 0 0,-2-2 0,11-1 0,-13-15-1162,14 7-3869,1-1-129,19 12 129,-20-23-387</inkml:trace>
          <inkml:trace contextRef="#ctx0" brushRef="#br0" timeOffset="-733.2013">2195-130 16512,'-2'-16'4773,"2"16"129,6 23-258,11 12-3483,-4-1-386,13 16-775,3 1 0,10 10 0,2-2 0,9 3 0,1-5 0,10-2 0,-1-5 0,3-4 0,-8-7 0,-2-3 0,-8-6 0,-8-2 0,-14-3 0,-11 4 0,-12 1 0,-17 2 0,-17 5 0,-7 6 0,-12 3 0,-4 8 0,-9 3 0,-2 3 0,1 1 0,3 3 0,5-2 0,2-2 0,5-1 0,4-11 0,11-2 0,1-23 0,24 13-517,-6-29-4514,18-7-387,-7-9 258,12-16-258</inkml:trace>
          <inkml:trace contextRef="#ctx0" brushRef="#br0" timeOffset="2402.4042">6468 241 14190,'9'-28'4773,"-9"28"-129,19 5 0,-12 40-1935,-5-8-1806,16 20-129,-6-2-644,11 9-130,-1-2 0,4 2 0,1-8 0,2-7 0,-3-6 0,-1-6 0,-4-10 0,-3-7 0,-18-20 0,29 5 0,-22-14 0,2-14 0,-4-7 0,0-6 0,-3-12 0,0-5 0,0-6 0,-1-7 0,-1 6 0,0-1 0,2 15 0,-2-7 0,7 35-904,-5-5-3998,-2 23-258,0 0 0,14 19-258</inkml:trace>
          <inkml:trace contextRef="#ctx0" brushRef="#br0" timeOffset="3447.606">7359 645 17673,'23'-28'4773,"-23"10"0,0 18-258,-46-29-3612,23 24-773,-11 0-130,3 5 0,-4 5 0,6 9 0,3 4 0,6 2 0,4 5 0,6-2 0,6 0 0,4 0 0,0-4 0,7-1 0,-7-18 0,30 22 0,-8-21 0,1-1 0,2-3 0,3-13 0,1-6 0,-1-1 0,-1-3 0,-2 4 0,-6 3 0,-5 3 0,-14 16 0,18-18 0,-18 18 0,9 9 0,-5 14 0,-1 5 0,3 10 0,1 10 0,0 11 0,4 10 0,-1 9 0,6 13 0,0 5 0,2 4 0,0-1 0,3-3 0,-3-5 0,-2-13 0,-4-12 0,-1-18 0,-7-14 0,-3-15 0,-1-19 0,-16 0 0,-7-17 0,-5-10 0,-10-10 0,-4-8 0,-6-8 0,-2-1 0,0-4 0,0-1 0,8 0 0,4 4 0,8 7 0,9 0 0,8 7 0,13-1 0,14 4 0,24-1 0,19 5 0,12-5 0,13 2 0,9-2 0,5 3 0,-6 2 0,-6 6 0,-18 6 0,-18 3 0,-16 5 0,-13 3 0,-19 11 0,0 0 0,-14-9 0,-5 9 0,-4 0 0,1 5 0,1 4 0,3 2 0,18-11 0,-21 25 0,21-25 0,0 27 0,1-11 0,15 0 0,4 1 0,5 1 0,7 2 0,4 1 0,1 0 0,2 1 0,0-3 0,-3 3 0,-4-5 0,-6-1 0,-4-1 0,-22-15 0,19 21 0,-19-21 0,-7 18 0,-12-15 0,-8 3 0,-5-6 0,-9 1 0,-2-1 0,-3 0 0,7 0 0,-7-10 0,19 10-2452,-5-6-2321,9 1-129,3-4-129,20 9-258</inkml:trace>
          <inkml:trace contextRef="#ctx0" brushRef="#br0" timeOffset="3744.0065">8277 718 17931,'1'-16'4773,"-1"16"258,0 0-645,0 0-3740,0 0-646,16 23 0,-8-3 0,6 14 0,-2 3 0,4 7 0,2 10 0,-7-4 0,12 21 0,-20-16-4258,3 2-773,-6-7-258,0 1-258</inkml:trace>
        </inkml:traceGroup>
      </inkml:traceGroup>
    </inkml:traceGroup>
  </inkml:traceGroup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21T01:15:08.588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FC11D48C-6F94-43AA-BCCD-896D9FD7C0BF}" emma:medium="tactile" emma:mode="ink">
          <msink:context xmlns:msink="http://schemas.microsoft.com/ink/2010/main" type="writingRegion" rotatedBoundingBox="7301,11711 9482,12219 9272,13121 7091,12614"/>
        </emma:interpretation>
      </emma:emma>
    </inkml:annotationXML>
    <inkml:traceGroup>
      <inkml:annotationXML>
        <emma:emma xmlns:emma="http://www.w3.org/2003/04/emma" version="1.0">
          <emma:interpretation id="{8D7DC939-8948-48BD-8D75-2B8E20709869}" emma:medium="tactile" emma:mode="ink">
            <msink:context xmlns:msink="http://schemas.microsoft.com/ink/2010/main" type="paragraph" rotatedBoundingBox="7301,11711 9482,12219 9272,13121 7091,1261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0334E94-ABD7-46F4-9D57-7A33E95E4DB6}" emma:medium="tactile" emma:mode="ink">
              <msink:context xmlns:msink="http://schemas.microsoft.com/ink/2010/main" type="line" rotatedBoundingBox="7301,11711 9482,12219 9272,13121 7091,12614"/>
            </emma:interpretation>
          </emma:emma>
        </inkml:annotationXML>
        <inkml:traceGroup>
          <inkml:annotationXML>
            <emma:emma xmlns:emma="http://www.w3.org/2003/04/emma" version="1.0">
              <emma:interpretation id="{8C360D4D-7566-4A1B-840A-113506618FD4}" emma:medium="tactile" emma:mode="ink">
                <msink:context xmlns:msink="http://schemas.microsoft.com/ink/2010/main" type="inkWord" rotatedBoundingBox="7301,11711 9482,12219 9272,13121 7091,12614"/>
              </emma:interpretation>
              <emma:one-of disjunction-type="recognition" id="oneOf0">
                <emma:interpretation id="interp0" emma:lang="en-US" emma:confidence="0">
                  <emma:literal>Vds</emma:literal>
                </emma:interpretation>
                <emma:interpretation id="interp1" emma:lang="en-US" emma:confidence="0">
                  <emma:literal>Vd s</emma:literal>
                </emma:interpretation>
                <emma:interpretation id="interp2" emma:lang="en-US" emma:confidence="0">
                  <emma:literal>rd s</emma:literal>
                </emma:interpretation>
                <emma:interpretation id="interp3" emma:lang="en-US" emma:confidence="0">
                  <emma:literal>Vas</emma:literal>
                </emma:interpretation>
                <emma:interpretation id="interp4" emma:lang="en-US" emma:confidence="0">
                  <emma:literal>Ud s</emma:literal>
                </emma:interpretation>
              </emma:one-of>
            </emma:emma>
          </inkml:annotationXML>
          <inkml:trace contextRef="#ctx0" brushRef="#br0">2880 2465 10707,'3'-41'4644,"-3"23"129,0 0-129,-3-7-2193,3 25-903,0 0-645,0 0-129,0 0-258,12 31-129,-5 1-129,6 12 0,-2 4 0,6 14 129,-2 1-258,4 4 1,-1-3-130,3 0 0,-1-5 0,3 0 0,-4-9 0,3-4 0,-4-9 0,-1-5 0,-2-10 0,-3-3 0,-12-19 0,16 13 0,-16-13 0,9-13 0,-7-8 0,3-8 0,0-8 0,3-11 0,-1-11 0,7-10 0,2-13 0,3-7 0,3 2 0,1 2 0,-3 5 0,-1 7 0,-3 12 0,-5 18 0,-4 15 0,-7 28 0,0 0 0,0 0 0,0 20 0,-18-1-1936,9 22-3095,0 0-387,6 9 129,-3 1-129</inkml:trace>
          <inkml:trace contextRef="#ctx0" brushRef="#br0" timeOffset="624.001">3912 3020 13803,'8'-29'4902,"-8"29"-387,-28-25 129,-9 11-3354,8 14-516,-12-3-129,11 3-258,-7 9 0,8 7-258,4 0 129,6 7-387,4 0 258,7 2-258,2 0 129,6 1 258,0-4-258,14 3 258,1-8 0,8 1 0,-2-5-128,9-3-130,1-6 0,4-4 0,-5-4 0,6-12 0,-6-9 0,1-3 0,-8-11 0,-2-4 0,-9-7 0,-3-5 0,-3-7 0,-5-2 0,-1 0 0,-1 3 0,-8 3 0,0 6 0,0 9 0,0 11 0,0 7 0,9 25 0,-18-7 0,18 7 0,-12 29 0,8 1 0,4 11 0,0 7 0,6 7 0,3 0 0,7 4 0,0-6 0,3 2 0,-3-10 0,9 3 0,-7-16-259,14 9-1289,-13-25-774,24 11-1290,-4-19-1290,9-4-129,4-4 258,1-12-387</inkml:trace>
          <inkml:trace contextRef="#ctx0" brushRef="#br0" timeOffset="982.8018">4659 2901 11997,'26'-57'4773,"-24"35"-387,-2 22 0,-20-30-1935,20 30-774,-32 0-774,32 0-258,-35 11-258,19 5 0,0 0-129,5 3-129,2-1 129,8 2-128,1-1-130,8 1 0,12-1 0,8 1 0,10 0 0,6 1 0,6-1 0,5 1 0,-3-2 0,-2 1 0,-9-6 0,-8 4 0,-13-6 0,-11 4 0,-9-16 0,-22 20 0,-11-11 0,-10-2 0,-7 0 0,-7-3 0,0 5 0,-7-9 0,18 0-4387,-11 0-644,9 3-387,0-1 0</inkml:trace>
        </inkml:traceGroup>
      </inkml:traceGroup>
    </inkml:traceGroup>
  </inkml:traceGroup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21T01:15:43.127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531144BB-AB46-4418-81FD-723EC179B342}" emma:medium="tactile" emma:mode="ink">
          <msink:context xmlns:msink="http://schemas.microsoft.com/ink/2010/main" type="inkDrawing" rotatedBoundingBox="15586,10373 25298,10410 25298,10558 15585,10521" shapeName="Other">
            <msink:destinationLink direction="with" ref="{495D44DA-6F41-4E2D-B9BE-8A4ECBCE7C37}"/>
            <msink:destinationLink direction="with" ref="{10445C82-63A9-4CF2-8C75-853389CFA607}"/>
          </msink:context>
        </emma:interpretation>
      </emma:emma>
    </inkml:annotationXML>
    <inkml:trace contextRef="#ctx0" brushRef="#br0">0 74 8385,'66'-10'3999,"-29"10"129,-1 0-387,12 0-1677,23 9-387,9-9-387,32 7-258,9-7-258,28 0-129,17 0-129,36-2-129,21-5-129,26 0 0,21-6-129,31 6 129,19-5-129,38 3 0,28 0 0,23 2-129,25 1 129,19 5 0,13 1 0,-1 0 0,2 0-129,-4 9 129,-20 1 0,-18 4-129,-27 2 0,-24 0-129,-33 4-258,-35-6-774,-12 9-2193,-50-7-1290,-33-3 0,-29-4-516,-40-7-258</inkml:trace>
  </inkml:traceGroup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21T01:15:42.456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C43C600B-7A7E-4D37-8A43-8C9686B04BAF}" emma:medium="tactile" emma:mode="ink">
          <msink:context xmlns:msink="http://schemas.microsoft.com/ink/2010/main" type="inkDrawing" rotatedBoundingBox="17357,4250 17935,11243 17710,11262 17132,4268" semanticType="callout" shapeName="Other">
            <msink:sourceLink direction="with" ref="{F00CA9B0-F112-46C6-B12E-827676EFFD71}"/>
            <msink:sourceLink direction="with" ref="{7D4057EA-915C-4AF4-9648-59BF41C6F19D}"/>
          </msink:context>
        </emma:interpretation>
      </emma:emma>
    </inkml:annotationXML>
    <inkml:trace contextRef="#ctx0" brushRef="#br0">-14 2 11094,'0'-24'4515,"0"24"0,16-13-258,-2 22-1419,-14-9-1935,21 39-129,-14-10-129,6 15-129,-8 2 129,4 13-258,-6 1 0,1 15-129,-4 5 129,0 20-129,0 8 130,0 12-388,0 8 0,4 10 0,1 8 0,6 13 0,1 6 0,6 4 0,1 2 0,8-1 0,0 3 0,7 3 0,-2 4 0,1 3 0,3-5 0,-4-4 0,0 1 0,-2-3 0,-5 6 0,-4 5 0,-1-3 0,-2-4 0,-4-5 0,0-4 0,-1-5 0,-3 1 0,1-4 0,0-12 0,-4-8 0,0-7 0,-2-4 0,-5-5 0,0-6 0,0-7 0,-7-12 0,-2-5 0,-3-4 0,-1-6 0,-1-1 0,3-4 0,3-3 0,2-4 0,3-3 0,3-10 0,0-2 0,0-8 0,0-6 0,0-8 0,1-2 0,-1-5 0,0-2 0,0-8 0,0 7 0,0-24-1807,0 21-2966,0-21-258,-1 16 258,1-16-645</inkml:trace>
  </inkml:traceGroup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21T01:15:56.855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BDAC9801-315F-4974-A507-E424466FCB6E}" emma:medium="tactile" emma:mode="ink">
          <msink:context xmlns:msink="http://schemas.microsoft.com/ink/2010/main" type="writingRegion" rotatedBoundingBox="22340,10729 22931,13085 21124,13538 20533,11182"/>
        </emma:interpretation>
      </emma:emma>
    </inkml:annotationXML>
    <inkml:traceGroup>
      <inkml:annotationXML>
        <emma:emma xmlns:emma="http://www.w3.org/2003/04/emma" version="1.0">
          <emma:interpretation id="{F7C48FA8-59E3-4314-890B-44AB22C307CB}" emma:medium="tactile" emma:mode="ink">
            <msink:context xmlns:msink="http://schemas.microsoft.com/ink/2010/main" type="paragraph" rotatedBoundingBox="22487,11488 22675,12037 22186,12204 21998,11654" alignmentLevel="2"/>
          </emma:interpretation>
        </emma:emma>
      </inkml:annotationXML>
      <inkml:traceGroup>
        <inkml:annotationXML>
          <emma:emma xmlns:emma="http://www.w3.org/2003/04/emma" version="1.0">
            <emma:interpretation id="{00A95D3C-129A-420F-9D04-AF2A2CC1B896}" emma:medium="tactile" emma:mode="ink">
              <msink:context xmlns:msink="http://schemas.microsoft.com/ink/2010/main" type="line" rotatedBoundingBox="22487,11488 22675,12037 22186,12204 21998,11654"/>
            </emma:interpretation>
          </emma:emma>
        </inkml:annotationXML>
        <inkml:traceGroup>
          <inkml:annotationXML>
            <emma:emma xmlns:emma="http://www.w3.org/2003/04/emma" version="1.0">
              <emma:interpretation id="{5167F20A-9A3C-4C55-A3B6-661C6AB13C1D}" emma:medium="tactile" emma:mode="ink">
                <msink:context xmlns:msink="http://schemas.microsoft.com/ink/2010/main" type="inkWord" rotatedBoundingBox="22487,11488 22675,12037 22186,12204 21998,11654"/>
              </emma:interpretation>
              <emma:one-of disjunction-type="recognition" id="oneOf0">
                <emma:interpretation id="interp0" emma:lang="en-US" emma:confidence="1">
                  <emma:literal>S</emma:literal>
                </emma:interpretation>
                <emma:interpretation id="interp1" emma:lang="en-US" emma:confidence="0">
                  <emma:literal>s</emma:literal>
                </emma:interpretation>
                <emma:interpretation id="interp2" emma:lang="en-US" emma:confidence="0">
                  <emma:literal>5</emma:literal>
                </emma:interpretation>
                <emma:interpretation id="interp3" emma:lang="en-US" emma:confidence="0">
                  <emma:literal>&gt;</emma:literal>
                </emma:interpretation>
                <emma:interpretation id="interp4" emma:lang="en-US" emma:confidence="0">
                  <emma:literal>,</emma:literal>
                </emma:interpretation>
              </emma:one-of>
            </emma:emma>
          </inkml:annotationXML>
          <inkml:trace contextRef="#ctx0" brushRef="#br0">217 34 8901,'19'-18'4386,"-19"18"129,0 0-516,0-19-1419,0 19-1161,-10 0-516,10 0-387,-36 7-258,15 4-129,-4-1 0,0 4 0,2 1 0,3-1 129,2 0-129,18-14 129,-12 29 0,12-13 0,0-16 0,32 30 129,-5-14-129,10 3 0,4-1 0,9 5 129,-2 0-129,2 4 0,-4 2 0,-4 1 0,-10-2-129,-5 3 258,-13-3-128,-8-1-259,-6-4 0,-11-2 0,-14-3 0,-3-2 0,-10-4 0,-3-1 0,-5-4 0,-2-1 0,2-1 0,0-5 0,7 7 0,-4-7-775,18 4-1547,-2-4-2451,8 0-258,3 0-129,16 0-129</inkml:trace>
        </inkml:traceGroup>
      </inkml:traceGroup>
    </inkml:traceGroup>
    <inkml:traceGroup>
      <inkml:annotationXML>
        <emma:emma xmlns:emma="http://www.w3.org/2003/04/emma" version="1.0">
          <emma:interpretation id="{B7427504-DF0A-4742-937E-063ACD9684BC}" emma:medium="tactile" emma:mode="ink">
            <msink:context xmlns:msink="http://schemas.microsoft.com/ink/2010/main" type="paragraph" rotatedBoundingBox="21454,10952 22045,13307 21124,13538 20533,1118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9DFAFE7-EB91-4AB8-AB82-28FDAAF8E53D}" emma:medium="tactile" emma:mode="ink">
              <msink:context xmlns:msink="http://schemas.microsoft.com/ink/2010/main" type="line" rotatedBoundingBox="21454,10952 22045,13307 21124,13538 20533,11182"/>
            </emma:interpretation>
          </emma:emma>
        </inkml:annotationXML>
        <inkml:traceGroup>
          <inkml:annotationXML>
            <emma:emma xmlns:emma="http://www.w3.org/2003/04/emma" version="1.0">
              <emma:interpretation id="{A94C12B5-3457-4126-B647-CBDC4C94D76A}" emma:medium="tactile" emma:mode="ink">
                <msink:context xmlns:msink="http://schemas.microsoft.com/ink/2010/main" type="inkWord" rotatedBoundingBox="21454,10952 22045,13307 21124,13538 20533,11182"/>
              </emma:interpretation>
              <emma:one-of disjunction-type="recognition" id="oneOf1">
                <emma:interpretation id="interp5" emma:lang="en-US" emma:confidence="0">
                  <emma:literal>Vg</emma:literal>
                </emma:interpretation>
                <emma:interpretation id="interp6" emma:lang="en-US" emma:confidence="0">
                  <emma:literal>Ng</emma:literal>
                </emma:interpretation>
                <emma:interpretation id="interp7" emma:lang="en-US" emma:confidence="0">
                  <emma:literal>vg</emma:literal>
                </emma:interpretation>
                <emma:interpretation id="interp8" emma:lang="en-US" emma:confidence="0">
                  <emma:literal>Vog</emma:literal>
                </emma:interpretation>
                <emma:interpretation id="interp9" emma:lang="en-US" emma:confidence="0">
                  <emma:literal>kg</emma:literal>
                </emma:interpretation>
              </emma:one-of>
            </emma:emma>
          </inkml:annotationXML>
          <inkml:trace contextRef="#ctx0" brushRef="#br0" timeOffset="-2028.0036">-1575-156 12255,'4'-18'4644,"-4"18"-387,0 0 129,-4-20-2451,4 20-774,0 13-129,13 8-645,-10 2 0,10 13-129,-1-2 0,6 8-129,-2 1 129,4 5-129,-3-3-258,3-1 387,1-1-258,-1-2 129,0-6 0,-3-4 0,-4-7 129,1-6 129,-14-18-257,21 7-130,-21-7 0,22-28 0,-13-6 0,10-9 0,-1-8 0,5-10 0,6-6 0,1-6 0,0-7 0,6-2 0,3 4 0,-4 5 0,-1 7 0,-5 13 0,-5 8 0,-6 11 0,2 18 0,-20 16 0,16 2-1291,-16-2-2837,-2 39-903,-3-5 0,-2 7-129,-4 9-129</inkml:trace>
          <inkml:trace contextRef="#ctx0" brushRef="#br0" timeOffset="-1092.0019">-625 219 10965,'29'-46'4902,"-26"23"-129,-3 0 0,-7-6-1419,7 29-2064,-37-27-645,14 24-129,-8 3-258,1 3-129,-2 15-129,4 7 129,1 4-129,6 3 0,1 1 0,8 1 0,3 0 129,3 0-129,5-4 129,1-3-129,0-4 129,5-2-129,-5-21 129,18 23 0,-18-23 129,28-1-128,-12-17-130,4-9 0,-2-5 0,3-5 0,-1-4 0,-1 2 0,-5 3 0,1 6 0,-7 7 0,0 7 0,-8 16 0,0 0 0,0 0 0,14 32 0,-9 14 0,2 18 0,0 18 0,2 10 0,0 13 0,2 11 0,-2 3 0,0 6 0,-2-1 0,-2 4 0,0-3 0,-3 1 0,0-9 0,-2-13 0,0-14 0,-2-17 0,-7-16 0,-3-27 0,-6-19 0,-5-11 0,-5-21 0,-6-15 0,-7-8 0,-2-15 0,-3-9 0,1-8 0,3-8 0,4-3 0,6-11 0,13-1 0,13-4 0,8-1 0,23 5 0,12 1 0,22 13 0,0-12-1162,28 28-3869,-2 5-258,13 16 129,2 7-258</inkml:trace>
        </inkml:traceGroup>
      </inkml:traceGroup>
    </inkml:traceGroup>
  </inkml:traceGroup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21T01:15:17.792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05834512-6959-41EF-B312-C5390825E07F}" emma:medium="tactile" emma:mode="ink">
          <msink:context xmlns:msink="http://schemas.microsoft.com/ink/2010/main" type="writingRegion" rotatedBoundingBox="14672,8951 14476,11917 13195,11832 13392,8866"/>
        </emma:interpretation>
      </emma:emma>
    </inkml:annotationXML>
    <inkml:traceGroup>
      <inkml:annotationXML>
        <emma:emma xmlns:emma="http://www.w3.org/2003/04/emma" version="1.0">
          <emma:interpretation id="{FFC0028B-CB71-4A4C-9522-46E52E590477}" emma:medium="tactile" emma:mode="ink">
            <msink:context xmlns:msink="http://schemas.microsoft.com/ink/2010/main" type="paragraph" rotatedBoundingBox="14672,8951 14476,11917 13195,11832 13392,886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0CF56CE-CE14-468B-AD81-5D8C123813C9}" emma:medium="tactile" emma:mode="ink">
              <msink:context xmlns:msink="http://schemas.microsoft.com/ink/2010/main" type="line" rotatedBoundingBox="14672,8951 14476,11917 13195,11832 13392,8866"/>
            </emma:interpretation>
          </emma:emma>
        </inkml:annotationXML>
        <inkml:traceGroup>
          <inkml:annotationXML>
            <emma:emma xmlns:emma="http://www.w3.org/2003/04/emma" version="1.0">
              <emma:interpretation id="{F00CA9B0-F112-46C6-B12E-827676EFFD71}" emma:medium="tactile" emma:mode="ink">
                <msink:context xmlns:msink="http://schemas.microsoft.com/ink/2010/main" type="inkWord" rotatedBoundingBox="13195,11832 13392,8866 14672,8951 14476,11917">
                  <msink:destinationLink direction="with" ref="{C43C600B-7A7E-4D37-8A43-8C9686B04BAF}"/>
                </msink:context>
              </emma:interpretation>
              <emma:one-of disjunction-type="recognition" id="oneOf0">
                <emma:interpretation id="interp0" emma:lang="en-US" emma:confidence="0">
                  <emma:literal>3,</emma:literal>
                </emma:interpretation>
                <emma:interpretation id="interp1" emma:lang="en-US" emma:confidence="0">
                  <emma:literal>3",</emma:literal>
                </emma:interpretation>
                <emma:interpretation id="interp2" emma:lang="en-US" emma:confidence="0">
                  <emma:literal>is,</emma:literal>
                </emma:interpretation>
                <emma:interpretation id="interp3" emma:lang="en-US" emma:confidence="0">
                  <emma:literal>3".</emma:literal>
                </emma:interpretation>
                <emma:interpretation id="interp4" emma:lang="en-US" emma:confidence="0">
                  <emma:literal>pi,</emma:literal>
                </emma:interpretation>
              </emma:one-of>
            </emma:emma>
          </inkml:annotationXML>
          <inkml:trace contextRef="#ctx0" brushRef="#br0">1025 4461 12900,'10'-38'4644,"-10"20"-129,0 18 0,-26-16-2193,-3 9-1290,11 7-258,-8 7-258,4 9-129,1-1 0,5 6-258,0-1 129,7 3-129,2 0 0,5 0 1,2-3-130,0-1 0,4-1 0,-4-18 0,18 25 0,-18-25 0,23 5 0,-7-5 0,-16 0 0,32-32 0,-15 5 0,-1 1 0,0-6 0,-1 5 0,-5-1 0,1 6 0,-4 6 0,-7 16 0,0 0 0,0 0 0,11 27 0,-9 9 0,-1 10 0,3 12 0,0 8 0,1 11 0,0 6 0,2 8 0,0 3 0,1-5 0,-1-3 0,-4-8 0,1-7 0,-4-10 0,0-17 0,-2-12 0,-9-14 0,11-18 0,-30 5 0,12-7 0,-5-24 0,0-8 0,-2-12 0,-2-8 0,-1-6 0,0-6 0,3 0 0,2-1 0,1 10 0,6 3 0,4 13 0,6 2 0,6 9 0,9 3 0,18 4 0,14-3 0,19 1 0,19-6 0,18 1 0,12-4 0,3 2 0,-3-1 0,-10 6 0,-14 2 0,-20 2 0,-26 7 0,-23 3 0,-16 13 0,-15-10 0,-9 10 0,-5 0 0,-1 3 0,1 6 0,3 4 0,4-1 0,6 4 0,6 0 0,3 4 0,7-1 0,0 1 0,12 1 0,9 4 0,6 0 0,5-2 0,4 0 0,3 0 0,0 0 0,-4-1 0,-3-4 0,-7-6 0,-7-1 0,-18-11 0,20 12 0,-20-12 0,0 0 0,-20 0 0,-1 0 0,-9-2 0,-2 1 0,-9-5 0,3 6 0,-10-9 0,16 9-4774,-3-1-386,12 1 129,5-2-129</inkml:trace>
          <inkml:trace contextRef="#ctx0" brushRef="#br0" timeOffset="218.4004">1889 4608 12771,'43'-18'4902,"-22"15"0,-1 3-129,1 12-903,-21-12-2451,34 36-1289,-22-11-130,4 12 0,-10 2 0,-5 4 0,-1 9 0,-5-19-388,-6 14-4385,-1-10-258,5-1 0,-2-13-387</inkml:trace>
          <inkml:trace contextRef="#ctx0" brushRef="#br0" timeOffset="21184.8371">1012 6649 13029,'-41'-48'5031,"41"48"-258,-23-29 129,23 29-1677,-25-18-1548,25 18-1547,0 0-130,-5 9 0,5-9 0,2 36 0,8-15 0,6 8 0,7-1 0,8 2 0,10-1 0,10-3 0,8-2 0,10-1 0,2-4 0,1 1 0,-7-4 0,-8-4 0,-9 1 0,-12-4 0,-13 1 0,-23-10 0,9 18 0,-9-18 0,-20 27 0,-6-8 0,-10 4 0,-7 6 0,-8 1 0,-10 2 0,-1 4 0,-4-2 0,4 3 0,0-9 0,17 19-130,-4-21-4772,13 1-516,2-7 258,11-4-387</inkml:trace>
        </inkml:traceGroup>
      </inkml:traceGroup>
    </inkml:traceGroup>
  </inkml:traceGroup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21T01:17:07.757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495D44DA-6F41-4E2D-B9BE-8A4ECBCE7C37}" emma:medium="tactile" emma:mode="ink">
          <msink:context xmlns:msink="http://schemas.microsoft.com/ink/2010/main" type="inkDrawing" rotatedBoundingBox="17868,10428 21858,3879 23084,4626 19093,11175" semanticType="callout" shapeName="Other">
            <msink:sourceLink direction="with" ref="{531144BB-AB46-4418-81FD-723EC179B342}"/>
            <msink:sourceLink direction="with" ref="{C0D58112-B314-4FDD-A537-715CA9F57BAD}"/>
          </msink:context>
        </emma:interpretation>
      </emma:emma>
    </inkml:annotationXML>
    <inkml:trace contextRef="#ctx0" brushRef="#br0">-17 6394 7998,'0'0'4128,"0"0"129,-16-7-258,16 7-1806,0 0-516,0 0-258,0 0-387,0 0-387,0 0-129,0 0-129,12-7-129,-12 7-129,20 0 129,-20 0-129,28 7 0,-10-2 0,5 0 0,-1 1 0,4-1 0,3-3 0,3 1-129,0-1 129,4-2 0,1 0 0,2 0-129,4 0 129,-1 0 0,6 0-129,2-2 129,2-3 0,5-2 0,0-2-129,1-2 258,-1-3-129,2-2 0,-2-2-129,-4 1 129,1-3-129,-5 0 129,-1-1-129,0-2 0,-3 0 0,1-2 0,-3 0 0,3-2 0,-3-3 129,3-2-129,0-5 0,2-4 0,6-4 0,-1-3 129,6-7-129,-1-2 129,1-3-129,3-1 129,-1-3 0,-1 4-129,-1-3 258,-2 3-258,-2 1 129,0 2 1,0-1-130,2 1 0,-3-4 0,1-1 0,-4-6 0,5-4 0,-3-10 0,0-7 0,1-11 0,1-3 0,0-7 0,2-8 0,0-3 0,1-9 0,1-3 0,-2-9 0,2-6 0,-2-5 0,0-5 0,-2-8 0,0-8 0,0-13 0,-2-7 0,4 2 0,-3-5 0,3-1 0,-4-8 0,0-2 0,-1 7 0,1 16 0,-5 12 0,-1 11 0,-5 9 0,-4 15 0,-5 15 0,-2 16 0,-6 11 0,-8 14 0,-2 13 0,-5 12 0,-1 16 0,-7 4 0,-2 37-1162,0-18-3353,0 18-645,-7 12 129,-2 12-516</inkml:trace>
  </inkml:traceGroup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21T00:46:07.906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 contextRef="#ctx0" brushRef="#br0">34 272 12771,'57'-11'5031,"-25"2"-387,4 4 258,-8-15-3354,15 13-645,-9-12-258,3 4-129,-9-8-129,-3 2-258,-9-2 0,-10-4-129,-6 2 0,-11 4-129,-12 3 129,-9 4-129,-4 5-129,-8 5 0,3 4 129,-2 13 0,4 8 0,5 6 0,6 5 0,7 2 0,8 5 129,4 2 0,9 0 0,0 0-129,11-1 129,7-4-258,7 3 0,3-10-129,9 1-258,-6-19-1161,13 1-2838,-5-8 0,-1-4-258,-3-8-129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21T01:17:09.426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10445C82-63A9-4CF2-8C75-853389CFA607}" emma:medium="tactile" emma:mode="ink">
          <msink:context xmlns:msink="http://schemas.microsoft.com/ink/2010/main" type="inkDrawing" rotatedBoundingBox="18218,10512 23008,3900 24438,4936 19647,11548" semanticType="callout" shapeName="Other">
            <msink:sourceLink direction="with" ref="{531144BB-AB46-4418-81FD-723EC179B342}"/>
            <msink:sourceLink direction="with" ref="{C0D58112-B314-4FDD-A537-715CA9F57BAD}"/>
          </msink:context>
        </emma:interpretation>
      </emma:emma>
    </inkml:annotationXML>
    <inkml:trace contextRef="#ctx0" brushRef="#br0">-8 6436 774,'-5'-21'2322,"5"21"387,0 0 516,0 0-258,-4-16-387,4 16 0,0 0-516,-5-18-258,5 18-387,0 0-129,1-18-258,-1 18-258,11-18-258,-11 18-129,27-17 0,-8 8-129,10 3 0,6 3-129,8-1 0,9 1-129,5 1 129,5 0-129,7 0 0,2 1 129,4-3-129,-2-1 0,5-1 0,-3-4 0,7-1 0,1-5 129,5-2-129,2-1 0,5 1 0,-1-2 0,0-1 0,-3 0 0,0-1 129,-10-1-129,1 2 129,-11-8 129,2 3-129,-7-8 129,3 4 0,-4-8 129,2 3-258,-1-10 129,7 4 129,-4-7-129,8-2 0,-6-5 129,5-2-258,-1-5 258,0-2-129,-4-2 0,2-1 0,-6-4-129,1-1 1,-2-4-130,1-4 0,1-11 0,1-7 0,-1-10 0,5-8 0,-2-7 0,6-3 0,-3-9 0,-1-4 0,0-8 0,-2-10 0,0-7 0,-5-1 0,0-11 0,-2-6 0,-2-13 0,2-12 0,-1 1 0,-3 5 0,1 2 0,-3 1 0,-1-1 0,0 3 0,-3 11 0,1 16 0,-7 8 0,-4 11 0,-1 10 0,-4 13 0,-3 17 0,-8 16 0,-3 12 0,-9 13 0,0 10 0,-5 13 0,-6 10 0,0 9 0,-3 10 0,-2 17 0,0-16 0,0 16 0,0 0 0,-9 0-2710,7 17-2450,-10 5-129,3 6 0,-9 6-516</inkml:trace>
  </inkml:traceGroup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21T01:17:11.220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973ED2B7-F97C-4BA4-9533-0020C34154E7}" emma:medium="tactile" emma:mode="ink">
          <msink:context xmlns:msink="http://schemas.microsoft.com/ink/2010/main" type="inkDrawing" rotatedBoundingBox="18373,10429 24561,4258 26047,5747 19859,11919" semanticType="callout" shapeName="Other">
            <msink:sourceLink direction="with" ref="{81A5C0C9-4136-4D1B-80EF-763E5BB90371}"/>
            <msink:sourceLink direction="with" ref="{C0D58112-B314-4FDD-A537-715CA9F57BAD}"/>
          </msink:context>
        </emma:interpretation>
      </emma:emma>
    </inkml:annotationXML>
    <inkml:trace contextRef="#ctx0" brushRef="#br0">-22 6049 4257,'-5'-26'3741,"5"26"-387,0 0 129,0 0-1161,0 0-516,12-7-645,-12 7-129,0 0-258,0 0-129,31 0 258,-14 1-258,15 7 258,0-7-387,18 5 129,0-6-258,12 3-129,2-3 0,11 0-129,-6 0 0,8 0 0,-6-2-129,2-1 129,-4-1-129,2 1 0,-3-1 129,0 1-129,1 1 129,0-2 0,3 1 0,0-1-129,5-1 129,-1 0 0,1-3 0,3 1 0,-4-3-129,1-1 129,-6-1 0,2 1 0,-4-3-258,1-1 258,1 1-258,-2 2 129,4-4 0,-2 3 0,2-1-129,-3-2 129,1 2 0,-4 0 0,-3-4 0,-5 2 0,-4-2 0,-3 0 0,-2-1 129,-4-3-129,-2 1 0,3 0 129,-3-1-129,1-1 129,1-2 0,0 0-129,2-1 0,0-3 0,2 1 0,0-4 129,3 0-129,2-2 0,-1-3 129,3 1-129,-2 0 0,0 1 129,-4-3 0,-1 5-129,-4-1 129,-3 2 0,-4-2 0,-1 6 0,-6-6 0,1 4 0,-1-1 0,1 1 129,-3 0-129,2 1 0,-4-1 0,2 3 129,-3 1-258,2-1 129,-4-1 0,1 1 0,1-3-129,1-2 129,-3-6 129,4 1-129,-3-6 0,3-3 1,-1-7-130,6-8 0,-2-5 0,7-7 0,2-3 0,5-4 0,4-7 0,5-4 0,4-3 0,0-4 0,3-7 0,0-11 0,2-12 0,4-9 0,-2-7 0,1-7 0,3-11 0,-1-10 0,0-12 0,4-2 0,-5 4 0,-2-1 0,-6-6 0,-1-3 0,-4-2 0,-3 8 0,-3 15 0,-6 11 0,-4 8 0,0 12 0,-5 15 0,-4 24 0,-5 21 0,-5 18 0,-2 17 0,-11 11 0,4 17 0,-11 17 0,0 0-1678,0 0-3224,1 17-258,-1 3-129,-7 3-129</inkml:trace>
  </inkml:traceGroup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21T01:18:08.020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5ACEFE2D-373D-4389-A8B9-185C70B17885}" emma:medium="tactile" emma:mode="ink">
          <msink:context xmlns:msink="http://schemas.microsoft.com/ink/2010/main" type="writingRegion" rotatedBoundingBox="1213,13188 10039,12918 10122,15644 1296,15914"/>
        </emma:interpretation>
      </emma:emma>
    </inkml:annotationXML>
    <inkml:traceGroup>
      <inkml:annotationXML>
        <emma:emma xmlns:emma="http://www.w3.org/2003/04/emma" version="1.0">
          <emma:interpretation id="{75A91A43-F893-49B7-9322-8EA25008A211}" emma:medium="tactile" emma:mode="ink">
            <msink:context xmlns:msink="http://schemas.microsoft.com/ink/2010/main" type="paragraph" rotatedBoundingBox="1213,13188 9851,12924 9900,14554 1262,1481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353C56B-5D54-498B-AADD-E547DD6EA0C4}" emma:medium="tactile" emma:mode="ink">
              <msink:context xmlns:msink="http://schemas.microsoft.com/ink/2010/main" type="line" rotatedBoundingBox="1213,13188 9851,12924 9900,14554 1262,14818"/>
            </emma:interpretation>
          </emma:emma>
        </inkml:annotationXML>
        <inkml:traceGroup>
          <inkml:annotationXML>
            <emma:emma xmlns:emma="http://www.w3.org/2003/04/emma" version="1.0">
              <emma:interpretation id="{085466FE-D54C-4053-B53F-BAEE337811DA}" emma:medium="tactile" emma:mode="ink">
                <msink:context xmlns:msink="http://schemas.microsoft.com/ink/2010/main" type="inkWord" rotatedBoundingBox="1213,13188 9851,12924 9900,14554 1262,14818">
                  <msink:destinationLink direction="from" ref="{34F20BDB-863F-4FEE-A685-27F89DBF45AB}"/>
                  <msink:destinationLink direction="with" ref="{A1E404C2-8518-4F0B-9724-8D15E938CD6C}"/>
                </msink:context>
              </emma:interpretation>
              <emma:one-of disjunction-type="recognition" id="oneOf0">
                <emma:interpretation id="interp0" emma:lang="en-US" emma:confidence="1">
                  <emma:literal>Input/output</emma:literal>
                </emma:interpretation>
                <emma:interpretation id="interp1" emma:lang="en-US" emma:confidence="0">
                  <emma:literal>Input output</emma:literal>
                </emma:interpretation>
                <emma:interpretation id="interp2" emma:lang="en-US" emma:confidence="0">
                  <emma:literal>Input Jontput</emma:literal>
                </emma:interpretation>
                <emma:interpretation id="interp3" emma:lang="en-US" emma:confidence="0">
                  <emma:literal>Input /ontput</emma:literal>
                </emma:interpretation>
                <emma:interpretation id="interp4" emma:lang="en-US" emma:confidence="0">
                  <emma:literal>Input font-put</emma:literal>
                </emma:interpretation>
              </emma:one-of>
            </emma:emma>
          </inkml:annotationXML>
          <inkml:trace contextRef="#ctx0" brushRef="#br0">29 61 11997,'-18'-14'4773,"2"2"-258,16 12 0,0 0-2193,0 0-1032,0 0-387,9-6-258,23 6-129,7-1-129,11-1 0,7-3-129,5 1-129,4-1-258,-5-1-258,-3 6-516,-20-9-1548,-4 9-2193,-15 0-129,-19 0-258,11 16-387</inkml:trace>
          <inkml:trace contextRef="#ctx0" brushRef="#br0" timeOffset="-390.0007">316 252 1032,'0'-22'3483,"0"22"258,0-19 258,0 19-903,-4-20-129,-7 4-258,11 16-387,-14-19-258,14 19-387,0 0-258,0 0-387,-9-18-129,9 18-258,0 0-129,0 0-129,0 14 0,0 4-129,0 3-128,4 6-130,1 5 0,8 5 0,-3 1 0,3 4 0,-1-2 0,2 2 0,-1-1 0,-1 0 0,-3-5 0,-2-1 0,-1-3 0,-3-3 0,1-4 0,-4-25 0,5 28 0,-5-28 0,0 16-388,0-16-515,0 0-774,-11-2-2967,11 2-258,-5-25-129,0 9 0</inkml:trace>
          <inkml:trace contextRef="#ctx0" brushRef="#br0" timeOffset="327.6006">-56 693 13287,'2'16'4773,"-2"-16"-129,19 11 129,-19-11-2967,41 0-1032,-18 0-129,20 5-129,0-5 0,13 0-387,5 0 0,1-4-387,6-1-258,-11-11-1032,10 5-2967,-12 3-387,-5-3-129,-5 0-258</inkml:trace>
          <inkml:trace contextRef="#ctx0" brushRef="#br0" timeOffset="1076.4019">787 401 12513,'21'-5'4773,"-1"14"-258,-8 7 0,-12-16-2838,27 44-645,-13-19-258,6 9-258,-6-4-258,4 4 0,-6-6 0,-1-3-129,-6-5-129,1-4 129,-6-16-129,0 0 0,0 0 0,0 0 0,0 0 0,0-25 0,0 5 0,0-6 0,0-3 0,8-1 0,1 0 129,6 3 0,-3 1 0,6 4 0,0 3 0,-1 6 129,3 6-129,1 7 0,1 0 130,3 5-259,-1 10 0,1 2 0,-2 3 0,1 3 0,-1 4 0,-4-1 0,1 5 0,-8-5-517,4 6-128,-14-12-774,19 7-3096,-13-6-516,-5-3 129,-3-18-387</inkml:trace>
          <inkml:trace contextRef="#ctx0" brushRef="#br0" timeOffset="1388.4024">1607 510 9933,'18'-36'5160,"-18"36"-258,7-19-129,-7 19-903,0 0-2193,0 0-645,14 16-387,-12 3 0,3 13-515,1 2-130,1 12 0,-4 1 0,3 8 0,-1 2 0,-2-2 0,1 0 0,-2-9 0,1 0 0,-3-12-388,4 0-386,-4-34 0,5 36-258,-5-36-774,0 0-2709,0 0-258,0 0-129,0 0 0</inkml:trace>
          <inkml:trace contextRef="#ctx0" brushRef="#br0" timeOffset="1872.0033">1637 396 11223,'11'-30'4902,"7"7"-387,-18 23 258,41-9-2580,-25-6-903,17 15-387,-1-5-129,11 5-258,0 0-129,3 2 0,-2 7-129,-3 3-129,-5 2 129,-6 4 1,-10 0-259,-6 2 0,-10-3 0,-4 3 0,-9-4 0,-9-2 0,-5-1 0,-4-3 0,-3-4 0,-4-3 0,0 1 0,0-4 0,2 0 0,-3-2-388,6 0-257,-3-12-645,32 14-2709,-35-7-903,17 3 129,18 4-387,-25-5-387</inkml:trace>
          <inkml:trace contextRef="#ctx0" brushRef="#br0" timeOffset="2667.6047">2274 286 10707,'0'0'4515,"0"0"-129,20-4-129,-20 15-1935,0-11-1419,5 28-387,-2-8-129,6 5 0,-3 0-258,3 1 129,-2 1-129,0-2 0,2-2-129,-2-2 129,-7-21-129,12 29 129,-12-29 0,18 7 0,-18-7 129,25-4 0,-11-12-129,8 0 129,-1-5 0,4-2 0,-4-4 0,2 4-129,-3-4 0,1 6 129,-7 0-129,-1 5 0,-13 16 0,16-22 0,-16 22-129,0 0 0,18 0 129,-18 0-129,14 18-129,-2-2 258,1 5-129,5 6 0,-1 3 0,1 2 0,2 4-129,-4-4 0,1 2-258,-4-11-129,3 7-258,-16-30-645,19 30-1677,-19-30-1677,17 0 0,-17 0-258,17-32-258</inkml:trace>
          <inkml:trace contextRef="#ctx0" brushRef="#br0" timeOffset="2932.8051">2996 165 12771,'5'-66'5031,"-5"41"-516,0 9 258,-3 0-2709,3 16-903,0 0-258,5 21-129,-3 1-129,5 11-515,-2 5-130,6 10 0,-4 3 0,6 8 0,-3 0 0,3-1 0,1 1 0,-3-7 0,7 1 0,-13-23-1678,18 4-2837,-16-16-645,-7-18 258,0 0-516</inkml:trace>
          <inkml:trace contextRef="#ctx0" brushRef="#br0" timeOffset="3104.4054">3023 380 12384,'0'-16'4902,"0"16"-387,32-2 129,-7-3-2838,17 5-1548,12 5-2064,5 0-2451,-1-5-258,12 2-129,-5-2-516</inkml:trace>
          <inkml:trace contextRef="#ctx0" brushRef="#br0" timeOffset="3572.4063">4072-342 14448,'32'-38'4773,"-32"38"-129,27 0 0,-27 0-3354,21 39-516,-12 1-258,2 20 0,-6 4-129,-1 14-129,-4 8 129,-6 8-257,-10 4-130,-3 9 0,-8 5 0,-1 5 0,-6-1 0,2-1 0,-2-6 0,4-11 0,1-11 0,6-16 0,4-14 0,3-22 0,7-6 0,9-29 0,-7 28-1678,7-28-3224,0 0-129,-4-12-129,4-4 0</inkml:trace>
          <inkml:trace contextRef="#ctx0" brushRef="#br0" timeOffset="4087.2072">4675 225 13287,'-3'-46'4902,"-8"26"-258,-1 4 0,12 16-2838,-27-21-774,27 21-516,-30 0 0,30 0-258,-29 14-129,20 8-129,2 2 129,5 10-129,2 4 0,2 3 0,9 1 0,7 1 0,5-2 0,5-4 0,3-1 0,2-6 129,3-9-129,-1-5 258,1-9-129,1-5 259,-3-4-388,4-10 0,-8-9 0,2-6 0,-7-7 0,-2-3 0,-7-8 0,-7-3 0,-7-5 0,-2-2 0,-13-2 0,-6 2 0,-8 3 0,-3 4 0,-2 13 0,-8 3 0,7 23 0,-17 0-2710,14 14-2321,-3 16-258,4 13 0,3 4-387</inkml:trace>
          <inkml:trace contextRef="#ctx0" brushRef="#br0" timeOffset="4820.4083">5435 229 11739,'0'0'4644,"0"0"-645,0 0 258,3 9-2967,1 12-387,-4-1-258,0 6-258,0-1-129,0 2 0,0-2-129,0 0 0,0-4-129,2-1 129,-2-20 0,9 19 129,-9-19 129,0 0 0,19 0 0,-19 0 0,20-21 129,-6 3-129,-3-3-129,5-1 0,-6-3 0,3 4 0,-4 0-128,1 1-130,-4 4 0,-6 16 0,7-19 0,-7 19 0,0 0 0,0 0 0,21 3 0,-21-3 0,30 30 0,-12-8 0,5 1 0,0 2 0,2 0 0,-2-6 0,1 4-130,-8-8-386,5 2-387,-21-17-1032,30 0-2709,-30 0-258,27-16-129,-15-3-129</inkml:trace>
          <inkml:trace contextRef="#ctx0" brushRef="#br0" timeOffset="5085.6089">6011-31 12642,'9'-94'4902,"-5"56"-387,-3 12 258,-2-3-2838,1 29-774,0 0-387,16 16-129,-9 9-129,5 20 0,-3 1-128,7 14-388,-2 6 0,2 4 0,0-1 0,0 0 0,-1-3 0,-3-4 0,4-1 0,-9-15 0,9 7-1162,-16-19-3611,2-5-258,-2-13 0,0-16-387</inkml:trace>
          <inkml:trace contextRef="#ctx0" brushRef="#br0" timeOffset="5304.0093">6054 268 13674,'43'-13'4773,"-15"13"-129,8-1-129,-4-5-2838,16 6-1032,-4 0-387,1 0-774,10 0-3483,-9 0-645,-5-5 129,-4 1-645</inkml:trace>
          <inkml:trace contextRef="#ctx0" brushRef="#br0" timeOffset="5865.6103">6671 236 13803,'0'0'4902,"0"0"-258,0 14 0,0-14-2967,0 46-774,4-15-258,10 15-129,-5 0 0,7 11-258,-2 2-129,0 5-129,-3 2-387,-6-6 0,4 8-516,-9-22-387,2 11-516,-9-32-774,7 0-2064,0-25 0,-16 1-129,10-11-258</inkml:trace>
          <inkml:trace contextRef="#ctx0" brushRef="#br0" timeOffset="6208.8109">6685 407 7482,'-3'-100'4515,"1"61"0,2 9-387,7 14-1161,-5-11-774,19 18-516,-8-9-516,20 16-129,-4-5-387,15 7-258,-3 0 0,4 4 0,-4 7-129,0 5-129,-9 0 0,-6 1 0,-8 3 0,-11 1 0,-7-3 0,0-18-258,-30 29 258,2-21-258,-6 0 0,-9-5-129,2-1 129,-5-2-258,3 0 129,-1 0-258,8 0-258,-3-7-387,18 7-1419,-2 0-2064,5 0 129,18 0-258,-20 0-129</inkml:trace>
          <inkml:trace contextRef="#ctx0" brushRef="#br0" timeOffset="6739.2118">7310 225 14061,'12'-18'4644,"-12"18"-258,0 0 129,0 0-3354,14 23-645,-12-7 0,3 8-258,-3-3 129,4 4-258,-3 0-129,2-2 0,1-4 0,1-1 0,-7-18 0,20 23 0,-20-23 0,26 0 0,-26 0 129,30-12-129,-15-6 129,-1-3 0,0-4 0,-1-2 129,-5 1-129,3-1 129,-4 2-129,0 5 129,-1 3-129,-6 17 0,9-22 0,-9 22 0,0 0 1,21 6-130,-10 10 0,3 5 0,2 4 0,2 3 0,1 4 0,-1 0-130,2 0-257,-6-7-258,7 4-387,-21-29-1032,30 16-2580,-14-16 0,2 0-258,2-18 0</inkml:trace>
          <inkml:trace contextRef="#ctx0" brushRef="#br0" timeOffset="7004.4123">8057-280 14964,'0'-61'4773,"0"61"129,0 0-387,23 25-3096,-23 6-516,16 18-129,-7 3-257,7 12-517,-2 2 0,4 1 0,-2 1 0,-2-4 0,0 0 0,-7-10 0,8 2 0,-14-18-646,14 8-1031,-19-23-2709,4-5-645,0-18 129,0 0-258,0 0 0</inkml:trace>
          <inkml:trace contextRef="#ctx0" brushRef="#br0" timeOffset="7176.0126">8071 222 7869,'-32'-29'4644,"32"29"129,0 0-387,0 0-258,16-18-1935,28 20-645,-4-2-516,20 0-645,6 0-645,0 0-3870,14 0-258,2 0-387,-1-7-129</inkml:trace>
        </inkml:traceGroup>
      </inkml:traceGroup>
    </inkml:traceGroup>
    <inkml:traceGroup>
      <inkml:annotationXML>
        <emma:emma xmlns:emma="http://www.w3.org/2003/04/emma" version="1.0">
          <emma:interpretation id="{77303CD1-F0E8-4E9E-BCC5-D6E845E81063}" emma:medium="tactile" emma:mode="ink">
            <msink:context xmlns:msink="http://schemas.microsoft.com/ink/2010/main" type="paragraph" rotatedBoundingBox="1656,14588 10098,14423 10121,15647 1680,1581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2334BA0-DABA-4F73-98FA-9E84CCBFC44E}" emma:medium="tactile" emma:mode="ink">
              <msink:context xmlns:msink="http://schemas.microsoft.com/ink/2010/main" type="line" rotatedBoundingBox="1656,14588 10098,14423 10121,15647 1680,15812"/>
            </emma:interpretation>
          </emma:emma>
        </inkml:annotationXML>
        <inkml:traceGroup>
          <inkml:annotationXML>
            <emma:emma xmlns:emma="http://www.w3.org/2003/04/emma" version="1.0">
              <emma:interpretation id="{55CC4A1E-5799-4A6E-BBB6-2D1CDB46FC13}" emma:medium="tactile" emma:mode="ink">
                <msink:context xmlns:msink="http://schemas.microsoft.com/ink/2010/main" type="inkWord" rotatedBoundingBox="5365,14516 10098,14423 10121,15647 5389,15740"/>
              </emma:interpretation>
              <emma:one-of disjunction-type="recognition" id="oneOf1">
                <emma:interpretation id="interp5" emma:lang="en-US" emma:confidence="0.5">
                  <emma:literal>characteristics</emma:literal>
                </emma:interpretation>
                <emma:interpretation id="interp6" emma:lang="en-US" emma:confidence="0">
                  <emma:literal>character misting</emma:literal>
                </emma:interpretation>
                <emma:interpretation id="interp7" emma:lang="en-US" emma:confidence="0">
                  <emma:literal>character its</emma:literal>
                </emma:interpretation>
                <emma:interpretation id="interp8" emma:lang="en-US" emma:confidence="0">
                  <emma:literal>character istis</emma:literal>
                </emma:interpretation>
                <emma:interpretation id="interp9" emma:lang="en-US" emma:confidence="0">
                  <emma:literal>character istiy</emma:literal>
                </emma:interpretation>
              </emma:one-of>
            </emma:emma>
          </inkml:annotationXML>
          <inkml:trace contextRef="#ctx0" brushRef="#br0" timeOffset="11637.6204">4095 1675 12384,'-16'-14'4902,"16"14"-129,22-15 0,17 15-2967,-9-5-774,22 5-516,5-2-516,1-5-774,26 7-2967,-11 0-1032,-4 0 0,-3 0-258,-11 0-645</inkml:trace>
          <inkml:trace contextRef="#ctx0" brushRef="#br0" timeOffset="11434.82">4204 1303 11868,'7'-28'4773,"-7"28"-258,0 0 258,0 0-1935,11 28-1677,-11 1-258,0 15-258,0 1 0,2 11-129,1 1-386,6 6-130,0-1 0,5 2 0,0 2 0,1-8 0,1 1 0,-6-13-388,6 1-386,-12-26-387,12 15-1806,-16-36-2064,0 0 129,0 0-258,-13-29 0</inkml:trace>
          <inkml:trace contextRef="#ctx0" brushRef="#br0" timeOffset="12558.022">4745 1712 15093,'60'-10'4773,"-30"4"0,-1-10-774,6 14-2967,-13-6-258,4 2-387,-8-6 0,0 3-129,-18 9 0,20-29-129,-20 29-129,0-28 0,0 28 0,-22-25-129,-1 20 0,-7 1-129,0 4 0,-6 5 0,6 13-129,-2 2 129,9 10 0,1 0 0,13 8 129,8 1 129,2 4 0,19 3 258,7-4-129,12 1 258,2-11 0,12-2 129,-1-10 0,8-6 0,-5-14 1,4-3-517,-9-13 0,0-9 0,-8-7 0,-3-4 0,-7-5 0,-8-1 0,-8-7 0,-7 5 0,-8 0 0,-1 3 0,-9 7 0,-8 5 0,-1 8 0,-5 5 0,1 11 0,-1 3-646,7 2 130,0 5 0,16-5 0,-16 20 129,16-20 129,0 21 129,0-21 258,25 14 0,-7-12 258,3 2-129,1-4 258,2 0-129,-4 0 0,3 0 0,-3-2 1,3 0-388,-4-3 0,5 3 0,-5-2 0,4 4 0,0 0 0,-1 0 0,1 0 0,-2 2 0,-1 5 0,-2 8 0,-1 2 0,-1 3 0,-1 5 0,-7 2 0,1 5 0,-5-4 0,5 4 0,-9-12-904,7 15-773,-11-17-3096,4-18-258,0 18-129,0-18 129</inkml:trace>
          <inkml:trace contextRef="#ctx0" brushRef="#br0" timeOffset="12932.4227">5970 1499 14577,'-14'-86'4644,"10"53"-516,4 17-387,0 16-5289,0-20-2580,0 20-258,2 11-387,5 8-258</inkml:trace>
          <inkml:trace contextRef="#ctx0" brushRef="#br0" timeOffset="12776.4224">5984 1573 14319,'33'-37'4902,"-33"37"-258,21-5 0,-21 5-3225,12 12-516,-6 6-387,4 12 0,-1-1-258,5 8-129,-1 2-129,-4 0-387,3 8-387,-12-21-1548,6 10-2322,-3-11-258,-3-4-129,0-21-129</inkml:trace>
          <inkml:trace contextRef="#ctx0" brushRef="#br0" timeOffset="13369.2235">6354 1549 11352,'22'-18'4644,"-22"18"-129,9-18-129,-9 18-2322,0 0-1419,0 0-387,0 0-129,-13-2-258,13 2 0,-12 11-129,12-11 129,-6 23 0,6-23 129,4 27 129,10-11 129,2-4 129,11 8 129,0-6 129,8 6 0,-1-4 0,7 5 0,-7-5-129,0 3 0,-8-1-129,-3 2-128,-10-1-259,-6 1 0,-7-2 0,-11-2 0,-8-2 0,-10-3 0,-1 3-775,-15-14-1289,8 0-2580,-4-4-387,0-5-129,4-3-129</inkml:trace>
          <inkml:trace contextRef="#ctx0" brushRef="#br0" timeOffset="14040.0246">6758 1559 12255,'-2'-21'5031,"22"19"-387,5 0 129,12 6-2451,-1-6-1032,23 2-258,-4 0-387,11 0-129,-4-3-257,0 3-259,-7-4 0,-5 4 0,-14 0 0,-10 0 0,-8 0 0,-18 0 0,21 16 0,-13 2 0,-3 3 0,2 6 0,2 7 0,0 3 0,3 4 0,-1-2 0,1 7 0,-6-17-517,13 13-3095,-13-24-1290,-6-18-129,0 0-129,19 6-129</inkml:trace>
          <inkml:trace contextRef="#ctx0" brushRef="#br0" timeOffset="13696.824">6845 1022 13416,'38'18'5289,"-29"0"-387,5 12 0,-9-5-1806,11 23-1934,-12-4-1162,8 11 0,-6 2 0,2 6 0,3-1 0,3 0 0,1 0 0,-3-5 0,2 0 0,-7-9 0,11 4-775,-18-25-2837,0 3-1290,0-14-129,0-16 0,-19 5-258</inkml:trace>
          <inkml:trace contextRef="#ctx0" brushRef="#br0" timeOffset="14180.4249">7536 1515 13416,'5'-118'4773,"-5"69"-387,0 9 129,0 19-2451,0 3-1935,0 18-1806,0 0-2322,0 0-387,-9 25-258,9 2-387</inkml:trace>
          <inkml:trace contextRef="#ctx0" brushRef="#br0" timeOffset="14710.8258">7772 1513 12384,'0'0'4644,"-12"2"-258,12-2 0,-32 14-2064,23 13-1290,-11-6-516,13 13-129,0 1-129,7 6 0,5 0-258,15-2 0,10 2 0,11-9-129,11-3-129,5-13-258,17 0-129,-4-16-516,17 0 0,-16-25 0,11 4 0,-15-17 387,-1 3 387,-12-1 387,-19-7 516,-5 11 516,-21-7 129,0 20 0,-14-6-129,5 25-129,-36-15-258,15 15-129,-4 0-258,5 11 0,4 3-129,8 4 0,4 4 0,6 2 0,14 5-129,12 1 129,8 4 0,6 5 129,5 2-129,4 2 129,-3-1 0,-1 3 0,-10-4-128,-5-2-130,-14-4 0,-9-4 0,-9-6 0,-13-6 0,-12-1 0,-10-9 0,-1 10-904,-10-15-3869,-2 1-129,-7-5 0,3 4-387</inkml:trace>
          <inkml:trace contextRef="#ctx0" brushRef="#br0" timeOffset="8455.2148">648 1675 6837,'13'-29'4386,"-15"1"0,2 28-129,-30-9-1548,3 0-903,7 9-645,-12 4-516,6 14-129,-6-1-129,3 12-129,1 1 0,5 7-129,3 4-129,8 6 0,6 1 0,6 0 129,11 1-258,12-2 129,9-5 0,5-6 0,8-9-129,5-8 129,5-6-387,-5-13-645,14-6-3225,-7-6-129,-9-10-258,0-1 0</inkml:trace>
          <inkml:trace contextRef="#ctx0" brushRef="#br0" timeOffset="9110.416">890 1253 9804,'0'0'4515,"0"0"-387,0 0 129,0 0-2064,0 0-903,7 11-387,4 14-387,-6 0 129,8 12-258,-4 2 0,3 15-129,-1-1 0,3 11-258,-5 0 129,0 5 0,-4 1-129,0-4 129,-3-1-129,0-6 0,-2-9 0,0-11 0,0-9 129,0-12-129,0-18 0,0 0 129,-2-12-129,2-17 129,0-8 0,4-8 0,3-4 0,3 1 0,1-4 0,7 8 0,0 3 129,1 9-129,1 3 0,-1 8 0,3 8-129,1 10 129,0 3 0,2 7-129,-2 11 129,4 7-129,-2 3 129,0 13-129,-1 3 0,-2 1 0,-1 5-258,-7-9 0,6 5-516,-15-18-516,18 19-1935,-12-23-1806,-2 0 258,0-8-516,-9-16-258</inkml:trace>
          <inkml:trace contextRef="#ctx0" brushRef="#br0" timeOffset="10062.0177">1918 1794 10836,'4'-32'4515,"-4"32"129,-9-30-387,-16 7-2451,25 23-903,-34-16-258,15 16-387,-5 0 0,5 5-258,-1 13 0,4 5 129,2 5-258,5 6 129,2 2-129,5-1 129,2 3 0,0-5 0,9 0 0,2-7 0,0-3 0,-11-23 0,28 23 0,-28-23 129,28 0 0,-28 0 129,27-19 129,-11-1 0,-5-10 129,1 5-129,-3-7 129,4 4-129,-6-3-129,2 7-129,-4 2 0,2 4 0,-7 18-129,16-17 0,-16 17 0,18 3 0,-18-3 0,28 34 0,-12-7 0,0 1 129,4 2-258,0 1 258,-3-3-129,3-1 129,-4-8 0,2-3 0,-1-7 0,1-3 0,0-6 0,0-4 1,-2-14-130,2-3 0,-2-8 0,-2-4 0,-3-7 0,-6-4 0,-3-2 0,-2-1 0,-4 8 0,-8-2 0,-1 9-130,-6 6-128,3 8-129,-4 4-129,20 14 129,-32-7-129,32 7 129,-23 0-129,23 0 129,0 0 0,-9 19 129,9-19 129,0 0 0,12 14 129,-12-14 129,34 4 129,-14-4 0,6 0 0,-2-4 129,6 4 129,-5-5-129,7 5 0,-4 0 0,2 0 0,-1 7-129,-1 4 0,-1 5-129,0 3 0,-2 5-129,-4 0-129,-1 10-258,-6-5-129,7 19-903,-17-11-3354,6 2-258,-4-5-129,1-4-258</inkml:trace>
          <inkml:trace contextRef="#ctx0" brushRef="#br0" timeOffset="10639.2187">2952 1666 11610,'12'-36'4515,"-12"36"129,0-26-258,-12 10-2967,12 16-516,-20 0-387,20 0-258,-27 10-129,13 6 0,2 4-129,1 3 0,2 2 0,2 3 0,5-3 0,2 0 0,0-2 129,0 1-129,7-1 0,4-6 129,0 1 0,-11-18-129,21 18 129,-21-18 0,23 0 129,-23 0 0,22-18 258,-10 2-129,-5-9 0,6 0 129,-6-5-129,3 5 0,-1-3-129,4 6 1,-4 5-259,-9 17 0,25-20 0,-25 20 0,30 5 0,-16 11 0,4 9-130,-6 4-257,8 12-258,-8-11-258,13 20-645,-18-27-1032,22 9-1935,-8-9-258,0-7-258,6-9 0</inkml:trace>
          <inkml:trace contextRef="#ctx0" brushRef="#br0" timeOffset="10920.0192">3574 1670 9030,'2'-50'4515,"-11"30"-258,9 20 0,-28-2-1935,-3 1-903,15 10-645,-10 7-387,10 8 0,-4 5-258,11 6 129,2 1-129,7 3 129,0 2-258,18-2 129,7 0-129,7-3 129,7-4-258,4-7 0,5-2-258,-6-16-516,10 9-1548,-8-16-1806,-10-5-258,0-8-258,-13-8-387</inkml:trace>
        </inkml:traceGroup>
      </inkml:traceGroup>
    </inkml:traceGroup>
  </inkml:traceGroup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21T01:18:24.649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056619A3-B914-4D15-B815-C64B2B33E251}" emma:medium="tactile" emma:mode="ink">
          <msink:context xmlns:msink="http://schemas.microsoft.com/ink/2010/main" type="writingRegion" rotatedBoundingBox="15686,13215 24694,13161 24707,15428 15699,15481"/>
        </emma:interpretation>
      </emma:emma>
    </inkml:annotationXML>
    <inkml:traceGroup>
      <inkml:annotationXML>
        <emma:emma xmlns:emma="http://www.w3.org/2003/04/emma" version="1.0">
          <emma:interpretation id="{B9C18B0E-01EF-4817-8B7D-314013B09C56}" emma:medium="tactile" emma:mode="ink">
            <msink:context xmlns:msink="http://schemas.microsoft.com/ink/2010/main" type="paragraph" rotatedBoundingBox="15690,13126 20840,13223 20809,14848 15660,1475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DD1D929-9C3E-4A2C-9EF7-7A06E9E93234}" emma:medium="tactile" emma:mode="ink">
              <msink:context xmlns:msink="http://schemas.microsoft.com/ink/2010/main" type="line" rotatedBoundingBox="15690,13126 20840,13223 20809,14848 15660,14751"/>
            </emma:interpretation>
          </emma:emma>
        </inkml:annotationXML>
        <inkml:traceGroup>
          <inkml:annotationXML>
            <emma:emma xmlns:emma="http://www.w3.org/2003/04/emma" version="1.0">
              <emma:interpretation id="{5C6C3314-21A2-4387-85F3-FD3B87D8745E}" emma:medium="tactile" emma:mode="ink">
                <msink:context xmlns:msink="http://schemas.microsoft.com/ink/2010/main" type="inkWord" rotatedBoundingBox="15690,13126 20840,13223 20809,14848 15660,14751"/>
              </emma:interpretation>
              <emma:one-of disjunction-type="recognition" id="oneOf0">
                <emma:interpretation id="interp0" emma:lang="en-US" emma:confidence="0">
                  <emma:literal>Transfer</emma:literal>
                </emma:interpretation>
                <emma:interpretation id="interp1" emma:lang="en-US" emma:confidence="0">
                  <emma:literal>Tran for</emma:literal>
                </emma:interpretation>
                <emma:interpretation id="interp2" emma:lang="en-US" emma:confidence="0">
                  <emma:literal>Tran fear</emma:literal>
                </emma:interpretation>
                <emma:interpretation id="interp3" emma:lang="en-US" emma:confidence="0">
                  <emma:literal>transfer</emma:literal>
                </emma:interpretation>
                <emma:interpretation id="interp4" emma:lang="en-US" emma:confidence="0">
                  <emma:literal>Tran ten</emma:literal>
                </emma:interpretation>
              </emma:one-of>
            </emma:emma>
          </inkml:annotationXML>
          <inkml:trace contextRef="#ctx0" brushRef="#br0">0 103 9159,'0'0'4644,"13"-9"0,12 7 0,8-7-1548,26 9-1419,0-5-387,31 5-387,5-12-258,17 3-129,0-4-258,4 3 0,-8-1 0,-10 2-258,-16 5 0,-20-3-387,-14 7-258,-28-1-1548,-20 1-2451,0 0-129,0 12-258,-16-8-258</inkml:trace>
          <inkml:trace contextRef="#ctx0" brushRef="#br0" timeOffset="280.8005">687 37 12513,'-13'45'4902,"13"-12"-129,0 7-129,20 16-2709,-18-11-645,17 19-387,-8-9-129,5 9-258,-5-3-129,1-3-257,-1-1-130,-4-7 0,2-2 0,-6-12-388,3-3-257,-6-15-258,3 9-1677,-3-27-2193,0 0 0,0 0-258,0 0-258</inkml:trace>
          <inkml:trace contextRef="#ctx0" brushRef="#br0" timeOffset="889.2016">865 718 11739,'55'24'4902,"-30"-17"-258,0-2 129,-2-5-2064,14 2-1290,-12-2-516,11 0-258,-6-14 0,4 1-257,-8-8-388,3-2 0,-6-4 0,-5-5 0,-8 0 0,-6-4 0,-4 4 0,-5-1-130,-6 6-386,-10-2-258,6 13-129,-11-5-258,26 21-258,-45-14-903,45 14-1161,-30 2-645,30-2-258,-21 16 129,21-16 645,-11 19 1548,11-19 1548,7 21 1677,-7-21 1548,25 9 1161,-5-3 258,-1-5-129,1-1-1032,8 0-258,-28 0-1032,41-8-387,-41 8-516,34-13 0,-34 13-258,25-9 0,-25 9-129,18-2 0,-18 2-129,21 2 0,-21-2 129,25 25-258,-11-9 129,2 7-258,0 2 129,0 2-258,2 5 0,-8-5-516,7 6-129,-12-11-774,20 13-1806,-11-13-1419,4-5 129,3-4-516,6-8-258</inkml:trace>
          <inkml:trace contextRef="#ctx0" brushRef="#br0" timeOffset="1294.8021">1898 514 8514,'-37'-32'4773,"8"19"-258,3 12-129,-6 2-1290,-6 3-1548,15 16-774,-5-1 0,10 10-387,0 1-129,11 4 0,3-1-258,4-2 129,11 1-129,5-4 0,4-1 0,3-8-129,4-1 0,-1-9 129,-1-4 0,2-5 129,-2-7 129,0-5 0,-6-13 258,3 2 0,-6-11 129,1 9-129,-2-5 0,1 7-257,-4 3-259,6 9 0,1 6 0,1 5 0,3 13 0,-2 6 0,4 8 0,-5 0-646,5 10-644,-15-18-2064,10 6-1677,-4-9 129,0-7-387,0-9-129</inkml:trace>
          <inkml:trace contextRef="#ctx0" brushRef="#br0" timeOffset="1684.803">2377 482 12642,'0'0'4902,"0"0"-258,0 0 129,16 7-2967,0 20-1032,-9-6 0,7 7-387,-5-1 0,0 0-387,-2-1-258,-5-4-129,3 3-129,-5-9-129,4 0 129,-4-16 129,0 0 258,0 0 129,19-6 387,-3-10 129,-3-12 129,10 3 258,-5-11-258,12 8 129,-4-2-258,8 8-386,-2 5-130,6 10 0,-1 7 0,-1 3 0,-3 17 0,-4 3 0,-6 9 0,-11-6-388,12 19-2063,-19-17-2322,2 1-387,-5-10 0,1-3-387</inkml:trace>
          <inkml:trace contextRef="#ctx0" brushRef="#br0" timeOffset="2184.0038">3250 493 13803,'53'-6'5031,"-26"6"-258,0-2-129,1 2-2967,-3-10-1032,11-3 0,-4-8-516,3-4 129,-4-9-129,-3-7-258,-5-3 129,-5-8-258,-4-1 129,-9-4-258,-3 7 129,-2 4 0,-5 10 0,-6 6 0,11 30 0,-21-5 129,12 19 0,5 23 129,4 11 129,0 11 0,4 7 258,10 14 0,-3-4 258,8 15-129,-4 2 129,6 15 1,-7 4-646,4 9 0,-4 0 0,1-2 0,-3-7 0,-1-10 0,-4-15 0,-2-19 0,-1-17 0,-3-15 0,-1-13 0,0-23 0,0 0 0,-12 5 0,12-5-904,-28-32-1031,19 4-2838,-11-17-258,2-3-129,-1-12-129</inkml:trace>
          <inkml:trace contextRef="#ctx0" brushRef="#br0" timeOffset="2355.6041">3378 715 10320,'-18'-21'4644,"31"10"-129,17 9-258,9 0-2064,16-1-2580,11 3-3354,11-13-387,13 6-258,-1-7-387</inkml:trace>
          <inkml:trace contextRef="#ctx0" brushRef="#br0" timeOffset="3104.4055">4227 498 14448,'58'0'4902,"-26"0"-258,4 0-129,-13-9-3354,14 2-516,-10-6-387,-2-1 258,-11-5-387,-7-1-129,-7 0 0,-9-1 0,-8 5-129,-10 2 0,-3 7 0,-4 5-258,2 2 129,-2 11 0,9 8 0,4 6 0,7 5 129,5 2-129,7 2 387,2 0-129,14-2 258,11 0 0,2-7 258,10-2-129,-1-9 129,13-1 0,-4-11 0,7-2 0,-8-8-386,2-4-130,-5-8 0,-3-5 0,-8-5 0,-7-2 0,-5-2 0,-9-1 0,-4 3 0,-5-4 0,-5 8-517,-11-1-128,5 13-129,-7 0 129,18 16 0,-27-10 0,27 10 129,0 0 129,-16 5 129,16-5 129,0 0 129,4 16 258,-4-16 0,25 2 0,-25-2 258,34 0 0,-17-6 0,7 3 0,-7-4 0,7 5 0,-7-3-129,5 5 0,-3-2-129,4 2 1,-1 2-259,3 7 0,-2 1 0,3 6 0,1 2 0,0 7 0,-2 5 0,-6 4 0,-1 2 0,-7 4 0,3 8-259,-14-14-2063,0 12-2451,-5-5-387,1-3-129,-5-4-258</inkml:trace>
        </inkml:traceGroup>
      </inkml:traceGroup>
    </inkml:traceGroup>
    <inkml:traceGroup>
      <inkml:annotationXML>
        <emma:emma xmlns:emma="http://www.w3.org/2003/04/emma" version="1.0">
          <emma:interpretation id="{68CCFB49-8D70-4A60-A134-204E62E902CD}" emma:medium="tactile" emma:mode="ink">
            <msink:context xmlns:msink="http://schemas.microsoft.com/ink/2010/main" type="paragraph" rotatedBoundingBox="16284,14219 24700,14169 24707,15428 16292,1547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3B17B94-2A9F-47DD-8FB8-CC5784779E34}" emma:medium="tactile" emma:mode="ink">
              <msink:context xmlns:msink="http://schemas.microsoft.com/ink/2010/main" type="line" rotatedBoundingBox="16284,14219 24700,14169 24707,15428 16292,15478"/>
            </emma:interpretation>
          </emma:emma>
        </inkml:annotationXML>
        <inkml:traceGroup>
          <inkml:annotationXML>
            <emma:emma xmlns:emma="http://www.w3.org/2003/04/emma" version="1.0">
              <emma:interpretation id="{74F65A03-088F-44DE-BB1F-4D4B3446A8CF}" emma:medium="tactile" emma:mode="ink">
                <msink:context xmlns:msink="http://schemas.microsoft.com/ink/2010/main" type="inkWord" rotatedBoundingBox="20147,14196 24700,14169 24707,15428 20155,15455"/>
              </emma:interpretation>
              <emma:one-of disjunction-type="recognition" id="oneOf1">
                <emma:interpretation id="interp5" emma:lang="en-US" emma:confidence="0.5">
                  <emma:literal>characteristics</emma:literal>
                </emma:interpretation>
                <emma:interpretation id="interp6" emma:lang="en-US" emma:confidence="0">
                  <emma:literal>character's his</emma:literal>
                </emma:interpretation>
                <emma:interpretation id="interp7" emma:lang="en-US" emma:confidence="0">
                  <emma:literal>character's has</emma:literal>
                </emma:interpretation>
                <emma:interpretation id="interp8" emma:lang="en-US" emma:confidence="0">
                  <emma:literal>character's ties</emma:literal>
                </emma:interpretation>
                <emma:interpretation id="interp9" emma:lang="en-US" emma:confidence="0">
                  <emma:literal>character's Lies</emma:literal>
                </emma:interpretation>
              </emma:one-of>
            </emma:emma>
          </inkml:annotationXML>
          <inkml:trace contextRef="#ctx0" brushRef="#br0" timeOffset="6130.8108">4463 1330 13545,'0'-41'4902,"0"41"-129,0 0 0,4 25-2838,-4-2-774,7 18-258,-4 0-128,10 14-775,-4 2 0,5 6 0,-2 1 0,3 1 0,1 1 0,-7-3-130,7 9-1418,-15-27-645,19 19-516,-20-34-2064,5-3-129,-5-27-516,0 0-129</inkml:trace>
          <inkml:trace contextRef="#ctx0" brushRef="#br0" timeOffset="6302.4111">4586 1907 4386,'-27'-84'4644,"15"50"129,-1 11-516,-3-7-774,16 30-645,-1-23-258,17 23-645,0-6-645,24 6-645,1-1-258,9-5-516,9 6-1419,3 0-2967,-7-3-516,-7-6-129,-7 2-387</inkml:trace>
          <inkml:trace contextRef="#ctx0" brushRef="#br0" timeOffset="7332.0129">5114 1741 10191,'34'0'4773,"-14"0"0,1 0-258,4 0-1677,-7-3-1806,19 1-258,-10-7-387,6 4 0,-6-8 0,-2 1-258,-9-2 0,-7-4-129,-7 2 0,-4 0 129,-14 2-129,-11-3 0,1 9-129,-10-1 129,0 7-129,-1 2 0,3 2 0,0 8-129,8 6 129,1 4 0,4 3 129,6 6 0,6-3 258,9 8 0,0-4 129,22 4 129,3-4-129,14 1 129,2-7 0,10 0-129,1-10-257,7-4-130,-4-8 0,0-2 0,-2-9 0,-3-8 0,-4-8 0,-1-6 0,-6-6 0,-5-6 0,-4-1 0,-7-1 0,-5 1 0,-7 1 0,-8 9 0,-3 2 0,-3 15 0,-14 6 0,0 7 0,-3 4 0,1 0 0,1 9 0,18-9 0,-23 23 0,23-23-388,-4 20 1,4-20 258,0 0 129,18 14 0,0-14 129,-1 0 0,5 0 0,-1-2 129,6-3 1,-4 2-259,5 1 0,-3 2 0,4 0 0,-1 0 0,1 0 0,-3 9 0,3 5 0,-2 2 0,-3 4 0,-2 1 0,-6 4 0,-4 0 0,-5 1 0,0 5 0,-7-10-904,0 13-1160,-7-16-2838,2-1-258,5-17 0,0 0-258</inkml:trace>
          <inkml:trace contextRef="#ctx0" brushRef="#br0" timeOffset="7519.2132">6308 1661 12642,'42'-37'4773,"-42"37"-129,24-7 0,-24 7-2838,5 18-903,-5-1-387,9 14-129,-2-1-258,4 2-258,5 7-645,-15-18-1806,8 8-2322,-2-8 258,2-3-387,-9-18-129</inkml:trace>
          <inkml:trace contextRef="#ctx0" brushRef="#br0" timeOffset="7644.0134">6431 1606 10320,'10'-94'4386,"-4"51"-258,10 18-1161,-8 9-4644,-6-2-1419,-2 18-1032,18 0 0</inkml:trace>
          <inkml:trace contextRef="#ctx0" brushRef="#br0" timeOffset="8002.8141">6754 1560 12900,'0'0'4515,"0"0"-387,-9 7-129,-8-5-2967,17-2-645,-25 19 0,25-19-129,-22 27 129,21-11 0,1-16-129,7 32 129,-7-32 0,41 36 129,-15-22 0,13 4 0,-5-4-129,4 4 129,-5-8 0,-1 4-128,-9-3-388,-7 2 0,-16-13 0,13 23 0,-13-23 0,-11 23 0,-7-12 0,-5-3 0,-2 3 0,-8-11-517,6 9-1676,-10-11-2709,5-5-387,0-11 0,7-1-129</inkml:trace>
          <inkml:trace contextRef="#ctx0" brushRef="#br0" timeOffset="8533.215">6993 1081 14448,'101'-99'5031,"-57"72"-258,1 27 129,-17 7-3225,15 34-516,-16 0-386,7 16-775,-15 3 0,4 8 0,-9 1 0,3 4 0,-7-3 0,4 3 0,-1 5 0,3 2 0,5 0 0,1 2 0,2-6 0,1-6 0,2-6 0,-9-16 0,3-7 0,-14-25-517,-7-16-257,0 0-129,0-15 0,-12-20 0,1-3 129,-10-8 129,8 0 129,-1 3 387,11 1 387,3 8 129,5-4 129,23 15 258,1-5 0,19 12-129,-2-6 0,9 8-258,-5-2 129,-2 4-258,-7 1 129,-9 2-258,-9 4 129,-7 5-128,-16 0-130,7 12 0,-7 6 0,0 5 0,0 7-130,0 1-644,4 17-1548,-2-14-2451,3 1-258,-3-6-129,3-5-387</inkml:trace>
          <inkml:trace contextRef="#ctx0" brushRef="#br0" timeOffset="8689.2153">7971 1588 14706,'11'-110'4902,"-4"67"-645,-4 8-387,1 19-5289,-4 16-2838,0 0 129,5 10-774,-1 13 129</inkml:trace>
          <inkml:trace contextRef="#ctx0" brushRef="#br0" timeOffset="9204.0162">8337 1602 13029,'-12'-7'4773,"-6"7"-258,-1 9-129,-13 4-2967,14 12-774,-5 0-258,7 7 0,3 1-258,10 3 0,3 1-258,10-1 258,13-2-129,9-4 129,11-3-129,9-10 0,5-4 0,3-11-258,4-2 0,-2-15 0,2-8-129,-5-12 0,0-3 129,-11-6 0,-5 1 129,-10 2 129,-8 0 129,-9 11 129,-14 3 0,-2 11-129,0 16 129,-32-10-129,9 10 129,2 9 0,3 5 0,5 4-258,4 3 258,9 4 0,0 2 0,9 5-129,9-2 0,5 5 0,2 3-129,4 1 129,-3 0 129,1 0-129,-7-3 129,-3 1 0,-10-7 0,-7 1 0,-7-8 0,-14-2-128,-9-3-389,-15-9-644,10 0-3612,-24-4-516,0 6 129,-7-4-516</inkml:trace>
          <inkml:trace contextRef="#ctx0" brushRef="#br0" timeOffset="3962.407">866 1743 8901,'11'-27'4644,"-22"-5"-258,-3 16 0,14 16-1548,-44-26-1032,24 24-645,-12-5-129,11 7-387,-8 3-258,8 12-129,-2 2-129,5 6 0,2 6-129,4 3 0,5 3-129,1 3 258,6 3-258,6-2 129,10 0 0,7-5 0,7 0-129,9-11 129,7-2-129,2-12-258,7 0-516,-12-14-1161,7-10-2709,-6-4 258,-3-10-516,-7-3 129</inkml:trace>
          <inkml:trace contextRef="#ctx0" brushRef="#br0" timeOffset="4430.4076">1142 1373 13545,'-7'-20'4902,"-7"4"-258,14 16 129,-13 9-3096,13 20-645,0-4-258,6 16-258,-4-2 258,5 11-644,0 1-130,2 4 0,-4 0 0,2 1 0,0 1 0,-1-6 0,-1-5 0,-2-10 0,-1-6 0,0-10 0,-2-20-130,0 0 130,0 0 0,21-18 0,-14-9 0,4-3 130,3-7-130,4-1 0,2 1 0,1 3 0,2 2 0,2 9 0,-2 5 0,4 8 0,0 8 0,3 4 0,0 14 0,2 7 0,2 7 0,1 4 0,-1 7 0,-2 1 0,4 5 0,-9-10-130,6 11-902,-11-23-774,22 7-3096,-10-13-129,7-3-129,5-10-258</inkml:trace>
          <inkml:trace contextRef="#ctx0" brushRef="#br0" timeOffset="5226.0092">2306 1816 11610,'-29'-46'4902,"8"30"-387,-2 3 258,7 13-2709,-13-2-903,13 4-387,-5 9-258,7 7 0,-2 3-258,7 2-129,2 0 0,5 2-129,2 0 0,0-2 129,3-1-258,4-1 0,-7-21 129,22 27-129,-22-27 129,26 9 0,-26-9 0,31-9 0,-15-9 129,3-5 0,-1-4 129,3 2-129,-1-2 0,0 6 0,-3 2 0,3 6 0,-2 6-129,-1 5 129,3 2 0,0 7 0,-1 8-129,6 2 130,-2 1-130,6 2 0,-3-1 0,3-1 0,1-4 0,2-3 0,-2-6 0,4-5 0,-2 0 0,0-12 0,-3-6 0,-3-7 0,-4-3 0,-12-3 0,-6-6 0,-6-2 0,-12 0 0,-11 0 0,0 5 0,-5 4 0,1 5 0,1 3 0,8 10 0,1 7 0,19 5-259,-22 0-128,22 0 129,-7 19-129,7-19 129,0 25-129,0-25 387,20 18-258,-4-11 387,3-3-129,3-4 129,4 0 258,1 0 0,5 0 0,-2-6-129,8 3 259,-4-3-517,5 4 0,-4 2 0,3 0 0,-5 4 0,1 10 0,-5 4 0,-3 5 0,-4 4 0,-6 1 0,-2 8 0,-11-4-130,6 11-1289,-12-11-3483,1 1-258,-3-9 0,5-1-387</inkml:trace>
          <inkml:trace contextRef="#ctx0" brushRef="#br0" timeOffset="5662.8099">3350 1697 12255,'17'-41'5031,"-13"25"-258,-4 16 258,0-38-2838,0 38-1032,0 0-645,-14-7 0,14 7-387,-25 11-129,25-11 0,-18 32-129,13-12 129,3 1 0,2-1 0,0-1 0,5 1-129,6-3 129,0-1-129,-11-16 129,25 27-129,-25-27 0,28 16 0,-12-16 129,0 0 129,2-9 0,0-9 129,-1 1 0,-1-5 129,2 3-129,-4 1 0,4 6 1,-18 12-259,30-9 0,-14 9-130,-16 0-128,34 32-258,-34-32-516,45 46-1161,-29-28-2580,14 0-129,2-10-387,9-4 0</inkml:trace>
          <inkml:trace contextRef="#ctx0" brushRef="#br0" timeOffset="5896.8104">4059 1647 11094,'-8'-53'4773,"-14"31"-129,-1 8 0,23 14-2451,-48 0-903,48 0-645,-37 21-129,24 6-387,3 3 129,10 6-258,3-1 129,15 5-129,10 0-258,3-6-129,15 5-258,-3-15-258,13 6-387,-15-25-1290,9-1-2064,-7-4-129,-6-15-129,-3-9 0</inkml:trace>
        </inkml:traceGroup>
      </inkml:traceGroup>
    </inkml:traceGroup>
  </inkml:traceGroup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21T01:18:58.002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7BF08215-0727-4888-BD22-9CD0FF10BC67}" emma:medium="tactile" emma:mode="ink">
          <msink:context xmlns:msink="http://schemas.microsoft.com/ink/2010/main" type="writingRegion" rotatedBoundingBox="19243,3771 19236,13429 17836,13428 17843,3770"/>
        </emma:interpretation>
      </emma:emma>
    </inkml:annotationXML>
    <inkml:traceGroup>
      <inkml:annotationXML>
        <emma:emma xmlns:emma="http://www.w3.org/2003/04/emma" version="1.0">
          <emma:interpretation id="{88E2016E-998F-46C1-BC97-7CC899DA48A7}" emma:medium="tactile" emma:mode="ink">
            <msink:context xmlns:msink="http://schemas.microsoft.com/ink/2010/main" type="paragraph" rotatedBoundingBox="19243,4397 19236,13429 19115,13428 19122,4396" alignmentLevel="2"/>
          </emma:interpretation>
        </emma:emma>
      </inkml:annotationXML>
      <inkml:traceGroup>
        <inkml:annotationXML>
          <emma:emma xmlns:emma="http://www.w3.org/2003/04/emma" version="1.0">
            <emma:interpretation id="{BFDA0151-9E09-4C1C-8A3D-4C8BF49BE32E}" emma:medium="tactile" emma:mode="ink">
              <msink:context xmlns:msink="http://schemas.microsoft.com/ink/2010/main" type="line" rotatedBoundingBox="19243,4397 19236,13429 19115,13428 19122,4396"/>
            </emma:interpretation>
          </emma:emma>
        </inkml:annotationXML>
        <inkml:traceGroup>
          <inkml:annotationXML>
            <emma:emma xmlns:emma="http://www.w3.org/2003/04/emma" version="1.0">
              <emma:interpretation id="{81A5C0C9-4136-4D1B-80EF-763E5BB90371}" emma:medium="tactile" emma:mode="ink">
                <msink:context xmlns:msink="http://schemas.microsoft.com/ink/2010/main" type="inkWord" rotatedBoundingBox="19240,7599 19240,8942 19175,8941 19176,7598">
                  <msink:destinationLink direction="with" ref="{973ED2B7-F97C-4BA4-9533-0020C34154E7}"/>
                </msink:context>
              </emma:interpretation>
              <emma:one-of disjunction-type="recognition" id="oneOf0">
                <emma:interpretation id="interp0" emma:lang="en-US" emma:confidence="0">
                  <emma:literal>in</emma:literal>
                </emma:interpretation>
                <emma:interpretation id="interp1" emma:lang="en-US" emma:confidence="0">
                  <emma:literal>is</emma:literal>
                </emma:interpretation>
                <emma:interpretation id="interp2" emma:lang="en-US" emma:confidence="0">
                  <emma:literal>it</emma:literal>
                </emma:interpretation>
                <emma:interpretation id="interp3" emma:lang="en-US" emma:confidence="0">
                  <emma:literal>"I</emma:literal>
                </emma:interpretation>
                <emma:interpretation id="interp4" emma:lang="en-US" emma:confidence="0">
                  <emma:literal>ini</emma:literal>
                </emma:interpretation>
              </emma:one-of>
            </emma:emma>
          </inkml:annotationXML>
          <inkml:trace contextRef="#ctx0" brushRef="#br0">90 3197 5160,'-12'150'4257,"3"-86"0,9 7-258,-7-3-1290,-1-6-903,8 9-516,0-3-516,0 5-387,4 7-387,1-2-645,10 7-645,-10-5-645,7 0-1290,1 7-774,-11-12-129,6 11-258,-8-21 387</inkml:trace>
          <inkml:trace contextRef="#ctx0" brushRef="#br0" timeOffset="-452.4008">22 40 12642,'-8'-25'4644,"-1"5"-258,9 20-387,0 0-2580,0 0-516,0 0-516,0 0 0,0 0-129,-4 11-129,4 9 129,0 3-129,0 7 0,4 6 129,1 5-258,2 7 0,-2 1-516,11 15-645,-12-8-1806,7 9-1419,3 8-129,0 0-516,0 6-129</inkml:trace>
          <inkml:trace contextRef="#ctx0" brushRef="#br0" timeOffset="-249.6005">113 1577 3999,'-7'82'3225,"-2"-50"-258,9 26-129,-2-11-1806,1 4-1677,2 15-1806,-1-20-387,7 22-387,-7-24 129</inkml:trace>
          <inkml:trace contextRef="#ctx0" brushRef="#br0" timeOffset="234.0004">44 5300 387,'-13'155'2967,"4"-86"516,9 11-129,-8-11-645,6-1-387,-4 3-387,1-5-645,3 7-129,-1 0-516,3 2-129,0 8-387,0 1 0,7 7-516,0-3-387,5 7-129,-3-1-1290,-5-7-1290,12 13-258,-16-18-387,11 17 516</inkml:trace>
          <inkml:trace contextRef="#ctx0" brushRef="#br0" timeOffset="436.8007">84 7906 5676,'0'181'4257,"-9"-99"129,5 5-387,-1 0-903,-9-8-1032,14 11-516,-13-9-774,13 2 0,-5-10-258,5-2-258,0-7-387,3-19-903,10-3-3225,1-8 0,-5-12-516,-9-22 0</inkml:trace>
        </inkml:traceGroup>
      </inkml:traceGroup>
    </inkml:traceGroup>
    <inkml:traceGroup>
      <inkml:annotationXML>
        <emma:emma xmlns:emma="http://www.w3.org/2003/04/emma" version="1.0">
          <emma:interpretation id="{1EABCA1A-6076-45A0-A6BB-478866CDCE68}" emma:medium="tactile" emma:mode="ink">
            <msink:context xmlns:msink="http://schemas.microsoft.com/ink/2010/main" type="paragraph" rotatedBoundingBox="18223,3731 18374,4942 17876,5004 17725,379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BCA9870-B567-4CA9-9885-EF6099B38994}" emma:medium="tactile" emma:mode="ink">
              <msink:context xmlns:msink="http://schemas.microsoft.com/ink/2010/main" type="line" rotatedBoundingBox="18223,3731 18374,4942 17876,5004 17725,3793"/>
            </emma:interpretation>
          </emma:emma>
        </inkml:annotationXML>
        <inkml:traceGroup>
          <inkml:annotationXML>
            <emma:emma xmlns:emma="http://www.w3.org/2003/04/emma" version="1.0">
              <emma:interpretation id="{75188A99-9CB4-4461-9322-1BE53671E185}" emma:medium="tactile" emma:mode="ink">
                <msink:context xmlns:msink="http://schemas.microsoft.com/ink/2010/main" type="inkWord" rotatedBoundingBox="18223,3731 18374,4942 17876,5004 17725,3793"/>
              </emma:interpretation>
              <emma:one-of disjunction-type="recognition" id="oneOf1">
                <emma:interpretation id="interp5" emma:lang="en-US" emma:confidence="0">
                  <emma:literal>Is</emma:literal>
                </emma:interpretation>
                <emma:interpretation id="interp6" emma:lang="en-US" emma:confidence="0">
                  <emma:literal>hr.</emma:literal>
                </emma:interpretation>
                <emma:interpretation id="interp7" emma:lang="en-US" emma:confidence="0">
                  <emma:literal>Ire</emma:literal>
                </emma:interpretation>
                <emma:interpretation id="interp8" emma:lang="en-US" emma:confidence="0">
                  <emma:literal>d</emma:literal>
                </emma:interpretation>
                <emma:interpretation id="interp9" emma:lang="en-US" emma:confidence="0">
                  <emma:literal>Jr</emma:literal>
                </emma:interpretation>
              </emma:one-of>
            </emma:emma>
          </inkml:annotationXML>
          <inkml:trace contextRef="#ctx0" brushRef="#br0" timeOffset="2433.6043">-1183-515 11868,'-12'-59'4773,"6"38"-387,6 21 258,-17-36-2580,17 36-903,0 0-258,0 0-258,0 0-129,1 16-129,5 9 0,4 14-258,1 8 129,3 10 0,-1 8-129,3 8 130,-4 2-259,1 5 0,-4-2 0,1-3 0,-3-4 0,2-3 0,-2-6 0,0-3 0,1-6 0,-1-7 0,0-5 0,-4-5 0,3-6 0,-5-7 0,1-1 0,-2-22-388,0 28-644,-18-28-774,18 0-1161,-23 0-1806,4-12 129,-3-8-258,-2-3 0,-5-6 1806,9 6 1419,-3 2 2064,-2-6 1935,9 4 2064,16 23 129,-21-23-387,21 23 129,0 0-1161,0 0-1290,14 4-645,-14-4-258,39 30-258,-17-12 129,13 12-258,-4-3 0,2 5-129,-4-6-129,-1 1-128,-8-9-130,-1-1 0,-19-17 0,25 4 0,-25-4 0,22-34 0,-8-1 0,4-12 0,10 7-130,-6-21-4772,10 1-387,-6-1 129,3 6-387</inkml:trace>
        </inkml:traceGroup>
      </inkml:traceGroup>
    </inkml:traceGroup>
  </inkml:traceGroup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21T01:19:07.081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44E36853-196F-4046-B470-B349A191708A}" emma:medium="tactile" emma:mode="ink">
          <msink:context xmlns:msink="http://schemas.microsoft.com/ink/2010/main" type="writingRegion" rotatedBoundingBox="2524,2730 8350,1436 8764,3301 2938,4595"/>
        </emma:interpretation>
      </emma:emma>
    </inkml:annotationXML>
    <inkml:traceGroup>
      <inkml:annotationXML>
        <emma:emma xmlns:emma="http://www.w3.org/2003/04/emma" version="1.0">
          <emma:interpretation id="{B8D4C944-A673-4A63-A971-0A6A50C686B2}" emma:medium="tactile" emma:mode="ink">
            <msink:context xmlns:msink="http://schemas.microsoft.com/ink/2010/main" type="paragraph" rotatedBoundingBox="2524,2730 8350,1436 8764,3301 2938,459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E70C1C7-4C2A-4AAC-BE7A-10EAEAA7CCEA}" emma:medium="tactile" emma:mode="ink">
              <msink:context xmlns:msink="http://schemas.microsoft.com/ink/2010/main" type="line" rotatedBoundingBox="2524,2730 8350,1436 8764,3301 2938,4595"/>
            </emma:interpretation>
          </emma:emma>
        </inkml:annotationXML>
        <inkml:traceGroup>
          <inkml:annotationXML>
            <emma:emma xmlns:emma="http://www.w3.org/2003/04/emma" version="1.0">
              <emma:interpretation id="{BA4B9D2D-9AFC-4CD6-818F-E992F6168853}" emma:medium="tactile" emma:mode="ink">
                <msink:context xmlns:msink="http://schemas.microsoft.com/ink/2010/main" type="inkWord" rotatedBoundingBox="4792,2226 8350,1436 8689,2961 5131,3751">
                  <msink:destinationLink direction="with" ref="{A2297592-B62B-4606-B701-7358FF9A8358}"/>
                </msink:context>
              </emma:interpretation>
              <emma:one-of disjunction-type="recognition" id="oneOf0">
                <emma:interpretation id="interp0" emma:lang="en-US" emma:confidence="0">
                  <emma:literal>mutineer</emma:literal>
                </emma:interpretation>
                <emma:interpretation id="interp1" emma:lang="en-US" emma:confidence="0">
                  <emma:literal>nominees</emma:literal>
                </emma:interpretation>
                <emma:interpretation id="interp2" emma:lang="en-US" emma:confidence="0">
                  <emma:literal>relines</emma:literal>
                </emma:interpretation>
                <emma:interpretation id="interp3" emma:lang="en-US" emma:confidence="0">
                  <emma:literal>miner</emma:literal>
                </emma:interpretation>
                <emma:interpretation id="interp4" emma:lang="en-US" emma:confidence="0">
                  <emma:literal>nines</emma:literal>
                </emma:interpretation>
              </emma:one-of>
            </emma:emma>
          </inkml:annotationXML>
          <inkml:trace contextRef="#ctx0" brushRef="#br0">3241 1447 10836,'16'-18'4902,"6"-3"-258,-22 21 129,19 0-2709,-1 26-1032,-11-1-258,16 18 0,-9 1 0,10 12-258,-5 2 0,4 12-129,-5 1-129,2 5 0,-6 3-129,-3-5-129,-3-6 0,-4-6 0,1-10 0,-1-13 0,-2-9 0,1-14-129,-3-16 129,18 7 129,-18-7-129,36-7 0,-11-4 0,5-1 0,5-1 0,4-1-129,4 5-129,-5-3-387,8 12-645,-18-7-3354,8 3-387,-8-3-258,-1 0-129</inkml:trace>
          <inkml:trace contextRef="#ctx0" brushRef="#br0" timeOffset="234.0004">4045 1852 13803,'0'0'5160,"0"0"-387,0 0 0,0 20-3741,0 16-258,0-1 0,7 13-387,-3 4-387,-2-4-258,7 10-774,-9-13-2967,0-6-903,0-11 0,0-6-516,0-22-258</inkml:trace>
          <inkml:trace contextRef="#ctx0" brushRef="#br0" timeOffset="405.6007">4042 1644 11094,'9'-53'4257,"-9"53"-258,5-29-903,-5 29-4773,0 0-1935,0 0-645,12 24 129,-12-24-774</inkml:trace>
          <inkml:trace contextRef="#ctx0" brushRef="#br0" timeOffset="873.6016">4298 1781 13545,'43'13'4902,"-22"4"0,4 8-387,-22 2-3354,22 19-387,-10-3-258,1 10-129,-8 1-258,0-4-258,-3-2 0,-5-9 0,0-6-129,0-15 129,0-18-129,0 0 129,0 0 0,3-28 129,5-8 129,2-6 0,3-6 0,6-4 0,-1-1 129,5 5 0,-1 1 129,4 10-258,-3 5 129,4 14 0,-6 6 0,2 12-129,-3 1 0,1 17 0,-1 5-129,-2 8 129,0 4-129,-4 4-129,-2 6-129,-5-4-129,2 7-516,-9-20-1677,0 10-2322,-3-8-129,1-7-258,2-23 129</inkml:trace>
          <inkml:trace contextRef="#ctx0" brushRef="#br0" timeOffset="1981.2035">4976 2011 9159,'35'-9'5031,"-10"7"-129,5 0-258,2-8-1161,18 10-2064,-11-9-516,18 2-258,-2-9-129,6-4-258,-4-1 0,-2-1-129,-7-3-129,-11 0 0,-10 2 0,-15 2-129,-12 3 0,0 18 0,-30-23 0,-5 14-129,-3 7 129,-1 2-129,0 8 129,-2 4 0,7 6-129,6 5 258,3 7-129,9 2 129,3 6 0,6 4 0,7-1 0,4 2 129,10-1 0,13 1 129,8-9-129,10-2 0,6-11 129,10-6-129,5-10 0,7-3 0,0-2 129,1-11-258,-4-9 129,-3-1-129,-6-9 0,-6-2 129,-7-4-129,-9-5 0,-9 0 0,-8 1 0,-10 2 0,-8 3 0,-4 8 0,-7 2 0,-8 7 0,-4 9 0,-3 4-129,1 5 129,1 2 0,1 7-129,3 5 129,3 2 0,5 2-129,2 1 129,3 3 0,3-1 0,0-1-129,5 3 129,6-2 0,1-3 129,1-2-129,-13-16 129,30 21 0,-12-16 0,-1-5 129,7 0 0,-3-7 129,6 0-129,1-2-128,4 2-130,0 0 0,2 2 0,-2 5 0,0 0 0,-2 0 0,0 7 0,-5-2 0,0-1 0,-4-2 0,4-1 0,-1-1 0,2-9 0,1-8 0,3-6 0,-1-4 0,1-5 0,-3-2 0,-6-5 0,-7 3 0,-9-3 0,-5 13 0,-10-1 0,-6 7 0,-9 4 0,2 7 0,-6 2-517,8 7 130,0 0 129,21 0-129,-24 0 129,24 0 129,0 0 0,0 0 129,16 13 0,4-13 258,10 1 0,0-1 129,8 0 129,-3-3 0,8 3-386,-4 0-130,2 5 0,-9 4 0,2 11 0,-4 1 0,-5 11 0,-2 5 0,-3 8 0,-2 14 0,-18 1-3871,8 6-1160,-8 0-387,6 5-258</inkml:trace>
          <inkml:trace contextRef="#ctx0" brushRef="#br1" timeOffset="-209211.9674">1463 2768 12384,'8'-30'4902,"-4"4"-387,-4 26 258,0 0-2967,0-20-774,0 20-258,0 0 0,2 16-387,-2 7 0,-4 9-129,-6 5 129,-1 13-129,-7 4-128,-1 8-130,-5-2 0,-1 1 0,1-8 0,2-5 0,1-7 0,3-9 0,6-10 0,12-22 0,0 0 0,0 0 0,0-13 0,16-19 0,9-11 0,8-8 0,3-10 0,7-5 0,-2-3 0,-2 3 0,-4 6 0,-8 10 0,-6 9 0,-5 9 0,-7 9 0,-9 23 0,9-16 0,-9 16 0,9 12 0,-4 6 0,4 5 0,4 9 0,3 4 0,3 10 0,4 8 0,2-5 0,22 15-3484,-7 4-1676,10 1 0,16-5-774</inkml:trace>
          <inkml:trace contextRef="#ctx0" brushRef="#br0" timeOffset="-717.6011">2039 3640 8901,'0'0'4644,"0"0"0,0-12 258,0-13-1806,19 12-1290,-13-24-387,22 7-258,-6-18-258,17-4-258,0-14-258,12-7-128,8-5-259,7-6 0,5 1 0,2 1 0,0 2 0,0 7 0,-4 11 0,-6 10 0,-10 11-388,-14 7 130,-7 11-258,-16-2-129,-16 25-258,4-30 129,-4 30-129,-29-21 129,6 12 0,-13-7 0,8 5 258,-6-1 258,7 5 258,6-2 0,5 0 258,16 9 0,0 0 129,0 0 0,0 0 0,27-7 129,-8 7 0,12 3 129,-5 3-129,8 8-129,-4-3 0,2 8 0,-5-1-129,-4 7-129,-5 7-387,-9-4-387,2 20-1677,-11-5-2322,-8-4 0,-8 6-258,-1-4-258</inkml:trace>
        </inkml:traceGroup>
      </inkml:traceGroup>
    </inkml:traceGroup>
  </inkml:traceGroup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21T01:19:13.025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 contextRef="#ctx0" brushRef="#br0">-5 115 13416,'8'-105'4128,"-8"66"-387,0 39-774,0 0-6063,0 0-387,0 16-645,-1 10-129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21T01:17:14.122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2AF8ACE5-426D-4988-B499-EBF8B5C0EF17}" emma:medium="tactile" emma:mode="ink">
          <msink:context xmlns:msink="http://schemas.microsoft.com/ink/2010/main" type="writingRegion" rotatedBoundingBox="15858,2125 25505,2979 25351,4716 15704,3863"/>
        </emma:interpretation>
      </emma:emma>
    </inkml:annotationXML>
    <inkml:traceGroup>
      <inkml:annotationXML>
        <emma:emma xmlns:emma="http://www.w3.org/2003/04/emma" version="1.0">
          <emma:interpretation id="{589885CA-61E4-4A54-AEEF-5DAC7D288FB4}" emma:medium="tactile" emma:mode="ink">
            <msink:context xmlns:msink="http://schemas.microsoft.com/ink/2010/main" type="paragraph" rotatedBoundingBox="15858,2125 25505,2979 25351,4716 15704,386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940F89C-FB7D-44DB-B304-52768E64D984}" emma:medium="tactile" emma:mode="ink">
              <msink:context xmlns:msink="http://schemas.microsoft.com/ink/2010/main" type="line" rotatedBoundingBox="15858,2125 25505,2979 25351,4716 15704,3863"/>
            </emma:interpretation>
          </emma:emma>
        </inkml:annotationXML>
        <inkml:traceGroup>
          <inkml:annotationXML>
            <emma:emma xmlns:emma="http://www.w3.org/2003/04/emma" version="1.0">
              <emma:interpretation id="{7D4057EA-915C-4AF4-9648-59BF41C6F19D}" emma:medium="tactile" emma:mode="ink">
                <msink:context xmlns:msink="http://schemas.microsoft.com/ink/2010/main" type="inkWord" rotatedBoundingBox="15847,2248 19206,2546 19114,3586 15755,3288">
                  <msink:destinationLink direction="with" ref="{C43C600B-7A7E-4D37-8A43-8C9686B04BAF}"/>
                </msink:context>
              </emma:interpretation>
              <emma:one-of disjunction-type="recognition" id="oneOf0">
                <emma:interpretation id="interp0" emma:lang="en-US" emma:confidence="0">
                  <emma:literal>Cutoff</emma:literal>
                </emma:interpretation>
                <emma:interpretation id="interp1" emma:lang="en-US" emma:confidence="0">
                  <emma:literal>cutoff</emma:literal>
                </emma:interpretation>
                <emma:interpretation id="interp2" emma:lang="en-US" emma:confidence="0">
                  <emma:literal>cutoffs</emma:literal>
                </emma:interpretation>
                <emma:interpretation id="interp3" emma:lang="en-US" emma:confidence="0">
                  <emma:literal>Cutoffs</emma:literal>
                </emma:interpretation>
                <emma:interpretation id="interp4" emma:lang="en-US" emma:confidence="0">
                  <emma:literal>Contest</emma:literal>
                </emma:interpretation>
              </emma:one-of>
            </emma:emma>
          </inkml:annotationXML>
          <inkml:trace contextRef="#ctx0" brushRef="#br0">18446 2340 12126,'-37'-48'4902,"37"48"-387,-20-27 129,20 27-3354,-14-16-129,14 16-387,0 0-129,0 0-258,0 0-129,0 0-129,0 0 0,0 0-129,0 0 0,13 20 129,-1 3-129,4 7 0,4 2 0,1 7 0,0 0 0,1 2 0,-3-2 0,1-1 129,-4-6-129,0-4 0,-4-5 129,-1-5-129,-11-18 258,16 23 129,-16-23 0,0 0-129,0 0-128,20-21-130,-17-6 0,4-5 0,-1-9 0,2-7 0,0-11 0,2-1 0,-1-4 0,2-2 0,-2 4 0,1 9 0,-3 6 0,-1 12 0,1 8 0,-7 6 0,0 21-775,0 0-902,20 19-2580,-19 6-774,6 11-129,-1 1-258,4 11-129</inkml:trace>
          <inkml:trace contextRef="#ctx0" brushRef="#br0" timeOffset="826.8013">19058 2553 10836,'0'-23'4515,"0"7"129,0 16-258,0 0-2193,0 0-1032,-7 14-516,7-14-258,4 34 0,3-11-129,3 6 129,-1 3-129,6 2 0,-5-1 0,4-1-258,-3-1 258,0-5-258,-4-3 129,-2-7-129,-5-16-129,4 22 0,-4-22-129,0 0 0,-14-2-129,-6-14-129,8-2 129,-8-7 0,4 0 0,-2-7 0,6 2 129,1 0 129,4 1-129,3 4 387,1 6-258,3 19 129,0-27 0,0 27 129,0 0 0,12-12 129,-12 12-129,32 0 129,-10 0 0,10 0 0,0 5-129,9 4 129,-2-2-129,0 6 129,-2-3-129,-1 3 0,-9-1 0,-4 2 0,-7-1 129,-16-13 0,10 27 129,-10-11-258,0-16 258,-32 26-258,2-13 129,-7 1-129,-8-5 0,-5 1 0,-1-1-129,-4-3 0,0-1-129,3-5 0,8 7-387,-1-7-258,18 7-1290,-3-5-2580,9 3-129,3-1-387,18-4-129</inkml:trace>
          <inkml:trace contextRef="#ctx0" brushRef="#br0" timeOffset="1700.403">19747 2672 11610,'3'-17'4902,"-3"17"-645,0 0 387,-3-29-2967,3 29-774,0 0-258,0 0-129,0 0-129,0 0-129,0 0-129,0 0 0,-15-16 0,15 16 0,0 0-129,0 0 129,0 0-129,0 0 0,0 0 0,0 0 0,0 0 0,0 0 0,0 0 129,0 0-129,0 0 0,0 0 0,0 0 0,0 0 0,0 0 0,0 0 0,0 0 0,0 0 0,0 0 0,0 0 129,0 0-129,0 0 0,0 0 0,0 0 0,0 0 0,-19 0 0,19 0 0,0 0-129,-22 2 0,22-2 0,0 0-129,-19 14 129,19-14-129,0 0 129,0 21 129,0-21-129,16 17 129,0-7-129,3 1 258,5 1-129,1 1 129,1-1-129,-1 1 129,0-1-129,-2 1 0,-3-1 129,-4-1-129,-16-11 258,19 19-129,-19-19 0,4 20 0,-4-20 129,-6 18-129,6-18 0,-30 14 129,11-9-129,-4-3 0,-2 0 0,-2-2-129,0 0 129,2 0-129,2-4-129,4 2 0,-1-3-258,20 5-129,-27-9-645,27 9-2709,0 0-903,0 0-129,0 0 0,0 0-774</inkml:trace>
          <inkml:trace contextRef="#ctx0" brushRef="#br0" timeOffset="3853.2067">20101 2701 8772,'19'-30'4644,"-19"30"0,18-25-129,-9 7-1548,9 18-1548,-18 0-645,23-5-258,-23 5 0,26 1-258,-26-1-129,25 18 0,-25-18 129,16 25-129,-16-25 0,6 27-129,-6-27 129,0 19-258,0-19 129,-4 16-129,4-16-129,0 0 129,0 0 0,0 0 0,9 13 0,-9-13 0,32 3 129,-12 1 0,1-2 129,2 3-129,0 0 129,0 4 0,-1 0-129,-3 2 258,-19-11-129,27 23 0,-27-23 129,11 23 0,-11-23 0,-4 21 0,-12-13 0,-4 0 0,-6-2-129,-4 1 129,-2-5-129,-4 1-129,0-3 129,1 0-258,3 0-129,2-5-258,14 5-1290,-2 0-2709,18 0-516,0 0 0,0 0-258</inkml:trace>
          <inkml:trace contextRef="#ctx0" brushRef="#br0" timeOffset="4586.4081">20965 2450 11868,'-18'-37'4773,"18"37"-258,-14-27 258,14 27-3612,0 0-387,-3-16-258,3 16-129,0 0 0,12 18-258,-1-2 0,1 3 0,2 3-129,4 4 129,2 3-129,-1-1 129,-1 1 0,0-4-129,-2 0 0,0-4 129,-2-5 0,-1 0 0,-13-16 129,17 18-129,-17-18 258,0 0 0,0 0 0,16 0 0,-16 0 0,0-25-257,0 0-130,0-5 0,2-9 0,0-4 0,0-5 0,3 0 0,0-2 0,2 2 0,-1 5 0,-1 9 0,0 10 0,-1 2 0,-4 22 0,5-23-646,-5 23-386,0 0-774,16 7-2451,-16-7-903,7 29 0,-5-10-258</inkml:trace>
        </inkml:traceGroup>
        <inkml:traceGroup>
          <inkml:annotationXML>
            <emma:emma xmlns:emma="http://www.w3.org/2003/04/emma" version="1.0">
              <emma:interpretation id="{C0D58112-B314-4FDD-A537-715CA9F57BAD}" emma:medium="tactile" emma:mode="ink">
                <msink:context xmlns:msink="http://schemas.microsoft.com/ink/2010/main" type="inkWord" rotatedBoundingBox="19983,2490 25505,2979 25351,4716 19829,4228">
                  <msink:destinationLink direction="with" ref="{10445C82-63A9-4CF2-8C75-853389CFA607}"/>
                  <msink:destinationLink direction="with" ref="{495D44DA-6F41-4E2D-B9BE-8A4ECBCE7C37}"/>
                  <msink:destinationLink direction="with" ref="{973ED2B7-F97C-4BA4-9533-0020C34154E7}"/>
                </msink:context>
              </emma:interpretation>
              <emma:one-of disjunction-type="recognition" id="oneOf1">
                <emma:interpretation id="interp5" emma:lang="en-US" emma:confidence="0">
                  <emma:literal>vas-ppb-Fran,</emma:literal>
                </emma:interpretation>
                <emma:interpretation id="interp6" emma:lang="en-US" emma:confidence="0">
                  <emma:literal>Vas-ppb-Dai,</emma:literal>
                </emma:interpretation>
                <emma:interpretation id="interp7" emma:lang="en-US" emma:confidence="0">
                  <emma:literal>Vas-orb-Dai,</emma:literal>
                </emma:interpretation>
                <emma:interpretation id="interp8" emma:lang="en-US" emma:confidence="0">
                  <emma:literal>Vas-ppb-grays,</emma:literal>
                </emma:interpretation>
                <emma:interpretation id="interp9" emma:lang="en-US" emma:confidence="0">
                  <emma:literal>Vas-ppb-girds,</emma:literal>
                </emma:interpretation>
              </emma:one-of>
            </emma:emma>
          </inkml:annotationXML>
          <inkml:trace contextRef="#ctx0" brushRef="#br0" timeOffset="5148.0091">21376 2557 7869,'32'28'4644,"4"8"0,-22-18-129,4-2-1290,5 16-1677,-18-13-645,9 10-387,-3-6-129,-6-4-387,4 1-129,-9-20-516,0 27-516,-9-27-387,9 0-774,-25-9 129,25 9 0,-35-31 129,17 14 258,-10-10 903,4-1 645,8 6 1419,-7-6 258,23 28 387,-25-39 0,25 39 129,0-25 0,11 25-387,-11 0-387,39-4-258,-14 1-129,14 3 0,-3 3-129,7 10-129,-4-5 0,3 7-258,-8-3 258,-2 6-258,-7-4 0,-5 4 0,-10-2 129,-4 2-258,-6-18 258,-7 28-258,-15-15 130,-6-1-259,-8 2 0,-8-7-259,-1 6-128,-10-11-387,16 15-1032,-11-13-2838,7 3-516,8-3 129,8-1-387</inkml:trace>
          <inkml:trace contextRef="#ctx0" brushRef="#br0" timeOffset="5538.0096">21938 2674 12255,'0'0'4644,"0"0"-129,0 0-129,0 0-3096,0 0-387,0 0-387,0 0 0,-7 13-387,7-13 129,0 17-129,0-17 129,5 22 0,-5-22-129,29 26 0,-11-10 0,3 4 129,-2-2-129,3 1 0,-6-1 0,0 0 129,-16-18 0,12 28 0,-12-28 0,-5 20-129,5-20-129,-36 11-129,15-1-516,-16-10-1548,1 0-2709,1 0 129,4 0-516,3 0 0</inkml:trace>
          <inkml:trace contextRef="#ctx0" brushRef="#br0" timeOffset="5896.8104">22226 2742 12126,'59'-16'5031,"-38"10"-258,-21 6 0,20-5-1806,-20 5-1935,2 13-258,-2 3-258,0-16 0,-18 32-257,5-11-259,1 0 0,-2 2 0,5-1 0,0-4 0,4-2 0,5 0 0,0-16 0,5 21 0,14-14 0,8-5 0,7-2 0,10 0-259,3-2-515,22 2-1806,-5 0-2193,5-4-258,-3-1-129,4 3-258</inkml:trace>
          <inkml:trace contextRef="#ctx0" brushRef="#br0" timeOffset="7332.0129">22899 2375 9804,'-6'-42'4773,"-1"20"-258,7 22-258,-9-19-2451,9 19-903,0 0-258,-2 18 0,4 12-258,5 5 0,11 10-129,0 3 0,3 11 129,1-3-129,3 1 0,-2-3 0,0-6-129,-2-6 129,-1-6-129,-8-9 387,4-6-129,-16-21 258,18 18-129,-18-18-128,9-14-388,-9-13 0,0-3 0,0-13 0,0-9 0,-2-10 0,2-11 0,0-7 0,0-2 0,7 4 0,-1 7 0,2 9 0,-4 7 0,8 23-388,-10 8-1031,12 33-1548,-14 11-2193,2 14 129,-2 1-387,4 13-129</inkml:trace>
          <inkml:trace contextRef="#ctx0" brushRef="#br0" timeOffset="7768.8137">23274 2738 9804,'20'50'4773,"-15"-27"-129,4 6-258,5 6-2064,-14-15-1032,7 10-516,-7-12-129,0 3-129,0-21-129,-5 23-129,5-23-258,-18 0 0,18 0 0,-23-23-258,14 2 129,-4-8-258,6-1 129,0 0 0,4 1 129,3 4 0,0 4 258,0 21 0,17-25 0,1 23 0,4 2 129,4 2 0,3 5 0,5 9 129,-4 0-129,0 6 129,-7-3-129,0 3 0,-12-1 0,-6 2 0,-6-2-258,-17-1 0,-7 1-516,-13-10-516,10 9-3225,-15-6-645,1-2 0,2 1-258</inkml:trace>
          <inkml:trace contextRef="#ctx0" brushRef="#br0" timeOffset="8096.4142">23608 2854 6708,'0'0'3741,"0"0"129,0 0-516,-16 2-1935,16-2-387,-5 16-258,5-16 0,0 21 0,0-21-129,14 23 129,4-3 129,-18-20-129,25 28 0,-25-28-258,21 32 129,-21-32-129,0 30-258,0-12-387,-23-7-2451,0 1-1806,0 6 129,-7-7-516,5 1-129</inkml:trace>
          <inkml:trace contextRef="#ctx0" brushRef="#br0" timeOffset="8314.8146">23687 2836 12513,'53'4'5031,"-26"12"-516,-6 7 387,13 16-3225,-27-4-645,7 13-774,-1 18-2451,-12 0-2193,-2 0-129,-12 7-645,-5 0-129</inkml:trace>
          <inkml:trace contextRef="#ctx0" brushRef="#br0" timeOffset="19390.8341">20366 2206 4644,'0'-25'4644,"0"25"-258,0 0 0,0-19-1032,0 19-1290,0 0-387,0 16-645,0-16-258,9 34-129,-2-15-129,14 15 0,-3-4 0,12 8-129,0-1 0,11 4 0,2-2-258,5 2 0,0-4 0,2 1 129,-2-3-129,0-1 0,-7-4 129,-2 1-129,-5-7 0,-4 0 0,-7-7 129,-3 3-129,-4-4 0,-2 0-129,-14-16 129,23 30-129,-23-30 129,11 30 1,-10-8-130,-1 3 0,0 1 0,-9 12 0,-8 4 0,-6 10 0,-9 3 0,-8 7 0,-4 1 0,-8-1 0,-1 0 0,-2-8 0,1-6 0,-1-9-130,13 0-773,-10-21-1548,24 3-2451,8-7-129,20-14 0,0 0-387</inkml:trace>
          <inkml:trace contextRef="#ctx0" brushRef="#br0" timeOffset="20170.8354">22274 2192 12255,'-19'-30'4902,"19"30"-258,-18-16 129,20 27-2967,-2-11-645,12 28-387,-7-10 0,13 16-258,-2-2-129,9 9 0,-2-1-129,9 5-128,0-1-130,6-1 0,4 0 0,1-2 0,0-6 0,3-1 0,-2-2 0,-1-5 0,-4-1 0,-5-2 0,-4-5 0,-1 1 0,-4-3 0,-2 1 0,-4-2 0,-1 0 0,-2-1 0,-16-15 0,29 30 0,-20-12 0,-2-1 0,-6 6 0,-1-1 0,0 4 0,-12 5 0,-6 4 0,-10 4 0,-11 6 0,-18 5 0,-13 0 0,-8 10 0,-20-10-2968,11 5-2063,-5-5-387,3-6-258</inkml:trace>
          <inkml:trace contextRef="#ctx0" brushRef="#br1" timeOffset="107125.3882">14631 1922 6063,'-34'-47'4257,"16"30"-129,-7-5-129,-5-1-1290,14 18-774,-18-13-258,17 16-516,-14-7-129,13 9-258,-10 4-129,8 14-129,-4 0-129,2 12-129,1 4 0,1 10 0,3 4-129,4 7 0,2 0-129,10 2 129,1 0-129,7-3 129,7-6-129,7-4 0,4-7 0,2-3 0,3-7 129,0-6-258,1-3 0,-3-7-129,8 1-258,-13-12-1032,18 0-2709,-15 0-387,3-10 0,-4-5-387</inkml:trace>
          <inkml:trace contextRef="#ctx0" brushRef="#br1" timeOffset="107624.5891">14722 2210 11094,'-4'-25'4515,"4"25"0,0 0-258,2 9-1935,-2-9-1161,0 27-387,0-27 0,5 39-129,-3-18-258,5 4-129,0-2-129,2-2 0,2 1 0,-1-4 0,-1-2-129,-9-16 129,22 17-129,-22-17 129,28 4-129,-12-4 129,0-9 0,5-7-129,1-7 129,3-4 0,-4-5-129,4-3 129,-6-1 0,-1 4-129,-3 0 129,-1 9 0,-5 2-129,-4 5 129,-5 16-129,0 0 130,0 0-130,20 0 0,-12 17 0,3 5 0,3 4 0,2 5 0,0 4 0,2-3-130,-2 0 1,-2-5-129,1 0-258,-10-11 0,7 1-258,-12-17-516,16 4-516,-16-20-1419,11-7-1290,-4-13-129,4-5-129,-2-12-129</inkml:trace>
          <inkml:trace contextRef="#ctx0" brushRef="#br1" timeOffset="107858.5895">15282 1913 9030,'-18'-118'4773,"9"74"-258,0 7 0,8 21-1548,-12-11-903,13 27-516,0 0-516,9 9-258,0 12-258,9 15-129,-2 6 0,7 15-128,0 7-259,2 8 0,-4-1 0,-1 0 0,-2-2 0,-8-7 0,1-3 0,-11-16-259,5-2-902,-10-25-1419,1 2-2322,4-18 0,-23 0-387,23 0 129</inkml:trace>
          <inkml:trace contextRef="#ctx0" brushRef="#br1" timeOffset="108264.1902">15278 2160 8127,'-3'-41'4386,"3"41"0,9-21-258,10 12-1161,13 9-1419,-5 0-774,14 0-387,3 2-258,6-2-258,9 0-387,-8-2 0,8 0 0,-18-9 0,3 4 0,-15-7 258,-6 3 387,-23 11 129,9-19 258,-9 19 0,-9-7 129,9 7-129,-30 7 0,19 12 0,-8 1-258,8 10 0,-2 2 0,8 7 129,0-5-129,5 5 0,3-7 129,13 0 0,-1-10 0,8 1 0,-2-11 129,6-5-129,-6-7 129,2-1-258,-5-12-129,-7-6-387,-2-1-516,-15-19-2193,3 9-1806,-12-6-129,3 6-258,-6 1-258</inkml:trace>
          <inkml:trace contextRef="#ctx0" brushRef="#br1" timeOffset="109231.3919">15856 2100 14190,'79'-2'5031,"-35"-11"-258,10 3 0,-6-15-2838,7 14-1032,-11-14-129,2 2-386,-6-9-388,-5 0 0,-6-4 0,-10-3 0,-3-2 0,-7 1 0,-5 4 0,-4 0 0,0 8 0,-4 3-130,4 25 1,-14-23 129,14 23 0,0 0 129,-14 16-129,14 12 130,0 4-130,1 13 0,5 5 0,4 14 0,-1 2 0,6 10 0,-5 0 0,4 5 0,-1-3 0,-2-2 0,-1-5 0,-4-12 0,-1-5 0,-3-14 0,-2-2 0,0-17 0,-4-3 0,4-18 0,-18 3-388,4-11-644,14 8-258,-28-40-387,22 19 0,-19-20 0,18 13 258,-11-13 387,11 12 516,-3-3 258,6 6 516,4 6 516,7-1 258,18 8-129,4-6-258,15 3-129,8-11-258,8-7-516,13-1-258,-9-17-258,13 2-129,-20-10 0,1 1 516,-20 4 258,-14 0 516,-8 16 516,-16-8 516,0 28 0,-10-10 129,10 29 0,-18-10-258,18 10-129,-7 25-386,7 8-775,2 8 0,10 14 0,-3 8 0,7 10 0,0 5 0,5 2 0,-1-2 0,-2-5 0,-2-5 0,-4-15 0,1-8 0,-6-15 0,-2-7 0,-5-23 0,0 0 0,-12-2 0,1-17 0,-9-10 0,3-3-388,-10-7 1,4 0 258,1 0-129,3 3 258,3 4 0,3 4 129,13 6 129,0 3 0,24 8 0,13-1 1,20-3-259,14-2 0,14-5 0,11 1 0,0-4 0,-1 7-130,-21-14-2063,-9 18-2580,-30 3-387,-35 11-258,0 0-129</inkml:trace>
        </inkml:traceGroup>
      </inkml:traceGroup>
    </inkml:traceGroup>
  </inkml:traceGroup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21T01:15:22.379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63626BBF-349F-4A8C-A3FF-33F33A338B98}" emma:medium="tactile" emma:mode="ink">
          <msink:context xmlns:msink="http://schemas.microsoft.com/ink/2010/main" type="writingRegion" rotatedBoundingBox="4501,3187 17287,5134 16943,7391 4157,5444"/>
        </emma:interpretation>
      </emma:emma>
    </inkml:annotationXML>
    <inkml:traceGroup>
      <inkml:annotationXML>
        <emma:emma xmlns:emma="http://www.w3.org/2003/04/emma" version="1.0">
          <emma:interpretation id="{6004301F-06B0-4D66-9C7E-BBA43B7628EF}" emma:medium="tactile" emma:mode="ink">
            <msink:context xmlns:msink="http://schemas.microsoft.com/ink/2010/main" type="paragraph" rotatedBoundingBox="4501,3187 17287,5134 16943,7391 4157,544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0D13FBA-13FC-4FFC-9C27-BDF5CA3B8A5B}" emma:medium="tactile" emma:mode="ink">
              <msink:context xmlns:msink="http://schemas.microsoft.com/ink/2010/main" type="line" rotatedBoundingBox="4501,3187 17287,5134 16943,7391 4157,5444"/>
            </emma:interpretation>
          </emma:emma>
        </inkml:annotationXML>
        <inkml:traceGroup>
          <inkml:annotationXML>
            <emma:emma xmlns:emma="http://www.w3.org/2003/04/emma" version="1.0">
              <emma:interpretation id="{1675C84A-9E5A-4336-9A26-BB78BFC74FA4}" emma:medium="tactile" emma:mode="ink">
                <msink:context xmlns:msink="http://schemas.microsoft.com/ink/2010/main" type="inkWord" rotatedBoundingBox="11696,4283 14834,4760 14604,6266 11467,5788">
                  <msink:destinationLink direction="with" ref="{8B0B5EC8-D384-4DEF-8C48-A27AEFBCB18C}"/>
                </msink:context>
              </emma:interpretation>
              <emma:one-of disjunction-type="recognition" id="oneOf0">
                <emma:interpretation id="interp0" emma:lang="en-US" emma:confidence="0">
                  <emma:literal>"surcharges</emma:literal>
                </emma:interpretation>
                <emma:interpretation id="interp1" emma:lang="en-US" emma:confidence="0">
                  <emma:literal>"surcharge,</emma:literal>
                </emma:interpretation>
                <emma:interpretation id="interp2" emma:lang="en-US" emma:confidence="0">
                  <emma:literal>"surcharge.</emma:literal>
                </emma:interpretation>
                <emma:interpretation id="interp3" emma:lang="en-US" emma:confidence="0">
                  <emma:literal>"siamangs,</emma:literal>
                </emma:interpretation>
                <emma:interpretation id="interp4" emma:lang="en-US" emma:confidence="0">
                  <emma:literal>"siamangs.</emma:literal>
                </emma:interpretation>
              </emma:one-of>
            </emma:emma>
          </inkml:annotationXML>
          <inkml:trace contextRef="#ctx0" brushRef="#br0">11072 4069 12255,'-34'-30'4515,"19"6"-387,15 24 129,0 0-2193,6-23-774,12 23-258,-18 0-387,35 11 0,-15 1-129,8 15 0,-5 2-129,8 15 0,-5 2-257,1 9-130,-2 2 0,2 2 0,-6 0 0,0-4 0,-1-5 0,-6-11 0,-2-7 0,-1-9 0,-4-7 0,-7-16 0,0 0 0,0 0 0,16-28 0,-9-8 0,-1-16 0,3-10 0,-1-13 0,3-8 0,3-6 0,1-4 0,-3 4 0,1 8 0,-3 11 0,-3 10 0,0 17 0,-7 7 0,0 36 0,0-23-1291,9 32-3482,-9 14-258,0 13 129,0 7-258</inkml:trace>
          <inkml:trace contextRef="#ctx0" brushRef="#br0" timeOffset="1014.0017">11959 4302 13287,'-28'-18'4386,"10"18"-258,-5 14-129,-7-3-2580,13 21-387,-9-9-129,10 16-258,-4-7-129,11 7 0,0-8-129,6 1 0,1-9-129,2-2 129,0-21-129,20 25 1,-20-25-259,30 0 0,-12-4 0,3-12 0,0-10 0,1-3 0,-3-10 0,1 2 0,-4-2 0,-2 5 0,-3 4 0,-2 6 0,-9 24 0,0 0 0,16 2 0,-15 32 0,3 12 0,0 9 0,-3 9 0,1 9 0,-2 6 0,2-1 0,-2-2 0,0 1 0,0-6 0,-4-2 0,1-6 0,-3-10 0,-1-8 0,2-8 0,-4-14 0,0-7 0,9-16 0,-23 0 0,7-12 0,2-12 0,-2-6 0,-2-11 0,0-3 0,-1-6 0,1-2 0,0-1 0,4 3 0,0 4 0,3 7 0,4 2 0,7 8 0,0 1 0,9 6 0,12-3 0,11 0 0,13-3 0,12-4 0,7-2 0,5-1 0,4 3 0,-9 1 0,-5 6 0,-13 6 0,-16 5 0,-14 5 0,-16 9 0,0 0 0,-16 0 0,-2 5 0,-5 6 0,2 3 0,1 0 0,6 2 0,3 2 0,6 2 0,5 1 0,5 0 0,11 4 0,9 0 0,7 2 0,7 1 0,2-3 0,0 2 0,2-4 0,-6-3 0,-3-3 0,-9-2 0,-7-7 0,-18-8 0,14 16 0,-14-16 0,-16 8 0,-9-5 0,-9-3 0,-5 5 0,-7-5 0,3 8 0,-14-10-1549,16 2-3353,-1 0-258,15 0 129,6-2-258</inkml:trace>
          <inkml:trace contextRef="#ctx0" brushRef="#br0" timeOffset="1497.6026">12706 4622 14448,'52'-55'5160,"-20"30"-129,-2-2-258,2 15-1548,-7-11-3095,12 14-130,-8 0 0,-1 9 0,-6 2 0,-5 10 0,-8 4 0,-3 5 0,-6 3 0,-6 2 0,-6 3 0,-6-3 0,4-2 0,-2-3 0,3-5 0,13-16 0,-16 23 0,16-23 0,0 0 0,18 9 0,0-9 0,3 0 0,4 0 0,4 0 0,-3 5 0,-1 2 0,-2 4 0,-5 2 0,-7 3 0,-8 3 0,-3-1 0,-10 1 0,-12-3 0,-8 0 0,-5-1 0,-8-3 0,2-1 0,-9-8 0,11 13 0,-11-12-5161,7 1 1,-3-1-129,5 3-258</inkml:trace>
          <inkml:trace contextRef="#ctx0" brushRef="#br1" timeOffset="230927.2056">10219 3852 14706,'4'-16'4902,"-25"10"-129,-1 6-258,-19 0-2580,27 25-903,-12-5-258,11 10-644,-1 4-130,11 3 0,1 1 0,8-1 0,10-3 0,8-6 0,2-5 0,3-8 0,2-10 0,-5-5 0,5-9 0,-15-23-130,16 11-2837,-15-18-1677,2-4-387,1-2-129,4 3-258</inkml:trace>
          <inkml:trace contextRef="#ctx0" brushRef="#br1" timeOffset="231239.2061">10433 3761 15093,'23'-18'5031,"-7"18"258,-16 0-516,27 27-2451,-27-27-2063,34 34-259,-15-16 0,6 6 0,-5 0 0,-1 0 0,1 3 0,-6-4 0,0-1 0,-14-22 0,20 25 0,-20-25 0,23 0 0,-5-11 0,-2-12 0,9-4 0,-4-5 0,2 4 0,-2 3 0,1 7 0,-3 7 0,3 11 0,-3 13 0,-1 15 0,0 8 0,1 8 0,8 17 0,-7-3-1678,8 3-3482,8-11-258,8-11-387</inkml:trace>
          <inkml:trace contextRef="#ctx0" brushRef="#br1" timeOffset="204812.7597">2852 3336 9417,'-25'2'4128,"25"-2"0,-18 9-129,18-9-2580,0 0-516,-12 26 0,12-26-258,-9 23-129,9-23-129,-4 31 0,4-31-129,0 33 129,0-13-258,0 3 129,0-2-129,2 1 0,0-1-258,-2 0 0,0-1-258,0-20-258,2 29-645,-2-29-1419,0 0-1290,0 17-516,0-17-129,0 0-129</inkml:trace>
          <inkml:trace contextRef="#ctx0" brushRef="#br1" timeOffset="222066.39">3094 3572 11739,'-15'-24'4644,"15"24"-129,-21-13 0,21 13-2709,-16 9-774,13 12-258,-10-3-258,10 12 0,-5 4-258,5 7 0,1 4 129,2 4-258,0 5 129,0 3-387,2 7 0,-2 2-387,3 14-258,-3-6-645,2 22-1032,-2-12-1419,0 7-387,0-2-645,0-9 387,6 3-387</inkml:trace>
          <inkml:trace contextRef="#ctx0" brushRef="#br1" timeOffset="228025.6005">5572 3553 7740,'0'0'3483,"-16"0"0,-4 0-387,-9 11-1935,-13-6-516,4 9 0,-11-5 0,10 7 0,-8-5 0,17 5 258,-4-7-258,16 5 0,1-7 129,17-7-129,-2 20 0,14-8 0,11-7 0,22 6 0,3-4 0,18 6 0,1-6-129,8 9-129,-4-4 129,-1 4-258,-14 0 129,-7 6-129,-17 1 129,-16 3-258,-15-1 130,-6 2-259,-18-4 0,-7 0 0,-8-1 0,-8-8 0,-4-4 0,0-8 0,1-2 0,2-3 0,3-12 0,5-2 0,3-3 0,8 0 0,6 1 0,5 5 0,17 14 0,-24-23-517,24 23-257,0 0-1290,0 0-2580,0 0-258,11 16 0,5-4-387</inkml:trace>
          <inkml:trace contextRef="#ctx0" brushRef="#br1" timeOffset="228462.4012">6059 3891 10320,'9'-37'4644,"-9"37"0,-20-29-258,6 11-1548,14 18-1419,-27-3-387,27 3-387,-17 7 0,17-7-258,-11 28-129,9-10 0,2 2 0,0 1-258,0-1 129,5-1-129,4 1 0,0-3-129,2 1 0,-11-18 0,25 23 129,-25-23-129,30 6 129,-12-6 129,1-11 0,5-8 0,-1-6 129,5 0 0,-1-6-129,5 8 0,-4 2 0,2 7 1,-3 7-130,0 7 0,-4 9 0,-7 8-259,0 10 1,-7 0-258,5 6-387,-14-13-1419,7 3-2451,-7-23 129,16 20-258,-16-20-258</inkml:trace>
          <inkml:trace contextRef="#ctx0" brushRef="#br1" timeOffset="228712.0017">6575 3500 12513,'-7'-86'4773,"7"58"-258,0 12 129,0 16-2451,21 5-1290,-12 18-129,16 20-129,-6 0 0,10 15 0,-3 5-258,8 4-257,-5 1-130,-4-2 0,0 3 0,-13-12-646,9 7-1160,-17-23-2838,-4-7-387,-9-15 129,-7-10-387</inkml:trace>
          <inkml:trace contextRef="#ctx0" brushRef="#br1" timeOffset="229679.2034">6482 3802 9030,'-7'-25'4644,"7"25"-258,27-7 129,5 3-1419,21 8-1677,-5-2-129,20 10-387,-6-8-258,9 3-258,-3-7 0,-2 0-258,-8 0 0,-8-5 129,-12-4-129,-8 0 0,-9 0 129,-21 9-129,21-11 129,-21 11-129,0 0 0,0 0 0,0 14-129,0-14 129,0 34 1,0-11-130,0 6 0,4 1 0,0 4 0,1-2 0,2 2 0,0-6 0,2 2-130,0-8 1,2-3 0,-11-19 0,23 14 129,-7-14 0,0-1 129,2-17 0,-1-7 130,5-5-259,-1-8 0,2 3 0,-3-3 0,-1 6 0,-5 2 0,-3 9 0,-2 5 0,-9 16 0,0 0 0,18 0 0,-18 0 0,10 30 0,-1-5 0,6 5 0,1 4 0,1 5 0,5-1 0,1-1 0,2-5 0,5-2 0,0-7 0,1-7 0,-1-7 0,4-9 0,-2-7 0,0-13 0,-4-10 0,-3-7 0,-2-6 0,-7-5 0,-5 0 0,-6 4 0,-5 3 0,-5 3 0,-11 10 0,-6 8 0,1 11 0,-6 4 0,2 5 0,-1 5-130,6 10-257,4-3 129,9 6 129,7-18 0,0 30 129,0-30-129,18 20 258,1-13-129,6-5 258,7-2-129,-1 0-129,6-4 387,-3-5-258,5 2 1,-5-4-130,1 4 0,-6 2 0,-1 3 0,-5 2 0,-1 2 0,-3 9 0,-5 5 0,-1 5 0,-1 6 0,-3 1 0,-2 4 0,2 4 0,-5-4 0,8 7 0,-6-16-1033,20 14-1031,-8-22-2193,19-1-645,13-12 129,9-2-258,9-16-129</inkml:trace>
          <inkml:trace contextRef="#ctx0" brushRef="#br1" timeOffset="230506.0048">8864 3912 12513,'5'-57'4773,"-24"38"-258,-8 8 129,-12-5-2193,19 18-1032,-15 0-129,19 14-516,-5-4-386,10 11-388,-2 0 0,12 6 0,-3-1 0,4 1 0,0 3 0,4-6 0,4 3 0,1-8 0,6-5 0,-15-16 0,30 9 0,-11-9 0,3-12 0,4-4 0,-1-9 0,4 2 0,-1-2 0,6 7 0,0 4 0,0 5 0,-1 5 0,1 4 0,0 11 0,-5 1 0,-1 8 0,-8-6 0,-1 4 0,-19-18 0,36 11-1420,-27-22-1418,12-9-1935,0-10-129,4-9-129,0-9 0,-2 0 1419,-10-16 2967,-3-2 1032,3 9 2451,-13-1 2064,0 6 258,-6 6-258,-1 12 129,-3-3-1677,10 37-1676,0 0-1678,0 0 0,7 30 0,3 11 0,1 5 0,5 13 0,-3 6 0,-1 8 0,-1 2 0,-8 0 0,1 3 0,-4-12 0,0 1 0,-11-22 0,6 1 0,-13-32-775,16 10-1805,-19-24-2193,7-20-129,-4-10 0,-2-6 0,-5-8 2322,17 6 1032,-5 1 1548,4-7 2064,9 8 2451,16 7 258,11 5-258,10 0 129,18 14-2193,-12-15-903,18 16-516,-15-7-387,5 11 0,-13-4-515,-6 9-130,-11 0 0,-21 0 0,18 12 0,-18 6 0,0 3 0,0 8 0,-2 5 0,0 3 0,2 7 0,-1-6 0,4 15-1678,-3-19-2966,4-2-387,-3-11 258,-1-21-516</inkml:trace>
        </inkml:traceGroup>
        <inkml:traceGroup>
          <inkml:annotationXML>
            <emma:emma xmlns:emma="http://www.w3.org/2003/04/emma" version="1.0">
              <emma:interpretation id="{7EB5AEE3-6E03-4846-906F-CEA775C64B5F}" emma:medium="tactile" emma:mode="ink">
                <msink:context xmlns:msink="http://schemas.microsoft.com/ink/2010/main" type="inkWord" rotatedBoundingBox="15666,5353 17217,5590 17045,6724 15494,6487"/>
              </emma:interpretation>
              <emma:one-of disjunction-type="recognition" id="oneOf1">
                <emma:interpretation id="interp5" emma:lang="en-US" emma:confidence="1">
                  <emma:literal>Ids</emma:literal>
                </emma:interpretation>
                <emma:interpretation id="interp6" emma:lang="en-US" emma:confidence="0">
                  <emma:literal>Fids</emma:literal>
                </emma:interpretation>
                <emma:interpretation id="interp7" emma:lang="en-US" emma:confidence="0">
                  <emma:literal>fids</emma:literal>
                </emma:interpretation>
                <emma:interpretation id="interp8" emma:lang="en-US" emma:confidence="0">
                  <emma:literal>Aids</emma:literal>
                </emma:interpretation>
                <emma:interpretation id="interp9" emma:lang="en-US" emma:confidence="0">
                  <emma:literal>Fid,</emma:literal>
                </emma:interpretation>
              </emma:one-of>
            </emma:emma>
          </inkml:annotationXML>
          <inkml:trace contextRef="#ctx0" brushRef="#br0" timeOffset="29811.6523">14135 4814 12255,'-20'-66'5031,"18"40"-387,2 1 129,0 25-1290,20-39-2064,17 26-645,2-5-386,18 9-388,9 1 0,7-1 0,14 16-2065,-10 0-2579,-10 9-129,-19 5-129,-14 9-387</inkml:trace>
          <inkml:trace contextRef="#ctx0" brushRef="#br0" timeOffset="30061.2528">13955 5554 16125,'2'18'4902,"35"9"129,-8-22-387,20 7-3096,-8-12-1031,20 0-517,-1 0 0,6-1 0,5 1 0,-9-16-1420,17 14-3224,-15-2-387,-4 2 258,-8-1-387</inkml:trace>
          <inkml:trace contextRef="#ctx0" brushRef="#br0" timeOffset="29593.2519">14398 4876 15996,'0'-26'4902,"0"26"-129,0-16-129,0 16-3096,0 0-644,0 0-904,-7 12 0,5 8 0,2 8 0,0 6 0,0 9 0,0 3 0,0 5 0,3 1 0,5 3 0,2-1 0,-1-1 0,4-3 0,-4-9 0,1-6 0,-4-12 0,4 2 0,-10-25-4516,-10 0-515,-6-16 129,0-10-387</inkml:trace>
          <inkml:trace contextRef="#ctx0" brushRef="#br0" timeOffset="30544.8536">14983 5417 11868,'-5'-57'4644,"-11"36"-387,-11 5 129,-3-2-1806,3 20-1548,-14 3-387,7 17-258,-1 4 0,8 8-129,6 3 0,8 6-129,6-4 0,7 4 0,7-6 129,13-1-129,-1-10 129,8 1 0,-2-11 0,4 0 0,-5-12 1,5-4-259,-8-7 0,4-13 0,-7-16 0,1-10 0,-4-12 0,-1-12 0,-5-10 0,-4-3 0,-3-3 0,-2 3 0,-5 10 0,-4 9 0,-2 10 0,0 15 0,2 14 0,9 25 0,-16-11 0,16 11 0,-3 31 0,3 3 0,0 8 0,5 12 0,4 10 0,0 5 0,5 9 0,-3-3 0,7 7 0,-13-24-904,18 7-3998,-10-16-129,6-6 0,1-18-258</inkml:trace>
          <inkml:trace contextRef="#ctx0" brushRef="#br0" timeOffset="30856.8542">15344 5415 11997,'16'-71'4773,"-16"45"-387,0 9 129,0 17-2064,-16-10-1161,16 10-387,0 0-387,-18 18-129,18-18-129,-9 35 0,6-12-129,3 4 129,0 0-129,7 1 129,5 4-129,6 2 1,2-2-130,5 2 0,-2-4 0,4 2 0,-6-5 0,0 1 0,-7-8 0,-5 3 0,-9-5 0,-5-1 0,-15-2 0,-10-3 0,-4 8 0,-15-10-3484,1 6-1547,-8-5-129,5 3-258</inkml:trace>
        </inkml:traceGroup>
      </inkml:traceGroup>
    </inkml:traceGroup>
  </inkml:traceGroup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21T01:19:04.679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A71214D6-7746-4BE5-86ED-D93B29A7EA33}" emma:medium="tactile" emma:mode="ink">
          <msink:context xmlns:msink="http://schemas.microsoft.com/ink/2010/main" type="writingRegion" rotatedBoundingBox="4484,5856 4600,5856 4600,7084 4484,7084"/>
        </emma:interpretation>
      </emma:emma>
    </inkml:annotationXML>
    <inkml:traceGroup>
      <inkml:annotationXML>
        <emma:emma xmlns:emma="http://www.w3.org/2003/04/emma" version="1.0">
          <emma:interpretation id="{3E7BCF9F-36F1-4C50-A185-610DE316B882}" emma:medium="tactile" emma:mode="ink">
            <msink:context xmlns:msink="http://schemas.microsoft.com/ink/2010/main" type="paragraph" rotatedBoundingBox="4484,5856 4600,5856 4600,7084 4484,708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50CDAFB-79B9-49E6-8821-DBB523692DBD}" emma:medium="tactile" emma:mode="ink">
              <msink:context xmlns:msink="http://schemas.microsoft.com/ink/2010/main" type="line" rotatedBoundingBox="4484,5856 4600,5856 4600,7084 4484,7084"/>
            </emma:interpretation>
          </emma:emma>
        </inkml:annotationXML>
        <inkml:traceGroup>
          <inkml:annotationXML>
            <emma:emma xmlns:emma="http://www.w3.org/2003/04/emma" version="1.0">
              <emma:interpretation id="{AF60009A-36CC-4E4E-B885-3B5A697B2D06}" emma:medium="tactile" emma:mode="ink">
                <msink:context xmlns:msink="http://schemas.microsoft.com/ink/2010/main" type="inkWord" rotatedBoundingBox="4484,5856 4600,5856 4600,7084 4484,7084"/>
              </emma:interpretation>
              <emma:one-of disjunction-type="recognition" id="oneOf0">
                <emma:interpretation id="interp0" emma:lang="en-US" emma:confidence="0">
                  <emma:literal>|</emma:literal>
                </emma:interpretation>
                <emma:interpretation id="interp1" emma:lang="en-US" emma:confidence="0">
                  <emma:literal>1</emma:literal>
                </emma:interpretation>
                <emma:interpretation id="interp2" emma:lang="en-US" emma:confidence="0">
                  <emma:literal>I</emma:literal>
                </emma:interpretation>
                <emma:interpretation id="interp3" emma:lang="en-US" emma:confidence="0">
                  <emma:literal>l</emma:literal>
                </emma:interpretation>
                <emma:interpretation id="interp4" emma:lang="en-US" emma:confidence="0">
                  <emma:literal>'</emma:literal>
                </emma:interpretation>
              </emma:one-of>
            </emma:emma>
          </inkml:annotationXML>
          <inkml:trace contextRef="#ctx0" brushRef="#br0">118 0 1935,'-9'102'3225,"9"-42"387,-18-16-129,10 13-774,-5-1-516,-5-1-387,9 5-258,-7-10-258,11 9-258,-7-11 0,10 9-258,-4-11-258,6 7 0,0-8-387,0 3-387,0 3-516,0-3-1161,2 6-1032,4 4-1161,-6-6-387,0 12 0,0-3 0</inkml:trace>
        </inkml:traceGroup>
      </inkml:traceGroup>
    </inkml:traceGroup>
  </inkml:traceGroup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21T00:46:08.717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 contextRef="#ctx0" brushRef="#br0">-14 42 12900,'0'-16'4902,"0"16"-129,0 0 0,17 25-3354,-13-4-516,14 13-258,-6-2 0,10 5-258,-6 2-258,1-7-129,1-2-129,-5-8-129,1-3 0,-14-19 0,16 13 0,-16-13 0,0 0 129,23-25 0,-12 4 129,1-6 0,1-3 0,4 3 129,-2 0 0,1 4-129,-4 4 129,4 6 0,-16 13 0,30-7 0,-30 7 0,32 9 0,-32-9-129,29 30 129,-15-12-129,-3 0 0,-1-2-129,-10-16 0,13 21 0,-13-21 0,0 0 0,0 0 0,0 0 129,19-7 0,-10-9 129,4-2 129,-1-5 0,4 4 0,-2-3 0,1 6 0,-1 0 0,2 9-129,2 3 0,-1 4 0,5 0 0,-1 15-129,4 1 129,3 5-129,1 2 129,3 2-129,-2 0 0,2-2 130,-2-5-130,2-4 0,2-7 0,0-7 0,3 0 0,1-14 0,3-7 0,-4-6-130,2-3 130,-10-4-129,-6 0 0,-9 2 129,-9 5 0,-6 6-129,-15 7 129,-8 9-129,-4 5 129,0 7-129,-1 9 129,1 7 0,3 3 0,7 5 0,5-1 129,6 4-129,7 0 129,0-1-129,13 1 0,5-4-258,8 2-258,-1-12-387,18 8-1548,-6-19-2451,1-5 129,-10-6-645,4-12 387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21T01:15:19.227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8C19A45A-5978-4EBC-B692-D6B38B21C580}" emma:medium="tactile" emma:mode="ink">
          <msink:context xmlns:msink="http://schemas.microsoft.com/ink/2010/main" type="writingRegion" rotatedBoundingBox="12709,6635 15396,7133 15188,8259 12501,7761"/>
        </emma:interpretation>
      </emma:emma>
    </inkml:annotationXML>
    <inkml:traceGroup>
      <inkml:annotationXML>
        <emma:emma xmlns:emma="http://www.w3.org/2003/04/emma" version="1.0">
          <emma:interpretation id="{245867CD-3557-400E-9756-B751BA0050F5}" emma:medium="tactile" emma:mode="ink">
            <msink:context xmlns:msink="http://schemas.microsoft.com/ink/2010/main" type="paragraph" rotatedBoundingBox="12709,6635 15396,7133 15188,8259 12501,776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CEB7714-1840-407D-B7FF-B25BDB719422}" emma:medium="tactile" emma:mode="ink">
              <msink:context xmlns:msink="http://schemas.microsoft.com/ink/2010/main" type="line" rotatedBoundingBox="12709,6635 15396,7133 15188,8259 12501,7761"/>
            </emma:interpretation>
          </emma:emma>
        </inkml:annotationXML>
        <inkml:traceGroup>
          <inkml:annotationXML>
            <emma:emma xmlns:emma="http://www.w3.org/2003/04/emma" version="1.0">
              <emma:interpretation id="{6FC085AB-DE7C-4720-A304-F3E34FE77A5F}" emma:medium="tactile" emma:mode="ink">
                <msink:context xmlns:msink="http://schemas.microsoft.com/ink/2010/main" type="inkWord" rotatedBoundingBox="12709,6635 15396,7133 15188,8259 12501,7761">
                  <msink:destinationLink direction="with" ref="{C945710D-0E63-4AF0-A79C-047A8B093E9C}"/>
                  <msink:destinationLink direction="to" ref="{34F20BDB-863F-4FEE-A685-27F89DBF45AB}"/>
                </msink:context>
              </emma:interpretation>
              <emma:one-of disjunction-type="recognition" id="oneOf0">
                <emma:interpretation id="interp0" emma:lang="en-US" emma:confidence="0">
                  <emma:literal>Vgs2</emma:literal>
                </emma:interpretation>
                <emma:interpretation id="interp1" emma:lang="en-US" emma:confidence="0">
                  <emma:literal>Vgsz</emma:literal>
                </emma:interpretation>
                <emma:interpretation id="interp2" emma:lang="en-US" emma:confidence="0">
                  <emma:literal>Voss</emma:literal>
                </emma:interpretation>
                <emma:interpretation id="interp3" emma:lang="en-US" emma:confidence="0">
                  <emma:literal>Vows</emma:literal>
                </emma:interpretation>
                <emma:interpretation id="interp4" emma:lang="en-US" emma:confidence="0">
                  <emma:literal>vgs2</emma:literal>
                </emma:interpretation>
              </emma:one-of>
            </emma:emma>
          </inkml:annotationXML>
          <inkml:trace contextRef="#ctx0" brushRef="#br0">11104 6120 11352,'1'-41'4773,"5"23"-129,1 0 0,0 0-1677,-7 18-1806,0 0-258,25 0-258,-25 0-258,14 45-129,-7-8 0,6 10-129,1 4 0,7 10 0,0-1 0,6 2-129,2-3 0,6-4 129,-3-7 1,2-7-130,-6-11 0,-1-5 0,-5-12 0,2-10 0,-8-6 0,2-17 0,-4-12 0,4-7 0,-2-9 0,2-7 0,0-6 0,0-6 0,-4-3 0,-2 3 0,-1 1 0,-4 6 0,0 10 0,-3 7 0,-2 11 0,-2 9 0,0 23 0,0 0 0,0 0-259,-11 11-4643,9 12-129,-3 2 0,1 7-258</inkml:trace>
          <inkml:trace contextRef="#ctx0" brushRef="#br0" timeOffset="998.4018">12219 6301 13287,'5'-32'4386,"-5"32"0,-23-21 0,-11 8-3096,13 13-516,-11 4-129,5 12 0,-3 0-258,7 9-129,1 0-129,8 5 0,2 0 0,6 0 0,6-1-129,0-2 129,8-6 0,6-3 0,-14-18 0,32 12 0,-13-12 0,3-10 0,-4-8 129,3-5 0,-3-6 0,3 1-128,-5-1-130,2 6 0,-8 4 0,-10 19 0,20-18 0,-20 18 0,20 16 0,-8 16 0,-1 14 0,1 9 0,2 11 0,2 7 0,-3 5 0,-2 2 0,-3-5 0,-4-4 0,-2-9 0,-2-6 0,0-8 0,-7-8 0,-6-9 0,1-8 0,-6-9 0,-2-7 0,-6-7 0,1-5 0,-5-15 0,1-5 0,-3-5 0,4-7 0,-3-6 0,7-1 0,-1-6 0,5 2 0,2 0 0,6 3 0,3 6 0,0 4 0,9 8 0,0-5 0,16 21-775,-4-21-1547,33 20-1935,-1-10-774,15 1 0,9-7 645,17 12 1419,-12-15 774,7 5 1806,-9 6 1806,-17-3 2451,-12 2 387,-10 5 129,-32 16-645,11-32-1032,-11 32-1032,-14-11-387,14 11-516,-38 0-258,21 2 0,-3 3-258,20-5 0,-21 23 0,19-7 0,2 2-129,7 3 0,9 2 0,11 6 0,1-1 0,10 4 0,1-1 129,2 2-128,-2-4-130,-4 1 0,-4-5 0,-8-2 0,-9-2 0,-9-1 0,-5-4 0,-18-4 0,-8 1 0,-8-6 0,-3 5 0,-22-12-3355,9 0-1289,-3 0-387,5 0-129,1 0-258</inkml:trace>
          <inkml:trace contextRef="#ctx0" brushRef="#br0" timeOffset="2184.0039">13090 6580 8256,'15'-46'4644,"-6"20"129,3-3-129,4 6-774,-9-16-1548,22 21-774,-15-10-516,11 13-258,-7-2-258,6 9-128,-6 5-388,2 3 0,-20 0 0,25 32 0,-18-5 0,-5 8 0,-2 8 0,-9 3 0,-7 0 0,-4 1 0,-3-3 0,-2-1 0,-2-8 0,2-4 0,4-10 0,5-3 0,16-18 0,-23 19 0,23-19 0,0 0 0,0 0 0,28 0 0,10-5 0,17-8 0,14 3 0,10-12 0,26 10-3742,-13-6-1289,2 0 129,-10-3-645</inkml:trace>
        </inkml:traceGroup>
      </inkml:traceGroup>
    </inkml:traceGroup>
  </inkml:traceGroup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21T01:19:04.866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174A103C-4C52-4D08-8FF0-83D4F5DAEAFE}" emma:medium="tactile" emma:mode="ink">
          <msink:context xmlns:msink="http://schemas.microsoft.com/ink/2010/main" type="inkDrawing" rotatedBoundingBox="4347,9418 4434,7736 4457,7738 4371,9419" semanticType="callout" shapeName="Other">
            <msink:sourceLink direction="with" ref="{8B0B5EC8-D384-4DEF-8C48-A27AEFBCB18C}"/>
            <msink:sourceLink direction="with" ref="{D7E84820-1B6E-4B12-BA0C-BEFBFE441A02}"/>
          </msink:context>
        </emma:interpretation>
      </emma:emma>
    </inkml:annotationXML>
    <inkml:trace contextRef="#ctx0" brushRef="#br0">88 0 3483,'-14'148'3741,"1"-84"-129,13 11-645,-9-3-387,2 3-774,4 9-258,-6 3-516,7 7-258,-5 2-258,3 6-129,1-1-387,-3 0-516,6 1-516,-1-1-1548,-10-17-1032,11 15-258,-2-10-129,2 18-258</inkml:trace>
  </inkml:traceGroup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21T01:19:05.194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A1E404C2-8518-4F0B-9724-8D15E938CD6C}" emma:medium="tactile" emma:mode="ink">
          <msink:context xmlns:msink="http://schemas.microsoft.com/ink/2010/main" type="inkDrawing" rotatedBoundingBox="4321,11288 4467,13822 4370,13827 4224,11294" semanticType="callout" shapeName="Other">
            <msink:sourceLink direction="with" ref="{085466FE-D54C-4053-B53F-BAEE337811DA}"/>
            <msink:sourceLink direction="with" ref="{DFD6F673-0831-4886-B2B4-2B854AF98F7F}"/>
          </msink:context>
        </emma:interpretation>
      </emma:emma>
    </inkml:annotationXML>
    <inkml:trace contextRef="#ctx0" brushRef="#br0">14 0 8772,'-10'256'3870,"4"-139"129,6 15-387,4-1-2193,-4-2-387,5 9-129,-5-6-258,6 7-129,-5-15 0,3 6-258,-4-13 258,5-3-387,-3-9 129,5-7 0,-1-7 0,4-9-129,1-8 0,0-6 0,1-8-129,1-4-258,1-5-258,-5-8-1032,7 0-2193,-2-1-387,-7-12-387,5 1 0</inkml:trace>
  </inkml:traceGroup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21T10:41:54.547"/>
    </inkml:context>
    <inkml:brush xml:id="br0">
      <inkml:brushProperty name="width" value="0.06667" units="cm"/>
      <inkml:brushProperty name="height" value="0.06667" units="cm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06AFEB6E-22FB-4C3C-9A94-7CE489528ADA}" emma:medium="tactile" emma:mode="ink">
          <msink:context xmlns:msink="http://schemas.microsoft.com/ink/2010/main" type="writingRegion" rotatedBoundingBox="1393,650 25184,499 25264,13067 1473,13218"/>
        </emma:interpretation>
      </emma:emma>
    </inkml:annotationXML>
    <inkml:traceGroup>
      <inkml:annotationXML>
        <emma:emma xmlns:emma="http://www.w3.org/2003/04/emma" version="1.0">
          <emma:interpretation id="{3495B47D-6EB1-4C57-972A-A9C27F785540}" emma:medium="tactile" emma:mode="ink">
            <msink:context xmlns:msink="http://schemas.microsoft.com/ink/2010/main" type="paragraph" rotatedBoundingBox="1405,393 22230,583 22219,1750 1394,156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9AC3C95-C693-46BC-8EB3-7275AE5D9AA8}" emma:medium="tactile" emma:mode="ink">
              <msink:context xmlns:msink="http://schemas.microsoft.com/ink/2010/main" type="line" rotatedBoundingBox="1405,393 22230,583 22219,1750 1394,1560"/>
            </emma:interpretation>
          </emma:emma>
        </inkml:annotationXML>
        <inkml:traceGroup>
          <inkml:annotationXML>
            <emma:emma xmlns:emma="http://www.w3.org/2003/04/emma" version="1.0">
              <emma:interpretation id="{39AF9F9B-2DF1-4EE5-A091-4990BA9613FD}" emma:medium="tactile" emma:mode="ink">
                <msink:context xmlns:msink="http://schemas.microsoft.com/ink/2010/main" type="inkWord" rotatedBoundingBox="1401,736 4533,764 4526,1588 1394,1560"/>
              </emma:interpretation>
              <emma:one-of disjunction-type="recognition" id="oneOf0">
                <emma:interpretation id="interp0" emma:lang="en-US" emma:confidence="0">
                  <emma:literal>MOS</emma:literal>
                </emma:interpretation>
                <emma:interpretation id="interp1" emma:lang="en-US" emma:confidence="0">
                  <emma:literal>MOs</emma:literal>
                </emma:interpretation>
                <emma:interpretation id="interp2" emma:lang="en-US" emma:confidence="0">
                  <emma:literal>Mos</emma:literal>
                </emma:interpretation>
                <emma:interpretation id="interp3" emma:lang="en-US" emma:confidence="0">
                  <emma:literal>MOS.</emma:literal>
                </emma:interpretation>
                <emma:interpretation id="interp4" emma:lang="en-US" emma:confidence="0">
                  <emma:literal>mos</emma:literal>
                </emma:interpretation>
              </emma:one-of>
            </emma:emma>
          </inkml:annotationXML>
          <inkml:trace contextRef="#ctx0" brushRef="#br0">27 192 10191,'-7'-34'4902,"7"34"0,-5-18-516,5 27-1548,0-9-2064,-8 34-387,3-7 0,5 14 0,0 7 0,0 12-258,-2 4 258,2 2-258,0-4 0,0-5 0,4-3 129,-1-14-258,1-9 0,0-6 258,-4-25 0,0 0-129,0 0 129,7-16 0,-7-22-129,1-8 129,-1-11-387,0-14 129,0-7-129,0-2 129,0 3-258,0 6 258,-1 10-129,-1 12 0,2 11 129,-2 12-129,2 26 129,0-16-129,0 16 129,14 14-129,9 5 129,4 6-129,5 6 129,5 4 129,6 2-129,2 3 0,-3-1 0,-1-7 129,-3-2-129,-3-7 0,-5-5 129,1-6-129,-3-12 129,1-1-129,1-17 129,4-9-129,1-10 129,6-8 0,-2-5-129,2 1 0,-5 2 129,-6 8-258,-5 4 258,-7 10-129,-6 9 0,-12 16 0,0 0 0,9 19 129,-9 10-129,0 5 0,0 10 0,0 8 129,0 3-129,4 2 0,1-2 129,4 4 0,0-8 0,3-3-129,1-3 130,1-6-260,-2-5 130,1-6-129,-1-1-258,-5-11-129,6 5-258,-13-21-1032,16 13-3096,-16-13 129,0 0-387,19 0-129</inkml:trace>
          <inkml:trace contextRef="#ctx0" brushRef="#br0" timeOffset="421.2008">1542 247 13803,'-7'-46'5031,"7"46"-387,-28-29-387,28 29-3225,-27 9-516,15 14-129,-2 4-129,3 10-129,6 6 0,3 7 0,2 7 0,2 2-258,12 1 258,4 0-129,1-3 129,4-5-129,2-4-129,-2-11 258,0-12-129,2-10 129,-2-15 129,2-4-129,-2-21 129,4-11 129,-6-13-258,6-6 258,-4-13-258,-3-1 129,-4-3-258,-5 3 130,-8 1-130,-3 4 0,-3 13-259,-15 5-257,-4 19-129,-11-7-1677,2 27-2580,-1 5 0,9 6-516,2 14-129</inkml:trace>
          <inkml:trace contextRef="#ctx0" brushRef="#br0" timeOffset="1201.2022">2830 121 13674,'18'-18'4644,"-18"18"-129,0 0-129,-19 0-3612,-8 0-258,-2 7-387,-4 6 0,-3 1-129,0 0 0,6 2 0,7 0 0,7-2 0,16-14 0,0 27 129,9-15-129,19 3 0,10-1 0,12 2 0,7 0 129,5 5 0,2-1-129,-4 3 129,-5 2 129,-8 5-258,-12 0 258,-13 8-129,-17-3 129,-5 3-129,-21-1 129,-10 0-129,-8-5 129,-9-1 0,-9-7 0,-1-4 0,-6-9 0,3-8 0,-1-3 129,8-5-257,3-9-130,12-2 0,3-4 0,11 2 0,9 2 0,2 0 0,14 16-1033,-14-19-1934,14 19-2064,0 0 0,18 0-387,-2 0-129</inkml:trace>
        </inkml:traceGroup>
        <inkml:traceGroup>
          <inkml:annotationXML>
            <emma:emma xmlns:emma="http://www.w3.org/2003/04/emma" version="1.0">
              <emma:interpretation id="{C815591F-D731-413B-BBA3-9BFAF6C496A1}" emma:medium="tactile" emma:mode="ink">
                <msink:context xmlns:msink="http://schemas.microsoft.com/ink/2010/main" type="inkWord" rotatedBoundingBox="5188,660 8552,691 8544,1553 5181,1522"/>
              </emma:interpretation>
              <emma:one-of disjunction-type="recognition" id="oneOf1">
                <emma:interpretation id="interp5" emma:lang="en-US" emma:confidence="1">
                  <emma:literal>FET</emma:literal>
                </emma:interpretation>
                <emma:interpretation id="interp6" emma:lang="en-US" emma:confidence="0">
                  <emma:literal>FEET</emma:literal>
                </emma:interpretation>
                <emma:interpretation id="interp7" emma:lang="en-US" emma:confidence="0">
                  <emma:literal>FEST</emma:literal>
                </emma:interpretation>
                <emma:interpretation id="interp8" emma:lang="en-US" emma:confidence="0">
                  <emma:literal>FEAT</emma:literal>
                </emma:interpretation>
                <emma:interpretation id="interp9" emma:lang="en-US" emma:confidence="0">
                  <emma:literal>FELT</emma:literal>
                </emma:interpretation>
              </emma:one-of>
            </emma:emma>
          </inkml:annotationXML>
          <inkml:trace contextRef="#ctx0" brushRef="#br0" timeOffset="1934.4034">3798 324 12384,'-11'26'5289,"11"-26"-645,41 16 258,-2-16-2838,18 7-1290,2-7-129,12 0-645,4 0-258,-4-7-1032,18 0-3096,-16-4-387,5 3-258,-7-5-387</inkml:trace>
          <inkml:trace contextRef="#ctx0" brushRef="#br0" timeOffset="1731.603">3979 195 11997,'-19'-24'5160,"3"16"-387,16 8 258,0 0-1935,-5 27-2322,5-2-258,0 11 0,1 3-258,6 9 0,1 2-129,-1 3-129,2-1-129,-4-6-129,2-2 0,-3-8-258,1-4 0,-5-16-516,5 5-516,-5-21-516,-2-9-387,-12-23 0,14 7 258,-16-24 0,14 6 129,-15-14 1032,4-2 1290,4 9 903,-9-8 645,17 20 258,-14-11-129,15 20 387,0-12-258,24 18-516,-3-12-258,23 13-387,3-8-258,18 5-129,5-2-129,10 8-129,-2-1-129,-5 6-129,-4 10-258,-19-3-387,2 16-1032,-33 2-2967,-11 8 0,-17 1-387,-18 5-258</inkml:trace>
          <inkml:trace contextRef="#ctx0" brushRef="#br0" timeOffset="2979.6053">5141 654 10965,'-20'15'4902,"20"2"-129,25-11-129,11-10-2322,21 4-1161,0 0-387,17 0-516,6 0-258,2-7-516,11 7-1419,-11-5-2580,-2-6-129,-9-3-129,-7-2-387</inkml:trace>
          <inkml:trace contextRef="#ctx0" brushRef="#br0" timeOffset="2574.0045">5178 119 11868,'7'-16'4773,"4"-7"-258,-11 23 129,0 0-2451,0 11-1161,0 17-387,-3 0-129,1 15-129,-5 3-129,0 10 0,-2 0 0,3 1-258,1-1 129,0-10-258,1-4 129,1-11-258,3-6 129,0-25-258,0 19 0,0-19-258,1-14-129,-1-15-129,6 1 0,-6-18 0,0 1 129,0-12 129,0 4 129,-4-2 516,-1 0 129,5 12 516,-6-3 0,6 16 129,6-4 0,13 16-129,3-5 0,15 9-129,4-4-129,14 4 0,4 1-258,7 2-129,3 10-387,-12-8-516,10 16-2064,-29 2-1677,-10 5 129,-21 6-516,-8 1-516</inkml:trace>
          <inkml:trace contextRef="#ctx0" brushRef="#br0" timeOffset="2776.8049">5223 293 11610,'0'0'4902,"0"0"-258,30 11-129,7-6-1806,1-6-1935,17 1-258,-2-2-387,1-2-516,8 8-1032,-27 3-3096,1 4 0,-20 1-387,-9 8-129</inkml:trace>
          <inkml:trace contextRef="#ctx0" brushRef="#br0" timeOffset="3229.2057">6327 163 15351,'57'-30'5031,"-18"23"-129,8-2-387,19 4-3870,6-2-129,17 1-258,0 3-258,-3-2-129,1 5-516,-20-11-1677,-4 11-2193,-24-4-258,-14 4-387,-25 0 0</inkml:trace>
          <inkml:trace contextRef="#ctx0" brushRef="#br0" timeOffset="3416.4061">6886 101 13803,'-45'23'5031,"35"-3"-129,-6-1-129,16 21-3354,-13-8-516,12 19 0,-10 3-387,4 4-387,1 5 0,1-5-516,5 8-258,-7-20-1419,7 9-2709,5-10-258,11-2-129,6-11-258</inkml:trace>
        </inkml:traceGroup>
        <inkml:traceGroup>
          <inkml:annotationXML>
            <emma:emma xmlns:emma="http://www.w3.org/2003/04/emma" version="1.0">
              <emma:interpretation id="{F571C032-C6B4-4E83-A1E4-15B644FB71C3}" emma:medium="tactile" emma:mode="ink">
                <msink:context xmlns:msink="http://schemas.microsoft.com/ink/2010/main" type="inkWord" rotatedBoundingBox="9548,467 22230,583 22220,1691 9538,1575"/>
              </emma:interpretation>
              <emma:one-of disjunction-type="recognition" id="oneOf2">
                <emma:interpretation id="interp10" emma:lang="en-US" emma:confidence="0">
                  <emma:literal>Characteristics</emma:literal>
                </emma:interpretation>
                <emma:interpretation id="interp11" emma:lang="en-US" emma:confidence="0">
                  <emma:literal>Characteristic +</emma:literal>
                </emma:interpretation>
                <emma:interpretation id="interp12" emma:lang="en-US" emma:confidence="0">
                  <emma:literal>Character is tics</emma:literal>
                </emma:interpretation>
                <emma:interpretation id="interp13" emma:lang="en-US" emma:confidence="0">
                  <emma:literal>Characteristics _</emma:literal>
                </emma:interpretation>
                <emma:interpretation id="interp14" emma:lang="en-US" emma:confidence="0">
                  <emma:literal>Characteristic t</emma:literal>
                </emma:interpretation>
              </emma:one-of>
            </emma:emma>
          </inkml:annotationXML>
          <inkml:trace contextRef="#ctx0" brushRef="#br0" timeOffset="7659.6135">15294 347 14190,'7'-18'4773,"-7"18"-258,13 9 129,-13-9-2838,9 48-1161,-8-13 129,12 12-516,-2-3 0,1 1-516,6-3-129,-7-13-774,13 6-1419,-6-28-2193,4-5 0,-8-12-258,2-15 387</inkml:trace>
          <inkml:trace contextRef="#ctx0" brushRef="#br0" timeOffset="7784.4136">15456 179 14835,'-14'-92'4386,"9"56"-387,5 36-903,0 0-6579,0 0-129,0 0-774,-4 25-258</inkml:trace>
          <inkml:trace contextRef="#ctx0" brushRef="#br0" timeOffset="8127.6143">16022 283 14190,'0'0'4515,"-29"0"-516,-3 0 258,-18 5-3612,15 7-258,-1-1-258,4 3-129,7-1 0,25-13 0,-19 26 129,19-26 0,12 25 0,13-9 258,2-3 129,10 6-129,1-3 258,6 8-258,-3-5 129,2 6-129,-10-7 0,-1 5-258,-10-2 129,-8-1-129,-9-1 1,-6-1-130,-19-2 0,-12-3-259,-7 1-257,-18-14-1032,4 5-3096,-10-5-258,6 0 0,1-12-258</inkml:trace>
          <inkml:trace contextRef="#ctx0" brushRef="#br0" timeOffset="7456.8131">13845 450 15222,'42'-7'4515,"-15"7"129,1 0 0,12 2-3225,-12-2-645,8 0-258,-4-2-258,0-4 0,-6-3-129,-1-3 129,-9-2-258,-7-4 130,-9 0-130,0-1 0,0 19-130,-39-23 1,9 17-129,-6 3 0,-3 3 0,-4 10 0,6 8 129,-2 5-129,10 4 258,6 1-129,9 4 129,9 4-129,5 0 258,14-3 0,9-1 129,14 0-129,1-7 129,12-3 129,-1-10-129,8-5 0,-2-7-128,1-2-130,-1-15 0,-2-8 0,-5-7 0,-3-4 0,-6-1 0,-9-2 0,-7 1 0,-9 1 0,-7 7 0,-7-1 0,-5 12-130,-16-1-386,3 10-129,-9-1 129,8 9-129,-4-3 129,23 5 129,-31 0 129,31 0-129,0 0 258,0 0 0,0 0 129,0 0 129,25 12 0,-5-12 0,6 2 129,3-2 0,6 0 129,-1 0 0,7 0 0,-3 0 0,1 0 0,-4 0 0,-1 0-129,-7 2 0,-1 7-129,-4 0-129,-3 5 129,-1 2-129,-2 5 0,-2 6 129,1 1-387,-3 8 258,-5-4-387,2 5 129,-9-6-516,9 9-516,-13-22-2064,4 4-1419,0-22 129,0 0-387,27 1 0</inkml:trace>
          <inkml:trace contextRef="#ctx0" brushRef="#br0" timeOffset="8673.6153">16571 539 9933,'-17'-41'4773,"17"41"0,25-23-387,17 21-774,1-12-2322,23 12-258,-9-7-258,7 7-258,-7 1-258,-6 1 0,-10 0 129,-9 5-258,-12 6 258,-4 5-387,-6 3 0,5 8 0,-1 1 129,0 2-387,6 4-258,-10-12-516,21 13-2580,-19-19-1161,-12-16 0,20 9-387,-20-9-129</inkml:trace>
          <inkml:trace contextRef="#ctx0" brushRef="#br0" timeOffset="8424.0148">16587-187 16125,'20'-12'5031,"1"12"0,-19 12-258,7 32-3612,-9 1-515,9 21-646,-6 7 0,5 12 0,-1 6 0,0 3 0,2 2 0,0-9 0,3-1 0,-5-19-388,7-3-515,-12-33-1290,16 11-903,-18-42-1806,0 0 258,0-9-258,-13-16-516</inkml:trace>
          <inkml:trace contextRef="#ctx0" brushRef="#br0" timeOffset="8814.0155">17153 281 11997,'-20'-125'4644,"13"76"-129,-2 11-129,4 19-1161,5 19-3354,-18-6-2580,17 20-1677,-3 15-129,4 8-258,2 4-258</inkml:trace>
          <inkml:trace contextRef="#ctx0" brushRef="#br0" timeOffset="9048.0158">17496 412 14061,'0'0'4386,"0"0"0,-19 9 0,8 11-3354,-16-4-387,8 12-387,-4 3 129,7 6-387,3 4 129,8 2-258,5 1 129,16-3-129,12 2-258,10-13-129,15 4-645,-1-29-1161,17 0-2193,9-5 129,8-19-387,4-8-258</inkml:trace>
          <inkml:trace contextRef="#ctx0" brushRef="#br0" timeOffset="9360.0165">18384 462 13287,'11'-60'4773,"-33"46"-129,-17 5-258,11 10-2580,-20 3-903,14 12-258,-3-2-129,10 11-258,2-2 0,14 6-258,10-3 129,4 5-258,20-1 258,11 0-387,9 2 129,6-2 129,5-1-129,-3-2 129,-1-1 0,-7-1 0,-9-4 129,-15 3 0,-12-5 0,-7 3 129,-14-6 0,-14 1-129,-13-4 0,-7-6-387,-6 2-129,-13-15-1548,3 6-2709,0-14-258,10 4-258,6-12-258</inkml:trace>
          <inkml:trace contextRef="#ctx0" brushRef="#br0" timeOffset="4087.2072">8693 18 12642,'6'-57'4902,"-6"28"-516,-13 8 258,-19-4-3096,14 21-516,-14-4-387,2 9-129,-9 14-129,0 11-129,-6 10-129,-1 8 0,-2 6 0,0 9 0,0 3-129,7 2 129,4 0 0,12 0-129,12-2 0,12-5 0,6-2 0,18-5-129,14-5 258,10-8-387,10-3 129,5-13-258,5 1-129,-3-19-516,16 10-2193,-14-13-1419,2-6-129,-6-6-129,-3-8-645</inkml:trace>
          <inkml:trace contextRef="#ctx0" brushRef="#br0" timeOffset="4586.4081">9056-125 14964,'-3'-21'4773,"3"21"-129,0 0 0,0 16-3612,0 12-387,1 19-129,1 4-129,5 17 129,0 3-387,2 7 129,0 1 1,2-3-259,-6-5 0,2-7 0,-1-9 0,-3-10 0,-1-11 0,-2-11 0,0-23 0,0 0 0,0 0-130,0 0 130,7-34-129,0-2 129,4-1-129,3-4 129,4 2-129,1 2 129,1 5 0,3 7 129,-3 5-258,-3 8 129,3 3 129,0 7 0,1 2-129,2 2 129,4 8-129,-1 5 130,5 2-130,-1 7 0,-2 0 0,-3 7-130,-3 1-128,-8 0-258,0 7-129,-12-12-1032,16 8-2967,-15-5-129,11 2-387,1-8 0</inkml:trace>
          <inkml:trace contextRef="#ctx0" brushRef="#br0" timeOffset="5413.2096">10134 549 14835,'-46'-53'4902,"14"32"-387,1 7 0,-9-2-3612,11 16-258,-5-2-129,8 4-258,1 6-129,7 8-129,4 6 129,7 1-258,3 4 129,4-1-129,2 3-129,7-4-258,7 7 0,-6-7-129,12 5-129,-6-16 258,7 0 129,-4-10 387,3-4 0,3-6 387,-6-15 129,8-2 258,-7-16 129,6 10-129,-8-6-258,7 6 0,-7 4-258,-1 6 129,-2 3-387,2 9 129,1 7 1,2 0-260,1 10 260,6 6-260,1 2 260,4 4-130,2-3 0,2 1 0,-1-8 0,-1-1 0,0-8 0,-2-3 0,-4-1 0,-1-12 0,-6-8 0,-5-4 0,-5-5 0,-7-4 0,-4 0 0,-9-3 0,-7 5 0,-7 1 0,-2 8-388,-6 0-128,5 11-129,-6-1 129,10 13-129,-6-3 129,10 3 0,-3 0 0,21 0 129,-22 10 129,22-10 0,0 16 387,0-16 0,22 9 129,-1-9 129,13 2 129,0-2 0,10 0 0,-3 0 0,7-3-129,-5-1 129,1 4-129,-5 0-129,1 2 0,-8 7-129,-4 5 0,-1 4 1,-4 7-130,-4 3 0,-4 2-259,-3 6 1,-7-4-387,10 9-387,-15-9-3612,10-2-129,3-7 0,10 0-645</inkml:trace>
          <inkml:trace contextRef="#ctx0" brushRef="#br0" timeOffset="5912.4104">11772 461 12513,'-26'-27'4773,"8"14"-774,0 1 645,-12-6-2838,30 18-645,-41-16-387,25 14-129,-11-1-129,6 3-129,-2 2-129,3 10 0,1 2-258,3 4 0,1 3 129,3 3-258,5 2 129,5-1-258,2 7 258,4-3-387,8-1 258,2-3 0,4-4-129,0-6 129,1-5 0,1-8 129,-1-2 129,3-7 129,-3-13 129,3-1-129,-3-2 0,4 0 258,-1 0-258,3 7 130,-2 1-388,2 8 0,0 7 0,-2 6 0,2 13-388,-4 4-644,9 22-1032,-7-15-2580,4 6-258,0-10 0,7-3-387</inkml:trace>
          <inkml:trace contextRef="#ctx0" brushRef="#br0" timeOffset="6162.0109">12450 471 12255,'-16'-25'4902,"0"20"-774,-2 5 516,-5 0-1419,5 11-2709,-7 5 0,4 9-387,1 1 0,6 6-387,7 6 0,5-5-387,11 10-129,9-13-387,26 11-129,-8-25-645,28 13-903,-11-19-1290,8-10-387,1-7 258,-8-19-258</inkml:trace>
          <inkml:trace contextRef="#ctx0" brushRef="#br0" timeOffset="6411.6113">13172-110 16899,'0'0'4773,"0"0"258,4 21-258,3 22-3612,-7-1-1031,0 20-130,0 4 0,0 7 0,0 7 0,0-1 0,-2-3 0,0-8 0,2-4 0,-3-22-388,3 8-1934,0-28-2709,0-22 0,0 0-129,0 0-129</inkml:trace>
          <inkml:trace contextRef="#ctx0" brushRef="#br0" timeOffset="6567.6116">13000 430 15351,'28'-9'4773,"6"6"-516,9-3-645,6-1-6708,17 6-1032,9-5 0,12 3-903</inkml:trace>
          <inkml:trace contextRef="#ctx0" brushRef="#br0" timeOffset="9640.8169">19572 386 14448,'62'0'4902,"-17"0"0,3 0-129,23 3-3354,-2-3-645,26 0-258,3 0-129,14-3-129,5-3-129,0 1-129,-6 2-129,-15-3-387,-7 6-903,-23-5-3354,-22 1-129,-28-6-516,-16 10 0</inkml:trace>
        </inkml:traceGroup>
      </inkml:traceGroup>
    </inkml:traceGroup>
    <inkml:traceGroup>
      <inkml:annotationXML>
        <emma:emma xmlns:emma="http://www.w3.org/2003/04/emma" version="1.0">
          <emma:interpretation id="{1789E7E5-6004-4DBE-999C-703D64472E12}" emma:medium="tactile" emma:mode="ink">
            <msink:context xmlns:msink="http://schemas.microsoft.com/ink/2010/main" type="paragraph" rotatedBoundingBox="1687,3382 15418,3116 15445,4528 1714,479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FEE9750-7229-41D7-BAD8-77747F1A6F80}" emma:medium="tactile" emma:mode="ink">
              <msink:context xmlns:msink="http://schemas.microsoft.com/ink/2010/main" type="line" rotatedBoundingBox="1687,3382 15418,3116 15445,4528 1714,4793"/>
            </emma:interpretation>
          </emma:emma>
        </inkml:annotationXML>
        <inkml:traceGroup>
          <inkml:annotationXML>
            <emma:emma xmlns:emma="http://www.w3.org/2003/04/emma" version="1.0">
              <emma:interpretation id="{F55734B2-4A24-4EC3-B7D5-BAFBDBE2E580}" emma:medium="tactile" emma:mode="ink">
                <msink:context xmlns:msink="http://schemas.microsoft.com/ink/2010/main" type="inkWord" rotatedBoundingBox="1687,3382 3904,3339 3927,4489 1709,4532"/>
              </emma:interpretation>
              <emma:one-of disjunction-type="recognition" id="oneOf3">
                <emma:interpretation id="interp15" emma:lang="en-US" emma:confidence="0">
                  <emma:literal>IDs=</emma:literal>
                </emma:interpretation>
                <emma:interpretation id="interp16" emma:lang="en-US" emma:confidence="0">
                  <emma:literal>IDs</emma:literal>
                </emma:interpretation>
                <emma:interpretation id="interp17" emma:lang="en-US" emma:confidence="0">
                  <emma:literal>IDs.</emma:literal>
                </emma:interpretation>
                <emma:interpretation id="interp18" emma:lang="en-US" emma:confidence="0">
                  <emma:literal>IDs,</emma:literal>
                </emma:interpretation>
                <emma:interpretation id="interp19" emma:lang="en-US" emma:confidence="0">
                  <emma:literal>Isis</emma:literal>
                </emma:interpretation>
              </emma:one-of>
            </emma:emma>
          </inkml:annotationXML>
          <inkml:trace contextRef="#ctx0" brushRef="#br1" timeOffset="12573.6221">530 2743 12771,'-17'-25'4644,"8"9"-129,9 16-129,0 0-2709,10-14-645,10 8-516,5-3-129,10-1-258,8-1-258,7-1-258,12 12-1161,-7-8-2967,0 3 129,-10 5-516,-11 4-129</inkml:trace>
          <inkml:trace contextRef="#ctx0" brushRef="#br1" timeOffset="12854.4226">317 3461 8127,'-11'38'4386,"11"-38"129,4 26-387,8-6-1548,-12-20-774,48 14-387,-16-14-516,20 4-387,1-4-516,6 0-1161,10-6-2967,1 3-129,-8-6-129,6 0-516</inkml:trace>
          <inkml:trace contextRef="#ctx0" brushRef="#br1" timeOffset="12324.0217">698 2714 12642,'16'-26'4644,"-16"26"-129,8-18 0,-8 18-2580,0 10-903,0 10-258,-1 1 0,1 13-387,-6 5 258,5 15-258,-3 4 0,-1 14-257,1 0-130,2 3 0,2 0 0,0-4 0,0-7 0,0-11-130,4-5-386,-2-19-258,8 3-903,-10-32-2838,0 0-387,0 0 0,4-16-129</inkml:trace>
          <inkml:trace contextRef="#ctx0" brushRef="#br1" timeOffset="13369.2235">1114 3380 9804,'-29'-70'4644,"29"42"-129,0 8-129,16-1-1806,22 21-903,-6-4-516,21 11-258,-3 0-129,14 18-258,-5 0 0,3 9-129,-14-2-129,-5 5 0,-11-1 0,-11 3-128,-16-3-130,-5-1 0,-14 1 0,-14-4 0,-10 0 0,-8-2 0,-4-1 0,-8-8 0,2 0-388,-6-14-257,18 6-774,-13-13-3225,16 0-258,7-7 0,7-6 0</inkml:trace>
          <inkml:trace contextRef="#ctx0" brushRef="#br1" timeOffset="13088.423">1233 3276 10449,'0'0'4902,"0"0"-129,0 27 0,0-27-774,9 52-2967,-9-19-129,11 15-258,-8-7-258,4 4-258,0 1-129,-5-9-387,9 4-387,-11-17-516,9 0-2193,-9-24-1419,0 0 387,0 0-516,-15-7-258</inkml:trace>
          <inkml:trace contextRef="#ctx0" brushRef="#br1" timeOffset="26098.8459">1996 3394 9804,'18'-18'4773,"-18"18"-387,0 0-258,0 0-645,-27-16-2709,27 16-258,-35 0-258,17 2-129,-2 3-129,2 4 0,18-9-129,-26 20 129,26-20-129,-18 21 0,18-21 0,0 23 129,0-23-129,11 27 129,5-13 0,5 2 0,4-2 129,3 4 0,1 0 0,-1 1 129,-3-3 0,0 6 0,-9-8 0,0 5 129,-16-19-129,5 31 129,-5-31-129,-14 26 0,-7-17 0,0 4 129,-8-8-258,2 2 129,-3-5-129,3 0 0,3-2-258,2 0-129,22 0-387,-35-2-2580,35 2-1290,0 0-258,0 0 0,0 0-516</inkml:trace>
          <inkml:trace contextRef="#ctx0" brushRef="#br1" timeOffset="13681.2241">2192 3452 14319,'51'-14'5289,"-31"11"-258,-20 3-258,27 0-1806,-27 0-2579,35 1-388,-12-1 0,6 0 0,6 0 0,-3 0 0,6 2-388,-21-7-2579,7 5-1806,-24 0-258,0 0-129,0 0-258</inkml:trace>
          <inkml:trace contextRef="#ctx0" brushRef="#br1" timeOffset="13868.4244">2234 3566 14835,'-14'18'5031,"14"-18"-258,0 0-129,0 0-3225,22 25-387,-6-20-387,14 1-387,4-1-387,-1-5-1032,14 0-3354,-6-4-516,-2-1 258,-6-2-516</inkml:trace>
        </inkml:traceGroup>
        <inkml:traceGroup>
          <inkml:annotationXML>
            <emma:emma xmlns:emma="http://www.w3.org/2003/04/emma" version="1.0">
              <emma:interpretation id="{43A7A183-1374-4C4F-83D9-970C8782C50A}" emma:medium="tactile" emma:mode="ink">
                <msink:context xmlns:msink="http://schemas.microsoft.com/ink/2010/main" type="inkWord" rotatedBoundingBox="5601,3466 7840,3423 7863,4577 5624,4620"/>
              </emma:interpretation>
              <emma:one-of disjunction-type="recognition" id="oneOf4">
                <emma:interpretation id="interp20" emma:lang="en-US" emma:confidence="1">
                  <emma:literal>0,</emma:literal>
                </emma:interpretation>
                <emma:interpretation id="interp21" emma:lang="en-US" emma:confidence="0">
                  <emma:literal>O,</emma:literal>
                </emma:interpretation>
                <emma:interpretation id="interp22" emma:lang="en-US" emma:confidence="0">
                  <emma:literal>o,</emma:literal>
                </emma:interpretation>
                <emma:interpretation id="interp23" emma:lang="en-US" emma:confidence="0">
                  <emma:literal>0.</emma:literal>
                </emma:interpretation>
                <emma:interpretation id="interp24" emma:lang="en-US" emma:confidence="0">
                  <emma:literal>o.</emma:literal>
                </emma:interpretation>
              </emma:one-of>
            </emma:emma>
          </inkml:annotationXML>
          <inkml:trace contextRef="#ctx0" brushRef="#br1" timeOffset="27050.4476">6354 3515 12255,'87'48'5031,"-69"-25"-516,-16 4 258,-8-6-2322,-10 15-1677,-10-1-903,-10 1-3870,2-3-387,4 1 0,-2-5-516</inkml:trace>
          <inkml:trace contextRef="#ctx0" brushRef="#br1" timeOffset="26832.0472">4474 2812 14190,'-23'-46'4644,"1"28"-258,-1 4-129,-12 1-3354,13 13-258,-6 4-129,5 16-258,-2 8-129,4 11 0,3 9 0,5 11 0,4 10 0,9 8-129,0 1 0,13 0-129,5-1 129,10-10 0,6-8 0,7-11 0,3-16 129,8-12 0,-4-17 258,7-3 0,-7-16 129,2-10 0,-9-19-128,2-7-388,-15-15 0,-5-4 0,-10-9 0,-10-4 0,-5 0 0,-12 6 0,-11 9 0,-9 10 0,-1 16 0,-10 10 0,10 29-1678,-10 4-3095,13 11-387,0 14 129,22 12-258</inkml:trace>
        </inkml:traceGroup>
        <inkml:traceGroup>
          <inkml:annotationXML>
            <emma:emma xmlns:emma="http://www.w3.org/2003/04/emma" version="1.0">
              <emma:interpretation id="{32973EBB-9F5F-4D77-B0A2-3F782B16082C}" emma:medium="tactile" emma:mode="ink">
                <msink:context xmlns:msink="http://schemas.microsoft.com/ink/2010/main" type="inkWord" rotatedBoundingBox="10034,3234 11964,3197 11985,4302 10056,4339"/>
              </emma:interpretation>
              <emma:one-of disjunction-type="recognition" id="oneOf5">
                <emma:interpretation id="interp25" emma:lang="en-US" emma:confidence="0">
                  <emma:literal>Vas</emma:literal>
                </emma:interpretation>
                <emma:interpretation id="interp26" emma:lang="en-US" emma:confidence="0">
                  <emma:literal>was</emma:literal>
                </emma:interpretation>
                <emma:interpretation id="interp27" emma:lang="en-US" emma:confidence="0">
                  <emma:literal>Was</emma:literal>
                </emma:interpretation>
                <emma:interpretation id="interp28" emma:lang="en-US" emma:confidence="0">
                  <emma:literal>vas</emma:literal>
                </emma:interpretation>
                <emma:interpretation id="interp29" emma:lang="en-US" emma:confidence="0">
                  <emma:literal>Vons</emma:literal>
                </emma:interpretation>
              </emma:one-of>
            </emma:emma>
          </inkml:annotationXML>
          <inkml:trace contextRef="#ctx0" brushRef="#br1" timeOffset="27705.6487">8642 2752 12384,'1'-18'4773,"-1"18"-516,0 0 258,4-20-2709,12 24-645,-16-4-129,30 27-387,-12-3 0,5 14-258,-2 6 0,3 13-129,-3 7 129,-2 7-257,1 1-130,-4-3 0,-2-7 0,2-8 0,-5-12 0,1-10 0,-12-32 0,22 16 0,-13-25 0,3-17 0,-1-19 0,5-10 0,0-14 0,10-13 0,1-11 0,3-1 0,1 0 0,-1 3 0,-2 13 0,-6 8 0,-5 19 0,-11 8 0,12 32-1420,-18 11-3611,0 0-129,-4 15-129,4 13-258</inkml:trace>
          <inkml:trace contextRef="#ctx0" brushRef="#br1" timeOffset="29296.8515">9672 3091 12126,'10'-19'4644,"-10"19"-516,-3-18 387,3 18-2451,-29-14-774,29 14-516,-41-2-258,16 2-387,-5 14 129,3 8-258,-1 6 129,3 9-258,4 8 129,3 3 0,7 2 0,6 1 0,5-1 0,3-2 0,13-7 129,8-5 0,1-8 0,7-7 129,0-10 0,3-2 0,-5-9 0,1-4 129,-6-10-129,-1-4 1,-9-8-259,-5 1 0,-4-2 0,-6-1 0,0 3 0,-11 0 0,-1 5-130,-4 1-128,16 19 0,-31-25-129,31 25 0,-26-14 129,26 14-129,-18-13-129,18 13 0,0 0-129,0 0-129,0 0 0,0 0 0,0 0 129,0 16 129,0-16 258,18 7 258,-1-1 387,-1-6 129,9 0 258,-7-9 0,11 3 0,-10-8 129,10 11-129,-10-12-129,4 14 0,-7-10 0,2 11-258,-18 0-128,21 0-259,-21 0 0,18 16 0,-18-16 0,13 34 0,-6-9 0,-4 0 0,3 7 0,-6-8 0,5 10-517,-5-18-1289,7 6-2451,-7-22-516,14 23 0,-14-23-258</inkml:trace>
          <inkml:trace contextRef="#ctx0" brushRef="#br1" timeOffset="29640.0521">10390 3221 17157,'11'-62'4644,"-11"44"129,-13 0-258,13 18-3483,-42-8-516,15 8-386,0 5-130,2 6 0,4 5 0,1 0 0,12 5-259,8-3 130,5 3 129,15-1-129,10 3 0,5 3 129,6-1 0,4 0 0,-1 2 0,-1 0 129,-8-6 0,-3 2 0,-10-3 130,-6-3-259,-16-17 0,0 29 0,0-29 0,-32 16 0,3-5 0,-12-10-388,11 6-3611,-18-7-774,5 0 0,1-1-387,10-6 0</inkml:trace>
        </inkml:traceGroup>
        <inkml:traceGroup>
          <inkml:annotationXML>
            <emma:emma xmlns:emma="http://www.w3.org/2003/04/emma" version="1.0">
              <emma:interpretation id="{9FD8462F-B4E8-4B68-8AE8-2D1BEBD847BA}" emma:medium="tactile" emma:mode="ink">
                <msink:context xmlns:msink="http://schemas.microsoft.com/ink/2010/main" type="inkWord" rotatedBoundingBox="12729,3196 15419,3144 15445,4528 12756,4580"/>
              </emma:interpretation>
              <emma:one-of disjunction-type="recognition" id="oneOf6">
                <emma:interpretation id="interp30" emma:lang="en-US" emma:confidence="1">
                  <emma:literal>(VT</emma:literal>
                </emma:interpretation>
                <emma:interpretation id="interp31" emma:lang="en-US" emma:confidence="0">
                  <emma:literal>(VT,</emma:literal>
                </emma:interpretation>
                <emma:interpretation id="interp32" emma:lang="en-US" emma:confidence="0">
                  <emma:literal>art</emma:literal>
                </emma:interpretation>
                <emma:interpretation id="interp33" emma:lang="en-US" emma:confidence="0">
                  <emma:literal>(VT.</emma:literal>
                </emma:interpretation>
                <emma:interpretation id="interp34" emma:lang="en-US" emma:confidence="0">
                  <emma:literal>PVT</emma:literal>
                </emma:interpretation>
              </emma:one-of>
            </emma:emma>
          </inkml:annotationXML>
          <inkml:trace contextRef="#ctx0" brushRef="#br1" timeOffset="30388.8534">11833 2524 14577,'67'-46'4902,"-42"28"-387,-3 7 129,-22 11-3096,17-9-645,-17 9-258,0 16-258,-5 7-129,-15 9 130,-10 8-388,-9 9 0,-11 5 0,-8 4 0,-8 1 0,-2 2 0,1-6 0,4-4 0,12-4 0,10-6 0,9-8 0,12-1 0,11-3 0,9-2 0,4-1 0,15 6 0,8 4 0,7 3 0,10 4 0,6 3 0,9 2 0,7 0 0,3 2 0,2-4 0,-1 0 0,-3-5 0,-5-2 0,-5-7 0,-7-3 0,-5-6 0,-12-4 0,-6-8 0,-7 0 0,-20-11 0,23 7 0,-23-7 0,9-13-4258,-11-3-773,-5-1 258,-4-8-645</inkml:trace>
          <inkml:trace contextRef="#ctx0" brushRef="#br1" timeOffset="30794.4541">12359 2716 15738,'34'-25'4644,"-13"25"0,11 5 0,-12 11-3483,24 18-387,-3 7 0,6 14-386,-5 8-388,3 11 0,-8 3 0,-3 1 0,-7-9 0,-6-5 0,-5-15 0,-2-12 0,-14-37 0,20 7 0,-11-28 0,1-24 0,-1-15 0,4-15 0,3-9 0,1-6 0,3-1 0,-2 2 0,0 9 0,-2 11 0,-4 12 0,-5 9 0,4 23 0,-11-4-2581,0 29-2192,0 0-516,0 13 129,-2 8-387</inkml:trace>
          <inkml:trace contextRef="#ctx0" brushRef="#br1" timeOffset="31044.0546">13204 2897 18189,'78'-7'4902,"-31"-3"-129,13 3-129,4-4-4385,18 7-259,3-3 0,3 2 0,-5 3 0,-6 0 0,-10 2 0,-19 0 0,-5 6-1420,-43-6-3224,0 0-258,4 16 129,-15-6-387</inkml:trace>
          <inkml:trace contextRef="#ctx0" brushRef="#br1" timeOffset="31231.2549">13798 2967 15867,'-23'35'5031,"21"-11"-258,-5-1 0,9 19-3096,-2-6-1031,0 12-646,0-2 0,7 2 0,2 0 0,0-5 0,5 0 0,-8-20-130,1 3-4643,-4-8-387,-1-2 258,-2-16-645</inkml:trace>
        </inkml:traceGroup>
      </inkml:traceGroup>
    </inkml:traceGroup>
    <inkml:traceGroup>
      <inkml:annotationXML>
        <emma:emma xmlns:emma="http://www.w3.org/2003/04/emma" version="1.0">
          <emma:interpretation id="{208039B3-3469-4F64-B931-0408072FAA6C}" emma:medium="tactile" emma:mode="ink">
            <msink:context xmlns:msink="http://schemas.microsoft.com/ink/2010/main" type="paragraph" rotatedBoundingBox="3766,5146 23426,5022 23445,8046 3785,8170" alignmentLevel="2"/>
          </emma:interpretation>
        </emma:emma>
      </inkml:annotationXML>
      <inkml:traceGroup>
        <inkml:annotationXML>
          <emma:emma xmlns:emma="http://www.w3.org/2003/04/emma" version="1.0">
            <emma:interpretation id="{ADC3188E-22AA-4ED1-8E1B-7E498DB6CA72}" emma:medium="tactile" emma:mode="ink">
              <msink:context xmlns:msink="http://schemas.microsoft.com/ink/2010/main" type="line" rotatedBoundingBox="3766,5146 23426,5022 23445,8046 3785,8170"/>
            </emma:interpretation>
          </emma:emma>
        </inkml:annotationXML>
        <inkml:traceGroup>
          <inkml:annotationXML>
            <emma:emma xmlns:emma="http://www.w3.org/2003/04/emma" version="1.0">
              <emma:interpretation id="{F15CCB9F-11B6-4A7A-85B6-090B70D74523}" emma:medium="tactile" emma:mode="ink">
                <msink:context xmlns:msink="http://schemas.microsoft.com/ink/2010/main" type="inkWord" rotatedBoundingBox="3773,6290 4207,6287 4209,6567 3775,6570"/>
              </emma:interpretation>
              <emma:one-of disjunction-type="recognition" id="oneOf7">
                <emma:interpretation id="interp35" emma:lang="en-US" emma:confidence="1">
                  <emma:literal>=</emma:literal>
                </emma:interpretation>
                <emma:interpretation id="interp36" emma:lang="en-US" emma:confidence="0">
                  <emma:literal>I</emma:literal>
                </emma:interpretation>
                <emma:interpretation id="interp37" emma:lang="en-US" emma:confidence="0">
                  <emma:literal>E</emma:literal>
                </emma:interpretation>
                <emma:interpretation id="interp38" emma:lang="en-US" emma:confidence="0">
                  <emma:literal>--</emma:literal>
                </emma:interpretation>
                <emma:interpretation id="interp39" emma:lang="en-US" emma:confidence="0">
                  <emma:literal>-.</emma:literal>
                </emma:interpretation>
              </emma:one-of>
            </emma:emma>
          </inkml:annotationXML>
          <inkml:trace contextRef="#ctx0" brushRef="#br1" timeOffset="33976.8597">2393 5809 14577,'-16'9'4644,"46"-7"-258,11 3-258,18-5-4257,3 0-3612,13 0-258,3-3-516,11-1-129</inkml:trace>
          <inkml:trace contextRef="#ctx0" brushRef="#br1" timeOffset="33805.2593">2441 5546 14964,'-25'18'4773,"25"-18"-129,-18 11 129,18-11-3741,9 9-258,11-1-129,-1-8 0,11 2-258,4-2-257,7 0-130,4 2 0,-6-9-1162,10 3-3353,-15 4-516,-7 0 258,-27 0-516</inkml:trace>
        </inkml:traceGroup>
        <inkml:traceGroup>
          <inkml:annotationXML>
            <emma:emma xmlns:emma="http://www.w3.org/2003/04/emma" version="1.0">
              <emma:interpretation id="{73EF57CE-64D6-4A41-94B6-BC2811F87472}" emma:medium="tactile" emma:mode="ink">
                <msink:context xmlns:msink="http://schemas.microsoft.com/ink/2010/main" type="inkWord" rotatedBoundingBox="5489,5634 9640,5608 9654,7766 5503,7793">
                  <msink:destinationLink direction="with" ref="{0B531A17-1E0A-4F5B-BD69-6AC306BFC97B}"/>
                </msink:context>
              </emma:interpretation>
              <emma:one-of disjunction-type="recognition" id="oneOf8">
                <emma:interpretation id="interp40" emma:lang="en-US" emma:confidence="0">
                  <emma:literal>unknown</emma:literal>
                </emma:interpretation>
                <emma:interpretation id="interp41" emma:lang="en-US" emma:confidence="0">
                  <emma:literal>Mnloxw</emma:literal>
                </emma:interpretation>
                <emma:interpretation id="interp42" emma:lang="en-US" emma:confidence="0">
                  <emma:literal>Mntoxw</emma:literal>
                </emma:interpretation>
                <emma:interpretation id="interp43" emma:lang="en-US" emma:confidence="0">
                  <emma:literal>MncoxW</emma:literal>
                </emma:interpretation>
                <emma:interpretation id="interp44" emma:lang="en-US" emma:confidence="0">
                  <emma:literal>MntoxW</emma:literal>
                </emma:interpretation>
              </emma:one-of>
            </emma:emma>
          </inkml:annotationXML>
          <inkml:trace contextRef="#ctx0" brushRef="#br1" timeOffset="34866.0612">4099 6028 14061,'23'0'4644,"-23"0"0,23-26 0,-2 11-2967,-12-20-645,11-3-258,-4-17-258,10-14-129,-4-18 1,8-11-388,0-9 0,0-3 0,2 0 0,-1 5 0,-8 12 0,-7 18 0,-4 20 0,-6 14 0,-5 20 0,-1 21 0,0 0-130,-17 5 1,9 22 0,-2 5 0,4 7 0,1 7 129,3 2-129,2 4 129,2-4 0,7 2 0,7-4 0,5-3 0,4-4-129,2-7 258,3-4-129,0-12 0,1-5 129,1-11 0,-4-2 0,-1-19-129,-2-9 129,0-11-129,0-9 129,-2-5-129,0-6 0,-4 4 0,-3 1 130,-5 6-130,-4 7 0,-3 9 0,-4 9 0,0 25 0,-9-19 0,9 19 0,-22 7 0,14 11 0,-1 5 0,3 9 0,3 3 0,3 6 0,0 4 0,3 1 0,6 2 0,7 2 0,0-4 0,4-1 0,-1-1 0,1-10 0,3 0-259,-5-15-386,9 10-387,-27-29-2580,37 7-1290,-16-7 258,6-9-387,1-7-129</inkml:trace>
          <inkml:trace contextRef="#ctx0" brushRef="#br1" timeOffset="35256.062">5262 5290 13416,'0'0'4773,"0"0"129,0 0-129,0 0-2064,2 16-1935,1 4-129,8 12 0,-6 1-515,6 7-130,-4-3 0,0-5 0,-1-2 0,-3-10-130,-3-20-128,0 0 0,0 0 0,21-13 258,-12-15 0,2-6 0,0-3 129,1-1 0,-1 3 0,-1 6 0,-1 3 0,2 8 130,-11 18-259,23-9 0,-23 9 0,27 16 0,-15 5 0,6 8 0,0 5 0,-2 1 0,2 6 0,-6-7 0,6 8-1162,-18-13-2966,9 1-774,-4-8 0,2-5-258,-7-17 0</inkml:trace>
          <inkml:trace contextRef="#ctx0" brushRef="#br1" timeOffset="35895.663">6126 5185 15996,'11'-55'4773,"-9"34"129,-2 1-387,0 20-3354,-11-21-516,11 21-129,-28-2-257,10 4-259,-2 15 0,-1 8 0,0 11 0,1 10-130,1 8 130,4 8-129,5 7 129,6 4 0,4-2-129,11-5 129,8-5-129,6-10 129,9-10-129,7-12 129,5-13 0,2-11 129,-2-5 0,2-13 0,-3-11 0,-2-7 1,-8-10-130,-3-1 0,-7-6 0,-7 1 0,-9 6 0,-4 2 0,-5 11 0,0 10 0,0 18 0,-14-2 0,1 13 0,1 12 0,3 7 0,-2 6 0,8 1 0,1 2 0,2-1 0,2-1 0,10-7 0,3-1 0,1-6 0,3-5 0,-1-9 0,3-6 0,-1-5 0,-2-10 0,-2-13 0,-4-5 0,-5-11 0,-1-4 0,-6 1 0,0-1 0,-9 6 0,-7 0 0,9 20-259,-13-4-4514,20 23-387,-27-16 258,27 16-516</inkml:trace>
          <inkml:trace contextRef="#ctx0" brushRef="#br1" timeOffset="36129.6634">6804 5560 14448,'71'24'4902,"-32"-10"-129,6 11 0,-4-11-2580,10 23-1290,-11-7-516,-1 2-387,-2 1-129,-10-10-516,5 7-387,-32-30-1935,30 14-1806,-30-14 129,25-2-129,-25 2-258</inkml:trace>
          <inkml:trace contextRef="#ctx0" brushRef="#br1" timeOffset="36301.2637">7286 5598 15867,'-27'-52'4644,"27"52"129,-32-16-258,24 27-3225,-16 1-516,5 19-258,-8-1-258,2 9-128,-3 4-130,-1-3-130,8 10-1160,-9-9-3225,5-2-258,0-7 0,5-1-387</inkml:trace>
          <inkml:trace contextRef="#ctx0" brushRef="#br1" timeOffset="36925.2648">7546 5288 14964,'5'-16'5031,"-5"16"-258,0 0-258,0 0-2580,0 11-1032,6 14-387,-6 3-386,3 13-130,1 5 0,1 6 0,2 1 0,0 1 0,2-4 0,-4-8 0,4-4-259,-2-12 1,4-8-129,-11-18 129,20 4 129,-8-13 0,1-16 129,1-5 129,0-10 0,2 0 0,-3-7 129,-1 6 0,-3 0 0,0 11 1,-4 4-259,0 8 0,-5 18 0,16-7 0,-16 7 0,32 32 0,-10 1 0,4 5 0,7 6 0,2 6 0,-1 0 0,-2-2 0,-2-11 0,-5-3 0,-2-14 0,0-10 0,-1-11 0,-1-21 0,-1-21 0,1-10 0,-3-16 0,-1-11 0,-1-6 0,-7-1 0,-5 11 0,-4 3 0,-2 19 0,-16 6 0,13 32-1807,-23 4-3095,-1 12-387,-8 18-129,-1 12-258</inkml:trace>
          <inkml:trace contextRef="#ctx0" brushRef="#br1" timeOffset="38001.6668">6004 6500 15996,'21'-25'4644,"-21"25"129,0 0-516,0 0-3483,5 28-258,-5 4-258,4 11 0,-2 5-129,1 7 129,1 2-129,-1 0 0,-3-2-129,0-7 129,0-7-129,0-9 129,-5-7-129,1-7 129,4-18-129,-5 16 129,5-16 1,0 0-130,0 0 0,0 0 0,0 0 0,9 0 0,-9 0 0,30 0 0,-8 0 0,8 1 0,5 1 0,10 0 0,1-2 0,8 0 0,1 0 0,3-2 0,3 0 0,-8-5 0,9 7-1807,-19 0-2966,-2 0-387,-12 0 0,-1 0-516</inkml:trace>
        </inkml:traceGroup>
        <inkml:traceGroup>
          <inkml:annotationXML>
            <emma:emma xmlns:emma="http://www.w3.org/2003/04/emma" version="1.0">
              <emma:interpretation id="{2945D8E0-3FB0-4F88-A1DC-A431DCA4D0F2}" emma:medium="tactile" emma:mode="ink">
                <msink:context xmlns:msink="http://schemas.microsoft.com/ink/2010/main" type="inkWord" rotatedBoundingBox="10791,5241 16718,5203 16736,8088 10809,8126"/>
              </emma:interpretation>
              <emma:one-of disjunction-type="recognition" id="oneOf9">
                <emma:interpretation id="interp45" emma:lang="en-US" emma:confidence="0">
                  <emma:literal>[eras-VT)</emma:literal>
                </emma:interpretation>
                <emma:interpretation id="interp46" emma:lang="en-US" emma:confidence="0">
                  <emma:literal>Lavas-vis</emma:literal>
                </emma:interpretation>
                <emma:interpretation id="interp47" emma:lang="en-US" emma:confidence="0">
                  <emma:literal>[Was-VT)</emma:literal>
                </emma:interpretation>
                <emma:interpretation id="interp48" emma:lang="en-US" emma:confidence="0">
                  <emma:literal>Lavas-vs)</emma:literal>
                </emma:interpretation>
                <emma:interpretation id="interp49" emma:lang="en-US" emma:confidence="0">
                  <emma:literal>Lavas-vas</emma:literal>
                </emma:interpretation>
              </emma:one-of>
            </emma:emma>
          </inkml:annotationXML>
          <inkml:trace contextRef="#ctx0" brushRef="#br1" timeOffset="39764.4698">9398 4906 13287,'3'-25'4515,"6"-2"-129,-9 27 0,0 0-2322,0 0-774,0 0-387,0 0-387,13 14 0,-10 8-258,3 12 0,-1 5 0,4 16-128,-4 9-130,2 23 0,-3 11 0,1 14 0,-3 4 0,0 10 0,-2 4 0,5 3 0,-3-3 0,7-7 0,-1-9 0,5-4 0,1-2 0,2-1 0,-2-6 0,1-4 0,-5-5 0,1-8 0,-6-6 0,0-10 0,-1-10 0,1-10 0,2-9 0,1-7 0,4-7 0,0-3 0,8-6 0,1-4 0,8-3 0,4 0 0,6-4 0,13-1 0,5-2 0,12-2 0,11 0 0,2 0 0,8 0 0,-8-6 0,12 4-3613,-25-3-1289,-3 5-258,-22-5-129</inkml:trace>
          <inkml:trace contextRef="#ctx0" brushRef="#br1" timeOffset="40170.0706">9401 4643 16899,'-7'-18'4515,"20"9"258,4 3-387,3-6-3225,19 3-774,4 0-645,-1-16-2580,12 9-1419,2-1-387,-1 1-258,-3 5-129</inkml:trace>
          <inkml:trace contextRef="#ctx0" brushRef="#br1" timeOffset="40809.6716">10132 5149 13416,'-10'-44'4644,"1"28"-129,9 16 0,-25-5-2064,-4-1-1032,13 17-645,-12 7-258,3 16-129,-7 5-257,0 18-130,0 10 0,3 13 0,5 6 0,4 4 0,6 5 0,8-3 0,6-1 0,9-11 0,13-11 0,8-10 0,11-7 0,5-15 0,18 0-259,-5-21-2063,17 2-2193,-1-5-387,1-8 129,-4-3-258</inkml:trace>
          <inkml:trace contextRef="#ctx0" brushRef="#br1" timeOffset="41246.4725">10604 5288 17673,'-9'-18'4644,"-2"-3"258,11 21-516,0 0-3354,4 21-902,3 6-130,9 12 0,0 9 0,5 16 0,0 6 0,4 8 0,0 0 0,2 1 0,-2-3 0,-2-7 0,-2-15 0,-1-12 0,-4-13 0,-16-29 0,25 9 0,-25-9 0,21-38 0,-12-2 0,0-14 0,0-12 0,3-12 0,-1-6 0,-2 1 0,0-3 0,0 14 0,-4 2 0,4 20 0,-9 1 0,0 31-4774,0 18-128,0 0-258,0 16-129</inkml:trace>
          <inkml:trace contextRef="#ctx0" brushRef="#br1" timeOffset="41995.2737">11404 5736 14319,'0'-30'4515,"0"30"-129,-20-14 0,-1 9-2451,2 15-1032,-15 6-387,7 13-129,-7 3-258,4 11 129,3 3-258,8 2 129,5 0 0,6-2 0,8-3-258,4-4 258,10-9 0,11-3 129,0-11 1,7-2-259,-2-10 0,6-1 0,-8-3 0,3-7 0,-10-9 0,-1-2 0,-6-3 0,-5-4 0,-6-2 0,-1-1 0,-2 3 0,-4 0 0,-1 7 0,-7 2 0,12 16 0,-27-18 0,27 18 0,-30-1 0,30 1-388,-27 3-128,27-3 129,-18 13 0,18-13 0,0 0 129,0 21 0,0-21 129,13 7 0,-13-7 129,32 2 0,-9-2 258,0 0 0,7 0 129,-3-4 129,5 3 0,-7-6 0,5 5-128,-9-4-388,4 6 0,-7-1 0,2 1 0,-20 0 0,30 10 0,-30-10 0,28 29 0,-17-8 0,-2 0 0,0 4 0,-7-7 0,8 11-130,-10-29-3353,2 26-1032,-2-26-516,21 16 0,1-16-129</inkml:trace>
          <inkml:trace contextRef="#ctx0" brushRef="#br1" timeOffset="42369.6745">12101 5939 17415,'-1'-44'4386,"-8"28"387,9 16-387,-20-16-3354,2 9-387,18 7-515,-23 0-130,23 0 0,0 0 0,-16 16 0,16-16 0,6 25 0,-6-25 0,35 32 0,-10-11 0,7 4 0,2-2 0,0 2 0,-2-2 0,-4 2 0,-5-4 0,-7-1 0,-9-2 0,-7-18 0,-5 23 0,-11-14 0,-9-4 0,-3-1 0,-6-4 0,-4 0 0,6 0 0,-7-4 0,16 4-2323,-5-5-2321,6-2-129,3-6-129,19 13 0</inkml:trace>
          <inkml:trace contextRef="#ctx0" brushRef="#br1" timeOffset="42650.475">12847 5824 18060,'19'-25'4773,"-19"25"129,32-16-129,-32 16-4514,48-14-259,-16 6 0,9 3 0,4 2 0,-1-5 0,8 8 0,-18-1-4258,6-3-515,-9-1 0,-6-1-387,-6-3-129</inkml:trace>
          <inkml:trace contextRef="#ctx0" brushRef="#br1" timeOffset="42993.6755">13407 5345 15867,'7'-19'4773,"14"10"0,-1 18-129,0 8-2451,12 28-1676,-9-2-517,9 17 0,-7 4 0,5 7 0,-9-1 0,4-1 0,-4-5 0,1-9 0,-1-7 0,0-14 0,3-11 0,-1-12 0,-2-11 0,2-13 0,-3-17 0,-1-14 0,-1-15 0,2-14 0,-4-9 0,0-7 0,0 0 0,-4 2 0,1 9 0,-8 10 0,7 22 0,-13 3-1033,1 27-3869,0 16-258,0 9 129,-2 16-516</inkml:trace>
          <inkml:trace contextRef="#ctx0" brushRef="#br1" timeOffset="43399.2763">13994 5699 18705,'55'0'4902,"-26"0"-129,1-2-386,25 1-4387,-12-7 0,14 7 0,3-3 0,1 1 0,1 3 0,-5-8 0,-2 8 0,-21-3-1678,8 5-2063,-42-2-1161,18 10 129,-18-10-258,-16 22 1290,-14-17 1161,9 13 1677,-3 5 1677,-8-7 2838,11 5 1161,5 4-258,7 4 0,-2-6-1032,11 19-1161,-1-13-903,4 12-387,1-7-645,6 3-258,3-3-258,-2-6-387,8 1-516,-14-13-3225,-5-16-387,24 5 0,-24-5-129</inkml:trace>
          <inkml:trace contextRef="#ctx0" brushRef="#br1" timeOffset="43695.6768">14816 4913 17802,'78'-11'4773,"-34"17"-129,10 22-258,-4 2-3483,15 22-644,-9 8-259,-1 22 0,-13 14 0,-6 14 0,-15 11 0,-10 4 0,-11 1 0,-7-7 0,-14-6 0,-11-17 0,-4-7 0,-16-33-1162,4-2-3482,-7-19-387,0-10 258,-4-12-387</inkml:trace>
        </inkml:traceGroup>
        <inkml:traceGroup>
          <inkml:annotationXML>
            <emma:emma xmlns:emma="http://www.w3.org/2003/04/emma" version="1.0">
              <emma:interpretation id="{8DCDEFF8-6960-4D1C-A809-39DCBA166F5C}" emma:medium="tactile" emma:mode="ink">
                <msink:context xmlns:msink="http://schemas.microsoft.com/ink/2010/main" type="inkWord" rotatedBoundingBox="17091,5671 19813,5654 19820,6721 17098,6738"/>
              </emma:interpretation>
              <emma:one-of disjunction-type="recognition" id="oneOf10">
                <emma:interpretation id="interp50" emma:lang="en-US" emma:confidence="0">
                  <emma:literal>Voss</emma:literal>
                </emma:interpretation>
                <emma:interpretation id="interp51" emma:lang="en-US" emma:confidence="0">
                  <emma:literal>Vass</emma:literal>
                </emma:interpretation>
                <emma:interpretation id="interp52" emma:lang="en-US" emma:confidence="0">
                  <emma:literal>Vies</emma:literal>
                </emma:interpretation>
                <emma:interpretation id="interp53" emma:lang="en-US" emma:confidence="0">
                  <emma:literal>Voss-</emma:literal>
                </emma:interpretation>
                <emma:interpretation id="interp54" emma:lang="en-US" emma:confidence="0">
                  <emma:literal>Vas</emma:literal>
                </emma:interpretation>
              </emma:one-of>
            </emma:emma>
          </inkml:annotationXML>
          <inkml:trace contextRef="#ctx0" brushRef="#br1" timeOffset="44101.2774">15694 5025 14835,'16'-27'4773,"-16"27"-258,16 31 0,-1 15-3225,1-2-774,14 19 129,-2 6-258,10 14 0,-1 3-258,2-1 0,-1-5 0,-5-10 129,-8-17 1,0-12-259,-9-27 0,0-14 0,-9-32 0,4-16 0,-7-19 0,6-10 0,1-14 0,5-3 0,-2 0 0,0 3 0,4 15 0,-7 8 0,8 22 0,-19 7-4129,11 23-515,-11 16-387,0 0-387</inkml:trace>
          <inkml:trace contextRef="#ctx0" brushRef="#br1" timeOffset="44631.6784">16586 5475 17286,'16'11'4773,"-11"14"258,-1-1-516,-10 0-3483,6 18-902,0-1-130,2 9 0,3 2 0,4-6 0,0-5 0,0-7 0,2-6 0,-6-12 0,-5-16-388,0 0-1418,0 0-2322,7-23-774,-7-9 258,-12-11-387,-1-8 0,-6-13 1548,6 12 1677,-5-5 1935,-1 9 3354,3 0 1032,7 12 129,2 8-129,7 10-129,0 18-1290,11-16-774,21 23-774,-11-3-387,18 19-387,-3 0-128,10 14-646,-3 4 0,1 6 0,-7 1 0,-3 0 0,-9-4 0,-9-3 0,-12-5 0,-4-6 0,-18-5 0,-12-7 0,-4-2 0,-11-6 0,3 4 0,-14-14-1291,19 4-3224,-9-2-387,9-2 258,3 0-387</inkml:trace>
          <inkml:trace contextRef="#ctx0" brushRef="#br1" timeOffset="45052.8792">17562 5642 17028,'-2'-41'4515,"-15"27"258,-3 3-387,4 11-3741,-9 0-258,4 0-258,-1 8-129,3 4 0,19-12-129,-23 28 0,19-8-129,4 0 129,2-1 0,12 4 0,6 2 129,3 0 0,4 2-129,1-1 258,1-2-129,-1 0 129,-7-2 0,-1-1 129,-9-5 0,-6 2 0,-5-18 0,-11 25 0,-12-16 1,-4-2-259,-8-4 0,-6 1 0,-4-2 0,-6-2-517,12 0-1676,-4 0-2322,0-9-258,6-2-129,7 1 0</inkml:trace>
          <inkml:trace contextRef="#ctx0" brushRef="#br1" timeOffset="45255.6795">17790 5692 12771,'92'-12'4902,"-36"8"-516,2-5 0,12-5-1419,-5 5-3741,17-2-3225,-9 8-516,-3-10 0,-6 4-258</inkml:trace>
        </inkml:traceGroup>
        <inkml:traceGroup>
          <inkml:annotationXML>
            <emma:emma xmlns:emma="http://www.w3.org/2003/04/emma" version="1.0">
              <emma:interpretation id="{259C464C-7DCD-44E3-9E11-D99D5C23FB6B}" emma:medium="tactile" emma:mode="ink">
                <msink:context xmlns:msink="http://schemas.microsoft.com/ink/2010/main" type="inkWord" rotatedBoundingBox="20125,5042 23426,5022 23443,7698 20142,7719"/>
              </emma:interpretation>
              <emma:one-of disjunction-type="recognition" id="oneOf11">
                <emma:interpretation id="interp55" emma:lang="en-US" emma:confidence="0">
                  <emma:literal>¥2]</emma:literal>
                </emma:interpretation>
                <emma:interpretation id="interp56" emma:lang="en-US" emma:confidence="0">
                  <emma:literal>¥25]</emma:literal>
                </emma:interpretation>
                <emma:interpretation id="interp57" emma:lang="en-US" emma:confidence="0">
                  <emma:literal>¥23</emma:literal>
                </emma:interpretation>
                <emma:interpretation id="interp58" emma:lang="en-US" emma:confidence="0">
                  <emma:literal>¥23]</emma:literal>
                </emma:interpretation>
                <emma:interpretation id="interp59" emma:lang="en-US" emma:confidence="0">
                  <emma:literal>¥22]</emma:literal>
                </emma:interpretation>
              </emma:one-of>
            </emma:emma>
          </inkml:annotationXML>
          <inkml:trace contextRef="#ctx0" brushRef="#br1" timeOffset="45630.0802">18733 5130 13416,'7'-23'5031,"19"3"-258,-10 20 0,8 16-1032,-5 0-3096,11 16-257,-3 6-388,3 10 0,-1 5 0,-4 6 0,-4 1 0,-1-1 0,-4-6 0,-4-6 0,-5-12 0,2-8 0,-9-27 0,16 0 0,-7-29 0,2-15 0,-1-17 0,8-10 0,0-14 0,7-9 0,3-6 0,2-3 0,4 7 0,-4 5 0,1 14 0,-10 8-130,11 28-1547,-32 7-2967,0 34-387,0 0 129,0 18-387</inkml:trace>
          <inkml:trace contextRef="#ctx0" brushRef="#br1" timeOffset="47408.4833">19031 6178 11739,'-23'-4'4644,"23"4"-387,0 0 387,0 0-2193,31-3-903,-7 1-387,35 4-258,11-2-129,27 5-128,14-5-646,17 0 0,5 0 0,9 0 0,-5-2 0,-17-3 0,-17 3 0,-29-5 0,-6 7-4258,-39 0-515,-29 0-129,0 0-387,-29 11 0</inkml:trace>
          <inkml:trace contextRef="#ctx0" brushRef="#br1" timeOffset="46113.6809">19627 5169 15738,'75'61'4773,"-50"-33"258,-4 2-387,-21-5-2967,16 21-773,-12-5-904,5 9 0,-6 0 0,-1-2 0,2 0 0,-4-14 0,5 1-259,-5-35-902,7 20-645,-9-40-1548,2-10-1548,-5-16 258,-2-9-258,-4-8 0,-3-2 645,-6-3 2967,4 4 1677,8 16 2322,0 11 1935,1 3-258,7 14 258,0 20-258,23-18-387,17 26-1806,-10-1-903,21 19-258,-4-2-387,10 13 0,-2 0-128,0 8-517,-7-3 0,-5 3 0,-15-6 0,-8 2 0,-13-6 0,-7-4 0,-15-6 0,-15-4 0,-5-1 0,-13-10 0,0 6 0,-11-16-775,16 7-2837,-10-7-1290,8 0 129,4-3-387,13-4 0</inkml:trace>
          <inkml:trace contextRef="#ctx0" brushRef="#br1" timeOffset="47751.6838">19878 6341 15351,'0'0'4773,"0"0"-258,0 20-258,0-2-2838,0-18-1032,0 41 0,-3-15-258,-3 10 0,-6 1-129,-2 6 0,-6 0 0,-3-6 129,0-3-258,-2-6 129,2-5 0,3-7-129,20-16 129,-19 16 0,19-16 129,10 0-129,15-3 129,13-4-129,11-4 129,15 2-258,13 2-129,1-11-903,22 9-3225,-13-1-258,2-5 129,-6-2-387</inkml:trace>
          <inkml:trace contextRef="#ctx0" brushRef="#br1" timeOffset="46924.8825">20241 4420 16125,'9'-60'4902,"-2"31"129,7 11-258,-8-5-3612,13 22-386,-19 1-775,30 8 0,-17 17 0,-6 9 0,-5 7 0,-2 5 0,-4 6 0,-5 1 0,-1-3 0,1-9 0,3-7 0,6-11 0,13-7 0,15-13 0,13-3 0,11-8 0,8-10 0,3-12 0,13 15-2710,-12-10-2063,-5 6-258,-13 6-258,-9 12-129</inkml:trace>
          <inkml:trace contextRef="#ctx0" brushRef="#br1" timeOffset="46488.0816">20378 5395 17028,'37'-32'4902,"-37"32"0,9-16-129,-9 16-3611,0 0-1162,-14 5 0,14-5 0,-28 16 0,28-16 0,-25 27 0,19-9 0,3-2 0,3 5-259,10 0 130,8 6 0,5 2 0,4-1 129,5 6 129,0-2 0,2 2 0,-6-6 130,-1 1-259,-9-5 0,-9 0 0,-9-5 0,-18-3 0,-12 0 0,-20-14-646,5 5-3869,-20-7-387,-3 0 0,-5-14-258</inkml:trace>
          <inkml:trace contextRef="#ctx0" brushRef="#br1" timeOffset="48360.085">20937 4829 13416,'65'-34'4644,"-20"18"-258,8 2 258,2-7-3096,18 16-645,-2-10-258,9 8-258,-8 0 0,-5 4 0,-10-1 0,-9 4-129,-14-2 0,-9 2-129,-25 0 0,11 11 0,-11 5-129,-13 7 0,-5 9 0,-1 11 0,-1 10 130,1 11-130,4 9 0,10 14 0,5 15 0,14 10 0,11 10 0,16 5 0,9 4 0,3 1 0,4-2 0,2-6 0,-8-12 0,-6-5 0,-11-13 0,-13-5 0,-12-12 0,-9-6 0,-16-9 0,-21-7 0,-19-8 0,-18-8 0,-15-9 0,-13-7 0,-8-1 0,-11-15 0,6 14-775,-14-17-4256,5 3 0,-4-2-129,0 2-516</inkml:trace>
        </inkml:traceGroup>
      </inkml:traceGroup>
    </inkml:traceGroup>
    <inkml:traceGroup>
      <inkml:annotationXML>
        <emma:emma xmlns:emma="http://www.w3.org/2003/04/emma" version="1.0">
          <emma:interpretation id="{B01455C6-AD8C-4EB3-8745-05D35C75FAC2}" emma:medium="tactile" emma:mode="ink">
            <msink:context xmlns:msink="http://schemas.microsoft.com/ink/2010/main" type="paragraph" rotatedBoundingBox="16023,8299 25061,8076 25109,10012 16071,10234" alignmentLevel="3"/>
          </emma:interpretation>
        </emma:emma>
      </inkml:annotationXML>
      <inkml:traceGroup>
        <inkml:annotationXML>
          <emma:emma xmlns:emma="http://www.w3.org/2003/04/emma" version="1.0">
            <emma:interpretation id="{1D81EEFB-581E-47C1-A33F-74AA6D9219D4}" emma:medium="tactile" emma:mode="ink">
              <msink:context xmlns:msink="http://schemas.microsoft.com/ink/2010/main" type="line" rotatedBoundingBox="16023,8299 25061,8076 25109,10012 16071,10234"/>
            </emma:interpretation>
          </emma:emma>
        </inkml:annotationXML>
        <inkml:traceGroup>
          <inkml:annotationXML>
            <emma:emma xmlns:emma="http://www.w3.org/2003/04/emma" version="1.0">
              <emma:interpretation id="{3D8EFE3D-5264-4373-B9D2-36F137E9A541}" emma:medium="tactile" emma:mode="ink">
                <msink:context xmlns:msink="http://schemas.microsoft.com/ink/2010/main" type="inkWord" rotatedBoundingBox="16023,8299 25061,8076 25109,10012 16071,10234"/>
              </emma:interpretation>
              <emma:one-of disjunction-type="recognition" id="oneOf12">
                <emma:interpretation id="interp60" emma:lang="en-US" emma:confidence="0">
                  <emma:literal>Eves-vas-VT]</emma:literal>
                </emma:interpretation>
                <emma:interpretation id="interp61" emma:lang="en-US" emma:confidence="0">
                  <emma:literal>Eves-vas-VT)</emma:literal>
                </emma:interpretation>
                <emma:interpretation id="interp62" emma:lang="en-US" emma:confidence="0">
                  <emma:literal>Evers-vas-VT]</emma:literal>
                </emma:interpretation>
                <emma:interpretation id="interp63" emma:lang="en-US" emma:confidence="0">
                  <emma:literal>Evils-vas-VT]</emma:literal>
                </emma:interpretation>
                <emma:interpretation id="interp64" emma:lang="en-US" emma:confidence="0">
                  <emma:literal>Evers-vas-VT)</emma:literal>
                </emma:interpretation>
              </emma:one-of>
            </emma:emma>
          </inkml:annotationXML>
          <inkml:trace contextRef="#ctx0" brushRef="#br1" timeOffset="50918.4895">14633 7864 14964,'19'-4'4644,"-19"4"-258,11 31 0,-15 2-3096,4 28-387,0 1-129,0 24-129,0-1 130,0 15-775,-3-3 0,3 7 0,0-1 0,0 2 0,1-7 0,8-6 0,0-10 0,4-11 0,-3-12 0,3-11 0,-3-16 0,-1-14 0,-9-18 0,15 17 0,-15-17 0,23 7 0,-7-7 0,7 0 0,7 0 0,7 0 0,10-3 0,3-6 0,8 2 0,-4-9 0,10 7-259,-16-23-2063,3 11-2322,-6-10-258,-6-2 0,-11-7-129</inkml:trace>
          <inkml:trace contextRef="#ctx0" brushRef="#br1" timeOffset="51152.4899">14684 7827 17286,'29'-41'4644,"4"30"0,8 2-387,13 6-3741,-1 3-645,-3-8-2193,5 8-1935,-2 0-387,-5 0-258,-5 0-258</inkml:trace>
          <inkml:trace contextRef="#ctx0" brushRef="#br1" timeOffset="52275.6918">15785 7828 11739,'-2'-48'4257,"2"32"129,0 16-129,0-17-1677,15 29-1161,-8 6-516,14 17-258,-3 5-129,10 11 0,1 6-129,5 7 0,-2-3-129,3 3 0,-5-6 1,2-1-259,-7-7 0,-2-7 0,-5-8 0,-2-6 0,-5-10 0,-11-19 0,18 11 0,-18-11 0,19-18 0,-6-7 0,-4-14 0,5-9 0,-2-12 0,3-10 0,-1-10 0,-2 0 0,-1-2 0,-2 9 0,0 13 0,-6 7 0,6 21 0,-9-2-1936,0 34-2837,0 0-387,0 14 129,0 7-387</inkml:trace>
          <inkml:trace contextRef="#ctx0" brushRef="#br1" timeOffset="53289.6935">16776 8133 11223,'-23'-52'4515,"16"36"-258,7 16 0,0 0-903,0 0-2064,30 2-387,-5 8-258,12 14-129,4-5 0,9 11-129,0 1 0,3 2-129,-5-1-129,-5 0 1,-8-1-130,-8-3 0,-14-3 0,-12 0 0,-6-5 0,-22-3 0,-8-2 0,-12-5 0,-1-1 0,-8-4 0,2 1 0,1-6-517,10 5-773,-7-5-3096,17 0-387,4-2 129,8 2-387</inkml:trace>
          <inkml:trace contextRef="#ctx0" brushRef="#br1" timeOffset="52962.093">16755 8131 15609,'0'0'4515,"0"0"258,0 0-387,0 0-2838,9 19-774,-2 8-129,-6 1-258,7 8-257,-1 1-130,5 3 0,1-1 0,-3-4 0,6 3 0,-9-15-775,15 12-1160,-21-15-2709,-1-20-129,0 0-129,0 0-387</inkml:trace>
          <inkml:trace contextRef="#ctx0" brushRef="#br1" timeOffset="53726.4944">17616 8198 16383,'19'-17'4773,"-10"-8"129,-9 25-387,-7-25-3225,7 25-774,-27 0-128,11 5-388,-2 0 0,1 4 0,17-9 0,-29 20 0,29-20 0,-16 21 0,16-21-130,0 20 1,0-20 129,30 23-129,-5-11 0,4 3 129,5-1 0,1 0 129,-1 0 0,-2 4 130,-4-2-259,-4 2 0,-12-2 0,-7 3 0,-5-1 0,-12 0 0,-13-4 0,-5 1 0,-6-3 0,-3-5 0,-2 0 0,-2-7 0,10 9-904,-14-9-3740,17 0-258,3-2 129,6-3-387</inkml:trace>
          <inkml:trace contextRef="#ctx0" brushRef="#br1" timeOffset="54210.0952">18580 7667 17286,'35'-49'4644,"-22"33"258,-13 16-258,0 0-3741,10 9-515,-13 13-388,-11 15 0,-13 8 0,-5 13 0,-13 6 0,-4 7 0,-8 4 0,-2-2 0,-2-4 0,6-6 0,6-6 0,8-11 0,9-7 0,10-7 0,10-7 0,8-5 0,4-4 0,13-2 0,10-2 0,11 2 0,10 1 0,8 4 0,8 3 0,4 1 0,6 2 0,1 1 0,0 1 0,-7-4 0,0 2 0,-11-11-130,4 13-1934,-16-22-2580,-4-1-387,-13-4 129,-7-13-387</inkml:trace>
          <inkml:trace contextRef="#ctx0" brushRef="#br1" timeOffset="54584.4959">19026 7803 15222,'0'0'4644,"9"20"-258,7 14 129,-2 5-3999,11 18 129,-5 0-129,8 10-129,-3-1-129,4 2-129,-6-6 0,2-7-258,-4-9 258,0-8-129,-5-15 258,4-9-258,-2-14 258,3-10 129,-1-19-258,4-8 259,-2-13-388,4-9 0,1-12 0,-2-9 0,0-4 0,-9-3 0,4 11-259,-15-1-515,13 24-2838,-18 3-1032,0 20-129,0 30-258,-18-5-258</inkml:trace>
          <inkml:trace contextRef="#ctx0" brushRef="#br1" timeOffset="55239.697">19917 8122 15222,'0'0'4644,"-14"-2"-258,14 2 0,-27 9-3612,17 14-387,-6 2-258,0 7 0,-2 4-129,2 1 0,3 2 129,3 2-258,6-4 129,4 1 0,2-4 0,14-4-129,5-5 258,10-6 0,1-6-129,7-6 258,-4-7 0,3-2 0,-10-12 0,-3-6 129,-13-3-258,-6-2 129,-6 0-258,-9 0 0,-7 4-258,-7 1 0,3 6 0,-5 0-129,8 7 129,-3 0 0,20 7 0,-23-7 0,23 7 0,0 0 129,0 0-129,0 0 129,0 0-129,0 0 129,0 0 0,11 0 129,-11 0 0,28 0 129,-12 0 129,7 0-129,-2 0 258,6 0-129,-2 0 0,3 1 129,-4-1-129,4 0 0,-5 0 0,2 8-129,-4-1 0,1 3 0,-4 3-129,-18-13-516,30 39-903,-30-21-2967,9-2-258,-9-16-129,19 21-129</inkml:trace>
          <inkml:trace contextRef="#ctx0" brushRef="#br1" timeOffset="55598.4976">20864 8204 13803,'-31'-25'4902,"14"19"-516,-3 5 0,2 1-2838,18 0-1032,-32 9-258,32-9 0,-26 19-258,26-19 129,-8 23-129,8-23 129,15 23 0,6-8 0,6-3-129,5 6 129,1-2 0,3 3 0,-2-1 0,-4 2 0,-7-4 129,-3 2-129,-20-18 129,16 26 0,-16-26 129,-13 22-258,-10-15 1,-7-2-130,-6 0-259,-10-5-257,7 9-2451,-14-9-1806,3 0 0,4-7-258,8 0-258</inkml:trace>
          <inkml:trace contextRef="#ctx0" brushRef="#br1" timeOffset="55801.298">21276 8188 15351,'75'-16'4773,"-27"12"-516,0-1 0,2 5-3999,-2-6-2451,5 6-2064,-1 0-129,-9-7-258,-6 0-387</inkml:trace>
          <inkml:trace contextRef="#ctx0" brushRef="#br1" timeOffset="56128.8986">22093 7900 14448,'16'3'4773,"16"33"-129,-14-13 129,10 16-3354,-14-12-387,13 14-387,-9-6-129,1 4-258,-6-1 1,-3-6-259,-1-4 0,-3-5 0,-6-23 0,10 22 0,-10-22 0,15-20 0,-7-14 0,3-7 0,2-17 0,-1-10 0,2-12 0,2 2 0,-2 1 0,-3 4 0,7 25-646,-13-2-4256,8 22-258,-10 12 129,-3 16-387</inkml:trace>
          <inkml:trace contextRef="#ctx0" brushRef="#br1" timeOffset="56331.6989">22546 8047 16383,'50'16'4773,"-11"-10"258,0-6-516,25 3-3483,-16-3-516,11 0-258,0-2-516,-13-10-645,15 8-3354,-28-3-645,-6 4 129,-27 3-387</inkml:trace>
          <inkml:trace contextRef="#ctx0" brushRef="#br1" timeOffset="56955.7001">23192 7375 14319,'71'-13'4902,"-21"8"-387,2 0 129,8 5-3354,-14-9-516,4 7-129,-11-3-387,-7 5 0,-9-2-129,-23 2-129,22 2 129,-22-2 0,3 30-129,-1-3 129,2 6-258,1 17 258,-1 18-129,3 15 0,-2 13 0,2 13 129,-2 5-258,-3 5 258,0 0 0,0-3 129,-2-13-128,3-7-130,-3-9 0,0-3 0,2-8 0,0 1 0,-2-8 0,0-1 0,-4-6 0,-6-3 0,-6-10 0,-8-4 0,-6-9 0,-14-12 0,-17-2 0,-26-15 0,-5 2-3355,-56-6-1805,-23 6 0,-46-3-645</inkml:trace>
          <inkml:trace contextRef="#ctx0" brushRef="#br1" timeOffset="56472.0992">22961 8147 9675,'-30'71'4644,"21"-35"-129,9 3-258,1 3-1677,-1-11-1161,13 2-645,-4-6-645,0-9-1032,8 0-2709,-17-18-516,16 9-516,-16-9-129</inkml:trace>
        </inkml:traceGroup>
      </inkml:traceGroup>
    </inkml:traceGroup>
    <inkml:traceGroup>
      <inkml:annotationXML>
        <emma:emma xmlns:emma="http://www.w3.org/2003/04/emma" version="1.0">
          <emma:interpretation id="{E3F05EB2-4DF1-4A71-B85B-A35F21CBC3FF}" emma:medium="tactile" emma:mode="ink">
            <msink:context xmlns:msink="http://schemas.microsoft.com/ink/2010/main" type="paragraph" rotatedBoundingBox="3539,10313 25259,10295 25262,13174 3541,13191" alignmentLevel="2"/>
          </emma:interpretation>
        </emma:emma>
      </inkml:annotationXML>
      <inkml:traceGroup>
        <inkml:annotationXML>
          <emma:emma xmlns:emma="http://www.w3.org/2003/04/emma" version="1.0">
            <emma:interpretation id="{98FBC6B3-4E90-440B-865A-C4F6C79B37A2}" emma:medium="tactile" emma:mode="ink">
              <msink:context xmlns:msink="http://schemas.microsoft.com/ink/2010/main" type="inkBullet" rotatedBoundingBox="3539,11413 4049,11412 4050,11601 3540,11602"/>
            </emma:interpretation>
            <emma:one-of disjunction-type="recognition" id="oneOf13">
              <emma:interpretation id="interp65" emma:lang="en-US" emma:confidence="0">
                <emma:literal>•</emma:literal>
              </emma:interpretation>
            </emma:one-of>
          </emma:emma>
        </inkml:annotationXML>
        <inkml:trace contextRef="#ctx0" brushRef="#br1" timeOffset="57969.7018">2142 10678 14964,'0'0'4773,"0"0"-258,0 0 129,32 0-3483,-12-4-129,20 4-258,-4 0-258,8-1-128,3 1-388,-6-4-388,7 4-1676,-11 2-2322,-14-2-516,-23 0 0,0 0-387</inkml:trace>
        <inkml:trace contextRef="#ctx0" brushRef="#br1" timeOffset="58156.9022">2169 10842 15351,'51'9'4644,"-10"-9"0,11 5-774,6-5-3870,8 2-3741,4-2-645,6-6-129,-7-3-387</inkml:trace>
      </inkml:traceGroup>
      <inkml:traceGroup>
        <inkml:annotationXML>
          <emma:emma xmlns:emma="http://www.w3.org/2003/04/emma" version="1.0">
            <emma:interpretation id="{714A4A8A-A9BA-454C-B952-3AABB59D46E6}" emma:medium="tactile" emma:mode="ink">
              <msink:context xmlns:msink="http://schemas.microsoft.com/ink/2010/main" type="line" rotatedBoundingBox="5260,10312 25259,10295 25262,13028 5262,13045"/>
            </emma:interpretation>
          </emma:emma>
        </inkml:annotationXML>
        <inkml:traceGroup>
          <inkml:annotationXML>
            <emma:emma xmlns:emma="http://www.w3.org/2003/04/emma" version="1.0">
              <emma:interpretation id="{050EC0A8-E7E6-4851-8898-29BE98ECFA28}" emma:medium="tactile" emma:mode="ink">
                <msink:context xmlns:msink="http://schemas.microsoft.com/ink/2010/main" type="inkWord" rotatedBoundingBox="5261,10842 9277,10839 9278,12044 5262,12048">
                  <msink:destinationLink direction="with" ref="{00DEC4E4-B016-466F-A508-B9C919E9AC52}"/>
                </msink:context>
              </emma:interpretation>
              <emma:one-of disjunction-type="recognition" id="oneOf14">
                <emma:interpretation id="interp66" emma:lang="en-US" emma:confidence="0">
                  <emma:literal>Mnloxw</emma:literal>
                </emma:interpretation>
                <emma:interpretation id="interp67" emma:lang="en-US" emma:confidence="0">
                  <emma:literal>unto, w</emma:literal>
                </emma:interpretation>
                <emma:interpretation id="interp68" emma:lang="en-US" emma:confidence="0">
                  <emma:literal>Uncoil w</emma:literal>
                </emma:interpretation>
                <emma:interpretation id="interp69" emma:lang="en-US" emma:confidence="0">
                  <emma:literal>Minnow</emma:literal>
                </emma:interpretation>
                <emma:interpretation id="interp70" emma:lang="en-US" emma:confidence="0">
                  <emma:literal>Unsex w</emma:literal>
                </emma:interpretation>
              </emma:one-of>
            </emma:emma>
          </inkml:annotationXML>
          <inkml:trace contextRef="#ctx0" brushRef="#br1" timeOffset="58952.5036">3867 11256 15093,'-3'23'5160,"3"2"-129,0-25-258,16 0-3225,-14-18-386,14-6-1162,-8-23 0,10-3 0,2-14 0,3-10 0,2-12 0,3-4 0,1-8 0,1-2 0,0 1 0,-1 6 0,-4 6 0,-4 10 0,-3 15 0,-6 12 0,-5 15 0,-3 15 0,-4 20 0,0 0 0,0 0 0,-9 29 0,4 4 0,-4 10 0,2 7 0,1 3 0,3 8 0,3-4 0,0 0 0,12-6 0,4-6 0,7-10 0,4-3 0,3-10 0,2-8 0,2-9 0,0-5 0,-2-2 0,0-12 0,-2-9 0,-1-5 0,-3-10 0,-1-8 0,-2-6 0,-1-5 0,-3-5 0,-3 2 0,-5 1 0,-4 4 0,-3 12 0,-4 8 0,0 8 0,-4 11 0,4 16 0,-20-2 0,20 2 0,-21 27 0,12 1 0,4 8 0,1 8 0,4 8 0,2 3 0,11 2 0,3 0 0,5-2 0,0-5 0,6-4 0,-2-9 0,2-1 0,-10-16-1033,12 5-2837,-13-13-774,-16-12-516,25 9 129,-25-9-129</inkml:trace>
          <inkml:trace contextRef="#ctx0" brushRef="#br1" timeOffset="59373.7043">5009 10498 15222,'16'-5'4902,"-16"5"-129,18 9-258,-18-9-3096,20 34-645,-17-13 129,6 9-644,-5-1-259,-1 1 0,1-2 0,-2-4 0,-1-3 0,-1-21-388,4 20 130,-4-20 129,0 0-129,21-16 387,-12-6 0,4-1 129,-3-7 0,6 0 1,-5-1-259,1 6 0,-3 1 0,0 6 0,-9 18 0,13-22 0,-13 22 0,0 0 0,16 9 0,-16-9 0,17 34 0,-6-11 0,3 4 0,-3-2 0,3 5 0,-8-10 0,11 10-3355,-13-12-1676,1-2-129,-5-16 129,9 17-387</inkml:trace>
          <inkml:trace contextRef="#ctx0" brushRef="#br1" timeOffset="59982.1053">5984 10267 17028,'-14'-66'4644,"0"40"129,-6 6-258,20 20-3354,-37 0-515,14 13-646,-9 13 0,3 12 0,1 8 0,5 9 0,3 2 0,9 2 0,8-2 0,5-6 0,15-3 0,10-7 0,7-7 0,3-11 0,6-5 0,0-11 0,1-7 0,-1-4 0,-4-12 0,-4-7 0,-3-7 0,-5-4 0,-7-1 0,-6-3 0,-5 3 0,-7 3 0,-2 7 0,0 5 0,0 20 0,-22-9 0,22 9-130,-25 23 1,16 4-129,1 3 129,2 4 129,4 2-387,2 3 516,4-4-387,8-3 129,3-1 0,1-8 129,3-4-129,-1-4 258,2-7 258,-3-8-129,3 0 258,-20 0-257,32-28-259,-21 3 0,-2-2 0,-6-5 0,-3-1 0,0-1 0,-7 0 0,0 16 0,-7-7-4258,-2 6-773,-2 5-129,18 14-129</inkml:trace>
          <inkml:trace contextRef="#ctx0" brushRef="#br1" timeOffset="60356.5061">6523 10577 15867,'57'21'5031,"-25"-5"-258,-2-2-129,0 11-2451,-6-7-1934,6 5-259,-7 2 0,-3-4 0,1 4-388,-21-25-515,35 32-903,-35-32-2451,22 6-645,-22-6 258,26-15-387,-11-2-129,-5-3 2580,-8-7 1548,2-1 2064,-1 5 3612,-3 7-129,0 16 258,-23-22-258,4 21-129,-6 1-1806,9 10-1290,-20 4-645,9 11-387,-6 0-129,1 2-387,3 9-774,-6-1-2967,4-8-774,8 1 387,0-6-645</inkml:trace>
          <inkml:trace contextRef="#ctx0" brushRef="#br1" timeOffset="60918.107">7272 10353 16899,'18'-4'4644,"-18"4"0,5 23-129,-5-2-3354,5 15-516,-5-2-386,4 7-259,-4-4 0,4 2 0,-1-1 0,2-6 0,3 0 0,-3-9-130,6-2-257,-11-21-129,23 18 0,-23-18 258,25-5 129,-25 5 387,23-32-258,-11 12 387,1-3-258,-1 5 129,0-2-129,-12 20 129,29-19-258,-11 19 129,1 0 129,3 11-258,-3 8 130,6 8-130,-2 0 0,2 5 0,-2-4 0,2 0 0,-3-6 0,1-4 0,-4-13 0,6-5 0,-7-5 0,3-15 0,-5-12 0,2-4 0,-6-8 0,-1-6 0,-4-7 0,-7 0 0,0 0 0,-3-1 0,-4 6 0,-13-7 0,8 24-2968,-13 6-2063,2 19-258,-9 8-129</inkml:trace>
        </inkml:traceGroup>
        <inkml:traceGroup>
          <inkml:annotationXML>
            <emma:emma xmlns:emma="http://www.w3.org/2003/04/emma" version="1.0">
              <emma:interpretation id="{7544C1CD-C87A-4D5B-B7EB-2D4AFEB7ABBD}" emma:medium="tactile" emma:mode="ink">
                <msink:context xmlns:msink="http://schemas.microsoft.com/ink/2010/main" type="inkWord" rotatedBoundingBox="10236,10828 16447,10340 16594,12213 10383,12701"/>
              </emma:interpretation>
              <emma:one-of disjunction-type="recognition" id="oneOf15">
                <emma:interpretation id="interp71" emma:lang="en-US" emma:confidence="0">
                  <emma:literal>(vas-VT)"</emma:literal>
                </emma:interpretation>
                <emma:interpretation id="interp72" emma:lang="en-US" emma:confidence="0">
                  <emma:literal>(Vas-VT) 2</emma:literal>
                </emma:interpretation>
                <emma:interpretation id="interp73" emma:lang="en-US" emma:confidence="0">
                  <emma:literal>(vas-VT) 2</emma:literal>
                </emma:interpretation>
                <emma:interpretation id="interp74" emma:lang="en-US" emma:confidence="0">
                  <emma:literal>(Vas-VT)"</emma:literal>
                </emma:interpretation>
                <emma:interpretation id="interp75" emma:lang="en-US" emma:confidence="0">
                  <emma:literal>[vas-VT) 2</emma:literal>
                </emma:interpretation>
              </emma:one-of>
            </emma:emma>
          </inkml:annotationXML>
          <inkml:trace contextRef="#ctx0" brushRef="#br1" timeOffset="63960.1124">9271 10066 11997,'-23'-12'4386,"4"12"-387,-8 14 387,-3 2-2064,7 30-774,-18-5-516,12 25-129,-12-2-258,13 18-129,-10 1 0,12 8-129,3 3-257,10 6-130,8 8 0,8 5 0,21 2 0,20-5 0,15-3 0,14-11 0,7-9 0,5-12 0,2-16 0,-3-18 0,-6-11-130,-14-10-386,-3-6-387,-24-11-3483,2-3-129,-9-10-129,-7-10-258</inkml:trace>
          <inkml:trace contextRef="#ctx0" brushRef="#br1" timeOffset="64428.1132">9613 10465 17544,'0'-36'4386,"0"36"387,19-5-387,3 15-3354,-8 12-516,11 13-386,-4 6-130,8 11 0,-4 5 0,5 7 0,-4-2 0,3 6 0,-4-6 0,-2-5 0,-2-7 0,-3-13 0,-4-3 0,1-15 0,-15-19 0,23 0 0,-14-17 0,1-17 0,1-14 0,3-9 0,0-11 0,6-10 0,-2-7 0,1-1 0,1 3 0,-4 4 0,-2 15 0,-3 9 0,-1 18 0,-10 3 0,0 34-1162,0 0-3482,4 9-258,-4 12 0,0 8-129</inkml:trace>
          <inkml:trace contextRef="#ctx0" brushRef="#br1" timeOffset="65052.1143">10532 10731 16770,'-39'-5'4257,"13"5"258,-5 16-516,-6 2-3225,10 16-258,-5-1-258,9 12 0,0 3-258,12 4 129,8 3 129,5 0-129,12-4 129,14-3 0,4-7 0,9-3-128,-2-13-130,4-4 0,-7-12 0,-3-7 0,-6-6 0,-6-15 0,-6-12 0,-8-4 0,-7-4 0,0-8 0,-2 1 0,-7 2 0,-2 8 0,-3 2 0,2 13 0,-2 3 0,14 18-388,-24-12 1,24 12-129,-19 0 129,19 0 0,0 0 129,-4 12 0,4-12 0,9 13 129,-9-13 129,25 12 0,-9-7 129,-16-5 0,32 7 129,-32-7 129,27 2 0,-27-2-129,25 6 129,-25-6 0,28 7 0,-28-7-128,32 19-259,-32-19 0,29 34 0,-15-7 0,-9-2-517,4 21-1031,-9-11-2838,-2 5-387,-7-8 129,2-2-258</inkml:trace>
          <inkml:trace contextRef="#ctx0" brushRef="#br1" timeOffset="65457.715">11144 10902 13416,'-1'-18'4515,"-24"-1"-387,9 17 129,-2 2-2064,-7 0-1548,9 2-387,-2 3-129,18-5 0,-27 16 0,27-16-129,-10 20 129,10-20 0,7 25 0,9-13 0,5 2-129,6 4 258,3-2-129,6 4 0,-2-3 0,1 3 129,-3 1 0,-2 1 0,-8-3 0,-4 3 0,-11-3 129,-6 4-257,-2-1-130,-15-1 0,-9-3 0,-5-4 0,-6 4 0,-7-11-259,8 7-644,-15-14-2064,14-2-1677,2-8 0,6 1-129,7-5-258</inkml:trace>
          <inkml:trace contextRef="#ctx0" brushRef="#br1" timeOffset="65660.5154">11514 10915 17028,'109'-13'4386,"-49"6"129,3 2-516,2 5-3612,-1-2-774,-7-7-1161,4 6-2838,-8-5 129,-8 1-516,-6-2 129</inkml:trace>
          <inkml:trace contextRef="#ctx0" brushRef="#br1" timeOffset="66003.7159">12409 10621 14706,'0'0'4902,"0"0"-258,23 0-129,-23 0-1290,39 34-2580,-21-9-515,11 12-130,-5 1 0,5 6 0,-4 0 0,0 5 0,-2-3 0,0-5 0,-2-8 0,1-6 0,1-16 0,-2-11 0,-1-7 0,1-24 0,0-11 0,1-12 0,-1-8 0,0-7 0,3-2 0,-5-2 0,4 9 0,-9 1 0,10 24-388,-15 0-4256,1 18-387,-10 21 129,0 0-258</inkml:trace>
          <inkml:trace contextRef="#ctx0" brushRef="#br1" timeOffset="66206.5162">13158 10817 14448,'60'12'5031,"-20"-12"-516,4 0 129,8 0-2064,-3-2-1935,14-3-387,-1 3-516,-14-10-1677,4 8-2580,-12 1-129,-9 1-129,-31 2-258</inkml:trace>
          <inkml:trace contextRef="#ctx0" brushRef="#br1" timeOffset="66409.3167">13547 10849 12513,'-21'37'4902,"18"-12"-387,3 4 258,0 15-2193,0-10-1161,5 17-645,0-4-387,4 1-258,-2 0-258,0-11-387,8 8-516,-15-28-2322,7 3-1290,-7-20 129,0 0-387,23-4 0</inkml:trace>
          <inkml:trace contextRef="#ctx0" brushRef="#br1" timeOffset="66799.3174">13823 10344 14190,'29'-9'4644,"-4"21"-129,5 10 0,9 15-1935,-3-2-1290,20 21-516,-9 1-515,4 15-259,-8 7 0,-6 8 0,-12 5 0,-12 10 0,-13-1 0,-7-3 0,-20-4 0,-14-14 0,-2-3-259,-23-26-3353,11-8-1032,-7-18-258,3-9-129,1-11-258</inkml:trace>
          <inkml:trace contextRef="#ctx0" brushRef="#br1" timeOffset="67376.5184">14421 9830 15093,'39'-40'4902,"-18"28"-129,4 12-258,-5 0-2322,5 18-1161,-15 5-773,1 12-259,-11 6 0,0 6 0,-9-1 0,-9-2 0,-1-1 0,-1-7 0,2-6 0,8-11 0,10-19 0,0 18 0,14-18 0,23-7 0,17-12 0,17-5 0,16 7-388,-3-8-4127,8 5-129,-5 4-129,-7 4-258</inkml:trace>
        </inkml:traceGroup>
        <inkml:traceGroup>
          <inkml:annotationXML>
            <emma:emma xmlns:emma="http://www.w3.org/2003/04/emma" version="1.0">
              <emma:interpretation id="{694F6C47-BB2A-4F60-9061-35DCB26BAB15}" emma:medium="tactile" emma:mode="ink">
                <msink:context xmlns:msink="http://schemas.microsoft.com/ink/2010/main" type="inkWord" rotatedBoundingBox="20079,10300 25259,10295 25262,13028 20081,13033"/>
              </emma:interpretation>
              <emma:one-of disjunction-type="recognition" id="oneOf16">
                <emma:interpretation id="interp76" emma:lang="en-US" emma:confidence="0">
                  <emma:literal>trios-vas-VT]</emma:literal>
                </emma:interpretation>
                <emma:interpretation id="interp77" emma:lang="en-US" emma:confidence="0">
                  <emma:literal>tries-vas-VT]</emma:literal>
                </emma:interpretation>
                <emma:interpretation id="interp78" emma:lang="en-US" emma:confidence="0">
                  <emma:literal>trios-vas-VT</emma:literal>
                </emma:interpretation>
                <emma:interpretation id="interp79" emma:lang="en-US" emma:confidence="0">
                  <emma:literal>trigs-vas-VT]</emma:literal>
                </emma:interpretation>
                <emma:interpretation id="interp80" emma:lang="en-US" emma:confidence="0">
                  <emma:literal>[VDs)Vas-Vt]</emma:literal>
                </emma:interpretation>
              </emma:one-of>
            </emma:emma>
          </inkml:annotationXML>
          <inkml:trace contextRef="#ctx0" brushRef="#br1" timeOffset="70449.7237">18722 9947 14319,'-4'-20'4644,"4"3"-258,0 17 129,13 14-2838,-10 4-903,17 17-129,-2 1-129,12 12 0,4 2-129,10 8 1,8 1-388,12 1 0,5-3 0,15-5 0,-1-4 0,1-7 0,-4-5 0,-7-8 0,-12-5 0,-13-5 0,-18-4 0,-18 2 0,-12 2 0,-10 5 0,-21 4 0,-10 8 0,-7 6 0,-3 11 0,-6 7 0,-4 10 0,-1 6 0,0 8 0,3 4 0,0 1 0,1-1 0,-1-5 0,4-4 0,0-16 0,14 0-517,-11-26-2837,22 1-1290,2-14-387,10-8 129,18-15-516</inkml:trace>
          <inkml:trace contextRef="#ctx0" brushRef="#br1" timeOffset="71760.1261">19771 10128 14061,'-5'-17'4644,"3"1"-129,2 16-129,11 19-2838,-6 3-645,18 22-258,-3 4-258,10 16 0,-1 0 0,5 7-258,-1 2 258,3-3-258,-4-6 0,0-6 1,-5-6-130,-1-9 0,-3-10 0,-1-8 0,-6-12 0,-16-13 0,25 0 0,-16-22 0,-6-11 0,1-12 0,-3-14 0,-1-10 0,2-13 0,-2-16 0,6-15 0,4-3 0,3 4 0,-3 9 0,6 14 0,-5 10 0,5 23 0,-9 18 0,9 38-1936,-16 0-2837,0 45-387,0-3 129,-3 12-516</inkml:trace>
          <inkml:trace contextRef="#ctx0" brushRef="#br1" timeOffset="72384.1272">20785 10477 13416,'7'-50'4644,"-15"31"-387,-16 3 129,-4 3-3096,-2 13-645,-11 11-387,0 14 0,-2 5-258,2 11 129,8 2 129,6 3-258,9 0 0,11 0 129,7-5-129,14-2 129,13-5 129,10-5-129,4-8 0,7-7 129,-3-12 129,3-2 0,-11-7 0,2-11 0,-14-7 129,-4-1-386,-12-5-130,-7 3 0,-2 3 0,-11 0-130,-3 7-257,-9 0 0,5 10-258,-7-3 129,9 9 0,-3-1 129,19 3 0,-22 0 129,22 0 258,0 0-129,0 0 258,9 14 0,-9-14 129,29 9 0,-11-9 258,6 5 0,-4-5-129,8 5 0,-6-1 129,3 3-258,-7 2 130,1 3-388,-3 4 0,-3 4 0,-1 5-517,-10-7-644,12 8-3483,-12-1-129,1 0-129,1-5-258</inkml:trace>
          <inkml:trace contextRef="#ctx0" brushRef="#br1" timeOffset="72774.1279">21331 10539 13674,'11'-51'4773,"-11"33"129,0 18-258,-9-14-1935,-12 7-1935,21 7-387,-34 1-129,16 6-129,-1 6-129,3-2 0,16-11 0,-18 25-129,18-25 129,0 28 0,0-28 0,21 27 0,2-11 129,2 0 0,4 0 129,3 3-128,-4 1-130,1-2 0,-6-2 0,-4 3 0,-19-19 0,13 32 0,-13-32 0,-18 27 0,-3-15 0,-11-3-130,5 7-902,-19-10-3225,12-1-774,-3-5 258,6 0-516,6 0 0</inkml:trace>
          <inkml:trace contextRef="#ctx0" brushRef="#br1" timeOffset="73164.1286">21748 10564 16899,'41'-10'4773,"-24"6"129,8 4-387,-7-2-3741,16 2-129,-4 0-516,4-3-258,1 3-258,-6-11-774,15 11-2580,-15-11-1161,-1 2 258,-5-5-645,-1-4 129</inkml:trace>
          <inkml:trace contextRef="#ctx0" brushRef="#br1" timeOffset="73507.3292">22223 10112 14448,'0'0'4902,"17"18"-258,-6 18 129,3 17-3354,-7-5-387,11 16-258,-7-5-129,7 5-515,-4-7-130,4-4 0,-2-7 0,1-6 0,-2-10 0,1-7 0,-16-23 0,26 11 0,-26-11 0,20-34 0,-11-5 0,2-15 0,1-13 0,4-15 0,4-9 0,-1 2 0,4 4 0,-3 7 0,5 15 0,-13 1-388,22 32-4385,-34 30-387,21-5 0,-15 17-129</inkml:trace>
          <inkml:trace contextRef="#ctx0" brushRef="#br1" timeOffset="74848.9314">23135 9641 10965,'0'0'4386,"21"0"129,3 0-129,4-11-2451,15 11-645,-8-7-129,17 7-387,-8-9-258,10 2-129,-8-3 0,0 2-129,-5-2-129,-7 1 0,-6 0-258,-10 4 129,-2 1 129,-16 4-129,16 0 0,-16 0 0,0 0-129,6 21 129,-5-1 0,3 8 0,-2 10 0,-1 12 0,1 10-129,0 20 258,-2 13 0,0 13 129,0 8 0,0 7 129,-9-2-129,6 6 130,-5-6-388,8-3 0,0-4 0,6 0 0,4-7 0,5 3 0,2-5 0,3-1 0,-2-3 0,-2-11 0,-4-8 0,1-15 0,-1-6 0,-3-13 0,0-8 0,-2-10 0,0-5 0,0-3 0,-1-2 0,-6-18 0,1 32 0,-1-14 0,0-1 0,-3 3 0,-10-1 0,-8 3 0,-13-3 0,-14 3 0,-18-3 0,-28 1 0,-23 5 0,-42-11 0,-1 14-3484,-30-12-1805,-6 2 129,-6-9-774</inkml:trace>
          <inkml:trace contextRef="#ctx0" brushRef="#br1" timeOffset="73710.1295">22904 10454 15738,'50'16'4644,"-20"-13"129,4 1-516,8 1-3354,-2-5-516,4 0-387,2 2-516,-14-5-1290,4-1-2709,-8-1-129,-8-4-129,-20 9-387</inkml:trace>
          <inkml:trace contextRef="#ctx0" brushRef="#br1" timeOffset="73881.7298">23226 10486 11868,'-20'57'4773,"17"-20"-258,1 1 129,-7-3-2580,11 17-903,-2-13-258,5 4-516,-1-8-516,-1-6-387,6 3-1290,-5-16-2580,-4-16-129,0 0-258,0 0-387</inkml:trace>
          <inkml:trace contextRef="#ctx0" brushRef="#br1" timeOffset="68078.5196">15558 10244 14061,'17'-14'4644,"-2"24"0,-3 22-129,4 38-2451,-7-11-774,10 30-387,-10 1-257,4 26-646,-10 7 0,-1 12 0,-2 2 0,0 3 0,-2-5 0,2-3 0,0-11 0,4-14 0,7-22 0,3-17 0,2-17 0,3-15 0,3-11 0,4-7 0,6-11 0,13-5 0,6-2 0,12-6 0,4-1 0,6-4 0,4 1 0,-8-5 0,0 5 0,-15-8 0,-3 4 0,-22-20-1807,1 7-3095,-10-12-258,-6-9 0,-9-14-258</inkml:trace>
          <inkml:trace contextRef="#ctx0" brushRef="#br1" timeOffset="68360.3201">15504 10118 17802,'70'-31'4386,"-22"19"0,14 5-645,0-2-6708,18 0-1290,4 4-129,-1-2-516,3 1 0</inkml:trace>
          <inkml:trace contextRef="#ctx0" brushRef="#br1" timeOffset="68811.7209">16530 10292 13416,'0'0'4773,"0"0"-258,13 25 129,5-7-1548,10 24-2322,-3 1-129,9 12-129,-2 2-128,2 5-388,-4-1 0,2 1 0,-4-8 0,-4-6 0,-5-11 0,-3-9 0,-16-28 0,21 15 0,-21-15 0,11-34 0,-11-5 0,5-8 0,-3-15 0,5-9 0,-1-9 0,3-9 0,-1 0 0,1 4 0,2 6 0,-4 7 0,6 22 0,-12 2-517,17 33-4256,-18 15-387,23 25 258,-8 14-387</inkml:trace>
          <inkml:trace contextRef="#ctx0" brushRef="#br1" timeOffset="69342.1218">17425 10594 14319,'0'0'4773,"9"29"0,-9-10-129,0 1-2322,5 14-1548,-3-4-129,12 11-128,-1-2-517,3 0 0,0-1 0,0-6 0,0-2 0,-5-11-388,-1-1-257,-10-18-258,0 0-258,0-19-129,0 1 0,-10-23 129,4 4 387,-15-17-258,8 3 387,-8-1 516,3 0 387,4 12 387,-4-1 387,13 14-129,-6 0 0,11 27 129,9-19 129,18 21-129,-4 1-258,14 15 0,1-2 0,8 9-644,-2 1-130,3 6 0,-6-3 0,-8 3 0,-6 0 0,-11-2 0,-12-3 0,-6-4 0,-18-2 0,-12-3 0,-7 0 0,-9-7 0,-2-2 0,-5-6-646,9 8-515,-13-11-2064,17 0-1677,4 0 258,10 0-258,6 0-129</inkml:trace>
          <inkml:trace contextRef="#ctx0" brushRef="#br1" timeOffset="69778.9225">18147 10666 12900,'22'-13'4902,"-12"-6"-516,-10 19 258,-12-15-1290,12 15-2709,-36 2-258,19 7-387,-5 0 258,6 2-258,16-11 129,-21 21-258,21-21 258,0 20-258,0-20 129,28 26 0,1-12-258,8 4 258,8 4-129,4 1 258,3 3-258,-2 3 258,-6-2-258,-5 1 387,-14-3 0,-14 0-129,-11-4 0,-23-3 0,-14-6-129,-11-3-129,-6-5-129,-5-4-258,8 0-1161,-4-4-2709,5-8-387,7-2-129,9-1 0</inkml:trace>
        </inkml:traceGroup>
      </inkml:traceGroup>
      <inkml:traceGroup>
        <inkml:annotationXML>
          <emma:emma xmlns:emma="http://www.w3.org/2003/04/emma" version="1.0">
            <emma:interpretation id="{61C4C0CE-D20C-40F9-BD0F-B397CCC01143}" emma:medium="tactile" emma:mode="ink">
              <msink:context xmlns:msink="http://schemas.microsoft.com/ink/2010/main" type="line" rotatedBoundingBox="5838,12382 7977,12221 8038,13032 5899,13193"/>
            </emma:interpretation>
          </emma:emma>
        </inkml:annotationXML>
        <inkml:traceGroup>
          <inkml:annotationXML>
            <emma:emma xmlns:emma="http://www.w3.org/2003/04/emma" version="1.0">
              <emma:interpretation id="{D4FB8E73-BAB5-4DB8-AE7D-39E265451EF1}" emma:medium="tactile" emma:mode="ink">
                <msink:context xmlns:msink="http://schemas.microsoft.com/ink/2010/main" type="inkWord" rotatedBoundingBox="5838,12382 7977,12221 8038,13032 5899,13193"/>
              </emma:interpretation>
              <emma:one-of disjunction-type="recognition" id="oneOf17">
                <emma:interpretation id="interp81" emma:lang="en-US" emma:confidence="0">
                  <emma:literal>22</emma:literal>
                </emma:interpretation>
                <emma:interpretation id="interp82" emma:lang="en-US" emma:confidence="0">
                  <emma:literal>2</emma:literal>
                </emma:interpretation>
                <emma:interpretation id="interp83" emma:lang="en-US" emma:confidence="0">
                  <emma:literal>21</emma:literal>
                </emma:interpretation>
                <emma:interpretation id="interp84" emma:lang="en-US" emma:confidence="0">
                  <emma:literal>24</emma:literal>
                </emma:interpretation>
                <emma:interpretation id="interp85" emma:lang="en-US" emma:confidence="0">
                  <emma:literal>42</emma:literal>
                </emma:interpretation>
              </emma:one-of>
            </emma:emma>
          </inkml:annotationXML>
          <inkml:trace contextRef="#ctx0" brushRef="#br1" timeOffset="62774.5103">4956 11856 11739,'0'-9'4644,"4"-27"-129,1 15 0,-2 3-2451,-3-18-1032,8 12-129,-7-12-258,8 13-129,-2-2-129,6 9-129,-13 16 0,21-18-129,-21 18 0,27 9 0,-17 11-129,3 8 129,-8 6 0,-3 10-129,-2 4 129,-14 11-129,-9 0 0,-9 5-258,-9 3 258,-9-1-129,-5-2 0,-6-3 129,1-4-129,-1-9 129,8-9 0,7-7 129,8-9 0,10-7-129,7-5 258,21-11-129,0 0 258,0 0-257,12 3-130,18-3 0,4-2 0,16-3 0,9-7 0,14 1 0,5-5 0,9 0 0,4 0 0,3 0 0,-5 2 0,-6-1 0,-8 5 0,-11-1 0,-12 9 0,-20-8 0,11 4-3355,-43 6-1805,17-10-129,-17 10-258</inkml:trace>
          <inkml:trace contextRef="#ctx0" brushRef="#br1" timeOffset="62010.109">5915 11599 15093,'0'0'4515,"0"0"-258,-13-1 129,12 15-3483,-8 7-387,7 11-258,-5 2 387,5 11-387,-9 1 129,9 7-258,-5-1 129,6 3-258,-5-4 129,1-4 0,-2-5-129,1-6 129,1-4-129,2-9 0,3-23 129,-6 25-129,6-25 129,0 0 0,0 0 0,0 0 0,0 0 1,18 5-130,2-5 0,12 0 0,9-3 0,12-1 0,11-5 0,7 2 0,6-3 0,3-1 0,-2 0 0,-7 1 0,-10 4 0,-10-3 0,-10 9 0,-20-9-646,6 9-4127,-27 0-258,0 0 129,-12 0-516</inkml:trace>
        </inkml:traceGroup>
      </inkml:traceGroup>
    </inkml:traceGroup>
  </inkml:traceGroup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21T10:42:32.018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0B531A17-1E0A-4F5B-BD69-6AC306BFC97B}" emma:medium="tactile" emma:mode="ink">
          <msink:context xmlns:msink="http://schemas.microsoft.com/ink/2010/main" type="inkDrawing" rotatedBoundingBox="5348,6876 10097,6811 10098,6864 5349,6929" semanticType="underline" shapeName="Other">
            <msink:sourceLink direction="with" ref="{73EF57CE-64D6-4A41-94B6-BC2811F87472}"/>
          </msink:context>
        </emma:interpretation>
      </emma:emma>
    </inkml:annotationXML>
    <inkml:trace contextRef="#ctx0" brushRef="#br0">0 99 14190,'27'-13'4515,"-27"13"-129,33-3-258,3 3-3096,1 0-516,26 5 0,13-3-129,29 3 0,21-5-129,24 0 129,22 0-129,36-2 129,25-7 0,22 2-129,15-2 0,24 2 0,5-2 1,8 0-259,3 2 0,-10 4 0,-13-3 0,-19 5 0,-28 1 0,-40 0 0,-33 0 0,-35 0 0,-36 7-517,-55-2-3998,-24 4 0,-17-9-387,-30 18-129</inkml:trace>
  </inkml:traceGroup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21T10:42:56.011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00DEC4E4-B016-466F-A508-B9C919E9AC52}" emma:medium="tactile" emma:mode="ink">
          <msink:context xmlns:msink="http://schemas.microsoft.com/ink/2010/main" type="inkDrawing" rotatedBoundingBox="5109,11833 9502,11871 9501,12017 5108,11979" semanticType="underline" shapeName="Other">
            <msink:sourceLink direction="with" ref="{050EC0A8-E7E6-4851-8898-29BE98ECFA28}"/>
          </msink:context>
        </emma:interpretation>
      </emma:emma>
    </inkml:annotationXML>
    <inkml:trace contextRef="#ctx0" brushRef="#br0">108 13 12771,'-73'2'4773,"52"1"-387,5-3 129,16 0-2709,11 0-903,10 0-516,22 5 129,5-5 0,23 4-129,12-4-129,29 0 0,20 0 129,28-2-129,14-5 0,26 2 0,24-2-128,19 5-130,14-2 0,2 4 0,8 0 0,4 2 0,-3 3 0,-12 1 0,-19-3 0,-17-3 0,-15 2 0,-22 0 0,-33-2 0,-33 0 0,-26 7 0,-38-3-388,-16 17-3482,-40 0-903,-36 6 0,-27 1-387,-16 6-129</inkml:trace>
  </inkml:traceGroup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21T10:46:51.400"/>
    </inkml:context>
    <inkml:brush xml:id="br0">
      <inkml:brushProperty name="width" value="0.06667" units="cm"/>
      <inkml:brushProperty name="height" value="0.06667" units="cm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D8282FDA-845C-41C1-A9EC-E0382987BE52}" emma:medium="tactile" emma:mode="ink">
          <msink:context xmlns:msink="http://schemas.microsoft.com/ink/2010/main" type="writingRegion" rotatedBoundingBox="880,630 23158,167 23506,16907 1228,17370"/>
        </emma:interpretation>
      </emma:emma>
    </inkml:annotationXML>
    <inkml:traceGroup>
      <inkml:annotationXML>
        <emma:emma xmlns:emma="http://www.w3.org/2003/04/emma" version="1.0">
          <emma:interpretation id="{381D5748-D8B1-4DD3-BF49-7E4773A6C885}" emma:medium="tactile" emma:mode="ink">
            <msink:context xmlns:msink="http://schemas.microsoft.com/ink/2010/main" type="paragraph" rotatedBoundingBox="883,417 19665,264 19677,1788 895,194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D689F78-1443-4DE0-AB8C-700E880F0D6B}" emma:medium="tactile" emma:mode="ink">
              <msink:context xmlns:msink="http://schemas.microsoft.com/ink/2010/main" type="line" rotatedBoundingBox="883,417 19665,264 19677,1788 895,1941"/>
            </emma:interpretation>
          </emma:emma>
        </inkml:annotationXML>
        <inkml:traceGroup>
          <inkml:annotationXML>
            <emma:emma xmlns:emma="http://www.w3.org/2003/04/emma" version="1.0">
              <emma:interpretation id="{95B44298-EF5E-4600-847A-7BC9DE478FEA}" emma:medium="tactile" emma:mode="ink">
                <msink:context xmlns:msink="http://schemas.microsoft.com/ink/2010/main" type="inkWord" rotatedBoundingBox="885,728 7699,673 7709,1886 895,1941">
                  <msink:destinationLink direction="with" ref="{9CDC1490-7FF5-4125-B8FF-DEABB7B3AD66}"/>
                </msink:context>
              </emma:interpretation>
              <emma:one-of disjunction-type="recognition" id="oneOf0">
                <emma:interpretation id="interp0" emma:lang="en-US" emma:confidence="0">
                  <emma:literal>MSFT</emma:literal>
                </emma:interpretation>
                <emma:interpretation id="interp1" emma:lang="en-US" emma:confidence="0">
                  <emma:literal>MOFFAT</emma:literal>
                </emma:interpretation>
                <emma:interpretation id="interp2" emma:lang="en-US" emma:confidence="0">
                  <emma:literal>SEEI</emma:literal>
                </emma:interpretation>
                <emma:interpretation id="interp3" emma:lang="en-US" emma:confidence="0">
                  <emma:literal>MISFIT</emma:literal>
                </emma:interpretation>
                <emma:interpretation id="interp4" emma:lang="en-US" emma:confidence="0">
                  <emma:literal>MISFITS</emma:literal>
                </emma:interpretation>
              </emma:one-of>
            </emma:emma>
          </inkml:annotationXML>
          <inkml:trace contextRef="#ctx0" brushRef="#br0">2901 335 6063,'9'-21'4386,"5"-6"-129,-14 27-258,-12-16-1677,-15 7-1290,2 9-258,-11 0-129,3 0-387,-6 5-258,3 8 129,2-1-129,8 6 0,2 0 0,8 1 0,4 3 0,5-1 0,5 2 0,2-2 0,0 1 129,9-3-258,7 1 258,5-4-258,8 0 258,6 0-129,8 0 129,9 2 0,-1-2 0,10 5 129,-6 0 0,2 4 0,-7 0-129,-4 2 129,-12-4 0,-8 4 129,-12-6-129,-8 2 129,-6-5 0,-16 2 0,-13-6-129,-8 4 129,-13-9-258,-9-1 0,-6-4 0,-5-2 0,-1-2 0,4-2-129,3-7 129,7-5-129,7 3 0,12-1-129,10 5-129,5-8-387,23 15-1935,0 0-1935,-18-3 0,18 3-258,0 0-645</inkml:trace>
          <inkml:trace contextRef="#ctx0" brushRef="#br0" timeOffset="780.0014">3593 198 8127,'5'-46'4773,"18"21"-129,11 2-258,9-8-1032,23 19-1806,-6-13-516,18 13-258,-6-4-387,2 8-258,-6 3-129,-6 5-258,-7 4-774,-24 3-2709,-5 7-645,-12 2-387,-8 2-258,-6 3-129</inkml:trace>
          <inkml:trace contextRef="#ctx0" brushRef="#br0" timeOffset="1045.2019">3668 491 9546,'14'9'4644,"21"-2"-387,-13-7-129,1 0-2580,20 0-258,-1 0-516,13 0-516,2 0-903,-3-1-1677,3-1-1806,1 2-258,-6-4-258,-2 4-387</inkml:trace>
          <inkml:trace contextRef="#ctx0" brushRef="#br0" timeOffset="546.001">3714 271 9159,'-16'-20'4515,"5"4"0,11 16-258,0 0-1806,0 0-1161,0 0-387,0 0-387,0 27-129,0-7-129,2 10-129,5 2 129,2 10-129,2 5 129,-1 3-258,1 1 258,0 2-258,-4 1 0,0-3-129,-4 3 0,-1-10 0,2 2-387,-4-12 0,0 4-129,-2-21-258,2 7-645,0-24-645,0 0-516,0-24-1548,0-13-258,0-4 129,-2-16-129</inkml:trace>
          <inkml:trace contextRef="#ctx0" brushRef="#br0" timeOffset="1638.0029">4715 331 4386,'-7'-66'3870,"5"38"129,2 5-645,0 23-645,2-37-387,14 26-516,-12-9-258,17 11-387,-5-8-258,18 8-258,2-4-129,15 4-258,4 0 0,9 6-129,2-2-129,-4 3-129,4 2-258,-16-7-1161,3 7-2709,-19 3 0,-14 6-387,-20-9-129</inkml:trace>
          <inkml:trace contextRef="#ctx0" brushRef="#br0" timeOffset="1419.6025">4762 155 12513,'-16'0'4773,"16"0"-516,-13 11 129,13-11-3225,-7 39-645,3-11 0,4 12 0,0 4-258,0 8-258,0 5 129,2 1-129,0 3 0,2-6 0,-3-2-129,1-8 0,2-4 0,-3-13-129,5-5 0,-6-23-387,5 22-387,-5-22-387,0 0-516,0-31-645,2 3-1806,-2-1 0,0-10-129,0 0-258</inkml:trace>
          <inkml:trace contextRef="#ctx0" brushRef="#br0" timeOffset="2137.2037">4756 804 7353,'-12'24'4515,"12"-24"-258,7 17-516,14-1-1548,-21-16-258,50 16-516,-18-16-516,21 9-645,6-3-258,5-6-774,14 1-1935,-1-1-1419,-1-1-258,6-5-387,-9-4-258</inkml:trace>
          <inkml:trace contextRef="#ctx0" brushRef="#br0" timeOffset="1918.8033">4774 468 9546,'37'11'4515,"-13"-11"-129,8 0-387,5 0-1548,0-2-1677,17 2-129,-3 0-387,1-2-258,1 2-258,-10-1-516,3 2-903,-25 1-1806,-21-2-516,16 20-645,-16-20 129,-24 30-516</inkml:trace>
          <inkml:trace contextRef="#ctx0" brushRef="#br0" timeOffset="2620.8046">5939 148 4257,'-39'-2'4257,"39"2"0,-27-5 129,27 5-1032,0 0-1032,0 0-387,29-2-645,-1-7-387,27 9-129,6-7 0,21 5-129,3-6-258,9 6 0,-1-5-258,-1 3 129,-8 1-258,-11-1-129,-13 4-129,-19-5-387,-3 5-774,-38 0-3096,25 1 0,-25-1-516,0 0 258</inkml:trace>
          <inkml:trace contextRef="#ctx0" brushRef="#br0" timeOffset="2901.6051">6483 148 11997,'-7'16'4644,"7"4"-387,0-20-258,4 35-2838,-4-13-258,3 19 0,-3-4-387,4 18-258,-4 7 129,0 11-258,-5 5 129,-1 4-258,1 0 129,1-4-129,1 1-129,1-12 0,2-3-645,0-21-2064,5-6-1806,3-6 129,-3-14-387,-5-17-645</inkml:trace>
          <inkml:trace contextRef="#ctx0" brushRef="#br0" timeOffset="-1419.6023">16 205 5676,'-4'-23'4773,"4"23"-387,-9-16 0,9 16-1935,0 0-774,-3 12-387,3-12-516,0 32-258,0-9-129,0 15 0,3 1 0,4 11-129,-1 3 0,-3 6 0,1 5-129,-1 2 0,-1-2 0,0-4 0,0-6-129,1-8 0,-1-9 0,3-7 129,-1-12 0,-4-18 129,0 0-129,9-16 0,-9-14 0,0-9 0,0-13 0,0-10 0,0-9-387,-2 0 258,2 0-129,0 1 0,0 4 0,0 11 129,0 9-258,0 12 258,0 11 0,0 7 0,0 16 129,0 0-129,13 2 0,-1 17 0,4 4 0,9 8 0,3 3 0,6 5 129,4 0 0,2 2-129,3-4 129,2-3-129,-3-4 258,-1-9-258,-3-5 258,-5-7-258,1-9 129,-4-7-129,1-18-129,-1-12 258,-2-9-258,4-11 129,-1-5-129,-5-4 258,1 3-258,-6 5 129,-3 4 129,-7 15-129,-4 7 129,-2 14-129,-5 18 129,0 0 0,0 0-129,11 20 129,-4 10-129,2 8 0,3 6 0,1 6 129,1 7-129,2-2 0,-2 2 258,2 0-258,-1 2 129,-3-4 0,2 0 0,-1-4-129,-1-4 129,-3 1-129,0-4 0,0 1 0,-4-3-258,-3-1 0,1 0-129,-3-11-516,4 18-1419,-4-19-2580,0-4 129,0-25-387,7 23-258</inkml:trace>
          <inkml:trace contextRef="#ctx0" brushRef="#br0" timeOffset="-889.2015">1725 394 7869,'0'-47'4386,"-12"24"387,-1 7-645,-4 7-1290,-14-8-1677,15 15-516,-10-5-129,4 7-258,-4 7-129,2 12 0,3 6-129,2 11 0,3 6 129,3 10-258,4 7 258,6 3-129,3 4 129,8-2-129,16 0 129,2-5-129,12-4 129,6-11 0,2-10 129,8-7 0,-6-13 129,2-5 0,-11-9 129,3-13-129,-15-17 129,2-4-129,-12-14 0,-1-9 0,-5-14-258,1-5 129,-3-10-129,-2 1-129,-5 7 0,-2 5 0,-7 12-258,-12 11-129,-5 20-258,-16 7-516,15 23-3354,-23 5-516,5 13 0,2 7-387</inkml:trace>
        </inkml:traceGroup>
        <inkml:traceGroup>
          <inkml:annotationXML>
            <emma:emma xmlns:emma="http://www.w3.org/2003/04/emma" version="1.0">
              <emma:interpretation id="{82DC47A7-92E9-4082-99AC-230860831DFE}" emma:medium="tactile" emma:mode="ink">
                <msink:context xmlns:msink="http://schemas.microsoft.com/ink/2010/main" type="inkWord" rotatedBoundingBox="8819,420 16846,355 16856,1656 8829,1721">
                  <msink:destinationLink direction="with" ref="{9CDC1490-7FF5-4125-B8FF-DEABB7B3AD66}"/>
                </msink:context>
              </emma:interpretation>
              <emma:one-of disjunction-type="recognition" id="oneOf1">
                <emma:interpretation id="interp5" emma:lang="en-US" emma:confidence="0">
                  <emma:literal>characters</emma:literal>
                </emma:interpretation>
                <emma:interpretation id="interp6" emma:lang="en-US" emma:confidence="0">
                  <emma:literal>Characters</emma:literal>
                </emma:interpretation>
                <emma:interpretation id="interp7" emma:lang="en-US" emma:confidence="0">
                  <emma:literal>characterize</emma:literal>
                </emma:interpretation>
                <emma:interpretation id="interp8" emma:lang="en-US" emma:confidence="0">
                  <emma:literal>charactering</emma:literal>
                </emma:interpretation>
                <emma:interpretation id="interp9" emma:lang="en-US" emma:confidence="0">
                  <emma:literal>Charactering</emma:literal>
                </emma:interpretation>
              </emma:one-of>
            </emma:emma>
          </inkml:annotationXML>
          <inkml:trace contextRef="#ctx0" brushRef="#br0" timeOffset="6552.0116">11439 486 11610,'-71'-28'4773,"32"19"-387,0 3-258,12 6-2064,-10 0-903,17 13-258,-5-6-258,11 11-516,2 1 258,8 4-387,2 2 129,2 4-129,6 1 0,6 2-129,4 4-129,0-3 0,4-1 0,-1-5 0,2-2 129,-1-13 0,0-4 129,1-8 129,-5-9 258,4-9 0,-4-14 129,3 3 0,-3-11-129,5 6 258,-5-2-258,6 8 0,-6 3-257,2 12-130,-1 8 0,3 5 0,0 12 0,-1 13 0,2 6-259,1-1-128,6 9-129,-5-11-129,13 8-129,-11-20-387,26 11-903,-11-24-2709,15-3 258,0-5-129,5-16-129</inkml:trace>
          <inkml:trace contextRef="#ctx0" brushRef="#br0" timeOffset="6817.212">12348 484 11739,'-5'-39'4773,"-11"27"-645,-7 3 387,-8-2-1935,6 11-1419,-14 2-516,6 12-129,-7 0-129,7 10-258,2 0 129,14 7-387,6 4 258,11 3-258,5 2 129,18 0-387,11 2 258,7-4 0,11 3-258,-3-11 0,7 2-129,-10-20-516,9 11-774,-16-23-2064,2-3-516,-4-17-258,-6-12 129,-5-9-387</inkml:trace>
          <inkml:trace contextRef="#ctx0" brushRef="#br0" timeOffset="7285.2128">12789 477 12255,'-14'-25'4257,"26"16"-129,13 9-129,16 0-2709,11 7-1548,10-5-2838,15-2-387,19 0-774,7-3-129,12-3-516</inkml:trace>
          <inkml:trace contextRef="#ctx0" brushRef="#br0" timeOffset="7113.6125">12837-320 16641,'-7'-21'4773,"7"21"129,0 0-387,-7 19-3483,16 31-258,2 5-644,8 20-130,-1 11 0,3 10 0,-1 3 0,-1 1 0,-1-6 0,0-7 0,-2-7 0,0-14 0,5-4 0,-5-15 0,7-3-775,-14-24-1031,13 3-2967,-22-23-129,0 0-258,0 0 0</inkml:trace>
          <inkml:trace contextRef="#ctx0" brushRef="#br0" timeOffset="8330.4147">13494 536 10836,'28'-9'4386,"-7"5"129,6 1-129,12 3-2322,-12-9-516,19 9-516,-12-11-258,7 8-387,-7-8 0,-4 2-129,-7-5-129,-7 1 0,-9-3-129,-7 0-129,-9 0 129,-10 0-258,-6 4 129,-7 1-129,-4 8-129,-3 3 258,2 0-129,-1 12 129,6 8-129,6 3 129,4 5 129,10 3-258,7 4 258,5 1-258,5-1 387,13 1-129,5-2 129,11 0 0,-2-6 258,10-1 129,1-11-129,9-4 129,-1-10-129,11-2 129,-5-9-129,7-9 0,-7-7-258,2-3 129,-9-8 1,-8 1-259,-6-4 0,-16-1 0,-8 3 0,-12-2-259,-4 7-257,-19 0 0,-2 12-258,-12-1 129,5 14-258,-5-2 258,8 9-129,-3-2 0,16 2 129,16 0 129,-16 9 0,16-9 129,0 0-129,9 13 387,7-13 129,2 3 387,0-3-129,7 0 258,-6-3 0,11 1 129,-5-7 129,11 5-129,-8-6 129,12 6-129,-10-5-129,7 6 0,-5-1-129,4 2-129,-6 1 0,-2 1 0,-3 0-129,0 8 0,-5 5 0,-1 6 0,-3 3 0,0 6-258,-1 6 258,-1 2-258,-4 3 129,-1-2-258,-2 4 0,-3-7-387,3 3-387,-7-19-1548,0 5-2193,0-23 129,0 21-258,0-21 0</inkml:trace>
          <inkml:trace contextRef="#ctx0" brushRef="#br0" timeOffset="8736.0154">14906-115 14706,'0'-93'4386,"0"61"-645,0 32-387,7-23-4902,-7 23-2451,4 22 129,-4 8-645,5 11 0</inkml:trace>
          <inkml:trace contextRef="#ctx0" brushRef="#br0" timeOffset="8564.415">15009 235 12255,'14'-23'4644,"2"9"-129,-16 14 0,4 27-1161,-4-8-2580,3 13 0,-1 0-258,5 11 0,-1 1-129,1 3-516,2-3 0,-4-7-387,6 4-387,-11-21-1419,5-1-2322,-5-19 0,0 0-258,0 0-129</inkml:trace>
          <inkml:trace contextRef="#ctx0" brushRef="#br0" timeOffset="4009.2071">8495 130 6321,'-30'-26'4128,"10"20"-258,-12-1-516,-7-2-1419,11 9-387,-18 0-387,14 18 0,-15-7-387,10 17 0,-8-3-258,8 12 0,-2 1-258,5 6 0,2-1 0,9 3 0,2 0 0,10 3-258,7-3 258,4-2-129,15-3 129,8-2-258,7-5 258,7-4-129,6-7 0,5-3 129,4-9-129,5-4-129,5-5 0,0-2-516,9 1-903,-12-1-2967,3-3 0,-5-4-258,-7-2-387</inkml:trace>
          <inkml:trace contextRef="#ctx0" brushRef="#br0" timeOffset="4929.6087">8935-48 10191,'-6'-19'4515,"6"19"-129,0 0-258,-5 27-2193,1-8-903,4 24-258,0-1-129,9 19-129,-5 1-129,5 11-129,-6 0 0,4 7-129,-3-2 0,3 1 0,0-5 0,0-4-129,-1-3 129,-1-6-258,2-10 129,-2-6 0,-1-15 0,0-7 0,-4-23-129,0 0 129,0 0-129,1-25 129,5-10-129,1-13 129,3-6-129,3-4 258,3-3-129,2 6 0,1 2 0,3 6 129,-1 7-129,0 11 129,-1 4-129,-1 11 129,-3 1-129,4 10 129,-4 3 0,4 2 129,-4 12-129,0 7 0,-4 6 129,2 5-258,-1 7 258,-3 0-258,1 6 0,-2-3-258,0 1 0,-4-9-258,9 9-774,-14-22-1806,9 4-1548,0-7 0,-9-18-387,29 12-258</inkml:trace>
          <inkml:trace contextRef="#ctx0" brushRef="#br0" timeOffset="6037.2106">9982 550 8256,'6'-46'4257,"-8"23"129,-9 3-516,11 20-2064,-39-28-129,21 26-387,-12-2-516,2 10-387,-3 8 0,3 9-387,3 7 129,4 6-129,5 7 0,3 1 0,10 1 0,3 1-129,5 2 129,11-6-129,5 1 129,6-9-129,5-4 129,2-12 0,0-6 0,-1-10 0,-2-4 129,-1-12 129,-7-12 0,0-3 0,-10-5 0,1 4 0,-5-4 0,0 8 0,-6 1-129,1 9 0,-4 16-129,7-16 0,-7 16 0,0 0 0,23 12 0,-11 6 0,4 0 129,4 1-129,1 1 129,4 1 0,0-1-129,0-4 258,-2-7 0,0-4-129,-5-5 129,3 0 0,-5-14 129,0-4-129,-3-9 0,-1-3-129,-3-6 0,-3-3 129,-5-2-129,-1 2-129,0 0-129,-9 5 0,-3 4-258,-6 3 258,2 8-387,-5 3 129,3 9-129,-2-2 129,20 9 0,-26-4 0,26 4 129,0 0 0,0 0 0,0 0 0,0 0 129,21 7 129,0-5-129,4 2 387,-1-3-129,4 1 129,-7-2 0,6 0 129,-7 0 0,4 0 0,-6-2 0,4 2 0,-5-1-129,5 1 0,-3 0 0,1 5-129,-1 6 0,1 5-129,1 3 129,2 4-258,1 6 129,-3 3-129,0 3 0,-5-1-387,2 7 0,-13-12-516,15 15-2064,-20-14-1548,0-1 0,4-6-258,4-3-129</inkml:trace>
          <inkml:trace contextRef="#ctx0" brushRef="#br0" timeOffset="9235.2163">15838 303 14706,'0'-23'4515,"-7"3"-258,7 20-129,-32-3-3225,7 3-645,4 0-129,-2 1-129,-1 6 0,3 4-129,5-2 0,16-9 0,-14 27 0,14-27 129,3 28 0,12-12 129,6 2 0,4 0 0,7 0 0,-2-1 129,4-1-129,0 0 0,-4 2 0,-3-4 0,-4 4-258,-5-4 258,-6 2-129,-7 2 129,-3 0-258,-2-18 387,-5 32-258,-13-20 258,-2-1-129,-8-4 129,-2-3-129,-8-4 0,-1 0-129,-2 0 0,-1-13-258,4 8-258,-8-15-1032,19 6-2967,-5 0 129,11 0-129,5 0-129</inkml:trace>
        </inkml:traceGroup>
        <inkml:traceGroup>
          <inkml:annotationXML>
            <emma:emma xmlns:emma="http://www.w3.org/2003/04/emma" version="1.0">
              <emma:interpretation id="{4D3BF1F5-E8CF-4388-A6CD-DE5CA4E96FC8}" emma:medium="tactile" emma:mode="ink">
                <msink:context xmlns:msink="http://schemas.microsoft.com/ink/2010/main" type="inkWord" rotatedBoundingBox="17359,283 19665,264 19673,1320 17368,1339"/>
              </emma:interpretation>
              <emma:one-of disjunction-type="recognition" id="oneOf2">
                <emma:interpretation id="interp10" emma:lang="en-US" emma:confidence="1">
                  <emma:literal>tics</emma:literal>
                </emma:interpretation>
                <emma:interpretation id="interp11" emma:lang="en-US" emma:confidence="0">
                  <emma:literal>Tics</emma:literal>
                </emma:interpretation>
                <emma:interpretation id="interp12" emma:lang="en-US" emma:confidence="0">
                  <emma:literal>ties</emma:literal>
                </emma:interpretation>
                <emma:interpretation id="interp13" emma:lang="en-US" emma:confidence="0">
                  <emma:literal>Hies</emma:literal>
                </emma:interpretation>
                <emma:interpretation id="interp14" emma:lang="en-US" emma:confidence="0">
                  <emma:literal>ticks</emma:literal>
                </emma:interpretation>
              </emma:one-of>
            </emma:emma>
          </inkml:annotationXML>
          <inkml:trace contextRef="#ctx0" brushRef="#br0" timeOffset="9562.8167">16783-423 14448,'10'-18'4773,"-10"18"-129,0 0 0,0 0-2967,0 31-903,4 13 0,-4 8-129,2 17-257,-1 9-388,6 9 0,1 8 0,0 1 0,5 0 0,-1-9 0,3-7 0,-5-11 0,5-8-388,-10-17-386,7 1-516,-12-26-3483,0-19 0,0 0 0,-25 2-258</inkml:trace>
          <inkml:trace contextRef="#ctx0" brushRef="#br0" timeOffset="9874.8174">16489 351 11223,'-11'-18'4515,"24"13"-387,22-1 129,1-4-2451,30 10-516,-7-7-258,17 3-516,-7-5-129,6 2-129,-7-2 0,-6 2 0,-16 0-129,-7 3-129,-10 1 129,-10 3 0,-19 0-129,20 5 0,-20-5 129,3 27-129,-3-8 0,2 5 0,2 4-129,-1 0-258,6 6 0,-7-12-645,14 10-1935,-9-13-1677,-7-19 258,14 20-387,-14-20 0</inkml:trace>
          <inkml:trace contextRef="#ctx0" brushRef="#br0" timeOffset="10046.4177">17252-40 13029,'0'-132'4644,"0"84"-516,0 11-129,2 10-2709,-2 27-1419,4 11-774,-4 17-2967,0 11-129,3 11-387,6 9-129</inkml:trace>
          <inkml:trace contextRef="#ctx0" brushRef="#br0" timeOffset="10358.4182">17900 143 12900,'-52'-13'4386,"20"13"-387,2 2-258,5 27-2580,-11-8-516,11 14-129,2-1-387,9 5 129,5 2-258,9 0 258,7-3 0,18-3-258,7-5 258,9-3-258,4-4 258,6-9-387,1-1 0,-2-13-903,12 3-1290,-7-4-2064,0-14 129,6-6-258,1-6-516</inkml:trace>
          <inkml:trace contextRef="#ctx0" brushRef="#br0" timeOffset="10701.6188">18657 161 12513,'-41'-45'4773,"9"31"-387,4 7 129,-8-4-2967,17 11-645,-10 2-258,13 10-387,16-12 0,-21 34-129,19-11-129,2 2 0,15 4 0,6 1-129,9 4 129,7-1 0,4-1 0,2-1 0,-2-5 0,-2 1 129,-7-2 0,-5-2-129,-9-5 129,-10 3 0,-8-5 129,-7 0-258,-14-5 387,-9 1-387,-11-6 129,-5-3-129,-6-1-129,-8-2-129,6 0-1032,-12-5-2967,13-2-516,5-6 129,9 2-129</inkml:trace>
        </inkml:traceGroup>
      </inkml:traceGroup>
    </inkml:traceGroup>
    <inkml:traceGroup>
      <inkml:annotationXML>
        <emma:emma xmlns:emma="http://www.w3.org/2003/04/emma" version="1.0">
          <emma:interpretation id="{6E34CC57-1553-4D25-82B2-9F8A477BD28F}" emma:medium="tactile" emma:mode="ink">
            <msink:context xmlns:msink="http://schemas.microsoft.com/ink/2010/main" type="paragraph" rotatedBoundingBox="4333,3745 19336,1923 20106,8257 5102,10079" alignmentLevel="2"/>
          </emma:interpretation>
        </emma:emma>
      </inkml:annotationXML>
      <inkml:traceGroup>
        <inkml:annotationXML>
          <emma:emma xmlns:emma="http://www.w3.org/2003/04/emma" version="1.0">
            <emma:interpretation id="{938798E3-A3E3-454F-B6CE-1B8330E4C420}" emma:medium="tactile" emma:mode="ink">
              <msink:context xmlns:msink="http://schemas.microsoft.com/ink/2010/main" type="line" rotatedBoundingBox="4333,3745 19336,1923 19723,5103 4719,6926"/>
            </emma:interpretation>
          </emma:emma>
        </inkml:annotationXML>
        <inkml:traceGroup>
          <inkml:annotationXML>
            <emma:emma xmlns:emma="http://www.w3.org/2003/04/emma" version="1.0">
              <emma:interpretation id="{B7CB2E8E-A308-4FF8-AB75-2E84967F2F7A}" emma:medium="tactile" emma:mode="ink">
                <msink:context xmlns:msink="http://schemas.microsoft.com/ink/2010/main" type="inkWord" rotatedBoundingBox="4333,3745 9491,3118 9878,6299 4719,6926">
                  <msink:destinationLink direction="with" ref="{5C2182AF-199B-4E77-B07C-75ABB217F413}"/>
                </msink:context>
              </emma:interpretation>
              <emma:one-of disjunction-type="recognition" id="oneOf3">
                <emma:interpretation id="interp15" emma:lang="en-US" emma:confidence="0">
                  <emma:literal>oilier</emma:literal>
                </emma:interpretation>
                <emma:interpretation id="interp16" emma:lang="en-US" emma:confidence="0">
                  <emma:literal>flier</emma:literal>
                </emma:interpretation>
                <emma:interpretation id="interp17" emma:lang="en-US" emma:confidence="0">
                  <emma:literal>Tinier</emma:literal>
                </emma:interpretation>
                <emma:interpretation id="interp18" emma:lang="en-US" emma:confidence="0">
                  <emma:literal>fishier</emma:literal>
                </emma:interpretation>
                <emma:interpretation id="interp19" emma:lang="en-US" emma:confidence="0">
                  <emma:literal>Wilier</emma:literal>
                </emma:interpretation>
              </emma:one-of>
            </emma:emma>
          </inkml:annotationXML>
          <inkml:trace contextRef="#ctx0" brushRef="#br1" timeOffset="107359.3886">5327 2863 14061,'0'-43'4644,"0"43"-258,0-25 0,0 25-2967,0 0-645,20 20-129,-15 1-129,6 14-129,-2 8 0,5 12-129,0 9 0,-1 9 0,-4 0-258,1 2 129,-3-2-129,-1-6 129,-3-6-129,1-8 0,-2-10 0,-1-7 130,1-8-130,2-7 0,-4-21 0,3 25 0,-3-25 0,0 0 0,0 0 0,0 0 0,0 0 0,14 16 0,-14-16 0,0 0 0,0 0-130,0 0-257,24 16-258,-24-16-516,0 0-2580,17 13-1161,-17-13 129,0 0-387,0 0 0</inkml:trace>
          <inkml:trace contextRef="#ctx0" brushRef="#br1" timeOffset="107593.389">5736 3407 13029,'31'37'4902,"-21"-14"-387,3 2 129,10 13-2838,-14-13-903,9 8-387,-8-4-387,-1-8-774,7 8-903,-16-29-2967,11 19 0,-11-19-387,0-9-129</inkml:trace>
          <inkml:trace contextRef="#ctx0" brushRef="#br1" timeOffset="107749.3893">5740 3115 10965,'0'-80'4386,"0"59"0,3 5-516,-3 16-2064,16-11-2193,-16 11-3354,27 23-129,-20-3-645,7 14 129</inkml:trace>
          <inkml:trace contextRef="#ctx0" brushRef="#br1" timeOffset="108232.9901">6019 3327 9933,'27'-11'4902,"7"15"-258,-18 8-129,0-3-1161,5 23-2193,-10-11-258,5 15-258,-7-6-258,-1 4-129,-2-2-129,-3-3-129,-1-3-129,-2-6 129,0-2-129,0-18 0,0 17 0,0-17 0,0 0 129,11-16 0,-4-7 0,4-3 129,-1-10 129,6-1-129,0-6 129,4 6 0,-2-1 0,-1 8 0,1 3-129,2 11 129,-1 9-129,1 7 0,0 11 0,1 10 0,2 4-129,0 5 130,0 4-260,-1-2 1,-1 4-258,-9-11-387,10 12-1032,-13-14-2838,3-3-129,-12-20-258,23 21-258</inkml:trace>
          <inkml:trace contextRef="#ctx0" brushRef="#br1" timeOffset="109402.9921">6800 3378 12900,'23'-7'4773,"-3"6"-258,6 1 129,1-9-2967,21 9-387,-7-2-516,12-3-258,-3-6-129,0-2-129,-7-4 0,-4-3 0,-9-1-129,-10-4 0,-11 2-129,-9 1-129,-8 3 0,-13 1 0,-2 6-129,-9 3 129,0 5-129,-2 4 0,2 0 129,2 13 0,1 4 129,5 6-129,-1 6 129,3 5 0,3 1 0,3 4 0,1 2 0,8-2 129,4-1-129,3-4 0,3-2 129,10-2-129,3-5 129,3-2-129,1-2 129,3-5-129,2-2 129,2-5-129,5-2 0,7-5 129,9-2-129,9-7-129,12-5 129,8-8 0,6-5-129,1-3 0,-2-4 129,-9-6-129,-13-1 129,-14-3 0,-15-1 0,-19 2 0,-12 5 0,-11 4 0,-14 4 0,-7 10 0,-3 7 0,-1 11 129,2 0-129,6 16 129,3 4-129,7 5 129,6 2-129,7 1 0,3 2 0,2-1 0,5-3 0,6-1 0,5-2-129,-2-3 0,4-2 0,-18-18 129,30 18-129,-30-18 129,27 0 0,-27 0 0,23-27 129,-13 6 129,1-6 0,2 0-129,-1 2 0,6 8 129,-2 4-129,7 11 0,0 2 0,4 11 0,-1 9 1,3 4-130,-1 1 0,3 0 0,-3-5 0,2-10 0,-1-4 0,3-6 0,-4-6 0,6-10 0,-5-7 0,-3-5 0,-3-8 0,-5-1 0,-7-2 0,-11-4 0,0 4 0,-7-2 0,-8 6 0,-6-3 0,2 13 0,-5 2-259,7 11-257,-5-1 0,22 13 0,-28-5 129,28 5 0,0 0 129,0 0 129,-11 12 0,11-12 258,14 7 258,4-7-129,5 0 258,0 0-129,8 0 129,-3 0 0,4 0-128,-2 6-388,2 4 0,0 6 0,-1 9 0,-1 6 0,0 6 0,2 6 0,-3 1 0,10 13-1033,-11-7-3611,15-4-258,0-5 0,8-9-387</inkml:trace>
          <inkml:trace contextRef="#ctx0" brushRef="#br1" timeOffset="26566.8467">5601 4768 1,'23'-7'1805,"-23"7"1,16-8 129,-16 8 0,0 0-516,20-10 0,-20 10 129,18-11-129,-18 11 129,26-14 0,-10 7-387,2 1 0,-2-2-387,4 4-258,-3-1-129,3 3-129,-4 0 0,0 0-129,-16 2-129,27-1 0,-27 1-129,25 0-258,-25 0-129,21 0-387,-21 0-258,25 5-129,-7-3-645,-1 3-516,-1-7-774,15 4-387,-13-6 645,19 4 517</inkml:trace>
          <inkml:trace contextRef="#ctx0" brushRef="#br1" timeOffset="25381.2446">6425 4814 7740,'26'-4'3096,"-26"4"-1032,16-14-2064,-16 14-1548,0 0-1419,0 0-516</inkml:trace>
          <inkml:trace contextRef="#ctx0" brushRef="#br1" timeOffset="25630.8451">6617 4866 10449,'43'1'3741,"-43"-1"-258,32 6-516,-32-6-2838,23 9-1032,-23-9-2064,0 0-516,19 17-387,-19-17 0</inkml:trace>
          <inkml:trace contextRef="#ctx0" brushRef="#br1" timeOffset="106360.9868">4436 6125 12513,'0'0'4902,"0"0"-516,0 0 387,0 0-2967,0 0-645,0 0-258,-9 7-129,9-7-129,-27 2-258,8-2 0,-1 0-257,-5-2-130,-3-5 0,-2-6 0,-4 1 0,-5-8 0,-2-3 0,-7-7 0,-4-7 0,-1-6 0,-2-12 0,1-14 0,5-13 0,2-11 0,10-10 0,9-11 0,10-5 0,7-7 0,11-2 0,2-4 0,19 2 0,9 7 0,8 8 0,6 6 0,10 10 0,6 10 0,6 10 0,2 19 0,3 10 0,3 6 0,-1 8 0,4 8 0,-6 5 0,-2 3 0,-5 8 0,-8 3 0,-10 2 0,-7 5 0,-12 0 0,-8 2-646,-19 0-515,0 0-645,-14-4-1419,-6 1-1419,-6-6-129,-3-2 0,-3-3-258,4-2 645</inkml:trace>
          <inkml:trace contextRef="#ctx0" brushRef="#br1" timeOffset="106563.7871">4564 3775 3096,'-16'-30'4128,"16"30"-129,-2-21 129,2 21-516,13-11-903,-13 11-516,32-9-516,-13-2-387,19 11-258,-4-1-258,12 1-129,-4 0 0,6 8-129,-5 3-129,-4 7 0,-12 5-129,-15 7-258,-6 9-387,-20-5-1677,-10 11-2322,-9 1-258,-3 0-258,-3-5-387</inkml:trace>
          <inkml:trace contextRef="#ctx0" brushRef="#br1" timeOffset="136531.4398">4607 4275 8514,'0'-36'4257,"0"36"0,2-26-387,-2 26-1419,0 0-903,0-16-645,0 16-387,0 10-387,0 8-129,5 12-387,-3-3-387,10 23-387,-8-4-903,10 15-1290,0 12-774,-7-2-129,6 14-258,-10-10 645</inkml:trace>
        </inkml:traceGroup>
        <inkml:traceGroup>
          <inkml:annotationXML>
            <emma:emma xmlns:emma="http://www.w3.org/2003/04/emma" version="1.0">
              <emma:interpretation id="{7BA835B5-1834-41C7-A852-684F6B4C9EB1}" emma:medium="tactile" emma:mode="ink">
                <msink:context xmlns:msink="http://schemas.microsoft.com/ink/2010/main" type="inkWord" rotatedBoundingBox="9980,3152 19348,2014 19578,3914 10211,5052"/>
              </emma:interpretation>
              <emma:one-of disjunction-type="recognition" id="oneOf4">
                <emma:interpretation id="interp20" emma:lang="en-US" emma:confidence="0">
                  <emma:literal>characteristics</emma:literal>
                </emma:interpretation>
                <emma:interpretation id="interp21" emma:lang="en-US" emma:confidence="0">
                  <emma:literal>characteristic</emma:literal>
                </emma:interpretation>
                <emma:interpretation id="interp22" emma:lang="en-US" emma:confidence="0">
                  <emma:literal>Characteristics</emma:literal>
                </emma:interpretation>
                <emma:interpretation id="interp23" emma:lang="en-US" emma:confidence="0">
                  <emma:literal>Characteristic</emma:literal>
                </emma:interpretation>
                <emma:interpretation id="interp24" emma:lang="en-US" emma:confidence="0">
                  <emma:literal>characterizes</emma:literal>
                </emma:interpretation>
              </emma:one-of>
            </emma:emma>
          </inkml:annotationXML>
          <inkml:trace contextRef="#ctx0" brushRef="#br1" timeOffset="115034.6021">13195 2662 12513,'12'-16'4773,"15"12"-516,12 0 258,-3-1-2838,28 5-903,-7 2-903,1-2-1677,3 3-2451,-3 3 0,-6-3-258,-6 1-516</inkml:trace>
          <inkml:trace contextRef="#ctx0" brushRef="#br1" timeOffset="114847.4018">13342 2055 14061,'0'0'4773,"0"0"-129,2 27-129,7 21-2967,-9-2-645,0 22-129,0-1-129,5 13-258,1-3-129,4 3 1,1-7-259,3-2 0,1-7 0,1-7 0,0-7 0,-4-15 0,2-1-646,-14-34-2450,2 21-1677,-2-21 0,0 0-258,-23-23 0</inkml:trace>
          <inkml:trace contextRef="#ctx0" brushRef="#br1" timeOffset="115721.0033">13824 2683 12771,'54'-9'4902,"-27"2"-516,5-2 258,-11-9-2838,16 15-516,-15-15-387,2 7-387,-11-5-129,-13 16-129,-2-23 0,-21 16-258,-7 5-129,-8 2 0,-2 6-129,-3 11 129,2 6-129,5 8 258,10 2 0,8 3-129,9 5 258,9-2-129,7-2 387,16-1-258,7-6 258,15-1 0,3-11-128,14-6-259,4-8 0,5-4 0,0-8 0,0-8 0,-5-7 0,-3-3 0,-10-8 0,-9-2 0,-8-1 0,-13-1 0,-7 3 0,-11-1 0,-3 8 0,-5-1 0,-8 12 0,-9 2-388,1 10-257,-6 0 0,7 5 129,-3 0-129,21 0 129,-25 14 129,25-14 129,0 16 129,0-16 129,23 9 129,-2-9 129,11 0 0,-1-4 129,6-1 0,-7-6 129,8 6 0,-10-4-129,2 6 0,-7-1 129,2 4-258,-3 0-128,-1 11-130,-3 3 0,1 5 0,1 3 0,-2 4 0,-2 5 0,-4 1 0,1 2 0,-8-6-388,9 9-902,-14-15-2709,7-1-774,-7-21 0,27 12-387,-6-12 129</inkml:trace>
          <inkml:trace contextRef="#ctx0" brushRef="#br1" timeOffset="116048.6039">15198 2251 12642,'0'-68'4257,"0"68"-1032,0 0-1806,0 0-4257,37 30-1161,-14-1 0,16 10-645</inkml:trace>
          <inkml:trace contextRef="#ctx0" brushRef="#br1" timeOffset="115892.6036">15278 2601 14577,'18'-14'4773,"-18"14"-387,10 9 258,-10-9-3483,6 32-387,-5-13 0,10 8-516,-4 1-387,-7-6-1290,2 3-3096,-2-6-129,0-19-129,-14 18-387</inkml:trace>
          <inkml:trace contextRef="#ctx0" brushRef="#br1" timeOffset="109902.1931">9445 3017 13545,'11'-49'4644,"-13"27"-516,-14 6 387,0 14-3096,-18-5-645,6 9-258,-10 11-258,6 13-129,0 8 0,7 7-129,4 9 0,7 5 129,9 2-258,5 1 258,8-4-129,14-4 0,10-9 0,9-8 129,7-8-129,7-14 0,9-8 0,2-6-129,1-13-258,-12-21-1032,9-6-2838,-15-5-129,-12-11-258,-10-5-258</inkml:trace>
          <inkml:trace contextRef="#ctx0" brushRef="#br1" timeOffset="111103.3952">9758 2350 14577,'0'0'4773,"4"13"-129,6 13 0,14 21-3483,-12-5-387,11 19 0,-7-1 0,4 10-387,-6-3-128,2 8-259,-4-4 0,3 2 0,-3 0 0,0-7 0,-1-9 0,-2-7 0,0-13 0,0-9 0,-9-28 0,0 0 0,0 0 0,18-21 0,-17-7 0,1-6 0,0-4 0,3-3 0,-1 8 0,-1-1 0,3 4 0,1 7 0,2 5 0,-9 18 0,26-18 0,-6 18 0,3 0 0,6 12 0,-1 6 0,4 4 0,0 2 0,0 1 0,-3 2 0,-5-4 0,1 0 0,-9-10 0,6 1-259,-22-14-1031,48 2-774,-32-15-1419,21-4-903,-8-17 645,13 9 1032,-22-20 1290,8 10 645,-15 1 903,-13-7 1548,0 18 1290,-16 2 774,0 12-258,-16-4-1161,32 13-903,-38 4-387,29 14-258,9-18-129,-10 37-129,10-14-129,5 6 0,6-3-129,7 4 0,-1 1-258,5-1 0,4 4-258,-2-8 0,4 1 0,-7-11 0,4-3 0,-2-13 0,0-6 258,1-13 0,-7-10 258,5-3 0,-8-2 0,4 4 0,-6 2-129,2 8 0,1 4 0,1 11 0,1 5 1,5 5-130,-1 9 0,4 4 0,2 2 0,3-1 0,0 1 0,2-6 0,0-9 0,-1-5 0,-1 0 0,-2-12 0,-5-9 0,-5-3 0,-7-6 0,-9 0 0,-2 0 0,-13-6 0,-3 2 0,-3 2 0,1 6 0,-2-1 0,8 9-517,-1 0 1,13 18-129,0 0 258,0 0-129,-19-7 129,19 7 129,-2 9 0,2-9 129,0 18 129,0-18 258,0 0-129,27 9 129,-8-9 0,-1 0 258,9-2-129,-2-5 0,5 5 0,-4-1-258,5 3 258,-6 0 130,1 7-517,-1 5 0,0 6 0,-4 3 0,1 4 0,-6 2 0,-2 1 0,2 3 0,-5-6 0,5 5-517,-16-30-644,42 39-903,-17-34-2580,20-5-129,6-3 0,10-15-129</inkml:trace>
          <inkml:trace contextRef="#ctx0" brushRef="#br1" timeOffset="111633.7961">12040 2811 14319,'-9'-46'4515,"-12"33"-129,-6 1-129,11 12-2451,-19 0-645,17 12-387,-5-1 0,9 10-258,1-1-257,8 7-259,0-3 0,5 3 0,0 0 0,0-4 0,8 4 0,-2-10 0,8 1-388,-14-18 1,25 9 129,-9-9 129,4-11 129,3-6 129,-4-8 129,8 2 129,-6-4-129,4 6-128,-2 1-130,2 8 0,0 4 0,0 7 0,5 1-130,0 7-257,10 9-387,-5-13-258,20 15-903,-16-18-903,20 0-1290,-11-5 258,7-8 258,-14-15 1290,4 5 1032,-17-4 1290,-14-5 1290,2 11 1290,-16-6 1032,0 27 0,-17-28-129,17 28-1161,-38 0-903,38 0-645,-34 23-129,22 2-129,-4 5-129,11 7 0,1 1 0,4 2-258,11 0 0,8-5-387,12 1 129,2-15-645,21 8-2322,-8-19-1419,6-3-129,1-7-258,4-5-129</inkml:trace>
          <inkml:trace contextRef="#ctx0" brushRef="#br1" timeOffset="116360.6044">15927 2473 5160,'-48'30'4128,"25"-23"129,7 6-258,2 3-1032,14-16-387,-13 25-645,13-25-645,2 23-387,-2-23-129,30 27-129,-14-15 0,11 8-129,-6-6 0,8 7 0,-6-3-129,2 5 0,-6-5 129,-1 3-258,-7-5 130,-6 2-388,-5-2 0,0-16-130,-28 28-515,-13-26-2838,7 4-1161,-9-6-129,4 0-258,-2-11-516</inkml:trace>
          <inkml:trace contextRef="#ctx0" brushRef="#br1" timeOffset="116891.0054">16208 1998 15996,'53'-52'4902,"-33"49"0,-20 3-258,28 11-3483,-19 10-387,13 22-386,-6 5-388,9 14 0,-2 7 0,5 11 0,1 6 0,-1-1 0,-3 6 0,0-4 0,-2-2 0,-5-5 0,-2-5 0,-7-16 0,1-6 0,-8-17-130,7-6-902,-9-30-903,0 0-774,-12-20-903,8-10-903,-16-9-516,-3-5 387,-12-8 1290,13 9 2322,-4 4 1161,-3-2 1677,19 15 1161,1 6 1548,9 4 0,21 5-387,27 11-1161,-5-10-1290,31 10-387,-6-11-258,21 7-387,-5-8 0,8 3-387,-8-3 0,-8 1-129,-12 4 0,-14 0-258,-13 3 129,-13 1-258,-24 3-129,0 0-387,0 0-1548,0 0-2322,-22 0 0,1 0-516,-2 0 129</inkml:trace>
          <inkml:trace contextRef="#ctx0" brushRef="#br1" timeOffset="117858.2071">17113 2665 11610,'24'-9'4515,"-7"2"-258,-17 7 258,0-16-2709,0 16-774,0 0-258,0 0-258,0 0-129,18 0-129,-18 0 0,11 25 0,-6-5-129,4 8 129,0 6 0,2 3 0,-1 2-129,3-1 0,-3-3-129,-1-8-387,4 0-129,-13-27-3354,5 16-903,-5-16 258,0-15-516,0-6-258</inkml:trace>
          <inkml:trace contextRef="#ctx0" brushRef="#br1" timeOffset="117998.6073">17087 2336 13545,'2'-48'4257,"14"48"-645,-16 0-1290,33 14-5805,3 15-387,5-8-258,18 11-258</inkml:trace>
          <inkml:trace contextRef="#ctx0" brushRef="#br1" timeOffset="118482.2081">18013 2500 10707,'-28'10'4644,"0"1"0,-4 0-258,12 14-1935,-16-13-903,20 18-516,-5-7-387,10 8-258,6-3 0,5-1-387,14-1 129,11-2-129,14-5 0,9-6-129,11-6 129,10-7-258,6 0 0,0-13 129,-2-4-129,-7-7 129,-11-1 0,-11 1 129,-17 0-129,-15 3 129,-12 2 129,0 19 0,-17-24 0,-3 21 0,0 3 0,4 0 0,16 0 0,-19 27 0,19-6-129,0 6 129,16 1 0,7 6 0,7 1 0,6 1 0,-1 0 0,3-1 0,-5-3 129,-6 0-129,-9-2 0,-11-1 0,-9-1 0,-21 1-129,-12 3-258,-19-13-1032,-1 15-3354,-16-2-129,-2 2-129,-5-4-387</inkml:trace>
        </inkml:traceGroup>
      </inkml:traceGroup>
      <inkml:traceGroup>
        <inkml:annotationXML>
          <emma:emma xmlns:emma="http://www.w3.org/2003/04/emma" version="1.0">
            <emma:interpretation id="{E7D59A94-535C-46A7-9BD9-DEA14019CD90}" emma:medium="tactile" emma:mode="ink">
              <msink:context xmlns:msink="http://schemas.microsoft.com/ink/2010/main" type="line" rotatedBoundingBox="14359,4674 17274,4964 17194,5770 14279,5480"/>
            </emma:interpretation>
          </emma:emma>
        </inkml:annotationXML>
        <inkml:traceGroup>
          <inkml:annotationXML>
            <emma:emma xmlns:emma="http://www.w3.org/2003/04/emma" version="1.0">
              <emma:interpretation id="{8961F333-C27C-4B59-924A-27E6F7A4BBF4}" emma:medium="tactile" emma:mode="ink">
                <msink:context xmlns:msink="http://schemas.microsoft.com/ink/2010/main" type="inkWord" rotatedBoundingBox="14359,4674 17274,4964 17194,5770 14279,5480"/>
              </emma:interpretation>
              <emma:one-of disjunction-type="recognition" id="oneOf5">
                <emma:interpretation id="interp25" emma:lang="en-US" emma:confidence="1">
                  <emma:literal>-Vass</emma:literal>
                </emma:interpretation>
                <emma:interpretation id="interp26" emma:lang="en-US" emma:confidence="0">
                  <emma:literal>- Vass</emma:literal>
                </emma:interpretation>
                <emma:interpretation id="interp27" emma:lang="en-US" emma:confidence="0">
                  <emma:literal>_ Vass</emma:literal>
                </emma:interpretation>
                <emma:interpretation id="interp28" emma:lang="en-US" emma:confidence="0">
                  <emma:literal>. Vass</emma:literal>
                </emma:interpretation>
                <emma:interpretation id="interp29" emma:lang="en-US" emma:confidence="0">
                  <emma:literal>• Vass</emma:literal>
                </emma:interpretation>
              </emma:one-of>
            </emma:emma>
          </inkml:annotationXML>
          <inkml:trace contextRef="#ctx0" brushRef="#br1" timeOffset="39811.2699">13394 4730 1935,'0'0'2709,"0"0"129,0 0 387,0 0-516,0 0-258,0 0-258,0 0-258,0 0 0,18-1-129,-18 1-258,23-4-387,-23 4-258,37-5-258,-15-1-129,6 6-129,-3-5-258,3 3 0,-1 0-129,-7-3-387,3 5-774,-23 0-2967,19 0 129,-19 0-516,16 2 0</inkml:trace>
          <inkml:trace contextRef="#ctx0" brushRef="#br1" timeOffset="40528.8712">14008 4104 14448,'-2'-50'4644,"2"31"-387,0 19 129,0 0-2451,18-16-1161,3 21-129,-5 6-258,7 12 0,0 7-129,8 15 0,-3 8-129,4 11 130,-4 9-259,-1 7 0,0 4 0,-2-3 0,-2-4 0,-5-9 0,-2-13 0,-4-9 0,-1-19 0,-1-10 0,-10-17 0,18-5 0,-14-22 0,5-8 0,-4-19 0,4-6 0,2-17 0,-1-3 0,3-5 0,-3 1 0,3 6 0,-1 11 0,-1 11 0,-4 10 0,2 21 0,-9 4 0,0 21-2194,12 9-2450,-8 9-387,-4 3 129,0 9-258</inkml:trace>
          <inkml:trace contextRef="#ctx0" brushRef="#br1" timeOffset="41230.8725">14892 4519 15093,'12'-36'4515,"-12"36"-387,0-21 0,-19 15-3096,19 6-645,-34 15 0,12 8-258,-2 3 0,0 10 0,3 1 0,5 8 0,5-4-129,10 3 129,1-5 0,5-1 0,11-8 0,5-3 0,1-8 0,1-3 129,-2-7-129,0-5 129,-5-4 0,1-9 0,-9-9 0,1 0-129,-5-5 1,-2-2-130,-2 0 0,0 2-130,-2 4 1,-9 1-129,11 18 0,-18-20 0,18 20 0,-16-7-129,16 7 129,0 0-129,0 0 258,0 0 0,0 0 0,20-2 258,0-1-129,3 3 129,-2-4 129,6 4 0,-8-3 129,3 3-129,-22 0 0,30 0 129,-30 0-129,23 0 0,-23 0-128,21 5-130,-21-5 0,23 25 0,-8-9 0,-3 3 0,1 6 0,-5-3 0,3 3-517,-11-25-773,16 41-2193,-14-25-1290,-2-16 129,11 24-129,-11-24-258</inkml:trace>
          <inkml:trace contextRef="#ctx0" brushRef="#br1" timeOffset="41620.8731">15673 4620 14190,'5'-48'4257,"-5"48"0,-30-27 0,5 15-2967,7 12-774,-5 0-129,3 0-258,3 5 0,17-5 0,-22 22-129,22-22 0,0 24 0,6-8 0,8 0 129,7 4 0,2 1-129,7 3 258,-1-5-129,3 4 0,-5-1 129,-1-3 0,-8-5-129,-4 4 129,-14-18 0,0 21 0,0-21 0,-23 13-129,-3-11 0,-3 1 0,-7-3-129,-3 0-258,4-1 0,-8-7-516,18 8-1161,-9 0-2580,4-3 0,2-1-258,8 4-129</inkml:trace>
          <inkml:trace contextRef="#ctx0" brushRef="#br1" timeOffset="42525.6746">16019 4572 14061,'15'-43'4644,"-5"24"-129,3-3 0,12 15-2580,-16-12-645,16 17-516,-25 2-258,35 0 1,-35 0-517,25 30 0,-18-7 0,-5 4 0,-2-2 0,-4 0 0,-3-4-259,-5-5 130,5 0-129,7-16-129,0 0 258,0 0 0,0 0 0,0 0 129,0 0 0,19 11 129,1-9-129,3 3 129,2 0 129,0 8-129,-2-1 0,-4 10 129,-4-3-129,-8 4 0,-7-1 1,0 1-130,-16-4 0,-6-3 0,-6-3 0,-4-3 0,-4-4 0,1-3 0,-3-3 0,3 0 0,3 0 0,0-1 0,10 1-775,-4-2-3869,10 0 0,-2 0-129,18 2-387</inkml:trace>
        </inkml:traceGroup>
      </inkml:traceGroup>
      <inkml:traceGroup>
        <inkml:annotationXML>
          <emma:emma xmlns:emma="http://www.w3.org/2003/04/emma" version="1.0">
            <emma:interpretation id="{DC09CBBB-F73A-4956-B22A-463515C55A21}" emma:medium="tactile" emma:mode="ink">
              <msink:context xmlns:msink="http://schemas.microsoft.com/ink/2010/main" type="line" rotatedBoundingBox="15243,6234 17233,6726 17063,7411 15074,6920"/>
            </emma:interpretation>
          </emma:emma>
        </inkml:annotationXML>
        <inkml:traceGroup>
          <inkml:annotationXML>
            <emma:emma xmlns:emma="http://www.w3.org/2003/04/emma" version="1.0">
              <emma:interpretation id="{6200665F-B464-4D5C-8499-CC3A192A2AAE}" emma:medium="tactile" emma:mode="ink">
                <msink:context xmlns:msink="http://schemas.microsoft.com/ink/2010/main" type="inkWord" rotatedBoundingBox="15243,6234 17233,6726 17063,7411 15074,6920"/>
              </emma:interpretation>
              <emma:one-of disjunction-type="recognition" id="oneOf6">
                <emma:interpretation id="interp30" emma:lang="en-US" emma:confidence="0">
                  <emma:literal>Vass</emma:literal>
                </emma:interpretation>
                <emma:interpretation id="interp31" emma:lang="en-US" emma:confidence="0">
                  <emma:literal>Vase</emma:literal>
                </emma:interpretation>
                <emma:interpretation id="interp32" emma:lang="en-US" emma:confidence="0">
                  <emma:literal>Vast</emma:literal>
                </emma:interpretation>
                <emma:interpretation id="interp33" emma:lang="en-US" emma:confidence="0">
                  <emma:literal>Vas</emma:literal>
                </emma:interpretation>
                <emma:interpretation id="interp34" emma:lang="en-US" emma:confidence="0">
                  <emma:literal>Voss</emma:literal>
                </emma:interpretation>
              </emma:one-of>
            </emma:emma>
          </inkml:annotationXML>
          <inkml:trace contextRef="#ctx0" brushRef="#br1" timeOffset="43477.2763">14323 5662 13287,'1'-21'4515,"6"-4"-258,-7 25 258,18 0-2322,-18 0-774,16 32-516,-7-2-258,12 18-129,-5 2 1,9 16-517,-3 0 0,1 3 0,-4-1 0,3-4 0,-3-9 0,-1-5 0,-4-13 0,-1-7 0,-4-12 0,-9-18 0,0 0 0,21-5 0,-19-22 0,1-7 0,1-10 0,1-9 0,2-11 0,6-6 0,-1-3 0,2-1 0,4 4 0,-2 4 0,4 17 0,-9 2 0,10 37-1420,-21 10-3353,0 0-258,3 35 129,-3 6-516</inkml:trace>
          <inkml:trace contextRef="#ctx0" brushRef="#br1" timeOffset="44132.4776">15141 6072 15222,'-50'-9'4644,"21"9"-258,1 5-258,8 15-2838,-8-4-516,10 12-387,-3-1 0,8 5-129,1-2-129,8 2 0,4-2 0,2-3-129,11 0 129,4-6-129,3-3 129,5-8 0,-4-4 129,6-6-129,-4-4 1,-3-8-130,-4-8 0,-6 1 0,-3-5 0,-3 3 0,-4 2 0,0-1 0,0 20 0,-23-23-130,23 23-128,-29-11 0,29 11-129,-26-3 129,26 3 0,0 0 129,0 0 129,0 0-258,0 0 387,16 7 0,3-7 129,10 0 129,-4 0-129,7 0 129,-9 0-258,3 0 130,-6 0-259,0 0 0,-20 0 0,26 5 0,-26-5 0,20 21 0,-20-21 0,16 31 0,-11-12 0,-1-1 0,-2 7 0,-2-9-130,0 11-902,0-27-1548,-9 21-2193,9-21 0,0 0-129,25 16-129</inkml:trace>
          <inkml:trace contextRef="#ctx0" brushRef="#br1" timeOffset="45458.4799">15632 6159 12255,'35'-18'4644,"-8"2"-387,-27 16 258,9-25-2064,-9 25-1290,0 0-516,-9-7-129,-7 7-387,-2 0 0,0 0 0,2 2-129,16-2 0,-28 12 0,28-12 0,-13 18 0,13-18 0,0 19 0,0-19 0,20 29 0,-6-13 129,4 2-129,0 1 129,0 3-129,-1-1 129,1-1-129,-2 1 129,-3-3 0,-3-2-129,-10-16 129,9 26-129,-9-26 129,-9 27-129,-10-14 0,-8-3 129,-9 3-129,-3 1-129,-3-3 0,-1 1-258,-7-12-903,22 4-3096,-10-3-129,8-1 0,3 4-258</inkml:trace>
          <inkml:trace contextRef="#ctx0" brushRef="#br1" timeOffset="44491.2782">15769 6232 16770,'26'-48'4902,"-13"23"129,6 5-129,-4-8-3740,8 15-1162,-7-1 0,5 7 0,-21 7 0,30-2 0,-30 2 0,13 16 0,-13 4 0,-6 5 0,-10 3 0,-3 2 0,-6 2 0,0-3 0,2-3 0,2-4 0,8-4 0,13-18 0,0 21 0,13-17 0,19-3 0,10-1 0,8 0 0,5-3 0,7 3 0,-15-6-3097,10 3-1676,-15-1-258,-1 4-258,-14-2-129</inkml:trace>
        </inkml:traceGroup>
      </inkml:traceGroup>
      <inkml:traceGroup>
        <inkml:annotationXML>
          <emma:emma xmlns:emma="http://www.w3.org/2003/04/emma" version="1.0">
            <emma:interpretation id="{42E10D04-DC92-467A-A9DF-2051A7FBC95A}" emma:medium="tactile" emma:mode="ink">
              <msink:context xmlns:msink="http://schemas.microsoft.com/ink/2010/main" type="line" rotatedBoundingBox="15283,7688 17617,7926 17550,8592 15215,8355"/>
            </emma:interpretation>
          </emma:emma>
        </inkml:annotationXML>
        <inkml:traceGroup>
          <inkml:annotationXML>
            <emma:emma xmlns:emma="http://www.w3.org/2003/04/emma" version="1.0">
              <emma:interpretation id="{B24EA63B-D09E-4322-BFF8-16747C6C4242}" emma:medium="tactile" emma:mode="ink">
                <msink:context xmlns:msink="http://schemas.microsoft.com/ink/2010/main" type="inkWord" rotatedBoundingBox="15283,7688 17617,7926 17550,8592 15215,8355"/>
              </emma:interpretation>
              <emma:one-of disjunction-type="recognition" id="oneOf7">
                <emma:interpretation id="interp35" emma:lang="en-US" emma:confidence="0">
                  <emma:literal>vas,</emma:literal>
                </emma:interpretation>
                <emma:interpretation id="interp36" emma:lang="en-US" emma:confidence="0">
                  <emma:literal>Vast</emma:literal>
                </emma:interpretation>
                <emma:interpretation id="interp37" emma:lang="en-US" emma:confidence="0">
                  <emma:literal>Vass</emma:literal>
                </emma:interpretation>
                <emma:interpretation id="interp38" emma:lang="en-US" emma:confidence="0">
                  <emma:literal>Vas,</emma:literal>
                </emma:interpretation>
                <emma:interpretation id="interp39" emma:lang="en-US" emma:confidence="0">
                  <emma:literal>Vas</emma:literal>
                </emma:interpretation>
              </emma:one-of>
            </emma:emma>
          </inkml:annotationXML>
          <inkml:trace contextRef="#ctx0" brushRef="#br1" timeOffset="46207.2812">14378 7139 13545,'12'-16'4515,"-12"16"-387,0 0 387,0 0-2451,25 16-1032,-16 0-258,14 12 0,-5 3 0,9 8-258,-4 2-386,5 3-130,-1 1 0,-1 1 0,-1-4 0,-3-2 0,-6-8 0,0-6 0,-6-6 0,-10-20 0,16 7 0,-16-7 0,8-32 0,-7 0 0,-1-12 0,4-8 0,3-10 0,0-2 0,6-4 0,-1 6 0,4 7 0,-2 5 0,4 16 0,-7 6 0,8 26-1033,-19 2-2321,18 7-1290,-9 16-258,7 7-129,0 6 129</inkml:trace>
          <inkml:trace contextRef="#ctx0" brushRef="#br1" timeOffset="46862.4824">15272 7336 15867,'-14'-39'4515,"14"39"0,-28-21-129,28 21-3225,-38 0-645,15 16-258,-5 2 129,-1 10-387,-1 4 258,5 5-258,4 4 0,7 2 0,6 0-129,8-2 129,0 0 0,16-8 0,9-4 0,7-8 0,6-7 129,8-8 0,0-6 0,4-4 129,-4-10-129,-1-2 130,-10-4-259,-4 1 0,-12-3 0,-14 3 0,-5-1 0,-12-1-130,-8 5-128,-8-4 0,0 8-129,-6-4 129,4 9 0,1 0 0,9 3 0,3 2 0,17 2 129,0 0 129,0 0 0,0 0 129,17-5 129,8 5 0,0-4 129,11 4 0,-4-3 129,9 3-129,-7-5-257,5 5-130,-7 0 0,-2 0 0,-5 0 0,-2 5 0,-3 4 0,-20-9 0,24 25 0,-24-25 0,16 34 0,-16-17 0,8 12-1033,-8-29-1805,-2 34-1935,2-34 129,5 26-387,-5-26 0</inkml:trace>
          <inkml:trace contextRef="#ctx0" brushRef="#br1" timeOffset="47252.483">16133 7427 14577,'41'-59'4644,"-37"36"-258,-4 7 129,-16-3-2709,16 19-903,-39-4-645,17 4 129,-1 4-129,5 5-129,1 1 0,17-10 0,-20 20 129,20-20-258,0 21 129,0-21-129,23 25 129,0-11 1,6 0-130,5 6 0,1-2 0,4 1 0,-3 1 0,-6 0 0,-7-3 0,-7 1 0,-16-18 0,0 29 0,-14-21 0,-13 0 0,-8-3 0,-4-2 0,-4-1 0,-3-2 0,3 0 0,-3-3 0,8 3-517,-10-11-1805,13 7-2322,6 1-129,8 3-129,5 0 0</inkml:trace>
          <inkml:trace contextRef="#ctx0" brushRef="#br1" timeOffset="47564.4836">16594 7406 16383,'7'-16'4773,"4"-11"129,-11 27-258,3-16-2709,-3 16-1805,16 12-130,-3 8 0,-6 5 0,4 12 0,-4 4 0,0 2 0,2 14 0,-13-9-2968,4 7-1805,-7-2-258,0 2-258,-7-1-258</inkml:trace>
        </inkml:traceGroup>
      </inkml:traceGroup>
    </inkml:traceGroup>
    <inkml:traceGroup>
      <inkml:annotationXML>
        <emma:emma xmlns:emma="http://www.w3.org/2003/04/emma" version="1.0">
          <emma:interpretation id="{DF35896F-187E-49FA-960B-55DF7ECA66FF}" emma:medium="tactile" emma:mode="ink">
            <msink:context xmlns:msink="http://schemas.microsoft.com/ink/2010/main" type="paragraph" rotatedBoundingBox="16059,9151 23332,8950 23366,10163 16093,10364" alignmentLevel="5"/>
          </emma:interpretation>
        </emma:emma>
      </inkml:annotationXML>
      <inkml:traceGroup>
        <inkml:annotationXML>
          <emma:emma xmlns:emma="http://www.w3.org/2003/04/emma" version="1.0">
            <emma:interpretation id="{AEA5DED5-08AD-45AA-B98B-15015E99C7DB}" emma:medium="tactile" emma:mode="ink">
              <msink:context xmlns:msink="http://schemas.microsoft.com/ink/2010/main" type="line" rotatedBoundingBox="16059,9151 23332,8950 23365,10163 16093,10364"/>
            </emma:interpretation>
          </emma:emma>
        </inkml:annotationXML>
        <inkml:traceGroup>
          <inkml:annotationXML>
            <emma:emma xmlns:emma="http://www.w3.org/2003/04/emma" version="1.0">
              <emma:interpretation id="{6F38EA5D-484A-41C1-9F34-F8C441131C40}" emma:medium="tactile" emma:mode="ink">
                <msink:context xmlns:msink="http://schemas.microsoft.com/ink/2010/main" type="inkWord" rotatedBoundingBox="17016,9125 20634,9025 20661,9979 17043,10079"/>
              </emma:interpretation>
              <emma:one-of disjunction-type="recognition" id="oneOf8">
                <emma:interpretation id="interp40" emma:lang="en-US" emma:confidence="0.5">
                  <emma:literal>saturation</emma:literal>
                </emma:interpretation>
                <emma:interpretation id="interp41" emma:lang="en-US" emma:confidence="0">
                  <emma:literal>sat nation</emma:literal>
                </emma:interpretation>
                <emma:interpretation id="interp42" emma:lang="en-US" emma:confidence="0">
                  <emma:literal>sat motion</emma:literal>
                </emma:interpretation>
                <emma:interpretation id="interp43" emma:lang="en-US" emma:confidence="0">
                  <emma:literal>sat matron</emma:literal>
                </emma:interpretation>
                <emma:interpretation id="interp44" emma:lang="en-US" emma:confidence="0">
                  <emma:literal>sat mention</emma:literal>
                </emma:interpretation>
              </emma:one-of>
            </emma:emma>
          </inkml:annotationXML>
          <inkml:trace contextRef="#ctx0" brushRef="#br1" timeOffset="140603.047">16350 9136 13029,'32'-48'4644,"-26"20"-258,-6 0 0,0 8-2322,-23-16-774,8 17-516,-15-6-129,5 16-129,-5-2-129,5 11-129,-2 9 0,6 11-128,3 5-130,4 3 0,5 2 0,7 6 0,2 1 0,0-1 0,13-2 0,-1 0 0,8-2-130,-1-6-128,3-3 129,-5-7-129,5-1 129,-3-14-129,1-1 258,-2-3 0,0-15 129,-1-3 129,-2-10 129,2-2-129,-1-7-128,4 1-130,-4 2 0,4 5 0,-3 5 0,3 15 0,1 10 0,4 7 0,2 19 0,-2 8 0,3 5 0,1 4 0,4 3 0,-6-10-259,7 0-386,-7-16-129,10 5-1032,-16-21-2709,11-2-129,-1-20-129,1-14-129</inkml:trace>
          <inkml:trace contextRef="#ctx0" brushRef="#br1" timeOffset="141039.8478">17000 8951 12771,'-15'-24'4902,"15"24"-516,34-16 387,5 0-2580,25 16-903,-1-4-387,17 4-645,9 0-387,-2-9-1032,12 6-3225,-4-3-387,-3 1 129,-7 0-516</inkml:trace>
          <inkml:trace contextRef="#ctx0" brushRef="#br1" timeOffset="140852.6474">17222 8430 17157,'5'-57'4773,"-5"57"129,0 0-258,0 0-3483,20 38-1031,-11-4-130,5 14 0,-2 7 0,3 10 0,-3 7 0,-1 6 0,-1 2 0,-4-2 0,-1 2 0,-5-12 0,2-2 0,-9-29-2452,1-1-2321,-6-20-258,12-16 129,-28-4-387</inkml:trace>
          <inkml:trace contextRef="#ctx0" brushRef="#br1" timeOffset="142178.6498">17967 8891 12513,'0'0'4773,"0"0"-516,0 21 258,0-21-2580,-2 52-774,-6-20-387,8 12-258,-6-4-129,6 2-129,0-4-129,7-5 0,2-4-129,0-8 129,2-5-129,-11-16 0,26 6 129,-10-10-129,1-14 129,0-7-129,1-7 129,2-5 0,-3-6 0,-1 2 0,-1 4 129,-3 3-129,-3 6 1,0 8-130,-9 20 0,16-11 0,-16 11 0,25 18 0,-9 4 0,5 6 0,1 4 0,4 0 0,1 2 0,1-4 0,-3-3 0,2-6 0,-4-5 0,2-7 0,0-9 0,2 0 0,1-14 0,0-11 0,-1-11 0,2-8 0,-4-8 0,-8-3 0,-6 4 0,-11-3 0,-2 10 0,-19 5 0,-2 12 0,-11 4 0,2 12 0,-2 4-388,6 5 130,1 2 0,9 0 129,2 0-129,16 0 258,0 0-129,0 0 129,0 0 129,11 2-129,10-2 129,6 0 129,7 0 0,-1-4 0,8 3 0,-1-3-128,2 2-130,-4 2 0,-1 0 0,-5 0 0,-4 0 0,1 6 0,-4 1 0,-2 7 0,-2 2 0,-1 4 0,-2 8 0,-2 6 0,-6 5 0,3 7 0,-8-5-130,9 13-902,-12-21-903,25 15-1290,-6-16-1806,11-3 387,4-10-387,6-6 0</inkml:trace>
          <inkml:trace contextRef="#ctx0" brushRef="#br1" timeOffset="142584.2505">19515 8996 11610,'0'-89'4773,"-14"50"-387,-4 5 258,-4-3-2064,6 26-1290,-14-3-387,11 14-258,-6 0-258,9 14 0,0 2-129,5 11-129,4-1 0,5 8 0,2 2-129,0-1 0,7 3-129,4-1-129,3 2-129,-1-7 0,3-5 129,-4-11 0,4-7 129,-16-9 129,29-6 129,-13-13 129,-4-15 258,6 0-129,-2-1 0,2 3-129,-1 3 0,3 11-128,3 13-130,0 7 0,0 23 0,2 10 0,-2 6-130,-3 4-128,1 5-387,-10-13-258,14 7-2064,-18-20-1677,-7-24-129,18 8-258,-18-8 0</inkml:trace>
          <inkml:trace contextRef="#ctx0" brushRef="#br1" timeOffset="139901.0458">15562 8777 9288,'23'-27'4386,"-23"27"0,18-24-258,-16 8-1032,-2 16-1032,0 0-774,0 0-516,0 0-258,-27-4-258,-3 6 0,-7 10-258,-8 4 129,-3 2-129,-2 3 0,2 1 0,8 1 0,6-5 0,11 5-129,14 0 129,9 0 0,10 2 0,21 2 0,8 3 129,11-3-129,8 8 129,6-5-129,2 2 129,-2-5 0,-5 3 0,-8-5 0,-6 0 129,-15-4-129,-7 1 129,-14-4-129,-7-1 129,-6-1-129,-13-3 129,-10-6-128,-5 0-130,-5-3 0,-8-3 0,-1-1 0,-6 0 0,1 0 0,-1 0 0,2-1 0,2-3 0,6 0 0,6-3 0,7 2 0,6-2-259,23 7-773,-28-13-1161,28 13-2193,0 0-516,0 0 129,0 0-129</inkml:trace>
          <inkml:trace contextRef="#ctx0" brushRef="#br1" timeOffset="143099.0513">20116 8425 14577,'34'-87'4902,"-13"65"-258,-5 14 129,4 15-3096,-13 14-774,11 23-258,-9 5 1,5 16-646,-4 10 0,1 12 0,-4 7 0,-3 1 0,1-1 0,-5-16 0,4-3-775,-4-20 130,0-10-258,0-45 0,-2 17 0,-5-31 129,5-11 0,-9-21 0,4 7 0,-18-14 0,4 8 258,-11 1 645,-2 6 258,6 12 0,1-3 129,27 29 258,-14-28 258,37 28 129,12-13 0,33 13-387,1-9-258,17 7 129,-4-6-258,1 4 0,-10 0-128,-11 3-259,-15 1 0,-12 3 0,-10 10 0,-11 10 0,-8 4 0,-3 5 0,-1 3 0,-2 2 0,5 4 0,-5-9-775,8 9-773,-10-19-3096,2-5-387,0-17 129,0 0-258</inkml:trace>
          <inkml:trace contextRef="#ctx0" brushRef="#br1" timeOffset="143255.0516">20772 8597 13674,'16'-104'4386,"-9"64"-129,6 17-129,3 13-3096,-16 10-2193,11 25-3096,-11-1 129,0 14-387,0 3 0</inkml:trace>
          <inkml:trace contextRef="#ctx0" brushRef="#br1" timeOffset="143567.0522">21521 8825 13287,'27'-3'4644,"-27"3"-258,0 0 258,-23 5-3225,3 22-516,-6-4-258,6 14 0,-3-3-129,10 9 0,-1-6-258,12 6 129,2-8-258,6-1 129,8-6-128,6-4-130,3-8 0,0-6 0,2-8 0,-2-2 0,-2-12 0,-3-15 0,-4-2-130,-8-20-902,11 11-1161,-8-19-2580,7 6-258,4-6 0,8 7-258</inkml:trace>
          <inkml:trace contextRef="#ctx0" brushRef="#br1" timeOffset="143879.0528">21836 8708 12384,'7'14'5031,"-7"-14"-129,13 37 129,3-22-1935,16 18-1806,-15-9-387,12 9-773,-6-1-130,-2 0 0,-3 2 0,-9-9 0,2 4-517,-9-13 259,5 0-129,-7-16 129,0 0 129,25-9 258,-11-18 258,7 2 0,-3-7 0,9 7-128,-4 4-259,7 15 0,-3 8 0,6 27 0,-1 13 0,0 12 0,4 13 0,-6-1-517,8 11-4256,-13-6-129,-4-2 0,-16-8-387</inkml:trace>
        </inkml:traceGroup>
      </inkml:traceGroup>
    </inkml:traceGroup>
    <inkml:traceGroup>
      <inkml:annotationXML>
        <emma:emma xmlns:emma="http://www.w3.org/2003/04/emma" version="1.0">
          <emma:interpretation id="{ADFC225C-F41F-4FC9-B5FA-6EFE07A71EAD}" emma:medium="tactile" emma:mode="ink">
            <msink:context xmlns:msink="http://schemas.microsoft.com/ink/2010/main" type="paragraph" rotatedBoundingBox="13926,9954 21208,10633 21047,12363 13765,11685" alignmentLevel="4"/>
          </emma:interpretation>
        </emma:emma>
      </inkml:annotationXML>
      <inkml:traceGroup>
        <inkml:annotationXML>
          <emma:emma xmlns:emma="http://www.w3.org/2003/04/emma" version="1.0">
            <emma:interpretation id="{5F4C14AE-BB30-4198-9440-782E4C49F567}" emma:medium="tactile" emma:mode="ink">
              <msink:context xmlns:msink="http://schemas.microsoft.com/ink/2010/main" type="inkBullet" rotatedBoundingBox="13905,10175 16281,10397 16237,10872 13861,10650"/>
            </emma:interpretation>
            <emma:one-of disjunction-type="recognition" id="oneOf9">
              <emma:interpretation id="interp45" emma:lang="en-US" emma:confidence="0">
                <emma:literal>→</emma:literal>
              </emma:interpretation>
            </emma:one-of>
          </emma:emma>
        </inkml:annotationXML>
        <inkml:trace contextRef="#ctx0" brushRef="#br1" timeOffset="49498.887">12974 9923 2967,'0'0'3354,"11"7"645,-11-7-129,32 0-387,-5 3-645,1-3-516,18 0-129,-3-3-774,19 3-387,-5-7-258,20 5-129,-6-5-129,18 3 0,-2-3-129,11 5 0,5-3-129,13 1 0,-1-1 0,6 3-129,0-5 129,0 2-129,-2-2 0,-3 0 0,-11-2 0,-6 5 0,-10-1 0,-7 5-129,-9-2 130,-11 2-130,-10 0 0,-15 0 0,-7 0-130,-30 0-128,24 0 0,-24 0-387,0 0-129,-34-28-516,34 28-516,-48-27-774,26 13-1032,-8-8-258,2 5-258,-2-5 645,6 8 1419,-1-4 903,6 2 1161,3 7 1290,16 9 1161,-27-14 903,27 14 129,0 0-387,0 0-774,11 0-129,-11 0-645,39 13-258,-18-8 0,20 13-258,-5-8-258,12 12-129,-5-5-129,3 7-129,-9-7-129,-1 5-128,-13-3-130,-11 4 0,-12-1 0,-14-1 0,-13 8 0,-15-10-904,-1 17-3611,-7-2-258,0 3 0,1-2-387</inkml:trace>
      </inkml:traceGroup>
      <inkml:traceGroup>
        <inkml:annotationXML>
          <emma:emma xmlns:emma="http://www.w3.org/2003/04/emma" version="1.0">
            <emma:interpretation id="{33820ACD-1AB6-40E0-B179-2292B4CF14C3}" emma:medium="tactile" emma:mode="ink">
              <msink:context xmlns:msink="http://schemas.microsoft.com/ink/2010/main" type="line" rotatedBoundingBox="17448,10282 21208,10633 21047,12363 17286,12013"/>
            </emma:interpretation>
          </emma:emma>
        </inkml:annotationXML>
        <inkml:traceGroup>
          <inkml:annotationXML>
            <emma:emma xmlns:emma="http://www.w3.org/2003/04/emma" version="1.0">
              <emma:interpretation id="{3D8E788F-50C9-42CF-9F34-96BEF5252001}" emma:medium="tactile" emma:mode="ink">
                <msink:context xmlns:msink="http://schemas.microsoft.com/ink/2010/main" type="inkWord" rotatedBoundingBox="17448,10282 21208,10633 21047,12363 17286,12013"/>
              </emma:interpretation>
              <emma:one-of disjunction-type="recognition" id="oneOf10">
                <emma:interpretation id="interp46" emma:lang="en-US" emma:confidence="1">
                  <emma:literal>region</emma:literal>
                </emma:interpretation>
                <emma:interpretation id="interp47" emma:lang="en-US" emma:confidence="1">
                  <emma:literal>reg ion</emma:literal>
                </emma:interpretation>
                <emma:interpretation id="interp48" emma:lang="en-US" emma:confidence="0">
                  <emma:literal>0 egion</emma:literal>
                </emma:interpretation>
                <emma:interpretation id="interp49" emma:lang="en-US" emma:confidence="0">
                  <emma:literal>n egion</emma:literal>
                </emma:interpretation>
                <emma:interpretation id="interp50" emma:lang="en-US" emma:confidence="0">
                  <emma:literal>9 egion</emma:literal>
                </emma:interpretation>
              </emma:one-of>
            </emma:emma>
          </inkml:annotationXML>
          <inkml:trace contextRef="#ctx0" brushRef="#br1" timeOffset="145563.8556">16480 10421 10191,'25'10'4515,"7"-1"-129,-14-9-129,-18 0-1677,43 0-774,-43 0-516,39-10-258,-39 10-258,39-27-129,-23 6-129,5-4-129,-5-7 1,0-4-388,-3-5 0,-4-5-259,-1 5-128,-8-3-129,0 10-129,-7-2-129,0 17-129,-14 1 0,21 18 129,-36-4 0,36 4 0,-32 13 129,22 3 258,10-16 0,-18 25 387,18-25 258,-2 16 129,2-16 129,9 0 129,9 0 0,-18 0 129,35-11 129,-20-7-258,11 13 0,-10-11 0,7 12-129,-5-6-129,5 10 129,-5-2-129,5 2-128,-1 11-259,2 8 0,0 8 0,0 7 0,0 7 0,-3 3 0,-2 6 0,-3-2 0,-3 5 0,-13-17-1936,4 6-2579,-4-8-387,0-5 129,-2-8-516</inkml:trace>
          <inkml:trace contextRef="#ctx0" brushRef="#br1" timeOffset="146577.8574">17386 10360 13287,'60'-9'4644,"-31"9"-258,3-1 258,7-14-2580,9 15-1032,-7-10-258,7 3-258,-7-8-129,-1 1-129,-8-7 0,-7-1-129,-12-2 0,-11-1-129,-6 2 0,-17-1-129,-6 5 0,-12 1 0,-2 9-129,-5 4 129,-2 5 0,1 10 0,7 6 129,0 9 0,8 6 0,7 4 129,6 4 0,8 2 0,8-2 0,3 1 129,14-7-129,11 1 129,9-7-128,12-4-130,5-7 0,12-5 0,4-8 0,6-3 0,4-2 0,1-10 0,-3-9 0,-4-6 0,-5-7 0,-6-7 0,-10-3 0,-11-4 0,-10 0 0,-13 1 0,-9 7 0,-7 4 0,-9 9 0,-11 11 0,-5 9 0,-1 7 0,-1 5 0,2 13 0,5 4 0,3 4 0,6 3 0,4 3 0,3-2 0,4-2 0,2 1 0,7-6 0,2-3 0,-11-20 0,28 21 0,-12-21 0,2 0 0,2-12 0,-3-10 0,3-3 0,-2-3 0,-2-1 0,-2 6 0,-3 2 0,-11 21 0,16-13 0,-11 22 0,-2 25 0,3 14 0,1 13 0,0 12 0,2 10 0,-2 10 0,2 8 0,0 2 0,0 2 0,-4-5 0,-1-1 0,-4-8 0,0-7 0,0-13 0,-8-14 0,-4-15 0,-2-17 0,-8-12 0,-1-13 0,-2-9 0,-5-18 0,0-12 0,-2-11 0,0-10 0,0-8 0,3-3 0,3-4 0,4 2 0,6 2 0,8 11 0,6 1 0,5 13 0,17 3 0,15 13 0,6-2 0,22 16-1936,-1-7-2837,11 3-129,0 1-129,9 1 0</inkml:trace>
          <inkml:trace contextRef="#ctx0" brushRef="#br1" timeOffset="146999.0582">18864 9850 9804,'-4'-57'3870,"4"39"-645,0 18-1806,14 18-3354,-14-18-1548,15 39-129,-10-16-516</inkml:trace>
          <inkml:trace contextRef="#ctx0" brushRef="#br1" timeOffset="146843.058">18969 10074 14448,'-9'-18'4644,"9"18"-258,-23 2 0,23 28-3096,-6-3-516,6 14-387,0 3-258,0 6-129,0-2-516,0-11-903,7-1-2838,1-8-258,-5-12 0,-3-16-387</inkml:trace>
          <inkml:trace contextRef="#ctx0" brushRef="#br1" timeOffset="147357.8589">19367 10038 11997,'0'-26'4515,"0"26"-258,-21-9 129,-4 5-2322,18 17-774,-16 3-387,8 14-387,-2 0-129,2 11-129,1 0 0,7 3 0,2-3-129,5 2 0,3-9 0,13 0 129,4-11-129,5-4 129,3-8 129,4-6-128,-3-5-259,1-7 0,-5-12 0,-4-6 0,-7-9 0,-5-5 0,-9-6 0,-1-1 0,-12 3 0,-10-3 0,9 23-1162,-15-7-3482,6 10-387,-4 6 129,11 12-387</inkml:trace>
          <inkml:trace contextRef="#ctx0" brushRef="#br1" timeOffset="147747.8594">19573 9997 14448,'57'20'4773,"-28"-2"0,3 8-129,-14-4-3225,19 19-258,-9-9-387,4 10-258,-8-2-257,-7-1-259,-4-2 0,-8-8-130,1-3 1,-5-10-129,-1-16 0,0 0 0,0 0 0,18-14 258,-7-20 129,8-5 0,-1-5 129,5 1-129,-1 2 129,1 7 0,-5 6-128,3 17-130,-2 11 0,1 12 0,0 19 0,1 11 0,0 6 0,4 4 0,-2 3 0,-3-5 0,1 2 0,-14-20-1807,6 7-2837,-11-9-387,-1-5 129,-1-7-774</inkml:trace>
        </inkml:traceGroup>
      </inkml:traceGroup>
    </inkml:traceGroup>
    <inkml:traceGroup>
      <inkml:annotationXML>
        <emma:emma xmlns:emma="http://www.w3.org/2003/04/emma" version="1.0">
          <emma:interpretation id="{BDA8E3AD-1190-494E-B6D2-2B4EB50AD259}" emma:medium="tactile" emma:mode="ink">
            <msink:context xmlns:msink="http://schemas.microsoft.com/ink/2010/main" type="paragraph" rotatedBoundingBox="6215,13225 18144,12977 18183,14859 6254,15107" alignmentLevel="3"/>
          </emma:interpretation>
        </emma:emma>
      </inkml:annotationXML>
      <inkml:traceGroup>
        <inkml:annotationXML>
          <emma:emma xmlns:emma="http://www.w3.org/2003/04/emma" version="1.0">
            <emma:interpretation id="{39A4F841-7B05-4902-A24D-07D6190302A0}" emma:medium="tactile" emma:mode="ink">
              <msink:context xmlns:msink="http://schemas.microsoft.com/ink/2010/main" type="line" rotatedBoundingBox="6215,13225 18144,12977 18183,14859 6254,15107"/>
            </emma:interpretation>
          </emma:emma>
        </inkml:annotationXML>
        <inkml:traceGroup>
          <inkml:annotationXML>
            <emma:emma xmlns:emma="http://www.w3.org/2003/04/emma" version="1.0">
              <emma:interpretation id="{7376E0D8-16C4-4A50-A915-1A81BFB9984A}" emma:medium="tactile" emma:mode="ink">
                <msink:context xmlns:msink="http://schemas.microsoft.com/ink/2010/main" type="inkWord" rotatedBoundingBox="6309,13128 8353,13845 8067,14663 6023,13946"/>
              </emma:interpretation>
              <emma:one-of disjunction-type="recognition" id="oneOf11">
                <emma:interpretation id="interp51" emma:lang="en-US" emma:confidence="0.5">
                  <emma:literal>Vas</emma:literal>
                </emma:interpretation>
                <emma:interpretation id="interp52" emma:lang="en-US" emma:confidence="0">
                  <emma:literal>Vans</emma:literal>
                </emma:interpretation>
                <emma:interpretation id="interp53" emma:lang="en-US" emma:confidence="0">
                  <emma:literal>Vons</emma:literal>
                </emma:interpretation>
                <emma:interpretation id="interp54" emma:lang="en-US" emma:confidence="0">
                  <emma:literal>vas</emma:literal>
                </emma:interpretation>
                <emma:interpretation id="interp55" emma:lang="en-US" emma:confidence="0">
                  <emma:literal>vans</emma:literal>
                </emma:interpretation>
              </emma:one-of>
            </emma:emma>
          </inkml:annotationXML>
          <inkml:trace contextRef="#ctx0" brushRef="#br1" timeOffset="52135.2915">5338 12685 14448,'-7'-19'4644,"7"19"-258,0 0-129,7 30-3225,4-9-516,10 17-129,-3 1 258,10 12-387,-1 1 129,5 8-129,-5 1 0,1 5-129,-1-2 129,-4-2-258,-4-7 129,-1-7 0,-7-11 129,0-6 0,-6-12-128,-5-19-130,0 0 0,0 0 0,5-32 0,-3-3 0,0-13 0,5-11 0,2-10 0,7-10 0,3-6 0,6-2 0,2 1 0,0 10 0,-3 12 0,-4 9 0,0 17 0,-11 10 0,-9 28-1162,0 0-2063,7 23-1677,-7 9-129,3 5-129,3 10-129</inkml:trace>
          <inkml:trace contextRef="#ctx0" brushRef="#br1" timeOffset="52868.4929">6427 13272 14190,'0'-66'4773,"-9"42"-258,-9 2-129,0 15-2967,-16-4-645,4 11-387,-11 6 0,4 12-258,-2 3 0,3 9 0,2 6-129,6 3 0,8 2 0,8 1 129,8-1-129,4 0 129,9-2-129,9-3 0,9-9 129,6-4 0,6-13 129,6-6-129,1-6 129,0-14-129,-1-10 0,-4-5 1,-9-6-130,-7-2-130,-7 0 1,-17 1-258,-1 8 0,-10 3-258,-8 11 0,-14-1-129,7 15 0,-12-4 129,12 6 0,-6 4 0,31-4 387,-24 12 129,24-12 129,0 0 258,26 11 129,10-11 129,-2 0 0,14 0 129,-9 0 0,11 0 0,-11-3-129,0 3-129,-11 0 0,1 0 0,-10 0-129,-3 1 0,-16-1 0,22 16-128,-22-16-130,14 27 0,-9-9 0,-3 3 0,2 6 0,-4 0-388,0 12-515,-8-22-903,8 21-2064,0-15-1032,0 0 129,0-23-258,22 18-258</inkml:trace>
          <inkml:trace contextRef="#ctx0" brushRef="#br1" timeOffset="53242.8935">7085 13381 11094,'48'-68'4515,"-41"41"-129,-7 4-258,0 23-1548,-30-28-903,10 26-774,-14-3-258,9 5-387,-1 0 0,2 5 0,7 0-129,17-5 0,-20 22-129,20-22 129,0 25 0,16-13-129,7 4 258,8 0-129,4 4 0,10 3 0,-3 0 129,4 4-129,-5-1 0,-3 5 129,-13-3-128,-8 2-130,-15-3 0,-5 0 0,-20-6 0,-9-3 0,-8-8 0,-2-1 0,-3-5 0,-3-4 0,7 0 0,0-4-388,16 4-1805,-3-12-2451,8 3-258,20 9-129,-19-25-258</inkml:trace>
        </inkml:traceGroup>
        <inkml:traceGroup>
          <inkml:annotationXML>
            <emma:emma xmlns:emma="http://www.w3.org/2003/04/emma" version="1.0">
              <emma:interpretation id="{F7B2FC2D-8CBE-456E-95A6-403F04ABEC61}" emma:medium="tactile" emma:mode="ink">
                <msink:context xmlns:msink="http://schemas.microsoft.com/ink/2010/main" type="inkWord" rotatedBoundingBox="8783,13261 10395,13533 10135,15072 8523,14799"/>
              </emma:interpretation>
              <emma:one-of disjunction-type="recognition" id="oneOf12">
                <emma:interpretation id="interp56" emma:lang="en-US" emma:confidence="1">
                  <emma:literal>3)</emma:literal>
                </emma:interpretation>
                <emma:interpretation id="interp57" emma:lang="en-US" emma:confidence="0">
                  <emma:literal>37)</emma:literal>
                </emma:interpretation>
                <emma:interpretation id="interp58" emma:lang="en-US" emma:confidence="0">
                  <emma:literal>3]</emma:literal>
                </emma:interpretation>
                <emma:interpretation id="interp59" emma:lang="en-US" emma:confidence="0">
                  <emma:literal>3}</emma:literal>
                </emma:interpretation>
                <emma:interpretation id="interp60" emma:lang="en-US" emma:confidence="0">
                  <emma:literal>3))</emma:literal>
                </emma:interpretation>
              </emma:one-of>
            </emma:emma>
          </inkml:annotationXML>
          <inkml:trace contextRef="#ctx0" brushRef="#br1" timeOffset="53820.0946">7789 13285 17673,'0'-64'4902,"5"35"129,8-1-258,10 10-4385,-7-1-388,7 12 0,-3 4 0,-1 5 0,-19 0 0,23 21 0,-21 2 0,-2 2 0,-9 5 0,-3-5 0,-2 4 0,-2-10 0,3 1 0,13-20 0,-18 21-130,18-21 1,0 0 0,0 0 129,16 13 129,0-8-129,4 2 129,7 6 1,-1 1-130,6 7 0,-1 2 0,-1 8 0,-4-1 0,-2 2 0,-8 0 0,-9 2 0,-7-2 0,-7-4 0,-13-3 0,-8-4 0,-8-5 0,-1-3 0,-6-6 0,0-5 0,4-2 0,-2-2 0,9-3 0,-3-19-1162,35 24-2837,-32-32-1032,24 13 258,7-10-387,1-1 0</inkml:trace>
          <inkml:trace contextRef="#ctx0" brushRef="#br1" timeOffset="54319.2954">8365 12643 12642,'-5'-25'4773,"5"25"-387,0 0 258,0 0-1935,9 19-1677,2-1-387,15 10 0,6-1-129,16 10-129,6-3 1,13 2-388,10-2 0,5 1 0,5 3 0,-2-3 0,1 3 0,-5 1 0,-6-4 0,-9 4 0,-11 0 0,-9 2 0,-14-1 0,-10 2 0,-12 1 0,-10 10 0,-7 2 0,-14 9 0,-9 4 0,-8 7 0,-6 3 0,-6 2 0,-9 2 0,-3-4 0,-4-5 0,0-9 0,4-9 0,7-10 0,7-10 0,5-15 0,13-2 0,2-18-259,28 0-1934,0 0-2451,0-27-387,17-1 129,14-8-129</inkml:trace>
        </inkml:traceGroup>
        <inkml:traceGroup>
          <inkml:annotationXML>
            <emma:emma xmlns:emma="http://www.w3.org/2003/04/emma" version="1.0">
              <emma:interpretation id="{50F83525-716E-43E4-8536-D4CB80003ADE}" emma:medium="tactile" emma:mode="ink">
                <msink:context xmlns:msink="http://schemas.microsoft.com/ink/2010/main" type="inkWord" rotatedBoundingBox="10986,13135 15008,13051 15047,14924 11025,15008"/>
              </emma:interpretation>
              <emma:one-of disjunction-type="recognition" id="oneOf13">
                <emma:interpretation id="interp61" emma:lang="en-US" emma:confidence="0">
                  <emma:literal>Vass)</emma:literal>
                </emma:interpretation>
                <emma:interpretation id="interp62" emma:lang="en-US" emma:confidence="0">
                  <emma:literal>vast)</emma:literal>
                </emma:interpretation>
                <emma:interpretation id="interp63" emma:lang="en-US" emma:confidence="0">
                  <emma:literal>Voss)</emma:literal>
                </emma:interpretation>
                <emma:interpretation id="interp64" emma:lang="en-US" emma:confidence="0">
                  <emma:literal>vas)</emma:literal>
                </emma:interpretation>
                <emma:interpretation id="interp65" emma:lang="en-US" emma:confidence="0">
                  <emma:literal>Vons?)</emma:literal>
                </emma:interpretation>
              </emma:one-of>
            </emma:emma>
          </inkml:annotationXML>
          <inkml:trace contextRef="#ctx0" brushRef="#br1" timeOffset="54818.4963">10110 12758 13545,'-5'-39'4773,"5"39"-387,0-23 258,0 23-2451,30-2-1161,-12 4-387,9 23 0,-1 3-387,6 11 129,0 4-128,0 9-259,-1 3 0,-1 4 0,-3-4 0,-4 0 0,-2-5 0,-5-8 0,-2-8 0,-1-11 0,-13-23 0,18 4 0,-15-17 0,2-15 0,-1-15 0,1-7 0,2-8 0,4-13 0,2-4 0,3-9 0,3 2 0,1 4 0,3 9 0,-9 6 0,6 21 0,-13 1-1033,16 30-3224,-23 11-645,5 13 129,-5 12-516,0 8 129</inkml:trace>
          <inkml:trace contextRef="#ctx0" brushRef="#br1" timeOffset="55536.0975">11192 12984 14835,'0'-25'4644,"0"25"-387,-21-9 258,-4 6-2967,7 12-774,-9 7 0,0 10-387,-3 3 0,4 10-129,2 2 130,7 5-388,6-1 0,11 1 0,0-7 0,16 0 0,11-7 0,3-5 0,5-9 0,3-8 0,-1-8 0,-1-4 0,-6-12 0,-3-6 0,-6-6 0,-5-6 0,-5-4 0,-8 1 0,-1 3 0,-6 0-646,-4 14-386,-19-7-258,9 18-129,-16-4 0,15 11 0,-15 0 0,18 11 387,-4-8 258,20-3 774,0 0 516,0 0 387,11 14 258,-11-14-129,43 0 258,-24-3-129,17 3-258,-13-7-129,9 7-129,-7-4-129,3 4 0,-4-2-129,-1 2 0,-4 0-128,3 4-259,-6 5 0,1 3 0,-1 6 0,-1 2 0,-3 6 0,-1 1 0,-2 7 0,-6-4-517,8 7-257,-11-15-129,14 13-645,-14-35-903,23 20-2064,0-18 129,11-2-258,14-13 129</inkml:trace>
          <inkml:trace contextRef="#ctx0" brushRef="#br1" timeOffset="55894.8982">12135 13178 10836,'17'-46'4386,"-18"30"0,-22 3-258,-6-1-645,2 14-2193,-14-5-387,11 5-387,-4 0-258,8 7 0,3-2-129,23-5-129,-22 20 0,22-20 0,4 25 0,15-9 0,10 3 129,5 3-129,5 1 129,7 2 0,-3-1 0,-1 1 129,-4-5-129,-4-1 258,-15-1-129,-8-2 0,-11-16 130,-13 23-388,-15-17 0,-11-1 0,-11-1 0,-9-4 0,-1 0-130,-6-4-773,16 4-1935,-3-9-1806,8 0 0,10-1-129,10-1-258</inkml:trace>
          <inkml:trace contextRef="#ctx0" brushRef="#br1" timeOffset="56394.099">12652 13141 14061,'-18'-61'4902,"15"31"-387,1-4 0,2 13-2193,0-11-1290,11 10-258,-1-1-516,10 11 130,-2 5-388,1 7 0,1 3 0,0 17 0,-4 3 0,-8 9 0,-4 5 0,-4 4 0,-9 4 0,-9-1 0,-5-3 0,-4-4 0,1-5 0,1-5 0,5-6 0,4-6 0,16-15 0,-17 14 0,17-14 0,0 0 0,12 3 0,8-3 0,6 2 0,10-2 0,8 2 0,3-2 0,11 0-388,-10-2-902,22 2-2064,-19-7-1290,1-4-129,-11-6-129,-4-6-129</inkml:trace>
          <inkml:trace contextRef="#ctx0" brushRef="#br1" timeOffset="56893.3">13280 12365 13674,'0'-18'4515,"0"18"-129,25 13 258,-11 3-3096,13 23-645,-6-4-129,18 13-129,-1-3-258,10 5-129,2-8 0,8 3-129,1-6 0,5 0 0,0-7-129,0 0 129,-5-5-129,-4-2 0,-5-4 129,-8-1-129,-8-4 130,-11-2-130,-23-14 0,20 27 0,-20-27 0,0 28 0,-9-12 0,-9 7 0,-3 4 0,-9 12 0,-4 5 0,-7 15 0,-9 12 0,-5 15 0,-9 8 0,-5 4 0,-6 3 0,-3-1 0,-4-4 0,-2-9 0,2-7 0,1-19 0,13-8-388,-3-19-644,25 5-903,-4-25-2580,16-9-387,7-6 129,15-17-129</inkml:trace>
        </inkml:traceGroup>
        <inkml:traceGroup>
          <inkml:annotationXML>
            <emma:emma xmlns:emma="http://www.w3.org/2003/04/emma" version="1.0">
              <emma:interpretation id="{CF3941A1-4BCF-4C99-BCF2-568D9709CE89}" emma:medium="tactile" emma:mode="ink">
                <msink:context xmlns:msink="http://schemas.microsoft.com/ink/2010/main" type="inkWord" rotatedBoundingBox="15552,12897 18291,13476 18073,14505 15335,13925">
                  <msink:destinationLink direction="with" ref="{6D8A7BE5-B923-41CC-A5FF-AC4AE262817B}"/>
                  <msink:destinationLink direction="with" ref="{BB66BDFA-4E47-44CD-8F51-188B647AB9C6}"/>
                  <msink:destinationLink direction="with" ref="{B12CDF3A-6494-49F8-B5A5-3619DAC2F8FD}"/>
                </msink:context>
              </emma:interpretation>
              <emma:one-of disjunction-type="recognition" id="oneOf14">
                <emma:interpretation id="interp66" emma:lang="en-US" emma:confidence="1">
                  <emma:literal>Vas,</emma:literal>
                </emma:interpretation>
                <emma:interpretation id="interp67" emma:lang="en-US" emma:confidence="0">
                  <emma:literal>vas,</emma:literal>
                </emma:interpretation>
                <emma:interpretation id="interp68" emma:lang="en-US" emma:confidence="0">
                  <emma:literal>Vass</emma:literal>
                </emma:interpretation>
                <emma:interpretation id="interp69" emma:lang="en-US" emma:confidence="0">
                  <emma:literal>Vas</emma:literal>
                </emma:interpretation>
                <emma:interpretation id="interp70" emma:lang="en-US" emma:confidence="0">
                  <emma:literal>Vast</emma:literal>
                </emma:interpretation>
              </emma:one-of>
            </emma:emma>
          </inkml:annotationXML>
          <inkml:trace contextRef="#ctx0" brushRef="#br1" timeOffset="57423.7009">14591 12523 10449,'11'-28'4773,"19"14"-129,-12 19-258,0 32-774,-4-8-2580,14 17-387,-3 2-129,7 14 0,-3-3-129,4 10-129,-2-3 0,1 5 0,-4-1-129,-1 1 0,-6-9 0,1-7 0,-8-10 129,2-10 1,-7-19-259,-9-16 0,21-1 0,-9-26 0,-3-14 0,2-11 0,-2-8 0,2-11 0,-1-9 0,1-9 0,1-5 0,-1-8 0,5 4 0,-5 9 0,5 15 0,-9 6-130,11 29-1031,-18 0-2064,0 39-1677,25-6 0,-6 17-129,4 10-387</inkml:trace>
          <inkml:trace contextRef="#ctx0" brushRef="#br1" timeOffset="58125.7021">15763 12890 13545,'-1'-18'4515,"1"18"-258,-36 0 258,-1 0-3354,8 18-387,-8 0 0,7 12-258,-2-2 0,7 10-258,5-3 129,11 4-129,7 0 0,2 2-129,15 0-129,6 0 129,2-3 0,4-6-129,3-8 129,4-4 0,-4-13 0,4-5 0,-6-4 1,-1-16-130,-6-7 0,-3-3 0,-7-4 0,-8 0 0,-3 0 0,-1 0 0,-8 5-259,-7 2-128,1 8 129,-2 1-129,17 16 129,-32-16-129,32 16 129,-23-4 0,23 4 129,0 0 0,0 0 0,0 0 129,0 0 0,12 0 0,-12 0 129,32 0 129,-16 0 0,2 0 0,-18 0-129,30 0 129,-30 0 0,28 4 0,-28-4 0,27 8-129,-27-8 0,30 18 0,-14-5 0,4 3-129,-2 3 0,0 4 0,-2 4 0,-6 2-258,1 4-129,-8-4-258,5 3-129,-8-13-129,1 12-645,-1-31-774,0 0-1935,29 1-129,-4-10-387,12-14 258</inkml:trace>
          <inkml:trace contextRef="#ctx0" brushRef="#br1" timeOffset="58484.5028">16470 13032 11352,'16'-55'4644,"-20"35"-387,-17 6-129,-15-4-2193,15 18-774,-15-1-645,11 1-129,-3 5-129,8 6-129,4 1 0,16-12 0,-5 30-129,10-12 0,15 0 258,12 5-258,5-3 387,9 6-129,2-4 0,6 2 129,-4 0-129,-2-1 129,-9-4 0,-5 4-129,-13-3 0,-9 1 0,-12-3-129,-7 2 0,-18-4-129,-12-2 130,-6 0-260,-12-5-128,0 0-129,-7-9-258,8 11-516,-10-11-2451,18-4-1161,5-3 0,11 0-258,12-4 0</inkml:trace>
          <inkml:trace contextRef="#ctx0" brushRef="#br1" timeOffset="58718.5032">17110 12998 15609,'69'-3'5031,"-44"6"-129,-25-3-258,39 32-3483,-32-14-387,6 14-128,-8 2-646,2 7 0,-7 5 0,0 2 0,0 9 0,-7-11-646,4 11-3998,-10-7-387,1-2 0,-4-5-387</inkml:trace>
        </inkml:traceGroup>
      </inkml:traceGroup>
    </inkml:traceGroup>
    <inkml:traceGroup>
      <inkml:annotationXML>
        <emma:emma xmlns:emma="http://www.w3.org/2003/04/emma" version="1.0">
          <emma:interpretation id="{717D1EDE-5ED2-4595-9AEE-0C256749278E}" emma:medium="tactile" emma:mode="ink">
            <msink:context xmlns:msink="http://schemas.microsoft.com/ink/2010/main" type="paragraph" rotatedBoundingBox="1908,16057 14866,15759 14896,17063 1938,1736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404E5EC-0568-4200-87B4-26E243FE7EF8}" emma:medium="tactile" emma:mode="ink">
              <msink:context xmlns:msink="http://schemas.microsoft.com/ink/2010/main" type="line" rotatedBoundingBox="1908,16057 14866,15759 14896,17063 1938,17361">
                <msink:destinationLink direction="with" ref="{121C8D2F-F585-46D1-9FA4-6E9D3814767F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08A67DE7-46E2-4A3E-A512-311B270D638E}" emma:medium="tactile" emma:mode="ink">
                <msink:context xmlns:msink="http://schemas.microsoft.com/ink/2010/main" type="inkWord" rotatedBoundingBox="1908,16057 6468,15952 6498,17256 1938,17361"/>
              </emma:interpretation>
              <emma:one-of disjunction-type="recognition" id="oneOf15">
                <emma:interpretation id="interp71" emma:lang="en-US" emma:confidence="1">
                  <emma:literal>Output</emma:literal>
                </emma:interpretation>
                <emma:interpretation id="interp72" emma:lang="en-US" emma:confidence="0">
                  <emma:literal>output</emma:literal>
                </emma:interpretation>
                <emma:interpretation id="interp73" emma:lang="en-US" emma:confidence="0">
                  <emma:literal>Outputs</emma:literal>
                </emma:interpretation>
                <emma:interpretation id="interp74" emma:lang="en-US" emma:confidence="0">
                  <emma:literal>Outpost</emma:literal>
                </emma:interpretation>
                <emma:interpretation id="interp75" emma:lang="en-US" emma:confidence="0">
                  <emma:literal>•Output</emma:literal>
                </emma:interpretation>
              </emma:one-of>
            </emma:emma>
          </inkml:annotationXML>
          <inkml:trace contextRef="#ctx0" brushRef="#br1" timeOffset="65457.715">1300 15396 8514,'-62'-2'4515,"26"6"0,4 10-258,-2 11-2193,-1-5-774,15 19-516,-5 0-258,13 12-129,1 10-258,9 8 129,2 2-258,9 4 129,7 0-258,6-4 258,3-3-129,0-6 0,3-12 129,0-8 0,-1-10 129,3-3 0,-5-17 129,6-1 129,-5-11 0,8-9 129,-6-19-129,10-4 129,-4-16-129,3-4-129,-7-14 0,2-5-257,-10-7-130,-8 1 0,-11-1 0,-6 5 0,-19 4 0,-10 5 0,-3 12 0,-8 4 0,-1 12 0,-1 4 0,4 11-388,2 3-128,12 13-387,-8-4-2451,14 11-1677,1 10 129,6 10-516,1 8 0</inkml:trace>
          <inkml:trace contextRef="#ctx0" brushRef="#br1" timeOffset="66144.1161">1891 15880 7482,'16'-11'4386,"-16"11"-129,0 0 0,16 9-2064,-6 16-903,-8-7-516,9 16-129,-8-4-258,8 9-129,-4 0-258,4 2 129,-1-4-129,1-1 129,2-7-129,3-5 0,-2-6 129,4-4 129,-2-12 0,5-2 0,-5-3 129,4-12-129,-6-9 258,5-5-258,-6-7 129,3-4-129,-7-5 0,1-1 0,-3 3 0,1 4 0,-3 5-129,-2 9 129,-1 4-129,-2 21 0,2-16-129,-2 16 129,2 12-129,1 8 0,3 7 0,-1 5 0,4 5 0,2 6 0,3 3-129,2-2 0,2 1-129,-2-10 0,5 3-129,-5-15-258,9 4-129,-25-27-516,43 19-387,-43-19-1677,33-16-903,-6-2-645,-2-10 258,9-6-258</inkml:trace>
          <inkml:trace contextRef="#ctx0" brushRef="#br1" timeOffset="66627.7171">2768 16090 8772,'-70'-16'4515,"45"9"129,25 7-387,0 0-1419,0 0-1290,27-11-645,5 0-258,18 6-258,3-4-129,8-1-387,8 4-516,-5-12-903,13 9-2580,-5 1-387,0-5-258,-1 1-129</inkml:trace>
          <inkml:trace contextRef="#ctx0" brushRef="#br1" timeOffset="66440.5166">2874 15517 12384,'7'-85'5160,"-7"54"-129,0 15 0,-8-5-2322,8 21-1677,0 0-258,0 0-258,0 16-386,10 13-130,3 4 0,4 15 0,5 11 0,1 12 0,2 4 0,-2 5 0,0 0 0,-2 0 0,-3-2 0,-5-14 0,1-5-259,-11-18-386,8-2-387,-11-23-645,2 6-2064,-2-22-1290,-9 0 0,9 0-129,-32-20-129</inkml:trace>
          <inkml:trace contextRef="#ctx0" brushRef="#br1" timeOffset="67173.7179">3709 16213 4386,'-34'-116'3999,"27"68"0,-8-9 129,10 11-1548,5 10-516,4-3-387,21 21-258,-6-8-258,20 24-129,-3-3-258,17 12 0,-5 5-129,9 15-258,-5-6 0,1 8 0,-10-6 0,-4 2-129,-14-8 0,-7-1 0,-18-16 0,0 18 0,-18-14-129,-16 1-129,-5 0-258,-15-5-129,3 11-387,-18-11-903,21 2-2967,-8 1-129,7 5-258,9 0-258</inkml:trace>
          <inkml:trace contextRef="#ctx0" brushRef="#br1" timeOffset="66908.5175">3785 15786 10707,'-18'28'4644,"6"-5"129,-2 8-129,1-10-2451,11 30-1032,-14-8-258,15 18-258,-7-8-258,8 7 0,0-1-129,8 2-258,0-6 129,3-2-258,0-1 129,-2-8-387,1-3 129,-6-16-516,7 5-516,-11-30-903,0 0-1290,0 0-903,0-18-516,0-10 129,-4-13-387</inkml:trace>
          <inkml:trace contextRef="#ctx0" brushRef="#br1" timeOffset="67828.9191">4450 15905 11739,'2'-21'4773,"-2"21"-516,0 0 258,13 33-2967,-13-17-774,0 16-387,0-1-129,3 8 129,1-4-387,1 3 129,0-3-129,2-6 0,2-3-129,0-8 129,-9-18-129,23 16 129,-23-16 0,31-5 0,-15-11 129,3-7 0,1-9 0,-1-4 0,1-5 129,-1 4-129,-6-2 258,1 7-129,-5 1 129,0 10-129,-6 3 0,-3 18-129,0 0 129,0 0-129,6 15-129,-4 6 0,-1 6 0,3 3 0,3 5 0,2 3 129,3-3-258,3-1 0,2-2-129,-1-5 0,6-2-258,-22-25-387,37 32-258,-37-32-903,30-4-2451,-30 4-258,27-35 0,-11 6-387</inkml:trace>
          <inkml:trace contextRef="#ctx0" brushRef="#br1" timeOffset="68281.32">5064 15853 12126,'-20'-12'4773,"31"-2"-387,25 7 258,22 7-3354,-3-13-774,15-3-1419,1-2-3354,11 4 0,-4-7-387,9 1-258</inkml:trace>
          <inkml:trace contextRef="#ctx0" brushRef="#br1" timeOffset="68094.1196">5311 15359 14190,'27'-82'5160,"-22"57"-516,-3 9 387,-2 16-3354,0 0-774,2 27-258,-2 1-387,5 13 1,-1 4-259,5 15 0,-4 8 0,2 10 0,-3 0 0,1 4 0,-2 0 0,-1-6 0,2 1-259,-4-18-386,5 3-387,-7-32-1161,8 2-2580,-6-14-129,0-18-258,0 0-129</inkml:trace>
        </inkml:traceGroup>
        <inkml:traceGroup>
          <inkml:annotationXML>
            <emma:emma xmlns:emma="http://www.w3.org/2003/04/emma" version="1.0">
              <emma:interpretation id="{8976BC3B-6033-447F-A1D0-84DBBF4A6BF6}" emma:medium="tactile" emma:mode="ink">
                <msink:context xmlns:msink="http://schemas.microsoft.com/ink/2010/main" type="inkWord" rotatedBoundingBox="9558,15927 14867,15805 14889,16784 9580,16906">
                  <msink:destinationLink direction="with" ref="{4CEF88FF-C9E1-40FD-A8AA-A9D1EAA08594}"/>
                  <msink:destinationLink direction="with" ref="{604F316D-81F9-4748-818E-083CA700F481}"/>
                  <msink:destinationLink direction="with" ref="{6D8A7BE5-B923-41CC-A5FF-AC4AE262817B}"/>
                  <msink:destinationLink direction="with" ref="{BB66BDFA-4E47-44CD-8F51-188B647AB9C6}"/>
                </msink:context>
              </emma:interpretation>
              <emma:one-of disjunction-type="recognition" id="oneOf16">
                <emma:interpretation id="interp76" emma:lang="en-US" emma:confidence="0.5">
                  <emma:literal>Character</emma:literal>
                </emma:interpretation>
                <emma:interpretation id="interp77" emma:lang="en-US" emma:confidence="0">
                  <emma:literal>Charade to</emma:literal>
                </emma:interpretation>
                <emma:interpretation id="interp78" emma:lang="en-US" emma:confidence="0">
                  <emma:literal>Charade ten</emma:literal>
                </emma:interpretation>
                <emma:interpretation id="interp79" emma:lang="en-US" emma:confidence="0">
                  <emma:literal>Charade too</emma:literal>
                </emma:interpretation>
                <emma:interpretation id="interp80" emma:lang="en-US" emma:confidence="0">
                  <emma:literal>Charade tar</emma:literal>
                </emma:interpretation>
              </emma:one-of>
            </emma:emma>
          </inkml:annotationXML>
          <inkml:trace contextRef="#ctx0" brushRef="#br1" timeOffset="70621.3241">8990 15786 14577,'3'-39'4644,"-3"17"-258,-9 4 0,-7-12-2967,0 20-645,-12-5-387,1 10-258,-5 1 0,-2 4-129,1 11 0,1 10 0,3 10 0,6 4-129,7 8 129,5 3-129,11 4 129,0-2-129,9 0 129,7-5-129,4-2 0,-2-9 0,3-6 129,-3-10 0,0-9 129,-1-7 129,-17 0 0,27-26 129,-18-6 0,5-2 129,-5-11-129,3 1 1,-3-2-388,2 3 0,-2 4 0,2 5 0,-1 9 0,3 9 0,-13 16 0,30 0 0,-12 7 0,1 22 0,6 1 0,0 7 0,4 3 0,-1-1 0,-3-4 0,2-5 0,-4-5 0,0-9 0,-2-5 0,1-11 0,-1-3 0,2-12 0,-2-8 0,-1-7 0,-2-7 0,-8-10 0,-2 1 0,-8-2 0,-8 7 0,-11-5 0,-1 14 0,-10 2 0,7 12-388,-6 4-386,10 10 129,-2-1 0,21 5 0,-24-2 129,24 2 129,0 0 258,0 0 0,0 0 129,0 0 258,18 0 129,-18 0 0,29-4 258,-13-3-129,7 5 0,-2-6 0,9 4 129,-5-5-257,9 6-388,-2-5 0,4 7 0,-6-3 0,2 4 0,-5 2 0,-2 10 0,-8 6 0,-1 5 0,-7 8 0,-5 2 0,3 10 0,-5-2 0,8 9-646,-6-13-386,21 15-645,-15-24-1806,21 4-1290,1-7 387,5-7-258,2-4-129</inkml:trace>
          <inkml:trace contextRef="#ctx0" brushRef="#br1" timeOffset="71167.325">10133 15771 11997,'-8'-58'4515,"-1"31"-387,-4 6 129,-10-9-2064,23 30-774,-35-27-516,35 27-258,-36-9-258,16 9 0,3 3-258,1 12 0,1 6-129,5 6 0,4 5 0,6 5 0,0 2 0,4 4 0,5 0-129,3-2 129,3-4-129,-1-7 129,2-7 0,-2-7 0,-14-16 0,32 13 129,-32-13 129,34-13 129,-18-12 0,3 0 0,-1-8 1,2 1-388,-4-4 0,2 8 0,-4 3 0,2 9 0,-16 16 0,28 0 0,-12 19 0,-3 10 0,4 10-517,-1-7-386,11 11-387,-7-20-516,19 10-774,-12-27-1161,15 1 129,-1-11-258,5-12-258,6-5-387,-6-15 903</inkml:trace>
          <inkml:trace contextRef="#ctx0" brushRef="#br1" timeOffset="71416.9255">10875 15702 11352,'9'-66'4386,"-12"41"-129,-15 6 0,-2 13-1419,-17-10-1032,14 16-774,-15 0-258,10 18-258,-4 2-258,7 10 129,-2 6-129,10 8-129,2 2 0,8 6 0,7 1-129,4 1-129,15-3-129,10-6 0,12-4-129,-2-13-258,14 2-516,-15-19-2451,6-6-774,-3-5 0,-4-3-258,-6-11-129</inkml:trace>
          <inkml:trace contextRef="#ctx0" brushRef="#br1" timeOffset="71853.7261">11074 15780 14061,'41'-3'4644,"-10"-1"-516,4 4 516,3-14-2451,11 14-1161,-8-4-258,9-1-258,-7-7-129,1 1 1,-10-5-388,-4-2 0,-7-1 0,-8-3 0,-8 3 0,-7 1 0,0 18 0,-18-27 0,0 24 0,-5-1 0,-2 4-130,-2 13 1,3 6-129,-1 10 258,3 4-129,5 5 0,4 6 129,8 2-129,5 4 0,7 0 0,12-4 0,10-5 0,6-5 0,8-8 0,7-5 0,0-10-129,3-4-258,-8-9-774,13-2-2193,-13-10-903,-4-6 129,-6-7-387,-5-7-129</inkml:trace>
          <inkml:trace contextRef="#ctx0" brushRef="#br1" timeOffset="72352.9271">11916 15793 14835,'2'-22'4644,"26"12"-129,15 4-129,8-11-2580,15 17-903,-5-13-516,8 6-387,0 2-516,-8-11-2322,-1 5-1677,-5-1 129,-3-1-516,-4 3-129</inkml:trace>
          <inkml:trace contextRef="#ctx0" brushRef="#br1" timeOffset="72165.7267">12288 15184 16641,'16'-46'4644,"-16"46"0,5-16-129,-5 16-3354,0 0-387,-4 23-386,3 9-388,-3 7 0,4 13 0,-2 7 0,2 10 0,2 8 0,7 4 0,5 3 0,4-4 0,2-2 0,-3-10 0,5-8 0,-8-15 0,4-6 0,-17-23-1420,-1-16-2579,0 0-774,0 0 258,-17 0-258,-8-18-129</inkml:trace>
          <inkml:trace contextRef="#ctx0" brushRef="#br1" timeOffset="73226.5287">13125 15656 13287,'0'0'4515,"0"18"-258,0-18 258,24 0-2451,9 7-774,-13-7-387,17 0-258,-8-2-129,3-5-129,-7-7-129,-4-2-128,-9-4-130,-6-3 0,-6 2 0,-6-4-130,-11 5 1,-10 1-129,-3 6-129,-9 2 129,-2 11-129,-6 0 129,5 13 129,-3 5-129,6 8 0,5 5 129,6 8 0,10 0 129,7 2 0,11 3 258,11-3 129,16 2-129,7-9 258,15 1 0,5-12 0,10 0-257,2-14-259,5-2 0,-5-7 0,-1-1 0,-6-17 0,-4-7 0,-7-11 0,-7-3 0,-9-3 0,-7-6 0,-5 1 0,-11-1 0,-4 7 0,-5 4-130,-5 14-515,-15-2 0,20 25-258,-37-21 129,37 21-129,-34-6 129,34 6 258,-22 0 0,22 0 129,0 0 258,0 0 258,18-5 258,-18 5 0,34-11 0,-18 2 129,5 8 0,-21 1 0,32-7 0,-32 7-258,25-4 129,-25 4 129,23 0-129,-23 0 0,29 2-129,-13 1 0,3 4 0,-1 4-129,2 5-129,-4 4 130,0 5-130,-4 7-130,-3 7 1,0 7-258,-7 0 0,7 8-258,-9-12-387,12 13-903,-12-19-2580,9-4 0,2-11-258,-11-21-129</inkml:trace>
          <inkml:trace contextRef="#ctx0" brushRef="#br1" timeOffset="69108.1214">7307 15448 5418,'55'-34'4386,"-41"14"0,4 6-129,-18 14-903,-5-39-1161,5 39-645,-34-32-387,11 25-387,-18-6-129,5 12-258,-12-1 0,6 7 0,-5 9-129,3 11-129,0 6 129,3 6-129,0 6 0,9 8-129,3 6 0,10 5 129,6 4-129,10 2 129,3-1-258,14-3 258,9-5-129,9-9 129,7-7-129,6-10 0,6-9-129,3-10-129,8-4-258,-11-10-1032,19 0-2838,-12 0-129,-2-7-129,-5-5-387</inkml:trace>
          <inkml:trace contextRef="#ctx0" brushRef="#br1" timeOffset="69669.7224">7727 15248 14319,'-7'-19'4644,"7"-1"-258,0 20 129,12 11-3096,-10 5-645,12 14-258,-5 2 0,3 15-129,-4 2 129,1 14-129,-4 1 1,0 9-388,-1 0 0,-1 3 0,-1-3 0,0-4 0,1-6 0,1-14 0,-2-8 0,1-14 0,-3-27 0,0 18 0,0-18 0,0-18 0,0-7 0,0-5 0,0-8 0,2-4 0,5-4 0,2-2 0,4-1 0,3 7 0,1 1 0,3 11 0,-1 5 0,1 11 0,1 8 0,1 6 0,-3 16 0,3 9 0,-3 4 0,3 11 0,-3 3 0,1 3 0,-3 2 0,-2-5 0,1 2 0,-7-12 0,7 8-775,-16-41-1676,10 39-2193,-10-39-387,15 27 129,-15-27-258</inkml:trace>
        </inkml:traceGroup>
      </inkml:traceGroup>
    </inkml:traceGroup>
  </inkml:traceGroup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21T10:47:07.499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6CE1D1F6-7232-46A8-89E4-9446CBF8945A}" emma:medium="tactile" emma:mode="ink">
          <msink:context xmlns:msink="http://schemas.microsoft.com/ink/2010/main" type="inkDrawing" rotatedBoundingBox="3168,3800 3280,12435 3116,12437 3003,3802" semanticType="callout" shapeName="Other">
            <msink:destinationLink direction="with" ref="{3F27D4DD-C2E9-4E8E-800C-AE4B2F6D1410}"/>
            <msink:destinationLink direction="to" ref="{1D18C621-3BAB-4F36-8133-04927873E00C}"/>
          </msink:context>
        </emma:interpretation>
      </emma:emma>
    </inkml:annotationXML>
    <inkml:trace contextRef="#ctx0" brushRef="#br0">2 0 5031,'0'0'4128,"0"0"0,0 0 0,0 0-903,3 14-1419,-3-14-258,4 18-129,-4-18-645,2 35-129,-2-10-129,2 12-129,-1 1-129,1 6 0,-2 3-129,0 2 0,0-1 0,0 4 0,0-2-129,0 0 129,-2-1-129,1 1 129,-1 2-129,2 1 0,0 0 129,0 6-129,0 2 129,7 6 0,-2 6 0,4 9-129,-2 3 129,2 10 129,-2 1-258,2 2 258,-2-1-258,0 5 258,-1-6-129,1-2-129,-2 0 129,4 2-129,-4 4 129,3 5-129,-3 0 129,-2 2-129,3 1 0,-3 1 129,-3-4 0,2-2-129,-2-7 129,0 0-129,0-2 129,0 4 0,0-4 0,2 6-129,0-4 0,-2 4 129,0-4-129,1-2 129,-1-3 0,0-4 0,0-2 0,0 1 0,0-1 130,4 6-259,0 3 0,1 7 0,2 4 0,4 0 0,-4 4 0,0 1 0,-2-1 0,-1 1 0,-2 0 0,-1 9 0,-1 2 0,0 9 0,-3 0 0,-3 5 0,-1-1 0,0-1 0,-2-1 0,-1-6 0,-1 0 0,0 1 0,-1 1 0,-1-4 0,1 1 0,1-6 0,2-4 0,2-2 0,4-14 0,1-6 0,2-8 0,0-3 0,2-4 0,3 2 0,2-5 0,0-2 0,0-4 0,0-3 0,2-4 0,-1-7 0,2-3 0,-4-11-130,11 5-1031,-13-21-2322,10 4-1290,-1-8-387,-13-21 0,21 23 0</inkml:trace>
  </inkml:traceGroup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21T10:47:08.544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C90A5DC0-08E1-4E26-B79F-414532A38E4C}" emma:medium="tactile" emma:mode="ink">
          <msink:context xmlns:msink="http://schemas.microsoft.com/ink/2010/main" type="inkDrawing" rotatedBoundingBox="1884,10923 14165,10612 14167,10713 1887,11024" semanticType="callout" shapeName="Other">
            <msink:destinationLink direction="with" ref="{A917374F-D271-436D-A147-2C9AD233860D}"/>
          </msink:context>
        </emma:interpretation>
      </emma:emma>
    </inkml:annotationXML>
    <inkml:trace contextRef="#ctx0" brushRef="#br0">0 330 7353,'51'-8'3741,"-26"7"258,16 1-258,0 9-1935,5-9-516,18 5 0,9-5-387,18 2-129,7-2-129,16 0-258,5 0 0,12 0 0,6-2 129,15 2-129,2-4 0,14 3-129,2-7 129,6 7-129,8-8 0,15 0 0,9-5-129,9 3 0,-4-3 129,10 3-129,8-5-129,13 2 129,5 0 0,3 1 0,8 1 0,10-1 0,8 3 0,6-1 0,10 0-129,7 4 129,3 0 0,11 2 0,1 3 0,1 2 0,-1 0-129,10 0 129,-6 0 0,-3 3-129,3 1 129,4-2-129,-6-2 0,-3 0 0,5 0 129,-10-7-129,-10-2-129,-10-4 0,-9 3-258,-28-8-774,-2 5-2451,-29 1-1032,-32-2 258,-26 1-516,-31-5 0</inkml:trace>
  </inkml:traceGroup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21T10:47:12.694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22A1A792-4759-4F4E-B684-5BB3E2F42A15}" emma:medium="tactile" emma:mode="ink">
          <msink:context xmlns:msink="http://schemas.microsoft.com/ink/2010/main" type="writingRegion" rotatedBoundingBox="8621,11390 11018,12494 10641,13313 8243,12209"/>
        </emma:interpretation>
      </emma:emma>
    </inkml:annotationXML>
    <inkml:traceGroup>
      <inkml:annotationXML>
        <emma:emma xmlns:emma="http://www.w3.org/2003/04/emma" version="1.0">
          <emma:interpretation id="{A569C8B8-1E85-4553-BDE9-775BC17269A0}" emma:medium="tactile" emma:mode="ink">
            <msink:context xmlns:msink="http://schemas.microsoft.com/ink/2010/main" type="paragraph" rotatedBoundingBox="8621,11390 11018,12494 10641,13313 8243,1220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C2944DC-2CEC-46B7-B904-C67075BF1849}" emma:medium="tactile" emma:mode="ink">
              <msink:context xmlns:msink="http://schemas.microsoft.com/ink/2010/main" type="line" rotatedBoundingBox="8621,11390 11018,12494 10641,13313 8243,12209"/>
            </emma:interpretation>
          </emma:emma>
        </inkml:annotationXML>
        <inkml:traceGroup>
          <inkml:annotationXML>
            <emma:emma xmlns:emma="http://www.w3.org/2003/04/emma" version="1.0">
              <emma:interpretation id="{74AEC4A2-0F5C-4757-B98C-1D67D42964BF}" emma:medium="tactile" emma:mode="ink">
                <msink:context xmlns:msink="http://schemas.microsoft.com/ink/2010/main" type="inkWord" rotatedBoundingBox="9560,12065 10926,12694 10655,13283 9289,12655"/>
              </emma:interpretation>
              <emma:one-of disjunction-type="recognition" id="oneOf0">
                <emma:interpretation id="interp0" emma:lang="en-US" emma:confidence="0">
                  <emma:literal>Voss</emma:literal>
                </emma:interpretation>
                <emma:interpretation id="interp1" emma:lang="en-US" emma:confidence="0">
                  <emma:literal>Vass</emma:literal>
                </emma:interpretation>
                <emma:interpretation id="interp2" emma:lang="en-US" emma:confidence="0">
                  <emma:literal>Vas</emma:literal>
                </emma:interpretation>
                <emma:interpretation id="interp3" emma:lang="en-US" emma:confidence="0">
                  <emma:literal>Vis</emma:literal>
                </emma:interpretation>
                <emma:interpretation id="interp4" emma:lang="en-US" emma:confidence="0">
                  <emma:literal>Vons</emma:literal>
                </emma:interpretation>
              </emma:one-of>
            </emma:emma>
          </inkml:annotationXML>
          <inkml:trace contextRef="#ctx0" brushRef="#br0">1158 733 16512,'18'23'4644,"-13"-5"258,-3-2-387,3 12-3483,-5-5-129,4 11-644,-4-4-259,5 2 0,-3 0 0,3-3 0,1-3 0,-5-6 0,5-2-388,-6-18-257,0 0-129,0 0 0,0-25-129,-9-9-258,3 4-129,-18-17 129,8 8-129,-16-7 774,7 9 129,-6 5 258,8 3 129,7 11 645,2-1 516,14 19 0,0 0 0,41 0 0,-11 3-258,24 21-129,-5-3 0,15 13-129,-5 0 0,2 8-387,-8 1-128,-3 1-130,-13-4 0,-8-1 0,-15-9 0,-11-2 0,-8-6 0,-16-8 0,-13-7 0,-9-2 0,-5-1 0,-5-4 0,3 0 0,-2 0-388,15 0-1160,-15 2-3096,20 1-258,2-1 129,7 7-387</inkml:trace>
          <inkml:trace contextRef="#ctx0" brushRef="#br0" timeOffset="421.2008">2151 998 12900,'30'-39'4386,"-39"22"-258,-14 9 129,-7 6-2580,-15-4-903,11 6-516,-5 0 0,9 8-387,1 0 387,29-8-258,-23 27 129,23-27-129,11 30 129,17-8 129,8-1-129,14 8 387,1-3-258,8 6 129,-2-3-129,2 3 258,-11-6-129,-6 3 0,-17-6 0,-10-2-128,-15-3-259,-18 0 0,-23-6 0,-14 3 0,-13-5 0,-12-3 0,2 4-904,-13-11-2708,15 0-1032,3 0-129,12 0-387,10 0-129</inkml:trace>
          <inkml:trace contextRef="#ctx0" brushRef="#br0" timeOffset="-546.0009">0 208 14061,'37'-41'4386,"-24"25"0,-13 16 0,32-5-2838,-32 5-774,27 14-129,-11 12-258,7 15-129,-4 11 129,6 10-129,-5 8 0,1 4 0,-3 1-129,0-2 129,-4-7-258,-2-13 258,-1-10-128,1-11-130,-3-16 0,-9-16 0,22 0 0,-12-14 0,-1-20 0,2-9 0,0-19 0,6-11 0,-1-14 0,8-6 0,0 1 0,5 1 0,-1 11 0,1 9 0,-3 19 0,-4 13 0,1 25 0,-23 14-2452,20 0-2321,-15 14-258,4 16-258,-4 6-129</inkml:trace>
        </inkml:traceGroup>
      </inkml:traceGroup>
    </inkml:traceGroup>
  </inkml:traceGroup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21T00:46:09.107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 contextRef="#ctx0" brushRef="#br0">-5 116 11739,'0'-16'4902,"0"16"-258,0 17 129,11 17-2451,-11-34-1161,21 47-387,-8-23-129,6 5-258,-5-2-258,1-3-129,-1 0-258,-7-7-129,-7-17 129,14 16-129,-14-16 129,16-1 0,-3-15 129,1-6 258,2-8 129,5-2 0,2-9 129,4 0 0,-2-5-129,9 5 0,-4 4 0,0 8 0,1 10-129,-1 15 0,-4 8 0,-1 21 0,-3 12 0,-8 9 1,-5 8-130,-4-3 0,-3 4-259,-2-10-128,0 1-258,-14-19-387,12 8-1290,2-35-2580,-25 22 0,25-22-129,-11-15-129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21T10:47:14.940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3F27D4DD-C2E9-4E8E-800C-AE4B2F6D1410}" emma:medium="tactile" emma:mode="ink">
          <msink:context xmlns:msink="http://schemas.microsoft.com/ink/2010/main" type="inkDrawing" rotatedBoundingBox="3186,10913 5682,5879 5771,5923 3276,10958" semanticType="callout" shapeName="Other">
            <msink:sourceLink direction="with" ref="{6CE1D1F6-7232-46A8-89E4-9446CBF8945A}"/>
            <msink:sourceLink direction="with" ref="{5C2182AF-199B-4E77-B07C-75ABB217F413}"/>
          </msink:context>
        </emma:interpretation>
      </emma:emma>
    </inkml:annotationXML>
    <inkml:trace contextRef="#ctx0" brushRef="#br0">16 5072 1161,'-18'0'1290,"18"0"516,0 0-516,0 0 645,0 0-387,0 0 129,0 0-129,0 0 0,0-11-387,0 11 258,0 0-387,0 0 0,0-25 129,0 25-129,4-21-129,-4 21 0,9-32 129,0 16-258,-4-16 0,8 7-258,-6-13-129,9 3 0,-4-10 0,6 4-129,0-7 0,3 4 0,-1-6 129,5 2-129,-2-5 0,3 3 0,1-9 0,5 2-129,2-8 129,5-3 0,2-5-129,5-5 129,0-6 0,4 1 0,-4-5 129,2 5-129,-7-3 129,4 8-129,-10-2 0,5 7 0,-7-3 0,3 3 1,0-7-259,3-4 0,0-8 0,5-4 0,1-6 0,5-3 0,-1-3 0,6 1 0,1 0 0,-1 4 0,2 5 0,1 2 0,1-2 0,2-5 0,-3-5 0,-1-4 0,2-4 0,0-5 0,1-4 0,-1-6 0,-1-3 0,1-3 0,2 2 0,-3 2 0,3 8-517,-11 3-257,5 22-774,-16 6-3096,-9 17-129,-10 17-387,-11 15 129</inkml:trace>
  </inkml:traceGroup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21T10:47:16.251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5C2182AF-199B-4E77-B07C-75ABB217F413}" emma:medium="tactile" emma:mode="ink">
          <msink:context xmlns:msink="http://schemas.microsoft.com/ink/2010/main" type="inkDrawing" rotatedBoundingBox="5373,6151 6724,5269 6875,5501 5525,6384" semanticType="underline" shapeName="Other">
            <msink:sourceLink direction="with" ref="{B7CB2E8E-A308-4FF8-AB75-2E84967F2F7A}"/>
            <msink:destinationLink direction="with" ref="{3F27D4DD-C2E9-4E8E-800C-AE4B2F6D1410}"/>
            <msink:destinationLink direction="with" ref="{E10B1296-183D-494C-8706-A895569F5800}"/>
          </msink:context>
        </emma:interpretation>
      </emma:emma>
    </inkml:annotationXML>
    <inkml:trace contextRef="#ctx0" brushRef="#br0">-3 940 2322,'5'-32'2967,"-3"15"645,-2 17-774,7-16-387,-7 16 0,7-24-387,-7 3-387,0 21-258,9-37-129,-9 37-258,16-41 0,-5 25-387,-6-9-129,6 7-129,-6-1-129,-5 19 0,15-29 0,-15 29-129,14-27 0,-14 27 0,19-26 0,-6 10-129,3-4 0,3 2 0,3-3 0,-1 3 0,0-1 0,-1 1 129,1 4-129,-5 1 0,-16 13 129,25-19 0,-25 19-129,14-16 129,-14 16-129,18-18 0,-18 18 129,27-21-129,-7 8 0,4 1 0,3-3 129,2 1-129,-1 0 0,2 3 0,-5 1 0,0-1 0,-4 4 0,-1 0 0,-2 0 0,-2-1 0,2 1 0,1-3 0,2 1 129,3-4-129,0-1 0,3 2 0,0-1 0,1 1 0,-1-2 0,0 3 0,-2-2 0,-2 3 0,0 1 0,-2-2 129,1 2-129,-1-1 0,0 1 0,1 0 0,1 0 0,-2 2 0,0 0-129,-1-2 0,3 7-516,-7-7-774,11 9-2064,-6 0-774,-3 0-129,1 0-387,-1 0 0</inkml:trace>
  </inkml:traceGroup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21T10:47:19.106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9CDC1490-7FF5-4125-B8FF-DEABB7B3AD66}" emma:medium="tactile" emma:mode="ink">
          <msink:context xmlns:msink="http://schemas.microsoft.com/ink/2010/main" type="inkDrawing" rotatedBoundingBox="6826,5392 14526,5314 14527,5417 6827,5496" semanticType="underline" shapeName="Other">
            <msink:sourceLink direction="with" ref="{95B44298-EF5E-4600-847A-7BC9DE478FEA}"/>
            <msink:sourceLink direction="with" ref="{82DC47A7-92E9-4082-99AC-230860831DFE}"/>
          </msink:context>
        </emma:interpretation>
      </emma:emma>
    </inkml:annotationXML>
    <inkml:trace contextRef="#ctx0" brushRef="#br0">0 126 5418,'0'0'4128,"0"0"0,0 0-129,0 0-1290,0 0-774,29 0-129,-29 0-387,46-10-516,-18 1-258,15 5-258,0-3 0,6 3-129,-2-3 0,4 6-129,-3-1 0,0 0 0,-1 2-129,-3 0 129,1 0 0,-1 0-129,2 2 129,4 0-129,2 1 0,3 2 129,4-3-129,6 2 129,6-2-129,8-1 129,8 1-129,9 2 129,5-3-129,8 1 129,3 2 0,5-1-129,4 1 129,11 1 0,5 1 0,11-3 0,6 1-129,6-1 129,6-3 0,5 0 0,10 0-129,6 0 129,-2 0-129,2-2 129,1-3-129,10 2 129,10-3-129,9 1 0,1-2 129,1-2-129,5-2 0,9 2 129,2-1-129,-5 1 0,-12-2 0,-6 2 0,-7 2 0,-6 2 0,-11-2 0,-19-1-129,-14 5 0,-18-6-258,-9 9-774,-30 0-2967,-16-2-387,-22-1 129,-22-4-516</inkml:trace>
  </inkml:traceGroup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21T10:47:23.286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98CB8C17-28F4-417C-9E1F-92F0D81FF11C}" emma:medium="tactile" emma:mode="ink">
          <msink:context xmlns:msink="http://schemas.microsoft.com/ink/2010/main" type="inkDrawing" rotatedBoundingBox="3961,8814 14686,7818 14748,8494 4024,9490" semanticType="callout" shapeName="Other">
            <msink:destinationLink direction="with" ref="{A917374F-D271-436D-A147-2C9AD233860D}"/>
            <msink:destinationLink direction="from" ref="{51D6D6C8-AC80-46B5-9421-65CD453E37DC}"/>
          </msink:context>
        </emma:interpretation>
      </emma:emma>
    </inkml:annotationXML>
    <inkml:trace contextRef="#ctx0" brushRef="#br0">-3 1196 5160,'3'-32'3741,"8"14"-258,-11 18 129,21-16-1419,-14-1-258,9 6-387,-7-9-129,11 8-387,-8-9 0,12 6-387,-8-4-258,8 5 0,-4-2-129,7 0 0,-2 0-129,3 1 129,4-2-129,4 1 0,1-2 129,6 0-129,1 0-129,4 0 129,4 1-258,1-3 258,9 0-258,1 1 129,2-1 0,3-1 0,3 0 0,0-2 129,-3 1-129,1-1 0,-6 0 0,-3 2 0,-1 1 0,-1 0 0,-2 1 0,1 1 0,1-1 0,3 2 0,4 1 0,5 0 0,3-1 0,2 1 0,3 0 0,-2 1 0,1 3 0,-3-4 0,-2 5 0,-1-3 0,-4 5 0,3-1 0,1-1 0,2-2 0,5 3 0,2-1 0,7 2 0,0 2 0,2 0-129,2 2 129,0-1 0,0 4 0,-1-1 0,-1 1 0,-2 0 0,1 1 0,-3-1 0,4 2 0,2-2 0,1 2 0,4-2 0,2 2 0,2 0 0,3 0 0,2-2 0,5 2 0,-2 0 0,8 0 129,7-1-129,5-3 0,5 2 0,4-3 0,4 1 129,1-1-129,2-2 0,7 0 0,4 0 0,3 1 0,3-2 0,4 0 129,4-2-129,5 1 0,9-2 129,4 2-129,-2-1 0,-3 2 0,1-2 0,5 3 0,10 0 129,-1 1-129,-6-1 129,-5 2-129,1-2 0,0 1 129,3 1-129,-6 0 0,-12-1 0,-8 1 0,-10 3-129,-13-5-387,-6 7-774,-23 0-2580,-16 0-258,-9 0-258,-21-2-129</inkml:trace>
  </inkml:traceGroup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21T10:47:21.446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0E5DF6C4-9486-44AA-AA67-24BB239BBACA}" emma:medium="tactile" emma:mode="ink">
          <msink:context xmlns:msink="http://schemas.microsoft.com/ink/2010/main" type="inkDrawing" rotatedBoundingBox="4387,7426 14828,6475 14917,7451 4475,8403" semanticType="callout" shapeName="Other">
            <msink:destinationLink direction="with" ref="{E10B1296-183D-494C-8706-A895569F5800}"/>
          </msink:context>
        </emma:interpretation>
      </emma:emma>
    </inkml:annotationXML>
    <inkml:trace contextRef="#ctx0" brushRef="#br0">-1 1307 2064,'3'-12'2967,"-3"12"387,0 0-129,11-18-387,-11 18-516,2-23-129,-2 23-516,8-30-129,-8 30 0,15-36-258,1 22-387,-9-9-129,11 5-258,-6-5 129,9 5-258,-5-3 0,8 5-129,-1-4 0,2 4-129,-1-3-129,5 1 129,1-2-129,8 1 129,-1-4-258,2 1 258,2-3-258,2 4 258,1-4-129,1 4 0,-5-2 129,1 1-129,-5 1 0,0 0 0,-4 1 0,1 0 0,-4 1 0,1-1 0,-1 1 129,-1-1-258,2 2 129,0 1 0,1-1 0,1 0 0,0 2 0,2 0 0,-1 0 0,1 2 0,0 0 0,0-2 0,1 3 0,1-1 0,5 3 0,0-3 0,7 0 0,2-2 0,6 1 0,1-2 0,6-1 0,2 0 0,1-1 0,2 1 0,-1-2 0,3 4 0,-1-3 0,2 3 0,2 0 0,6 0 0,4 1 0,6 3 0,4-2 0,3 1 0,1-1 0,1 3 129,0-1-129,-4 3 0,-3 0 0,-4 0 0,0 2 0,1 2 0,1 1 0,3 1 0,4-1 0,2 2 0,5 1 0,0-1 0,0 2 129,1 0-129,-1 0 0,-2 0 0,1 0 0,2 2 129,7 1-129,1-1 0,5 3 0,1-1 0,1 1 129,4 0-129,-1-1 0,3 1 129,5-3-129,3 2 0,4-3 0,4-1 129,3 0-129,1 0 0,3 0 0,3 0 129,1 0-129,1 0 0,-2 0 0,2 0 0,1 0 0,1 0 0,3 2 0,1-2 129,-4 4-129,-2-4 0,0 0 129,-4 0-129,-1 0 0,-3 0 0,0 0 129,-3 0-129,-2-4 0,-3 1 0,-2-1 0,-3 1 0,-6-3 0,-5 3 0,-9 3-129,-12-4-129,-7 4-258,-24 0-1806,-7 0-2064,-10 7 0,-20 0-258,-14 4-258</inkml:trace>
  </inkml:traceGroup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21T10:47:02.55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F85CD1FF-4FE3-45EC-A2D3-5DBDBB81842A}" emma:medium="tactile" emma:mode="ink">
          <msink:context xmlns:msink="http://schemas.microsoft.com/ink/2010/main" type="inkDrawing" rotatedBoundingBox="20705,997 22600,1033 22599,1044 20704,1008" shapeName="Other"/>
        </emma:interpretation>
      </emma:emma>
    </inkml:annotationXML>
    <inkml:trace contextRef="#ctx0" brushRef="#br0">19833 283 11868,'-16'-1'4773,"16"1"-516,0 0 258,27-4-2322,19 4-1548,9 0-129,24 7 0,8-7 0,25 5-129,7-3 0,16 5-129,7-5 0,8 2-129,-3-3 0,-1 1 0,-9 2-129,-10-2 129,-14-2-129,-18 0 129,-24 0 0,-18 0 0,-17 0-129,-18 0-387,-18 0-387,0 0-2838,-16 0-1161,-15 0-129,-2 0-387,-12 0-645</inkml:trace>
  </inkml:traceGroup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21T10:47:42.131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1D18C621-3BAB-4F36-8133-04927873E00C}" emma:medium="tactile" emma:mode="ink">
          <msink:context xmlns:msink="http://schemas.microsoft.com/ink/2010/main" type="inkDrawing" rotatedBoundingBox="2695,4150 3104,3650 3546,4012 3137,4512" semanticType="callout" shapeName="Other">
            <msink:sourceLink direction="to" ref="{6CE1D1F6-7232-46A8-89E4-9446CBF8945A}"/>
          </msink:context>
        </emma:interpretation>
      </emma:emma>
    </inkml:annotationXML>
    <inkml:trace contextRef="#ctx0" brushRef="#br0">261 140 10449,'5'-62'4644,"-5"35"0,0 6-129,0 21-2064,-9-30-903,9 30-387,0 0-387,0 0-258,-28 12 0,17 19-258,-5 4 0,-3 17-129,-3 6 0,-3 6 0,0 4-129,2-6 0,0-3 0,2-11 0,3-11 0,6-12-129,1-9 129,11-16 0,0 0-129,-9-10 129,9-15 0,7-9 129,7-11-129,6-6 0,5-6 129,5 0-129,4-3 129,2 4 0,-3 5 129,-1 10-128,-7 5-130,-2 15 0,-7 3 0,0 13 0,-16 5 0,27 2 0,-13 14 0,4 7 0,3 3 0,4 12 0,0 5 0,4 1 0,3 16 0,0-8-4516,-2 0-515,0-8-387,4-10-129</inkml:trace>
  </inkml:traceGroup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21T10:48:04.845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4CEF88FF-C9E1-40FD-A8AA-A9D1EAA08594}" emma:medium="tactile" emma:mode="ink">
          <msink:context xmlns:msink="http://schemas.microsoft.com/ink/2010/main" type="inkDrawing" rotatedBoundingBox="15232,16279 15408,16632 15384,16643 15208,16291" semanticType="callout" shapeName="Other">
            <msink:sourceLink direction="with" ref="{8976BC3B-6033-447F-A1D0-84DBBF4A6BF6}"/>
            <msink:sourceLink direction="with" ref="{121C8D2F-F585-46D1-9FA4-6E9D3814767F}"/>
          </msink:context>
        </emma:interpretation>
      </emma:emma>
    </inkml:annotationXML>
    <inkml:trace contextRef="#ctx0" brushRef="#br0">0-5 12384,'0'0'4773,"18"-2"-387,-11 14 258,0 8-2193,12 17-1548,-8 1-129,12 4-516,-3 5-387,-1-8-516,8 9-903,-16-16-2838,5-9 0,-16-23-387,21 5-258</inkml:trace>
  </inkml:traceGroup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21T10:48:04.970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604F316D-81F9-4748-818E-083CA700F481}" emma:medium="tactile" emma:mode="ink">
          <msink:context xmlns:msink="http://schemas.microsoft.com/ink/2010/main" type="inkDrawing" rotatedBoundingBox="15340,15962 15361,16147 15354,16148 15333,15962" semanticType="callout" shapeName="Other">
            <msink:sourceLink direction="with" ref="{8976BC3B-6033-447F-A1D0-84DBBF4A6BF6}"/>
          </msink:context>
        </emma:interpretation>
      </emma:emma>
    </inkml:annotationXML>
    <inkml:trace contextRef="#ctx0" brushRef="#br0">17 186 12255,'-13'-92'2838,"6"56"-2709,7 4-387,0 32-2838,0-26-903</inkml:trace>
  </inkml:traceGroup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21T10:48:05.328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121C8D2F-F585-46D1-9FA4-6E9D3814767F}" emma:medium="tactile" emma:mode="ink">
          <msink:context xmlns:msink="http://schemas.microsoft.com/ink/2010/main" type="inkDrawing" rotatedBoundingBox="15826,16091 16015,16522 15738,16643 15549,16213" semanticType="verticalRange" shapeName="Other">
            <msink:sourceLink direction="with" ref="{6404E5EC-0568-4200-87B4-26E243FE7EF8}"/>
            <msink:destinationLink direction="with" ref="{4CEF88FF-C9E1-40FD-A8AA-A9D1EAA08594}"/>
          </msink:context>
        </emma:interpretation>
      </emma:emma>
    </inkml:annotationXML>
    <inkml:trace contextRef="#ctx0" brushRef="#br0">127 0 9288,'0'0'3999,"-29"9"-129,13-4-129,-9 6-2322,2-9-645,23-2-387,-28 17 0,28-17 0,-6 20 129,6-20 0,13 25 129,12-7 129,-2-2 0,12 7 129,-4 0-129,9 7-129,-8-3-129,4 5 0,-9-5-129,-2 5-129,-13-4 0,-5-1-129,-7-4-258,-9-5 0,-9 1-258,-14-12-258,4 13-903,-22-20-1806,11 0-1419,-5 0 258,4-5-516,5-8-129</inkml:trace>
  </inkml:traceGroup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21T00:46:09.778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 contextRef="#ctx0" brushRef="#br0">0 229 9933,'33'-130'4902,"-25"84"0,3 17-258,-11 4-1419,21 25-1290,-21 0-774,29 38-258,-13-1-258,9 18-128,-6 4-517,3 15 0,-5 5 0,0 4 0,-7 3 0,-3-4 0,-5-2 0,-2-9 0,0-4 0,-14-19-517,5-5-128,-12-23-129,8-4-129,-8-16 0,21 0 129,-29-40 129,19 5 258,1-11 129,2-1 258,3-2 0,2 1 258,2 3 129,9 2 129,13 10 0,1 1 129,18 14-129,5-4 129,16 14-258,4-3 129,7 6-129,-6-1-129,-4 4 0,-10 2-129,-8 0 0,-17 4 0,-28-4 1,7 25-130,-14-4 0,-14 1 0,-2 3-130,-1 3 130,-1-1-129,8 1 0,2-1 129,12-1 0,3-1-129,14 2 129,9 0 129,9-1 0,6 1 130,-1-2-259,6 2 0,-8-4 0,-3 0 0,-10 0 0,-10-2 0,-12 3 0,-12-5 0,-19 1 0,-13-6 0,-9 0 0,-13-9 0,3 6-130,-20-11-4901,19-5-129,0-9 0,12 1-258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21T10:48:05.656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6D8A7BE5-B923-41CC-A5FF-AC4AE262817B}" emma:medium="tactile" emma:mode="ink">
          <msink:context xmlns:msink="http://schemas.microsoft.com/ink/2010/main" type="inkDrawing" rotatedBoundingBox="16806,15719 16970,16478 16892,16495 16728,15736" semanticType="callout" shapeName="Other">
            <msink:sourceLink direction="with" ref="{8976BC3B-6033-447F-A1D0-84DBBF4A6BF6}"/>
            <msink:sourceLink direction="with" ref="{CF3941A1-4BCF-4C99-BCF2-568D9709CE89}"/>
          </msink:context>
        </emma:interpretation>
      </emma:emma>
    </inkml:annotationXML>
    <inkml:trace contextRef="#ctx0" brushRef="#br0">0 0 16125,'43'-3'4902,"-27"3"0,0 16-258,-8 5-3999,7 17-129,-6 4-129,1 12-258,-1 4 129,2 10-129,-2 0 1,1 1-389,3 0 130,-3-6-258,5-1-258,-8-19-258,9 5-258,-16-48-1419,5 30-2193,-5-30 129,0 0-387,-9-25 129</inkml:trace>
  </inkml:traceGroup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21T10:48:05.921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BB66BDFA-4E47-44CD-8F51-188B647AB9C6}" emma:medium="tactile" emma:mode="ink">
          <msink:context xmlns:msink="http://schemas.microsoft.com/ink/2010/main" type="inkDrawing" rotatedBoundingBox="16751,16022 17477,16147 17440,16364 16714,16239" semanticType="callout" shapeName="Other">
            <msink:sourceLink direction="with" ref="{CF3941A1-4BCF-4C99-BCF2-568D9709CE89}"/>
            <msink:sourceLink direction="with" ref="{8976BC3B-6033-447F-A1D0-84DBBF4A6BF6}"/>
          </msink:context>
        </emma:interpretation>
      </emma:emma>
    </inkml:annotationXML>
    <inkml:trace contextRef="#ctx0" brushRef="#br0">0 72 13545,'61'-37'4773,"-4"30"0,10-2-129,17 7-3096,-11-8-387,11 6-516,-13 0-258,-7 4 0,-13 0 0,-13 8-258,-15 2 0,-9 8 0,-9 2-258,-5 5 129,0 3-258,0 0 0,0 3-129,0-10-129,0 6-258,0-27-645,9 23-2709,-9-23-645,0 0-129,20-13 0</inkml:trace>
  </inkml:traceGroup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21T10:48:06.077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676911A1-B329-450B-A41E-7FA110908E4F}" emma:medium="tactile" emma:mode="ink">
          <msink:context xmlns:msink="http://schemas.microsoft.com/ink/2010/main" type="inkDrawing" rotatedBoundingBox="17418,15821 17461,15925 17429,15939 17386,15834" shapeName="Other"/>
        </emma:interpretation>
      </emma:emma>
    </inkml:annotationXML>
    <inkml:trace contextRef="#ctx0" brushRef="#br0">54 98 12384,'-20'-70'4515,"15"51"-645,-8 1-516,13 18-5031,0 0-1935,-14 14-516,14 7-387,4-1-387</inkml:trace>
  </inkml:traceGroup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21T10:48:06.592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B12CDF3A-6494-49F8-B5A5-3619DAC2F8FD}" emma:medium="tactile" emma:mode="ink">
          <msink:context xmlns:msink="http://schemas.microsoft.com/ink/2010/main" type="inkDrawing" rotatedBoundingBox="18146,15680 19196,16342 18720,17098 17670,16436" semanticType="callout" shapeName="Other">
            <msink:sourceLink direction="with" ref="{CF3941A1-4BCF-4C99-BCF2-568D9709CE89}"/>
          </msink:context>
        </emma:interpretation>
      </emma:emma>
    </inkml:annotationXML>
    <inkml:trace contextRef="#ctx0" brushRef="#br0">175 65 11868,'19'-9'4644,"-19"9"-387,-21-2 129,1 4-2967,-12 0-645,7 12-129,-3 2-387,5 5 0,0 2-129,10 6 129,6-1-129,7 6-129,5 0 129,17-2-129,4-2 0,6-5-129,9-4 0,2-13-387,9 2-387,-6-17-774,18 0-645,-14-23-258,19 7 0,-16-18 0,19 7 129,-19-12 387,4 3 1161,-14 7 1032,-15-3 1161,-5 13 516,-19-1 387,-4 27-129,-9-25 129,9 25-129,-36 4-258,31 20-129,-9-4-387,14 19-516,7 0 129,23 18-258,2 4-129,14 12-129,1 1-258,4 8 258,-5-5-258,-5-3 129,-14-4 0,-13-6 0,-14-11-258,-27-16-129,-15-3-387,-33-21-2709,-3 3-1548,-11-9-129,-4-5-258,-4-2-258</inkml:trace>
  </inkml:traceGroup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21T10:47:29.136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9F2E5927-DB0A-40A6-BA63-9F74A65A98A3}" emma:medium="tactile" emma:mode="ink">
          <msink:context xmlns:msink="http://schemas.microsoft.com/ink/2010/main" type="writingRegion" rotatedBoundingBox="3748,9302 4134,9302 4134,9698 3748,9698"/>
        </emma:interpretation>
      </emma:emma>
    </inkml:annotationXML>
    <inkml:traceGroup>
      <inkml:annotationXML>
        <emma:emma xmlns:emma="http://www.w3.org/2003/04/emma" version="1.0">
          <emma:interpretation id="{D9728BB7-36F5-4969-88DC-914B293CD336}" emma:medium="tactile" emma:mode="ink">
            <msink:context xmlns:msink="http://schemas.microsoft.com/ink/2010/main" type="paragraph" rotatedBoundingBox="3748,9302 4134,9302 4134,9698 3748,969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7944AE1-A6D7-41A8-9488-BAD6DC20F8F8}" emma:medium="tactile" emma:mode="ink">
              <msink:context xmlns:msink="http://schemas.microsoft.com/ink/2010/main" type="line" rotatedBoundingBox="3748,9302 4134,9302 4134,9698 3748,9698"/>
            </emma:interpretation>
          </emma:emma>
        </inkml:annotationXML>
        <inkml:traceGroup>
          <inkml:annotationXML>
            <emma:emma xmlns:emma="http://www.w3.org/2003/04/emma" version="1.0">
              <emma:interpretation id="{D45F1C8C-3604-4255-8534-0DF0ACCAC39E}" emma:medium="tactile" emma:mode="ink">
                <msink:context xmlns:msink="http://schemas.microsoft.com/ink/2010/main" type="inkWord" rotatedBoundingBox="3748,9302 4134,9302 4134,9698 3748,9698"/>
              </emma:interpretation>
              <emma:one-of disjunction-type="recognition" id="oneOf0">
                <emma:interpretation id="interp0" emma:lang="en-US" emma:confidence="0">
                  <emma:literal>.</emma:literal>
                </emma:interpretation>
                <emma:interpretation id="interp1" emma:lang="en-US" emma:confidence="0">
                  <emma:literal>/</emma:literal>
                </emma:interpretation>
                <emma:interpretation id="interp2" emma:lang="en-US" emma:confidence="0">
                  <emma:literal>r</emma:literal>
                </emma:interpretation>
                <emma:interpretation id="interp3" emma:lang="en-US" emma:confidence="0">
                  <emma:literal>•</emma:literal>
                </emma:interpretation>
                <emma:interpretation id="interp4" emma:lang="en-US" emma:confidence="0">
                  <emma:literal>N</emma:literal>
                </emma:interpretation>
              </emma:one-of>
            </emma:emma>
          </inkml:annotationXML>
          <inkml:trace contextRef="#ctx0" brushRef="#br0">1923-948 2451,'-27'-9'2967,"27"9"516,-21-24-258,21 24-774,-9-24-258,5 7-516,4 17 129,2-31-387,16 21-258,-6-15 0,20 9-258,0-13-645,11-4-1677,-1-10-2064,24 6-129,-5-17-645,17 10-129</inkml:trace>
        </inkml:traceGroup>
      </inkml:traceGroup>
    </inkml:traceGroup>
  </inkml:traceGroup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21T10:47:10.026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7F1B0255-2D50-4B13-BF38-D7F69BFA75CF}" emma:medium="tactile" emma:mode="ink">
          <msink:context xmlns:msink="http://schemas.microsoft.com/ink/2010/main" type="writingRegion" rotatedBoundingBox="686,5635 2639,5853 2520,6922 567,6704"/>
        </emma:interpretation>
      </emma:emma>
    </inkml:annotationXML>
    <inkml:traceGroup>
      <inkml:annotationXML>
        <emma:emma xmlns:emma="http://www.w3.org/2003/04/emma" version="1.0">
          <emma:interpretation id="{F4D1BF7D-32AF-4AF5-85F7-25D3B42C0F10}" emma:medium="tactile" emma:mode="ink">
            <msink:context xmlns:msink="http://schemas.microsoft.com/ink/2010/main" type="paragraph" rotatedBoundingBox="706,6504 694,5693 1237,5684 1249,6496" alignmentLevel="2"/>
          </emma:interpretation>
        </emma:emma>
      </inkml:annotationXML>
      <inkml:traceGroup>
        <inkml:annotationXML>
          <emma:emma xmlns:emma="http://www.w3.org/2003/04/emma" version="1.0">
            <emma:interpretation id="{C8689A2D-6E25-4DAB-8454-B29F2ED121F6}" emma:medium="tactile" emma:mode="ink">
              <msink:context xmlns:msink="http://schemas.microsoft.com/ink/2010/main" type="line" rotatedBoundingBox="706,6504 694,5693 1237,5684 1249,6496"/>
            </emma:interpretation>
          </emma:emma>
        </inkml:annotationXML>
        <inkml:traceGroup>
          <inkml:annotationXML>
            <emma:emma xmlns:emma="http://www.w3.org/2003/04/emma" version="1.0">
              <emma:interpretation id="{5EEE18AB-B1FD-4BCE-A619-33CDDA62D343}" emma:medium="tactile" emma:mode="ink">
                <msink:context xmlns:msink="http://schemas.microsoft.com/ink/2010/main" type="inkWord" rotatedBoundingBox="706,6504 694,5693 1237,5684 1249,6496"/>
              </emma:interpretation>
              <emma:one-of disjunction-type="recognition" id="oneOf0">
                <emma:interpretation id="interp0" emma:lang="en-US" emma:confidence="1">
                  <emma:literal>T</emma:literal>
                </emma:interpretation>
                <emma:interpretation id="interp1" emma:lang="en-US" emma:confidence="0">
                  <emma:literal>J</emma:literal>
                </emma:interpretation>
                <emma:interpretation id="interp2" emma:lang="en-US" emma:confidence="0">
                  <emma:literal>y</emma:literal>
                </emma:interpretation>
                <emma:interpretation id="interp3" emma:lang="en-US" emma:confidence="0">
                  <emma:literal>Y</emma:literal>
                </emma:interpretation>
                <emma:interpretation id="interp4" emma:lang="en-US" emma:confidence="0">
                  <emma:literal>7</emma:literal>
                </emma:interpretation>
              </emma:one-of>
            </emma:emma>
          </inkml:annotationXML>
          <inkml:trace contextRef="#ctx0" brushRef="#br0">-192 5095 11352,'0'-27'5031,"25"4"-516,-2 11 0,16 6-2580,-5-13-774,19 10-387,-1-4-387,6 3-387,1 8-258,-9-7-774,10 9-2193,-19 7-1290,-9 4 0,-18 5-387,-12 2-645</inkml:trace>
          <inkml:trace contextRef="#ctx0" brushRef="#br0" timeOffset="-249.6005">89 5036 12255,'0'-28'4386,"0"10"0,0 18 0,0 0-2838,0 0-645,18 12-258,-18-12-129,8 40-129,-8-15 129,8 14-258,-7 5 129,3 11-129,-4 9-129,0 11 0,0-2 129,0 0-129,0-4-129,-4-5 0,3-10-129,-5-10 0,4-12-129,2-32-129,-5 25-387,5-25-258,0 0-903,-16-27-2709,11-5 129,-1-7-387,-3-11 0</inkml:trace>
        </inkml:traceGroup>
      </inkml:traceGroup>
    </inkml:traceGroup>
    <inkml:traceGroup>
      <inkml:annotationXML>
        <emma:emma xmlns:emma="http://www.w3.org/2003/04/emma" version="1.0">
          <emma:interpretation id="{26BE1E43-9F6E-4136-83CC-3893A1B5F4C2}" emma:medium="tactile" emma:mode="ink">
            <msink:context xmlns:msink="http://schemas.microsoft.com/ink/2010/main" type="paragraph" rotatedBoundingBox="624,6186 2577,6404 2520,6922 567,670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92C9B6C-C47C-47F4-916F-94A4E56B94D4}" emma:medium="tactile" emma:mode="ink">
              <msink:context xmlns:msink="http://schemas.microsoft.com/ink/2010/main" type="inkBullet" rotatedBoundingBox="595,6445 1411,6536 1401,6620 586,6529"/>
            </emma:interpretation>
            <emma:one-of disjunction-type="recognition" id="oneOf1">
              <emma:interpretation id="interp5" emma:lang="en-US" emma:confidence="0">
                <emma:literal>_</emma:literal>
              </emma:interpretation>
              <emma:interpretation id="interp6" emma:lang="en-US" emma:confidence="0">
                <emma:literal>-</emma:literal>
              </emma:interpretation>
              <emma:interpretation id="interp7" emma:lang="en-US" emma:confidence="0">
                <emma:literal>•</emma:literal>
              </emma:interpretation>
              <emma:interpretation id="interp8" emma:lang="en-US" emma:confidence="0">
                <emma:literal>.</emma:literal>
              </emma:interpretation>
              <emma:interpretation id="interp9" emma:lang="en-US" emma:confidence="0">
                <emma:literal>~</emma:literal>
              </emma:interpretation>
            </emma:one-of>
          </emma:emma>
        </inkml:annotationXML>
        <inkml:trace contextRef="#ctx0" brushRef="#br0" timeOffset="280.8005">-301 5803 11739,'41'9'4902,"-12"-9"-387,4 0 0,5 9-2709,-1-9-774,18 0-387,-5 0-258,3 2-258,4 3-258,-5-5-516,14 12-774,-17-12-1935,10 0-1161,9-1-129,-2-10-387,5-3 0</inkml:trace>
      </inkml:traceGroup>
      <inkml:traceGroup>
        <inkml:annotationXML>
          <emma:emma xmlns:emma="http://www.w3.org/2003/04/emma" version="1.0">
            <emma:interpretation id="{89CAAEF3-3678-4200-B514-EA5DE3CF9499}" emma:medium="tactile" emma:mode="ink">
              <msink:context xmlns:msink="http://schemas.microsoft.com/ink/2010/main" type="line" rotatedBoundingBox="1582,6293 2577,6404 2520,6922 1524,6810"/>
            </emma:interpretation>
          </emma:emma>
        </inkml:annotationXML>
        <inkml:traceGroup>
          <inkml:annotationXML>
            <emma:emma xmlns:emma="http://www.w3.org/2003/04/emma" version="1.0">
              <emma:interpretation id="{1D6C763D-EE3B-43BE-A4AD-BBE893D5B90B}" emma:medium="tactile" emma:mode="ink">
                <msink:context xmlns:msink="http://schemas.microsoft.com/ink/2010/main" type="inkWord" rotatedBoundingBox="1582,6293 2577,6404 2520,6922 1524,6810"/>
              </emma:interpretation>
              <emma:one-of disjunction-type="recognition" id="oneOf2">
                <emma:interpretation id="interp10" emma:lang="en-US" emma:confidence="0">
                  <emma:literal>DC</emma:literal>
                </emma:interpretation>
                <emma:interpretation id="interp11" emma:lang="en-US" emma:confidence="0">
                  <emma:literal>DS</emma:literal>
                </emma:interpretation>
                <emma:interpretation id="interp12" emma:lang="en-US" emma:confidence="0">
                  <emma:literal>Ds</emma:literal>
                </emma:interpretation>
                <emma:interpretation id="interp13" emma:lang="en-US" emma:confidence="0">
                  <emma:literal>DO</emma:literal>
                </emma:interpretation>
                <emma:interpretation id="interp14" emma:lang="en-US" emma:confidence="0">
                  <emma:literal>DE</emma:literal>
                </emma:interpretation>
              </emma:one-of>
            </emma:emma>
          </inkml:annotationXML>
          <inkml:trace contextRef="#ctx0" brushRef="#br0" timeOffset="748.8013">816 5691 9675,'0'0'4773,"-10"2"-129,10-2-129,-9 21-1677,12 11-1161,-3-14-387,7 16-387,-5-6-387,9 8 0,-6-3-387,2 1-258,0 0-258,-5-9-129,7 3-645,-9-28-774,0 0-516,0 0-387,9-8 387,-16-32-129,7 10 258,-16-20 129,5 8 903,-8-8 1677,-5 2 903,5 9 903,-6 0 0,13 15 0,-10-8-129,22 32 258,-5-32-129,17 32-774,-12 0-387,47 0-258,-19 0-258,18 13 129,-5 1-129,5 11-129,-1 0-258,-4 5 129,-7 4-129,-8 1 0,-11 3 0,-10-3-129,-7 5 0,-16-7-129,-8 3 0,-12-6-129,-4 0-129,-12-6-129,8 4-516,-16-19-774,23 3-2451,-9-3-387,8-3-129,7-5-258</inkml:trace>
          <inkml:trace contextRef="#ctx0" brushRef="#br0" timeOffset="1201.2021">1501 5792 8127,'-30'-7'4128,"14"7"258,-9 0-516,-2 0-1935,27 0-516,-37 9-129,37-9-516,-21 18-129,21-18-258,0 19 0,0-19 0,33 20 0,-2-6 0,2-3-129,12 5 129,-4-4-129,0 6 0,-4 0 0,-9 3-129,-12-1 0,-12 3 0,-9 0 0,-17 0 0,-11 0 0,-7-3-129,-6-4 0,3-5 0,-1-4 0,1-6-258,13 1-258,-9-2-3741,14-9-258,5 2-129,4-2-258</inkml:trace>
        </inkml:traceGroup>
      </inkml:traceGroup>
    </inkml:traceGroup>
  </inkml:traceGroup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21T10:49:08.321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E10B1296-183D-494C-8706-A895569F5800}" emma:medium="tactile" emma:mode="ink">
          <msink:context xmlns:msink="http://schemas.microsoft.com/ink/2010/main" type="inkDrawing" rotatedBoundingBox="5147,8484 5624,6204 5697,6220 5220,8500" semanticType="callout" shapeName="Other">
            <msink:sourceLink direction="with" ref="{0E5DF6C4-9486-44AA-AA67-24BB239BBACA}"/>
            <msink:sourceLink direction="with" ref="{5C2182AF-199B-4E77-B07C-75ABB217F413}"/>
          </msink:context>
        </emma:interpretation>
      </emma:emma>
    </inkml:annotationXML>
    <inkml:trace contextRef="#ctx0" brushRef="#br0">436 0 3999,'6'94'4128,"-6"-48"-129,-9-14 258,2-3-1419,-2 10-903,-11-12-387,11 10-387,-5-9-387,5 10-516,2-3-516,2 4-516,5 8-258,-2-5-387,2 12-129,0-3-516,0 12 0,-9-3 0,2 9 258,-5-3 129,-3 9 387,-1-2 387,-1 2 645,-1 1 258,0-1 516,-2-2 387,3-4 258,-3 6 258,1-9 129,-1 3 0,-3-8 258,1 3-516,-1-6 0,4 5-387,-1-5-645,4-3-774,4 2-1419,12 7-1419,-9-7-258,11 13-129,-2-10-516</inkml:trace>
  </inkml:traceGroup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21T10:49:08.602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A917374F-D271-436D-A147-2C9AD233860D}" emma:medium="tactile" emma:mode="ink">
          <msink:context xmlns:msink="http://schemas.microsoft.com/ink/2010/main" type="inkDrawing" rotatedBoundingBox="5031,11679 5162,9281 5173,9282 5042,11680" semanticType="callout" shapeName="Other">
            <msink:sourceLink direction="with" ref="{C90A5DC0-08E1-4E26-B79F-414532A38E4C}"/>
            <msink:sourceLink direction="with" ref="{98CB8C17-28F4-417C-9E1F-92F0D81FF11C}"/>
          </msink:context>
        </emma:interpretation>
      </emma:emma>
    </inkml:annotationXML>
    <inkml:trace contextRef="#ctx0" brushRef="#br0">124 0 4257,'-8'150'3741,"8"-58"-129,-12-14-387,10 18-774,-5 6-774,0-3-516,3 8-516,-3-5-258,2 4-258,1-6 0,1 5-129,-3 2 0,1-3 0,0 7-129,-2 1 258,0 2-258,-1-4-129,1-2 258,0-4-516,4-10-516,1 2-1935,-11-25-774,13 6 129,0-24-387</inkml:trace>
  </inkml:traceGroup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21T10:49:09.959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51D6D6C8-AC80-46B5-9421-65CD453E37DC}" emma:medium="tactile" emma:mode="ink">
          <msink:context xmlns:msink="http://schemas.microsoft.com/ink/2010/main" type="inkDrawing" rotatedBoundingBox="11385,8717 15476,9797 15344,10294 11254,9215" semanticType="callout" shapeName="Other">
            <msink:sourceLink direction="from" ref="{98CB8C17-28F4-417C-9E1F-92F0D81FF11C}"/>
          </msink:context>
        </emma:interpretation>
      </emma:emma>
    </inkml:annotationXML>
    <inkml:trace contextRef="#ctx0" brushRef="#br0">61 63 3612,'-26'-32'4128,"26"32"-516,-22-27 129,22 27-387,0 0-1032,-16-5-516,16 5-387,0 18-387,16 9-387,-1-4-129,17 12 129,7-1-129,19 11 0,10-6 0,17 9-129,11-7 258,18 7-258,13-7 129,18 3-129,16-5 129,18 4-129,4-4 129,11 5-258,7 1 0,13 3-128,1 2-130,-3 7 0,-13 0 0,-9-1 0,-10 0 0,-8-7 0,-10-4 0,-21-6 0,-17-10 0,-17-10 0,-18-8 0,-18-9 0,-16-4 0,-19-18 0,-15-5 0,-19-7 0,-6-2-130,-19-1 1,-3 1-129,-6 4 129,1 9-129,3 4 129,8 12 0,20 5 129,-16 5 0,23 12 0,17 4 129,13 7 0,6 3 129,6 4 0,-1 2 0,0 3-128,-10-5-130,-15 4 0,-16-1 0,-16-1 0,-19 8-1162,-29-10-3353,-7-3-129,-9-3-129,-2-1-516</inkml:trace>
  </inkml:traceGroup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21T10:48:17.54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CAA20A68-887B-4888-8E46-E1435DB62E93}" emma:medium="tactile" emma:mode="ink">
          <msink:context xmlns:msink="http://schemas.microsoft.com/ink/2010/main" type="writingRegion" rotatedBoundingBox="1293,570 19362,297 19381,1552 1312,1824"/>
        </emma:interpretation>
      </emma:emma>
    </inkml:annotationXML>
    <inkml:traceGroup>
      <inkml:annotationXML>
        <emma:emma xmlns:emma="http://www.w3.org/2003/04/emma" version="1.0">
          <emma:interpretation id="{9BF8D2CF-62D8-4909-9E61-DB9D5BB26897}" emma:medium="tactile" emma:mode="ink">
            <msink:context xmlns:msink="http://schemas.microsoft.com/ink/2010/main" type="paragraph" rotatedBoundingBox="1293,570 19362,297 19381,1552 1312,182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8D1C110-143C-4DE6-B790-0A9D6924E74E}" emma:medium="tactile" emma:mode="ink">
              <msink:context xmlns:msink="http://schemas.microsoft.com/ink/2010/main" type="line" rotatedBoundingBox="1293,570 19362,297 19381,1552 1312,1824"/>
            </emma:interpretation>
          </emma:emma>
        </inkml:annotationXML>
        <inkml:traceGroup>
          <inkml:annotationXML>
            <emma:emma xmlns:emma="http://www.w3.org/2003/04/emma" version="1.0">
              <emma:interpretation id="{100E5AFE-D260-427A-B4E5-D01D4A47CD91}" emma:medium="tactile" emma:mode="ink">
                <msink:context xmlns:msink="http://schemas.microsoft.com/ink/2010/main" type="inkWord" rotatedBoundingBox="1313,916 3723,1059 3671,1940 1261,1797"/>
              </emma:interpretation>
              <emma:one-of disjunction-type="recognition" id="oneOf0">
                <emma:interpretation id="interp0" emma:lang="en-US" emma:confidence="0">
                  <emma:literal>MOs</emma:literal>
                </emma:interpretation>
                <emma:interpretation id="interp1" emma:lang="en-US" emma:confidence="0">
                  <emma:literal>MOS</emma:literal>
                </emma:interpretation>
                <emma:interpretation id="interp2" emma:lang="en-US" emma:confidence="0">
                  <emma:literal>Mos</emma:literal>
                </emma:interpretation>
                <emma:interpretation id="interp3" emma:lang="en-US" emma:confidence="0">
                  <emma:literal>Mos.</emma:literal>
                </emma:interpretation>
                <emma:interpretation id="interp4" emma:lang="en-US" emma:confidence="0">
                  <emma:literal>mos</emma:literal>
                </emma:interpretation>
              </emma:one-of>
            </emma:emma>
          </inkml:annotationXML>
          <inkml:trace contextRef="#ctx0" brushRef="#br0">0 125 5160,'7'-23'4644,"-3"7"129,-4 16-258,0 0-1419,0 0-1032,0 0-774,0 0-387,-2 30-387,0-3 129,2 12-387,-2 9 129,2 11-258,-1 7 129,1 8-129,0 3 0,0 1-129,1-5 0,5-7 0,-1-13 129,2-10 0,-2-17 0,-5-26 0,0 0 0,18-12 129,-16-27 0,3-11 0,1-12 0,-3-9-258,-1-11 129,-2 0 0,0-2-258,0 6 258,-2 4-258,-3 10 129,-6 10-129,2 12 129,2 11 0,0 10 0,7 21-129,0 0 129,0 0 0,9 11 0,12 14 0,10 5 0,4 4 0,8 6 0,3 1 129,0 0-129,2-3 129,-5-3-129,-6-3 258,-3-7-258,-7-7 129,-4-9-129,-3-9 0,-1-9 129,1-13-258,1-10 258,0-8-258,1-8 129,1-2-129,0 2 129,-3 5-129,-3 6 258,-4 8-258,-6 10 129,-7 19 129,0 0-129,16 0 0,-12 14 0,-1 14-129,2 8 258,3 7 0,0 8-129,1 6 129,0 4-129,0-1 0,0 0 0,0-1 129,-2-6-258,2-1 0,-6-9-129,5-2-129,-7-17-129,6 10-516,-7-34-903,9 20-2967,-9-20 258,0 0-516,0 0 129</inkml:trace>
          <inkml:trace contextRef="#ctx0" brushRef="#br0" timeOffset="436.8008">1249 191 10965,'-25'-18'4902,"25"18"-387,-25-5 129,4 3-2967,17 11-774,-10 9-129,8 12-516,-2 6 129,0 8-258,5 8 0,1 4 0,2 5 0,7 3-129,7-4 0,4-6 0,5-5 0,4-9 129,2-12 0,-1-7 0,-3-14 0,2-7 0,-4-16 129,2-8 0,-6-14 0,1-4 0,-4-12 129,0-4-258,-2-8 0,-2 2 129,-8 3-258,-4 4 129,0 6-258,-14 8 129,-2 8-387,-13 8 129,1 13-387,-11-2-258,16 16-1161,-17 0-2967,10 9 258,3 1-516,11 6 258</inkml:trace>
          <inkml:trace contextRef="#ctx0" brushRef="#br0" timeOffset="1185.602">2108 166 9030,'5'-16'4386,"-5"16"0,0 0-516,0 0-1806,-21-3-1161,3 6-516,-7 8-258,2 5 0,-2 0 0,4 0-258,5 3 258,3-3-129,10 0 129,3 0-129,0-16 129,34 27 0,-6-15 129,8 3 0,3-3 0,9 6 0,-4-4 0,6 6-129,-7-1 129,-1 3 0,-8 1-129,-5 3 129,-15-1 0,-9 2-129,-7 1 129,-15-3-129,-14-3 129,-4-3-129,-11-6 0,-4-5 0,-4-6 0,3-2-129,1-2 129,6-6-129,3-5 0,9 2 0,5-1 0,6 1-129,21 11-387,-27-19-774,27 19-1290,0 0-2064,0 0-129,11 0-129,-11 0-645</inkml:trace>
        </inkml:traceGroup>
        <inkml:traceGroup>
          <inkml:annotationXML>
            <emma:emma xmlns:emma="http://www.w3.org/2003/04/emma" version="1.0">
              <emma:interpretation id="{D93A909F-4044-48B3-866A-382EB6522E3D}" emma:medium="tactile" emma:mode="ink">
                <msink:context xmlns:msink="http://schemas.microsoft.com/ink/2010/main" type="inkWord" rotatedBoundingBox="3722,1660 4088,793 4597,1008 4232,1874"/>
              </emma:interpretation>
              <emma:one-of disjunction-type="recognition" id="oneOf1">
                <emma:interpretation id="interp5" emma:lang="en-US" emma:confidence="0">
                  <emma:literal>F</emma:literal>
                </emma:interpretation>
                <emma:interpretation id="interp6" emma:lang="en-US" emma:confidence="0">
                  <emma:literal>f</emma:literal>
                </emma:interpretation>
                <emma:interpretation id="interp7" emma:lang="en-US" emma:confidence="0">
                  <emma:literal>k</emma:literal>
                </emma:interpretation>
                <emma:interpretation id="interp8" emma:lang="en-US" emma:confidence="0">
                  <emma:literal>K</emma:literal>
                </emma:interpretation>
                <emma:interpretation id="interp9" emma:lang="en-US" emma:confidence="0">
                  <emma:literal>of</emma:literal>
                </emma:interpretation>
              </emma:one-of>
            </emma:emma>
          </inkml:annotationXML>
          <inkml:trace contextRef="#ctx0" brushRef="#br0" timeOffset="1716.0031">2652 150 12771,'9'-21'4773,"-9"21"-258,9 21 0,0 13-3612,-9 0-129,3 17-129,-3 1-129,2 10-258,-2 2 129,0 5-387,2 1 0,0-10-129,3-3-129,-3-11 0,3-5-129,-3-21-129,9-3-258,-11-17-516,12-16-903,-12-23-774,7-2-645,-3-8-1032,-4-14 0,0-6 1161,0 3 1419,-9-3 1548,-2-4 1290,2 18 1677,-5 0 1419,3 9 516,8 8-129,3 15-1032,0-9-903,27 22-387,-6-12-774,23 12-387,6-6-258,14 3 0,0 1-258,2 5-129,0 3-258,-13 2-387,-1 11-774,-29 7-3225,-11 7 258,-12 4-516,-14 3-129</inkml:trace>
          <inkml:trace contextRef="#ctx0" brushRef="#br0" timeOffset="1934.4034">2722 415 11610,'-27'20'4773,"27"-20"-516,0 0 387,14 23-3483,-14-23-129,43 5-258,-17-5-129,17 0-387,3 0-258,1 0-387,6 2-1290,-9-2-2838,-1 0 0,-5-4-258,-8 1-387</inkml:trace>
        </inkml:traceGroup>
        <inkml:traceGroup>
          <inkml:annotationXML>
            <emma:emma xmlns:emma="http://www.w3.org/2003/04/emma" version="1.0">
              <emma:interpretation id="{418F94A6-4136-496D-AFFD-A54F7E9C4A78}" emma:medium="tactile" emma:mode="ink">
                <msink:context xmlns:msink="http://schemas.microsoft.com/ink/2010/main" type="inkWord" rotatedBoundingBox="4714,997 6271,731 6416,1582 4860,1848"/>
              </emma:interpretation>
              <emma:one-of disjunction-type="recognition" id="oneOf2">
                <emma:interpretation id="interp10" emma:lang="en-US" emma:confidence="1">
                  <emma:literal>ET</emma:literal>
                </emma:interpretation>
                <emma:interpretation id="interp11" emma:lang="en-US" emma:confidence="0">
                  <emma:literal>EAT</emma:literal>
                </emma:interpretation>
                <emma:interpretation id="interp12" emma:lang="en-US" emma:confidence="0">
                  <emma:literal>EXT</emma:literal>
                </emma:interpretation>
                <emma:interpretation id="interp13" emma:lang="en-US" emma:confidence="0">
                  <emma:literal>EFT</emma:literal>
                </emma:interpretation>
                <emma:interpretation id="interp14" emma:lang="en-US" emma:confidence="0">
                  <emma:literal>EDT</emma:literal>
                </emma:interpretation>
              </emma:one-of>
            </emma:emma>
          </inkml:annotationXML>
          <inkml:trace contextRef="#ctx0" brushRef="#br0" timeOffset="2620.8047">3460 188 10707,'7'-41'4386,"-7"41"258,5-22-387,-5 22-1806,0 0-1548,9 25-258,-7 2-258,5 9-258,-3 4 129,3 12 0,-2 1-129,0 4-129,-1 2 129,-4-6-387,2-5 129,-2-10 0,0-6 0,0-15 0,0-17-258,0 0 0,10-10-258,-10-26-258,11 2-129,-11-19-129,7 5-129,-7-14 387,0 3 258,-2-1 387,-3-1 387,5 13 516,-7-3 129,10 19 387,-3-7 0,25 19 0,-7-5-129,21 14-258,-1-3-258,15 11 0,-5-6-129,9 9-129,-2 0-258,-5 0 0,-2 7-516,-18 2-774,4 12-3096,-23 2-129,-11 2-129,-7 0-516</inkml:trace>
          <inkml:trace contextRef="#ctx0" brushRef="#br0" timeOffset="2839.205">3504 348 11223,'22'17'4902,"18"-17"-387,10 0 129,16 0-2709,-11 0-774,15 0-645,-10 0-387,-5 0-516,-5 6-387,-22-6-1161,-1 12-2580,-23 4 129,-6 2-516,-19 3 0</inkml:trace>
          <inkml:trace contextRef="#ctx0" brushRef="#br0" timeOffset="3010.8053">3590 653 6708,'-29'8'4644,"17"9"-258,12-17 0,37 18-2064,-17-18-516,28 5-387,-7-5-645,17 2-516,5-2-387,-1-3-1161,5-8-2967,-1 2 129,-7-7-516,-6-2-129</inkml:trace>
          <inkml:trace contextRef="#ctx0" brushRef="#br0" timeOffset="3276.0058">4354 83 11739,'48'-9'4902,"-17"7"-516,10 2 258,5-9-2967,16 9-645,-3 0-516,10 0-129,-1 0-387,-4 0 0,-4-2-387,-15-8-903,1 6-2967,-26-3-129,-20 7-258,0 0-387</inkml:trace>
          <inkml:trace contextRef="#ctx0" brushRef="#br0" timeOffset="3432.0061">4796 77 9933,'-50'38'4644,"36"-17"129,-4 2-387,18 15-1935,-13-14-774,13 23-774,-1-5-387,1 6-516,0 15-387,0-15-2322,0 14-1935,3-4 129,1-2-645,-1-7-387</inkml:trace>
        </inkml:traceGroup>
        <inkml:traceGroup>
          <inkml:annotationXML>
            <emma:emma xmlns:emma="http://www.w3.org/2003/04/emma" version="1.0">
              <emma:interpretation id="{55C05C36-FAA2-416A-9945-19CE3494AA9D}" emma:medium="tactile" emma:mode="ink">
                <msink:context xmlns:msink="http://schemas.microsoft.com/ink/2010/main" type="inkWord" rotatedBoundingBox="10106,437 13758,382 13775,1517 10124,1573"/>
              </emma:interpretation>
              <emma:one-of disjunction-type="recognition" id="oneOf3">
                <emma:interpretation id="interp15" emma:lang="en-US" emma:confidence="0">
                  <emma:literal>characteristics</emma:literal>
                </emma:interpretation>
                <emma:interpretation id="interp16" emma:lang="en-US" emma:confidence="0">
                  <emma:literal>Characteristics</emma:literal>
                </emma:interpretation>
                <emma:interpretation id="interp17" emma:lang="en-US" emma:confidence="0">
                  <emma:literal>characteristic-st</emma:literal>
                </emma:interpretation>
                <emma:interpretation id="interp18" emma:lang="en-US" emma:confidence="0">
                  <emma:literal>Characteristic-I</emma:literal>
                </emma:interpretation>
                <emma:interpretation id="interp19" emma:lang="en-US" emma:confidence="0">
                  <emma:literal>Characteristic-st</emma:literal>
                </emma:interpretation>
              </emma:one-of>
            </emma:emma>
          </inkml:annotationXML>
          <inkml:trace contextRef="#ctx0" brushRef="#br0" timeOffset="6302.4111">8983 221 9675,'0'-50'4128,"-13"25"258,-3 8-387,16 17-2064,-35-27-516,35 27-645,-36 0-258,36 0-129,-28 28-129,19-1-129,-2 5 0,4 5-129,0 2 258,3 0-258,4 0 129,0-5-129,0 0 129,6-6-258,3-5 129,1-3 0,-10-20 0,29 23 0,-13-23 0,2 0 258,-1-15 0,3-2 0,-2-13 258,3 1 0,-5-10-129,7 5 129,-3-1-258,3 7 129,-4 5-258,8 10 0,2 8-129,6 5 0,3 14 0,-1 4-129,0 8 129,1-1-258,-1 4 129,-9-8-387,1 0 0,-13-16-516,12 13-1419,-8-18-2193,3-7 129,2-11-387,3-3 258</inkml:trace>
          <inkml:trace contextRef="#ctx0" brushRef="#br0" timeOffset="6552.0116">9725 125 11997,'-4'-19'4386,"-30"4"-129,9 15 129,8 13-2709,-14-1-774,12 15-387,-6 1 0,7 6-258,4 3 0,7 4-258,7 2 129,1-1-258,17 2 0,7-3-129,9 0 0,3-11-129,10-1 0,-1-17-129,4 0-129,-9-15-774,10-10-2451,-10-10-129,-7-14-516,-2-4 129</inkml:trace>
          <inkml:trace contextRef="#ctx0" brushRef="#br0" timeOffset="7004.4123">10233 313 11094,'-60'-23'4773,"60"23"-129,0 0 0,16-7-1935,21 2-1548,27 5-645,4 0 0,10-2-645,8 2-903,-8 0-3225,9 0-258,-7-5-258,-9-4-129</inkml:trace>
          <inkml:trace contextRef="#ctx0" brushRef="#br0" timeOffset="6832.812">10274-522 14061,'-3'-20'4773,"3"20"-258,-2 16 129,9 30-3225,-3 0-516,13 25 0,-8 2-258,11 14-129,-6 3-128,7 8-388,-1-4 0,0-4 0,3-1 0,-2-7-388,6-6-128,-10-18-258,14 5-516,-24-37-1161,14 1-2451,-21-27 258,0 0-387,9-11 258</inkml:trace>
          <inkml:trace contextRef="#ctx0" brushRef="#br0" timeOffset="7956.014">10975 244 12642,'25'0'4773,"-9"0"-387,4 0 129,-3-7-2580,12 7-903,-4-2-258,14-1-258,-4-8-129,6 0 0,-5-7-129,-2 1-129,-8-6 0,-8 0-129,-12 1-129,-8 3-129,-18 6 0,-14 3-129,-3 10-129,-11 0 129,4 10 0,-6 6 0,9 9 129,3 4 0,10 3 258,7 3-258,8 0 387,11 3-129,2-3 258,18 1-129,5-8 387,16 2-129,1-10 0,15-3 258,0-8-258,11-3 129,0-6-129,1-2 0,-1-11-128,-4-1-259,-8-5 0,-6-3 0,-13-2 0,-6-5 0,-10-1 0,-10-2 0,-4 2 0,-5-2 0,-3 7-646,-11-3 130,5 12-258,-11-4 0,20 20 0,-30-16 129,30 16-129,-20-5 258,20 5 0,0 0 129,0 0 129,0 0 129,0 0 258,25-5 0,-7-1 0,7 6 258,-4-5 0,6 5 129,-7-5 0,6 5 129,-8-4-129,9 4 129,-6 0-129,6 2 129,-2 0-258,3 7 0,-1-2 0,-1 7-129,-2 2-128,-3 5-130,-3 4 0,-6 2 0,-1-1 0,-6 6 0,-1 0-259,-4-3-257,0 2 0,-2-9-516,2 6-387,0-28-1677,-7 21-1806,7-21 387,0 0-387,16-3-387</inkml:trace>
          <inkml:trace contextRef="#ctx0" brushRef="#br0" timeOffset="8158.8144">12299 114 14061,'7'-16'4257,"-7"16"129,16 0-129,-4 18-3096,-7 0-387,11 12-387,-5-2 129,7 10-516,0-1 0,-2-3-645,7 8-774,-16-12-2967,5-7 0,-3-7-258,-9-16-387</inkml:trace>
          <inkml:trace contextRef="#ctx0" brushRef="#br0" timeOffset="8314.8147">12432 29 14319,'-21'-129'4128,"12"74"0,3 7-258,6 16-3225,0 32-1032,-7-19-1419,7 19-2193,9 37-129,4-4-387,8 10 0</inkml:trace>
          <inkml:trace contextRef="#ctx0" brushRef="#br0" timeOffset="4149.6073">6213-13 10965,'22'-32'4644,"-22"32"-516,-16-23 129,-16 7-2580,7 14-774,-13-5-258,1 7-258,-6 2 0,1 14-129,-3 5-129,2 7 0,1 8 0,4 8 0,3 4-129,5 3 0,6 3 0,10-3 0,9 1 0,7-3 0,15-1 0,14-5 0,6-6 0,8-5 0,6-7 0,6-6 129,4-6-129,-1-10-129,0-3-129,-6-9-516,10 0-1677,-14-12-1935,-4-7-129,-5-6-258,-7-3-516</inkml:trace>
          <inkml:trace contextRef="#ctx0" brushRef="#br0" timeOffset="4648.8082">6530-233 11868,'-7'-61'4902,"7"61"-516,0 0 129,0 0-2451,0 22-1290,0 17-129,0 18-258,0 6 0,5 17 0,-5 5-129,2 6-129,0-1 129,-1 3-258,3-3 129,0-5-129,1-9 0,0-12 0,2-12-129,2-19 129,0-17 0,-9-16 0,18-12 0,-9-22 0,0-12 0,3-7 0,2-4 0,1 0 129,1 1-129,1 4 129,1 6-129,0 5 129,2 8-129,1 8 129,2 2-129,2 10 258,0 4-258,2 8 129,1 1 0,4 7 0,-4 9 0,1 7 0,-1 3 0,-4 4-258,-1 6 129,-6-2-387,1 5 129,-11-11-774,16 18-903,-15-19-2838,8 1 0,-4-10-387,9 0-129</inkml:trace>
          <inkml:trace contextRef="#ctx0" brushRef="#br0" timeOffset="5616.0099">7654 327 6837,'14'-26'4257,"-12"-10"0,-2 20-129,0 16-1548,-25-32-903,25 32-387,-37-14-516,17 14-129,-8 2-258,3 14-129,-4 2 258,5 10-387,2 0 129,6 6-258,4 0 258,8 1-258,4-3 258,2 0-129,10-2-129,6-5 0,2 2 0,1-10 0,2-4 0,-1-8 0,1-5 0,-4-5 0,3-13 129,-1-3 0,-3-9 0,0-2 0,-6 0 0,2 2 0,-1-1 0,-4 12 0,-1-1-129,-8 20 129,18-15-129,-18 15 0,22 8 0,-8 8-129,2 6 129,3-3 129,1 2-129,3-1 0,0-4 129,4-4-129,1-6 129,3-5 0,2-2 0,7-12 0,-1-6 0,0-4 0,0-8 0,-3-2 0,-4-4 0,-6-2-129,-12 1-129,-6 5 129,-8 1-258,-11 5 129,-9 8-258,-6 1 129,-1 9-129,-3 0 0,7 9 129,-1-3 0,24 3-129,-28 0 129,28 0 0,0 0 129,0 0 0,0 0 129,0 0 0,14 0 0,-14 0 129,30 0 0,-14 0 129,4 0-129,-4 0 129,4 0 0,-20 0 129,33 1-129,-15 5 129,2 2-258,-1 1 129,4 7-129,-1 4 129,-1 5-258,-1 5 129,-2 4-258,-1 5 0,-4-2-387,3 12-516,-16-10-3483,9 0 0,-2-7-387,5-3-258</inkml:trace>
          <inkml:trace contextRef="#ctx0" brushRef="#br0" timeOffset="8689.2153">13113 67 12384,'0'0'4386,"0"0"-516,-10-11 258,-14 11-2838,3 2-903,-4 7 0,4 5-258,1-2 0,8 4 0,5 0-129,7 2 129,0-2 0,16 0 0,1 0 129,10 3 129,2-5 0,4 8-258,-2-6 258,4 3-129,-6-3 129,3 2-258,-11-2 258,0 0-387,-21-16 258,24 30 0,-24-30 0,1 25-129,-1-25 0,-18 21-129,-1-12-129,-11-6-258,-1 8-387,-17-13-1419,9 2-2451,-5-7 129,3-2-645,0-3 387</inkml:trace>
          <inkml:trace contextRef="#ctx0" brushRef="#br0" timeOffset="9016.8158">13659-526 15996,'20'-12'4773,"8"12"0,-28 0-258,18 33-3483,-13 1-258,11 21-129,-5 5-386,9 17-259,-3 6 0,5 8 0,-1 3 0,2-2 0,0-7 0,-5-9 0,2-8 0,-10-15-517,3-7 1,-11-18-516,8 4-903,-10-32-2709,-16 5 0,-5-10-129,-2-14-258</inkml:trace>
          <inkml:trace contextRef="#ctx0" brushRef="#br0" timeOffset="9282.0164">13652 260 12384,'-19'-14'4644,"8"-8"-645,23 14 645,15-8-2709,37 10-774,0-10-129,20 7 0,-2-7-258,6 8-258,-9-5-129,-6 8-128,-20-2-259,-12 5 0,-13 2 0,-10 0 0,-18 0 0,18 25 0,-13-4 0,1 4 0,3 5 0,-2 0-259,3 9-386,-8-14-1290,9 9-2709,-9-9-258,1-6-129,-3-19 0</inkml:trace>
          <inkml:trace contextRef="#ctx0" brushRef="#br0" timeOffset="9453.6167">14335-172 14835,'-10'-111'4386,"8"75"-516,-2 6-258,4 30-4128,0 0-2838,-3 23-516,8 11-387,15 1-516,12 10 0</inkml:trace>
          <inkml:trace contextRef="#ctx0" brushRef="#br0" timeOffset="9703.2171">14922-12 10836,'-28'11'4128,"-4"1"258,-2 6-516,9 12-2064,-18-9-516,22 18-129,-13-7-387,20 11-387,2-4 0,12 3-258,1-4 129,19-3-387,8-5 258,11-5-258,9-5 0,2-13-129,13-2-258,-7-12-903,21-5-2709,-4-13 129,3-5-387,-1-8-258</inkml:trace>
          <inkml:trace contextRef="#ctx0" brushRef="#br0" timeOffset="10015.2176">15600 57 10836,'11'-51'4257,"-27"42"0,-9 5 0,-7-3-2064,9 14-903,-9 0-516,10 13-129,1-6-129,12 6-129,2-1-129,7 4-129,10-1 0,15 2 129,7-1-129,9 6-258,4-3 387,3 3-258,-2-3 129,-1 5-129,-8-5 129,-9 3 0,-8-6 129,-11 1 0,-9-4 0,-7-1 0,-16-4-129,-8-5 0,-6 3-258,-11-10-258,3 10-516,-19-13-2451,11-2-1548,-2-7 387,10 2-645,6-5 258</inkml:trace>
          <inkml:trace contextRef="#ctx0" brushRef="#br0" timeOffset="10342.8182">16742 59 11739,'32'7'4644,"-11"-2"-129,1-1 129,17 12-2322,0-16-774,36 7-516,5-7-258,25 0-129,8 0-258,14 0-129,-1-5-258,4-1 129,-13-1-129,-15 2 0,-24 1 0,-19-1-258,-15 5-387,-44 0-2193,18-12-1677,-27 6-387,-18 3-258,-15-4-387</inkml:trace>
        </inkml:traceGroup>
      </inkml:traceGroup>
    </inkml:traceGroup>
  </inkml:traceGroup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21T00:46:11.650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 contextRef="#ctx0" brushRef="#br0">-9 57 13029,'16'3'5418,"-16"-3"-387,0 0 0,0 0-1806,0 0-2451,0 0-515,0 0-259,0 0 0,0 0 0,0 0-1678,0 0-2966,0-16-645,0-1 0,0-10-774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21T10:49:37.057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244B3745-2446-4292-87AA-EC9B4621FE52}" emma:medium="tactile" emma:mode="ink">
          <msink:context xmlns:msink="http://schemas.microsoft.com/ink/2010/main" type="inkDrawing" rotatedBoundingBox="5451,11746 6060,3073 6427,3098 5819,11772" semanticType="callout" shapeName="Other">
            <msink:sourceLink direction="with" ref="{BCC8252B-7D1D-4FFA-8F1B-1E03C10E9818}"/>
            <msink:sourceLink direction="with" ref="{F20CA4EF-3C17-4BE5-A8B2-A1CC9FF6840D}"/>
          </msink:context>
        </emma:interpretation>
      </emma:emma>
    </inkml:annotationXML>
    <inkml:trace contextRef="#ctx0" brushRef="#br0">630 36 2193,'21'-20'3612,"-21"20"387,0 0-129,0 0-645,11-19-774,-11 19-645,0 0-387,0 0 0,0 0-258,0 0-387,0 0 0,0 0-258,0 0-129,0 8 0,0-8-258,0 25 129,0-9-129,0 7 0,-5 4 0,-1 7 0,-3 0-129,2 3 129,-2 4 0,-1 2 0,-1-1 129,-1 3-258,1 1 258,2 2-258,2 2 258,0 2-258,0 3 129,3 3-129,2 8 0,2 4 0,0 4 0,0 1 129,0 3-129,0 4 0,0-2 129,0 4 0,-1-4 0,-1 5 0,-4-1 0,3 6 0,-4 8 129,0 4-258,1 6 129,1 2 0,0 4-129,1 0 129,0 2-258,1-1 129,1 1 0,0 5 0,-1 2 0,1 3 0,0 4-129,-1 2 258,-1-1-129,1 4 0,-3-3 0,3 1-129,-6 1 258,-4 3-258,-1 0 129,-4 1 0,-3 3 258,-4 0-129,-3 1 0,-3 5 0,-1 1 129,0 2-129,-1 1 0,1 0 1,0 2-130,1 2 0,3-1 0,1 3 0,6-4 0,3 0 0,2-4 0,7-1 0,6-2 0,3 0 0,0-4 0,5 0 0,6-3 0,1-4 0,4-3 0,0-2 0,0-7 0,0-8 0,4-8 0,-4-13 0,5-10 0,-7-17-388,11 6-1160,-20-25-2451,11-1-1161,-3-10 387,-6-7-387,-3-9-387</inkml:trace>
  </inkml:traceGroup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21T10:49:38.414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BCC8252B-7D1D-4FFA-8F1B-1E03C10E9818}" emma:medium="tactile" emma:mode="ink">
          <msink:context xmlns:msink="http://schemas.microsoft.com/ink/2010/main" type="inkDrawing" rotatedBoundingBox="3539,10186 19169,10181 19170,10302 3540,10307" shapeName="Other">
            <msink:destinationLink direction="with" ref="{244B3745-2446-4292-87AA-EC9B4621FE52}"/>
            <msink:destinationLink direction="with" ref="{3FABEAB7-7A62-4443-8E39-397C109FF67E}"/>
            <msink:destinationLink direction="from" ref="{0D36C1A6-2BB2-4918-98C4-30E289686C52}"/>
          </msink:context>
        </emma:interpretation>
      </emma:emma>
    </inkml:annotationXML>
    <inkml:trace contextRef="#ctx0" brushRef="#br0">0 70 5160,'34'-25'3612,"-24"5"-258,26 19-129,-36 1-1290,41-11-774,-6 11 129,-1-2-129,18 2-129,-6 0-129,20 9 129,-4-7-129,22 7 0,-2-9-258,19 5 0,6-5-129,19 2-129,9-2 0,11 0-129,7 0 0,12 0 0,8 0-258,21 0 258,5 0-258,7 0 258,6 0-258,18 0 129,13 0-258,10 0 258,5 2 0,5 1-129,6 1 258,8 1-129,1 0 0,3 3 0,2-1 129,3 2-258,2-2 258,4 2-129,3-4-129,4 2 0,3-3 0,11-1 129,-1-1-129,1-2 0,7 0 0,4 0 0,-6 0 0,2-4 0,7-3-129,-6 0 129,-6 0 0,3-2-129,4 0 129,-13 2-129,3-2 0,-1 2 129,-5 0-129,-5 2 129,-4-2-129,-6 1 129,-8 1-129,-5 0 129,-10-1-129,-10 3 129,-9-3-129,-7 3 129,-11 3-129,-19-4-387,-13 4-903,-26 6-2967,-18-5 129,-22 3-516,-30-4 0</inkml:trace>
  </inkml:traceGroup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21T10:49:44.716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3FABEAB7-7A62-4443-8E39-397C109FF67E}" emma:medium="tactile" emma:mode="ink">
          <msink:context xmlns:msink="http://schemas.microsoft.com/ink/2010/main" type="inkDrawing" rotatedBoundingBox="5723,10198 12245,3230 14032,4903 7510,11870" semanticType="callout" shapeName="Other">
            <msink:sourceLink direction="with" ref="{BCC8252B-7D1D-4FFA-8F1B-1E03C10E9818}"/>
            <msink:sourceLink direction="with" ref="{FC73067A-55DA-4DCF-9D98-B78D8F62A200}"/>
          </msink:context>
        </emma:interpretation>
      </emma:emma>
    </inkml:annotationXML>
    <inkml:trace contextRef="#ctx0" brushRef="#br0">64 6833 1935,'-25'-7'3225,"25"7"645,-21-7-258,21 7-387,0 0-645,0 0-645,0 0-387,-18-13-387,18 13-129,0 0-258,9 0-258,-9 0 0,20 0-129,-20 0 0,34 0 129,-15 0 0,10 2-258,3-2 129,9 4-129,1-4 0,12 0 0,-3 0-129,10 0 129,1-2-387,2-2 258,-5 1 0,1 1-129,-3 0 129,0 0-129,-4 1 129,2 1-129,-3 0 129,5-2 0,0 0 0,9-2-129,5-3 258,7 2-258,2-2 129,6 3 0,-3-1 0,1 3 0,-2 0-129,-4 2 0,-9 0 129,1 0-129,-6 0 129,0 4-129,1-2 0,3 1 129,1-3 0,8 0-129,3 0 129,5 0 0,1-3 0,1-3-129,2-1 129,0-3 0,-2-3 0,0-3 0,-5-3 0,3-3-129,-3-8 130,3-4-130,3-8 0,1-8 0,1-7 0,3-7 0,-2-6 0,-1-6 0,1-4 0,-2-4 0,-4-3 0,-1 0 0,-2-4 0,1-5 0,1-7 0,5-9 0,0-4 0,1-5 0,1-1 0,0-1 0,-6-2 0,-1 3 0,-4-5 0,-9 3 0,-2-13 0,-3-4 0,-3-5 0,-3-5 0,-1-5 0,1-6 0,-3-11 0,0-1 0,-2 3 0,4 0 0,-8 1 0,3-1 0,-1-5 0,-1-2 0,3 7 0,-3 7 0,1 4 0,-5 6 0,2 2 0,-4 7 0,-2 6 0,-3 7 0,-3 6 0,-5 8 0,-4 5 0,-1 8 0,-4 7 0,-3 9 0,-3 11 0,-2 14 0,0 8 0,-4 10 0,1 7 0,-5 7 0,1 7 0,-3 4 0,-6 21 0,1-27-1678,-1 27-3095,0 0-258,-8 7 129,-8 9-645</inkml:trace>
  </inkml:traceGroup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21T10:49:50.083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CFCE8B09-4E88-4D0A-9A2D-D438E5026568}" emma:medium="tactile" emma:mode="ink">
          <msink:context xmlns:msink="http://schemas.microsoft.com/ink/2010/main" type="writingRegion" rotatedBoundingBox="11792,8968 9015,12801 6810,11204 9587,7370">
            <msink:destinationLink direction="with" ref="{FC73067A-55DA-4DCF-9D98-B78D8F62A200}"/>
          </msink:context>
        </emma:interpretation>
      </emma:emma>
    </inkml:annotationXML>
    <inkml:traceGroup>
      <inkml:annotationXML>
        <emma:emma xmlns:emma="http://www.w3.org/2003/04/emma" version="1.0">
          <emma:interpretation id="{97A55452-E701-4366-A734-4C753F1CA181}" emma:medium="tactile" emma:mode="ink">
            <msink:context xmlns:msink="http://schemas.microsoft.com/ink/2010/main" type="paragraph" rotatedBoundingBox="11792,8968 9015,12801 6810,11204 9587,737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33758D6-6D52-4719-BCCB-D45E8D27F45F}" emma:medium="tactile" emma:mode="ink">
              <msink:context xmlns:msink="http://schemas.microsoft.com/ink/2010/main" type="line" rotatedBoundingBox="10914,8331 8595,11533 8477,11447 10796,8246"/>
            </emma:interpretation>
          </emma:emma>
        </inkml:annotationXML>
        <inkml:traceGroup>
          <inkml:annotationXML>
            <emma:emma xmlns:emma="http://www.w3.org/2003/04/emma" version="1.0">
              <emma:interpretation id="{20BDD06A-F038-45C4-825D-8A1195E2D3EB}" emma:medium="tactile" emma:mode="ink">
                <msink:context xmlns:msink="http://schemas.microsoft.com/ink/2010/main" type="inkWord" rotatedBoundingBox="10914,8331 8595,11533 8477,11447 10796,8246">
                  <msink:destinationLink direction="with" ref="{78577C34-C0B8-4840-ABF5-51D1AE851477}"/>
                </msink:context>
              </emma:interpretation>
              <emma:one-of disjunction-type="recognition" id="oneOf0">
                <emma:interpretation id="interp0" emma:lang="en-US" emma:confidence="0">
                  <emma:literal>!</emma:literal>
                </emma:interpretation>
                <emma:interpretation id="interp1" emma:lang="en-US" emma:confidence="0">
                  <emma:literal>¥</emma:literal>
                </emma:interpretation>
                <emma:interpretation id="interp2" emma:lang="en-US" emma:confidence="0">
                  <emma:literal>:</emma:literal>
                </emma:interpretation>
                <emma:interpretation id="interp3" emma:lang="en-US" emma:confidence="0">
                  <emma:literal>1</emma:literal>
                </emma:interpretation>
                <emma:interpretation id="interp4" emma:lang="en-US" emma:confidence="0">
                  <emma:literal>l</emma:literal>
                </emma:interpretation>
              </emma:one-of>
            </emma:emma>
          </inkml:annotationXML>
          <inkml:trace contextRef="#ctx0" brushRef="#br0">-1358-2634 3999,'-16'18'3483,"14"0"129,-19-11-129,8 9-1290,-5 7-774,-3 4 129,-2 5-516,-4 3-516,-1 4-387,3 4-387,-5-2-258,10 3-516,-7-3-516,11-2-516,-1 8-1419,-12-19 0,17 17-258,-22-19 387</inkml:trace>
          <inkml:trace contextRef="#ctx0" brushRef="#br0" timeOffset="187.2003">-2043-1760 2967,'-55'42'3096,"23"-31"387,18 14-387,-10-11-774,7 0-645,17-14-645,-29 25-387,29-25-258,-23 27-645,23-27-387,-20 28-516,15-3-1935,-13-12-129,15 17-129,-17-12 0</inkml:trace>
          <inkml:trace contextRef="#ctx0" brushRef="#br0" timeOffset="358.8006">-2778-764 516,'-60'53'774,"31"-26"-516,3-2-645,8 7-516</inkml:trace>
          <inkml:trace contextRef="#ctx0" brushRef="#br0" timeOffset="608.401">-3365 145 6192,'-58'96'3741,"34"-48"0,-11-16-129,5 2-1677,1 3-645,1-9 0,3 4-774,-2-7 258,4-3-1419,5-5-1548,8 5-1290,-10-17-516,20-5 387,-16 2-774</inkml:trace>
        </inkml:traceGroup>
      </inkml:traceGroup>
      <inkml:traceGroup>
        <inkml:annotationXML>
          <emma:emma xmlns:emma="http://www.w3.org/2003/04/emma" version="1.0">
            <emma:interpretation id="{8787F251-8E4E-402E-82D8-DC9D3F6D3A47}" emma:medium="tactile" emma:mode="ink">
              <msink:context xmlns:msink="http://schemas.microsoft.com/ink/2010/main" type="line" rotatedBoundingBox="8770,9023 9329,12710 8266,12872 7706,9184"/>
            </emma:interpretation>
          </emma:emma>
        </inkml:annotationXML>
        <inkml:traceGroup>
          <inkml:annotationXML>
            <emma:emma xmlns:emma="http://www.w3.org/2003/04/emma" version="1.0">
              <emma:interpretation id="{C0D50FCB-9259-41A5-BC46-2E0FE131806C}" emma:medium="tactile" emma:mode="ink">
                <msink:context xmlns:msink="http://schemas.microsoft.com/ink/2010/main" type="inkWord" rotatedBoundingBox="8770,9023 9329,12710 8266,12872 7706,9184"/>
              </emma:interpretation>
              <emma:one-of disjunction-type="recognition" id="oneOf1">
                <emma:interpretation id="interp5" emma:lang="en-US" emma:confidence="0">
                  <emma:literal>it</emma:literal>
                </emma:interpretation>
                <emma:interpretation id="interp6" emma:lang="en-US" emma:confidence="0">
                  <emma:literal>in</emma:literal>
                </emma:interpretation>
                <emma:interpretation id="interp7" emma:lang="en-US" emma:confidence="0">
                  <emma:literal>in,</emma:literal>
                </emma:interpretation>
                <emma:interpretation id="interp8" emma:lang="en-US" emma:confidence="0">
                  <emma:literal>in.</emma:literal>
                </emma:interpretation>
                <emma:interpretation id="interp9" emma:lang="en-US" emma:confidence="0">
                  <emma:literal>"it</emma:literal>
                </emma:interpretation>
              </emma:one-of>
            </emma:emma>
          </inkml:annotationXML>
          <inkml:trace contextRef="#ctx0" brushRef="#br0" timeOffset="3728.4065">-3891-1720 7353,'0'-56'4257,"0"31"0,0 5-129,0 20-1290,-7-34-516,7 34-903,0 0-516,0 0-258,0 0 0,-13 18-258,8 3 0,3 8-258,-1 3 129,3 5 0,0 1 0,0 2-129,5 5-129,7 1-258,6 9-387,-5-12-1032,13 12-2580,-1 4-129,-4-2-129,3 0-387</inkml:trace>
          <inkml:trace contextRef="#ctx0" brushRef="#br0" timeOffset="3946.8069">-3724-757 7353,'-28'58'3999,"8"-36"0,13 5 0,-7-4-1548,3-7-774,11 7-387,0-5-645,3 1-516,5 4-645,0-5-774,9 9-903,-5-1-645,-3-1-1161,9 13 0,-15-3-387,11 13 387</inkml:trace>
          <inkml:trace contextRef="#ctx0" brushRef="#br0" timeOffset="4087.2072">-3731 106 4773,'2'80'3483,"1"-41"-129,-3-16-387,7 5-903,2-1-516,-3-4-387,2 4-1419,-8-11-2322,16 18-645,-16-34-129,16 46-387</inkml:trace>
          <inkml:trace contextRef="#ctx0" brushRef="#br0" timeOffset="4680.0082">-4112 872 12771,'-9'-16'4644,"9"16"-387,0 0 387,-17-3-2967,29 26-387,-1 7-516,15 16 0,-3 2-129,11 13-258,-2-4 0,4 8-129,-4-4 1,3-4-259,-6-7 0,-2-9 0,-6-13 0,-3-7 0,-18-21 0,23 11 0,-23-11 0,14-32 0,-7-9 0,2-10 0,4-19 0,1-12 0,2-5 0,2-5 0,3 6 0,-3 6 0,1 16 0,-6 9 0,8 36-1549,-21 19-3095,23-11-516,-23 11 258,16 32-516</inkml:trace>
          <inkml:trace contextRef="#ctx0" brushRef="#br0" timeOffset="5101.2089">-3541 1351 14448,'2'-22'4902,"25"-3"-129,-8 9-129,11 15-2451,-3-21-1161,21 13-257,-3-3-775,10 3 0,-4 2 0,3 2 0,-3 5 0,-6-2 0,1 7-904,-25-5-1934,2 0-1935,-23 0 0,0 0-258,6 16-129</inkml:trace>
          <inkml:trace contextRef="#ctx0" brushRef="#br0" timeOffset="5272.8092">-3130 1299 11610,'-21'7'4515,"-2"18"129,17-9 0,4 13-1935,2-29-1161,-5 49-258,0-22-387,5 14-387,0 0-128,0 3-388,0 3-130,-2-8-902,6 2-3483,-4-2-387,0-5 0,0-2-258</inkml:trace>
        </inkml:traceGroup>
      </inkml:traceGroup>
    </inkml:traceGroup>
  </inkml:traceGroup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21T10:49:48.850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FC73067A-55DA-4DCF-9D98-B78D8F62A200}" emma:medium="tactile" emma:mode="ink">
          <msink:context xmlns:msink="http://schemas.microsoft.com/ink/2010/main" type="inkDrawing" rotatedBoundingBox="8076,10253 14115,3110 15781,4519 9742,11661" semanticType="verticalRange" shapeName="Other">
            <msink:sourceLink direction="with" ref="{CFCE8B09-4E88-4D0A-9A2D-D438E5026568}"/>
            <msink:destinationLink direction="with" ref="{3FABEAB7-7A62-4443-8E39-397C109FF67E}"/>
          </msink:context>
        </emma:interpretation>
      </emma:emma>
    </inkml:annotationXML>
    <inkml:trace contextRef="#ctx0" brushRef="#br0">118 7109 1,'-27'0'1547,"2"-2"-257,25 2 129,0 0-903,0 0-258,-16 0-129,16 0 129,0 0 387,-17-2 258,17 2 129,0 0-129,-18-7 0,18 7 387,0 0 0,0 0 0,0 0-258,0 0 0,0 0-129,0 0-258,0 0 129,0 0 0,0 0-129,-16-9-258,16 9-129,0 0 0,0 0-129,0 0 0,0 0 0,0 0 0,0 0 0,0 0-129,0 0 258,0 0 0,0 0 129,12 4 129,-12-4 129,32 5-258,-5-1 129,1-4 129,10 3-258,1-3 0,7 2 0,-1-2-129,4 0-129,-6 2 129,2 1-129,-8-1 0,0 4 0,-5-1 0,2 0 0,-4 1-129,4-1 258,-2-1-129,4-1 129,-2-3 0,5 0-129,-4 0 129,4 0 0,-3-3-129,1-1 0,-3-1 0,0 1 0,0 1 0,-2-1-129,0 0 129,-2 1-129,0-1-129,2 2 258,4-3-129,-1 2 0,3-3 0,-1 3 129,2-3-258,2 1 258,-3 0 0,2-1 0,-4-1-129,3 2 129,-2-4-129,3 2 129,1-2-129,1-2 129,4 1-129,4-3 129,2 1-129,1-1 129,2-1-129,4 2 129,-2-3-129,2-1 129,3 0-129,4 0 129,1-3 0,3-1-129,3-1 129,3-2-129,1-2 129,1 0-129,-2-4 129,-1-3-129,-4-1 129,-3-3-129,-2-1 129,-4-4 0,-5-2-129,-2 0 129,-2-1 0,-1 1 0,-2-5 0,3 4 0,2-6 0,2 4 0,4-6-129,3-1 0,-2-4 0,2-2 0,0-3 0,-4-6 0,-3-6 0,-1-8 0,-3-5 130,-2-8-130,3-4 0,3-4 0,1-4 0,8-3 0,4-3 0,6-4 0,4-9 0,2-8 0,0-6 0,-2-4 0,-4-7 0,-4-8 0,-7-8 0,-6-9 0,-2-4 0,-5 1 0,-3-3 0,1-1 0,-4-4 0,2-7 0,-1 0 0,1 13 0,-2 3 0,4 6 0,0 1 0,-1 2 0,-1-2 0,2 14 0,-5 6 0,-3 11 0,-2 6 0,-5 10 0,-6 8 0,-5 17 0,-4 13 0,-2 13 0,-4 9 0,-3 13 0,-2 8 0,-6 9 0,2 13 0,-5-1-775,0 22-3869,0 0-387,0 11 129,-14 10-516</inkml:trace>
  </inkml:traceGroup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21T10:50:00.410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B414C731-9012-4691-8D4E-51CDDAE44FC5}" emma:medium="tactile" emma:mode="ink">
          <msink:context xmlns:msink="http://schemas.microsoft.com/ink/2010/main" type="writingRegion" rotatedBoundingBox="12384,3664 24860,3919 24686,12446 12210,12192"/>
        </emma:interpretation>
      </emma:emma>
    </inkml:annotationXML>
    <inkml:traceGroup>
      <inkml:annotationXML>
        <emma:emma xmlns:emma="http://www.w3.org/2003/04/emma" version="1.0">
          <emma:interpretation id="{B682E862-05CA-40FB-9C42-23E011524E22}" emma:medium="tactile" emma:mode="ink">
            <msink:context xmlns:msink="http://schemas.microsoft.com/ink/2010/main" type="paragraph" rotatedBoundingBox="14179,3701 24268,3907 24233,5619 14144,5414" alignmentLevel="2"/>
          </emma:interpretation>
        </emma:emma>
      </inkml:annotationXML>
      <inkml:traceGroup>
        <inkml:annotationXML>
          <emma:emma xmlns:emma="http://www.w3.org/2003/04/emma" version="1.0">
            <emma:interpretation id="{2876F86A-C6B8-47AA-B606-56F9A8E76849}" emma:medium="tactile" emma:mode="ink">
              <msink:context xmlns:msink="http://schemas.microsoft.com/ink/2010/main" type="inkBullet" rotatedBoundingBox="14174,3955 16078,3994 16066,4599 14161,4561"/>
            </emma:interpretation>
            <emma:one-of disjunction-type="recognition" id="oneOf0">
              <emma:interpretation id="interp0" emma:lang="en-US" emma:confidence="0">
                <emma:literal>→</emma:literal>
              </emma:interpretation>
            </emma:one-of>
          </emma:emma>
        </inkml:annotationXML>
        <inkml:trace contextRef="#ctx0" brushRef="#br0">0 151 3096,'23'-25'3225,"5"25"258,-10-14 0,19 5-903,10 2-516,1-6-387,21 10-258,-1-10-258,15 10 129,1-10-129,14 11-258,-2-10-258,9 8 0,-6-6-129,4 4-129,-5-1 0,-4 2-258,-8 3 129,-8 2-258,-12 0 129,-6 0-129,-12 4 0,-7 1 0,-9 2-129,-8-5-387,-3 9-387,-21-11-2064,0 0-1290,0 0 0,-13 5-387,-6-2-516</inkml:trace>
        <inkml:trace contextRef="#ctx0" brushRef="#br0" timeOffset="858.0015">1360-257 8901,'-5'-21'3870,"5"21"387,0 0-387,0 0-1677,0 0-516,27 11-387,-27-11-258,44 37-129,-17-21 0,16 13-129,-4-10-258,10 4 0,-2-10-129,3 1 0,-2-7 0,-2-2-129,-7-3-129,-5 0 0,-9-2 0,-6 3 0,-19-3 1,18 13-130,-18-13 0,-9 32 0,-10-9 0,-10 6 0,-6 4 0,-8 5 0,-7 4 0,-3-4 0,1 6-517,-10-15-1805,14 4-2322,5-2-129,11-8-129,13-5-258</inkml:trace>
      </inkml:traceGroup>
      <inkml:traceGroup>
        <inkml:annotationXML>
          <emma:emma xmlns:emma="http://www.w3.org/2003/04/emma" version="1.0">
            <emma:interpretation id="{E7E0245F-6D60-4BA4-AEA3-5C068D846DC7}" emma:medium="tactile" emma:mode="ink">
              <msink:context xmlns:msink="http://schemas.microsoft.com/ink/2010/main" type="line" rotatedBoundingBox="16472,3748 24268,3907 24233,5619 16437,5460"/>
            </emma:interpretation>
          </emma:emma>
        </inkml:annotationXML>
        <inkml:traceGroup>
          <inkml:annotationXML>
            <emma:emma xmlns:emma="http://www.w3.org/2003/04/emma" version="1.0">
              <emma:interpretation id="{017B700C-F07C-4A0B-8644-30720A5A103D}" emma:medium="tactile" emma:mode="ink">
                <msink:context xmlns:msink="http://schemas.microsoft.com/ink/2010/main" type="inkWord" rotatedBoundingBox="16471,3752 19576,3815 19560,4594 16456,4531"/>
              </emma:interpretation>
              <emma:one-of disjunction-type="recognition" id="oneOf1">
                <emma:interpretation id="interp1" emma:lang="en-US" emma:confidence="1">
                  <emma:literal>linear</emma:literal>
                </emma:interpretation>
                <emma:interpretation id="interp2" emma:lang="en-US" emma:confidence="0">
                  <emma:literal>liners</emma:literal>
                </emma:interpretation>
                <emma:interpretation id="interp3" emma:lang="en-US" emma:confidence="0">
                  <emma:literal>liner</emma:literal>
                </emma:interpretation>
                <emma:interpretation id="interp4" emma:lang="en-US" emma:confidence="0">
                  <emma:literal>linens</emma:literal>
                </emma:interpretation>
                <emma:interpretation id="interp5" emma:lang="en-US" emma:confidence="0">
                  <emma:literal>lingers</emma:literal>
                </emma:interpretation>
              </emma:one-of>
            </emma:emma>
          </inkml:annotationXML>
          <inkml:trace contextRef="#ctx0" brushRef="#br0" timeOffset="1622.4029">2349-456 12513,'-26'-39'4386,"26"39"-129,-16-14 0,16 14-2451,0 0-774,0 25-258,17 14-258,-2 4 0,10 17 0,-4 4 0,6 11-258,-4-4 0,-2 4-129,-5-6-129,-2-9 0,-3-4-129,-7-15-258,1-1-258,-5-18-774,2 1-2322,-2-23-1032,0 21 129,0-21-258,0 0-387</inkml:trace>
          <inkml:trace contextRef="#ctx0" brushRef="#br0" timeOffset="1965.6035">2659-194 11352,'0'-102'4257,"7"72"-258,-5-2-516,-2 32-3483,21-4-3225,-21 4-258,23 22-774,-14-4-129</inkml:trace>
          <inkml:trace contextRef="#ctx0" brushRef="#br0" timeOffset="1825.2032">2675-22 12384,'0'0'4515,"19"-10"-129,-19 10 129,24 35-2580,-24-17-903,14 16-129,-9-8-258,6 10-258,-6-6-129,0-1-387,1 1-387,-6-30-1032,5 32-2838,-5-32-129,0 0-258,0 0-387</inkml:trace>
          <inkml:trace contextRef="#ctx0" brushRef="#br0" timeOffset="2418.0043">2919-73 11868,'49'24'4773,"-25"-11"-387,-3-1 129,-5-4-2580,5 20-645,-12-10-516,0 8-258,-9-1-258,0 2-129,0-4 0,-5-1 0,-1-5 0,6-17-129,-9 16 129,9-16-129,0 0 0,0-21 129,0-2 0,9-2-129,0-7 129,4 0 0,3 0 0,5 2 0,2 1 0,4 6 0,1 2 0,4 8 0,-3 6 0,1 7 0,-2 0-129,1 14 129,-6 8-129,0 4 130,-5 5-130,-4-1 0,-1 2-259,-8-4-128,2 4-258,-7-14-1290,2 2-2580,-2-2-387,0-18 0,23 16-387</inkml:trace>
          <inkml:trace contextRef="#ctx0" brushRef="#br0" timeOffset="3510.0062">3657 92 12126,'9'-18'4773,"24"13"-258,-6 3 258,2-9-2709,17 11-774,-3-5-258,12 2-387,-4-10-258,4 2-129,-8-3 0,-3-4-129,-12-1 0,-7-1 0,-16-1-129,-9 3 0,-11 2-129,-12 2 0,-7 3 0,-6 6-129,-3 5 129,-3 0 0,2 11-129,1 3 258,5 5-129,4 4 129,7 4-129,4 3 129,4 2 0,8 0 0,4 0 0,3 0 129,1 1-129,8-5 0,4-1 0,3-6 129,3-3 0,6-4-129,7-5 129,7-2-129,9-7 129,13 0-129,6-4 129,8-4-129,-2-5 129,4-1-129,-8-6 129,-7-1-129,-10-4 0,-13-3 0,-12-6 129,-17 0-258,-6 0 129,-6 0 0,-12 6-129,-8 5 129,-2 5-129,-3 9 129,0 9-129,2 0 129,4 13 0,5 3-129,4 5 129,3 0 0,7 2 0,2 1 0,0-1 0,7-4 129,4-1-258,-11-18 129,26 23 129,-10-19-129,0-4 0,6 0 129,-5-9 0,5-5-129,1-2 129,0 0 0,0-2 0,2 5 0,-4 1 0,4 7 1,0 3-130,2 2 0,-2 10 0,3 8 0,-1 0 0,1 2 0,1-1 0,-1-1 0,3-6 0,1-4 0,-2-8 0,0 0 0,-1-15 0,-5-4 0,-4-10 0,-6-3 0,-8-7 0,-6-4 0,-6 1 0,-12-3 0,1 6 0,-8 4-259,5 8-128,-1 4 0,21 23 129,-30-22-129,30 22 129,0 0 129,0 0 0,-8 15 0,8-15 258,24 10 0,-5-10 129,11 4 0,1-4 129,6 0-129,-3-2 0,1 2 0,-4 0 0,-3 13-128,-5 4-130,-5 6 0,-6 9 0,-3 0 0,0 9-388,-7-7-515,18 12-2451,-13-10-1548,12-2 0,3-9-516,15-4 258</inkml:trace>
        </inkml:traceGroup>
        <inkml:traceGroup>
          <inkml:annotationXML>
            <emma:emma xmlns:emma="http://www.w3.org/2003/04/emma" version="1.0">
              <emma:interpretation id="{935369B1-9F36-4F98-901A-C4F1EEFA7FCB}" emma:medium="tactile" emma:mode="ink">
                <msink:context xmlns:msink="http://schemas.microsoft.com/ink/2010/main" type="inkWord" rotatedBoundingBox="19972,3819 24268,3907 24233,5619 19937,5532"/>
              </emma:interpretation>
              <emma:one-of disjunction-type="recognition" id="oneOf2">
                <emma:interpretation id="interp6" emma:lang="en-US" emma:confidence="0">
                  <emma:literal>regime.</emma:literal>
                </emma:interpretation>
                <emma:interpretation id="interp7" emma:lang="en-US" emma:confidence="0">
                  <emma:literal>reg ire.</emma:literal>
                </emma:interpretation>
                <emma:interpretation id="interp8" emma:lang="en-US" emma:confidence="0">
                  <emma:literal>meg ire.</emma:literal>
                </emma:interpretation>
                <emma:interpretation id="interp9" emma:lang="en-US" emma:confidence="0">
                  <emma:literal>engine.</emma:literal>
                </emma:interpretation>
                <emma:interpretation id="interp10" emma:lang="en-US" emma:confidence="0">
                  <emma:literal>Leg ire.</emma:literal>
                </emma:interpretation>
              </emma:one-of>
            </emma:emma>
          </inkml:annotationXML>
          <inkml:trace contextRef="#ctx0" brushRef="#br0" timeOffset="4274.4074">5797 76 14448,'60'-20'4902,"-28"15"0,-2-6-129,13 10-3225,-13-14-645,15 5-258,-11-8-258,3-2-128,-5-3-259,-5-3 0,-10-1 0,-8-2 0,-7-1 0,-2 4 0,-12 2 0,-10 5 0,-3 8-130,-7 6-128,2 5 0,-2 5 129,2 9 0,3 4 0,6 0 0,5 0 0,7-2 129,9-16 0,-2 23 0,2-23 129,0 0 0,18 18 0,-18-18-129,18 5 129,-18-5 0,0 0 0,19 4 0,-19-4-129,0 0 129,0 0-129,0 0 129,0 0-129,0 0 130,0 0-130,0 0 0,0 0 0,0 0 0,0 0 0,0 0 0,0 0 0,0 0 0,0 0 0,0 0 0,0 0 0,0 0 0,0 0 0,23-2 0,-23 2 0,27-9 0,-6 4 0,3-3 0,4 3 0,4 0 0,4-1 0,-1-1 0,-1 4 0,0 1 0,-6 0 0,1 2 0,-6 0 0,-4 0 0,-3 0 0,-16 0 0,24 16 0,-24-16 0,16 25 0,-16-25 0,12 32 0,-8-11 0,-4 1 0,0 1 0,0-5 0,0 3-646,0-21-386,0 34-1290,0-34-2580,12 12 0,8-12-387,10-1 129</inkml:trace>
          <inkml:trace contextRef="#ctx0" brushRef="#br0" timeOffset="5163.6091">6771-98 13416,'24'-13'5031,"6"11"-129,-12 2-129,15 6-3096,-13-6-516,17 9-258,-5-9-258,7 0-386,-5 0-259,0-2 0,-4-9 0,-7-5 0,-5-5 0,-9 0 0,-9-3 0,-3 3 0,-13 3 0,-9 6 0,0 8-259,-9 4 1,2 9 0,-4 5 129,4 13-129,4 0 129,5 5 0,3 0 129,9 3 0,10-3 0,1 2 129,14-2 0,9-2 129,11-3 0,5-6-129,14-3 129,6-5-129,12-8 1,2-5-130,5 0 0,-1-18 0,-4-3 0,-7-8 0,-13-4 0,-16-5 0,-15-1 0,-17 0 0,-7 5 0,-17 6 0,-10 8-130,-5 10 130,-5 8-129,2 2 129,1 16 0,4 5 129,6 6-129,4 1 0,10 2 130,7-1-130,5-4 0,3 0-130,13-9 130,5-4-129,4-5 129,0-7-129,4 0 129,-4-9 0,-1-5 0,-4-2 0,-2 2 0,-18 14 0,21-25 129,-21 25-129,0 0 0,22 9 0,-14 21 0,1 13 0,6 12 259,1 14-259,3 13 0,1 14 0,3 13 0,-4 6 0,3 1 0,-10-4 0,1-5 0,-10-9 0,-3-11 0,-5-16 0,-11-18 0,-7-17 0,-6-13 0,-3-12 0,-5-11 0,0-11 0,-3-16 0,3-14 0,-2-10 0,2-13 0,3-13 0,4-4 0,5-5 0,9 1 0,3-1 0,13 12 0,2-6-775,32 26-2063,-6-3-2322,15 13 129,3-1-387,11 8 129</inkml:trace>
          <inkml:trace contextRef="#ctx0" brushRef="#br0" timeOffset="5350.8094">7926 113 11610,'16'-5'4773,"2"12"-129,-18-7 0,17 41-2709,-17-41-903,20 45 0,-15-26-387,10 2-387,-3-1-516,-12-20-1290,0 0-2967,23 12-258,-23-12 0,13-19-516</inkml:trace>
          <inkml:trace contextRef="#ctx0" brushRef="#br0" timeOffset="5475.6096">8034-180 12900,'-21'-119'4644,"16"76"-387,-2 7-129,-2 17-3483,9 19-2838,0 0-1935,0 21-258,16 4-258,5 9-516</inkml:trace>
          <inkml:trace contextRef="#ctx0" brushRef="#br0" timeOffset="6193.2109">8257-8 11997,'28'52'5031,"-12"-27"-387,7 2 258,-5-13-2709,12 20-903,-10-15-516,1 4-387,-5-1-387,-5-5-129,-6-1-129,-5-16 0,0 25 0,0-25 0,0 0-129,-16 0 129,16 0 258,-5-35 0,5 3 258,3-4-129,6-5 129,7 4 0,-1 1 0,4 8 0,1 5 0,3 10-129,-4 6 0,1 7-129,-4 0 0,0 11 129,-16-11-129,27 27 0,-18-11 0,-4 0 0,0 3-129,-3-1 0,3 0 129,-3-2-129,-2-16 0,9 23 129,-9-23 0,18 3 0,-18-3 129,25-10 0,-25 10 129,32-32-129,-16 12 0,3 2 0,1 2-129,1 6 129,6 3-129,5 5 0,7 2-129,0 5 258,6 6-129,1-2 0,5-2 0,1-5 129,-2-2 0,-2-13 0,-13-10 0,-1-5 0,-11-8-129,-8-3 130,-10 0-130,-5 3 0,-16 4 0,-9 11-130,-5 10 130,-4 11-129,-2 5 129,3 20 0,4 9-129,3 5 129,10 9 0,10 2 129,8 0-129,19-4 0,13 0-129,5-10-258,18 5-774,-3-13-3612,17-5 0,3-7-129,5-5-387</inkml:trace>
          <inkml:trace contextRef="#ctx0" brushRef="#br0" timeOffset="6349.2112">10087 277 16641,'0'0'5031,"0"0"129,0 0-387,4-25-3870,-4 25-1032,0 0-1935,-9 11-2709,-9-4-258,-11 0-387,-10-2-258</inkml:trace>
        </inkml:traceGroup>
      </inkml:traceGroup>
    </inkml:traceGroup>
    <inkml:traceGroup>
      <inkml:annotationXML>
        <emma:emma xmlns:emma="http://www.w3.org/2003/04/emma" version="1.0">
          <emma:interpretation id="{1C85DB6B-4C1D-4019-A3A6-1BC85ADE9D91}" emma:medium="tactile" emma:mode="ink">
            <msink:context xmlns:msink="http://schemas.microsoft.com/ink/2010/main" type="paragraph" rotatedBoundingBox="14479,8172 24755,8188 24752,9845 14477,9829" alignmentLevel="2"/>
          </emma:interpretation>
        </emma:emma>
      </inkml:annotationXML>
      <inkml:traceGroup>
        <inkml:annotationXML>
          <emma:emma xmlns:emma="http://www.w3.org/2003/04/emma" version="1.0">
            <emma:interpretation id="{032774EC-A937-464D-9EFC-5854B2ABBDAF}" emma:medium="tactile" emma:mode="ink">
              <msink:context xmlns:msink="http://schemas.microsoft.com/ink/2010/main" type="line" rotatedBoundingBox="14479,8172 24755,8188 24752,9845 14477,9829"/>
            </emma:interpretation>
          </emma:emma>
        </inkml:annotationXML>
        <inkml:traceGroup>
          <inkml:annotationXML>
            <emma:emma xmlns:emma="http://www.w3.org/2003/04/emma" version="1.0">
              <emma:interpretation id="{644919B3-F4FF-4D0E-A369-1B3E7C111B48}" emma:medium="tactile" emma:mode="ink">
                <msink:context xmlns:msink="http://schemas.microsoft.com/ink/2010/main" type="inkWord" rotatedBoundingBox="14479,8172 20132,8181 20130,9159 14478,9150">
                  <msink:destinationLink direction="with" ref="{78577C34-C0B8-4840-ABF5-51D1AE851477}"/>
                  <msink:destinationLink direction="to" ref="{0D36C1A6-2BB2-4918-98C4-30E289686C52}"/>
                </msink:context>
              </emma:interpretation>
              <emma:one-of disjunction-type="recognition" id="oneOf3">
                <emma:interpretation id="interp11" emma:lang="en-US" emma:confidence="0">
                  <emma:literal>saturation</emma:literal>
                </emma:interpretation>
                <emma:interpretation id="interp12" emma:lang="en-US" emma:confidence="0">
                  <emma:literal>Satmation</emma:literal>
                </emma:interpretation>
                <emma:interpretation id="interp13" emma:lang="en-US" emma:confidence="0">
                  <emma:literal>Saturation</emma:literal>
                </emma:interpretation>
                <emma:interpretation id="interp14" emma:lang="en-US" emma:confidence="0">
                  <emma:literal>saturations</emma:literal>
                </emma:interpretation>
                <emma:interpretation id="interp15" emma:lang="en-US" emma:confidence="0">
                  <emma:literal>Saturations</emma:literal>
                </emma:interpretation>
              </emma:one-of>
            </emma:emma>
          </inkml:annotationXML>
          <inkml:trace contextRef="#ctx0" brushRef="#br0" timeOffset="11200.8197">556 4313 12384,'0'-28'4257,"0"28"-387,-14 0 0,-16 0-2322,10 14-774,-12 4-258,2 8-258,-2-1-129,4 6 0,3-7 129,7 3 0,5-6 0,13 3 0,0-8 0,13 5 129,6-7 0,15 8 0,0-6-129,11 5 129,-1-2-258,2 5 129,0-5-129,-1 6 129,-8-4-258,-5 3 129,-9-3 0,-5 0 0,-9-3 0,-5-2 0,-4 0 0,-7 0 0,-11-4 0,-2 1 1,-6-4-130,-5-4 0,1-1 0,-6-2 0,1-2-130,1-6 130,4-3-129,0-3 0,7-1-129,-1-3-129,8 6 0,-1-8-387,17 18-645,-22-18-1290,22 18-1677,0 0 0,0 0 0,0 0-516</inkml:trace>
          <inkml:trace contextRef="#ctx0" brushRef="#br0" timeOffset="11731.2206">1287 4649 9546,'27'-42'4515,"-27"20"-258,0 22-129,-28-21-774,-3 5-1677,14 14-516,-12-5-387,11 7-129,-5 0-258,23 0 0,-30 18-129,21-2-129,2 3 0,5 3-129,0 1 129,2 4-129,0-1 0,2 3-129,5-3 0,2-2 0,4-1-129,-3-7 129,-10-16-129,29 21 129,-13-16 129,0-5 0,-16 0 129,32-17 0,-18-3 129,4 0 0,-4-4-129,4 0 129,-4 0 0,4 4 0,-4 2-129,-14 18 0,29-18 0,-13 18 0,-16 0-129,30 27 129,-12-6-129,-2 6-129,3 5-129,-1-7-129,3 7-129,-6-16-387,8 7-645,-23-23-1548,23 2-1419,-23-2 129,25-20-258,-13-3-129</inkml:trace>
          <inkml:trace contextRef="#ctx0" brushRef="#br0" timeOffset="12199.2214">1574 4633 14706,'3'-17'4515,"17"11"-258,8 3 0,3-6-3225,18 9-387,5-2-645,3-3-774,21 5-2451,-5-4-1161,2-3 129,5 2-516,-6-6 129</inkml:trace>
          <inkml:trace contextRef="#ctx0" brushRef="#br0" timeOffset="12012.0211">1659 4425 10449,'2'-151'4644,"2"83"0,-1 10-129,6 19-1290,-9-9-1032,0 48-645,4-24-645,-4 24-257,3 18-646,1 9 0,-4 8 0,5 14 0,0 7 0,4 10 0,2 2 0,3 3 0,0 0 0,2-1 0,0-6 0,0-9 0,-1-7 0,-6-13 0,5 1 0,-12-18-388,14 3-3611,-16-21-903,0 0 129,-13 4-387,13-4 0</inkml:trace>
          <inkml:trace contextRef="#ctx0" brushRef="#br0" timeOffset="13478.4237">2234 4569 10965,'9'-16'4386,"-9"16"0,0 0-258,0 0-1677,0 0-1032,0 0-387,0 0-387,0 16-129,0 0-258,3 7 0,-1 6-129,3 3 0,-1 0 0,3 4 0,0-3 0,0-1-129,-1-7 129,1-2-129,-2-7 0,-5-16 129,9 22-129,-9-22 129,16 0-129,-16 0 129,23-16-129,-5-4 129,0-7 0,5-5-129,0-5 129,2-4-129,-2 0 129,0 4 0,-5 1 0,-4 8 0,-3 5 0,-4 7-129,-7 16 0,0 0 0,0 0 0,10 12 0,-4 6 0,1 7 0,4 2 0,3 3 130,2 0-130,5-1 0,1-1 0,2-3 0,1-4 0,0-1 0,0-6 0,-2-5 0,-1-4 0,-3-5 0,1 0 0,-2-9 0,-4-8 0,0-7 0,-3-4 0,-1-8 0,-4-1 0,-5 0 0,1-1 0,-2 5 0,-3 4 0,-8 1-130,4 12-257,-6 0 129,13 16-129,-17-13 129,17 13 0,-16-3 0,16 3 0,0 0 129,0 0 0,0 0 0,0 0 0,0 0 0,0 0 129,0 0 0,17 0 0,3 0 129,0-4 0,6-1 0,1-4 0,3 3 129,-3-1 0,0 4 0,-4-3 0,-2 6 0,-5 0 0,0 0 0,-16 0 0,21 16-129,-21-16 1,18 27-130,-9-9 0,2 7 0,-1 0 0,-1 5 0,2 2 0,-2-2-388,7 6-257,-11-13-129,18 13-774,-23-20-1935,18 3-1161,0-3 129,1-5-129,8-2-258</inkml:trace>
          <inkml:trace contextRef="#ctx0" brushRef="#br0" timeOffset="13977.6246">3689 4603 12126,'9'-37'4515,"-9"21"-387,0 0 258,-16-2-2580,16 18-516,-18-21-387,18 21-129,-20-13-129,20 13-258,-19 0-129,19 0-129,-22 7-129,12 9 0,1 6 0,0 1 0,2 5 0,1 2 0,5 1 0,1-3 0,0 1-129,7-4 129,3-1-129,3-4 129,-1-4-129,-12-16 129,27 18 0,-27-18 0,29 0 0,-29 0 129,28-16 129,-12-2-129,0-5 129,2 0-129,-4 0 129,2 3-129,-2 2 129,-14 18-129,29-23 1,-29 23-130,26 0 0,-26 0 0,29 23 0,-15-3 0,2-1 0,-2 1 0,2 3-259,-1-7-257,2 0-129,-17-16-774,36 14-1290,-18-14-2064,1-1 387,3-14-645,-3-6 387</inkml:trace>
          <inkml:trace contextRef="#ctx0" brushRef="#br0" timeOffset="14570.4256">4295 4080 11997,'22'-94'4773,"-13"64"-258,-4 12 129,-2-2-1677,-3 20-1548,0 0-387,20 14-129,-18 6-386,14 16-517,-5 5 0,8 17 0,-1 10 0,3 7 0,-3 1 0,2 1 0,-4-3 0,-6-8 0,1-5 0,-8-19 0,3-6 0,-6-17-130,2 5-1031,-11-24-1032,9 0-1677,0 0-1032,-29-6 258,4-8-258,-8-4-258,-7-1 1161,1 3 2194,-5-6 1805,1 10 2063,0-6 1549,19 13 516,0-6 258,24 11-258,0 0-516,0 0-1290,43-11-387,-7 1-516,26 10-129,-9-11-387,17 9-129,-12-7-258,5 6-129,-14-4 129,-6 7-258,-16-4 0,-8 4 1,-19 0-259,18 0 0,-18 0 0,0 0 0,11 18 0,-11-18 0,16 32 0,-7-13 0,1 6 0,-1-5 0,7 7-1033,-16-27-1160,15 26-2322,-15-26-387,0 0 0,0 0-129</inkml:trace>
          <inkml:trace contextRef="#ctx0" brushRef="#br0" timeOffset="14726.4258">4797 4286 13674,'20'-112'4386,"-10"66"-258,-4 11 129,-6 4-3354,0 31-645,0 0-774,0 0-1032,0 0-2709,0 0 258,7 31-645,2 1 129</inkml:trace>
          <inkml:trace contextRef="#ctx0" brushRef="#br0" timeOffset="15132.0266">5227 4388 11997,'-28'0'4386,"12"7"-387,-7 7 258,-4 0-2709,11 20-516,-7-9-258,11 13-258,-4-10 0,12 8-129,0-8 0,4 4-129,6-7 0,8-2-129,0-5 129,6 0 0,-1-9 129,4-4-129,-1-5 129,5-2 0,-8-14-129,4-2-128,-7-8-130,-2-5 0,-5-1 0,-5-1 0,-4 1 0,-2-2-130,-1 12-644,-13-10-903,16 32-1419,0-25-1806,0 25 258,10-24-387,12 13 258</inkml:trace>
          <inkml:trace contextRef="#ctx0" brushRef="#br0" timeOffset="15522.0273">5526 4356 13803,'16'0'4902,"-1"23"-387,-8-3 0,-7-20-2709,12 37-516,-10-19-516,10 10-129,-6-5-258,1 4-257,-4-2-130,-3-2 0,0 4-259,-3-10 1,1 3-129,2-20 129,-7 18 0,7-18 0,0 0 129,7-14 129,4-10 129,6 1 0,-1-7 129,8 3 0,-3-5 0,9 6 0,-3 1 0,5 11 1,-4 1-259,3 11 0,-7 2 0,3 7 0,-4 13 0,-5 3 0,-6 4 0,-1 1 0,-4 4 0,-7-7-259,6 14-1805,-8-14-2580,-5-2-129,-4-5-258,7-2-129</inkml:trace>
        </inkml:traceGroup>
        <inkml:traceGroup>
          <inkml:annotationXML>
            <emma:emma xmlns:emma="http://www.w3.org/2003/04/emma" version="1.0">
              <emma:interpretation id="{E451A17A-7F3E-4E64-93D4-F825CF84E035}" emma:medium="tactile" emma:mode="ink">
                <msink:context xmlns:msink="http://schemas.microsoft.com/ink/2010/main" type="inkWord" rotatedBoundingBox="20755,8462 24755,8468 24752,9845 20753,9839"/>
              </emma:interpretation>
              <emma:one-of disjunction-type="recognition" id="oneOf4">
                <emma:interpretation id="interp16" emma:lang="en-US" emma:confidence="1">
                  <emma:literal>regime</emma:literal>
                </emma:interpretation>
                <emma:interpretation id="interp17" emma:lang="en-US" emma:confidence="0">
                  <emma:literal>reg: me</emma:literal>
                </emma:interpretation>
                <emma:interpretation id="interp18" emma:lang="en-US" emma:confidence="0">
                  <emma:literal>reg; me</emma:literal>
                </emma:interpretation>
                <emma:interpretation id="interp19" emma:lang="en-US" emma:confidence="0">
                  <emma:literal>ragi me</emma:literal>
                </emma:interpretation>
                <emma:interpretation id="interp20" emma:lang="en-US" emma:confidence="0">
                  <emma:literal>regi me</emma:literal>
                </emma:interpretation>
              </emma:one-of>
            </emma:emma>
          </inkml:annotationXML>
          <inkml:trace contextRef="#ctx0" brushRef="#br0" timeOffset="16130.4284">6590 4705 9546,'16'10'4773,"7"-8"-387,-23-2 0,25-9-1548,3 7-1161,-17-16-258,21 4-516,-12-9-258,10-2-129,-7-7-129,-2-2-129,-6-3-258,-10 0 0,-3 1-387,-8-1-129,-4 8 0,-15 1-129,5 12-129,-12-2 129,11 16-129,-9-3 129,14 5 129,-4 4 258,20-4 129,-14 19 258,14-19 129,0 0 258,16 14 129,11-7 129,-8-7 0,15 2 0,-9-2 0,12 0-258,-8 0 0,3 6-129,-6-1 0,1 6-129,-4-1-128,-1 6-130,-6 2 0,-4 2 0,-3 6-130,-9-1-515,2 13-645,-13-12-2580,4 3-903,-6-3 0,5-4-258,2-6-258</inkml:trace>
          <inkml:trace contextRef="#ctx0" brushRef="#br0" timeOffset="17082.03">7166 4548 11868,'54'-14'4773,"-21"8"-516,7 3 387,-5-8-2451,22 11-774,-9-5-516,7 1-258,-8-8-258,-1 3 0,-11-7-129,-4 0 0,-15-5-129,-9-1-129,-7 1 0,-15 1 0,-6 4-129,-6 2 0,-5 9 0,-3 5 0,1 2 0,0 10 0,2 9 0,6 2 129,2 9-129,5 0 129,5 0 0,8 2 0,6 0 0,4 0 129,12-6 0,7-1 0,9-6 0,12-5 0,10-7 129,12-5-129,7-4 0,5-6 0,2-10 0,3-5-129,-4-6 129,-6-1-129,-11-4 130,-14 0-130,-12-2 0,-13 2 0,-13 5 0,-10 3-130,-3 8 1,-15 7 0,-2 7-129,-4 2 129,0 7 0,1 7 0,5 4-129,2 2 258,9 1-129,2 0 129,5-1-129,0-2 129,7-2-258,-7-16 129,25 21 0,-9-17 0,2-4 0,-2 0 0,2-9 129,-1-6-129,1-4 129,-2 1 129,0 0-129,0 6 0,0 1 0,-16 11 0,25 4 0,-14 19 129,-2 9-129,-2 14 129,-4 6 0,3 10-129,-6 6 129,0 4 0,0 7 0,0 1-129,0 5 129,3 4-129,1-2 0,-1-3 129,5-9-129,-3-10 129,-2-13 0,1-13 0,-4-18 0,0-21 0,-9 0 0,-5-8-129,-7-16 129,-3-6-258,-4-4 129,-4-5-258,0-3 258,2-5-129,-1-2 129,7-3-129,0 0 129,7-1-129,4 1 129,6 3-129,7 4-258,2-1-258,19 14-516,-5-13-1290,18 13-2064,7 0 0,7 0-387,5 0 129</inkml:trace>
          <inkml:trace contextRef="#ctx0" brushRef="#br0" timeOffset="17269.2304">8628 4532 11094,'0'0'4515,"0"0"-129,0 0 0,0 0-2451,16 34-645,-16-15-258,15 12-516,-6-5-258,-1-3-774,10 8-1032,-14-12-2967,-4-19 387,9 18-516,-9-18-258</inkml:trace>
          <inkml:trace contextRef="#ctx0" brushRef="#br0" timeOffset="17425.2306">8641 4311 8901,'7'-69'3741,"2"53"-387,-9-5-645,0 21-3354,12 1-2322,-12-1-387,0 27-516,0-27-129</inkml:trace>
          <inkml:trace contextRef="#ctx0" brushRef="#br0" timeOffset="18174.0318">8958 4445 12513,'62'-11'4644,"-34"9"-258,-3 2 258,-25 0-2838,39 22-387,-39-22-516,29 39-258,-22-16-129,5 7 0,-10-3-258,3 1 0,-5-1-129,0-2 1,0-4-260,0-5 1,0-16 0,-7 20-129,7-20 0,0 0 129,0 0-129,4-27 129,7 2 129,1-3 0,0-2 0,1-1 0,-1 3 129,1 3-129,-3 7 129,-10 18 0,18-14-129,-18 14 129,22 14 0,-12 8 0,1 1 0,1 5 0,-1 1-129,2 1 0,-5-4 0,0-4 0,-3-3-129,-5-19 0,7 25 0,-7-25 0,0 0 0,0 0 129,20-7 0,-8-11 0,8-8 129,4-5-129,3-4 258,7-2-129,0-1 0,1 4 129,-3 8-128,0 6-130,-7 9 0,-3 11 0,-5 11 0,-4 14 0,-4 5 0,-4 4 0,-1 3 0,-4-1 0,1 0 0,-2-12 0,-1 5-646,2-29-773,-2 36-1419,2-36-1935,0 0 0,0 0-258,18 10 0</inkml:trace>
          <inkml:trace contextRef="#ctx0" brushRef="#br0" timeOffset="18501.6324">9824 4699 9159,'16'-11'4515,"3"-12"-129,-19 23 0,18-21-1290,7 21-1161,-9-7-645,20 7-516,-4-5 0,16 1-258,-2-5-129,9 0-129,-5-5 0,-2-2 0,-7-5-129,-11-1 0,-10-3-129,-17 2 0,-3 2-129,-21 3 0,-11 7 0,-9 8 0,-5 3-129,-6 9 258,-1 12-129,3 6 129,9 8 0,7 5 129,15 0-129,17 3 129,9-2-129,32-4 0,22-1-129,15-9-129,22 5-903,-9-9-3354,12-9-258,-6-3-129,-8-6 0</inkml:trace>
        </inkml:traceGroup>
      </inkml:traceGroup>
    </inkml:traceGroup>
    <inkml:traceGroup>
      <inkml:annotationXML>
        <emma:emma xmlns:emma="http://www.w3.org/2003/04/emma" version="1.0">
          <emma:interpretation id="{12DAA8C6-BE63-4442-9E87-4E8C92C3F530}" emma:medium="tactile" emma:mode="ink">
            <msink:context xmlns:msink="http://schemas.microsoft.com/ink/2010/main" type="paragraph" rotatedBoundingBox="18781,9822 19385,10143 19129,10624 18525,10302" alignmentLevel="3"/>
          </emma:interpretation>
        </emma:emma>
      </inkml:annotationXML>
      <inkml:traceGroup>
        <inkml:annotationXML>
          <emma:emma xmlns:emma="http://www.w3.org/2003/04/emma" version="1.0">
            <emma:interpretation id="{2FE8D8F8-2307-4F6E-9BA0-3B75891B1179}" emma:medium="tactile" emma:mode="ink">
              <msink:context xmlns:msink="http://schemas.microsoft.com/ink/2010/main" type="line" rotatedBoundingBox="18781,9822 19385,10143 19129,10624 18525,10302"/>
            </emma:interpretation>
          </emma:emma>
        </inkml:annotationXML>
        <inkml:traceGroup>
          <inkml:annotationXML>
            <emma:emma xmlns:emma="http://www.w3.org/2003/04/emma" version="1.0">
              <emma:interpretation id="{D34FD940-CD1C-4ED7-9F27-36AA663978DF}" emma:medium="tactile" emma:mode="ink">
                <msink:context xmlns:msink="http://schemas.microsoft.com/ink/2010/main" type="inkWord" rotatedBoundingBox="18781,9822 19385,10143 19129,10624 18525,10302"/>
              </emma:interpretation>
              <emma:one-of disjunction-type="recognition" id="oneOf5">
                <emma:interpretation id="interp21" emma:lang="en-US" emma:confidence="0">
                  <emma:literal>&gt;</emma:literal>
                </emma:interpretation>
                <emma:interpretation id="interp22" emma:lang="en-US" emma:confidence="0">
                  <emma:literal>,</emma:literal>
                </emma:interpretation>
                <emma:interpretation id="interp23" emma:lang="en-US" emma:confidence="0">
                  <emma:literal>)</emma:literal>
                </emma:interpretation>
                <emma:interpretation id="interp24" emma:lang="en-US" emma:confidence="0">
                  <emma:literal>•</emma:literal>
                </emma:interpretation>
                <emma:interpretation id="interp25" emma:lang="en-US" emma:confidence="0">
                  <emma:literal>7</emma:literal>
                </emma:interpretation>
              </emma:one-of>
            </emma:emma>
          </inkml:annotationXML>
          <inkml:trace contextRef="#ctx0" brushRef="#br0" timeOffset="19359.6339">4722 5726 9288,'-53'-9'4515,"35"-2"0,2 2-258,16 9-516,-35-19-2064,35 19-387,-16-11-387,16 11-258,0 0-129,0 0-258,-18-11 0,18 11 0,0 0-258,0 0 129,12 7-129,-12-7 129,29 18-129,-8-4 129,6 1 0,5-1 1,5 0-130,4 0 0,5-3 0,6 1 0,1 1 0,1-1 0,-3-1 0,-3 0 0,-7 1 0,-5-1 0,-10 1 0,-6-1 0,-20-11 0,14 25 0,-14-25 0,-7 30 0,-13-12 0,-6 5 0,-8 0 0,-9 5 0,-5-1 0,-5-2 0,-1 2 0,-4-6 0,12 11-388,-2-16-4256,5-2-516,4-1 129,10-3-516</inkml:trace>
        </inkml:traceGroup>
      </inkml:traceGroup>
    </inkml:traceGroup>
    <inkml:traceGroup>
      <inkml:annotationXML>
        <emma:emma xmlns:emma="http://www.w3.org/2003/04/emma" version="1.0">
          <emma:interpretation id="{8EB8DC68-DB67-43AE-9516-C5359B362EEE}" emma:medium="tactile" emma:mode="ink">
            <msink:context xmlns:msink="http://schemas.microsoft.com/ink/2010/main" type="paragraph" rotatedBoundingBox="12329,10748 14679,11415 14366,12517 12016,1185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840B91E-4E9F-45CF-A7CD-394F33797F7C}" emma:medium="tactile" emma:mode="ink">
              <msink:context xmlns:msink="http://schemas.microsoft.com/ink/2010/main" type="line" rotatedBoundingBox="12329,10748 14679,11415 14366,12517 12016,11850"/>
            </emma:interpretation>
          </emma:emma>
        </inkml:annotationXML>
        <inkml:traceGroup>
          <inkml:annotationXML>
            <emma:emma xmlns:emma="http://www.w3.org/2003/04/emma" version="1.0">
              <emma:interpretation id="{0FAA7414-C962-4CF1-8401-51B415900DCB}" emma:medium="tactile" emma:mode="ink">
                <msink:context xmlns:msink="http://schemas.microsoft.com/ink/2010/main" type="inkWord" rotatedBoundingBox="12329,10748 14679,11415 14366,12517 12016,11850"/>
              </emma:interpretation>
              <emma:one-of disjunction-type="recognition" id="oneOf6">
                <emma:interpretation id="interp26" emma:lang="en-US" emma:confidence="1">
                  <emma:literal>Vas</emma:literal>
                </emma:interpretation>
                <emma:interpretation id="interp27" emma:lang="en-US" emma:confidence="0">
                  <emma:literal>VG S</emma:literal>
                </emma:interpretation>
                <emma:interpretation id="interp28" emma:lang="en-US" emma:confidence="0">
                  <emma:literal>Va S</emma:literal>
                </emma:interpretation>
                <emma:interpretation id="interp29" emma:lang="en-US" emma:confidence="0">
                  <emma:literal>Vo S</emma:literal>
                </emma:interpretation>
                <emma:interpretation id="interp30" emma:lang="en-US" emma:confidence="0">
                  <emma:literal>Van S</emma:literal>
                </emma:interpretation>
              </emma:one-of>
            </emma:emma>
          </inkml:annotationXML>
          <inkml:trace contextRef="#ctx0" brushRef="#br0" timeOffset="-18439.2324">-1932 6828 17544,'12'-26'4515,"-12"26"0,0 0-258,9 16-3741,7 23-129,-2 5 258,10 15-516,-3 7 130,6 10-259,-3 4 0,5 4 0,-6 1 0,2 1 0,-4-4 0,1-11 0,-3-11 0,-1-12 0,-4-14 0,2-20 0,-16-14 0,23-30 0,-12-18 0,7-12 0,0-17 0,10-10 0,6-11 0,5-2 0,2-1 0,0 5 0,0 5 0,-6 11 0,-4 13 0,-12 13 0,-3 17 0,-12 7 0,-4 30 0,0-22-517,0 22-4127,-2 23-516,0 6 387,-5 1-387</inkml:trace>
          <inkml:trace contextRef="#ctx0" brushRef="#br0" timeOffset="-17799.6311">-653 7350 11610,'-6'-24'4515,"-11"17"0,-10 0-258,-5 2-1677,0 8-1290,-11 8-387,8 9-516,-6 5 0,7 8-258,-2 5 0,10 3 0,4 8-129,10 1 0,7 2 0,5-1 129,8-4-129,16-8 0,6-9 129,7-12 0,4-15 0,2-3 0,-2-19 129,-4-2 0,-7-11-129,-5-1 129,-12 0-129,-10 6-129,-3 0 129,-12 4-258,-6 5 0,-7 1 0,-2 4 0,-1 1 0,3 3 0,-2-2 0,6 6 0,3-2 0,18 7 0,-18-9 129,18 9 0,0 0 0,13-13 0,6 10 258,5-3-129,6 3 129,2-1 129,5 4 1,-3-1-388,2 1 0,-3 5 0,-1 9 0,-5 0 0,-4 6 0,-5 3 0,-7 2 0,-1 3 0,-8-10-388,11 18-2579,-12-20-1677,-1-16-258,29 10-129,-1-10-258</inkml:trace>
          <inkml:trace contextRef="#ctx0" brushRef="#br0" timeOffset="-17503.2307">153 7369 12900,'3'-16'4773,"-22"9"-516,-5 7 258,7 7-2709,-15-3-645,32-4-387,-31 23-129,28-5-129,3-18-129,7 32 0,11-13-258,14 6 129,2 2-129,6 5 1,1 2-130,0 3 0,-7 0 0,-5 2 0,-10-1 0,-10-1 0,-9-3 0,-20 0 0,-13-4 0,-17-7 0,-9 6 0,-28-12-4000,3 1-773,-13-4 0,-7-1-387</inkml:trace>
        </inkml:traceGroup>
      </inkml:traceGroup>
    </inkml:traceGroup>
  </inkml:traceGroup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21T10:50:09.770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78577C34-C0B8-4840-ABF5-51D1AE851477}" emma:medium="tactile" emma:mode="ink">
          <msink:context xmlns:msink="http://schemas.microsoft.com/ink/2010/main" type="inkDrawing" rotatedBoundingBox="10298,9094 13196,9268 13190,9372 10291,9197" semanticType="callout" shapeName="Other">
            <msink:sourceLink direction="with" ref="{644919B3-F4FF-4D0E-A369-1B3E7C111B48}"/>
            <msink:sourceLink direction="with" ref="{20BDD06A-F038-45C4-825D-8A1195E2D3EB}"/>
          </msink:context>
        </emma:interpretation>
      </emma:emma>
    </inkml:annotationXML>
    <inkml:trace contextRef="#ctx0" brushRef="#br0">6 26 6966,'-2'-21'4257,"2"21"-387,0 0 258,0 0-1806,0 0-129,-3-16-774,3 16-258,0 0-516,0 0-129,0 0-129,8 5-129,8 2 129,15 4-258,8 1 258,14 4-129,13 0 129,16 2-129,9-2 129,13 2-129,7-4 0,15 0 0,11-5 0,23 0 0,7-7 0,15 1 0,1-3 0,11 0-129,2 0 0,-4 0 1,-16 0-130,-22 0 0,-20 0 0,-24 6-259,-19 8-386,-38-11-903,-12 12-2451,-41-15-645,-5 28 0,-36-12-258,-20 0-258</inkml:trace>
  </inkml:traceGroup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21T10:50:10.207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0D36C1A6-2BB2-4918-98C4-30E289686C52}" emma:medium="tactile" emma:mode="ink">
          <msink:context xmlns:msink="http://schemas.microsoft.com/ink/2010/main" type="inkDrawing" rotatedBoundingBox="10971,9743 13577,8806 13851,9568 11245,10505" semanticType="callout" shapeName="Other">
            <msink:sourceLink direction="from" ref="{BCC8252B-7D1D-4FFA-8F1B-1E03C10E9818}"/>
            <msink:sourceLink direction="to" ref="{644919B3-F4FF-4D0E-A369-1B3E7C111B48}"/>
          </msink:context>
        </emma:interpretation>
      </emma:emma>
    </inkml:annotationXML>
    <inkml:trace contextRef="#ctx0" brushRef="#br0">0 705 9675,'37'-12'4644,"-10"3"-258,5-7-258,10-9-1032,17 14-1161,5-22-387,29 11-516,6-12-258,17 6-258,1-9 0,10 5-129,-3-8-257,4 5-130,-9-3 0,-7 3 0,-5-4 0,-4 1 0,-7 1 0,0 3 0,-7 4 0,-12 3 0,-11 6 0,-15 3 0,-8 6 0,-20 1 0,-2 11-517,-21 0-902,0 0-2322,0 0-903,-8-12 0,8 12-258,-24-15 0</inkml:trace>
    <inkml:trace contextRef="#ctx0" brushRef="#br0" timeOffset="436.8008">1857-211 10965,'-36'-23'3999,"11"12"129,25 11-387,0 0-1290,0 0-1161,22 9-258,-3-7-258,20 9 0,-1-8-129,17 4 0,-2-7-129,13 2-129,-2-2 0,7 0-258,-3-5 0,-2-4 0,-6 0 0,-7-2 0,-10 1-129,-7 4 129,-11-3 0,-9 2 1,-16 7-130,0 0 0,0 0 0,-9 0 0,-9 6 0,0 11 0,-5 10 0,0 9 0,-2 8 0,-3 11 0,-3 9 0,-4 4 0,-1 8 0,-5-6 0,9 13-1291,-3-17-3224,1-4-258,7-12 0,9-11-387</inkml:trace>
  </inkml:traceGroup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21T10:49:39.631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D4599866-7954-421F-BFFE-73CFCBDF4C0F}" emma:medium="tactile" emma:mode="ink">
          <msink:context xmlns:msink="http://schemas.microsoft.com/ink/2010/main" type="writingRegion" rotatedBoundingBox="2120,4192 4346,4825 4058,5838 1832,5205"/>
        </emma:interpretation>
      </emma:emma>
    </inkml:annotationXML>
    <inkml:traceGroup>
      <inkml:annotationXML>
        <emma:emma xmlns:emma="http://www.w3.org/2003/04/emma" version="1.0">
          <emma:interpretation id="{CE198CC6-019D-4EF7-B9BC-AA7A2A3743F3}" emma:medium="tactile" emma:mode="ink">
            <msink:context xmlns:msink="http://schemas.microsoft.com/ink/2010/main" type="paragraph" rotatedBoundingBox="2120,4192 4346,4825 4058,5838 1832,520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01BFBFF-6A61-4DEA-B99D-FF073C34C479}" emma:medium="tactile" emma:mode="ink">
              <msink:context xmlns:msink="http://schemas.microsoft.com/ink/2010/main" type="line" rotatedBoundingBox="2120,4192 4346,4825 4058,5838 1832,5205"/>
            </emma:interpretation>
          </emma:emma>
        </inkml:annotationXML>
        <inkml:traceGroup>
          <inkml:annotationXML>
            <emma:emma xmlns:emma="http://www.w3.org/2003/04/emma" version="1.0">
              <emma:interpretation id="{826F1FFE-198B-4710-9A63-B26AC8198D2E}" emma:medium="tactile" emma:mode="ink">
                <msink:context xmlns:msink="http://schemas.microsoft.com/ink/2010/main" type="inkWord" rotatedBoundingBox="2120,4192 4346,4825 4058,5838 1832,5205"/>
              </emma:interpretation>
              <emma:one-of disjunction-type="recognition" id="oneOf0">
                <emma:interpretation id="interp0" emma:lang="en-US" emma:confidence="1">
                  <emma:literal>IDs</emma:literal>
                </emma:interpretation>
                <emma:interpretation id="interp1" emma:lang="en-US" emma:confidence="0">
                  <emma:literal>I D S</emma:literal>
                </emma:interpretation>
                <emma:interpretation id="interp2" emma:lang="en-US" emma:confidence="0">
                  <emma:literal>I DS</emma:literal>
                </emma:interpretation>
                <emma:interpretation id="interp3" emma:lang="en-US" emma:confidence="0">
                  <emma:literal>ID S</emma:literal>
                </emma:interpretation>
                <emma:interpretation id="interp4" emma:lang="en-US" emma:confidence="0">
                  <emma:literal>I D s</emma:literal>
                </emma:interpretation>
              </emma:one-of>
            </emma:emma>
          </inkml:annotationXML>
          <inkml:trace contextRef="#ctx0" brushRef="#br0">733 3528 12642,'50'-34'4773,"-17"18"-258,12 0-129,15 5-2451,-4-8-1032,20 6-258,2 2-516,-1 1-387,3 10-1161,-13 0-2967,-10 7 0,-14 5-387,-23 3-258</inkml:trace>
          <inkml:trace contextRef="#ctx0" brushRef="#br0" timeOffset="265.2005">765 4316 11352,'71'14'5031,"-32"-14"-645,6 0 129,8-14-2451,9 14-1032,4-6-516,5 3-516,2 3-387,-11-7-1677,4 0-2451,-2 5 258,-9-9-516,-1 0 0</inkml:trace>
          <inkml:trace contextRef="#ctx0" brushRef="#br0" timeOffset="-249.6004">1025 3608 12642,'5'-16'4515,"9"-7"-129,-14 23 0,0 0-2709,0 0-774,18 1-129,-18-1-258,12 39-129,-6-10 0,6 12-129,-1 7 129,1 11-129,-3 1 0,2 4-129,-6 2 129,2 0-129,-1-4-129,-1-3 129,2-9-129,0-8-129,0-8 0,-1-7-129,3-4-258,-9-23-645,0 0-2322,0 0-1290,0 0 0,-2-29-387,-18-3 0</inkml:trace>
          <inkml:trace contextRef="#ctx0" brushRef="#br0" timeOffset="795.6014">1763 4031 10965,'3'-43'4773,"20"29"0,13 3-129,5-10-2064,18 21-1032,-11 0-516,14 11-258,-9 5-387,1 12 0,-12 4-129,-6 9 0,-16 4-129,-12 1 130,-8 0-259,-19-1 0,-13-6 0,-14-2 0,-4-3 0,-9-9 0,0-2-130,-1-7-128,7-2-129,-1-8-387,20 6-516,-8-12-2580,19 0-903,3 0 0,20 0-129,-18 0-516</inkml:trace>
          <inkml:trace contextRef="#ctx0" brushRef="#br0" timeOffset="499.2009">1832 3963 13545,'-5'-19'4773,"5"19"0,-6 25 0,8 10-3225,-2-1-387,9 20-258,-4-5-258,8 12-258,-4-2-128,2-3-259,1 1-130,-1-12-257,1-1-258,-8-28-903,15 0-2709,-19-16-645,0 0 0,14-26-258</inkml:trace>
          <inkml:trace contextRef="#ctx0" brushRef="#br0" timeOffset="1232.4022">2704 4038 9288,'18'-37'4515,"-18"37"-258,-32-18-258,5 13-1419,-2 6-1677,-6 5-258,6 6-258,4 1-258,4 3-129,9 2 0,12-2 0,1 5 129,17 0 0,7 2 0,11 4 258,-1-2-129,8 7 129,-2-4 0,3 8 129,-8-11-129,1 5 258,-12-9-129,-2 4 0,-14-7 0,-5 0 0,-4-18 0,-25 28-386,-7-19-130,-6 4 0,-10-3 0,-5-1 0,-6-2 0,-1-7-130,12 11-2579,-4-11-1935,10 0-258,2 0-387,12-2-129</inkml:trace>
        </inkml:traceGroup>
      </inkml:traceGroup>
    </inkml:traceGroup>
  </inkml:traceGroup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21T10:50:20.815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522FFA04-9632-4801-BF50-89724E24248F}" emma:medium="tactile" emma:mode="ink">
          <msink:context xmlns:msink="http://schemas.microsoft.com/ink/2010/main" type="writingRegion" rotatedBoundingBox="5755,3188 6667,3188 6667,3647 5755,3647"/>
        </emma:interpretation>
      </emma:emma>
    </inkml:annotationXML>
    <inkml:traceGroup>
      <inkml:annotationXML>
        <emma:emma xmlns:emma="http://www.w3.org/2003/04/emma" version="1.0">
          <emma:interpretation id="{E3D6C7D8-6292-4E9A-A707-434C656BA5C0}" emma:medium="tactile" emma:mode="ink">
            <msink:context xmlns:msink="http://schemas.microsoft.com/ink/2010/main" type="paragraph" rotatedBoundingBox="5755,3188 6667,3188 6667,3647 5755,364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21776A9-ADCE-41CB-84C2-A6714E03FFF1}" emma:medium="tactile" emma:mode="ink">
              <msink:context xmlns:msink="http://schemas.microsoft.com/ink/2010/main" type="line" rotatedBoundingBox="5755,3188 6667,3188 6667,3647 5755,3647"/>
            </emma:interpretation>
          </emma:emma>
        </inkml:annotationXML>
        <inkml:traceGroup>
          <inkml:annotationXML>
            <emma:emma xmlns:emma="http://www.w3.org/2003/04/emma" version="1.0">
              <emma:interpretation id="{F20CA4EF-3C17-4BE5-A8B2-A1CC9FF6840D}" emma:medium="tactile" emma:mode="ink">
                <msink:context xmlns:msink="http://schemas.microsoft.com/ink/2010/main" type="inkWord" rotatedBoundingBox="5755,3188 6667,3188 6667,3647 5755,3647">
                  <msink:destinationLink direction="with" ref="{244B3745-2446-4292-87AA-EC9B4621FE52}"/>
                </msink:context>
              </emma:interpretation>
              <emma:one-of disjunction-type="recognition" id="oneOf0">
                <emma:interpretation id="interp0" emma:lang="en-US" emma:confidence="1">
                  <emma:literal>a</emma:literal>
                </emma:interpretation>
                <emma:interpretation id="interp1" emma:lang="en-US" emma:confidence="0">
                  <emma:literal>n</emma:literal>
                </emma:interpretation>
                <emma:interpretation id="interp2" emma:lang="en-US" emma:confidence="0">
                  <emma:literal>^</emma:literal>
                </emma:interpretation>
                <emma:interpretation id="interp3" emma:lang="en-US" emma:confidence="0">
                  <emma:literal>N</emma:literal>
                </emma:interpretation>
                <emma:interpretation id="interp4" emma:lang="en-US" emma:confidence="0">
                  <emma:literal>&lt;</emma:literal>
                </emma:interpretation>
              </emma:one-of>
            </emma:emma>
          </inkml:annotationXML>
          <inkml:trace contextRef="#ctx0" brushRef="#br0">501 34 9417,'-27'-32'4773,"27"32"-258,-35-5-387,14 3-1677,5 20-1032,-13 3-516,4 16-387,-7 1-129,0 6 0,-7 2 0,2 1-129,-4-6 129,3-4-258,1-7 129,7-5-129,3-5 0,8-8 0,19-12-129,-16 2 129,16-2-258,16-21 129,12-4-129,15-7 129,5-2-129,5-2 258,2 2-258,2 4 258,-3 7 0,-5 9 129,-6 9 0,-6 5 0,-5 10 0,2 13 0,0 6 0,2 5-258,8 8-387,-3-4-4128,21 6-258,6-5-129,10-3-387</inkml:trace>
        </inkml:traceGroup>
      </inkml:traceGroup>
    </inkml:traceGroup>
  </inkml:traceGroup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817EAE-5501-4FC0-9F4C-4EEC4F38250F}" type="datetimeFigureOut">
              <a:rPr lang="en-IN" smtClean="0"/>
              <a:t>13-10-2013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1DB7F3-B84A-44ED-B835-280D12F466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3295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0E7A-ED1C-4B08-932D-C03B9D13C50F}" type="datetimeFigureOut">
              <a:rPr lang="en-IN" smtClean="0"/>
              <a:t>13-10-2013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1EFC7-21A3-467F-8D06-E9C0ABDA12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1226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0E7A-ED1C-4B08-932D-C03B9D13C50F}" type="datetimeFigureOut">
              <a:rPr lang="en-IN" smtClean="0"/>
              <a:t>13-10-2013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1EFC7-21A3-467F-8D06-E9C0ABDA12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4351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0E7A-ED1C-4B08-932D-C03B9D13C50F}" type="datetimeFigureOut">
              <a:rPr lang="en-IN" smtClean="0"/>
              <a:t>13-10-2013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1EFC7-21A3-467F-8D06-E9C0ABDA12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9049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0E7A-ED1C-4B08-932D-C03B9D13C50F}" type="datetimeFigureOut">
              <a:rPr lang="en-IN" smtClean="0"/>
              <a:t>13-10-2013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1EFC7-21A3-467F-8D06-E9C0ABDA12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9049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0E7A-ED1C-4B08-932D-C03B9D13C50F}" type="datetimeFigureOut">
              <a:rPr lang="en-IN" smtClean="0"/>
              <a:t>13-10-2013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1EFC7-21A3-467F-8D06-E9C0ABDA12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1205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0E7A-ED1C-4B08-932D-C03B9D13C50F}" type="datetimeFigureOut">
              <a:rPr lang="en-IN" smtClean="0"/>
              <a:t>13-10-2013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1EFC7-21A3-467F-8D06-E9C0ABDA12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3110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0E7A-ED1C-4B08-932D-C03B9D13C50F}" type="datetimeFigureOut">
              <a:rPr lang="en-IN" smtClean="0"/>
              <a:t>13-10-2013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1EFC7-21A3-467F-8D06-E9C0ABDA12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2315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0E7A-ED1C-4B08-932D-C03B9D13C50F}" type="datetimeFigureOut">
              <a:rPr lang="en-IN" smtClean="0"/>
              <a:t>13-10-2013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1EFC7-21A3-467F-8D06-E9C0ABDA12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1949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0E7A-ED1C-4B08-932D-C03B9D13C50F}" type="datetimeFigureOut">
              <a:rPr lang="en-IN" smtClean="0"/>
              <a:t>13-10-2013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1EFC7-21A3-467F-8D06-E9C0ABDA12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8528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0E7A-ED1C-4B08-932D-C03B9D13C50F}" type="datetimeFigureOut">
              <a:rPr lang="en-IN" smtClean="0"/>
              <a:t>13-10-2013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1EFC7-21A3-467F-8D06-E9C0ABDA12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2786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0E7A-ED1C-4B08-932D-C03B9D13C50F}" type="datetimeFigureOut">
              <a:rPr lang="en-IN" smtClean="0"/>
              <a:t>13-10-2013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1EFC7-21A3-467F-8D06-E9C0ABDA12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6083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1C0E7A-ED1C-4B08-932D-C03B9D13C50F}" type="datetimeFigureOut">
              <a:rPr lang="en-IN" smtClean="0"/>
              <a:t>13-10-2013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31EFC7-21A3-467F-8D06-E9C0ABDA12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1238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8.emf"/><Relationship Id="rId18" Type="http://schemas.openxmlformats.org/officeDocument/2006/relationships/customXml" Target="../ink/ink9.xml"/><Relationship Id="rId3" Type="http://schemas.openxmlformats.org/officeDocument/2006/relationships/image" Target="../media/image3.emf"/><Relationship Id="rId7" Type="http://schemas.openxmlformats.org/officeDocument/2006/relationships/image" Target="../media/image5.emf"/><Relationship Id="rId12" Type="http://schemas.openxmlformats.org/officeDocument/2006/relationships/customXml" Target="../ink/ink6.xml"/><Relationship Id="rId17" Type="http://schemas.openxmlformats.org/officeDocument/2006/relationships/image" Target="../media/image10.emf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11" Type="http://schemas.openxmlformats.org/officeDocument/2006/relationships/image" Target="../media/image7.emf"/><Relationship Id="rId5" Type="http://schemas.openxmlformats.org/officeDocument/2006/relationships/image" Target="../media/image4.emf"/><Relationship Id="rId15" Type="http://schemas.openxmlformats.org/officeDocument/2006/relationships/image" Target="../media/image9.emf"/><Relationship Id="rId10" Type="http://schemas.openxmlformats.org/officeDocument/2006/relationships/customXml" Target="../ink/ink5.xml"/><Relationship Id="rId19" Type="http://schemas.openxmlformats.org/officeDocument/2006/relationships/image" Target="../media/image11.emf"/><Relationship Id="rId4" Type="http://schemas.openxmlformats.org/officeDocument/2006/relationships/customXml" Target="../ink/ink2.xml"/><Relationship Id="rId9" Type="http://schemas.openxmlformats.org/officeDocument/2006/relationships/image" Target="../media/image6.emf"/><Relationship Id="rId14" Type="http://schemas.openxmlformats.org/officeDocument/2006/relationships/customXml" Target="../ink/ink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92.xml"/><Relationship Id="rId13" Type="http://schemas.openxmlformats.org/officeDocument/2006/relationships/image" Target="../media/image96.emf"/><Relationship Id="rId18" Type="http://schemas.openxmlformats.org/officeDocument/2006/relationships/customXml" Target="../ink/ink97.xml"/><Relationship Id="rId3" Type="http://schemas.openxmlformats.org/officeDocument/2006/relationships/image" Target="../media/image91.emf"/><Relationship Id="rId21" Type="http://schemas.openxmlformats.org/officeDocument/2006/relationships/image" Target="../media/image100.emf"/><Relationship Id="rId7" Type="http://schemas.openxmlformats.org/officeDocument/2006/relationships/image" Target="../media/image93.emf"/><Relationship Id="rId12" Type="http://schemas.openxmlformats.org/officeDocument/2006/relationships/customXml" Target="../ink/ink94.xml"/><Relationship Id="rId17" Type="http://schemas.openxmlformats.org/officeDocument/2006/relationships/image" Target="../media/image98.emf"/><Relationship Id="rId2" Type="http://schemas.openxmlformats.org/officeDocument/2006/relationships/customXml" Target="../ink/ink89.xml"/><Relationship Id="rId16" Type="http://schemas.openxmlformats.org/officeDocument/2006/relationships/customXml" Target="../ink/ink96.xml"/><Relationship Id="rId20" Type="http://schemas.openxmlformats.org/officeDocument/2006/relationships/customXml" Target="../ink/ink98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91.xml"/><Relationship Id="rId11" Type="http://schemas.openxmlformats.org/officeDocument/2006/relationships/image" Target="../media/image95.emf"/><Relationship Id="rId5" Type="http://schemas.openxmlformats.org/officeDocument/2006/relationships/image" Target="../media/image92.emf"/><Relationship Id="rId15" Type="http://schemas.openxmlformats.org/officeDocument/2006/relationships/image" Target="../media/image97.emf"/><Relationship Id="rId23" Type="http://schemas.openxmlformats.org/officeDocument/2006/relationships/image" Target="../media/image101.emf"/><Relationship Id="rId10" Type="http://schemas.openxmlformats.org/officeDocument/2006/relationships/customXml" Target="../ink/ink93.xml"/><Relationship Id="rId19" Type="http://schemas.openxmlformats.org/officeDocument/2006/relationships/image" Target="../media/image99.emf"/><Relationship Id="rId4" Type="http://schemas.openxmlformats.org/officeDocument/2006/relationships/customXml" Target="../ink/ink90.xml"/><Relationship Id="rId9" Type="http://schemas.openxmlformats.org/officeDocument/2006/relationships/image" Target="../media/image94.emf"/><Relationship Id="rId14" Type="http://schemas.openxmlformats.org/officeDocument/2006/relationships/customXml" Target="../ink/ink95.xml"/><Relationship Id="rId22" Type="http://schemas.openxmlformats.org/officeDocument/2006/relationships/customXml" Target="../ink/ink99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3.xml"/><Relationship Id="rId13" Type="http://schemas.openxmlformats.org/officeDocument/2006/relationships/image" Target="../media/image107.emf"/><Relationship Id="rId18" Type="http://schemas.openxmlformats.org/officeDocument/2006/relationships/customXml" Target="../ink/ink108.xml"/><Relationship Id="rId26" Type="http://schemas.openxmlformats.org/officeDocument/2006/relationships/customXml" Target="../ink/ink112.xml"/><Relationship Id="rId3" Type="http://schemas.openxmlformats.org/officeDocument/2006/relationships/image" Target="../media/image102.emf"/><Relationship Id="rId21" Type="http://schemas.openxmlformats.org/officeDocument/2006/relationships/image" Target="../media/image111.emf"/><Relationship Id="rId7" Type="http://schemas.openxmlformats.org/officeDocument/2006/relationships/image" Target="../media/image104.emf"/><Relationship Id="rId12" Type="http://schemas.openxmlformats.org/officeDocument/2006/relationships/customXml" Target="../ink/ink105.xml"/><Relationship Id="rId17" Type="http://schemas.openxmlformats.org/officeDocument/2006/relationships/image" Target="../media/image109.emf"/><Relationship Id="rId25" Type="http://schemas.openxmlformats.org/officeDocument/2006/relationships/image" Target="../media/image113.emf"/><Relationship Id="rId2" Type="http://schemas.openxmlformats.org/officeDocument/2006/relationships/customXml" Target="../ink/ink100.xml"/><Relationship Id="rId16" Type="http://schemas.openxmlformats.org/officeDocument/2006/relationships/customXml" Target="../ink/ink107.xml"/><Relationship Id="rId20" Type="http://schemas.openxmlformats.org/officeDocument/2006/relationships/customXml" Target="../ink/ink109.xml"/><Relationship Id="rId29" Type="http://schemas.openxmlformats.org/officeDocument/2006/relationships/image" Target="../media/image115.emf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02.xml"/><Relationship Id="rId11" Type="http://schemas.openxmlformats.org/officeDocument/2006/relationships/image" Target="../media/image106.emf"/><Relationship Id="rId24" Type="http://schemas.openxmlformats.org/officeDocument/2006/relationships/customXml" Target="../ink/ink111.xml"/><Relationship Id="rId5" Type="http://schemas.openxmlformats.org/officeDocument/2006/relationships/image" Target="../media/image103.emf"/><Relationship Id="rId15" Type="http://schemas.openxmlformats.org/officeDocument/2006/relationships/image" Target="../media/image108.emf"/><Relationship Id="rId23" Type="http://schemas.openxmlformats.org/officeDocument/2006/relationships/image" Target="../media/image112.emf"/><Relationship Id="rId28" Type="http://schemas.openxmlformats.org/officeDocument/2006/relationships/customXml" Target="../ink/ink113.xml"/><Relationship Id="rId10" Type="http://schemas.openxmlformats.org/officeDocument/2006/relationships/customXml" Target="../ink/ink104.xml"/><Relationship Id="rId19" Type="http://schemas.openxmlformats.org/officeDocument/2006/relationships/image" Target="../media/image110.emf"/><Relationship Id="rId4" Type="http://schemas.openxmlformats.org/officeDocument/2006/relationships/customXml" Target="../ink/ink101.xml"/><Relationship Id="rId9" Type="http://schemas.openxmlformats.org/officeDocument/2006/relationships/image" Target="../media/image105.emf"/><Relationship Id="rId14" Type="http://schemas.openxmlformats.org/officeDocument/2006/relationships/customXml" Target="../ink/ink106.xml"/><Relationship Id="rId22" Type="http://schemas.openxmlformats.org/officeDocument/2006/relationships/customXml" Target="../ink/ink110.xml"/><Relationship Id="rId27" Type="http://schemas.openxmlformats.org/officeDocument/2006/relationships/image" Target="../media/image114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14.xml"/><Relationship Id="rId13" Type="http://schemas.openxmlformats.org/officeDocument/2006/relationships/image" Target="../media/image18.emf"/><Relationship Id="rId3" Type="http://schemas.openxmlformats.org/officeDocument/2006/relationships/image" Target="../media/image13.emf"/><Relationship Id="rId7" Type="http://schemas.openxmlformats.org/officeDocument/2006/relationships/image" Target="../media/image15.emf"/><Relationship Id="rId12" Type="http://schemas.openxmlformats.org/officeDocument/2006/relationships/customXml" Target="../ink/ink16.xml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3.xml"/><Relationship Id="rId11" Type="http://schemas.openxmlformats.org/officeDocument/2006/relationships/image" Target="../media/image17.emf"/><Relationship Id="rId5" Type="http://schemas.openxmlformats.org/officeDocument/2006/relationships/image" Target="../media/image14.emf"/><Relationship Id="rId10" Type="http://schemas.openxmlformats.org/officeDocument/2006/relationships/customXml" Target="../ink/ink15.xml"/><Relationship Id="rId4" Type="http://schemas.openxmlformats.org/officeDocument/2006/relationships/customXml" Target="../ink/ink12.xml"/><Relationship Id="rId9" Type="http://schemas.openxmlformats.org/officeDocument/2006/relationships/image" Target="../media/image16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20.xml"/><Relationship Id="rId13" Type="http://schemas.openxmlformats.org/officeDocument/2006/relationships/image" Target="../media/image24.emf"/><Relationship Id="rId18" Type="http://schemas.openxmlformats.org/officeDocument/2006/relationships/customXml" Target="../ink/ink25.xml"/><Relationship Id="rId3" Type="http://schemas.openxmlformats.org/officeDocument/2006/relationships/image" Target="../media/image19.emf"/><Relationship Id="rId21" Type="http://schemas.openxmlformats.org/officeDocument/2006/relationships/image" Target="../media/image28.emf"/><Relationship Id="rId7" Type="http://schemas.openxmlformats.org/officeDocument/2006/relationships/image" Target="../media/image21.emf"/><Relationship Id="rId12" Type="http://schemas.openxmlformats.org/officeDocument/2006/relationships/customXml" Target="../ink/ink22.xml"/><Relationship Id="rId17" Type="http://schemas.openxmlformats.org/officeDocument/2006/relationships/image" Target="../media/image26.emf"/><Relationship Id="rId2" Type="http://schemas.openxmlformats.org/officeDocument/2006/relationships/customXml" Target="../ink/ink17.xml"/><Relationship Id="rId16" Type="http://schemas.openxmlformats.org/officeDocument/2006/relationships/customXml" Target="../ink/ink24.xml"/><Relationship Id="rId20" Type="http://schemas.openxmlformats.org/officeDocument/2006/relationships/customXml" Target="../ink/ink26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9.xml"/><Relationship Id="rId11" Type="http://schemas.openxmlformats.org/officeDocument/2006/relationships/image" Target="../media/image23.emf"/><Relationship Id="rId5" Type="http://schemas.openxmlformats.org/officeDocument/2006/relationships/image" Target="../media/image20.emf"/><Relationship Id="rId15" Type="http://schemas.openxmlformats.org/officeDocument/2006/relationships/image" Target="../media/image25.emf"/><Relationship Id="rId10" Type="http://schemas.openxmlformats.org/officeDocument/2006/relationships/customXml" Target="../ink/ink21.xml"/><Relationship Id="rId19" Type="http://schemas.openxmlformats.org/officeDocument/2006/relationships/image" Target="../media/image27.emf"/><Relationship Id="rId4" Type="http://schemas.openxmlformats.org/officeDocument/2006/relationships/customXml" Target="../ink/ink18.xml"/><Relationship Id="rId9" Type="http://schemas.openxmlformats.org/officeDocument/2006/relationships/image" Target="../media/image22.emf"/><Relationship Id="rId14" Type="http://schemas.openxmlformats.org/officeDocument/2006/relationships/customXml" Target="../ink/ink2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30.xml"/><Relationship Id="rId13" Type="http://schemas.openxmlformats.org/officeDocument/2006/relationships/image" Target="../media/image34.emf"/><Relationship Id="rId3" Type="http://schemas.openxmlformats.org/officeDocument/2006/relationships/image" Target="../media/image29.emf"/><Relationship Id="rId7" Type="http://schemas.openxmlformats.org/officeDocument/2006/relationships/image" Target="../media/image31.emf"/><Relationship Id="rId12" Type="http://schemas.openxmlformats.org/officeDocument/2006/relationships/customXml" Target="../ink/ink32.xml"/><Relationship Id="rId17" Type="http://schemas.openxmlformats.org/officeDocument/2006/relationships/image" Target="../media/image36.emf"/><Relationship Id="rId2" Type="http://schemas.openxmlformats.org/officeDocument/2006/relationships/customXml" Target="../ink/ink27.xml"/><Relationship Id="rId16" Type="http://schemas.openxmlformats.org/officeDocument/2006/relationships/customXml" Target="../ink/ink34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9.xml"/><Relationship Id="rId11" Type="http://schemas.openxmlformats.org/officeDocument/2006/relationships/image" Target="../media/image33.emf"/><Relationship Id="rId5" Type="http://schemas.openxmlformats.org/officeDocument/2006/relationships/image" Target="../media/image30.emf"/><Relationship Id="rId15" Type="http://schemas.openxmlformats.org/officeDocument/2006/relationships/image" Target="../media/image35.emf"/><Relationship Id="rId10" Type="http://schemas.openxmlformats.org/officeDocument/2006/relationships/customXml" Target="../ink/ink31.xml"/><Relationship Id="rId4" Type="http://schemas.openxmlformats.org/officeDocument/2006/relationships/customXml" Target="../ink/ink28.xml"/><Relationship Id="rId9" Type="http://schemas.openxmlformats.org/officeDocument/2006/relationships/image" Target="../media/image32.emf"/><Relationship Id="rId14" Type="http://schemas.openxmlformats.org/officeDocument/2006/relationships/customXml" Target="../ink/ink3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customXml" Target="../ink/ink3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3.emf"/><Relationship Id="rId18" Type="http://schemas.openxmlformats.org/officeDocument/2006/relationships/customXml" Target="../ink/ink44.xml"/><Relationship Id="rId26" Type="http://schemas.openxmlformats.org/officeDocument/2006/relationships/customXml" Target="../ink/ink48.xml"/><Relationship Id="rId39" Type="http://schemas.openxmlformats.org/officeDocument/2006/relationships/image" Target="../media/image56.emf"/><Relationship Id="rId21" Type="http://schemas.openxmlformats.org/officeDocument/2006/relationships/image" Target="../media/image47.emf"/><Relationship Id="rId34" Type="http://schemas.openxmlformats.org/officeDocument/2006/relationships/customXml" Target="../ink/ink52.xml"/><Relationship Id="rId42" Type="http://schemas.openxmlformats.org/officeDocument/2006/relationships/customXml" Target="../ink/ink56.xml"/><Relationship Id="rId47" Type="http://schemas.openxmlformats.org/officeDocument/2006/relationships/image" Target="../media/image60.emf"/><Relationship Id="rId50" Type="http://schemas.openxmlformats.org/officeDocument/2006/relationships/customXml" Target="../ink/ink60.xml"/><Relationship Id="rId55" Type="http://schemas.openxmlformats.org/officeDocument/2006/relationships/image" Target="../media/image64.emf"/><Relationship Id="rId7" Type="http://schemas.openxmlformats.org/officeDocument/2006/relationships/image" Target="../media/image40.emf"/><Relationship Id="rId12" Type="http://schemas.openxmlformats.org/officeDocument/2006/relationships/customXml" Target="../ink/ink41.xml"/><Relationship Id="rId17" Type="http://schemas.openxmlformats.org/officeDocument/2006/relationships/image" Target="../media/image45.emf"/><Relationship Id="rId25" Type="http://schemas.openxmlformats.org/officeDocument/2006/relationships/image" Target="../media/image49.emf"/><Relationship Id="rId33" Type="http://schemas.openxmlformats.org/officeDocument/2006/relationships/image" Target="../media/image53.emf"/><Relationship Id="rId38" Type="http://schemas.openxmlformats.org/officeDocument/2006/relationships/customXml" Target="../ink/ink54.xml"/><Relationship Id="rId46" Type="http://schemas.openxmlformats.org/officeDocument/2006/relationships/customXml" Target="../ink/ink58.xml"/><Relationship Id="rId2" Type="http://schemas.openxmlformats.org/officeDocument/2006/relationships/customXml" Target="../ink/ink36.xml"/><Relationship Id="rId16" Type="http://schemas.openxmlformats.org/officeDocument/2006/relationships/customXml" Target="../ink/ink43.xml"/><Relationship Id="rId20" Type="http://schemas.openxmlformats.org/officeDocument/2006/relationships/customXml" Target="../ink/ink45.xml"/><Relationship Id="rId29" Type="http://schemas.openxmlformats.org/officeDocument/2006/relationships/image" Target="../media/image51.emf"/><Relationship Id="rId41" Type="http://schemas.openxmlformats.org/officeDocument/2006/relationships/image" Target="../media/image57.emf"/><Relationship Id="rId54" Type="http://schemas.openxmlformats.org/officeDocument/2006/relationships/customXml" Target="../ink/ink62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8.xml"/><Relationship Id="rId11" Type="http://schemas.openxmlformats.org/officeDocument/2006/relationships/image" Target="../media/image42.emf"/><Relationship Id="rId24" Type="http://schemas.openxmlformats.org/officeDocument/2006/relationships/customXml" Target="../ink/ink47.xml"/><Relationship Id="rId32" Type="http://schemas.openxmlformats.org/officeDocument/2006/relationships/customXml" Target="../ink/ink51.xml"/><Relationship Id="rId37" Type="http://schemas.openxmlformats.org/officeDocument/2006/relationships/image" Target="../media/image55.emf"/><Relationship Id="rId40" Type="http://schemas.openxmlformats.org/officeDocument/2006/relationships/customXml" Target="../ink/ink55.xml"/><Relationship Id="rId45" Type="http://schemas.openxmlformats.org/officeDocument/2006/relationships/image" Target="../media/image59.emf"/><Relationship Id="rId53" Type="http://schemas.openxmlformats.org/officeDocument/2006/relationships/image" Target="../media/image63.emf"/><Relationship Id="rId5" Type="http://schemas.openxmlformats.org/officeDocument/2006/relationships/image" Target="../media/image39.emf"/><Relationship Id="rId15" Type="http://schemas.openxmlformats.org/officeDocument/2006/relationships/image" Target="../media/image44.emf"/><Relationship Id="rId23" Type="http://schemas.openxmlformats.org/officeDocument/2006/relationships/image" Target="../media/image48.emf"/><Relationship Id="rId28" Type="http://schemas.openxmlformats.org/officeDocument/2006/relationships/customXml" Target="../ink/ink49.xml"/><Relationship Id="rId36" Type="http://schemas.openxmlformats.org/officeDocument/2006/relationships/customXml" Target="../ink/ink53.xml"/><Relationship Id="rId49" Type="http://schemas.openxmlformats.org/officeDocument/2006/relationships/image" Target="../media/image61.emf"/><Relationship Id="rId10" Type="http://schemas.openxmlformats.org/officeDocument/2006/relationships/customXml" Target="../ink/ink40.xml"/><Relationship Id="rId19" Type="http://schemas.openxmlformats.org/officeDocument/2006/relationships/image" Target="../media/image46.emf"/><Relationship Id="rId31" Type="http://schemas.openxmlformats.org/officeDocument/2006/relationships/image" Target="../media/image52.emf"/><Relationship Id="rId44" Type="http://schemas.openxmlformats.org/officeDocument/2006/relationships/customXml" Target="../ink/ink57.xml"/><Relationship Id="rId52" Type="http://schemas.openxmlformats.org/officeDocument/2006/relationships/customXml" Target="../ink/ink61.xml"/><Relationship Id="rId4" Type="http://schemas.openxmlformats.org/officeDocument/2006/relationships/customXml" Target="../ink/ink37.xml"/><Relationship Id="rId9" Type="http://schemas.openxmlformats.org/officeDocument/2006/relationships/image" Target="../media/image41.emf"/><Relationship Id="rId14" Type="http://schemas.openxmlformats.org/officeDocument/2006/relationships/customXml" Target="../ink/ink42.xml"/><Relationship Id="rId22" Type="http://schemas.openxmlformats.org/officeDocument/2006/relationships/customXml" Target="../ink/ink46.xml"/><Relationship Id="rId27" Type="http://schemas.openxmlformats.org/officeDocument/2006/relationships/image" Target="../media/image50.emf"/><Relationship Id="rId30" Type="http://schemas.openxmlformats.org/officeDocument/2006/relationships/customXml" Target="../ink/ink50.xml"/><Relationship Id="rId35" Type="http://schemas.openxmlformats.org/officeDocument/2006/relationships/image" Target="../media/image54.emf"/><Relationship Id="rId43" Type="http://schemas.openxmlformats.org/officeDocument/2006/relationships/image" Target="../media/image58.emf"/><Relationship Id="rId48" Type="http://schemas.openxmlformats.org/officeDocument/2006/relationships/customXml" Target="../ink/ink59.xml"/><Relationship Id="rId8" Type="http://schemas.openxmlformats.org/officeDocument/2006/relationships/customXml" Target="../ink/ink39.xml"/><Relationship Id="rId51" Type="http://schemas.openxmlformats.org/officeDocument/2006/relationships/image" Target="../media/image62.emf"/><Relationship Id="rId3" Type="http://schemas.openxmlformats.org/officeDocument/2006/relationships/image" Target="../media/image38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emf"/><Relationship Id="rId7" Type="http://schemas.openxmlformats.org/officeDocument/2006/relationships/image" Target="../media/image67.emf"/><Relationship Id="rId2" Type="http://schemas.openxmlformats.org/officeDocument/2006/relationships/customXml" Target="../ink/ink63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65.xml"/><Relationship Id="rId5" Type="http://schemas.openxmlformats.org/officeDocument/2006/relationships/image" Target="../media/image66.emf"/><Relationship Id="rId4" Type="http://schemas.openxmlformats.org/officeDocument/2006/relationships/customXml" Target="../ink/ink6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69.xml"/><Relationship Id="rId13" Type="http://schemas.openxmlformats.org/officeDocument/2006/relationships/image" Target="../media/image73.emf"/><Relationship Id="rId18" Type="http://schemas.openxmlformats.org/officeDocument/2006/relationships/customXml" Target="../ink/ink74.xml"/><Relationship Id="rId26" Type="http://schemas.openxmlformats.org/officeDocument/2006/relationships/customXml" Target="../ink/ink78.xml"/><Relationship Id="rId39" Type="http://schemas.openxmlformats.org/officeDocument/2006/relationships/image" Target="../media/image86.emf"/><Relationship Id="rId3" Type="http://schemas.openxmlformats.org/officeDocument/2006/relationships/image" Target="../media/image68.emf"/><Relationship Id="rId21" Type="http://schemas.openxmlformats.org/officeDocument/2006/relationships/image" Target="../media/image77.emf"/><Relationship Id="rId34" Type="http://schemas.openxmlformats.org/officeDocument/2006/relationships/customXml" Target="../ink/ink82.xml"/><Relationship Id="rId42" Type="http://schemas.openxmlformats.org/officeDocument/2006/relationships/customXml" Target="../ink/ink86.xml"/><Relationship Id="rId47" Type="http://schemas.openxmlformats.org/officeDocument/2006/relationships/image" Target="../media/image90.emf"/><Relationship Id="rId7" Type="http://schemas.openxmlformats.org/officeDocument/2006/relationships/image" Target="../media/image70.emf"/><Relationship Id="rId12" Type="http://schemas.openxmlformats.org/officeDocument/2006/relationships/customXml" Target="../ink/ink71.xml"/><Relationship Id="rId17" Type="http://schemas.openxmlformats.org/officeDocument/2006/relationships/image" Target="../media/image75.emf"/><Relationship Id="rId25" Type="http://schemas.openxmlformats.org/officeDocument/2006/relationships/image" Target="../media/image79.emf"/><Relationship Id="rId33" Type="http://schemas.openxmlformats.org/officeDocument/2006/relationships/image" Target="../media/image83.emf"/><Relationship Id="rId38" Type="http://schemas.openxmlformats.org/officeDocument/2006/relationships/customXml" Target="../ink/ink84.xml"/><Relationship Id="rId46" Type="http://schemas.openxmlformats.org/officeDocument/2006/relationships/customXml" Target="../ink/ink88.xml"/><Relationship Id="rId2" Type="http://schemas.openxmlformats.org/officeDocument/2006/relationships/customXml" Target="../ink/ink66.xml"/><Relationship Id="rId16" Type="http://schemas.openxmlformats.org/officeDocument/2006/relationships/customXml" Target="../ink/ink73.xml"/><Relationship Id="rId20" Type="http://schemas.openxmlformats.org/officeDocument/2006/relationships/customXml" Target="../ink/ink75.xml"/><Relationship Id="rId29" Type="http://schemas.openxmlformats.org/officeDocument/2006/relationships/image" Target="../media/image81.emf"/><Relationship Id="rId41" Type="http://schemas.openxmlformats.org/officeDocument/2006/relationships/image" Target="../media/image87.emf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68.xml"/><Relationship Id="rId11" Type="http://schemas.openxmlformats.org/officeDocument/2006/relationships/image" Target="../media/image72.emf"/><Relationship Id="rId24" Type="http://schemas.openxmlformats.org/officeDocument/2006/relationships/customXml" Target="../ink/ink77.xml"/><Relationship Id="rId32" Type="http://schemas.openxmlformats.org/officeDocument/2006/relationships/customXml" Target="../ink/ink81.xml"/><Relationship Id="rId37" Type="http://schemas.openxmlformats.org/officeDocument/2006/relationships/image" Target="../media/image85.emf"/><Relationship Id="rId40" Type="http://schemas.openxmlformats.org/officeDocument/2006/relationships/customXml" Target="../ink/ink85.xml"/><Relationship Id="rId45" Type="http://schemas.openxmlformats.org/officeDocument/2006/relationships/image" Target="../media/image89.emf"/><Relationship Id="rId5" Type="http://schemas.openxmlformats.org/officeDocument/2006/relationships/image" Target="../media/image69.emf"/><Relationship Id="rId15" Type="http://schemas.openxmlformats.org/officeDocument/2006/relationships/image" Target="../media/image74.emf"/><Relationship Id="rId23" Type="http://schemas.openxmlformats.org/officeDocument/2006/relationships/image" Target="../media/image78.emf"/><Relationship Id="rId28" Type="http://schemas.openxmlformats.org/officeDocument/2006/relationships/customXml" Target="../ink/ink79.xml"/><Relationship Id="rId36" Type="http://schemas.openxmlformats.org/officeDocument/2006/relationships/customXml" Target="../ink/ink83.xml"/><Relationship Id="rId10" Type="http://schemas.openxmlformats.org/officeDocument/2006/relationships/customXml" Target="../ink/ink70.xml"/><Relationship Id="rId19" Type="http://schemas.openxmlformats.org/officeDocument/2006/relationships/image" Target="../media/image76.emf"/><Relationship Id="rId31" Type="http://schemas.openxmlformats.org/officeDocument/2006/relationships/image" Target="../media/image82.emf"/><Relationship Id="rId44" Type="http://schemas.openxmlformats.org/officeDocument/2006/relationships/customXml" Target="../ink/ink87.xml"/><Relationship Id="rId4" Type="http://schemas.openxmlformats.org/officeDocument/2006/relationships/customXml" Target="../ink/ink67.xml"/><Relationship Id="rId9" Type="http://schemas.openxmlformats.org/officeDocument/2006/relationships/image" Target="../media/image71.emf"/><Relationship Id="rId14" Type="http://schemas.openxmlformats.org/officeDocument/2006/relationships/customXml" Target="../ink/ink72.xml"/><Relationship Id="rId22" Type="http://schemas.openxmlformats.org/officeDocument/2006/relationships/customXml" Target="../ink/ink76.xml"/><Relationship Id="rId27" Type="http://schemas.openxmlformats.org/officeDocument/2006/relationships/image" Target="../media/image80.emf"/><Relationship Id="rId30" Type="http://schemas.openxmlformats.org/officeDocument/2006/relationships/customXml" Target="../ink/ink80.xml"/><Relationship Id="rId35" Type="http://schemas.openxmlformats.org/officeDocument/2006/relationships/image" Target="../media/image84.emf"/><Relationship Id="rId43" Type="http://schemas.openxmlformats.org/officeDocument/2006/relationships/image" Target="../media/image8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/>
              <p14:cNvContentPartPr/>
              <p14:nvPr/>
            </p14:nvContentPartPr>
            <p14:xfrm>
              <a:off x="463114" y="107331"/>
              <a:ext cx="8303040" cy="658584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6194" y="90771"/>
                <a:ext cx="8340120" cy="662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3" name="Ink 42"/>
              <p14:cNvContentPartPr/>
              <p14:nvPr/>
            </p14:nvContentPartPr>
            <p14:xfrm>
              <a:off x="3248434" y="264291"/>
              <a:ext cx="0" cy="48240"/>
            </p14:xfrm>
          </p:contentPart>
        </mc:Choice>
        <mc:Fallback xmlns="">
          <p:pic>
            <p:nvPicPr>
              <p:cNvPr id="43" name="Ink 4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0" y="0"/>
                <a:ext cx="0" cy="4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37" name="Ink 336"/>
              <p14:cNvContentPartPr/>
              <p14:nvPr/>
            </p14:nvContentPartPr>
            <p14:xfrm>
              <a:off x="7348834" y="5968851"/>
              <a:ext cx="227160" cy="165600"/>
            </p14:xfrm>
          </p:contentPart>
        </mc:Choice>
        <mc:Fallback xmlns="">
          <p:pic>
            <p:nvPicPr>
              <p:cNvPr id="337" name="Ink 336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339834" y="5949051"/>
                <a:ext cx="242640" cy="20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38" name="Ink 337"/>
              <p14:cNvContentPartPr/>
              <p14:nvPr/>
            </p14:nvContentPartPr>
            <p14:xfrm>
              <a:off x="7580674" y="5760411"/>
              <a:ext cx="30600" cy="310320"/>
            </p14:xfrm>
          </p:contentPart>
        </mc:Choice>
        <mc:Fallback xmlns="">
          <p:pic>
            <p:nvPicPr>
              <p:cNvPr id="338" name="Ink 337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561594" y="5742051"/>
                <a:ext cx="69120" cy="33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39" name="Ink 338"/>
              <p14:cNvContentPartPr/>
              <p14:nvPr/>
            </p14:nvContentPartPr>
            <p14:xfrm>
              <a:off x="7658794" y="5969211"/>
              <a:ext cx="136080" cy="177840"/>
            </p14:xfrm>
          </p:contentPart>
        </mc:Choice>
        <mc:Fallback xmlns="">
          <p:pic>
            <p:nvPicPr>
              <p:cNvPr id="339" name="Ink 338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639354" y="5949411"/>
                <a:ext cx="176040" cy="21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40" name="Ink 339"/>
              <p14:cNvContentPartPr/>
              <p14:nvPr/>
            </p14:nvContentPartPr>
            <p14:xfrm>
              <a:off x="7842754" y="5988651"/>
              <a:ext cx="448560" cy="142200"/>
            </p14:xfrm>
          </p:contentPart>
        </mc:Choice>
        <mc:Fallback xmlns="">
          <p:pic>
            <p:nvPicPr>
              <p:cNvPr id="340" name="Ink 339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824754" y="5967771"/>
                <a:ext cx="474120" cy="17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41" name="Ink 340"/>
              <p14:cNvContentPartPr/>
              <p14:nvPr/>
            </p14:nvContentPartPr>
            <p14:xfrm>
              <a:off x="8335594" y="5973531"/>
              <a:ext cx="192960" cy="158400"/>
            </p14:xfrm>
          </p:contentPart>
        </mc:Choice>
        <mc:Fallback xmlns="">
          <p:pic>
            <p:nvPicPr>
              <p:cNvPr id="341" name="Ink 340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318314" y="5952651"/>
                <a:ext cx="231120" cy="19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42" name="Ink 341"/>
              <p14:cNvContentPartPr/>
              <p14:nvPr/>
            </p14:nvContentPartPr>
            <p14:xfrm>
              <a:off x="8584714" y="5759331"/>
              <a:ext cx="308520" cy="381240"/>
            </p14:xfrm>
          </p:contentPart>
        </mc:Choice>
        <mc:Fallback xmlns="">
          <p:pic>
            <p:nvPicPr>
              <p:cNvPr id="342" name="Ink 341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576434" y="5739531"/>
                <a:ext cx="337680" cy="42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43" name="Ink 342"/>
              <p14:cNvContentPartPr/>
              <p14:nvPr/>
            </p14:nvContentPartPr>
            <p14:xfrm>
              <a:off x="9010594" y="6151011"/>
              <a:ext cx="0" cy="15840"/>
            </p14:xfrm>
          </p:contentPart>
        </mc:Choice>
        <mc:Fallback xmlns="">
          <p:pic>
            <p:nvPicPr>
              <p:cNvPr id="343" name="Ink 342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0" y="0"/>
                <a:ext cx="0" cy="15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59862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/>
              <p14:cNvContentPartPr/>
              <p14:nvPr/>
            </p14:nvContentPartPr>
            <p14:xfrm>
              <a:off x="469594" y="152691"/>
              <a:ext cx="6502320" cy="49644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1954" y="134691"/>
                <a:ext cx="6536520" cy="53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2" name="Ink 31"/>
              <p14:cNvContentPartPr/>
              <p14:nvPr/>
            </p14:nvContentPartPr>
            <p14:xfrm>
              <a:off x="2014714" y="1112451"/>
              <a:ext cx="237960" cy="3125880"/>
            </p14:xfrm>
          </p:contentPart>
        </mc:Choice>
        <mc:Fallback xmlns="">
          <p:pic>
            <p:nvPicPr>
              <p:cNvPr id="32" name="Ink 3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93474" y="1094451"/>
                <a:ext cx="277920" cy="315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1" name="Ink 40"/>
              <p14:cNvContentPartPr/>
              <p14:nvPr/>
            </p14:nvContentPartPr>
            <p14:xfrm>
              <a:off x="1274554" y="3667371"/>
              <a:ext cx="5627160" cy="42840"/>
            </p14:xfrm>
          </p:contentPart>
        </mc:Choice>
        <mc:Fallback xmlns="">
          <p:pic>
            <p:nvPicPr>
              <p:cNvPr id="41" name="Ink 40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68794" y="3648291"/>
                <a:ext cx="5641200" cy="8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4" name="Ink 43"/>
              <p14:cNvContentPartPr/>
              <p14:nvPr/>
            </p14:nvContentPartPr>
            <p14:xfrm>
              <a:off x="2060794" y="1221171"/>
              <a:ext cx="2406960" cy="2458440"/>
            </p14:xfrm>
          </p:contentPart>
        </mc:Choice>
        <mc:Fallback xmlns="">
          <p:pic>
            <p:nvPicPr>
              <p:cNvPr id="44" name="Ink 43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044234" y="1201011"/>
                <a:ext cx="2444040" cy="249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5" name="Ink 44"/>
              <p14:cNvContentPartPr/>
              <p14:nvPr/>
            </p14:nvContentPartPr>
            <p14:xfrm>
              <a:off x="2923354" y="2991291"/>
              <a:ext cx="995040" cy="1600200"/>
            </p14:xfrm>
          </p:contentPart>
        </mc:Choice>
        <mc:Fallback xmlns="">
          <p:pic>
            <p:nvPicPr>
              <p:cNvPr id="45" name="Ink 44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904994" y="2986251"/>
                <a:ext cx="1018440" cy="161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51" name="Ink 50"/>
              <p14:cNvContentPartPr/>
              <p14:nvPr/>
            </p14:nvContentPartPr>
            <p14:xfrm>
              <a:off x="2907874" y="1139091"/>
              <a:ext cx="2193480" cy="2573640"/>
            </p14:xfrm>
          </p:contentPart>
        </mc:Choice>
        <mc:Fallback xmlns="">
          <p:pic>
            <p:nvPicPr>
              <p:cNvPr id="51" name="Ink 50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892754" y="1118571"/>
                <a:ext cx="2229840" cy="261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72" name="Ink 71"/>
              <p14:cNvContentPartPr/>
              <p14:nvPr/>
            </p14:nvContentPartPr>
            <p14:xfrm>
              <a:off x="4406914" y="1351491"/>
              <a:ext cx="4505040" cy="3051000"/>
            </p14:xfrm>
          </p:contentPart>
        </mc:Choice>
        <mc:Fallback xmlns="">
          <p:pic>
            <p:nvPicPr>
              <p:cNvPr id="72" name="Ink 71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391434" y="1333131"/>
                <a:ext cx="4529520" cy="308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86" name="Ink 85"/>
              <p14:cNvContentPartPr/>
              <p14:nvPr/>
            </p14:nvContentPartPr>
            <p14:xfrm>
              <a:off x="3707074" y="3277851"/>
              <a:ext cx="1040040" cy="92880"/>
            </p14:xfrm>
          </p:contentPart>
        </mc:Choice>
        <mc:Fallback xmlns="">
          <p:pic>
            <p:nvPicPr>
              <p:cNvPr id="86" name="Ink 85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688714" y="3259491"/>
                <a:ext cx="1075680" cy="11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87" name="Ink 86"/>
              <p14:cNvContentPartPr/>
              <p14:nvPr/>
            </p14:nvContentPartPr>
            <p14:xfrm>
              <a:off x="3984634" y="3251211"/>
              <a:ext cx="932760" cy="353880"/>
            </p14:xfrm>
          </p:contentPart>
        </mc:Choice>
        <mc:Fallback xmlns="">
          <p:pic>
            <p:nvPicPr>
              <p:cNvPr id="87" name="Ink 86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976354" y="3230331"/>
                <a:ext cx="96192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96" name="Ink 95"/>
              <p14:cNvContentPartPr/>
              <p14:nvPr/>
            </p14:nvContentPartPr>
            <p14:xfrm>
              <a:off x="733474" y="1569291"/>
              <a:ext cx="775440" cy="393120"/>
            </p14:xfrm>
          </p:contentPart>
        </mc:Choice>
        <mc:Fallback xmlns="">
          <p:pic>
            <p:nvPicPr>
              <p:cNvPr id="96" name="Ink 95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23394" y="1549851"/>
                <a:ext cx="806400" cy="43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97" name="Ink 96"/>
              <p14:cNvContentPartPr/>
              <p14:nvPr/>
            </p14:nvContentPartPr>
            <p14:xfrm>
              <a:off x="2071954" y="1149531"/>
              <a:ext cx="328680" cy="163800"/>
            </p14:xfrm>
          </p:contentPart>
        </mc:Choice>
        <mc:Fallback xmlns="">
          <p:pic>
            <p:nvPicPr>
              <p:cNvPr id="97" name="Ink 96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052154" y="1132611"/>
                <a:ext cx="358200" cy="190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25634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1" name="Ink 20"/>
              <p14:cNvContentPartPr/>
              <p14:nvPr/>
            </p14:nvContentPartPr>
            <p14:xfrm>
              <a:off x="5125474" y="292731"/>
              <a:ext cx="0" cy="10080"/>
            </p14:xfrm>
          </p:contentPart>
        </mc:Choice>
        <mc:Fallback xmlns="">
          <p:pic>
            <p:nvPicPr>
              <p:cNvPr id="21" name="Ink 20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0" cy="1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4" name="Ink 33"/>
              <p14:cNvContentPartPr/>
              <p14:nvPr/>
            </p14:nvContentPartPr>
            <p14:xfrm>
              <a:off x="2142514" y="3240051"/>
              <a:ext cx="533880" cy="152640"/>
            </p14:xfrm>
          </p:contentPart>
        </mc:Choice>
        <mc:Fallback xmlns="">
          <p:pic>
            <p:nvPicPr>
              <p:cNvPr id="34" name="Ink 3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23434" y="3219171"/>
                <a:ext cx="572760" cy="18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2" name="Ink 51"/>
              <p14:cNvContentPartPr/>
              <p14:nvPr/>
            </p14:nvContentPartPr>
            <p14:xfrm>
              <a:off x="503074" y="153411"/>
              <a:ext cx="6232680" cy="1624320"/>
            </p14:xfrm>
          </p:contentPart>
        </mc:Choice>
        <mc:Fallback xmlns="">
          <p:pic>
            <p:nvPicPr>
              <p:cNvPr id="52" name="Ink 51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96234" y="135771"/>
                <a:ext cx="6257160" cy="166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3" name="Ink 52"/>
              <p14:cNvContentPartPr/>
              <p14:nvPr/>
            </p14:nvContentPartPr>
            <p14:xfrm>
              <a:off x="545914" y="1967091"/>
              <a:ext cx="1396440" cy="645840"/>
            </p14:xfrm>
          </p:contentPart>
        </mc:Choice>
        <mc:Fallback xmlns="">
          <p:pic>
            <p:nvPicPr>
              <p:cNvPr id="53" name="Ink 52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29354" y="1948371"/>
                <a:ext cx="1432440" cy="68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3" name="Ink 62"/>
              <p14:cNvContentPartPr/>
              <p14:nvPr/>
            </p14:nvContentPartPr>
            <p14:xfrm>
              <a:off x="4083634" y="2975091"/>
              <a:ext cx="3919680" cy="217440"/>
            </p14:xfrm>
          </p:contentPart>
        </mc:Choice>
        <mc:Fallback xmlns="">
          <p:pic>
            <p:nvPicPr>
              <p:cNvPr id="63" name="Ink 62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076074" y="2966451"/>
                <a:ext cx="3936960" cy="23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64" name="Ink 63"/>
              <p14:cNvContentPartPr/>
              <p14:nvPr/>
            </p14:nvContentPartPr>
            <p14:xfrm>
              <a:off x="4859434" y="883491"/>
              <a:ext cx="43920" cy="2724120"/>
            </p14:xfrm>
          </p:contentPart>
        </mc:Choice>
        <mc:Fallback xmlns="">
          <p:pic>
            <p:nvPicPr>
              <p:cNvPr id="64" name="Ink 63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843594" y="866571"/>
                <a:ext cx="80640" cy="275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66" name="Ink 65"/>
              <p14:cNvContentPartPr/>
              <p14:nvPr/>
            </p14:nvContentPartPr>
            <p14:xfrm>
              <a:off x="4891834" y="1131891"/>
              <a:ext cx="3146040" cy="1567080"/>
            </p14:xfrm>
          </p:contentPart>
        </mc:Choice>
        <mc:Fallback xmlns="">
          <p:pic>
            <p:nvPicPr>
              <p:cNvPr id="66" name="Ink 65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876354" y="1111731"/>
                <a:ext cx="3180240" cy="160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67" name="Ink 66"/>
              <p14:cNvContentPartPr/>
              <p14:nvPr/>
            </p14:nvContentPartPr>
            <p14:xfrm>
              <a:off x="6687514" y="3260211"/>
              <a:ext cx="387000" cy="284040"/>
            </p14:xfrm>
          </p:contentPart>
        </mc:Choice>
        <mc:Fallback xmlns="">
          <p:pic>
            <p:nvPicPr>
              <p:cNvPr id="67" name="Ink 66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676354" y="3239331"/>
                <a:ext cx="411840" cy="32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87" name="Ink 86"/>
              <p14:cNvContentPartPr/>
              <p14:nvPr/>
            </p14:nvContentPartPr>
            <p14:xfrm>
              <a:off x="2080234" y="808251"/>
              <a:ext cx="250920" cy="1116000"/>
            </p14:xfrm>
          </p:contentPart>
        </mc:Choice>
        <mc:Fallback xmlns="">
          <p:pic>
            <p:nvPicPr>
              <p:cNvPr id="87" name="Ink 86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060434" y="789891"/>
                <a:ext cx="289080" cy="115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88" name="Ink 87"/>
              <p14:cNvContentPartPr/>
              <p14:nvPr/>
            </p14:nvContentPartPr>
            <p14:xfrm>
              <a:off x="1900954" y="1920291"/>
              <a:ext cx="407160" cy="35640"/>
            </p14:xfrm>
          </p:contentPart>
        </mc:Choice>
        <mc:Fallback xmlns="">
          <p:pic>
            <p:nvPicPr>
              <p:cNvPr id="88" name="Ink 87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893034" y="1900491"/>
                <a:ext cx="430920" cy="6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89" name="Ink 88"/>
              <p14:cNvContentPartPr/>
              <p14:nvPr/>
            </p14:nvContentPartPr>
            <p14:xfrm>
              <a:off x="1936234" y="2329251"/>
              <a:ext cx="416520" cy="206640"/>
            </p14:xfrm>
          </p:contentPart>
        </mc:Choice>
        <mc:Fallback xmlns="">
          <p:pic>
            <p:nvPicPr>
              <p:cNvPr id="89" name="Ink 88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919674" y="2309811"/>
                <a:ext cx="453960" cy="23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90" name="Ink 89"/>
              <p14:cNvContentPartPr/>
              <p14:nvPr/>
            </p14:nvContentPartPr>
            <p14:xfrm>
              <a:off x="2355634" y="2419971"/>
              <a:ext cx="54360" cy="921960"/>
            </p14:xfrm>
          </p:contentPart>
        </mc:Choice>
        <mc:Fallback xmlns="">
          <p:pic>
            <p:nvPicPr>
              <p:cNvPr id="90" name="Ink 89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334754" y="2403051"/>
                <a:ext cx="95760" cy="95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91" name="Ink 90"/>
              <p14:cNvContentPartPr/>
              <p14:nvPr/>
            </p14:nvContentPartPr>
            <p14:xfrm>
              <a:off x="1250794" y="3783651"/>
              <a:ext cx="7718040" cy="2197080"/>
            </p14:xfrm>
          </p:contentPart>
        </mc:Choice>
        <mc:Fallback xmlns="">
          <p:pic>
            <p:nvPicPr>
              <p:cNvPr id="91" name="Ink 90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230994" y="3764211"/>
                <a:ext cx="7758720" cy="223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32" name="Ink 131"/>
              <p14:cNvContentPartPr/>
              <p14:nvPr/>
            </p14:nvContentPartPr>
            <p14:xfrm>
              <a:off x="786394" y="4414731"/>
              <a:ext cx="251640" cy="1386360"/>
            </p14:xfrm>
          </p:contentPart>
        </mc:Choice>
        <mc:Fallback xmlns="">
          <p:pic>
            <p:nvPicPr>
              <p:cNvPr id="132" name="Ink 131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66954" y="4398171"/>
                <a:ext cx="279720" cy="1417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76105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2" name="Ink 31"/>
              <p14:cNvContentPartPr/>
              <p14:nvPr/>
            </p14:nvContentPartPr>
            <p14:xfrm>
              <a:off x="621154" y="260331"/>
              <a:ext cx="8367120" cy="6239160"/>
            </p14:xfrm>
          </p:contentPart>
        </mc:Choice>
        <mc:Fallback xmlns="">
          <p:pic>
            <p:nvPicPr>
              <p:cNvPr id="32" name="Ink 3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3874" y="247731"/>
                <a:ext cx="8405640" cy="6273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35978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0" name="Ink 29"/>
              <p14:cNvContentPartPr/>
              <p14:nvPr/>
            </p14:nvContentPartPr>
            <p14:xfrm>
              <a:off x="349354" y="221091"/>
              <a:ext cx="8560080" cy="5692680"/>
            </p14:xfrm>
          </p:contentPart>
        </mc:Choice>
        <mc:Fallback xmlns="">
          <p:pic>
            <p:nvPicPr>
              <p:cNvPr id="30" name="Ink 29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6754" y="201651"/>
                <a:ext cx="8592120" cy="573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31" name="Ink 130"/>
              <p14:cNvContentPartPr/>
              <p14:nvPr/>
            </p14:nvContentPartPr>
            <p14:xfrm>
              <a:off x="3123874" y="3766011"/>
              <a:ext cx="138600" cy="6840"/>
            </p14:xfrm>
          </p:contentPart>
        </mc:Choice>
        <mc:Fallback xmlns="">
          <p:pic>
            <p:nvPicPr>
              <p:cNvPr id="131" name="Ink 130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19554" y="3754491"/>
                <a:ext cx="148320" cy="2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32" name="Ink 131"/>
              <p14:cNvContentPartPr/>
              <p14:nvPr/>
            </p14:nvContentPartPr>
            <p14:xfrm>
              <a:off x="2031274" y="4228971"/>
              <a:ext cx="1110960" cy="44280"/>
            </p14:xfrm>
          </p:contentPart>
        </mc:Choice>
        <mc:Fallback xmlns="">
          <p:pic>
            <p:nvPicPr>
              <p:cNvPr id="132" name="Ink 131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015434" y="4213131"/>
                <a:ext cx="1146960" cy="6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33" name="Ink 132"/>
              <p14:cNvContentPartPr/>
              <p14:nvPr/>
            </p14:nvContentPartPr>
            <p14:xfrm>
              <a:off x="2961514" y="3760611"/>
              <a:ext cx="1854000" cy="1178640"/>
            </p14:xfrm>
          </p:contentPart>
        </mc:Choice>
        <mc:Fallback xmlns="">
          <p:pic>
            <p:nvPicPr>
              <p:cNvPr id="133" name="Ink 132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952154" y="3742611"/>
                <a:ext cx="1884240" cy="120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34" name="Ink 133"/>
              <p14:cNvContentPartPr/>
              <p14:nvPr/>
            </p14:nvContentPartPr>
            <p14:xfrm>
              <a:off x="4717594" y="4257771"/>
              <a:ext cx="1256760" cy="11520"/>
            </p14:xfrm>
          </p:contentPart>
        </mc:Choice>
        <mc:Fallback xmlns="">
          <p:pic>
            <p:nvPicPr>
              <p:cNvPr id="134" name="Ink 133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711834" y="4236891"/>
                <a:ext cx="1274760" cy="5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69" name="Ink 168"/>
              <p14:cNvContentPartPr/>
              <p14:nvPr/>
            </p14:nvContentPartPr>
            <p14:xfrm>
              <a:off x="852634" y="4366131"/>
              <a:ext cx="1522440" cy="194040"/>
            </p14:xfrm>
          </p:contentPart>
        </mc:Choice>
        <mc:Fallback xmlns="">
          <p:pic>
            <p:nvPicPr>
              <p:cNvPr id="169" name="Ink 168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34274" y="4352451"/>
                <a:ext cx="1549080" cy="227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44740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/>
              <p14:cNvContentPartPr/>
              <p14:nvPr/>
            </p14:nvContentPartPr>
            <p14:xfrm>
              <a:off x="617194" y="324411"/>
              <a:ext cx="5347800" cy="130572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3874" y="306051"/>
                <a:ext cx="5379480" cy="133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3" name="Ink 22"/>
              <p14:cNvContentPartPr/>
              <p14:nvPr/>
            </p14:nvContentPartPr>
            <p14:xfrm>
              <a:off x="1017874" y="1217931"/>
              <a:ext cx="0" cy="41040"/>
            </p14:xfrm>
          </p:contentPart>
        </mc:Choice>
        <mc:Fallback xmlns="">
          <p:pic>
            <p:nvPicPr>
              <p:cNvPr id="23" name="Ink 2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0" y="0"/>
                <a:ext cx="0" cy="4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7" name="Ink 26"/>
              <p14:cNvContentPartPr/>
              <p14:nvPr/>
            </p14:nvContentPartPr>
            <p14:xfrm>
              <a:off x="1974754" y="1253211"/>
              <a:ext cx="0" cy="5040"/>
            </p14:xfrm>
          </p:contentPart>
        </mc:Choice>
        <mc:Fallback xmlns="">
          <p:pic>
            <p:nvPicPr>
              <p:cNvPr id="27" name="Ink 26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0" y="0"/>
                <a:ext cx="0" cy="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2" name="Ink 81"/>
              <p14:cNvContentPartPr/>
              <p14:nvPr/>
            </p14:nvContentPartPr>
            <p14:xfrm>
              <a:off x="4439314" y="1692051"/>
              <a:ext cx="208080" cy="1424520"/>
            </p14:xfrm>
          </p:contentPart>
        </mc:Choice>
        <mc:Fallback xmlns="">
          <p:pic>
            <p:nvPicPr>
              <p:cNvPr id="82" name="Ink 81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429594" y="1674051"/>
                <a:ext cx="238680" cy="146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8" name="Ink 87"/>
              <p14:cNvContentPartPr/>
              <p14:nvPr/>
            </p14:nvContentPartPr>
            <p14:xfrm>
              <a:off x="3797434" y="1643811"/>
              <a:ext cx="515520" cy="1585080"/>
            </p14:xfrm>
          </p:contentPart>
        </mc:Choice>
        <mc:Fallback xmlns="">
          <p:pic>
            <p:nvPicPr>
              <p:cNvPr id="88" name="Ink 87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783034" y="1622931"/>
                <a:ext cx="550080" cy="162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91" name="Ink 90"/>
              <p14:cNvContentPartPr/>
              <p14:nvPr/>
            </p14:nvContentPartPr>
            <p14:xfrm>
              <a:off x="7203034" y="1447971"/>
              <a:ext cx="452880" cy="1781280"/>
            </p14:xfrm>
          </p:contentPart>
        </mc:Choice>
        <mc:Fallback xmlns="">
          <p:pic>
            <p:nvPicPr>
              <p:cNvPr id="91" name="Ink 90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191514" y="1428531"/>
                <a:ext cx="485280" cy="180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0" name="Ink 109"/>
              <p14:cNvContentPartPr/>
              <p14:nvPr/>
            </p14:nvContentPartPr>
            <p14:xfrm>
              <a:off x="2018674" y="1727331"/>
              <a:ext cx="348840" cy="1147680"/>
            </p14:xfrm>
          </p:contentPart>
        </mc:Choice>
        <mc:Fallback xmlns="">
          <p:pic>
            <p:nvPicPr>
              <p:cNvPr id="110" name="Ink 109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008594" y="1709331"/>
                <a:ext cx="379080" cy="117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12" name="Ink 111"/>
              <p14:cNvContentPartPr/>
              <p14:nvPr/>
            </p14:nvContentPartPr>
            <p14:xfrm>
              <a:off x="514594" y="1607811"/>
              <a:ext cx="7891200" cy="4756320"/>
            </p14:xfrm>
          </p:contentPart>
        </mc:Choice>
        <mc:Fallback xmlns="">
          <p:pic>
            <p:nvPicPr>
              <p:cNvPr id="112" name="Ink 111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94794" y="1586931"/>
                <a:ext cx="7932240" cy="479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29" name="Ink 128"/>
              <p14:cNvContentPartPr/>
              <p14:nvPr/>
            </p14:nvContentPartPr>
            <p14:xfrm>
              <a:off x="659674" y="1737051"/>
              <a:ext cx="1243440" cy="942120"/>
            </p14:xfrm>
          </p:contentPart>
        </mc:Choice>
        <mc:Fallback xmlns="">
          <p:pic>
            <p:nvPicPr>
              <p:cNvPr id="129" name="Ink 128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40954" y="1716171"/>
                <a:ext cx="1281600" cy="9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97" name="Ink 196"/>
              <p14:cNvContentPartPr/>
              <p14:nvPr/>
            </p14:nvContentPartPr>
            <p14:xfrm>
              <a:off x="5261914" y="6224811"/>
              <a:ext cx="19080" cy="0"/>
            </p14:xfrm>
          </p:contentPart>
        </mc:Choice>
        <mc:Fallback xmlns="">
          <p:pic>
            <p:nvPicPr>
              <p:cNvPr id="197" name="Ink 196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0" y="0"/>
                <a:ext cx="19080" cy="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98356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/>
              <p14:cNvContentPartPr/>
              <p14:nvPr/>
            </p14:nvContentPartPr>
            <p14:xfrm>
              <a:off x="636994" y="172491"/>
              <a:ext cx="8206200" cy="116712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7914" y="154851"/>
                <a:ext cx="8235000" cy="119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2" name="Ink 41"/>
              <p14:cNvContentPartPr/>
              <p14:nvPr/>
            </p14:nvContentPartPr>
            <p14:xfrm>
              <a:off x="2130634" y="3427971"/>
              <a:ext cx="5338440" cy="136440"/>
            </p14:xfrm>
          </p:contentPart>
        </mc:Choice>
        <mc:Fallback xmlns="">
          <p:pic>
            <p:nvPicPr>
              <p:cNvPr id="42" name="Ink 4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24874" y="3408171"/>
                <a:ext cx="5350680" cy="17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5" name="Ink 44"/>
              <p14:cNvContentPartPr/>
              <p14:nvPr/>
            </p14:nvContentPartPr>
            <p14:xfrm>
              <a:off x="2245474" y="2041611"/>
              <a:ext cx="4951800" cy="115560"/>
            </p14:xfrm>
          </p:contentPart>
        </mc:Choice>
        <mc:Fallback xmlns="">
          <p:pic>
            <p:nvPicPr>
              <p:cNvPr id="45" name="Ink 44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30714" y="2023251"/>
                <a:ext cx="4972320" cy="1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8" name="Ink 47"/>
              <p14:cNvContentPartPr/>
              <p14:nvPr/>
            </p14:nvContentPartPr>
            <p14:xfrm>
              <a:off x="2204794" y="2162571"/>
              <a:ext cx="1122480" cy="552600"/>
            </p14:xfrm>
          </p:contentPart>
        </mc:Choice>
        <mc:Fallback xmlns="">
          <p:pic>
            <p:nvPicPr>
              <p:cNvPr id="48" name="Ink 47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189674" y="2143131"/>
                <a:ext cx="1157760" cy="59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9" name="Ink 48"/>
              <p14:cNvContentPartPr/>
              <p14:nvPr/>
            </p14:nvContentPartPr>
            <p14:xfrm>
              <a:off x="6345874" y="2088051"/>
              <a:ext cx="1139400" cy="565920"/>
            </p14:xfrm>
          </p:contentPart>
        </mc:Choice>
        <mc:Fallback xmlns="">
          <p:pic>
            <p:nvPicPr>
              <p:cNvPr id="49" name="Ink 48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325714" y="2068971"/>
                <a:ext cx="1175400" cy="59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52" name="Ink 51"/>
              <p14:cNvContentPartPr/>
              <p14:nvPr/>
            </p14:nvContentPartPr>
            <p14:xfrm>
              <a:off x="3269314" y="1666131"/>
              <a:ext cx="3145320" cy="545040"/>
            </p14:xfrm>
          </p:contentPart>
        </mc:Choice>
        <mc:Fallback xmlns="">
          <p:pic>
            <p:nvPicPr>
              <p:cNvPr id="52" name="Ink 51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248434" y="1645251"/>
                <a:ext cx="3187080" cy="57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91" name="Ink 90"/>
              <p14:cNvContentPartPr/>
              <p14:nvPr/>
            </p14:nvContentPartPr>
            <p14:xfrm>
              <a:off x="1121554" y="1749651"/>
              <a:ext cx="7226280" cy="4724640"/>
            </p14:xfrm>
          </p:contentPart>
        </mc:Choice>
        <mc:Fallback xmlns="">
          <p:pic>
            <p:nvPicPr>
              <p:cNvPr id="91" name="Ink 90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100674" y="1732011"/>
                <a:ext cx="7260840" cy="476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14" name="Ink 113"/>
              <p14:cNvContentPartPr/>
              <p14:nvPr/>
            </p14:nvContentPartPr>
            <p14:xfrm>
              <a:off x="4629394" y="1130451"/>
              <a:ext cx="1252080" cy="550440"/>
            </p14:xfrm>
          </p:contentPart>
        </mc:Choice>
        <mc:Fallback xmlns="">
          <p:pic>
            <p:nvPicPr>
              <p:cNvPr id="114" name="Ink 113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621114" y="1116411"/>
                <a:ext cx="1268280" cy="585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101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Ink 9"/>
              <p14:cNvContentPartPr/>
              <p14:nvPr/>
            </p14:nvContentPartPr>
            <p14:xfrm>
              <a:off x="432154" y="244131"/>
              <a:ext cx="8719560" cy="447516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4514" y="223251"/>
                <a:ext cx="8758080" cy="4516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6846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/>
              <p14:cNvContentPartPr/>
              <p14:nvPr/>
            </p14:nvContentPartPr>
            <p14:xfrm>
              <a:off x="561034" y="136851"/>
              <a:ext cx="8359920" cy="47520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1234" y="115971"/>
                <a:ext cx="8387640" cy="51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7" name="Ink 36"/>
              <p14:cNvContentPartPr/>
              <p14:nvPr/>
            </p14:nvContentPartPr>
            <p14:xfrm>
              <a:off x="683434" y="4070931"/>
              <a:ext cx="4295160" cy="62640"/>
            </p14:xfrm>
          </p:contentPart>
        </mc:Choice>
        <mc:Fallback xmlns="">
          <p:pic>
            <p:nvPicPr>
              <p:cNvPr id="37" name="Ink 36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78394" y="4054371"/>
                <a:ext cx="4307040" cy="9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8" name="Ink 37"/>
              <p14:cNvContentPartPr/>
              <p14:nvPr/>
            </p14:nvContentPartPr>
            <p14:xfrm>
              <a:off x="1098874" y="1276611"/>
              <a:ext cx="77400" cy="3159720"/>
            </p14:xfrm>
          </p:contentPart>
        </mc:Choice>
        <mc:Fallback xmlns="">
          <p:pic>
            <p:nvPicPr>
              <p:cNvPr id="38" name="Ink 37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77994" y="1255731"/>
                <a:ext cx="119160" cy="318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1" name="Ink 50"/>
              <p14:cNvContentPartPr/>
              <p14:nvPr/>
            </p14:nvContentPartPr>
            <p14:xfrm>
              <a:off x="1125154" y="3022611"/>
              <a:ext cx="3629520" cy="1084320"/>
            </p14:xfrm>
          </p:contentPart>
        </mc:Choice>
        <mc:Fallback xmlns="">
          <p:pic>
            <p:nvPicPr>
              <p:cNvPr id="51" name="Ink 50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08594" y="3001731"/>
                <a:ext cx="3662640" cy="112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2" name="Ink 51"/>
              <p14:cNvContentPartPr/>
              <p14:nvPr/>
            </p14:nvContentPartPr>
            <p14:xfrm>
              <a:off x="1386874" y="2563611"/>
              <a:ext cx="3082680" cy="964800"/>
            </p14:xfrm>
          </p:contentPart>
        </mc:Choice>
        <mc:Fallback xmlns="">
          <p:pic>
            <p:nvPicPr>
              <p:cNvPr id="52" name="Ink 51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378954" y="2543451"/>
                <a:ext cx="3098520" cy="99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53" name="Ink 52"/>
              <p14:cNvContentPartPr/>
              <p14:nvPr/>
            </p14:nvContentPartPr>
            <p14:xfrm>
              <a:off x="1574794" y="1864851"/>
              <a:ext cx="2995920" cy="1035360"/>
            </p14:xfrm>
          </p:contentPart>
        </mc:Choice>
        <mc:Fallback xmlns="">
          <p:pic>
            <p:nvPicPr>
              <p:cNvPr id="53" name="Ink 52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564714" y="1845771"/>
                <a:ext cx="3015360" cy="106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65" name="Ink 64"/>
              <p14:cNvContentPartPr/>
              <p14:nvPr/>
            </p14:nvContentPartPr>
            <p14:xfrm>
              <a:off x="130474" y="2085171"/>
              <a:ext cx="715680" cy="369000"/>
            </p14:xfrm>
          </p:contentPart>
        </mc:Choice>
        <mc:Fallback xmlns="">
          <p:pic>
            <p:nvPicPr>
              <p:cNvPr id="65" name="Ink 64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16434" y="2065371"/>
                <a:ext cx="750600" cy="40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75" name="Ink 74"/>
              <p14:cNvContentPartPr/>
              <p14:nvPr/>
            </p14:nvContentPartPr>
            <p14:xfrm>
              <a:off x="1575514" y="3394851"/>
              <a:ext cx="3026520" cy="681120"/>
            </p14:xfrm>
          </p:contentPart>
        </mc:Choice>
        <mc:Fallback xmlns="">
          <p:pic>
            <p:nvPicPr>
              <p:cNvPr id="75" name="Ink 74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555354" y="3377571"/>
                <a:ext cx="3064320" cy="71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83" name="Ink 82"/>
              <p14:cNvContentPartPr/>
              <p14:nvPr/>
            </p14:nvContentPartPr>
            <p14:xfrm>
              <a:off x="2613394" y="4254171"/>
              <a:ext cx="760680" cy="342720"/>
            </p14:xfrm>
          </p:contentPart>
        </mc:Choice>
        <mc:Fallback xmlns="">
          <p:pic>
            <p:nvPicPr>
              <p:cNvPr id="83" name="Ink 82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593234" y="4233291"/>
                <a:ext cx="801720" cy="38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87" name="Ink 86"/>
              <p14:cNvContentPartPr/>
              <p14:nvPr/>
            </p14:nvContentPartPr>
            <p14:xfrm>
              <a:off x="5611114" y="3742611"/>
              <a:ext cx="3496680" cy="57600"/>
            </p14:xfrm>
          </p:contentPart>
        </mc:Choice>
        <mc:Fallback xmlns="">
          <p:pic>
            <p:nvPicPr>
              <p:cNvPr id="87" name="Ink 86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603554" y="3722811"/>
                <a:ext cx="3510360" cy="8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88" name="Ink 87"/>
              <p14:cNvContentPartPr/>
              <p14:nvPr/>
            </p14:nvContentPartPr>
            <p14:xfrm>
              <a:off x="6187474" y="1547691"/>
              <a:ext cx="218160" cy="2507040"/>
            </p14:xfrm>
          </p:contentPart>
        </mc:Choice>
        <mc:Fallback xmlns="">
          <p:pic>
            <p:nvPicPr>
              <p:cNvPr id="88" name="Ink 87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173434" y="1531131"/>
                <a:ext cx="253440" cy="253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98" name="Ink 97"/>
              <p14:cNvContentPartPr/>
              <p14:nvPr/>
            </p14:nvContentPartPr>
            <p14:xfrm>
              <a:off x="7410754" y="3960771"/>
              <a:ext cx="745920" cy="871200"/>
            </p14:xfrm>
          </p:contentPart>
        </mc:Choice>
        <mc:Fallback xmlns="">
          <p:pic>
            <p:nvPicPr>
              <p:cNvPr id="98" name="Ink 97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391314" y="3939891"/>
                <a:ext cx="786240" cy="91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02" name="Ink 101"/>
              <p14:cNvContentPartPr/>
              <p14:nvPr/>
            </p14:nvContentPartPr>
            <p14:xfrm>
              <a:off x="4810114" y="3195771"/>
              <a:ext cx="464040" cy="1071720"/>
            </p14:xfrm>
          </p:contentPart>
        </mc:Choice>
        <mc:Fallback xmlns="">
          <p:pic>
            <p:nvPicPr>
              <p:cNvPr id="102" name="Ink 101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789234" y="3175971"/>
                <a:ext cx="506160" cy="110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07" name="Ink 106"/>
              <p14:cNvContentPartPr/>
              <p14:nvPr/>
            </p14:nvContentPartPr>
            <p14:xfrm>
              <a:off x="6444514" y="1454811"/>
              <a:ext cx="1502640" cy="2309400"/>
            </p14:xfrm>
          </p:contentPart>
        </mc:Choice>
        <mc:Fallback xmlns="">
          <p:pic>
            <p:nvPicPr>
              <p:cNvPr id="107" name="Ink 106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426154" y="1436811"/>
                <a:ext cx="1541880" cy="234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08" name="Ink 107"/>
              <p14:cNvContentPartPr/>
              <p14:nvPr/>
            </p14:nvContentPartPr>
            <p14:xfrm>
              <a:off x="6577714" y="1479291"/>
              <a:ext cx="1811160" cy="2318400"/>
            </p14:xfrm>
          </p:contentPart>
        </mc:Choice>
        <mc:Fallback xmlns="">
          <p:pic>
            <p:nvPicPr>
              <p:cNvPr id="108" name="Ink 107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561154" y="1458411"/>
                <a:ext cx="1848600" cy="234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14" name="Ink 113"/>
              <p14:cNvContentPartPr/>
              <p14:nvPr/>
            </p14:nvContentPartPr>
            <p14:xfrm>
              <a:off x="6628114" y="1582611"/>
              <a:ext cx="2249640" cy="2177280"/>
            </p14:xfrm>
          </p:contentPart>
        </mc:Choice>
        <mc:Fallback xmlns="">
          <p:pic>
            <p:nvPicPr>
              <p:cNvPr id="114" name="Ink 113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614794" y="1561731"/>
                <a:ext cx="2283480" cy="221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63" name="Ink 162"/>
              <p14:cNvContentPartPr/>
              <p14:nvPr/>
            </p14:nvContentPartPr>
            <p14:xfrm>
              <a:off x="450154" y="4702371"/>
              <a:ext cx="3193560" cy="932760"/>
            </p14:xfrm>
          </p:contentPart>
        </mc:Choice>
        <mc:Fallback xmlns="">
          <p:pic>
            <p:nvPicPr>
              <p:cNvPr id="163" name="Ink 162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35394" y="4682931"/>
                <a:ext cx="3229200" cy="96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07" name="Ink 206"/>
              <p14:cNvContentPartPr/>
              <p14:nvPr/>
            </p14:nvContentPartPr>
            <p14:xfrm>
              <a:off x="5647474" y="4751331"/>
              <a:ext cx="3247200" cy="803880"/>
            </p14:xfrm>
          </p:contentPart>
        </mc:Choice>
        <mc:Fallback xmlns="">
          <p:pic>
            <p:nvPicPr>
              <p:cNvPr id="207" name="Ink 206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637034" y="4732251"/>
                <a:ext cx="3278520" cy="83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25" name="Ink 224"/>
              <p14:cNvContentPartPr/>
              <p14:nvPr/>
            </p14:nvContentPartPr>
            <p14:xfrm>
              <a:off x="6425074" y="1358331"/>
              <a:ext cx="500760" cy="3476520"/>
            </p14:xfrm>
          </p:contentPart>
        </mc:Choice>
        <mc:Fallback xmlns="">
          <p:pic>
            <p:nvPicPr>
              <p:cNvPr id="225" name="Ink 224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407087" y="1338171"/>
                <a:ext cx="525582" cy="350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36" name="Ink 235"/>
              <p14:cNvContentPartPr/>
              <p14:nvPr/>
            </p14:nvContentPartPr>
            <p14:xfrm>
              <a:off x="1018234" y="798531"/>
              <a:ext cx="2094840" cy="803520"/>
            </p14:xfrm>
          </p:contentPart>
        </mc:Choice>
        <mc:Fallback xmlns="">
          <p:pic>
            <p:nvPicPr>
              <p:cNvPr id="236" name="Ink 235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996994" y="780531"/>
                <a:ext cx="2131920" cy="83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48" name="Ink 247"/>
              <p14:cNvContentPartPr/>
              <p14:nvPr/>
            </p14:nvContentPartPr>
            <p14:xfrm>
              <a:off x="4076794" y="1590531"/>
              <a:ext cx="0" cy="41760"/>
            </p14:xfrm>
          </p:contentPart>
        </mc:Choice>
        <mc:Fallback xmlns="">
          <p:pic>
            <p:nvPicPr>
              <p:cNvPr id="248" name="Ink 247"/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0" y="0"/>
                <a:ext cx="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51" name="Ink 250"/>
              <p14:cNvContentPartPr/>
              <p14:nvPr/>
            </p14:nvContentPartPr>
            <p14:xfrm>
              <a:off x="5683834" y="875571"/>
              <a:ext cx="3465360" cy="717480"/>
            </p14:xfrm>
          </p:contentPart>
        </mc:Choice>
        <mc:Fallback xmlns="">
          <p:pic>
            <p:nvPicPr>
              <p:cNvPr id="251" name="Ink 250"/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664034" y="854691"/>
                <a:ext cx="3503160" cy="75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52" name="Ink 251"/>
              <p14:cNvContentPartPr/>
              <p14:nvPr/>
            </p14:nvContentPartPr>
            <p14:xfrm>
              <a:off x="1563274" y="1494051"/>
              <a:ext cx="4582080" cy="912240"/>
            </p14:xfrm>
          </p:contentPart>
        </mc:Choice>
        <mc:Fallback xmlns="">
          <p:pic>
            <p:nvPicPr>
              <p:cNvPr id="252" name="Ink 251"/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544914" y="1481811"/>
                <a:ext cx="4621680" cy="93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53" name="Ink 252"/>
              <p14:cNvContentPartPr/>
              <p14:nvPr/>
            </p14:nvContentPartPr>
            <p14:xfrm>
              <a:off x="1613674" y="2108211"/>
              <a:ext cx="42120" cy="442440"/>
            </p14:xfrm>
          </p:contentPart>
        </mc:Choice>
        <mc:Fallback xmlns="">
          <p:pic>
            <p:nvPicPr>
              <p:cNvPr id="253" name="Ink 252"/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596394" y="2104251"/>
                <a:ext cx="64080" cy="45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254" name="Ink 253"/>
              <p14:cNvContentPartPr/>
              <p14:nvPr/>
            </p14:nvContentPartPr>
            <p14:xfrm>
              <a:off x="4559194" y="2428971"/>
              <a:ext cx="959400" cy="453240"/>
            </p14:xfrm>
          </p:contentPart>
        </mc:Choice>
        <mc:Fallback xmlns="">
          <p:pic>
            <p:nvPicPr>
              <p:cNvPr id="254" name="Ink 253"/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546954" y="2408091"/>
                <a:ext cx="982080" cy="49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255" name="Ink 254"/>
              <p14:cNvContentPartPr/>
              <p14:nvPr/>
            </p14:nvContentPartPr>
            <p14:xfrm>
              <a:off x="1573354" y="2785731"/>
              <a:ext cx="32040" cy="605520"/>
            </p14:xfrm>
          </p:contentPart>
        </mc:Choice>
        <mc:Fallback xmlns="">
          <p:pic>
            <p:nvPicPr>
              <p:cNvPr id="255" name="Ink 254"/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562914" y="2780691"/>
                <a:ext cx="47520" cy="61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256" name="Ink 255"/>
              <p14:cNvContentPartPr/>
              <p14:nvPr/>
            </p14:nvContentPartPr>
            <p14:xfrm>
              <a:off x="1548514" y="4064091"/>
              <a:ext cx="60480" cy="912240"/>
            </p14:xfrm>
          </p:contentPart>
        </mc:Choice>
        <mc:Fallback xmlns="">
          <p:pic>
            <p:nvPicPr>
              <p:cNvPr id="256" name="Ink 255"/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534474" y="4056171"/>
                <a:ext cx="82080" cy="927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59069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Ink 9"/>
              <p14:cNvContentPartPr/>
              <p14:nvPr/>
            </p14:nvContentPartPr>
            <p14:xfrm>
              <a:off x="503434" y="196251"/>
              <a:ext cx="8591040" cy="455184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3634" y="178971"/>
                <a:ext cx="8632080" cy="459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7" name="Ink 76"/>
              <p14:cNvContentPartPr/>
              <p14:nvPr/>
            </p14:nvContentPartPr>
            <p14:xfrm>
              <a:off x="1925794" y="2448051"/>
              <a:ext cx="1697040" cy="35640"/>
            </p14:xfrm>
          </p:contentPart>
        </mc:Choice>
        <mc:Fallback xmlns="">
          <p:pic>
            <p:nvPicPr>
              <p:cNvPr id="77" name="Ink 76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14994" y="2426811"/>
                <a:ext cx="172368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31" name="Ink 130"/>
              <p14:cNvContentPartPr/>
              <p14:nvPr/>
            </p14:nvContentPartPr>
            <p14:xfrm>
              <a:off x="1840114" y="4267491"/>
              <a:ext cx="1580760" cy="58680"/>
            </p14:xfrm>
          </p:contentPart>
        </mc:Choice>
        <mc:Fallback xmlns="">
          <p:pic>
            <p:nvPicPr>
              <p:cNvPr id="131" name="Ink 130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21754" y="4246611"/>
                <a:ext cx="1617840" cy="87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31385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/>
              <p14:cNvContentPartPr/>
              <p14:nvPr/>
            </p14:nvContentPartPr>
            <p14:xfrm>
              <a:off x="319834" y="108411"/>
              <a:ext cx="8092440" cy="611784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2194" y="88971"/>
                <a:ext cx="8120880" cy="615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4" name="Ink 33"/>
              <p14:cNvContentPartPr/>
              <p14:nvPr/>
            </p14:nvContentPartPr>
            <p14:xfrm>
              <a:off x="1094554" y="1368771"/>
              <a:ext cx="72720" cy="3108600"/>
            </p14:xfrm>
          </p:contentPart>
        </mc:Choice>
        <mc:Fallback xmlns="">
          <p:pic>
            <p:nvPicPr>
              <p:cNvPr id="34" name="Ink 3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78714" y="1354371"/>
                <a:ext cx="108360" cy="313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4" name="Ink 43"/>
              <p14:cNvContentPartPr/>
              <p14:nvPr/>
            </p14:nvContentPartPr>
            <p14:xfrm>
              <a:off x="679114" y="3832611"/>
              <a:ext cx="4421160" cy="122040"/>
            </p14:xfrm>
          </p:contentPart>
        </mc:Choice>
        <mc:Fallback xmlns="">
          <p:pic>
            <p:nvPicPr>
              <p:cNvPr id="44" name="Ink 43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71914" y="3825411"/>
                <a:ext cx="4435560" cy="14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5" name="Ink 44"/>
              <p14:cNvContentPartPr/>
              <p14:nvPr/>
            </p14:nvContentPartPr>
            <p14:xfrm>
              <a:off x="3034234" y="4176771"/>
              <a:ext cx="864360" cy="495360"/>
            </p14:xfrm>
          </p:contentPart>
        </mc:Choice>
        <mc:Fallback xmlns="">
          <p:pic>
            <p:nvPicPr>
              <p:cNvPr id="45" name="Ink 44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023434" y="4155891"/>
                <a:ext cx="896040" cy="53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1" name="Ink 50"/>
              <p14:cNvContentPartPr/>
              <p14:nvPr/>
            </p14:nvContentPartPr>
            <p14:xfrm>
              <a:off x="1175194" y="2116491"/>
              <a:ext cx="870840" cy="1820520"/>
            </p14:xfrm>
          </p:contentPart>
        </mc:Choice>
        <mc:Fallback xmlns="">
          <p:pic>
            <p:nvPicPr>
              <p:cNvPr id="51" name="Ink 50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60794" y="2107851"/>
                <a:ext cx="893880" cy="18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52" name="Ink 51"/>
              <p14:cNvContentPartPr/>
              <p14:nvPr/>
            </p14:nvContentPartPr>
            <p14:xfrm>
              <a:off x="1990234" y="1959891"/>
              <a:ext cx="470520" cy="338760"/>
            </p14:xfrm>
          </p:contentPart>
        </mc:Choice>
        <mc:Fallback xmlns="">
          <p:pic>
            <p:nvPicPr>
              <p:cNvPr id="52" name="Ink 51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982674" y="1942251"/>
                <a:ext cx="483840" cy="36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56" name="Ink 55"/>
              <p14:cNvContentPartPr/>
              <p14:nvPr/>
            </p14:nvContentPartPr>
            <p14:xfrm>
              <a:off x="2457874" y="1914891"/>
              <a:ext cx="2772000" cy="47520"/>
            </p14:xfrm>
          </p:contentPart>
        </mc:Choice>
        <mc:Fallback xmlns="">
          <p:pic>
            <p:nvPicPr>
              <p:cNvPr id="56" name="Ink 55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442754" y="1899411"/>
                <a:ext cx="2796480" cy="8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58" name="Ink 57"/>
              <p14:cNvContentPartPr/>
              <p14:nvPr/>
            </p14:nvContentPartPr>
            <p14:xfrm>
              <a:off x="1449874" y="2985891"/>
              <a:ext cx="3853440" cy="430920"/>
            </p14:xfrm>
          </p:contentPart>
        </mc:Choice>
        <mc:Fallback xmlns="">
          <p:pic>
            <p:nvPicPr>
              <p:cNvPr id="58" name="Ink 57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443034" y="2967891"/>
                <a:ext cx="3868920" cy="45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59" name="Ink 58"/>
              <p14:cNvContentPartPr/>
              <p14:nvPr/>
            </p14:nvContentPartPr>
            <p14:xfrm>
              <a:off x="1611874" y="2554611"/>
              <a:ext cx="3748680" cy="470520"/>
            </p14:xfrm>
          </p:contentPart>
        </mc:Choice>
        <mc:Fallback xmlns="">
          <p:pic>
            <p:nvPicPr>
              <p:cNvPr id="59" name="Ink 58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603234" y="2535171"/>
                <a:ext cx="3765600" cy="49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66" name="Ink 65"/>
              <p14:cNvContentPartPr/>
              <p14:nvPr/>
            </p14:nvContentPartPr>
            <p14:xfrm>
              <a:off x="7466554" y="359691"/>
              <a:ext cx="663480" cy="13680"/>
            </p14:xfrm>
          </p:contentPart>
        </mc:Choice>
        <mc:Fallback xmlns="">
          <p:pic>
            <p:nvPicPr>
              <p:cNvPr id="66" name="Ink 65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449634" y="340971"/>
                <a:ext cx="700920" cy="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93" name="Ink 92"/>
              <p14:cNvContentPartPr/>
              <p14:nvPr/>
            </p14:nvContentPartPr>
            <p14:xfrm>
              <a:off x="1018594" y="1330251"/>
              <a:ext cx="224280" cy="204480"/>
            </p14:xfrm>
          </p:contentPart>
        </mc:Choice>
        <mc:Fallback xmlns="">
          <p:pic>
            <p:nvPicPr>
              <p:cNvPr id="93" name="Ink 92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98074" y="1309371"/>
                <a:ext cx="254520" cy="24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14" name="Ink 113"/>
              <p14:cNvContentPartPr/>
              <p14:nvPr/>
            </p14:nvContentPartPr>
            <p14:xfrm>
              <a:off x="5475394" y="5866611"/>
              <a:ext cx="72000" cy="118440"/>
            </p14:xfrm>
          </p:contentPart>
        </mc:Choice>
        <mc:Fallback xmlns="">
          <p:pic>
            <p:nvPicPr>
              <p:cNvPr id="114" name="Ink 113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462794" y="5851851"/>
                <a:ext cx="92880" cy="14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15" name="Ink 114"/>
              <p14:cNvContentPartPr/>
              <p14:nvPr/>
            </p14:nvContentPartPr>
            <p14:xfrm>
              <a:off x="5523634" y="5746371"/>
              <a:ext cx="6480" cy="67320"/>
            </p14:xfrm>
          </p:contentPart>
        </mc:Choice>
        <mc:Fallback xmlns="">
          <p:pic>
            <p:nvPicPr>
              <p:cNvPr id="115" name="Ink 114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512114" y="5739171"/>
                <a:ext cx="27720" cy="8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16" name="Ink 115"/>
              <p14:cNvContentPartPr/>
              <p14:nvPr/>
            </p14:nvContentPartPr>
            <p14:xfrm>
              <a:off x="5647474" y="5800011"/>
              <a:ext cx="110520" cy="164160"/>
            </p14:xfrm>
          </p:contentPart>
        </mc:Choice>
        <mc:Fallback xmlns="">
          <p:pic>
            <p:nvPicPr>
              <p:cNvPr id="116" name="Ink 115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630554" y="5789571"/>
                <a:ext cx="147960" cy="19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17" name="Ink 116"/>
              <p14:cNvContentPartPr/>
              <p14:nvPr/>
            </p14:nvContentPartPr>
            <p14:xfrm>
              <a:off x="6022234" y="5665371"/>
              <a:ext cx="81360" cy="267840"/>
            </p14:xfrm>
          </p:contentPart>
        </mc:Choice>
        <mc:Fallback xmlns="">
          <p:pic>
            <p:nvPicPr>
              <p:cNvPr id="117" name="Ink 116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010354" y="5648091"/>
                <a:ext cx="110520" cy="30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18" name="Ink 117"/>
              <p14:cNvContentPartPr/>
              <p14:nvPr/>
            </p14:nvContentPartPr>
            <p14:xfrm>
              <a:off x="6020074" y="5804691"/>
              <a:ext cx="261000" cy="84960"/>
            </p14:xfrm>
          </p:contentPart>
        </mc:Choice>
        <mc:Fallback xmlns="">
          <p:pic>
            <p:nvPicPr>
              <p:cNvPr id="118" name="Ink 117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009634" y="5783811"/>
                <a:ext cx="281880" cy="12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19" name="Ink 118"/>
              <p14:cNvContentPartPr/>
              <p14:nvPr/>
            </p14:nvContentPartPr>
            <p14:xfrm>
              <a:off x="6263434" y="5699571"/>
              <a:ext cx="19800" cy="35640"/>
            </p14:xfrm>
          </p:contentPart>
        </mc:Choice>
        <mc:Fallback xmlns="">
          <p:pic>
            <p:nvPicPr>
              <p:cNvPr id="119" name="Ink 118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252274" y="5683371"/>
                <a:ext cx="40680" cy="6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20" name="Ink 119"/>
              <p14:cNvContentPartPr/>
              <p14:nvPr/>
            </p14:nvContentPartPr>
            <p14:xfrm>
              <a:off x="6426154" y="5754291"/>
              <a:ext cx="382320" cy="332280"/>
            </p14:xfrm>
          </p:contentPart>
        </mc:Choice>
        <mc:Fallback xmlns="">
          <p:pic>
            <p:nvPicPr>
              <p:cNvPr id="120" name="Ink 119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407074" y="5739171"/>
                <a:ext cx="421920" cy="35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28" name="Ink 127"/>
              <p14:cNvContentPartPr/>
              <p14:nvPr/>
            </p14:nvContentPartPr>
            <p14:xfrm>
              <a:off x="1349794" y="3348771"/>
              <a:ext cx="138960" cy="142560"/>
            </p14:xfrm>
          </p:contentPart>
        </mc:Choice>
        <mc:Fallback xmlns="">
          <p:pic>
            <p:nvPicPr>
              <p:cNvPr id="128" name="Ink 127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335754" y="3341211"/>
                <a:ext cx="160560" cy="15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50" name="Ink 149"/>
              <p14:cNvContentPartPr/>
              <p14:nvPr/>
            </p14:nvContentPartPr>
            <p14:xfrm>
              <a:off x="211474" y="2047731"/>
              <a:ext cx="704520" cy="419400"/>
            </p14:xfrm>
          </p:contentPart>
        </mc:Choice>
        <mc:Fallback xmlns="">
          <p:pic>
            <p:nvPicPr>
              <p:cNvPr id="150" name="Ink 149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02114" y="2029011"/>
                <a:ext cx="733680" cy="45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51" name="Ink 150"/>
              <p14:cNvContentPartPr/>
              <p14:nvPr/>
            </p14:nvContentPartPr>
            <p14:xfrm>
              <a:off x="1868554" y="2233851"/>
              <a:ext cx="158760" cy="824400"/>
            </p14:xfrm>
          </p:contentPart>
        </mc:Choice>
        <mc:Fallback xmlns="">
          <p:pic>
            <p:nvPicPr>
              <p:cNvPr id="151" name="Ink 150"/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858834" y="2228811"/>
                <a:ext cx="178200" cy="83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52" name="Ink 151"/>
              <p14:cNvContentPartPr/>
              <p14:nvPr/>
            </p14:nvContentPartPr>
            <p14:xfrm>
              <a:off x="1815994" y="3341571"/>
              <a:ext cx="43920" cy="863640"/>
            </p14:xfrm>
          </p:contentPart>
        </mc:Choice>
        <mc:Fallback xmlns="">
          <p:pic>
            <p:nvPicPr>
              <p:cNvPr id="152" name="Ink 151"/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805914" y="3336171"/>
                <a:ext cx="60480" cy="87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70" name="Ink 169"/>
              <p14:cNvContentPartPr/>
              <p14:nvPr/>
            </p14:nvContentPartPr>
            <p14:xfrm>
              <a:off x="4093714" y="3162651"/>
              <a:ext cx="1456200" cy="521280"/>
            </p14:xfrm>
          </p:contentPart>
        </mc:Choice>
        <mc:Fallback xmlns="">
          <p:pic>
            <p:nvPicPr>
              <p:cNvPr id="170" name="Ink 169"/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076794" y="3146451"/>
                <a:ext cx="1494000" cy="547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88129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4557</TotalTime>
  <Words>0</Words>
  <Application>Microsoft Office PowerPoint</Application>
  <PresentationFormat>On-screen Show (4:3)</PresentationFormat>
  <Paragraphs>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Electronics (EE221)</dc:title>
  <dc:creator>Dipankar Saha</dc:creator>
  <cp:lastModifiedBy>Dipankar Saha</cp:lastModifiedBy>
  <cp:revision>240</cp:revision>
  <dcterms:created xsi:type="dcterms:W3CDTF">2011-08-02T14:42:34Z</dcterms:created>
  <dcterms:modified xsi:type="dcterms:W3CDTF">2013-10-13T17:58:46Z</dcterms:modified>
</cp:coreProperties>
</file>