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4" r:id="rId6"/>
    <p:sldId id="275" r:id="rId7"/>
    <p:sldId id="276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67"/>
            <p14:sldId id="268"/>
            <p14:sldId id="269"/>
            <p14:sldId id="274"/>
            <p14:sldId id="275"/>
            <p14:sldId id="276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27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F971A5-8AA4-4643-BB63-AB31C170FCE6}" emma:medium="tactile" emma:mode="ink">
          <msink:context xmlns:msink="http://schemas.microsoft.com/ink/2010/main" type="inkDrawing" rotatedBoundingBox="6043,3928 6863,2876 7461,3342 6641,4395" semanticType="callout" shapeName="Other">
            <msink:sourceLink direction="with" ref="{61E82ECD-7D31-4042-98D0-8E1E65968003}"/>
            <msink:sourceLink direction="with" ref="{DE937F48-5B2D-492E-9D07-5B096B9A2D1C}"/>
          </msink:context>
        </emma:interpretation>
      </emma:emma>
    </inkml:annotationXML>
    <inkml:trace contextRef="#ctx0" brushRef="#br0">4607 3057 5289,'0'0'4515,"0"0"0,0-16-387,0 16-903,25 0-1677,-25 0-387,37-4-129,-14 1-387,20 3-129,-1 0 0,16 0-129,-1 0 129,14 0 0,-6-5-129,6 3 0,-5-4-129,-6 6-129,-9-3 129,-7 3-129,-8 0 0,-8 0 0,-7 3-129,-3 3 0,-18-6 129,27 9-129,-27-9 129,28 9 0,-12-8-129,0 3 129,-16-4 0,28 3 0,-28-3 129,20 2-129,-20-2 129,0 0-129,0 0 129,0 0 0,0 0 0,0 0-128,7-18-130,-7 2 0,0-1 0,0-8 0,-2-7 0,-2-6 0,-1-3 0,-2-8 0,2-5 0,-2-6 0,3-8 0,2 1 0,0-1 0,1 4 0,1 3 0,0 6 0,0 4 0,0 12 0,1 7 0,1 3 0,-2 6 0,4 5 0,-4 18 0,0-25 0,0 25 0,0 0-388,0 0-386,0 0-516,26 2-2064,-26-2-1806,9 34 258,-7-13-645,0 8-129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58.0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4BCB0D-4C72-41E1-A1D8-109143A87261}" emma:medium="tactile" emma:mode="ink">
          <msink:context xmlns:msink="http://schemas.microsoft.com/ink/2010/main" type="inkDrawing" rotatedBoundingBox="10257,5836 10332,7073 10290,7076 10215,5838" semanticType="callout" shapeName="Other">
            <msink:sourceLink direction="with" ref="{120A7956-34EA-441D-9CBB-EE4F51A85C64}"/>
          </msink:context>
        </emma:interpretation>
      </emma:emma>
    </inkml:annotationXML>
    <inkml:trace contextRef="#ctx0" brushRef="#br0">-645 5097 9675,'11'-25'4902,"-11"25"-129,7-33-258,-9 2-1935,4 14-774,-4-21-645,2 10-129,-4-17-387,4 3 129,-3-12-387,1-4 0,-1-10-257,1-7-130,-2-5 0,2 2 0,-1 2 0,-1 4 0,-1 7 0,1 8 0,-1 5 0,2 15 0,-1 5 0,0 5 0,1 4 0,1 2 0,2 3 0,-2 0 0,2 18 0,-1-30 0,1 30 0,-2-23 0,2 23 0,-4-16 0,4 16 0,0 0 0,0 0 0,0 0 0,-3 12-517,3-12-2708,-15 20-1806,12-3 0,3 1-387,-2 2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13.4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97241C-B998-4BB7-BE4F-653D2451A853}" emma:medium="tactile" emma:mode="ink">
          <msink:context xmlns:msink="http://schemas.microsoft.com/ink/2010/main" type="inkDrawing" rotatedBoundingBox="14999,4667 15036,4703 15026,4713 14990,4677" shapeName="Other"/>
        </emma:interpretation>
      </emma:emma>
    </inkml:annotationXML>
    <inkml:trace contextRef="#ctx0" brushRef="#br0">4051 2698 3354,'0'0'3354,"0"0"258,0 0-258,20 0-516,-20 0-1419,0 0-129,0 0-516,0 0-387,0 0-516,17 18-645,-17-18-903,0 0-1677,0 18-129,0-18-258,0 0-129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21.0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A237A1-32C0-44E9-B593-5DAD96DBB8CA}" emma:medium="tactile" emma:mode="ink">
          <msink:context xmlns:msink="http://schemas.microsoft.com/ink/2010/main" type="writingRegion" rotatedBoundingBox="16077,6333 24980,6463 24871,13898 15968,13767"/>
        </emma:interpretation>
      </emma:emma>
    </inkml:annotationXML>
    <inkml:traceGroup>
      <inkml:annotationXML>
        <emma:emma xmlns:emma="http://www.w3.org/2003/04/emma" version="1.0">
          <emma:interpretation id="{3620FC54-A915-4930-A079-1EF8C9CEFE6E}" emma:medium="tactile" emma:mode="ink">
            <msink:context xmlns:msink="http://schemas.microsoft.com/ink/2010/main" type="paragraph" rotatedBoundingBox="16081,6264 20651,6446 20588,8017 16019,7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6775FC-A853-4B31-A1D0-D81E0F6ACEC5}" emma:medium="tactile" emma:mode="ink">
              <msink:context xmlns:msink="http://schemas.microsoft.com/ink/2010/main" type="line" rotatedBoundingBox="16081,6264 20651,6446 20588,8017 16019,7836"/>
            </emma:interpretation>
          </emma:emma>
        </inkml:annotationXML>
        <inkml:traceGroup>
          <inkml:annotationXML>
            <emma:emma xmlns:emma="http://www.w3.org/2003/04/emma" version="1.0">
              <emma:interpretation id="{3C1A9A0D-F5BF-4794-BA6C-017037EC5486}" emma:medium="tactile" emma:mode="ink">
                <msink:context xmlns:msink="http://schemas.microsoft.com/ink/2010/main" type="inkWord" rotatedBoundingBox="16077,6362 18247,6449 18188,7922 16019,7836"/>
              </emma:interpretation>
              <emma:one-of disjunction-type="recognition" id="oneOf0">
                <emma:interpretation id="interp0" emma:lang="en-US" emma:confidence="1">
                  <emma:literal>high</emma:literal>
                </emma:interpretation>
                <emma:interpretation id="interp1" emma:lang="en-US" emma:confidence="0">
                  <emma:literal>highs</emma:literal>
                </emma:interpretation>
                <emma:interpretation id="interp2" emma:lang="en-US" emma:confidence="0">
                  <emma:literal>nigh</emma:literal>
                </emma:interpretation>
                <emma:interpretation id="interp3" emma:lang="en-US" emma:confidence="0">
                  <emma:literal>High</emma:literal>
                </emma:interpretation>
                <emma:interpretation id="interp4" emma:lang="en-US" emma:confidence="0">
                  <emma:literal>•Nigh</emma:literal>
                </emma:interpretation>
              </emma:one-of>
            </emma:emma>
          </inkml:annotationXML>
          <inkml:trace contextRef="#ctx0" brushRef="#br0">5138 4405 13803,'3'-21'4902,"-3"21"-516,0 0 129,0 0-2838,0 0-903,6 34-129,-6-4-258,3 13 129,-1 1-258,5 17 129,-3-1-129,1 3 1,0-1-259,4 0 0,-2 0 0,2-3 0,0 0 0,-4-10 0,1-2 0,-1-10 0,-1-8 0,-2-8 0,-2-21 0,0 0 0,0 0 0,0 0 0,-4-20 0,4-5 0,0-3 0,9-6 0,3-3 0,6 1 0,5-1 0,6 5 0,1 2 0,-2 3 0,1 7 0,1 4 0,-3 6 0,-2 4 0,-2 6 0,-4 0 0,-1 4 0,0 8 0,0 3 0,1 4 0,-1 4 0,0 4 0,-2 1 0,-2 3 0,-3 1 0,-2-4 0,-2 2 0,-5-10 0,3 5-646,-5-25-515,5 30-774,-5-30-2838,0 0-129,0 0 0,6-12-258</inkml:trace>
          <inkml:trace contextRef="#ctx0" brushRef="#br0" timeOffset="343.2006">5885 4784 15867,'-7'-80'4773,"5"52"-258,-3 6-645,5 22-3612,-9-19-1935,9 19-2580,5 16-129,8 3-387,4 12-258</inkml:trace>
          <inkml:trace contextRef="#ctx0" brushRef="#br0" timeOffset="171.6003">5862 4966 12771,'12'-18'4773,"8"2"-129,-20 16 0,18 7-2580,-18-7-903,3 27-516,-3-11 0,4 10-516,-1 8-387,-3-7-2451,0 5-1935,-2-2 0,-1-5-387,-1-7-129</inkml:trace>
          <inkml:trace contextRef="#ctx0" brushRef="#br0" timeOffset="951.6016">6246 4900 14319,'5'-16'5031,"1"-9"-258,-6 25 129,-11-4-2580,-10 4-1677,21 0-258,-34 27 1,16-2-388,-2 2 0,4 5 0,6 0 0,3 2-130,7-4 260,0-5-389,7-2 259,5-7-129,6-4 0,3-6 129,2-6 0,2-2 0,0-14 0,0-4 0,-2-8 129,2-2 129,-3-4-258,-3 0 130,-3 2-130,-3 5 0,-5 4 0,0 7 0,-8 16 0,0 0 0,16 11 0,-9 17 0,0 13 0,2 11 0,5 10 0,-2 15 0,-1 6 0,3 4 0,-3 4 0,1 0 0,-1-6 0,0-5 0,-6-7 0,0-14 0,-5-13 0,0-10 0,-7-15 0,7-21 0,-39 9 0,9-11 0,-6-19 0,-3-8 0,-3-8 0,-3-9 0,2-9 0,4-6 0,7-3 0,4-4 0,10 8 0,0-2 0,16 15 0,-10-9-2968,12 15-2063,2 5-129,12 4-129,4 0-258</inkml:trace>
          <inkml:trace contextRef="#ctx0" brushRef="#br0" timeOffset="1388.4024">6545 4658 11868,'62'-78'4902,"-32"49"-258,-1 6 258,1 20-1677,-30 3-1677,46 0-516,-28 17-386,5 19-646,-9 1 0,4 13 0,-2 4 0,0 4 0,-5 1 0,1 1 0,-1-3 0,-4-3 0,0-5 0,-1-9 0,-3-8 0,-1-9 0,-2-23 0,0 0 0,0 0 0,14-11 0,-7-17 0,4-6 0,0-5 0,3-2 0,-2 3 0,-1 5 0,0 4 0,-1 10 0,-10 19 0,25-16 0,-25 16 0,29 17 0,-10 5 0,3 8 0,4 6 0,-3 3 0,8 10 0,-15-15-2065,9 7-2837,-6-5-387,1-2-258,-4-8-129</inkml:trace>
        </inkml:traceGroup>
        <inkml:traceGroup>
          <inkml:annotationXML>
            <emma:emma xmlns:emma="http://www.w3.org/2003/04/emma" version="1.0">
              <emma:interpretation id="{79EA17F9-59B7-4EDF-ABA5-33A5E58A8C56}" emma:medium="tactile" emma:mode="ink">
                <msink:context xmlns:msink="http://schemas.microsoft.com/ink/2010/main" type="inkWord" rotatedBoundingBox="18836,6373 20651,6446 20594,7866 18780,7794"/>
              </emma:interpretation>
              <emma:one-of disjunction-type="recognition" id="oneOf1">
                <emma:interpretation id="interp5" emma:lang="en-US" emma:confidence="1">
                  <emma:literal>high</emma:literal>
                </emma:interpretation>
                <emma:interpretation id="interp6" emma:lang="en-US" emma:confidence="0">
                  <emma:literal>hiyh</emma:literal>
                </emma:interpretation>
                <emma:interpretation id="interp7" emma:lang="en-US" emma:confidence="0">
                  <emma:literal>hiya</emma:literal>
                </emma:interpretation>
                <emma:interpretation id="interp8" emma:lang="en-US" emma:confidence="0">
                  <emma:literal>highs</emma:literal>
                </emma:interpretation>
                <emma:interpretation id="interp9" emma:lang="en-US" emma:confidence="0">
                  <emma:literal>highr</emma:literal>
                </emma:interpretation>
              </emma:one-of>
            </emma:emma>
          </inkml:annotationXML>
          <inkml:trace contextRef="#ctx0" brushRef="#br0" timeOffset="2012.4035">7930 4445 12642,'-16'-22'4773,"0"-6"-129,16 28 129,-1 10-2580,1-10-903,0 50-387,0-9-258,0 16-129,0 2-128,7 14-388,-4-4 0,4 4 0,-1-2 0,-1-7 0,-1-5 0,-3-11 0,3-7 0,-2-11 0,-2-7 0,0-23 0,0 0 0,0 0 0,12-26 0,-3-1 0,0-7 0,3-3 0,1-6 0,1 6 0,-1 3 0,-1 5 0,-1 6 0,-1 5 0,-10 18 0,24-5 0,-24 5 0,26 21 0,-12 4 0,2 6 0,0 4 0,0 4 0,-1 2 0,-5-7 0,5 12-388,-15-23-3611,5 4-1032,0-9-129,-5-18-258,0 0 129</inkml:trace>
          <inkml:trace contextRef="#ctx0" brushRef="#br0" timeOffset="2308.804">8373 4823 13029,'-7'-90'3999,"0"45"-1290,9 15-2709,-2 30-3354,7-16-645,9 21-387</inkml:trace>
          <inkml:trace contextRef="#ctx0" brushRef="#br0" timeOffset="2184.0038">8348 4966 14319,'16'-41'4773,"-16"41"0,0 0-258,24 0-2967,-24 0-387,5 28-774,-1-5-129,1 2-516,7 13-1290,-8-8-2967,-2-5-258,-1-6 0,-1-19-645</inkml:trace>
          <inkml:trace contextRef="#ctx0" brushRef="#br0" timeOffset="2823.6049">8727 4891 11610,'0'0'4773,"4"20"-129,-4-20 0,-13 32-2193,-8-20-1290,19 11-387,-8-3-129,10 3-516,0-4 129,7 1-387,9-6 0,3-5 129,4-5 0,2-4 0,-1-4 0,0-10 258,-4-4-258,0 2 387,-8-2-129,-12 18 129,18-26-258,-18 26 129,0 0 1,18 10-259,-11 13 0,5 13 0,4 10 0,2 17 0,3 8 0,1 11 0,-1 1 0,-1 1 0,-3-6 0,-6-3 0,-7-9 0,-4-13 0,-2-10 0,-12-13 0,-6-11 0,-7-11 0,-6-8 0,-3-6 0,-3-15 0,0-8 0,-2-8 0,2-9 0,7-4 0,1-7 0,14 4 0,-5-15-1162,26 18-1934,1-14-1806,13-2 0,7-1-387,9-3 0</inkml:trace>
          <inkml:trace contextRef="#ctx0" brushRef="#br0" timeOffset="3198.0056">9053 4656 14319,'9'-58'4902,"-9"58"-258,0 0 129,16 8-2838,-9 14-903,16 19-387,-5 5-128,7 14-517,-4 3 0,-1 8 0,-6-4 0,-3-6 0,-4-6 0,-4-10 0,1-10 0,-4-14 0,0-21 0,0 0 0,19-5 0,-6-16 0,1-9 0,4-2 0,-4-6 0,9 3 0,-5 4 0,-2 5 0,-2 6 0,2 8 0,-16 12 0,30 0 0,-12 10 0,2 17 0,-1 3 0,3 6 0,6 5 0,-8-7 0,19 5-3871,-11-6-1289,4 3-258,-3-8-129</inkml:trace>
        </inkml:traceGroup>
      </inkml:traceGroup>
    </inkml:traceGroup>
    <inkml:traceGroup>
      <inkml:annotationXML>
        <emma:emma xmlns:emma="http://www.w3.org/2003/04/emma" version="1.0">
          <emma:interpretation id="{1C427EA0-9629-4943-9C39-408DEF7FF27A}" emma:medium="tactile" emma:mode="ink">
            <msink:context xmlns:msink="http://schemas.microsoft.com/ink/2010/main" type="paragraph" rotatedBoundingBox="16180,8063 20274,8072 20270,9856 16176,9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232FAC-C7EB-4063-9306-8537BB455666}" emma:medium="tactile" emma:mode="ink">
              <msink:context xmlns:msink="http://schemas.microsoft.com/ink/2010/main" type="line" rotatedBoundingBox="16180,8063 20274,8072 20270,9856 16176,9848"/>
            </emma:interpretation>
          </emma:emma>
        </inkml:annotationXML>
        <inkml:traceGroup>
          <inkml:annotationXML>
            <emma:emma xmlns:emma="http://www.w3.org/2003/04/emma" version="1.0">
              <emma:interpretation id="{E75152C3-EC00-4B96-BDBC-135E2D28DB67}" emma:medium="tactile" emma:mode="ink">
                <msink:context xmlns:msink="http://schemas.microsoft.com/ink/2010/main" type="inkWord" rotatedBoundingBox="16180,8063 18351,8068 18348,9852 16176,9848"/>
              </emma:interpretation>
              <emma:one-of disjunction-type="recognition" id="oneOf2">
                <emma:interpretation id="interp10" emma:lang="en-US" emma:confidence="1">
                  <emma:literal>high</emma:literal>
                </emma:interpretation>
                <emma:interpretation id="interp11" emma:lang="en-US" emma:confidence="0">
                  <emma:literal>nigh</emma:literal>
                </emma:interpretation>
                <emma:interpretation id="interp12" emma:lang="en-US" emma:confidence="0">
                  <emma:literal>hiyh</emma:literal>
                </emma:interpretation>
                <emma:interpretation id="interp13" emma:lang="en-US" emma:confidence="0">
                  <emma:literal>High</emma:literal>
                </emma:interpretation>
                <emma:interpretation id="interp14" emma:lang="en-US" emma:confidence="0">
                  <emma:literal>highs</emma:literal>
                </emma:interpretation>
              </emma:one-of>
            </emma:emma>
          </inkml:annotationXML>
          <inkml:trace contextRef="#ctx0" brushRef="#br0" timeOffset="7753.2136">5268 6152 5031,'-13'-26'4644,"13"26"0,0-20 0,0 20-1290,-10-18-516,10 18-903,0 0-516,0 0-258,0 0-516,0 0-129,0 0-129,0 0 0,-4 16 0,4 11-258,0 1 258,9 13-128,0 7-259,3 9 0,-1 7 0,3 4 0,0 3 0,2 2 0,0-4 0,0-5 0,-1-3 0,-1-6 0,0-11 0,-3-10 0,-2-9 0,-2-5 0,-7-20 0,7 21 0,-7-21 0,0 0 0,0 0 0,0 0 0,0-16 0,0-4 0,0-6 0,0-6 0,5-9 0,6-7 0,3 0 0,2 0 0,5 2 0,3 6 0,0 3 0,1 7 0,0 8 0,-2 8 0,1 2 0,-1 5 0,0 1 0,0 6 0,0 0 0,0 15 0,0 4 0,0 10 0,-1 6 0,-1 4 0,-3 9 0,-4 0 0,-1 2 0,-6-5 0,-2 3 0,-5-13 0,2 4 0,-2-17-259,2 8-1676,-2-30-1806,0 0-1419,0 0 258,0 0-258,19-11-258</inkml:trace>
          <inkml:trace contextRef="#ctx0" brushRef="#br0" timeOffset="7924.8139">6073 6723 7998,'24'-62'4644,"-17"39"129,-7 23-258,0 0-516,0 0-1806,10 12-774,-10 4-645,2 16 0,0-3-387,1 8-258,3 6-1032,-6-4-3483,0-9-387,0-5 129,2-5-516</inkml:trace>
          <inkml:trace contextRef="#ctx0" brushRef="#br0" timeOffset="8096.4142">6148 6481 14964,'-11'-99'4644,"6"63"-387,5 17 0,0 19-4128,0 0-1677,0 12-2709,2 8-129,5 8-258,2 1-258</inkml:trace>
          <inkml:trace contextRef="#ctx0" brushRef="#br0" timeOffset="8689.2152">6504 6638 14190,'19'-14'4902,"-1"-11"-258,-18 25 0,0 0-3225,-12-7-516,-4 14-387,-9 7-129,2 13-129,-2-2-129,5 5 0,1 4-129,4-4 129,7-4-129,4-2 0,4-5 0,0-19 0,14 25 0,2-20-129,7-5 129,2 0-129,2-10 129,1-8 0,3-7 129,-3-3-129,-5-6 129,-1 2 0,-10 2 0,-1 6 0,-6 5 1,-5 19-130,0 0 0,7 16 0,-5 21 0,0 13 0,1 11 0,3 8 0,-1 11 0,-1 7 0,-1 0 0,2 4 0,-1 1 0,-2 5 0,0-5 0,-2 1 0,0-12 0,0-9 0,-2-16 0,-5-15 0,-8-14 0,-6-22 0,-6-10 0,-5-23 0,-5-13 0,-4-14 0,-3-6 0,5-10 0,5-6 0,5-1 0,11 3 0,11 4 0,7 9 0,9 2 0,23 20-259,-7-4-4643,16 8-387,-4 3 129,10 2-387</inkml:trace>
          <inkml:trace contextRef="#ctx0" brushRef="#br0" timeOffset="9141.616">6892 6127 15867,'-9'-39'4902,"9"39"129,0 0-387,0 0-3483,0 29-516,7 12-128,5 17-517,-3 8 0,5 16 0,-3 5 0,0 2 0,-1-2 0,-1-5 0,-5-7 0,-1-17 0,1-11 0,-2-15 0,-2-13 0,0-19 0,0 0 0,10-16 0,-2-12 0,2-6 0,1-7 0,3-7 0,4 0 0,-2 7 0,0 2 0,0 7 0,-2 5 0,4 13 0,0 14 0,1 11 0,3 15 0,1 6 0,5 8 0,-1 0 0,12 21-130,-12-15-4772,3-1-258,-5-6 0,-2-5-387</inkml:trace>
        </inkml:traceGroup>
        <inkml:traceGroup>
          <inkml:annotationXML>
            <emma:emma xmlns:emma="http://www.w3.org/2003/04/emma" version="1.0">
              <emma:interpretation id="{37463C56-157D-4C2F-8223-3F9D1C4CC751}" emma:medium="tactile" emma:mode="ink">
                <msink:context xmlns:msink="http://schemas.microsoft.com/ink/2010/main" type="inkWord" rotatedBoundingBox="18999,8144 20274,8147 20272,8973 18997,8970"/>
              </emma:interpretation>
              <emma:one-of disjunction-type="recognition" id="oneOf3">
                <emma:interpretation id="interp15" emma:lang="en-US" emma:confidence="1">
                  <emma:literal>low</emma:literal>
                </emma:interpretation>
                <emma:interpretation id="interp16" emma:lang="en-US" emma:confidence="0">
                  <emma:literal>how</emma:literal>
                </emma:interpretation>
                <emma:interpretation id="interp17" emma:lang="en-US" emma:confidence="0">
                  <emma:literal>tow</emma:literal>
                </emma:interpretation>
                <emma:interpretation id="interp18" emma:lang="en-US" emma:confidence="0">
                  <emma:literal>Iow</emma:literal>
                </emma:interpretation>
                <emma:interpretation id="interp19" emma:lang="en-US" emma:confidence="0">
                  <emma:literal>IoW</emma:literal>
                </emma:interpretation>
              </emma:one-of>
            </emma:emma>
          </inkml:annotationXML>
          <inkml:trace contextRef="#ctx0" brushRef="#br0" timeOffset="9703.217">8066 6227 12642,'0'-45'5160,"0"29"-387,0 16 129,0 0-2451,0 0-1161,0 0-387,-6 13-387,6 19-386,0 9-130,0 16 0,0 9 0,0 12 0,4 2 0,5 2 0,0 0 0,1-8 0,3-8 0,-4-13 0,3-10 0,-5-18 0,9 4-1291,-16-29-3611,0 0-258,22 5 129,-5-10-387</inkml:trace>
          <inkml:trace contextRef="#ctx0" brushRef="#br0" timeOffset="10046.4175">8494 6570 11352,'0'-55'4773,"-16"41"-129,-1 10 0,8 13-2322,-20-2-1032,19 25-387,-6-1-258,7 11-258,0-1-129,7 5 0,0-1 0,2-1-129,7-8 0,6-2 0,1-9-129,6-4 258,-3-10-129,5-6 130,-3-5-259,3-9 0,-8-16 0,2-5 0,-9-13 0,0-5 0,-7-9 0,0 0 0,0 6 0,-11 1 0,4 13 0,-9-4-130,16 23-4772,0 18-387,0 0 129,0 0-387</inkml:trace>
          <inkml:trace contextRef="#ctx0" brushRef="#br0" timeOffset="10514.4184">8758 6597 12771,'0'0'5031,"0"0"-387,16 18 129,-16-18-2838,7 34-1032,-7-15-129,3 10-387,-1-3-129,7 1-129,0 1-129,0-3-129,3 0 0,1-5 0,1 1-129,-14-21 129,27 23 0,-27-23 129,23 6 0,-7-6 129,-16 0 129,32-32 0,-18 10 0,4 8 0,-4-4 0,6 8 0,-4 2-129,1 8 130,1 4-259,2 12 0,-3 2 0,5 1 0,1-1 0,2 0 0,2-7 0,-1-6 0,1-5 0,0-13 0,-6-13 0,-3-12 0,-8-10 0,-6-9 0,-4-7 0,-16-5 0,-4 14 0,-28 0-3355,6 12-1934,-12 9 0,-1 20-516</inkml:trace>
        </inkml:traceGroup>
      </inkml:traceGroup>
    </inkml:traceGroup>
    <inkml:traceGroup>
      <inkml:annotationXML>
        <emma:emma xmlns:emma="http://www.w3.org/2003/04/emma" version="1.0">
          <emma:interpretation id="{AD7B5509-3597-4E56-B449-1D06B7C6E0A3}" emma:medium="tactile" emma:mode="ink">
            <msink:context xmlns:msink="http://schemas.microsoft.com/ink/2010/main" type="paragraph" rotatedBoundingBox="16510,9456 20500,9449 20503,11185 16513,11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43BE1-853E-462F-9896-623364C9D0A6}" emma:medium="tactile" emma:mode="ink">
              <msink:context xmlns:msink="http://schemas.microsoft.com/ink/2010/main" type="line" rotatedBoundingBox="16510,9456 20500,9449 20503,11185 16513,11192"/>
            </emma:interpretation>
          </emma:emma>
        </inkml:annotationXML>
        <inkml:traceGroup>
          <inkml:annotationXML>
            <emma:emma xmlns:emma="http://www.w3.org/2003/04/emma" version="1.0">
              <emma:interpretation id="{6676472F-B660-41C0-A45B-A45C89C04A2B}" emma:medium="tactile" emma:mode="ink">
                <msink:context xmlns:msink="http://schemas.microsoft.com/ink/2010/main" type="inkWord" rotatedBoundingBox="16510,9675 17846,9672 17847,10536 16512,10538"/>
              </emma:interpretation>
              <emma:one-of disjunction-type="recognition" id="oneOf4">
                <emma:interpretation id="interp20" emma:lang="en-US" emma:confidence="1">
                  <emma:literal>low</emma:literal>
                </emma:interpretation>
                <emma:interpretation id="interp21" emma:lang="en-US" emma:confidence="0">
                  <emma:literal>how</emma:literal>
                </emma:interpretation>
                <emma:interpretation id="interp22" emma:lang="en-US" emma:confidence="0">
                  <emma:literal>tow</emma:literal>
                </emma:interpretation>
                <emma:interpretation id="interp23" emma:lang="en-US" emma:confidence="0">
                  <emma:literal>Iow</emma:literal>
                </emma:interpretation>
                <emma:interpretation id="interp24" emma:lang="en-US" emma:confidence="0">
                  <emma:literal>How</emma:literal>
                </emma:interpretation>
              </emma:one-of>
            </emma:emma>
          </inkml:annotationXML>
          <inkml:trace contextRef="#ctx0" brushRef="#br0" timeOffset="19390.834">5577 7805 9933,'0'-48'4773,"0"28"-258,0 2-129,-5-5-1548,5 23-1032,0 0-516,0 0-387,0 0-258,0 16-129,0 11-129,2 14 0,-2 5-129,3 9-128,-1 8-130,3 4 0,1-1 0,1 0 0,0-2 0,0-6 0,2-4 0,-2-8 0,2-1 0,-6-13 0,8 3 0,-11-19-1936,14 4-2708,-14-20-387,16 18 0,-16-18 0</inkml:trace>
          <inkml:trace contextRef="#ctx0" brushRef="#br0" timeOffset="19780.8347">5903 8253 12513,'0'-18'4644,"0"18"-258,-16-2-129,14 15-2709,-12 5-645,8 8-516,-3 5-129,4 2-129,2 3 0,3-2 0,5-2 0,7-2 0,4-7 0,7 0 129,2-10 0,6-1 129,-3-10 0,6-2 129,-6-4 0,4-8 0,-9-13-257,2-2-259,-9-10 0,-1 0 0,-12-8 0,-3 1 0,-9-4 0,-7 3 0,-3 4 0,-8 6 0,2 8 0,-5 2 0,9 20-259,-13-4-2708,14 12-1677,2 12-516,8 8 129,3 2-387</inkml:trace>
          <inkml:trace contextRef="#ctx0" brushRef="#br0" timeOffset="20701.2363">6419 8258 6708,'0'-17'4644,"0"17"-258,0 0 129,0 0-1161,0 0-1032,0 0-903,0 0-387,0 0-387,0 0-387,0 0 0,0 0-129,0 0 0,0 0-129,0 0 129,-9 12-129,9-12 129,-8 27 0,5-11 0,-2 5-129,-1 4 0,1 0 0,1 2 0,3-4-129,1-2 0,0-1 0,1-4 0,-1-16 129,20 17-129,-20-17 129,34 2 0,-13-2 0,4-9 129,3-5-129,-1-4 129,2-3 129,-5-6-129,1 1 129,-9-3 0,2 6 129,-11-2 0,2 9-129,-9 16 0,6-23-129,-6 23 0,0 0 0,0 0-129,0 0 0,1 19 0,-1-19 0,9 29 0,-2-13 129,-7-16-129,16 27 0,-16-27 130,16 19-130,-16-19 0,0 0 0,0 0 0,16 13 0,-16-13 0,0 0 0,0 0 0,0 0 0,0 0 0,0 0 0,0 0 0,0 0 0,16-2 0,-16 2 0,16-9 0,-16 9 0,20-12 0,-20 12 0,28-18 0,-28 18 0,29-25 0,-15 9 0,0-6 0,-1-2 0,-3-5 0,-1-1 0,-5 1 0,-2 1 0,-2-1 0,-4 6 0,-5 2 0,-7 7 0,0 7 0,-9 0 0,6 7 0,-17 0-1807,9 7-3095,-3 5-258,5 6 0,0 1-258</inkml:trace>
        </inkml:traceGroup>
        <inkml:traceGroup>
          <inkml:annotationXML>
            <emma:emma xmlns:emma="http://www.w3.org/2003/04/emma" version="1.0">
              <emma:interpretation id="{DB394554-7222-4155-B57C-C263B9AAB782}" emma:medium="tactile" emma:mode="ink">
                <msink:context xmlns:msink="http://schemas.microsoft.com/ink/2010/main" type="inkWord" rotatedBoundingBox="18666,9453 20500,9449 20503,11185 18669,11188"/>
              </emma:interpretation>
              <emma:one-of disjunction-type="recognition" id="oneOf5">
                <emma:interpretation id="interp25" emma:lang="en-US" emma:confidence="1">
                  <emma:literal>high</emma:literal>
                </emma:interpretation>
                <emma:interpretation id="interp26" emma:lang="en-US" emma:confidence="0">
                  <emma:literal>high h</emma:literal>
                </emma:interpretation>
                <emma:interpretation id="interp27" emma:lang="en-US" emma:confidence="0">
                  <emma:literal>hang h</emma:literal>
                </emma:interpretation>
                <emma:interpretation id="interp28" emma:lang="en-US" emma:confidence="0">
                  <emma:literal>hig h</emma:literal>
                </emma:interpretation>
                <emma:interpretation id="interp29" emma:lang="en-US" emma:confidence="0">
                  <emma:literal>hag h</emma:literal>
                </emma:interpretation>
              </emma:one-of>
            </emma:emma>
          </inkml:annotationXML>
          <inkml:trace contextRef="#ctx0" brushRef="#br0" timeOffset="21933.6384">7742 7499 12384,'-5'-25'4644,"5"25"-129,0 0 129,0 0-2709,-9 19-774,9 21-387,0 1-258,0 17 129,0 3-258,1 13 0,-1-2 0,6 2-129,-3-1-128,3-11-130,-1-3 0,2-11 0,-2-5 0,1-11 0,-1-7 0,-1-7 0,-4-18-130,5 16 1,-5-16 0,0 0 0,13-18 129,-6 0-129,2-3 129,3-8-129,4-3 129,0-2 0,2 1 0,0 1 0,-1 3 129,-1 2-129,-3 8 129,-13 19 0,25-21 0,-25 21 0,28 3 1,-10 15-130,-2 1 0,4 10 0,-1 1 0,1 4 0,-3 0 0,-4-2 0,-1-2 0,-6-3-130,1-1-257,-7-8-387,5 7-645,-5-25-1548,0 0-1806,0 0 0,0 0-258,0 0-129</inkml:trace>
          <inkml:trace contextRef="#ctx0" brushRef="#br0" timeOffset="22276.839">8203 8120 12255,'83'-244'4644,"-83"194"-516,-5-3-129,5 17-3354,0 9-2838,0 27-1806,0 0-387,0 0 0,18 34-774</inkml:trace>
          <inkml:trace contextRef="#ctx0" brushRef="#br0" timeOffset="22105.2388">8203 8120 9159,'21'-50'4644,"-16"27"0,-5 23-387,20-11-1290,-20 11-1032,0 0-774,11 11-387,-3 10-387,0 0-258,2 4-258,4 7-1032,-12-5-3225,5-6 0,-1 1-516,-6-22 0</inkml:trace>
          <inkml:trace contextRef="#ctx0" brushRef="#br0" timeOffset="22885.2402">8678 7990 12384,'0'0'4773,"-27"9"-258,2 8 129,14 10-3225,-22-6-387,13 11-258,-7-5-258,9 5-129,1-5-129,6-2-129,4-6-129,5 3 0,2-22 0,0 25 129,0-25-129,13 8 0,3-8 0,1-7 0,6-9-129,2-10 129,4-5 0,3-4 0,-4-2 129,-1-1-129,-6 6 129,-3 5-129,-5 4 129,-13 23-129,16-3 0,-15 15 129,1 20-129,0 13 129,1 8 0,6 9 0,0 8 0,2 10 0,1 2 129,4 7-129,-1 5 0,-5 4 130,-3-1-259,-1-2 0,-6-8 0,0-14 0,-11-13 0,-3-15 0,-11-22 0,2-18 0,-6-10 0,1-20 0,-6-14 0,0-6 0,-5-13 0,5-6 0,2-7 0,0 1 0,4 3 0,1 1 0,9 11 0,2-1 0,15 17 0,-5-5-259,21 21-2321,1-13-2451,14 1 0,5-6-258,10-6 0</inkml:trace>
          <inkml:trace contextRef="#ctx0" brushRef="#br0" timeOffset="23275.2408">8978 7659 13029,'4'-94'5031,"-4"63"-387,0 15 129,0 16-2709,5 13-774,11 26-516,-7 4-129,9 19-128,-4 4-517,4 12 0,-8 0 0,3-1 0,-4-3 0,-6-8 0,1-7 0,-4-11 0,3-9 0,-1-12 0,2-8 0,-4-19 0,16 4 0,-16-4 0,25-32 0,-6 2 0,1-8 0,3-1 0,4 0 0,-6 7 0,-3 7 0,5 9 0,-4 14 0,1 8 0,0 20 0,-4 10 0,1 7 0,3 3 0,3 7 0,-7-6 0,18 2-4000,-15-4-1031,10-6-258,-1-7-258</inkml:trace>
        </inkml:traceGroup>
      </inkml:traceGroup>
    </inkml:traceGroup>
    <inkml:traceGroup>
      <inkml:annotationXML>
        <emma:emma xmlns:emma="http://www.w3.org/2003/04/emma" version="1.0">
          <emma:interpretation id="{9F3040DE-3C36-42C1-B7C7-9DAE29F704F5}" emma:medium="tactile" emma:mode="ink">
            <msink:context xmlns:msink="http://schemas.microsoft.com/ink/2010/main" type="paragraph" rotatedBoundingBox="16685,10920 24913,11041 24889,12697 16661,12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1DD646-8F38-4C51-B3B6-C534219AC76E}" emma:medium="tactile" emma:mode="ink">
              <msink:context xmlns:msink="http://schemas.microsoft.com/ink/2010/main" type="line" rotatedBoundingBox="16685,10920 24913,11041 24889,12697 16661,12577"/>
            </emma:interpretation>
          </emma:emma>
        </inkml:annotationXML>
        <inkml:traceGroup>
          <inkml:annotationXML>
            <emma:emma xmlns:emma="http://www.w3.org/2003/04/emma" version="1.0">
              <emma:interpretation id="{FFE763DA-3A5C-459B-AD1F-A8C38800A2E8}" emma:medium="tactile" emma:mode="ink">
                <msink:context xmlns:msink="http://schemas.microsoft.com/ink/2010/main" type="inkWord" rotatedBoundingBox="16684,11001 18389,11026 18376,11905 16671,11880"/>
              </emma:interpretation>
              <emma:one-of disjunction-type="recognition" id="oneOf6">
                <emma:interpretation id="interp30" emma:lang="en-US" emma:confidence="1">
                  <emma:literal>low</emma:literal>
                </emma:interpretation>
                <emma:interpretation id="interp31" emma:lang="en-US" emma:confidence="0">
                  <emma:literal>Low</emma:literal>
                </emma:interpretation>
                <emma:interpretation id="interp32" emma:lang="en-US" emma:confidence="0">
                  <emma:literal>how</emma:literal>
                </emma:interpretation>
                <emma:interpretation id="interp33" emma:lang="en-US" emma:confidence="0">
                  <emma:literal>tow</emma:literal>
                </emma:interpretation>
                <emma:interpretation id="interp34" emma:lang="en-US" emma:confidence="0">
                  <emma:literal>wow</emma:literal>
                </emma:interpretation>
              </emma:one-of>
            </emma:emma>
          </inkml:annotationXML>
          <inkml:trace contextRef="#ctx0" brushRef="#br0" timeOffset="28813.2506">5744 9109 15351,'16'-47'4902,"-10"31"-129,-6 16-258,0-23-2838,0 23-774,5 23-257,2 11-646,-5 5 0,5 9 0,-2 4 0,6 10 0,0 0 0,1 2 0,1-3 0,1-1 0,0-4 0,0 1 0,-3-4 0,0-2 0,-4-6 0,-4-9 0,3-4 0,-6-15 0,7 12-904,-7-29-3482,0 0-774,0 0 129,0 0-258,12-22-516</inkml:trace>
          <inkml:trace contextRef="#ctx0" brushRef="#br0" timeOffset="29156.4512">6234 9560 12255,'26'-53'5160,"-26"35"-774,0 18 516,0 0-2580,-30-9-1032,19 18-645,-8 7-516,4 9 129,1 4-387,5 3 258,4 1-387,3 1 387,2 0-387,9-4 258,5-3 0,6-2 129,1-9-129,2-2 129,1-9 129,0-5 129,-4-7 0,1-9 0,-8-12-257,1-4-130,-10-7 0,-1-2 0,-3-4 0,-7 4 0,-4 6 0,-3-1 0,5 15 0,-14-6-1807,23 27-2966,-21-14-258,21 14-258,0 0-129</inkml:trace>
          <inkml:trace contextRef="#ctx0" brushRef="#br0" timeOffset="29718.0522">6700 9527 13416,'17'-4'4902,"-17"4"258,0 0-516,11-27-2193,-11 27-1419,0 0-387,0 11-128,0-11-517,0 27 0,-2-8 0,0 4 0,2 2 0,0 4 0,0-2 0,0-3 0,4 0-259,3-5 1,6 1-129,-13-20 0,23 26 129,-23-26-129,25 15 129,-25-15 129,28 0 129,-28 0 129,27-31 0,-11 8 258,-2-5 0,4-2-129,-2-2 258,2 7-258,-2 1 1,1 14-259,-1 1 0,4 9 0,-2 3 0,0 13 0,-1 0 0,5 4 0,-1 1 0,-1-5 0,-3 0 0,1-5 0,-18-11 0,29 7 0,-29-7 0,26-12 0,-15-11 0,0-4 0,-2-9 0,1-3 0,-3-3 0,0-5 0,1 5 0,-5-5 0,11 17 0,-8-14-2323,19 21-2450,5-1-645,16 12 129,7 3-387</inkml:trace>
        </inkml:traceGroup>
        <inkml:traceGroup>
          <inkml:annotationXML>
            <emma:emma xmlns:emma="http://www.w3.org/2003/04/emma" version="1.0">
              <emma:interpretation id="{CC1EB1EE-F35E-49B3-A33B-65255014AF2B}" emma:medium="tactile" emma:mode="ink">
                <msink:context xmlns:msink="http://schemas.microsoft.com/ink/2010/main" type="inkWord" rotatedBoundingBox="18846,10959 20296,10980 20283,11877 18833,11856">
                  <msink:destinationLink direction="with" ref="{C2D8BCC0-6BEE-45C9-9B85-E3A21F50A1B1}"/>
                </msink:context>
              </emma:interpretation>
              <emma:one-of disjunction-type="recognition" id="oneOf7">
                <emma:interpretation id="interp35" emma:lang="en-US" emma:confidence="1">
                  <emma:literal>low</emma:literal>
                </emma:interpretation>
                <emma:interpretation id="interp36" emma:lang="en-US" emma:confidence="0">
                  <emma:literal>Low</emma:literal>
                </emma:interpretation>
                <emma:interpretation id="interp37" emma:lang="en-US" emma:confidence="0">
                  <emma:literal>how</emma:literal>
                </emma:interpretation>
                <emma:interpretation id="interp38" emma:lang="en-US" emma:confidence="0">
                  <emma:literal>Wow</emma:literal>
                </emma:interpretation>
                <emma:interpretation id="interp39" emma:lang="en-US" emma:confidence="0">
                  <emma:literal>bow</emma:literal>
                </emma:interpretation>
              </emma:one-of>
            </emma:emma>
          </inkml:annotationXML>
          <inkml:trace contextRef="#ctx0" brushRef="#br0" timeOffset="29998.8527">7906 9084 15996,'23'-54'4902,"-16"33"0,-7 21 0,2-28-3483,-2 28-773,10 24-646,-8 16 0,-2 6 0,-2 11 0,-1 5 0,3 9 0,-2 4 0,2-2 0,0-6 0,9-3 0,9 6 0,-4-20-1033,18 8-4127,-9-8 0,5-2-129,-1-14 0</inkml:trace>
          <inkml:trace contextRef="#ctx0" brushRef="#br0" timeOffset="30342.0533">8361 9637 15222,'0'-21'4902,"-21"3"-129,21 18-258,-25 9-3483,9 7-645,5 7-129,-1 4-129,4 5 0,3 0 0,5 1-258,0-1 129,5-3 129,8-6-129,3-5 129,0-9 129,5-6 0,-5-5 129,4-12-128,-4-12-259,-2-7 0,-9-6 0,1-5 0,-6-2 0,-4-1 0,-3 8 0,-7-2 0,10 20-259,-15-2-4643,19 23-129,-2-18 0,2 18-645</inkml:trace>
          <inkml:trace contextRef="#ctx0" brushRef="#br0" timeOffset="30810.0541">8601 9534 12771,'0'0'5160,"0"0"-258,0 0 129,2 25-2064,-2-25-2064,0 19-258,0-19-257,0 32-388,0-14 0,0 3 0,3 1 0,5-1 0,2 0-130,-1-3-257,7-4 129,-16-14 0,32 15 129,-12-15 0,-3-6 387,7-6 0,-5-8 0,6 3 0,-7-3 1,5 6-259,0 3 0,2 11 0,2 0 0,1 14 0,1 4 0,3 5 0,0 4 0,0 3 0,0-3 0,1-4 0,-2-3 0,1-10 0,-2-8 0,0-2 0,-1-16 0,-3-11 0,-4-7 0,-6-6 0,-7-7 0,-6-4 0,-3-1 0,-3-1 0,-6 10 0,-13-1 0,15 13-3355,-18 10-1934,8 12 129,-3 7-516</inkml:trace>
        </inkml:traceGroup>
        <inkml:traceGroup>
          <inkml:annotationXML>
            <emma:emma xmlns:emma="http://www.w3.org/2003/04/emma" version="1.0">
              <emma:interpretation id="{6AEFFF2B-351C-4AEF-AC00-421DFED47417}" emma:medium="tactile" emma:mode="ink">
                <msink:context xmlns:msink="http://schemas.microsoft.com/ink/2010/main" type="inkWord" rotatedBoundingBox="22410,11004 24913,11041 24889,12697 22386,12661"/>
              </emma:interpretation>
              <emma:one-of disjunction-type="recognition" id="oneOf8">
                <emma:interpretation id="interp40" emma:lang="en-US" emma:confidence="1">
                  <emma:literal>high</emma:literal>
                </emma:interpretation>
                <emma:interpretation id="interp41" emma:lang="en-US" emma:confidence="0">
                  <emma:literal>highs</emma:literal>
                </emma:interpretation>
                <emma:interpretation id="interp42" emma:lang="en-US" emma:confidence="0">
                  <emma:literal>nigh</emma:literal>
                </emma:interpretation>
                <emma:interpretation id="interp43" emma:lang="en-US" emma:confidence="0">
                  <emma:literal>High</emma:literal>
                </emma:interpretation>
                <emma:interpretation id="interp44" emma:lang="en-US" emma:confidence="0">
                  <emma:literal>neigh</emma:literal>
                </emma:interpretation>
              </emma:one-of>
            </emma:emma>
          </inkml:annotationXML>
          <inkml:trace contextRef="#ctx0" brushRef="#br0" timeOffset="33072.058">11470 9141 11094,'7'-59'4515,"-7"36"-129,0 23-129,0 0-2193,0 0-774,20 41-387,-18-11-258,8 16-129,-3 0 258,9 13-387,-5-5 258,5 2-387,-3-2 0,-1-3-129,1 1 0,-5-6-129,0-1-387,-3-11 258,0-4-258,-5-11 258,0-19-129,0 0 129,0 0 0,6-9 129,-3-19 0,6-4 129,0-7 129,5-4-129,2 0 129,4 4-129,-1 2 129,4 7 0,-1 5-129,1 7 129,-4 9-129,5 9 1,-1 0-130,2 14 0,-4 6 0,4 7 0,-2 3 0,-2 5 0,-1 6 0,-4-3 0,-2 3 0,-7-8-517,6 7-773,-13-23-387,9 10-2064,-9-27-1290,0 0 258,0 0-258,0 0-387</inkml:trace>
          <inkml:trace contextRef="#ctx0" brushRef="#br0" timeOffset="33228.0583">12144 9564 5418,'52'-48'5031,"-31"32"-516,4 9 387,-3 7-1161,-22 0-1032,37 14-1032,-37-14-774,32 39-387,-16-12-645,-5-4-1935,1 5-2580,-1-1 258,-8-4-387,3-3-258</inkml:trace>
          <inkml:trace contextRef="#ctx0" brushRef="#br0" timeOffset="33399.6586">12344 9400 13545,'-6'-101'4773,"1"58"-258,5 11 0,2 13-3225,-2 19-903,0-20-903,0 20-903,3 21-2580,10-3-258,8 9-516,2 0 0</inkml:trace>
          <inkml:trace contextRef="#ctx0" brushRef="#br0" timeOffset="33961.2596">12865 9456 12513,'-2'-29'4902,"2"29"-387,-25-21 258,7 21-2451,-8 0-1032,26 0-516,-38 12-258,24 6-129,-4 2-129,6 4-129,-1 1 0,6 2-129,5-4-258,2 0 258,4-3-258,-4-20 129,32 21 129,-7-19 0,5-2-129,4-11 129,0-5 0,5-7 129,0-4 129,-2 3-129,-5 0 129,-3 7-129,-2 8 1,-4 9-130,-4 16 0,-5 21 0,1 15 0,-3 19 0,-3 16 0,2 11 0,-8 9 0,3 5 0,-6-2 0,0 0 0,-2-5 0,-5-12 0,-2-17 0,-2-12 0,-1-14 0,-3-16 0,-1-20 0,-5-14 0,-2-12 0,-4-17 0,-6-8 0,-1-9 0,-4-10 0,3-6 0,1-4 0,4-8 0,8-3 0,8-8 0,14 10-904,0-9-3998,14 4-258,11 2 129,13 2-516</inkml:trace>
          <inkml:trace contextRef="#ctx0" brushRef="#br0" timeOffset="34304.4602">13180 9134 14835,'30'-68'4902,"-5"55"0,1 12-387,26 20-2967,-25 8-774,12 23 0,-12 3-257,-1 13-517,-12 0 0,-3 5 0,-7-5 0,-4-6 0,0-6 0,0-14 0,0-6-259,5-14 1,11-9 0,5-11 129,4-11 258,6-9 129,-1-8 129,7-1-257,0-4-130,3 9 0,-10 1 0,2 16 0,-4 7 0,1 11 0,-4 16 0,-6 13 0,3 10 0,-12-5 0,8 13-4645,-4 3-644,2-1 0,0-12-516</inkml:trace>
        </inkml:traceGroup>
      </inkml:traceGroup>
    </inkml:traceGroup>
    <inkml:traceGroup>
      <inkml:annotationXML>
        <emma:emma xmlns:emma="http://www.w3.org/2003/04/emma" version="1.0">
          <emma:interpretation id="{3D450165-4A66-480F-94E6-601F7C68040A}" emma:medium="tactile" emma:mode="ink">
            <msink:context xmlns:msink="http://schemas.microsoft.com/ink/2010/main" type="paragraph" rotatedBoundingBox="17002,12756 19184,12959 19093,13944 16911,13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782C62-7B47-4B0D-BC52-BC3D36B5866D}" emma:medium="tactile" emma:mode="ink">
              <msink:context xmlns:msink="http://schemas.microsoft.com/ink/2010/main" type="line" rotatedBoundingBox="17002,12756 19184,12959 19093,13944 16911,13742">
                <msink:destinationLink direction="with" ref="{92478D80-1E1C-413A-8A03-CC643F05FF8F}"/>
                <msink:destinationLink direction="with" ref="{07765F77-22D6-4F4A-8A8B-2B956A900B8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63233EC-2E95-4AE5-8B4C-98AD990A9FA0}" emma:medium="tactile" emma:mode="ink">
                <msink:context xmlns:msink="http://schemas.microsoft.com/ink/2010/main" type="inkWord" rotatedBoundingBox="17002,12756 17596,12811 17504,13797 16911,13742"/>
              </emma:interpretation>
              <emma:one-of disjunction-type="recognition" id="oneOf9">
                <emma:interpretation id="interp45" emma:lang="en-US" emma:confidence="1">
                  <emma:literal>A</emma:literal>
                </emma:interpretation>
                <emma:interpretation id="interp46" emma:lang="en-US" emma:confidence="0">
                  <emma:literal>a</emma:literal>
                </emma:interpretation>
                <emma:interpretation id="interp47" emma:lang="en-US" emma:confidence="0">
                  <emma:literal>£</emma:literal>
                </emma:interpretation>
                <emma:interpretation id="interp48" emma:lang="en-US" emma:confidence="0">
                  <emma:literal>f</emma:literal>
                </emma:interpretation>
                <emma:interpretation id="interp49" emma:lang="en-US" emma:confidence="0">
                  <emma:literal>As</emma:literal>
                </emma:interpretation>
              </emma:one-of>
            </emma:emma>
          </inkml:annotationXML>
          <inkml:trace contextRef="#ctx0" brushRef="#br1" timeOffset="40294.8707">6171 10984 13545,'2'-56'4902,"-2"56"-129,0 0-129,0 0-3096,-16 27-645,7 14-258,-5 3-258,1 15 0,-3 3-129,2 6 129,-2 0-258,4-1 0,-1-5 1,1-8-130,1-10 0,2-10 0,0-9 0,4-9 0,5-16 0,0 0 0,-11-11 0,11-19 0,2-11 0,9-18 0,1-8 0,4-11 0,4-8 0,1 3 0,-3-3 0,3 12 0,-3 6 0,-2 20 0,-3 9 0,-3 14 0,-3 9 0,-7 16 0,0 0 0,0 0 0,20 28 0,-13 13 0,2 11 0,2 14 0,3 12 0,0 9 0,2 4 0,-2 1 0,1-5 0,-5-8 0,1-6 0,-4-13 0,-2-8 0,-5-13 0,4 0 0,-13-19-2968,4-3-2063,5-17-387,-29 4-387,8-9 0</inkml:trace>
          <inkml:trace contextRef="#ctx0" brushRef="#br1" timeOffset="40450.871">6121 11485 12771,'-7'-46'4773,"7"28"-258,0 18-129,41-7-2967,-5 3-1161,14-4-1548,23 4-3096,15 4 0,7-2-258,13 2-387</inkml:trace>
        </inkml:traceGroup>
        <inkml:traceGroup>
          <inkml:annotationXML>
            <emma:emma xmlns:emma="http://www.w3.org/2003/04/emma" version="1.0">
              <emma:interpretation id="{03EC60ED-988C-4BFF-A3B4-717E7669508B}" emma:medium="tactile" emma:mode="ink">
                <msink:context xmlns:msink="http://schemas.microsoft.com/ink/2010/main" type="inkWord" rotatedBoundingBox="18594,12987 19177,13042 19102,13849 18519,13795"/>
              </emma:interpretation>
              <emma:one-of disjunction-type="recognition" id="oneOf10">
                <emma:interpretation id="interp50" emma:lang="en-US" emma:confidence="1">
                  <emma:literal>B</emma:literal>
                </emma:interpretation>
                <emma:interpretation id="interp51" emma:lang="en-US" emma:confidence="0">
                  <emma:literal>g</emma:literal>
                </emma:interpretation>
                <emma:interpretation id="interp52" emma:lang="en-US" emma:confidence="0">
                  <emma:literal>Y</emma:literal>
                </emma:interpretation>
                <emma:interpretation id="interp53" emma:lang="en-US" emma:confidence="0">
                  <emma:literal>y</emma:literal>
                </emma:interpretation>
                <emma:interpretation id="interp54" emma:lang="en-US" emma:confidence="0">
                  <emma:literal>]</emma:literal>
                </emma:interpretation>
              </emma:one-of>
            </emma:emma>
          </inkml:annotationXML>
          <inkml:trace contextRef="#ctx0" brushRef="#br1" timeOffset="41043.672">7664 11165 12513,'19'-41'5160,"-19"41"-387,-9 0 387,-7 12-2193,15 31-1935,-15-2-258,10 16-386,-4 2-388,6 8 0,0-3 0,4-7 0,0-7 0,0-13 0,0-8 0,0-29 0,0 0 0,0 0 0,4-23 0,1-18 0,1-9 0,4-12 0,8-9 0,3-4 0,3 0 0,2 9 0,3 6 0,1 15 0,0 15 0,2 18 0,-2 12 0,-1 26 0,-2 12 0,-6 6 0,-3 10 0,-11-1 0,-4 7 0,-6-11 0,-8 0-646,-12-17 1,7 2-258,-5-14 258,8-3 129,13-17 387,0 0 129,0 0 387,14 0 0,11 2 129,0-2 0,7 4 129,-1-1-129,2 13 1,-2 2-517,-1 5 0,-7 2 0,-4 2 0,-6 3 0,-10 0 0,-4-3 0,-19 0 0,-15-6 0,-15-3 0,-5 5-646,-17-11-4385,-8-3-387,-3-5 258,3-1-516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18.0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1565ED-0419-45BB-9E88-2320970C4A12}" emma:medium="tactile" emma:mode="ink">
          <msink:context xmlns:msink="http://schemas.microsoft.com/ink/2010/main" type="writingRegion" rotatedBoundingBox="22228,4752 25406,5264 24448,11210 21271,10698"/>
        </emma:interpretation>
      </emma:emma>
    </inkml:annotationXML>
    <inkml:traceGroup>
      <inkml:annotationXML>
        <emma:emma xmlns:emma="http://www.w3.org/2003/04/emma" version="1.0">
          <emma:interpretation id="{2DBDE288-F71E-4B8C-91C4-B5A50CFD02C2}" emma:medium="tactile" emma:mode="ink">
            <msink:context xmlns:msink="http://schemas.microsoft.com/ink/2010/main" type="paragraph" rotatedBoundingBox="22794,4457 23348,5469 22747,5798 22192,4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846A20-8777-46F7-9B34-BD5235AEDECC}" emma:medium="tactile" emma:mode="ink">
              <msink:context xmlns:msink="http://schemas.microsoft.com/ink/2010/main" type="line" rotatedBoundingBox="22794,4457 23348,5469 22747,5799 22192,4786"/>
            </emma:interpretation>
          </emma:emma>
        </inkml:annotationXML>
        <inkml:traceGroup>
          <inkml:annotationXML>
            <emma:emma xmlns:emma="http://www.w3.org/2003/04/emma" version="1.0">
              <emma:interpretation id="{0DD5E88C-7B20-4B43-BEE0-639F811FA5D8}" emma:medium="tactile" emma:mode="ink">
                <msink:context xmlns:msink="http://schemas.microsoft.com/ink/2010/main" type="inkWord" rotatedBoundingBox="22794,4457 23348,5469 22747,5799 22192,4786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Y,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y,</emma:literal>
                </emma:interpretation>
              </emma:one-of>
            </emma:emma>
          </inkml:annotationXML>
          <inkml:trace contextRef="#ctx0" brushRef="#br0">-87-1702 12513,'9'-21'4902,"-9"21"-516,13-16 387,-13 16-3225,0 0-645,30 14-129,-30-14-258,32 28 0,-12-12-129,8 9-129,1 2 129,4 5-129,-2 2-129,4 3 129,-3 2-258,0-1 129,-3 1-129,-3-4 0,-3-1-129,-7-9-129,4-2-387,-20-23-645,32 20-2322,-32-20-1419,29 0 258,-13-11-387,3-9-516</inkml:trace>
          <inkml:trace contextRef="#ctx0" brushRef="#br0" timeOffset="218.4004">689-1585 9288,'11'-17'5031,"6"2"-258,-17 15-129,0 0-1806,0 0-1032,0 0-774,0 0-387,0 0-258,0 13-129,0-13-129,-17 30-129,1-12-129,-4 5-129,-8-3-387,6 13-1032,-15-10-2838,7-5-258,3 2 0,0-8-387</inkml:trace>
          <inkml:trace contextRef="#ctx0" brushRef="#br0" timeOffset="421.2008">374-1362 7482,'-5'32'4773,"5"5"129,3-12-387,5 0-516,11 26-2064,-17-13-645,16 19-387,-9-7-387,7 8-129,-6-3-516,-6-7-2451,-2 4-1935,-2-4-129,-6-5-516,-10 1 0</inkml:trace>
        </inkml:traceGroup>
      </inkml:traceGroup>
    </inkml:traceGroup>
    <inkml:traceGroup>
      <inkml:annotationXML>
        <emma:emma xmlns:emma="http://www.w3.org/2003/04/emma" version="1.0">
          <emma:interpretation id="{ED9E700B-F931-4F18-843D-BA81E0A1B9A6}" emma:medium="tactile" emma:mode="ink">
            <msink:context xmlns:msink="http://schemas.microsoft.com/ink/2010/main" type="paragraph" rotatedBoundingBox="22310,6494 24057,6683 23985,7355 22237,7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DBE8F1-D851-409F-AFD4-C2689E26EF78}" emma:medium="tactile" emma:mode="ink">
              <msink:context xmlns:msink="http://schemas.microsoft.com/ink/2010/main" type="line" rotatedBoundingBox="22310,6494 24057,6683 23985,7355 22237,7166"/>
            </emma:interpretation>
          </emma:emma>
        </inkml:annotationXML>
        <inkml:traceGroup>
          <inkml:annotationXML>
            <emma:emma xmlns:emma="http://www.w3.org/2003/04/emma" version="1.0">
              <emma:interpretation id="{1947EC51-C8A9-4A16-A430-E62C1D8178FA}" emma:medium="tactile" emma:mode="ink">
                <msink:context xmlns:msink="http://schemas.microsoft.com/ink/2010/main" type="inkWord" rotatedBoundingBox="22310,6494 24057,6683 23985,7355 22237,7166"/>
              </emma:interpretation>
              <emma:one-of disjunction-type="recognition" id="oneOf1">
                <emma:interpretation id="interp5" emma:lang="en-US" emma:confidence="1">
                  <emma:literal>Low</emma:literal>
                </emma:interpretation>
                <emma:interpretation id="interp6" emma:lang="en-US" emma:confidence="0">
                  <emma:literal>cow</emma:literal>
                </emma:interpretation>
                <emma:interpretation id="interp7" emma:lang="en-US" emma:confidence="0">
                  <emma:literal>low</emma:literal>
                </emma:interpretation>
                <emma:interpretation id="interp8" emma:lang="en-US" emma:confidence="0">
                  <emma:literal>Cow</emma:literal>
                </emma:interpretation>
                <emma:interpretation id="interp9" emma:lang="en-US" emma:confidence="0">
                  <emma:literal>how</emma:literal>
                </emma:interpretation>
              </emma:one-of>
            </emma:emma>
          </inkml:annotationXML>
          <inkml:trace contextRef="#ctx0" brushRef="#br0" timeOffset="7300.8128">-3 41 12900,'2'-21'4773,"5"-2"-129,-7 23 129,16 12-2967,-16-12-645,4 39-258,-4-14-258,0 16 0,0-4-128,0 13-517,0-2 0,0 4 0,0-4 0,0 2 0,0-2 0,1-6 0,3-2 0,-1-8 0,3-4 0,-1-7 0,4-5 0,-9-16 0,34 20 0,-6-16 0,1-4 0,8 0 0,2 0 0,4-6 0,0 3 0,-3-6 0,3 9 0,-16-16-1291,7 12-3740,-8 1-129,1 3-258,-4-6-129</inkml:trace>
          <inkml:trace contextRef="#ctx0" brushRef="#br0" timeOffset="7675.2135">837 417 15222,'0'-18'5160,"-31"-7"-258,8 21-129,-14-5-3483,16 15-645,-8 6-129,6 11-387,-2 4 1,9 7-130,4 5 0,10 2 0,2 0 0,7-2 0,9 2 0,9-7 0,3-6 0,4-7 0,2-10 0,2-7 0,-4-8 0,0-12 0,-7-14 0,-8-6 0,-8-10 0,-7-4 0,-2-3 0,-7 1 0,-11 8 0,-5-1 0,0 13 0,-7 2 0,14 26-775,-9-1-4385,2 5-129,-4 9 129,11 7-516</inkml:trace>
          <inkml:trace contextRef="#ctx0" brushRef="#br0" timeOffset="8174.4144">1182 420 16770,'19'-9'4902,"-19"9"129,0 0-387,25 0-3870,-25 0-128,-3 25-646,1-4 0,0 4 0,0 2 0,2 1 0,0 5 0,0-7 0,4 1-130,-1-6-257,8 1 129,-11-22 0,18 21 0,-18-21 258,18 0 0,-18 0 129,21-16 129,-21 16 0,20-30 0,-20 30-129,19-27 130,-19 27-259,23-14 0,-23 14 0,31 0 0,-14 9 0,1 3 0,5 2 0,0 1 0,6 2 0,-6-2 0,4-3 0,-4-5 0,3-7 0,-1 0 0,0-16 0,-3-9 0,-1-10 0,-5-10 0,-7-8 0,-7-2 0,-2-4 0,-13 9 0,-14 0 0,4 24 0,-23-1-4258,7 18-1031,-6 6-258,3 8 0</inkml:trace>
        </inkml:traceGroup>
      </inkml:traceGroup>
    </inkml:traceGroup>
    <inkml:traceGroup>
      <inkml:annotationXML>
        <emma:emma xmlns:emma="http://www.w3.org/2003/04/emma" version="1.0">
          <emma:interpretation id="{67535A6B-7B7F-43C1-816C-411989259330}" emma:medium="tactile" emma:mode="ink">
            <msink:context xmlns:msink="http://schemas.microsoft.com/ink/2010/main" type="paragraph" rotatedBoundingBox="22224,7761 24590,8142 24290,10000 21925,9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EDD8F4-1E25-4D04-814F-26CCCB804558}" emma:medium="tactile" emma:mode="ink">
              <msink:context xmlns:msink="http://schemas.microsoft.com/ink/2010/main" type="line" rotatedBoundingBox="22224,7761 24590,8142 24290,10000 21925,9619"/>
            </emma:interpretation>
          </emma:emma>
        </inkml:annotationXML>
        <inkml:traceGroup>
          <inkml:annotationXML>
            <emma:emma xmlns:emma="http://www.w3.org/2003/04/emma" version="1.0">
              <emma:interpretation id="{207F306F-BB88-4176-BCFB-4FD6D4341565}" emma:medium="tactile" emma:mode="ink">
                <msink:context xmlns:msink="http://schemas.microsoft.com/ink/2010/main" type="inkWord" rotatedBoundingBox="22224,7761 24590,8142 24290,10000 21925,9619"/>
              </emma:interpretation>
              <emma:one-of disjunction-type="recognition" id="oneOf2">
                <emma:interpretation id="interp10" emma:lang="en-US" emma:confidence="1">
                  <emma:literal>high</emma:literal>
                </emma:interpretation>
                <emma:interpretation id="interp11" emma:lang="en-US" emma:confidence="0">
                  <emma:literal>high h</emma:literal>
                </emma:interpretation>
                <emma:interpretation id="interp12" emma:lang="en-US" emma:confidence="0">
                  <emma:literal>hig h</emma:literal>
                </emma:interpretation>
                <emma:interpretation id="interp13" emma:lang="en-US" emma:confidence="0">
                  <emma:literal>nig h</emma:literal>
                </emma:interpretation>
                <emma:interpretation id="interp14" emma:lang="en-US" emma:confidence="0">
                  <emma:literal>hog h</emma:literal>
                </emma:interpretation>
              </emma:one-of>
            </emma:emma>
          </inkml:annotationXML>
          <inkml:trace contextRef="#ctx0" brushRef="#br0" timeOffset="17830.8312">-129 1573 11610,'2'-27'4902,"-2"27"-387,0-16 129,0 16-2451,0 0-1032,0 0-258,1 30-516,-1-1 129,4 15-258,-1 6 0,5 14 0,-3 4 0,4 10 0,-2 0-258,2 2 258,0-5-258,-4-6 129,0-6-129,-3-14-129,2-8 129,-3-16-129,-1-9 129,0-16-129,0 0 0,4-9 0,3-16 129,2-3 0,4-9 0,3-8 0,5-3 129,2-2-129,4 2 129,-2 6 0,-2 1 0,0 10 129,-4 7-128,-1 13-130,-2 9 0,0 9 0,-5 15 0,5 8 0,-4 9 0,3 4 0,-3 6 0,0-1 0,-3 2 0,-3-9 0,1 2 0,-7-15-775,7 6-644,-7-34-1806,-5 23-1806,5-23 129,0 0-258,0 0-258</inkml:trace>
          <inkml:trace contextRef="#ctx0" brushRef="#br0" timeOffset="18002.4316">394 2103 12126,'28'-71'4773,"-15"48"-258,-13 23 129,12-20-2838,6 34-645,-15 4-387,10 14-258,-4 4-258,0 1-645,12 13-2451,-16-6-1806,-1-6 0,-2-8-516,-2-9 129</inkml:trace>
          <inkml:trace contextRef="#ctx0" brushRef="#br0" timeOffset="18174.0318">524 1994 13674,'0'-131'5031,"-4"76"-516,2 7 129,2 21-3225,0-2-903,0 29-774,0 0-903,0 0-2967,7 20-516,8 7-258,4 5-258</inkml:trace>
          <inkml:trace contextRef="#ctx0" brushRef="#br0" timeOffset="18751.233">1011 1961 12900,'20'-18'4902,"-20"18"-258,-13-7 0,13 7-2967,-41 10-774,18 13-387,-9 4-129,2 9 0,0 1-258,6 4 129,3-4-129,7 2 0,9-7-129,5-3 0,0-10 129,12-4-129,6-10 129,8-5 0,5-11-129,2-12 129,1-11 0,2-8-129,-1-10 129,-3-1 0,-5-4 130,-4 9-259,-7 5 0,-5 9 0,-2 15 0,-9 19 0,0 0 0,12 43 0,-10 10 0,3 14 0,3 12 0,0 15 0,1 9 0,2 7 0,0 3 0,-1 4 0,-1 0 0,-2 1 0,-3-6 0,-1-11 0,-3-14 0,0-12 0,0-16 0,-5-18 0,-7-22 0,-4-19 0,-4-12 0,-7-22 0,-3-12 0,-4-13 0,-7-9 0,1-8 0,0-2 0,5-1 0,1 10 0,7 5 0,15 11 0,7-2 0,17 15-775,8-6-4256,24 2-387,9-10 258,17-4-258</inkml:trace>
          <inkml:trace contextRef="#ctx0" brushRef="#br0" timeOffset="19156.8337">1797 1587 14190,'-14'-23'5031,"14"23"-129,-20 0 0,20 0-3096,-10 37-774,-3-5-258,13 16-644,-5 2-130,3 12 0,0 1 0,2 2 0,0 3 0,0-8 0,4-1 0,-2-13 0,1-5 0,-1-12 0,5-10 0,-7-19 0,23 0 0,-3-12 0,5-15 0,7-5 0,-2-5 0,4 3 0,-2 2 0,-5 11 0,-1 5 0,4 16 0,-6 10 0,-1 24 0,-4 11 0,-1 6 0,0 8 0,-8-4 0,8 14-2323,-18-15-2837,-9-4 0,-17-9-387,-8-2-258</inkml:trace>
        </inkml:traceGroup>
      </inkml:traceGroup>
    </inkml:traceGroup>
    <inkml:traceGroup>
      <inkml:annotationXML>
        <emma:emma xmlns:emma="http://www.w3.org/2003/04/emma" version="1.0">
          <emma:interpretation id="{5B622D5C-5A29-414A-A154-33086EA8AFC2}" emma:medium="tactile" emma:mode="ink">
            <msink:context xmlns:msink="http://schemas.microsoft.com/ink/2010/main" type="paragraph" rotatedBoundingBox="22362,9180 24736,9738 24378,11262 22004,10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762B56-C01B-435F-B382-7F8AB623096E}" emma:medium="tactile" emma:mode="ink">
              <msink:context xmlns:msink="http://schemas.microsoft.com/ink/2010/main" type="line" rotatedBoundingBox="22362,9180 24736,9738 24378,11262 22004,10704"/>
            </emma:interpretation>
          </emma:emma>
        </inkml:annotationXML>
        <inkml:traceGroup>
          <inkml:annotationXML>
            <emma:emma xmlns:emma="http://www.w3.org/2003/04/emma" version="1.0">
              <emma:interpretation id="{C0456EBB-C2C2-4BEE-98ED-C6948E68A67D}" emma:medium="tactile" emma:mode="ink">
                <msink:context xmlns:msink="http://schemas.microsoft.com/ink/2010/main" type="inkWord" rotatedBoundingBox="22362,9180 24736,9738 24378,11262 22004,10704"/>
              </emma:interpretation>
              <emma:one-of disjunction-type="recognition" id="oneOf3">
                <emma:interpretation id="interp15" emma:lang="en-US" emma:confidence="1">
                  <emma:literal>high</emma:literal>
                </emma:interpretation>
                <emma:interpretation id="interp16" emma:lang="en-US" emma:confidence="0.5">
                  <emma:literal>hi y h</emma:literal>
                </emma:interpretation>
                <emma:interpretation id="interp17" emma:lang="en-US" emma:confidence="0">
                  <emma:literal>hi yh</emma:literal>
                </emma:interpretation>
                <emma:interpretation id="interp18" emma:lang="en-US" emma:confidence="0">
                  <emma:literal>hiy h</emma:literal>
                </emma:interpretation>
                <emma:interpretation id="interp19" emma:lang="en-US" emma:confidence="0">
                  <emma:literal>hi yin</emma:literal>
                </emma:interpretation>
              </emma:one-of>
            </emma:emma>
          </inkml:annotationXML>
          <inkml:trace contextRef="#ctx0" brushRef="#br0" timeOffset="28657.2504">-37 3067 9804,'11'-46'4902,"-6"30"-129,-5 16-258,7-34-1677,-7 34-1290,9 9-645,-3 17-387,-6 12 0,1 15-258,1 8 0,2 12 0,-4 3-129,2 4 0,-1-5 0,-1-2 0,0-11 0,0-10-129,0-8 129,0-10-258,0-9 0,0-9 0,0-16 0,0 0 0,0 0-129,11-30 258,0 1-258,1-5 258,6-5 129,1 0 0,1-2 0,0 6 0,-1 1 0,1 9 0,-4 2 129,3 10 0,-19 13 0,32 0-129,-32 0 129,31 25-128,-17-2-130,0 9 0,0 2 0,-5 3 0,2 3 0,-9-7-775,10 10-773,-12-14-2709,0-3-645,0-8 0,0-18-387</inkml:trace>
          <inkml:trace contextRef="#ctx0" brushRef="#br0" timeOffset="29000.451">561 3588 10449,'-4'-215'4773,"4"154"-129,-3 8-129,1 10-2322,-14-3-903,14 16-645,-7 5-387,4 9-516,5 16-774,0 0-2967,0 11-516,4 8-129,3 4-258</inkml:trace>
          <inkml:trace contextRef="#ctx0" brushRef="#br0" timeOffset="28844.4507">561 3588 10965,'21'-9'4644,"-21"9"0,0 0-129,13 25-2451,-13-25-1032,0 30-516,-4-14-387,4-16-1032,-2 25-2838,2-25-645,-10 16-258,10-16-387</inkml:trace>
          <inkml:trace contextRef="#ctx0" brushRef="#br0" timeOffset="29624.4521">981 3462 12513,'42'2'5031,"-42"-2"-258,25 3 129,-25-3-2967,0 0-774,-3 18-516,-1 0 0,-12-2-258,6 5-129,-3-1 0,1 3-129,-3-2-129,8-5 130,4 0-130,3-16-130,-4 23 1,4-23 0,0 0 129,18 11-129,0-11 0,5-5 0,7-10 129,4-6 0,1-6 0,3-1 129,1-2-129,-5 3 129,-8 6-129,1 10 0,-7 11 0,-6 9 129,-5 19-129,-2 11 129,-2 11 0,-1 9 1,3 3-130,-4 8 0,-3 1 0,0 2 0,0 3 0,0 10 0,-8-5 0,-3-1 0,-3-3 0,-2-9 0,-2-10 0,0-12 0,0-15 0,-1-17 0,-1-14 0,1-9 0,-3-19 0,3-12 0,-1-9 0,4-12 0,4-1 0,3-6 0,5 4 0,2 0 0,4 7 0,5-3-775,24 15-3224,-7-1-1290,10 2 258,4-4-645,8-2-129</inkml:trace>
          <inkml:trace contextRef="#ctx0" brushRef="#br0" timeOffset="29967.6527">1591 3147 15093,'7'-82'5031,"-7"63"0,0 19-258,0 0-3354,23 33-516,-12 8-386,8 16-517,-4 6 0,6 8 0,-5 3 0,0 1 0,-5-6 0,-6-6 0,-2-8 0,-1-14 0,5-7 0,-5-13 0,-2-21 0,22 11 0,-6-13 0,7-16 0,5-9 0,4 2 0,2-3 0,5 3 0,-7 6 0,0 6 0,2 11 0,-2 8 0,2 17 0,-4 9 0,4 16 0,-13 2-3742,13 7-1418,-9-1 0,-9 1-645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56.3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3EB057-EB12-4D68-8754-BC969A088FE1}" emma:medium="tactile" emma:mode="ink">
          <msink:context xmlns:msink="http://schemas.microsoft.com/ink/2010/main" type="inkDrawing" rotatedBoundingBox="13810,4768 14909,4676 14911,4697 13812,4789" shapeName="Other">
            <msink:destinationLink direction="with" ref="{DE40F3BD-3089-4289-A79A-EFC81A5C53A4}"/>
          </msink:context>
        </emma:interpretation>
      </emma:emma>
    </inkml:annotationXML>
    <inkml:trace contextRef="#ctx0" brushRef="#br0">2875 2805 11997,'0'0'4386,"0"0"-258,0 0-387,-3-16-1935,3 16-774,0 0-387,0 0-258,0 0 0,14 0 0,-14 0 129,28 2-129,-6-2 258,19 0-129,5 0 129,18-2-129,5-9 0,17 8-386,3-10-130,8 4 0,-1-1 0,-1 1 0,-12 2 0,-6-1 0,-15 3 0,-12 0 0,-13 3 0,-12 0 0,-7 2 0,-18 0 0,0 0-3226,0 0-1418,0 0-645,-25 13 129,2-8-387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59.7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478D80-1E1C-413A-8A03-CC643F05FF8F}" emma:medium="tactile" emma:mode="ink">
          <msink:context xmlns:msink="http://schemas.microsoft.com/ink/2010/main" type="inkDrawing" rotatedBoundingBox="15906,14054 23581,14104 23580,14208 15905,14159" semanticType="underline" shapeName="Other">
            <msink:sourceLink direction="with" ref="{92782C62-7B47-4B0D-BC52-BC3D36B5866D}"/>
          </msink:context>
        </emma:interpretation>
      </emma:emma>
    </inkml:annotationXML>
    <inkml:trace contextRef="#ctx0" brushRef="#br0">-24 0 8901,'-23'-7'4386,"23"7"-129,0 0-129,0 0-2193,0 0-645,28 0-258,-28 0-258,43 7-129,-9-4-258,12 6 0,8-3-129,13 4 0,10-3 0,15 2 0,10-2-129,20 4 0,17-4 0,23 2 0,18-2 0,19 0 0,16 0-129,25-1 129,18-1-129,12-3 129,10-2 0,15 0-129,7 0 129,13 0 129,16 0-129,3-2 0,3-5-129,10 3 129,-4-1-129,-18 0 129,-15-2-129,-17 3 0,-28-1 0,-24 1 0,-28 4 0,-30 0 0,-24 0-129,-28 4-129,-15 3-129,-29-5-129,-12 8-516,-38-10-2064,-9 0-1677,-28 0 129,0 0-516,-17-7-258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00.5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7765F77-22D6-4F4A-8A8B-2B956A900B8B}" emma:medium="tactile" emma:mode="ink">
          <msink:context xmlns:msink="http://schemas.microsoft.com/ink/2010/main" type="inkDrawing" rotatedBoundingBox="20261,12933 20279,17245 20116,17246 20098,12934" semanticType="verticalRange" shapeName="Other">
            <msink:sourceLink direction="with" ref="{92782C62-7B47-4B0D-BC52-BC3D36B5866D}"/>
            <msink:sourceLink direction="with" ref="{CE09D466-C133-4982-93CE-3E5169F01EF4}"/>
            <msink:destinationLink direction="with" ref="{00BB2F53-3D2D-4988-B68E-72D156737CA3}"/>
          </msink:context>
        </emma:interpretation>
      </emma:emma>
    </inkml:annotationXML>
    <inkml:trace contextRef="#ctx0" brushRef="#br0">-3 58 9288,'10'-31'4773,"-10"31"-129,0 0-516,0-30-1677,0 30-774,0 0-516,0 0-387,0 0 0,22 25-258,-17 0-129,9 18 129,-1 6-129,4 23 0,-1 4 0,2 20-129,-2 9 1,-2 14-259,-3 13 0,-2 21 0,-7 10 0,-2 14 0,0 6 0,-7 14 0,-6 13 0,3 12 0,-1-3 0,2-9 0,2-7 0,5 3 0,2-3 0,0-5 0,0-21 0,4-15 0,-4-16 0,0-12 0,0-19 0,0-22 0,0-19 0,-2-24 0,0-11 0,-3-19 0,3-4 0,2-16-517,-11-20-4901,-3-6 129,-2-6-258,-11-18-516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02.5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9D95D87-B687-4F8F-9827-ACB9071B2364}" emma:medium="tactile" emma:mode="ink">
          <msink:context xmlns:msink="http://schemas.microsoft.com/ink/2010/main" type="writingRegion" rotatedBoundingBox="21945,12740 22717,12740 22717,13555 21945,13555"/>
        </emma:interpretation>
      </emma:emma>
    </inkml:annotationXML>
    <inkml:traceGroup>
      <inkml:annotationXML>
        <emma:emma xmlns:emma="http://www.w3.org/2003/04/emma" version="1.0">
          <emma:interpretation id="{1BA35556-15D0-49E7-8C0D-0D37F8F5975B}" emma:medium="tactile" emma:mode="ink">
            <msink:context xmlns:msink="http://schemas.microsoft.com/ink/2010/main" type="paragraph" rotatedBoundingBox="21945,12740 22717,12740 22717,13555 21945,135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8B63F8-8FB7-437B-A48D-B1F23A03B689}" emma:medium="tactile" emma:mode="ink">
              <msink:context xmlns:msink="http://schemas.microsoft.com/ink/2010/main" type="line" rotatedBoundingBox="21945,12740 22717,12740 22717,13555 21945,13555"/>
            </emma:interpretation>
          </emma:emma>
        </inkml:annotationXML>
        <inkml:traceGroup>
          <inkml:annotationXML>
            <emma:emma xmlns:emma="http://www.w3.org/2003/04/emma" version="1.0">
              <emma:interpretation id="{9A635472-0B1D-413A-B89D-539B31AA0A15}" emma:medium="tactile" emma:mode="ink">
                <msink:context xmlns:msink="http://schemas.microsoft.com/ink/2010/main" type="inkWord" rotatedBoundingBox="21945,12740 22717,12740 22717,13555 21945,13555"/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39 93 12642,'-21'-57'4902,"14"37"-387,7 20 258,0 0-2967,-11-16-645,11 16-258,11 22-258,12 4-129,-2 3 0,13 13-128,0 3-388,5 6 0,-2 1 0,-7-4 0,6 7-775,-22-25-2450,9 4-1677,-3-16-129,3-9-258,4-9-129</inkml:trace>
          <inkml:trace contextRef="#ctx0" brushRef="#br0" timeOffset="187.2004">719 130 12771,'44'-69'4773,"-35"51"-387,-9 18 129,-11-4-2709,6 20-645,-20 4-387,4 12-258,-8 3-258,3 6-129,-3 13-645,-8-13-2451,12 7-1806,0-7 0,9-4-387,5-7 0</inkml:trace>
          <inkml:trace contextRef="#ctx0" brushRef="#br0" timeOffset="343.2006">598 400 15222,'21'36'5289,"-17"-9"-129,1 8-258,-7-3-3483,4 16-644,-2-3-775,0-4-388,5 1-4127,-5-3-645,-9 1 129,-1-10-516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09.9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19ABC3-8A8F-46B4-AA57-291E68EEF261}" emma:medium="tactile" emma:mode="ink">
          <msink:context xmlns:msink="http://schemas.microsoft.com/ink/2010/main" type="writingRegion" rotatedBoundingBox="21959,14503 22491,14503 22491,18674 21959,18674"/>
        </emma:interpretation>
      </emma:emma>
    </inkml:annotationXML>
    <inkml:traceGroup>
      <inkml:annotationXML>
        <emma:emma xmlns:emma="http://www.w3.org/2003/04/emma" version="1.0">
          <emma:interpretation id="{5BA7B763-61BD-4CD3-94D8-682665919633}" emma:medium="tactile" emma:mode="ink">
            <msink:context xmlns:msink="http://schemas.microsoft.com/ink/2010/main" type="paragraph" rotatedBoundingBox="21959,14503 22491,14503 22491,18674 21959,18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A46140-EC83-494E-91AD-6B0323A45ADA}" emma:medium="tactile" emma:mode="ink">
              <msink:context xmlns:msink="http://schemas.microsoft.com/ink/2010/main" type="line" rotatedBoundingBox="21959,14503 22491,14503 22491,18674 21959,18674"/>
            </emma:interpretation>
          </emma:emma>
        </inkml:annotationXML>
        <inkml:traceGroup>
          <inkml:annotationXML>
            <emma:emma xmlns:emma="http://www.w3.org/2003/04/emma" version="1.0">
              <emma:interpretation id="{5795DBB3-CA29-45D7-AAE0-97D89285507C}" emma:medium="tactile" emma:mode="ink">
                <msink:context xmlns:msink="http://schemas.microsoft.com/ink/2010/main" type="inkWord" rotatedBoundingBox="22187,16897 22418,16897 22418,18674 22187,18674"/>
              </emma:interpretation>
              <emma:one-of disjunction-type="recognition" id="oneOf0">
                <emma:interpretation id="interp0" emma:lang="en-US" emma:confidence="0">
                  <emma:literal>!!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?!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246 2390 12126,'0'0'4902,"0"0"-129,-16 9 0,19 11-3225,-3-20-387,2 34-258,-2-13-258,9 13 0,-7-4 129,7 9-387,-4-2-257,0 1-130,1-1 0,-6-3 0,7 16-2065,-7-24-2708,-7 1-645,-7-4 0,-1-3-387</inkml:trace>
          <inkml:trace contextRef="#ctx0" brushRef="#br0" timeOffset="1872.0033">415 3374 4902,'0'0'3999,"0"0"-387,0 0 387,0 0-2322,-4 12-258,4-12-387,0 0 0,0 0 129,0 24 0,0-24 0,0 0-129,0 0-129,0 17 129,0-17-258,0 0 0,0 22-129,2 1-129,0-2 0,3 16 0,-1 3-129,3 11 0,-2 4-257,1 9-130,-1 2 0,-3-4 0,8 20-2968,-8-21-1934,-2-1-387,-2-8-129,-8-8-516</inkml:trace>
          <inkml:trace contextRef="#ctx0" brushRef="#br0" timeOffset="-4602.0081">143 33 11610,'10'-21'4773,"-10"21"-258,-1-16 0,1 16-2580,-27 0-774,14 12-387,-10 8-258,6 10-129,-5 8 0,8 8-387,-2 2 258,7 7-258,0-3 0,9 1-129,2-5 129,10-4 0,10-3 0,4-3 0,6-8 129,9-3 129,6-13 0,4-5 129,-1-9 129,5-6 1,-7-15-517,-2-9 0,-6-9 0,-8-9 0,-13-7 0,-10-4 0,-9 0 0,-7 0 0,-14 8 0,-13-3 0,2 30-1033,-13-3-4127,-3 16-129,-10 6-129,1 5-258</inkml:trace>
          <inkml:trace contextRef="#ctx0" brushRef="#br0" timeOffset="-1981.2035">152 1166 7998,'-4'-30'5031,"4"30"-129,-9-26-258,4 8-774,5 18-2064,0 0-645,0 0-387,0 0-258,0 0 0,-4 26-129,4 6 0,4 2-129,7 11 0,-1 1 1,6 7-259,-3 1 0,-3-3 0,5 10-904,-15-13-3998,0 0-258,-6-9-129,-13 2-516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12.7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BB2F53-3D2D-4988-B68E-72D156737CA3}" emma:medium="tactile" emma:mode="ink">
          <msink:context xmlns:msink="http://schemas.microsoft.com/ink/2010/main" type="inkDrawing" rotatedBoundingBox="20259,17023 20416,18643 20317,18653 20159,17032" semanticType="callout" shapeName="Other">
            <msink:sourceLink direction="with" ref="{07765F77-22D6-4F4A-8A8B-2B956A900B8B}"/>
          </msink:context>
        </emma:interpretation>
      </emma:emma>
    </inkml:annotationXML>
    <inkml:trace contextRef="#ctx0" brushRef="#br0">0 0 7869,'0'0'4257,"0"0"258,0 0-1032,18 9-1161,-18-9-387,0 0-516,4 18-387,8 6 0,-7 0 0,8 17-387,-4 5 129,5 18-258,-5 7 0,3 21-129,-3 6-129,2 11 0,-4 1-258,0 2 129,0-2-129,4-6 0,0-8 0,-1-15-129,3-4 0,-6-15-387,3 6-387,-11-22-2967,-3 4-1161,-10-9 0,-11-6-516,-11 1-129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19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3E827C-6D18-463A-B9D3-FB2CD747C68D}" emma:medium="tactile" emma:mode="ink">
          <msink:context xmlns:msink="http://schemas.microsoft.com/ink/2010/main" type="inkDrawing" rotatedBoundingBox="3662,4558 5147,4507 5148,4527 3663,4577" shapeName="Other"/>
        </emma:interpretation>
      </emma:emma>
    </inkml:annotationXML>
    <inkml:trace contextRef="#ctx0" brushRef="#br0">2290 3696 6192,'-43'-4'4773,"43"4"-645,-28-4 129,28 4-1419,0 0-1290,0 0-516,0 0-387,10-8-258,-10 8 0,23 0-129,-5 0 0,0 0 0,11 0-129,-1 0 0,13 0 129,2 0-129,12 1 129,2-1-129,10 0 129,4 0-129,8 0 129,1-3 0,3 1-129,-1-3 129,0 3-129,0-2 0,0 1 0,-8-3 0,-3 3 0,-5-1 0,-7-1-129,-9 1 129,-8 1-129,-10-1 129,-7 3 0,-7 1-129,-18 0 0,18 0-129,-18 0-258,0 0-387,0 0-645,0 0-1548,0 0-1806,0 0-129,0 0-258,0 8 129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13.5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7DCAA66-6907-4EA1-9EC8-C49EEDB16C23}" emma:medium="tactile" emma:mode="ink">
          <msink:context xmlns:msink="http://schemas.microsoft.com/ink/2010/main" type="writingRegion" rotatedBoundingBox="3664,15598 19076,16228 18983,18501 3571,17871"/>
        </emma:interpretation>
      </emma:emma>
    </inkml:annotationXML>
    <inkml:traceGroup>
      <inkml:annotationXML>
        <emma:emma xmlns:emma="http://www.w3.org/2003/04/emma" version="1.0">
          <emma:interpretation id="{7810BF44-812F-4C47-84BA-1BF8F0F6413D}" emma:medium="tactile" emma:mode="ink">
            <msink:context xmlns:msink="http://schemas.microsoft.com/ink/2010/main" type="paragraph" rotatedBoundingBox="3664,15598 19076,16228 18983,18501 3571,17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031405-03EC-4D1F-A6D1-73B95784F542}" emma:medium="tactile" emma:mode="ink">
              <msink:context xmlns:msink="http://schemas.microsoft.com/ink/2010/main" type="line" rotatedBoundingBox="3664,15598 19076,16228 18983,18501 3571,17871"/>
            </emma:interpretation>
          </emma:emma>
        </inkml:annotationXML>
        <inkml:traceGroup>
          <inkml:annotationXML>
            <emma:emma xmlns:emma="http://www.w3.org/2003/04/emma" version="1.0">
              <emma:interpretation id="{EEB3E1C1-A75D-4F6E-9631-1E7157BE8317}" emma:medium="tactile" emma:mode="ink">
                <msink:context xmlns:msink="http://schemas.microsoft.com/ink/2010/main" type="inkWord" rotatedBoundingBox="3619,16693 5926,16788 5880,17921 3573,17827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Y =</emma:literal>
                </emma:interpretation>
                <emma:interpretation id="interp2" emma:lang="en-US" emma:confidence="0">
                  <emma:literal>y =</emma:literal>
                </emma:interpretation>
                <emma:interpretation id="interp3" emma:lang="en-US" emma:confidence="0">
                  <emma:literal>Y.</emma:literal>
                </emma:interpretation>
                <emma:interpretation id="interp4" emma:lang="en-US" emma:confidence="0">
                  <emma:literal>" =</emma:literal>
                </emma:interpretation>
              </emma:one-of>
            </emma:emma>
          </inkml:annotationXML>
          <inkml:trace contextRef="#ctx0" brushRef="#br0">95 88 11610,'-41'-47'5031,"25"31"-258,16 16 129,-23-14-2838,7 2-903,16 12-258,0 0-258,13 14-129,4 0 0,15 13-129,4 1-128,10 10-259,6 4 0,5 3 0,0 1 0,-4 2 0,-3-3 0,-6-1 0,-5-5 0,-8-5 0,-3-2 0,-12-9 0,6 4-388,-22-27-4643,7 21-516,-7-21 387,0 0-645</inkml:trace>
          <inkml:trace contextRef="#ctx0" brushRef="#br0" timeOffset="514.8009">668 429 14319,'11'0'5418,"-11"0"-258,12 29-129,2 3-3741,-10-6-387,8 19-257,-4-2-646,4 12 0,-3 0 0,2 4 0,-1-3 0,-1 0 0,4-3 0,-5-9 0,5 3 0,-8-21-775,17 10-4256,-17-13-387,2-3 258,-7-20-774</inkml:trace>
          <inkml:trace contextRef="#ctx0" brushRef="#br0" timeOffset="249.6005">873 59 10707,'17'-18'5160,"7"-6"-387,-24 24 258,16-15-1935,-16 15-1806,16 11-516,-8 5-129,-8-16 0,4 39-129,-4-14-386,-4 5-130,-6 2 0,-4 0 0,-2 7-517,-17-14-1418,14 11-3096,-10-6-258,1 0 0,-2-7-387</inkml:trace>
          <inkml:trace contextRef="#ctx0" brushRef="#br0" timeOffset="764.4014">1684 600 15738,'55'-12'5289,"-18"8"-129,1-1-129,20 5-3999,-10-6-645,7 3-387,4 3-645,-20-2-2967,8 2-1419,-12 0-129,-8 0-387,-27 0-129</inkml:trace>
          <inkml:trace contextRef="#ctx0" brushRef="#br0" timeOffset="936.0017">1892 676 14577,'19'22'4902,"13"-20"-387,2-2-258,7 7-4515,0-7-2064,11 1-2322,5 8 129,-4-2-387,6 6-645</inkml:trace>
        </inkml:traceGroup>
        <inkml:traceGroup>
          <inkml:annotationXML>
            <emma:emma xmlns:emma="http://www.w3.org/2003/04/emma" version="1.0">
              <emma:interpretation id="{4BA3C53F-93A5-4897-9243-30702514FE52}" emma:medium="tactile" emma:mode="ink">
                <msink:context xmlns:msink="http://schemas.microsoft.com/ink/2010/main" type="inkWord" rotatedBoundingBox="6956,15733 14421,16038 14341,18012 6875,17707"/>
              </emma:interpretation>
              <emma:one-of disjunction-type="recognition" id="oneOf1">
                <emma:interpretation id="interp5" emma:lang="en-US" emma:confidence="0">
                  <emma:literal>AT3(NAND)</emma:literal>
                </emma:interpretation>
                <emma:interpretation id="interp6" emma:lang="en-US" emma:confidence="0">
                  <emma:literal>AT3[NAND)</emma:literal>
                </emma:interpretation>
                <emma:interpretation id="interp7" emma:lang="en-US" emma:confidence="0">
                  <emma:literal>ARMAND)</emma:literal>
                </emma:interpretation>
                <emma:interpretation id="interp8" emma:lang="en-US" emma:confidence="0">
                  <emma:literal>Atamans)</emma:literal>
                </emma:interpretation>
                <emma:interpretation id="interp9" emma:lang="en-US" emma:confidence="0">
                  <emma:literal>AF3(NAND)</emma:literal>
                </emma:interpretation>
              </emma:one-of>
            </emma:emma>
          </inkml:annotationXML>
          <inkml:trace contextRef="#ctx0" brushRef="#br0" timeOffset="22620.0398">6266-435 9546,'9'-43'4515,"-9"43"-387,0-25-387,-11 7-1419,11 18-516,-16-7-516,16 7-387,-28 16-258,12 13 0,-13 4 0,4 19-129,-7 5-129,2 18 129,-4 5-258,2 7 129,4 0-258,5 4 129,5-4-258,9 0 130,7-5-130,2-4 0,13-3 0,8 1 0,7-4 0,3-1 0,2-4 0,1-4 0,-2-5 0,0-6 0,-2-6 0,-1-12 0,-2 0 0,-6-20-388,7 11-1031,-28-25-2709,31 3-645,-31-3 0,30-12-258,-14-6 0</inkml:trace>
          <inkml:trace contextRef="#ctx0" brushRef="#br0" timeOffset="23353.2411">6659 97 10191,'-11'-47'4773,"4"28"-129,7 19-129,-12-34-1290,12 34-1032,0 0-774,0 0-258,0 0-515,0 0-646,14 23 0,6 6 0,-1 1 0,13 12 0,0 1 0,11 5 0,3 4 0,6-1 0,-1-3 0,1-3 0,-2-2 0,-4-8 0,-3-3 0,-10-9 0,-1-1 0,-16-17 0,13 13-388,-29-18-4643,18 0-129,-15-16 258,1 0-387</inkml:trace>
          <inkml:trace contextRef="#ctx0" brushRef="#br0" timeOffset="23041.2405">6657-44 16641,'2'-18'4773,"-2"0"129,0 18-258,5 15-3483,-5 1-515,0 17-646,0 1 0,0 13 0,0 1 0,2 8 0,2 1 0,1 2 0,0-4 0,-1-3 0,1-2 0,-3-6 0,0-7 0,-2-8 0,2-4 0,-2-25 0,0 25 0,0-25-1420,0 0-902,-6-14-1290,4-4-1290,-1-5 129,3-8-258,-2-2-258</inkml:trace>
          <inkml:trace contextRef="#ctx0" brushRef="#br0" timeOffset="23618.4415">7217 17 13416,'-7'-57'4773,"6"30"-129,1 9 129,-8-9-2322,8 27-1032,0 0-387,0 0-773,9 8-259,0 22 0,-3 7 0,3 13 0,-1 5 0,5 9 0,-2 4 0,-1-2 0,1-1 0,-6-2 0,4 2 0,-9-20 0,2 5-4258,-2-9-773,0-4 0,0-10-387</inkml:trace>
          <inkml:trace contextRef="#ctx0" brushRef="#br0" timeOffset="24242.4426">7819 118 15351,'19'-9'4773,"-8"29"0,-9 3-387,-2 19-2838,-6-6-774,1 16-129,-9-4-128,-2 3-517,-2-1 0,-2-6 0,3-4 0,2-8 0,3-8 0,1-7 0,11-17 0,0 0 0,0 0 0,-5-11 0,5-14 0,5-5 0,6-8 0,1-6 0,3-8 0,2-3 0,-1-4 0,2 4 0,-2 0 0,0 9 0,-5 3 0,1 13 0,-3 5 0,-9 25 0,11-20 0,-11 20 0,11 9 0,-1 7 0,-1 6 0,4 8 0,1 4 0,4 8 0,-2 3 0,5 3 0,-5 0 0,0 0 0,0 4 0,-2-3 0,1-1 0,-1-1 0,-4-3 0,-1-5 0,2-1 0,-4-10 0,2-1 0,-7-9 0,5-1 0,-7-17 0,0 0-3871,-5-9-1289,5 9-129,-22-32-129</inkml:trace>
          <inkml:trace contextRef="#ctx0" brushRef="#br0" timeOffset="24382.8429">7881 497 11352,'-12'-18'4257,"33"9"-774,22 9-1161,-3 9-3612,12-9-1677,26 0-645,1 0-258</inkml:trace>
          <inkml:trace contextRef="#ctx0" brushRef="#br0" timeOffset="25240.8444">8626 162 17157,'2'-25'4644,"-2"25"258,0 0-387,13 9-3354,-13 9-773,5 9-388,-2 5 0,6 7 0,-2 2 0,1 3 0,-1-3 0,0-3 0,-2-5 0,-1-6 0,-3-7 0,-1-20 0,0 21 0,0-21 0,0 0 0,-10-16 0,3-5 0,0-8 0,3-5 0,-3-8 0,3-5 0,4-1 0,-1 0 0,1 2 0,0 3 0,0 11 0,0 4 0,1 12 0,-1 16 0,0 0 0,20 4 0,-6 20 0,4 10 0,3 7 0,6 7 0,3 6 0,2 1 0,2 2 0,0-4 0,0-5 0,-1-5 0,-2-6 0,-5-7 0,-1-7 0,-5-8 0,-4-12 0,-16-3 0,16-12 0,-14-13 0,-2-7 0,0-11 0,-2-8 0,-4-8 0,-2-7 0,-1-2 0,2 3 0,1 2 0,1 8 0,1 13 0,-1 6 0,5 36 0,0 0-3484,0 0-1676,12 23-129,6 13-258</inkml:trace>
          <inkml:trace contextRef="#ctx0" brushRef="#br0" timeOffset="4009.2071">3404 202 11997,'12'-63'5031,"-6"42"-516,-6 3 258,0 2-3096,0 16-516,0 18-516,-2 10-258,-7 4 0,0 11-258,-3 3 0,1 9 0,-2 2 129,-1 2-258,2-2 129,-2-4-258,1-3 129,1-9-258,5-4 129,-6-10-129,8-6 0,5-21 0,0 0 129,0 0 0,-6-21 129,6-11 129,11-7 0,3-7 129,1-11-129,8-2 258,-4-8-129,8-1 129,-4-5-129,4 9 258,-2-7-129,1 12-257,-4 4-130,1 12 0,-7 9 0,-2 11 0,-5 7 0,-9 16 0,16 0 0,-11 15 0,2 8 0,2 9 0,2 9 0,1 7 0,-1 5 0,3 2 0,2 2 0,-1 2 0,1-2 0,1 0 0,-1-6 0,2-1 0,2-6 0,-6-3 0,0-5 0,-3-8 0,-1 1 0,-6-13 0,3 2 0,-7-18 0,2 21-1807,-15-21-2708,13 0-774,-19-5 129,19 5-129</inkml:trace>
          <inkml:trace contextRef="#ctx0" brushRef="#br0" timeOffset="4165.2073">3518 459 11352,'-20'-7'5031,"20"7"-774,0 0 387,36 0-3483,3 2-1677,16 0-3483,2-2-129,16 0-387,-7-5-516</inkml:trace>
          <inkml:trace contextRef="#ctx0" brushRef="#br0" timeOffset="13712.4241">4332 43 9159,'-1'-21'5031,"-5"5"-129,6 16-258,-3-22-1161,3 22-1548,0 0-774,0 16-387,-2 1-129,2 11-258,0 4-129,0 11 0,2 1-128,1 10-130,1-3 0,-1 1 0,1-4 0,-1-2 0,1-3 0,0-4 0,1-7 0,-3-4 0,1-5 0,1-5 0,-2-2 0,-2-16 0,0 0 0,0 0-646,7 18-386,-7-27-387,0 9-1032,0-19-2193,0-3 0,0-6-387,0-6 129</inkml:trace>
          <inkml:trace contextRef="#ctx0" brushRef="#br0" timeOffset="14227.225">4400 221 6063,'11'-112'4773,"-6"57"0,0 3-258,4 11-774,-7-14-1161,23 29-774,-11-17-387,25 27-387,-5-4-129,14 20-387,0 6 0,5 17-386,-5 9-130,-5 7 0,-14 7 0,-15 4 0,-14 3 0,-13-5 0,-15-3 0,-18-10-388,-1 1-257,-6-13 0,10 2 0,-1-14 258,14-1-129,7-10 258,23 0 129,0 0 258,0 0 129,21-5 0,7 0 129,13 5 129,4 0 0,10 5 0,-2 4 0,6 9-129,-6 1-257,2 10-130,-5 1 0,-7 4 0,-6 3 0,-8 6 0,-8-1 0,-10 3 0,-9-1 0,-4 3 0,-21-3 0,-11-1 0,-12-8 0,-10-3 0,-11-7 0,-6-5 0,-2-9 0,-1-10 0,3-1 0,3-9 0,12-1 0,-1-19-775,29 6-4127,-6-3-258,11 4 129,4-3-516</inkml:trace>
          <inkml:trace contextRef="#ctx0" brushRef="#br0" timeOffset="14866.8262">3527-582 11223,'-15'-29'4902,"1"6"-387,14 23 258,0 0-2838,-30-20-774,30 20-387,-18-3-129,18 3-129,0 0-129,0 0 129,0 0 0,9 12 0,28-10-128,22 0-388,16-2 0,24 0 0,22-4 0,22-3 0,15-5 0,6 3 0,-8-4 0,-8 5 0,-17-1 0,-19 3 0,-23 3 0,-21 1 0,-27 2 0,-22 0 0,-3 2 0,-16-2-130,-8 9-4901,-8-2-258,-2 3 0,-2-4-516</inkml:trace>
          <inkml:trace contextRef="#ctx0" brushRef="#br0" timeOffset="25833.6454">9754 136 17673,'18'-39'5031,"-18"39"258,0 0-515,16 0-4774,-16 0 0,3 32 0,3-6 0,-1 10 0,2 5 0,2 5 0,-2 2 0,2 2 0,0-6 0,-4-3 0,2-7 0,-3-9 0,1-6 0,-5-19 0,0 0 0,0 0 0,2-23-259,-4-12-386,-1-4-129,-10-15 258,4-3 129,-7-8 258,0-8 0,-1 0 387,-1 2-129,5 12 387,-1 2-129,9 18 129,1 5 129,4 34-257,20-9-388,10 20 0,7 10 0,15 11 0,7 2 0,12 5 0,2 4 0,7-2 0,-4 1 0,-3-1 0,-11-2 0,-8 1 0,-19-1 0,-17 0 0,-18-5 0,-18 1 0,-24-3 0,-17-5 0,-10 0 0,-15-6 0,0-2 0,-8-6 0,8 1 0,-5-14 0,25 2-3613,-7-2-1289,14 0-258,8 0 129</inkml:trace>
          <inkml:trace contextRef="#ctx0" brushRef="#br0" timeOffset="26379.6464">10064-693 12771,'0'-22'4773,"0"22"-129,26-3 129,-10 1-1806,18 20-1806,-7 5-129,21 20-386,2 8-646,14 24 0,5 10 0,9 19 0,-1 4 0,-3 9 0,-11 3 0,-19 2 0,-19-2 0,-25-5 0,-21-10 0,-33-3 0,-19-8 0,-16-3 0,-7-8 0,-9-14 0,11 3 0,-7-28-2065,21-3-2966,7-21-387,18-3 0</inkml:trace>
        </inkml:traceGroup>
        <inkml:traceGroup>
          <inkml:annotationXML>
            <emma:emma xmlns:emma="http://www.w3.org/2003/04/emma" version="1.0">
              <emma:interpretation id="{C3BDE717-5373-4887-9824-07ACB1FEA0E1}" emma:medium="tactile" emma:mode="ink">
                <msink:context xmlns:msink="http://schemas.microsoft.com/ink/2010/main" type="inkWord" rotatedBoundingBox="17123,16725 19052,16803 18983,18501 17054,18422"/>
              </emma:interpretation>
              <emma:one-of disjunction-type="recognition" id="oneOf2">
                <emma:interpretation id="interp10" emma:lang="en-US" emma:confidence="0">
                  <emma:literal>810</emma:literal>
                </emma:interpretation>
                <emma:interpretation id="interp11" emma:lang="en-US" emma:confidence="0">
                  <emma:literal>810,</emma:literal>
                </emma:interpretation>
                <emma:interpretation id="interp12" emma:lang="en-US" emma:confidence="0">
                  <emma:literal>8!</emma:literal>
                </emma:interpretation>
                <emma:interpretation id="interp13" emma:lang="en-US" emma:confidence="0">
                  <emma:literal>8:</emma:literal>
                </emma:interpretation>
                <emma:interpretation id="interp14" emma:lang="en-US" emma:confidence="0">
                  <emma:literal>80</emma:literal>
                </emma:interpretation>
              </emma:one-of>
            </emma:emma>
          </inkml:annotationXML>
          <inkml:trace contextRef="#ctx0" brushRef="#br0" timeOffset="-2293.2039">14991 1156 12900,'28'-44'4902,"-21"28"-258,-5-2-129,-2 18-3225,0 0-645,0 0-129,-14 0-258,1 18 0,1 3 0,1 8-129,1 3 0,4 3 0,6 3 0,0-1 0,13-3 0,6 0 0,4-6 0,6-3 0,3-6 0,4-1 0,-1-9 0,2-5 129,-3-6 129,2-12-129,-4-15-128,0-6-130,-5-21 0,-4-4 0,-9-11 0,-7-2 0,-7 2 0,0 3 0,-12 15 0,-12 5-646,12 30-3869,-15 13-645,6 17 0,3 18-387</inkml:trace>
          <inkml:trace contextRef="#ctx0" brushRef="#br0" timeOffset="-4336.8076">14717 107 13803,'43'-38'5160,"-43"38"-129,21-21-258,-3 21-3225,-18 0-645,0 0-129,0 18-258,-2 5-257,-2 4-259,4 6 0,-1 8 0,-1 4 0,2 6 0,-4-13-1936,2 13-3095,2-8-129,0 0-129,0-9-516</inkml:trace>
          <inkml:trace contextRef="#ctx0" brushRef="#br0" timeOffset="-4648.8081">13603 206 11352,'2'-32'4644,"-2"4"0,0 28-258,0 0-2967,-25-9-516,25 9-387,-23 21-258,9 8-129,0 5 0,-1 7-129,3 5-129,3 4 129,4 1 129,5-1-129,3-4 129,11-5-258,6-3 258,5-6 0,3-9 129,8-7 129,0-13 129,4-3 129,-8-7 129,8-9-129,-15-16 129,5-2-644,-16-10-130,0-4 0,-14-6 0,0-3 0,-14 1 0,-7-1 0,-2 5 0,-8 4 0,3 14 0,-10-1-1162,22 24-3482,-10 7-645,10 6 258,3 14-645</inkml:trace>
          <inkml:trace contextRef="#ctx0" brushRef="#br0" timeOffset="-2761.2047">13817 1174 11868,'-34'-30'4773,"14"21"-387,-4 4 129,-17 1-2967,19 17-774,-10 8-258,4 14-387,-4 8 0,5 7 0,2 5-129,7 2 0,4-2 129,7-2-129,7-4 129,7-7-129,13-4 129,12-8 0,3-11 129,13-4 129,0-14 0,9-1 258,-10-10-258,6-8 258,-14-12 0,0-2-515,-16-13-130,-7-1 0,-14-9 0,-2-4 0,-14-3 0,-11 3 0,-5 6 0,-11 1 0,7 24-775,-21 1-3740,19 20-645,2 7 129,13 20-387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34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1AB9DC-2893-4C60-AA72-20D254743E83}" emma:medium="tactile" emma:mode="ink">
          <msink:context xmlns:msink="http://schemas.microsoft.com/ink/2010/main" type="inkDrawing" rotatedBoundingBox="8848,12379 10561,12414 10560,12460 8848,12426" semanticType="underline" shapeName="Other">
            <msink:destinationLink direction="with" ref="{ACDD62D5-8EBF-4DD3-9938-3D4D63736E03}"/>
          </msink:context>
        </emma:interpretation>
      </emma:emma>
    </inkml:annotationXML>
    <inkml:trace contextRef="#ctx0" brushRef="#br0">-2757 4670 7482,'0'0'4515,"0"0"-129,0 0-258,7-19-1806,9 19-129,-16 0-903,27 0-258,-27 0-387,41-2-129,-13 0 0,13 2-258,5 0 129,18 0 0,9 0-129,14 0 129,9 0-129,8 0 0,2 0 0,3 0 0,-4 0 129,0 0-129,-13 0 0,-1 6-128,-11-5-130,-7 5 0,-7-3 0,-9 3 0,-11-1 0,-9 0 0,-8 1 0,-12-5 0,-1 5 0,-16-6-775,0 0-515,0 0-1935,0 0-1677,0 0 129,31 10-258,-8-8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45.7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A42120-E540-4F3A-82A8-8EA8D0504FFE}" emma:medium="tactile" emma:mode="ink">
          <msink:context xmlns:msink="http://schemas.microsoft.com/ink/2010/main" type="inkDrawing" rotatedBoundingBox="11848,12778 12487,14502 11783,14763 11144,13040" semanticType="strikethrough" shapeName="Other"/>
        </emma:interpretation>
      </emma:emma>
    </inkml:annotationXML>
    <inkml:trace contextRef="#ctx0" brushRef="#br0">-461 5284 1677,'0'0'1935,"0"0"129,0 0-1032,0 0 0,0 0 0,0 0 0,0 0 129,0 0 0,0 0 0,0 0 258,0 0 0,0 0 129,27-2-129,-27 2-129,43 0-129,-15-3 129,20 3 129,0-2-129,20 2-258,-1-3-129,12 3-258,-8 0 0,2 0-258,-11 0 0,-5 0-129,-14 0 0,-10 0-129,-10 0-129,-23 0 129,24 0-129,-24 0 129,0 0-129,0 0 129,0 0-129,0 0 258,0 0-129,0 0 129,0 0-129,0 0 129,0 0-129,0 0 0,0 0 0,0 0 0,0 0 0,0 0-129,0 0 129,10 16-129,-10-16 129,6 33-129,-3-4 129,2 7 1,1 6-130,-1 8 0,-1 4 0,3 8 0,-4 2 0,3 6 0,-1-3 0,2 5 0,-2-3 0,3 6 0,1 0 0,-1 5 0,1 0 0,0 6 0,0-2 0,2-2 0,-2-6 0,0-6 0,-1-10 0,3-8 0,-2-11 0,0-12 0,0-8 0,-9-21 0,12 23 0,-12-23 0,0 0 0,0 0 0,0 0-646,0 0-4385,-3-12 0,3 12 0,-13-23-258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27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DD62D5-8EBF-4DD3-9938-3D4D63736E03}" emma:medium="tactile" emma:mode="ink">
          <msink:context xmlns:msink="http://schemas.microsoft.com/ink/2010/main" type="inkDrawing" rotatedBoundingBox="8151,12423 8810,12427 8810,12455 8150,12451" semanticType="callout" shapeName="Other">
            <msink:sourceLink direction="with" ref="{D71AB9DC-2893-4C60-AA72-20D254743E83}"/>
            <msink:sourceLink direction="with" ref="{FACB2C8C-7887-48E9-9ADE-0C74DD160D7E}"/>
          </msink:context>
        </emma:interpretation>
      </emma:emma>
    </inkml:annotationXML>
    <inkml:trace contextRef="#ctx0" brushRef="#br0">-3454 4688 9159,'0'0'4515,"0"0"-129,0 0-129,0 0-1548,0 0-1032,0 0-387,0 0-516,8-2-129,21 2-129,5-5-129,15 1 0,10 1-258,12-2-258,13 6-1290,7 1-2967,-8 3-258,-3 6-387,-9 0 129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2:04.1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F66062-407F-47AD-8935-14D89B12C3F7}" emma:medium="tactile" emma:mode="ink">
          <msink:context xmlns:msink="http://schemas.microsoft.com/ink/2010/main" type="writingRegion" rotatedBoundingBox="16936,14499 18638,14499 18638,16144 16936,16144"/>
        </emma:interpretation>
      </emma:emma>
    </inkml:annotationXML>
    <inkml:traceGroup>
      <inkml:annotationXML>
        <emma:emma xmlns:emma="http://www.w3.org/2003/04/emma" version="1.0">
          <emma:interpretation id="{806CE399-8C7C-4CB1-BD60-7762936EA972}" emma:medium="tactile" emma:mode="ink">
            <msink:context xmlns:msink="http://schemas.microsoft.com/ink/2010/main" type="paragraph" rotatedBoundingBox="16936,14499 18450,14499 18450,15037 16936,15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09D466-C133-4982-93CE-3E5169F01EF4}" emma:medium="tactile" emma:mode="ink">
              <msink:context xmlns:msink="http://schemas.microsoft.com/ink/2010/main" type="line" rotatedBoundingBox="16936,14499 18450,14499 18450,15037 16936,15037">
                <msink:destinationLink direction="with" ref="{07765F77-22D6-4F4A-8A8B-2B956A900B8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B2469DC-5D81-4C10-9F95-3064C460C366}" emma:medium="tactile" emma:mode="ink">
                <msink:context xmlns:msink="http://schemas.microsoft.com/ink/2010/main" type="inkWord" rotatedBoundingBox="16936,14499 17080,14499 17080,15037 16936,15037"/>
              </emma:interpretation>
              <emma:one-of disjunction-type="recognition" id="oneOf0">
                <emma:interpretation id="interp0" emma:lang="en-US" emma:confidence="1">
                  <emma:literal>I</emma:literal>
                </emma:interpretation>
                <emma:interpretation id="interp1" emma:lang="en-US" emma:confidence="0">
                  <emma:literal>|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6033 12544 12384,'-16'-24'5031,"16"24"-258,0 0 258,0 0-2064,-20 20-1806,22 10-387,3 0-258,6 10-386,-2-1-130,3 5 0,-3-1 0,3 0 0,-4-3 0,-1 0 0,-4-1 0,-3-9 0,6 6-259,-6-19-1418,7 12-2322,-7-29-1161,12 18 129,4-18-516,9 0-129</inkml:trace>
        </inkml:traceGroup>
        <inkml:traceGroup>
          <inkml:annotationXML>
            <emma:emma xmlns:emma="http://www.w3.org/2003/04/emma" version="1.0">
              <emma:interpretation id="{6F8D5484-404C-43A0-8E9F-BBF3A0599EF8}" emma:medium="tactile" emma:mode="ink">
                <msink:context xmlns:msink="http://schemas.microsoft.com/ink/2010/main" type="inkWord" rotatedBoundingBox="18222,14619 18450,14619 18450,15006 18222,15006"/>
              </emma:interpretation>
              <emma:one-of disjunction-type="recognition" id="oneOf1">
                <emma:interpretation id="interp5" emma:lang="en-US" emma:confidence="1">
                  <emma:literal>1</emma:literal>
                </emma:interpretation>
                <emma:interpretation id="interp6" emma:lang="en-US" emma:confidence="0">
                  <emma:literal>'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96.4004">7283 12691 12255,'82'-28'5418,"-56"17"-516,-6 7 387,-20 4-2064,16-8-2064,-16 8-644,0 0-517,2 12 0,3 4 0,-3 5 0,5 6 0,-3 5 0,1 5 0,2 3 0,-3-5 0,8 11 0,-8-10-4774,6-2-644,-3-8 129,8-1-645</inkml:trace>
        </inkml:traceGroup>
      </inkml:traceGroup>
    </inkml:traceGroup>
    <inkml:traceGroup>
      <inkml:annotationXML>
        <emma:emma xmlns:emma="http://www.w3.org/2003/04/emma" version="1.0">
          <emma:interpretation id="{753E1D65-A800-4B97-8C5C-0A1F7D85A905}" emma:medium="tactile" emma:mode="ink">
            <msink:context xmlns:msink="http://schemas.microsoft.com/ink/2010/main" type="paragraph" rotatedBoundingBox="17101,15529 18638,15529 18638,16144 17101,16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A4455-3FC0-43C2-860A-781E7DEA0A72}" emma:medium="tactile" emma:mode="ink">
              <msink:context xmlns:msink="http://schemas.microsoft.com/ink/2010/main" type="line" rotatedBoundingBox="17101,15529 18638,15529 18638,16144 17101,16144"/>
            </emma:interpretation>
          </emma:emma>
        </inkml:annotationXML>
        <inkml:traceGroup>
          <inkml:annotationXML>
            <emma:emma xmlns:emma="http://www.w3.org/2003/04/emma" version="1.0">
              <emma:interpretation id="{56A88518-485B-43E2-AF43-9ADA918D36FB}" emma:medium="tactile" emma:mode="ink">
                <msink:context xmlns:msink="http://schemas.microsoft.com/ink/2010/main" type="inkWord" rotatedBoundingBox="17102,15512 18649,15560 18629,16187 17082,16139"/>
              </emma:interpretation>
              <emma:one-of disjunction-type="recognition" id="oneOf2">
                <emma:interpretation id="interp10" emma:lang="en-US" emma:confidence="1">
                  <emma:literal>10</emma:literal>
                </emma:interpretation>
                <emma:interpretation id="interp11" emma:lang="en-US" emma:confidence="0">
                  <emma:literal>#0</emma:literal>
                </emma:interpretation>
                <emma:interpretation id="interp12" emma:lang="en-US" emma:confidence="0">
                  <emma:literal>$0</emma:literal>
                </emma:interpretation>
                <emma:interpretation id="interp13" emma:lang="en-US" emma:confidence="0">
                  <emma:literal>+0</emma:literal>
                </emma:interpretation>
                <emma:interpretation id="interp14" emma:lang="en-US" emma:confidence="0">
                  <emma:literal>Io</emma:literal>
                </emma:interpretation>
              </emma:one-of>
            </emma:emma>
          </inkml:annotationXML>
          <inkml:trace contextRef="#ctx0" brushRef="#br0" timeOffset="2324.4041">6218 13669 11352,'-18'-54'5289,"5"29"-516,6 9 258,-4-8-2451,11 24-1290,0 0-387,0 0-258,-7 18-129,7 11-128,4 3-388,5 9 0,-2 4 0,5 7 0,-3 0 0,4 0 0,-4-4 0,0-3 0,-1-2 0,-4-9 0,5 2 0,-9-15-130,11 12-1934,-11-33-2838,1 28-387,-1-28 0,18 6-258</inkml:trace>
          <inkml:trace contextRef="#ctx0" brushRef="#br0" timeOffset="2808.0049">7196 13798 11223,'35'-47'5160,"-26"28"-387,-9 19 258,7-38-2451,-7 38-1419,0 0-258,0 0-387,0 0-129,-8 9-129,-1 11-129,2 7 0,-1 5-129,3 4 0,3 5 129,2 3-129,6-3 129,10 0-129,5-5 129,9-3-129,6-8 130,8-5-130,3-8 0,4-6 0,-1-6 0,-2-9 0,-5-9 0,-4-8 0,-9-8 0,-9-3 0,-12-10 0,-9-4 0,-3-3 0,-13 2 0,-9 0 0,-4 5 0,-1 8 0,-6 3 0,8 16 0,-8 0-646,36 20-3482,-40 0-1161,18 13 129,-1 5-258,5 3-645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07.3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B08A36-908C-4693-B702-9DFE302D4FDB}" emma:medium="tactile" emma:mode="ink">
          <msink:context xmlns:msink="http://schemas.microsoft.com/ink/2010/main" type="writingRegion" rotatedBoundingBox="7332,9046 10532,9046 10532,12558 7332,12558"/>
        </emma:interpretation>
      </emma:emma>
    </inkml:annotationXML>
    <inkml:traceGroup>
      <inkml:annotationXML>
        <emma:emma xmlns:emma="http://www.w3.org/2003/04/emma" version="1.0">
          <emma:interpretation id="{BD2CC463-72CF-4243-BD5A-7900B9AD5BAE}" emma:medium="tactile" emma:mode="ink">
            <msink:context xmlns:msink="http://schemas.microsoft.com/ink/2010/main" type="paragraph" rotatedBoundingBox="7332,9046 10532,9046 10532,12558 7332,12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819AAD-3842-453F-8ED7-2B6E4F094A99}" emma:medium="tactile" emma:mode="ink">
              <msink:context xmlns:msink="http://schemas.microsoft.com/ink/2010/main" type="line" rotatedBoundingBox="7332,9046 10532,9046 10532,12558 7332,12558"/>
            </emma:interpretation>
          </emma:emma>
        </inkml:annotationXML>
        <inkml:traceGroup>
          <inkml:annotationXML>
            <emma:emma xmlns:emma="http://www.w3.org/2003/04/emma" version="1.0">
              <emma:interpretation id="{11486618-9DB8-4BF3-9216-8D859B59CD7B}" emma:medium="tactile" emma:mode="ink">
                <msink:context xmlns:msink="http://schemas.microsoft.com/ink/2010/main" type="inkWord" rotatedBoundingBox="8052,8497 10926,12221 10202,12779 7329,9056">
                  <msink:destinationLink direction="with" ref="{78621B69-D9D4-40A3-8A4A-595386B39F58}"/>
                </msink:context>
              </emma:interpretation>
              <emma:one-of disjunction-type="recognition" id="oneOf0">
                <emma:interpretation id="interp0" emma:lang="en-US" emma:confidence="0">
                  <emma:literal>...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..</emma:literal>
                </emma:interpretation>
                <emma:interpretation id="interp3" emma:lang="en-US" emma:confidence="0">
                  <emma:literal>=,</emma:literal>
                </emma:interpretation>
                <emma:interpretation id="interp4" emma:lang="en-US" emma:confidence="0">
                  <emma:literal>F.</emma:literal>
                </emma:interpretation>
              </emma:one-of>
            </emma:emma>
          </inkml:annotationXML>
          <inkml:trace contextRef="#ctx0" brushRef="#br0">-4194 1298 5031,'-29'0'4386,"6"0"258,23 0-516,0 0-1032,-27 0-774,27 0-387,0 0-516,0 0-387,0 0-258,0 0-387,0 0 129,0 0-258,0 0 0,0 0 0,0 0-129,0 0 0,0 0 129,0 0-129,0 0 0,4 11 129,-4-11-129,35 11 129,-8-6 0,7 2-129,7-3 129,9 1-129,8-3 1,10 0-130,8-2 0,12 0 0,11-4 0,10-3 0,6 7-517,-15 0-4256,7 0-129,-10 7 0,-11 7-387</inkml:trace>
          <inkml:trace contextRef="#ctx0" brushRef="#br0" timeOffset="8049.6141">-3510 1357 1548,'0'0'3225,"0"0"516,0 16-129,0-16-645,0 0-516,4 16-387,-4-16-258,0 0-129,0 0-129,21 9-258,-21-9-387,0 0-129,0 0-129,22-9-129,-22 9-258,1-19 129,-1 19-258,-5-22 129,5 22-129,-21-19 0,5 12-129,16 7 129,-31-2-129,14 2 0,17 0 0,-25 14 0,25-14-129,-18 23 129,18-23 129,-5 21-129,5-21 129,0 18-129,0-18 258,14 11-258,-14-11 387,18 2-258,-18-2 0,16-2 129,-16 2-129,9-18 129,-9 18-258,0-27 258,0 11-258,0 16 129,-18-28-129,18 28 129,-22-20-129,22 20 0,-23-8-129,23 8 129,-17 0-129,17 0 0,-9 17 0,9-17 0,-2 23 0,2-23 0,5 25 0,-5-25 258,22 15-129,-22-15 129,24 5-129,-24-5 129,24 0 129,-24 0-129,10-14 0,-10 14 0,0-23 0,0 23 0,0-25-129,0 25 0,-10-20 0,10 20 0,0 0-129,0 0 129,0 0-129,0 0 129,0 0 0,-13 11-129,13-11 129,0 25-129,0-25 129,0 26 0,0-26 0,16 23 129,-16-23 0,23 17 0,-23-17 0,27 7 1,-27-7-130,23 0 0,-23 0 0,16-11 0,-16 11 0,2-25 0,-2 25 0,0-27 0,0 27 0,-16-25 0,16 25-1162,-18 0-3740,2 0-129,-4 0-129,4 2-516</inkml:trace>
          <inkml:trace contextRef="#ctx0" brushRef="#br0" timeOffset="1903.2033">-1099 4752 129,'0'0'1677,"0"0"-129,19 0 0,-19 0-645,0 0 258,0 0-258,0 0-258,0 0 129,0 0-129,0 0 258,0 0-387,0 0 129,0 0-387,0 0-258,7-14-129,-7 14 129,0 0-129,0 0 258,0 0 258,0 0 129,0 0 645,0 0-129,-10-11 516,10 11-129,0 0 129,0 0 0,0 0-387,0 0 258,0 0-258,0 0 0,0 0-129,0 0-129,0 0 0,0 0 0,0 0-129,0 0 0,0 0-129,0 0-129,0 0-386,0 0-130,0 0 0,0 0 0,0 0 0,0 0 0,0 0 0,0 0 0,0 0 0,0 0 0,0 0 0,0 0 0,0 0 0,0 0 0,0 0 0,0 0 0,0 0 0,0 0 0,0 0 0,0 0 0,0 0 0,0 0 0,0 0 0,0 0 0,0 0 0,-18-1 0,18 1 0,0 0 0,-9 14 0,9-14 0,-4 21 0,4-21 0,0 22-4000,0-22-1289,-1 19 0,1-19-516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4:05.74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9EFC60-8ACA-414B-AB47-1A0C05028E1F}" emma:medium="tactile" emma:mode="ink">
          <msink:context xmlns:msink="http://schemas.microsoft.com/ink/2010/main" type="writingRegion" rotatedBoundingBox="1448,934 19227,604 19327,5993 1548,6323"/>
        </emma:interpretation>
      </emma:emma>
    </inkml:annotationXML>
    <inkml:traceGroup>
      <inkml:annotationXML>
        <emma:emma xmlns:emma="http://www.w3.org/2003/04/emma" version="1.0">
          <emma:interpretation id="{5BA442ED-72BA-4F68-B3FA-5793D029FE76}" emma:medium="tactile" emma:mode="ink">
            <msink:context xmlns:msink="http://schemas.microsoft.com/ink/2010/main" type="paragraph" rotatedBoundingBox="1460,780 14847,773 14848,1948 1461,1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CD4EB3-38BA-4267-8D1C-051DBB979A0B}" emma:medium="tactile" emma:mode="ink">
              <msink:context xmlns:msink="http://schemas.microsoft.com/ink/2010/main" type="line" rotatedBoundingBox="1460,780 14847,773 14848,1948 1461,1956"/>
            </emma:interpretation>
          </emma:emma>
        </inkml:annotationXML>
        <inkml:traceGroup>
          <inkml:annotationXML>
            <emma:emma xmlns:emma="http://www.w3.org/2003/04/emma" version="1.0">
              <emma:interpretation id="{9023780C-C677-4057-8E2C-6231805D034A}" emma:medium="tactile" emma:mode="ink">
                <msink:context xmlns:msink="http://schemas.microsoft.com/ink/2010/main" type="inkWord" rotatedBoundingBox="1460,1114 4734,1112 4735,1840 1461,1842"/>
              </emma:interpretation>
              <emma:one-of disjunction-type="recognition" id="oneOf0">
                <emma:interpretation id="interp0" emma:lang="en-US" emma:confidence="0">
                  <emma:literal>CMOS</emma:literal>
                </emma:interpretation>
                <emma:interpretation id="interp1" emma:lang="en-US" emma:confidence="0">
                  <emma:literal>[Mos</emma:literal>
                </emma:interpretation>
                <emma:interpretation id="interp2" emma:lang="en-US" emma:confidence="0">
                  <emma:literal>(mos</emma:literal>
                </emma:interpretation>
                <emma:interpretation id="interp3" emma:lang="en-US" emma:confidence="0">
                  <emma:literal>[mos</emma:literal>
                </emma:interpretation>
                <emma:interpretation id="interp4" emma:lang="en-US" emma:confidence="0">
                  <emma:literal>HMOs</emma:literal>
                </emma:interpretation>
              </emma:one-of>
            </emma:emma>
          </inkml:annotationXML>
          <inkml:trace contextRef="#ctx0" brushRef="#br0">363 87 1161,'21'-21'3612,"-21"21"129,0-16-129,0 16-1290,-19-20-258,-1 6-516,20 14 129,-37-14-387,21 14-129,-11-2-129,7 4-258,-8 6-129,5 12-258,-7 1 129,3 10-387,-2 2 129,3 7-129,1 2 129,4 1-258,5 3 258,5 0-258,6 2-129,5-3 129,0-1 0,12-1 129,4-6-129,7-1 129,2-11 129,11 0 0,-3-14 129,14-1-129,-1-8 129,9 0-129,-2-2-129,1-6-387,1 3-129,-9-13-1032,9 9-2838,-16-2-387,-7-4-387,-3-1 129</inkml:trace>
          <inkml:trace contextRef="#ctx0" brushRef="#br0" timeOffset="811.2014">870 171 10191,'19'-15'4902,"-19"15"258,0 0-387,0 0-2451,20 29-1290,-20-4-258,2 14-258,-2 0 0,5 11-258,0 1-258,3 1 129,-3-2-129,2-8 0,0-4 0,-2-6 0,1-11 0,-6-21-129,0 0 129,0 0 0,0-35 0,0-5-129,-2-8 129,-2-9 0,-3-7 129,0-1-129,-2 1 129,2 7 0,-2 5-129,4 11 129,-2 7-129,1 15 129,6 19-129,0 0 0,0 0 0,22 3 0,-1 21 129,4 4-129,4 4 258,3 4-258,3 1 129,-1-3-129,-4 0 0,-1-8 129,-6-4-258,-4-6 258,-19-16-258,29 14 258,-29-14-129,25-6 129,-13-11-129,8-6 129,-1-8 0,4-3 0,6-5-129,-2 2 0,1-2 0,-5 7 0,-3 2-129,-3 8 129,-4 6-129,-13 16 258,16-7-129,-16 7 0,14 9 129,-7 9-129,0 5 129,2 5 0,2 6 0,-2 7-129,0 0 129,-2 7-129,-2 2 0,-1 0 0,1 1-129,-3-3 0,3-1-129,-3-8-129,5 3-387,-7-20-258,16 15-1032,-16-21-3096,0-16 258,16 13-387,-16-13-258</inkml:trace>
          <inkml:trace contextRef="#ctx0" brushRef="#br0" timeOffset="1216.802">1969 165 11094,'-34'-28'5031,"17"24"-258,-5 4 258,13 16-3096,-16-3-774,15 20-516,-6-1-258,7 15 0,0 1-387,9 10 129,0 1-129,9 2 0,7-6 0,3-4 0,6-8 0,2-7 129,0-10-129,3-11 129,-3-14 129,3-1-129,-4-16 258,5-7-129,-6-16 129,3-5 0,-7-12-257,4-6-130,-9-4 0,2-1 0,-11 3 0,-7 3 0,0 10 0,-14 6 0,-6 15 0,-15 7-388,12 25-2450,-20-1-2322,9 14-129,-3 4-258,10 11-129</inkml:trace>
          <inkml:trace contextRef="#ctx0" brushRef="#br0" timeOffset="2074.8036">3031 139 9159,'-18'-41'4515,"4"21"-129,14 20-258,-34-12-2322,2 4-903,9 8-387,-9 2 129,7 9-387,-3 1 129,5 6-258,3 0 129,6 2-129,5-1 0,5 1-129,4-1 0,7-1 0,9 2 0,8-1 129,6 1-129,7 1 129,4 0 0,7 3 0,4 0 0,-1 5 0,-1-2 129,-2 3-129,-5-2 0,-9 4 0,-10-5 0,-7 3 129,-16-5 0,-1 2 0,-21-8-129,-6 1 0,-12-8 129,-5-4-129,-6-7-129,-5-1 129,0-7-129,1-7 0,1-7 0,3-1 0,4-1 0,5 0 0,9 5-258,3-5-129,13 20-774,-7-19-1677,23 22-1935,0 0-129,0 0-387,0 0-387</inkml:trace>
        </inkml:traceGroup>
        <inkml:traceGroup>
          <inkml:annotationXML>
            <emma:emma xmlns:emma="http://www.w3.org/2003/04/emma" version="1.0">
              <emma:interpretation id="{EC16420F-C7D2-4FFC-B65F-4DE328180D07}" emma:medium="tactile" emma:mode="ink">
                <msink:context xmlns:msink="http://schemas.microsoft.com/ink/2010/main" type="inkWord" rotatedBoundingBox="6070,935 8530,933 8531,1896 6071,1897"/>
              </emma:interpretation>
              <emma:one-of disjunction-type="recognition" id="oneOf1">
                <emma:interpretation id="interp5" emma:lang="en-US" emma:confidence="1">
                  <emma:literal>NOR</emma:literal>
                </emma:interpretation>
                <emma:interpretation id="interp6" emma:lang="en-US" emma:confidence="0">
                  <emma:literal>NOIR</emma:literal>
                </emma:interpretation>
                <emma:interpretation id="interp7" emma:lang="en-US" emma:confidence="0">
                  <emma:literal>NOPE</emma:literal>
                </emma:interpretation>
                <emma:interpretation id="interp8" emma:lang="en-US" emma:confidence="0">
                  <emma:literal>NORM</emma:literal>
                </emma:interpretation>
                <emma:interpretation id="interp9" emma:lang="en-US" emma:confidence="0">
                  <emma:literal>Nope</emma:literal>
                </emma:interpretation>
              </emma:one-of>
            </emma:emma>
          </inkml:annotationXML>
          <inkml:trace contextRef="#ctx0" brushRef="#br0" timeOffset="2917.2051">4675 103 12513,'7'-21'5160,"-7"21"-645,0 0 387,-6-20-3741,6 20-387,-5 18-129,5 5-258,-5 4 0,1 8-258,1 6 258,-1 9-387,1 2 258,1-1-258,-2 1 0,4-2 0,0-6-129,0-8-129,0-4 0,0-13 0,6 1-129,-6-20-258,0 0-129,0-13-258,0 13-645,0-57-516,3 24-516,-6-26 0,4 7-129,-1-15 129,0 6 387,-1-3 516,1 4 1161,-2 10 1548,-9-5 1032,11 21 387,-11-7 516,11 21 129,-9-8-387,9 28 129,-5-27-387,14 27-774,-9 0-516,16 0-129,-16 0-258,39 11-129,-10 7-129,10 10 0,3 8 0,6 6-258,1 8 129,0 7-128,-2 2-130,-5 3 0,-4-1 0,-6-6 0,-6-4 0,-4-6 0,-3-4-130,-6-15-257,1 3-129,-14-29-516,16 32-516,-16-32-3483,0 0 0,5-16-258,1-7-129</inkml:trace>
          <inkml:trace contextRef="#ctx0" brushRef="#br0" timeOffset="3213.6056">5317 2 10707,'7'-36'5160,"-7"36"-258,3-21 0,-3 5-2322,0 16-1290,0 0-387,4 23-258,-4 0-258,0 12-129,0 6 129,0 13-258,-2 4 129,2 10-258,0 1 129,0 1-258,0-3 0,0-6-129,0 1-387,2-16 0,9 6-645,-11-31-903,17 8-2580,-17-29-258,25 23-129,-7-21-258</inkml:trace>
          <inkml:trace contextRef="#ctx0" brushRef="#br0" timeOffset="3603.6063">5993 50 10707,'-54'-6'4644,"26"8"-129,-2 16-129,-6 0-2580,20 21-1032,-9-2 0,13 13-387,-3 1 0,10 5-258,3 2 0,2-1 0,6 0-129,8-7 129,0-6 0,6-8 129,-2-13 0,5-3 129,0-17 0,3-3 129,-2-21 0,0-8 0,-2-13-129,-1-6 0,-5-11-257,-3-9-130,-10-4 0,-3 2 0,-3 3 0,-10 6 0,-5 13 0,-10 7-775,10 27-3482,-21 7-1161,3 12 258,-4 16-645</inkml:trace>
          <inkml:trace contextRef="#ctx0" brushRef="#br0" timeOffset="4617.6081">6436 147 1290,'1'-115'3483,"-1"61"774,8 15-645,0 7 129,-6 0-1032,16 18-516,-11-11-258,20 22-387,-8-10-387,20 13-387,1 0-129,13 9 0,2 3-258,7 10-129,-5-3 0,-3 5 0,-12 0 0,-10 1-129,-17-2 0,-15-1 0,-13-1-129,-19-1 0,-9-4 0,-7-2 0,-5 0 0,-1-3-129,3-2 258,1-4-258,7-1 258,6-1-129,7 1 0,3-4-129,6 3 0,1-3-258,20 0-258,-32 0-1419,32 0-2580,0 0 0,-14 23-387,14-23-129</inkml:trace>
          <inkml:trace contextRef="#ctx0" brushRef="#br0" timeOffset="4274.4074">6441-38 10707,'2'-28'4902,"0"10"-258,-2 18-129,0 0-2451,0 9-903,5 14-387,-5 0-258,3 16-129,-3 4 0,6 12-129,-3 4 129,3 7-258,-3 0 129,3 1-387,-5-5 258,1-6-258,2-5 0,-4-12-129,3-5-129,-3-14 0,0-1-258,0-19-258,0 0-387,-23-18-645,23 18-903,-14-51-516,12 10-1032,-3-11-387,-1-10 258,5-4 1032</inkml:trace>
          <inkml:trace contextRef="#ctx0" brushRef="#br0" timeOffset="5101.2089">6722 192 11868,'0'0'4902,"0"0"-258,0 0 258,0 0-2967,0 16-1032,4 7-258,19 18 0,0 2-258,11 14 0,1 3-129,4 6-129,-1-6-129,-1-5-129,0 1-387,-15-23-1548,3 5-2838,-6-15 0,-3-4-516,-16-19-129</inkml:trace>
        </inkml:traceGroup>
        <inkml:traceGroup>
          <inkml:annotationXML>
            <emma:emma xmlns:emma="http://www.w3.org/2003/04/emma" version="1.0">
              <emma:interpretation id="{276CFC18-E8C5-4A58-A4D5-B0A61A74F6AA}" emma:medium="tactile" emma:mode="ink">
                <msink:context xmlns:msink="http://schemas.microsoft.com/ink/2010/main" type="inkWord" rotatedBoundingBox="9621,776 14847,773 14848,1948 9622,1951"/>
              </emma:interpretation>
              <emma:one-of disjunction-type="recognition" id="oneOf2">
                <emma:interpretation id="interp10" emma:lang="en-US" emma:confidence="0">
                  <emma:literal>GATE</emma:literal>
                </emma:interpretation>
                <emma:interpretation id="interp11" emma:lang="en-US" emma:confidence="0">
                  <emma:literal>GATE _</emma:literal>
                </emma:interpretation>
                <emma:interpretation id="interp12" emma:lang="en-US" emma:confidence="0">
                  <emma:literal>G ATE</emma:literal>
                </emma:interpretation>
                <emma:interpretation id="interp13" emma:lang="en-US" emma:confidence="0">
                  <emma:literal>GATE -</emma:literal>
                </emma:interpretation>
                <emma:interpretation id="interp14" emma:lang="en-US" emma:confidence="0">
                  <emma:literal>G ATF</emma:literal>
                </emma:interpretation>
              </emma:one-of>
            </emma:emma>
          </inkml:annotationXML>
          <inkml:trace contextRef="#ctx0" brushRef="#br0" timeOffset="6130.8107">8599-215 8127,'12'-56'4515,"-12"33"0,-12 4-258,-8-6-1935,2 25-903,-19 0-516,5 10-258,-11 10-129,2 16-258,-5 8 129,3 11-129,1 6 0,4 8-258,6 2 258,7 4-258,11 1 129,11 1-258,3-1 258,10-4-129,10-3 0,8-9 0,4-4 0,6-12 129,-1-10 0,6-7 129,-1-17 0,5-4 0,-3-8 129,2-12 0,-7-13-129,1-3 0,-10-13 0,-3-3 0,-13-4-129,-5-4 0,-9 1-129,-2 0 0,-12 5-129,-8 3-129,-1 11 0,-5 6 0,3 7-129,-2 5 129,8 9-258,-3 1 129,22 6 0,-23 0 0,23 0 0,0 0-129,0 23 387,0-23-129,27 16 258,-4-10 129,4-3 0,6 1 258,1-4 0,5 0 129,-3 0 0,3 0 0,-5-4-129,1 4 0,-6-3 0,-2 3-129,-4 0-129,-2 1 0,-3 7 0,-2 6 0,-4 2-129,-1 7-129,0 11-129,-10-2-258,10 16-516,-16-13-2451,5 13-1548,-2-7 258,0-2-645,-1-5-258</inkml:trace>
          <inkml:trace contextRef="#ctx0" brushRef="#br0" timeOffset="6708.0117">9283 171 13545,'25'-52'4902,"-25"52"-129,0 0 0,27 0-3612,-27 0-387,4 32-258,-4-2 0,0 11-129,0 4 0,0 6-258,-8 3-129,1-1 0,0-5-129,-2-7 0,4-6 0,0-10 0,1-7-129,4-18 129,0 0 0,-7-19 0,7-10 129,0-5-129,4-7 129,4-8 0,1-3 0,6-1 129,-3 1 0,6 6 0,-2 0 0,2 10 129,-6 4-129,1 11 129,-6 5-258,-7 16 258,0 0-258,16-9 258,-16 9-129,7 18 0,-4 1 0,4 8 1,2 1-130,4 10 0,-1-1 0,2 6 0,2-1 0,2 3 0,0 3 0,-2-6 0,2 1 0,-4-5 0,0-5 0,-1-4 0,-3-6 0,-10-23 0,13 27-130,-13-27-386,9 17-645,-9-17-2322,0 0-1677,-14-21 258,14 21-516,-27-30-258</inkml:trace>
          <inkml:trace contextRef="#ctx0" brushRef="#br0" timeOffset="6848.412">9367 439 6192,'12'0'3612,"26"5"-645,-1-5-1935,8-3-3741,29 8-258,-11-8-645,20 4 0</inkml:trace>
          <inkml:trace contextRef="#ctx0" brushRef="#br0" timeOffset="7332.0128">9922 137 10320,'-16'-7'4773,"16"7"129,0 0-516,16 1-1935,-16-1-903,43 2-516,-6-2-129,25 2-129,6-2-258,17 0-129,2 0-258,1 0-258,-1 0-258,-14-7-387,-2 9-1032,-37-2-2580,-6 1-387,-28-1-258,0 0 0</inkml:trace>
          <inkml:trace contextRef="#ctx0" brushRef="#br0" timeOffset="7519.2132">10463 158 10836,'-23'29'4515,"16"-8"129,1 6-387,-10-6-2064,16 22-903,-9-6-387,6 13-387,-4 1-387,3 1-129,4 5-645,-9-16-903,13 10-2322,-1-10-645,4-9-387,6-7-129,3-14-387</inkml:trace>
          <inkml:trace contextRef="#ctx0" brushRef="#br0" timeOffset="8190.0143">10792 436 14061,'28'10'5031,"-5"-4"-258,6-5-129,15 8-3354,-8-9-645,10 4-258,-1-1-387,-4 1-258,-2 7-387,-14-11-645,7 14-2709,-32-14-774,0 28-129,-11-10-387</inkml:trace>
          <inkml:trace contextRef="#ctx0" brushRef="#br0" timeOffset="7956.0139">10859 315 15222,'0'-22'5031,"0"22"-129,0 0-387,-3 16-3741,3 11-258,-4 1-258,4 8-129,-1 5-129,-1 2-129,2 1-258,-2-10-129,2 3-129,0-17 0,4-2-129,-4-18 0,0 0 0,10-34 129,-3 4 129,-7-13 129,2-3 129,-2-4 129,-2-4 129,-3 8 387,-6-4 0,8 11 258,-4-3 0,7 15 258,-2-3-129,9 14 129,2-4-387,12 15 0,-3-1-129,5 6-129,-3 0 0,1 6-387,0 8-387,-21-14-903,31 20-3096,-26-4-387,-5 0-129,0 1-258</inkml:trace>
          <inkml:trace contextRef="#ctx0" brushRef="#br0" timeOffset="8346.0146">10891 750 13545,'-10'20'4773,"24"-4"-258,7-5-129,-1-10-3483,19 7-516,7 6-1806,6-7-3096,-1-3 129,1 1-516,1-5-129</inkml:trace>
          <inkml:trace contextRef="#ctx0" brushRef="#br0" timeOffset="9126.016">12167 197 9159,'0'0'4644,"14"-2"258,11 2-387,7-8-1677,27 11-1161,-2-5-387,28 2-387,2-1-129,18 1-258,2-6 0,7 3-129,-6-4 0,-6 1-128,-13-3-259,-15 4 0,-13 0 0,-17-2 0,-5 7-904,-39 0-3740,22 3-516,-22-3 258,0 0-516</inkml:trace>
        </inkml:traceGroup>
      </inkml:traceGroup>
    </inkml:traceGroup>
    <inkml:traceGroup>
      <inkml:annotationXML>
        <emma:emma xmlns:emma="http://www.w3.org/2003/04/emma" version="1.0">
          <emma:interpretation id="{867B2C0C-C4DF-4004-A5B3-50736B90D83C}" emma:medium="tactile" emma:mode="ink">
            <msink:context xmlns:msink="http://schemas.microsoft.com/ink/2010/main" type="paragraph" rotatedBoundingBox="1894,2462 19255,2140 19277,3334 1916,3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BD6CC7-311A-42FA-94FC-A5C589D19E18}" emma:medium="tactile" emma:mode="ink">
              <msink:context xmlns:msink="http://schemas.microsoft.com/ink/2010/main" type="line" rotatedBoundingBox="1894,2462 19255,2140 19277,3334 1916,3655"/>
            </emma:interpretation>
          </emma:emma>
        </inkml:annotationXML>
        <inkml:traceGroup>
          <inkml:annotationXML>
            <emma:emma xmlns:emma="http://www.w3.org/2003/04/emma" version="1.0">
              <emma:interpretation id="{ED481A32-A14B-424D-8FA8-699122B2AAB8}" emma:medium="tactile" emma:mode="ink">
                <msink:context xmlns:msink="http://schemas.microsoft.com/ink/2010/main" type="inkWord" rotatedBoundingBox="1896,2587 4564,2537 4578,3309 1910,3358"/>
              </emma:interpretation>
              <emma:one-of disjunction-type="recognition" id="oneOf3">
                <emma:interpretation id="interp15" emma:lang="en-US" emma:confidence="0">
                  <emma:literal>HMOs</emma:literal>
                </emma:interpretation>
                <emma:interpretation id="interp16" emma:lang="en-US" emma:confidence="0.5">
                  <emma:literal>N mos</emma:literal>
                </emma:interpretation>
                <emma:interpretation id="interp17" emma:lang="en-US" emma:confidence="0">
                  <emma:literal>Nmos</emma:literal>
                </emma:interpretation>
                <emma:interpretation id="interp18" emma:lang="en-US" emma:confidence="0">
                  <emma:literal>Amos</emma:literal>
                </emma:interpretation>
                <emma:interpretation id="interp19" emma:lang="en-US" emma:confidence="0">
                  <emma:literal>Almos</emma:literal>
                </emma:interpretation>
              </emma:one-of>
            </emma:emma>
          </inkml:annotationXML>
          <inkml:trace contextRef="#ctx0" brushRef="#br1" timeOffset="20779.2364">443 1652 11352,'0'-16'5160,"0"-7"-387,0 23 0,0-25-2580,0 25-1032,0 9-516,3 14-129,-3 6-258,4 8-129,-2 6 129,3 8-129,-1 5 0,3 2 0,-2-3 0,0-3-129,-1-8 129,1-6-129,-1-6 0,-1-7-129,1-7 0,-4-18-129,2 19 0,-2-19-387,0 0-258,0 0-774,0 0-645,-6-27-1935,1 6-387,3-4-387,-1-9-387</inkml:trace>
          <inkml:trace contextRef="#ctx0" brushRef="#br1" timeOffset="21075.637">470 1538 9288,'-15'-44'4902,"15"44"-258,-7-21 0,7 21-2064,0 0-903,22 16-645,-10 1-258,15 17-258,-2 4 0,8 11 0,-2 5-258,4 6 0,-3-1-129,-2 3 0,-1-7 0,-2-7-129,-4-7 0,-4-7-129,1-7-258,-8-11 0,3 2-387,-15-18-774,21-2-3225,-21 2-129,5-23-129,-5 3-258</inkml:trace>
          <inkml:trace contextRef="#ctx0" brushRef="#br1" timeOffset="21340.8374">854 1535 12513,'0'-32'5031,"0"32"-258,0 0 129,-4-20-2838,6 33-1032,-2 5-387,7 19-129,-3 6 0,5 17-129,-2 6-129,2 7-128,-1 2-130,-2-3 0,1 1-259,-7-14-257,12 0-645,-12-25-2451,0-2-1419,2-9 0,2-7-387,-4-16-516</inkml:trace>
          <inkml:trace contextRef="#ctx0" brushRef="#br1" timeOffset="22105.2388">1096 1665 11094,'14'-39'5031,"-14"39"-129,16-7 0,-16 7-2064,21 26-1935,-17 3-387,8 15 0,-3 1-258,7 8 129,-3 0-258,1-1 0,-3-8-129,-3-6-129,1-12 129,-5-8 0,-4-18-129,0 0 0,0 0 0,0-34 0,-4 1 129,1-12-129,-1-8 129,4-8 0,-2 3 0,2 1 0,0 7 129,0 9-129,0 9 0,2 11 0,-2 21 0,0 0 0,22 3 0,-8 24 129,4 1-129,5 8 129,-2 1 0,4 6 0,0-4-129,-2-2 129,-3-5-129,-3-7 0,-4-7 0,-13-18 129,23 5-129,-12-13 0,1-16 0,1-9 0,-1-6 129,2-6 0,2-1 0,-2 3 0,-1 2 129,-1 9-129,-5 7 1,1 6-130,-8 19 0,0 0 0,17-13 0,-17 13 0,16 23 0,-5 4 0,0 7 0,3 10 0,0 4 0,-1 6 0,-3 3 0,-1-4 0,-2 2 0,-3-9-130,5-1-644,-9-18-645,12 10-1806,-6-19-2064,-6-18 387,30 12-516,-5-12-387</inkml:trace>
          <inkml:trace contextRef="#ctx0" brushRef="#br1" timeOffset="22464.0393">2081 1619 12900,'-21'-43'5289,"21"43"-387,-25-7-129,25 21-3225,-16 4-774,7 19-129,-3 2-387,3 11 0,0 3-129,7 6 0,2 0-129,5-4 0,8-5 0,5-9 0,3-6 0,2-12 129,0-7 0,4-9 0,0-7 0,1-10 0,-1-13 129,-2-9 1,-4-15-259,-3-6 0,-8-13 0,-8-5 0,-2-2 0,-14 2 0,-6 5 0,-10 9 0,0 18-388,-16 2-2192,7 28-2451,-2 9-129,7 19-258,0 13-387</inkml:trace>
          <inkml:trace contextRef="#ctx0" brushRef="#br1" timeOffset="22947.6403">2741 1718 11868,'23'-48'5031,"-17"27"-516,-6 3 129,0-10-2838,0 28-1290,-27-2-129,9 2-258,-3 9-129,1 5 0,4 5-129,5 3 129,6 1-129,5 4 129,13-4 129,10 9 0,11-2 0,6 6 129,7-4 0,6 5 0,0-3 0,3 1 0,-8-3-129,-6-3 129,-11-6 0,-10 2 0,-14-4-129,-9-1 0,-21-4 129,-9-2-129,-11-3 0,-3-1-129,-5-3 129,-3-5-129,3-2 0,1-3 0,4-6-129,1-5-258,8 5-258,-4-16-2064,11 14-2064,5 0-387,5 2-129,20 9 0</inkml:trace>
        </inkml:traceGroup>
        <inkml:traceGroup>
          <inkml:annotationXML>
            <emma:emma xmlns:emma="http://www.w3.org/2003/04/emma" version="1.0">
              <emma:interpretation id="{96A5C000-E5D8-4C0F-BFAA-702A6FE79203}" emma:medium="tactile" emma:mode="ink">
                <msink:context xmlns:msink="http://schemas.microsoft.com/ink/2010/main" type="inkWord" rotatedBoundingBox="5292,2399 9805,2315 9827,3509 5314,3592"/>
              </emma:interpretation>
              <emma:one-of disjunction-type="recognition" id="oneOf4">
                <emma:interpretation id="interp20" emma:lang="en-US" emma:confidence="1">
                  <emma:literal>Parallel,</emma:literal>
                </emma:interpretation>
                <emma:interpretation id="interp21" emma:lang="en-US" emma:confidence="0">
                  <emma:literal>parallel,</emma:literal>
                </emma:interpretation>
                <emma:interpretation id="interp22" emma:lang="en-US" emma:confidence="0">
                  <emma:literal>Parallel</emma:literal>
                </emma:interpretation>
                <emma:interpretation id="interp23" emma:lang="en-US" emma:confidence="0">
                  <emma:literal>Parallels</emma:literal>
                </emma:interpretation>
                <emma:interpretation id="interp24" emma:lang="en-US" emma:confidence="0">
                  <emma:literal>Parade,</emma:literal>
                </emma:interpretation>
              </emma:one-of>
            </emma:emma>
          </inkml:annotationXML>
          <inkml:trace contextRef="#ctx0" brushRef="#br1" timeOffset="23743.2417">3903 1581 6321,'-6'-105'5031,"6"70"-387,2 12-129,14 12-1548,-9-5-774,25 16-774,-9 0-516,18 12-258,0 1-129,11 10-129,-1-4 0,3 8-129,-10-4 0,-1 0-129,-13-3 129,-7-1 0,-19-1-129,-6 0 0,-23-4 0,-12 1-129,-10 2-258,-13-2-129,-2 8-387,-13-20-1032,15 13-2967,-1-3 0,11 3-516,13 0 0</inkml:trace>
          <inkml:trace contextRef="#ctx0" brushRef="#br1" timeOffset="23462.4412">3867 1654 12642,'14'-48'5031,"-14"48"-258,9-16 129,-9 16-3096,0 20-903,0 13-387,9 15 0,-5 6-129,5 12 0,-2 3-129,2 6-129,-1-4 0,0-7-129,-1-7-258,-4-11 129,1-7-387,-4-16 0,3-1-387,-3-22-516,0 0-1032,-1-9-2580,-3-18 387,0-8-645,-1-10-129</inkml:trace>
          <inkml:trace contextRef="#ctx0" brushRef="#br1" timeOffset="24913.2437">4767 1978 5289,'32'-4'4386,"-32"4"129,11-18-387,-11 18-1548,-4-23-645,4 23-516,-19-28-258,19 28-387,-32-29 129,32 29-258,-32-23 0,32 23-129,-31-7-129,31 7-129,-33 9 0,17 7-258,0 5 129,0 4-129,3 4-129,1 3 129,5 0 0,1-2 0,6-1-129,0-3 129,2-4 0,5-5-129,-7-17 0,20 22 129,-20-22 0,23 0 0,-23 0 129,27-18 129,-13-3-129,4 1 258,-4-8-129,5 1 0,-3-3 0,2 5-129,-2 2 0,4 7 0,-3 3-129,5 10 0,-1 3 0,2 12 0,4 8 0,0 3 129,3 3-129,0 3 129,-1-2 0,-1-6-129,-3-2 129,-2-6 0,-3-6 129,-3-3-129,-17-4 0,29-2 1,-29 2-130,21-29 0,-15 6 0,-3-5 0,-3-4 0,0-7 0,-3-1 0,-10 1 0,1 6 0,-4-1-388,3 7 1,-5 2-129,18 25 0,-21-27 0,21 27 0,0 0 0,0 0 0,0 0 0,0 0 258,0 0 0,0 0 129,9 11 129,-9-11 0,34 9 258,-13-9 0,8 2 0,-3-2 129,6 0 0,-5-7 129,1 3-129,-4-5 0,0 6-129,-8-4 129,2 5-129,-18 2-129,23 0 0,-23 0-129,23 19 129,-10 5-129,-2 4-129,1 4 129,-3 4-129,3 4-258,-6-4 0,6 3-258,-12-14-1032,18 5-2967,-9-8-258,7-3-258,-16-19-129</inkml:trace>
          <inkml:trace contextRef="#ctx0" brushRef="#br1" timeOffset="25443.6446">5932 1864 10836,'4'-52'4902,"-6"28"0,-5 0-129,-4-2-2193,11 26-1419,-18-25-516,18 25-129,-30 0-129,12 9-129,-1 12-258,1 6 0,0 5 0,0 2 0,2 5-129,4-2 129,7 0 0,3-6-129,2-1 0,5-5 129,6-2-129,1-5 0,4-2 0,-16-16 0,31 17 0,-15-15 129,-16-2 0,30-7 129,-16-12 0,2-3 129,-2-6 0,2-1 0,-1-1 129,-1 3-258,-2 4 0,1 7 0,-13 16-129,25-7 0,-25 7 0,24 27-129,-9-1 0,-3 5-129,4 6-129,-2-5 0,6 4-258,-9-15-258,12 7-387,-23-28-774,35 13-1935,-15-13-645,-2-9-129,1-9-129,-3-10-129</inkml:trace>
          <inkml:trace contextRef="#ctx0" brushRef="#br1" timeOffset="25662.045">6277 1748 9030,'-9'-121'4773,"6"68"258,3 9-387,-4-3-1677,4 47-1290,0-32-645,0 32-258,0 16-387,6 20 0,-3 8-258,3 13 0,-1 7 0,4 11 0,0 3-387,-4-3 0,6-2-258,-10-20-258,14 4-645,-15-28-1161,3-3-2193,-3-26-129,0 0 0,0 0-516</inkml:trace>
          <inkml:trace contextRef="#ctx0" brushRef="#br1" timeOffset="25896.0454">6473 1583 7482,'16'-123'4902,"-12"81"0,-1 13-387,-3 29-774,0-21-1806,14 35-645,-10 6-516,14 22-129,-4 6-258,9 18 0,-3 5-129,4 9 0,0 4-516,-7-6 0,7 0-516,-16-21-903,19-5-2967,-16-11-258,5-11-258,-4-12-129</inkml:trace>
          <inkml:trace contextRef="#ctx0" brushRef="#br1" timeOffset="26301.6461">6999 1960 11868,'22'-5'5031,"-4"3"-387,3 0 129,-21 2-3225,48-9-387,-21-1-258,8 2-387,-5-8 0,3 4-258,-9-9 129,0 3-129,-12-7 0,-3 2-258,-9 0 129,-5 5-129,-11 5-129,-8 3 0,-2 10-129,-6 0-129,0 18 0,-4 3 129,6 13-129,0 0 0,7 6 0,1 0 0,15 4 129,2-3-129,5-2 0,12-7 129,15 0 0,3-11-129,11-1-258,-2-13-258,15 2-774,-12-9-1548,6-11-903,2-3-516,-7-13 0,3 3-387</inkml:trace>
          <inkml:trace contextRef="#ctx0" brushRef="#br1" timeOffset="26520.0465">7642 1298 12255,'-16'-65'5160,"9"47"-516,7 18 258,0 0-2838,-9 9-903,14 17-516,4 5 0,9 15-258,-4 11 0,5 17-129,3 14-258,-6 2-387,2 12-387,-15-19-1290,10 8-2838,-5-13 0,3-8-258,3-17-387</inkml:trace>
          <inkml:trace contextRef="#ctx0" brushRef="#br1" timeOffset="26691.6468">8342 2131 12900,'24'0'5160,"-24"0"-387,0 25 129,-8 3-3354,-11 10-2064,-1 6-3483,-12-3-516,0 5-129,0-1-516</inkml:trace>
        </inkml:traceGroup>
        <inkml:traceGroup>
          <inkml:annotationXML>
            <emma:emma xmlns:emma="http://www.w3.org/2003/04/emma" version="1.0">
              <emma:interpretation id="{7562998E-A792-4974-AC9A-535DF2EDCFFD}" emma:medium="tactile" emma:mode="ink">
                <msink:context xmlns:msink="http://schemas.microsoft.com/ink/2010/main" type="inkWord" rotatedBoundingBox="10727,2513 14376,2446 14390,3197 10741,3265"/>
              </emma:interpretation>
              <emma:one-of disjunction-type="recognition" id="oneOf5">
                <emma:interpretation id="interp25" emma:lang="en-US" emma:confidence="0">
                  <emma:literal>Pros</emma:literal>
                </emma:interpretation>
                <emma:interpretation id="interp26" emma:lang="en-US" emma:confidence="0">
                  <emma:literal>pmos-</emma:literal>
                </emma:interpretation>
                <emma:interpretation id="interp27" emma:lang="en-US" emma:confidence="0">
                  <emma:literal>pmos.</emma:literal>
                </emma:interpretation>
                <emma:interpretation id="interp28" emma:lang="en-US" emma:confidence="0">
                  <emma:literal>pornos</emma:literal>
                </emma:interpretation>
                <emma:interpretation id="interp29" emma:lang="en-US" emma:confidence="0">
                  <emma:literal>pornos.</emma:literal>
                </emma:interpretation>
              </emma:one-of>
            </emma:emma>
          </inkml:annotationXML>
          <inkml:trace contextRef="#ctx0" brushRef="#br1" timeOffset="27300.0479">9273 1531 10965,'9'-37'5031,"-9"37"-387,3-18 0,-3 18-1806,-2 13-1677,2 19-387,0 1-258,0 19 0,0 3-258,4 13 129,0 1-129,3 2-129,2-3 0,-2-9-129,2-6-258,-6-14-129,6-3-258,-9-36-903,7 26-2580,-7-26-903,0 0 0,0-12-258</inkml:trace>
          <inkml:trace contextRef="#ctx0" brushRef="#br1" timeOffset="27596.4484">9349 1812 7998,'2'-147'4515,"-2"81"129,0 7-258,0 2-1806,14 32-774,-7-10-258,24 24-258,-5-3-387,19 14-129,-1-2-258,11 6 0,-3 5-129,1 10-129,-5 1 0,-7 5-129,-10 0 130,-10 1-259,-16 1 0,-7 1 0,-19-3 0,-13-5 0,-7 1 0,-10-5-130,-1 4-515,-8-15-129,10 15-516,-12-20-1548,15 1-2064,8 5 0,11-1-258,8 2 0</inkml:trace>
          <inkml:trace contextRef="#ctx0" brushRef="#br1" timeOffset="28282.8496">9966 1549 14190,'20'-16'4902,"-4"-3"0,-16 19-129,0 0-2967,9 26-1161,-9 4-129,5 15 0,-1 1-129,3 9-257,-2 0-130,2-5 0,1-3 0,-3-10 0,-2-10 0,-3-27 0,0 0 0,0 0 0,0-18 0,-5-21 0,-6-8 0,-1-10 0,0-5 0,-3-5 0,3 3 0,-1 7 0,4 9 0,2 10-130,6 10 1,1 28 129,5-18-129,-5 18 129,36 27 0,-10 1 0,4 8 0,6 3 129,1 7 0,2 2-129,-1-2 130,-1-3-130,-3-4 0,-6-7 0,-1-9 0,-6-7 0,1-14 0,1-7 0,-2-20 0,1-11 0,1-10 0,3-5 0,1-8 0,0 4 0,-4 3 0,-5 11 0,-4 7 0,-3 8 0,-11 26 0,0 0 0,0 0 0,14 14 0,-14 14 0,0 12 0,2 4 0,1 13 0,3 2 0,-3-2 0,6-2 0,-2-5 0,6-2 0,-5-18-259,16 4-773,-8-31-645,30 11-1290,0-17-2064,9-13 129,6-16-129,5-13-129</inkml:trace>
          <inkml:trace contextRef="#ctx0" brushRef="#br1" timeOffset="28610.4502">11244 1530 13674,'16'-95'5031,"-18"62"-387,-12 13 0,-20 2-2838,18 20-774,-14 10-387,8 17-258,-1 6-129,4 13 0,1 8-129,7 8 0,6 0 1,5 1-130,5-4 0,11-4 0,4-9 0,5-11 0,1-6 0,5-15 0,-5-11 0,6-5 0,-7-20 0,2-12 0,-9-14 0,-4-9 0,-9-15 0,-5-2 0,-5-5 0,-15 4 0,2 11 0,-10 7 0,10 23-388,-21 9-4514,21 15-387,-3 8 129,10 13-516</inkml:trace>
          <inkml:trace contextRef="#ctx0" brushRef="#br1" timeOffset="28984.8509">11710 1480 14577,'19'-18'4902,"-3"-7"-387,-16 25-129,0 0-3612,-21-5-387,1 7-258,-1 8 0,1 4-258,3 6 129,4 0-129,8 6 0,5-3 129,7 4-129,14 0 129,6 1 0,7 2 129,1 1 0,6 4 129,-5-6 0,1 5 129,-10-6 0,-2 2 0,-11-5 0,-7 4-129,-7-10 0,-14 1 0,-15-4-129,-4-4-129,-12-3-129,-8-5-258,-1 1-129,-13-7-774,21-1-3354,-13-8-258,11 0 0,5-3-516</inkml:trace>
          <inkml:trace contextRef="#ctx0" brushRef="#br1" timeOffset="29390.4516">12275 1619 14319,'43'0'5031,"-11"0"-258,4 0 0,21 7-3225,-11-7-645,18 0-516,-4 0-129,3 0-516,2 0-774,-9 0-3612,-5-2-258,-10-3-129,-5-4-387</inkml:trace>
        </inkml:traceGroup>
        <inkml:traceGroup>
          <inkml:annotationXML>
            <emma:emma xmlns:emma="http://www.w3.org/2003/04/emma" version="1.0">
              <emma:interpretation id="{2C7B19CB-B70C-4688-B390-62063FBF1492}" emma:medium="tactile" emma:mode="ink">
                <msink:context xmlns:msink="http://schemas.microsoft.com/ink/2010/main" type="inkWord" rotatedBoundingBox="15177,2320 19257,2244 19271,2982 15191,3058"/>
              </emma:interpretation>
              <emma:one-of disjunction-type="recognition" id="oneOf6">
                <emma:interpretation id="interp30" emma:lang="en-US" emma:confidence="1">
                  <emma:literal>series</emma:literal>
                </emma:interpretation>
                <emma:interpretation id="interp31" emma:lang="en-US" emma:confidence="0">
                  <emma:literal>Series</emma:literal>
                </emma:interpretation>
                <emma:interpretation id="interp32" emma:lang="en-US" emma:confidence="0">
                  <emma:literal>genies</emma:literal>
                </emma:interpretation>
                <emma:interpretation id="interp33" emma:lang="en-US" emma:confidence="0">
                  <emma:literal>serves</emma:literal>
                </emma:interpretation>
                <emma:interpretation id="interp34" emma:lang="en-US" emma:confidence="0">
                  <emma:literal>senses</emma:literal>
                </emma:interpretation>
              </emma:one-of>
            </emma:emma>
          </inkml:annotationXML>
          <inkml:trace contextRef="#ctx0" brushRef="#br1" timeOffset="30186.053">14140 1234 12384,'17'-12'4773,"5"-8"-258,-22 20-129,0 0-2838,0 0-774,-20-3-258,-7 3-129,-1 5-387,-6 8 129,-3-1-129,3 4 129,0-2-129,6 2 0,5 0-129,23-16 129,-22 30-129,22-30 129,6 29 0,13-15 0,8 2 129,7 0-129,8 2 129,5 0 0,4 3 0,1 0 0,-1 4 129,-3 0-129,-3 2 129,-8-4-129,-7 2 0,-8-4 129,-10 4-129,-12-3 129,-2-1 0,-17-3-129,-8 1 0,-8-5 0,-8 1 0,-7-6 0,-5-2-129,-4-7 129,-1 0-129,-2-6 0,3-4 0,4-1 0,5-5 0,11 4-258,5-10-129,18 12-516,-5-17-1677,21 27-2193,0-27 0,14 18-516,4 6 0</inkml:trace>
          <inkml:trace contextRef="#ctx0" brushRef="#br1" timeOffset="31012.8544">14759 1656 13803,'90'0'4902,"-44"0"-258,8-4 0,-17-8-3225,20 8-645,-12-8-258,1 5 0,-9-6-129,-5-1-129,-9-4 0,-10 0-129,-13-3 0,-6 2-129,-18 1 0,-10 0-129,-9 4-129,-10 5 129,-4 9-129,-5 0 129,3 5-129,4 11 129,8 4-129,8 5 129,11 5 0,12 4 0,12 1 129,6 1 0,18 3 0,10-2 129,5-3 0,12 0 129,1-7 0,7-2 0,2-9 0,3-6 0,-3-8 0,2-2 0,-4-5 1,2-11-259,-5-7 0,-4-6 0,-6-8 0,-4-4 0,-10-4 0,-7 1 0,-8 1 0,-11 2 0,-2 9 0,-11 0-388,-7 14 1,-7 4-258,4 12 0,-8-1 0,13 5-258,-5 1 258,21-3-129,-14 20 258,14-20 258,5 18 129,-5-18 258,32 8 258,-14-8 129,10 0 258,-8-1 0,10-1-129,-8-5 0,6 3 0,-5-1-129,6 5-129,-4-4 0,3 4-257,-1 0-130,3 6 0,-2 4 0,3 6 0,-1 6 0,-3 4 0,-4 6 0,-6 8 0,-2 0 0,-10 1 0,0 2-388,-5-11-257,-1 5-258,-21-22-903,19 4-3096,3-19 129,-20 11-258,20-11-258</inkml:trace>
          <inkml:trace contextRef="#ctx0" brushRef="#br1" timeOffset="31215.6548">16155 1537 12255,'16'-41'5031,"-16"41"-516,0 0 387,0 0-2451,11 16-1548,-1 9-387,-6-2-129,5 9-258,1 9-258,-8-15-1419,5 10-2967,-5-8-387,2-3-129,-4-25-258</inkml:trace>
          <inkml:trace contextRef="#ctx0" brushRef="#br1" timeOffset="31356.055">16180 1432 13029,'0'-102'4902,"0"61"-645,0 13-129,7 8-3483,-7 20-3999,18-7-774,-18 7-516,10 22-258</inkml:trace>
          <inkml:trace contextRef="#ctx0" brushRef="#br1" timeOffset="31730.4557">16377 1570 13416,'73'8'4902,"-34"-8"-129,8 0-258,-14-15-2838,17 12-774,-14-11-258,1 5-129,-14-9-258,-5 4 0,-13-2-129,-5 16-129,-10-29 0,-10 19 0,-5 4-129,-3 4 0,-3 2 0,-1 9-129,6 9 129,-1 5 0,8 6 0,3 4 129,8 7-129,7 1 129,1-1 129,9 1 0,8-3-129,10-3 258,3-4-129,9-5 0,4-10 0,7-5 0,5-6-258,4-5 0,10-2-387,-10-26-1548,7 8-2709,-2-8-129,-2 1-129,-5-5-387</inkml:trace>
          <inkml:trace contextRef="#ctx0" brushRef="#br1" timeOffset="32167.2564">17656 1430 14577,'-2'-18'5031,"2"18"-516,-19-16 129,19 16-3741,-34 0-387,9 6-387,-3 4-129,-1 1-129,3 3 0,2 2 0,8 2 0,9-2 0,7 3 0,4-1 129,15 2 0,6 3 0,7 2-129,6 2 129,3 1 0,1 4 0,1 2 129,-4 0-129,-7-4 129,-3-3 0,-13-4 0,-8-2 129,-8-21 129,-8 21-258,-17-21 129,-7 0 0,-7 0-258,-8-3-129,-3-3-258,-10-8-516,14 11-3096,-13-4-903,7 1 0,1 1-258</inkml:trace>
        </inkml:traceGroup>
      </inkml:traceGroup>
    </inkml:traceGroup>
    <inkml:traceGroup>
      <inkml:annotationXML>
        <emma:emma xmlns:emma="http://www.w3.org/2003/04/emma" version="1.0">
          <emma:interpretation id="{EE25C51C-7EB5-4E87-8204-FCDB64CB5F0F}" emma:medium="tactile" emma:mode="ink">
            <msink:context xmlns:msink="http://schemas.microsoft.com/ink/2010/main" type="paragraph" rotatedBoundingBox="5422,3467 8130,3629 8045,5059 5336,48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81A905-288D-40AE-BEB0-B1FA1EF99A93}" emma:medium="tactile" emma:mode="ink">
              <msink:context xmlns:msink="http://schemas.microsoft.com/ink/2010/main" type="line" rotatedBoundingBox="5422,3467 8130,3629 8045,5059 5336,4897"/>
            </emma:interpretation>
          </emma:emma>
        </inkml:annotationXML>
        <inkml:traceGroup>
          <inkml:annotationXML>
            <emma:emma xmlns:emma="http://www.w3.org/2003/04/emma" version="1.0">
              <emma:interpretation id="{84C95407-BF41-4736-A813-D9B33EC9BC5B}" emma:medium="tactile" emma:mode="ink">
                <msink:context xmlns:msink="http://schemas.microsoft.com/ink/2010/main" type="inkWord" rotatedBoundingBox="5422,3467 8130,3629 8045,5059 5336,4897"/>
              </emma:interpretation>
              <emma:one-of disjunction-type="recognition" id="oneOf7">
                <emma:interpretation id="interp35" emma:lang="en-US" emma:confidence="1">
                  <emma:literal>Judd</emma:literal>
                </emma:interpretation>
                <emma:interpretation id="interp36" emma:lang="en-US" emma:confidence="0">
                  <emma:literal>Judo</emma:literal>
                </emma:interpretation>
                <emma:interpretation id="interp37" emma:lang="en-US" emma:confidence="0">
                  <emma:literal>Judos</emma:literal>
                </emma:interpretation>
                <emma:interpretation id="interp38" emma:lang="en-US" emma:confidence="0">
                  <emma:literal>JUDD</emma:literal>
                </emma:interpretation>
                <emma:interpretation id="interp39" emma:lang="en-US" emma:confidence="0">
                  <emma:literal>Jud</emma:literal>
                </emma:interpretation>
              </emma:one-of>
            </emma:emma>
          </inkml:annotationXML>
          <inkml:trace contextRef="#ctx0" brushRef="#br1" timeOffset="86548.9519">4011 2510 4644,'-16'-15'4644,"16"15"-129,-18-14 129,18 14-1161,-19-9-1032,19 9-516,0 0-516,0 0-387,0 0-129,0 0-258,0 0 0,16-3 0,3-1-258,12 4 129,2-3-257,14 1-259,8-2 0,7 3 0,2-3 0,4 0 0,-8 3 0,1-1 0,-8 2 0,-9-2 0,-3 2-517,-16 0-644,14 14-1290,-17-8-2580,3 1 129,-6-2-387,4 0-129</inkml:trace>
          <inkml:trace contextRef="#ctx0" brushRef="#br1" timeOffset="85612.9503">4408 3815 10836,'0'0'4902,"0"0"-129,0 0 0,0 0-2193,0 0-903,0 0-516,0 0-387,0 0-129,0 0-258,0 0-128,0 0-259,0 0 0,0-10 0,0 10 0,0 0 0,0-18 0,0 18 0,0 0 0,-2-21 0,2 21 0,-2-16 0,2 16 0,0-22 0,0 22 0,0-25 0,0 25 0,0-28 0,0 28 0,0-34 0,2 14 0,-2-4 0,0-7 0,0-6 0,0-9 0,-4-8 0,1-10 0,1-7 0,0-5 0,-1-8 0,-1-3 0,-1 0 0,0 1 0,-1 3 0,1 10 0,-2 9 0,0 10 0,1 12 0,3 10 0,1 10 0,2 22 0,-4-19 0,4 19 0,0 0 0,0 0 0,0 0 0,0 0 0,0 0 0,0 0 0,0 0 0,0 0 0,0 9-1162,0-9-3740,-7 30-516,2-10 129,5 6-387</inkml:trace>
          <inkml:trace contextRef="#ctx0" brushRef="#br1" timeOffset="86938.9527">5020 2433 14061,'1'-16'5031,"-1"16"-387,0 0 129,16 7-3354,-16-7-516,13 38-387,-2-12-129,5 12 0,0 4-129,1 10-129,3 1 0,1 4-129,-1-2 130,-2-7-130,-2-3 0,-2-8 0,-2-6 0,-1-10 0,-11-21 0,18 7 0,-18-7 0,19-30 0,-8-4 0,2-7 0,-3-9 0,4-5 0,-1-5 0,-2 1 0,-1 6 0,-3 5 0,0 10 0,-7 4 0,0 34-1549,15-16-3353,-15 16-387,9 13 0,-1 12-516</inkml:trace>
          <inkml:trace contextRef="#ctx0" brushRef="#br1" timeOffset="87453.7536">5710 2778 14577,'18'0'5031,"-18"0"0,16 15-258,-16-15-3225,12 30-774,-7-14-129,10 14-257,-3-3-388,2 5 0,1-4 0,-3 1 0,-1-6 0,-2-5 0,-9-18 0,12 19 0,-12-19 0,0 0 0,-12-19-130,-8-12-257,-1 1 0,-8-11 0,-1 4 0,0-4 129,3 5 129,2 8 0,7 3 129,18 25 129,-14-25 0,14 25 0,13 0 129,10 0 0,3 7 0,14 6 0,-1-3 129,5 10-129,2-4-128,1 7-130,-6-2 0,-4 2 0,-9-1 0,-3-1 0,-10-5 0,-7 2 0,-8-2 0,-12 0 0,-15-2 0,-12 0 0,-7 4 0,-16-7 0,8 17-3355,-15-13-1805,5 4 129,2-5-516,14 1 0</inkml:trace>
          <inkml:trace contextRef="#ctx0" brushRef="#br1" timeOffset="87968.5545">6281 2814 15222,'43'-11'5160,"-43"11"0,26 14-387,-24 2-3612,12 18-387,-10-4-257,5 10-517,-8-1 0,3 0 0,-4 0 0,0-7 0,0-2 0,-4-12 0,3-2-646,1-16-386,0 0-645,-25-27-1032,25 8-903,-18-27 0,14 10 774,-17-24 903,12 10 1032,-7-2 774,2 1 903,10 19 1161,-6-8 1161,10 23 0,0-7-258,18 24-1161,-18 0-516,44 15-129,-17-6-129,14 16-129,-4-4-129,9 11-129,-3-2-129,0 6-128,-10-1-259,-2 1 0,-14 1 0,-11 1 0,-10-5 0,-19-1 0,-9 0 0,-16-10 0,7 3-4645,-21-2-644,1 2 258,-3-4-516</inkml:trace>
        </inkml:traceGroup>
      </inkml:traceGroup>
    </inkml:traceGroup>
    <inkml:traceGroup>
      <inkml:annotationXML>
        <emma:emma xmlns:emma="http://www.w3.org/2003/04/emma" version="1.0">
          <emma:interpretation id="{991B69E7-81CB-4E55-9B8F-AB7AA0FEE73E}" emma:medium="tactile" emma:mode="ink">
            <msink:context xmlns:msink="http://schemas.microsoft.com/ink/2010/main" type="paragraph" rotatedBoundingBox="5761,4889 8883,4723 8957,6113 5835,62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13DD447-7637-4294-8F05-3CDA26AD469C}" emma:medium="tactile" emma:mode="ink">
              <msink:context xmlns:msink="http://schemas.microsoft.com/ink/2010/main" type="line" rotatedBoundingBox="5761,4889 8883,4723 8957,6113 5835,6279"/>
            </emma:interpretation>
          </emma:emma>
        </inkml:annotationXML>
        <inkml:traceGroup>
          <inkml:annotationXML>
            <emma:emma xmlns:emma="http://www.w3.org/2003/04/emma" version="1.0">
              <emma:interpretation id="{B4B2CF69-3C41-4512-8099-98A5A0EE6D0F}" emma:medium="tactile" emma:mode="ink">
                <msink:context xmlns:msink="http://schemas.microsoft.com/ink/2010/main" type="inkWord" rotatedBoundingBox="5761,4889 8883,4723 8957,6113 5835,6279"/>
              </emma:interpretation>
              <emma:one-of disjunction-type="recognition" id="oneOf8">
                <emma:interpretation id="interp40" emma:lang="en-US" emma:confidence="0">
                  <emma:literal>atom</emma:literal>
                </emma:interpretation>
                <emma:interpretation id="interp41" emma:lang="en-US" emma:confidence="0">
                  <emma:literal>aloe</emma:literal>
                </emma:interpretation>
                <emma:interpretation id="interp42" emma:lang="en-US" emma:confidence="0">
                  <emma:literal>Glom</emma:literal>
                </emma:interpretation>
                <emma:interpretation id="interp43" emma:lang="en-US" emma:confidence="0">
                  <emma:literal>glom</emma:literal>
                </emma:interpretation>
                <emma:interpretation id="interp44" emma:lang="en-US" emma:confidence="0">
                  <emma:literal>in..</emma:literal>
                </emma:interpretation>
              </emma:one-of>
            </emma:emma>
          </inkml:annotationXML>
          <inkml:trace contextRef="#ctx0" brushRef="#br1" timeOffset="80527.3414">4322 3805 6837,'-16'0'4386,"16"0"0,0 0-129,0 0-1419,0 0-774,0 0-516,0 0-258,0 0-258,0 0-129,0 0-258,15-2 0,-15 2-129,32-4-129,0 1-129,16 1 129,12-3-129,15 1-128,5-3-130,9 0 0,2 0 0,-2 1 0,-9 1 0,-13 2 0,-10-1 0,-9 2 0,-11 0 0,-8 2 0,-6 0 0,-5 0 0,-18 0 0,27 0 0,-27 0 0,21-1 0,-21 1 0,16-2 0,-16 2 0,0 0 0,16-2 0,-16 2 0,0 0 0,0 0 0,0 0 0,0 0 0,0 0 0,0 0 0,0 0 0,0 0 0,0 0 0,0 0 0,0 0 0,0 0 0,0 0 0,0 0 0,0 0 0,0 0 0,0 0 0,0 0 0,0 0 0,0 0 0,0 0 0,0 0 0,0 0 0,0 0 0,0 0 0,0 0 0,0 0 0,0 0 0,0 0 0,0 0 0,0 0 0,0 0 0,0 0 0,0 0 0,9-18 0,-9 18 0,0 0 0,0 0 0,0 0 0,19 7 0,-12 22 0,-5 17 0,5 27 0,-7 2-2194,0 30-2708,-1 10-258,-3 15-387,-5 5 0</inkml:trace>
          <inkml:trace contextRef="#ctx0" brushRef="#br1" timeOffset="81338.5427">6050 3849 8772,'-6'-30'4515,"6"30"129,-5-23-387,-2 7-1161,7 16-1290,0 0-516,0 0-387,0 0-258,0 0-129,-16 25-129,14 7 0,-3 7 0,5 18 129,-6 7-258,5 14 130,1 4-388,0 5 0,0-2 0,0-1 0,5-6 0,2-8 0,0-12 0,2-6 0,-2-11 0,2-7 0,-4-6 0,1-7 0,-1-1 0,-5-20-388,4 23-515,-4-23-1032,0 0-2838,0 0-258,10-12-258,3-6 0</inkml:trace>
          <inkml:trace contextRef="#ctx0" brushRef="#br1" timeOffset="81697.3434">6268 4331 11739,'-17'-16'4773,"17"16"-387,-23 0 258,23 0-1935,-22 23-1677,1-3-516,7 10-129,-6 2-129,6 2 0,3 2-258,6-3 129,5-2 0,0-3 129,10-8 0,10-4 0,0-9 129,4 2 0,-2-9-128,3 0-259,-7-13 0,1-3 0,-6-11 0,-6-3 0,-6-12 0,-1-5 0,-1-3 0,-12 1 0,-1 4 0,-9 1 0,5 22-904,-16 3-3998,6 12-129,-2 7 0,3 9-516</inkml:trace>
          <inkml:trace contextRef="#ctx0" brushRef="#br1" timeOffset="82305.7444">6356 4434 13287,'0'0'4902,"0"0"-516,0-16 387,0 16-2838,17-7-903,-17 7-387,47-2-129,-10 1-129,15 1-129,4-4 0,10 2 0,2-3-128,3 1-130,-2-3 0,-1 2 0,-8-2 0,-3 2 0,-7 1 0,-7-1 0,-6 1 0,-5 1 0,-5 1 0,-4 0 0,-5 0 0,0-1 0,-1 1 0,1 2 0,-2-2 0,4 2 0,-4 0 0,2 0 0,-18 0 0,26 0 0,-26 0 0,0 0 0,0 0 0,16 2 0,-16-2 0,0 0 0,0 0 0,0 0 0,0 0 0,0 0 0,0 16 0,0-16 0,9 32-2710,-2-11-2450,8 1-258,6-1-387</inkml:trace>
          <inkml:trace contextRef="#ctx0" brushRef="#br1" timeOffset="79591.3397">4417 5064 11352,'0'-19'4773,"0"19"-258,0 0 0,16-9-2451,-16 9-903,0 0-645,0 0 0,26 1-258,-4 3 129,12 3-129,3-3 258,16 3-258,6-4 129,12 3 0,0-5-129,8 7 0,-10-5 0,2 2-128,-10 1-130,-13-1 0,-9-1 0,-13 1 0,-8 2 0,-18-7 0,18 2 0,-18-2 0,0 0 0,0 0 0,0 0 0,0 0 0,0 0 0,20-5 0,-20 5 0,0 0 0,19-4 0,-19 4 0,0 0 0,21 0 0,-21 0 0,18 0 0,-18 0 0,25 0 0,-9 0 0,4 0 0,1 0 0,2 0 0,0 0 0,-3 0 0,-2 0 0,-18 0 0,23 0 0,-23 0 0,0 0 0,0 0 0,0 0 0,0 0 0,0 0 0,0 0 0,0 0 0,0 0 0,16 0 0,-16 0 0,0 0 0,9-21 0,-9 21 0,5-31 0,-1 10 0,-1-2 0,-1-6 0,0-1 0,-2-2 0,1-5 0,-1-4 0,0-5 0,0-4 0,0-7 0,-3-2 0,-1-3 0,-1-2 0,-2 5 0,2 6 0,-1 8 0,1 8 0,0 10 0,1 10 0,4 17 0,0 0 0,0 0 0,-16-6 0,16 6 0,-11 16-1936,-6-5-3095,17-11-129,-15 25 129,15-25-387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01.8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472583-8FA8-493A-A380-463749814FD7}" emma:medium="tactile" emma:mode="ink">
          <msink:context xmlns:msink="http://schemas.microsoft.com/ink/2010/main" type="writingRegion" rotatedBoundingBox="6092,17236 2734,9178 6451,7629 9809,15687">
            <msink:destinationLink direction="with" ref="{196FFE53-3E83-44F0-B54C-AC48A0B1CAFD}"/>
          </msink:context>
        </emma:interpretation>
      </emma:emma>
    </inkml:annotationXML>
    <inkml:traceGroup>
      <inkml:annotationXML>
        <emma:emma xmlns:emma="http://www.w3.org/2003/04/emma" version="1.0">
          <emma:interpretation id="{A5380E96-9F7E-4279-BDF6-F4A2F1A140FD}" emma:medium="tactile" emma:mode="ink">
            <msink:context xmlns:msink="http://schemas.microsoft.com/ink/2010/main" type="paragraph" rotatedBoundingBox="6314,17339 3942,13232 5817,12150 8189,16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D042CE-E6B4-4CE1-9BDD-33ACE3B82908}" emma:medium="tactile" emma:mode="ink">
              <msink:context xmlns:msink="http://schemas.microsoft.com/ink/2010/main" type="line" rotatedBoundingBox="6314,17339 3942,13232 5817,12150 8189,16257">
                <msink:destinationLink direction="with" ref="{49FC0F3A-79AC-4BA1-B63E-FCF8805A4A6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E5B2A53-5FC7-4F33-974E-EF5D076A2E36}" emma:medium="tactile" emma:mode="ink">
                <msink:context xmlns:msink="http://schemas.microsoft.com/ink/2010/main" type="inkWord" rotatedBoundingBox="6314,17339 3942,13232 5817,12150 8189,16257"/>
              </emma:interpretation>
              <emma:one-of disjunction-type="recognition" id="oneOf0">
                <emma:interpretation id="interp0" emma:lang="en-US" emma:confidence="0">
                  <emma:literal>Ir.</emma:literal>
                </emma:interpretation>
                <emma:interpretation id="interp1" emma:lang="en-US" emma:confidence="0">
                  <emma:literal>Ire.</emma:literal>
                </emma:interpretation>
                <emma:interpretation id="interp2" emma:lang="en-US" emma:confidence="0">
                  <emma:literal>Ia.</emma:literal>
                </emma:interpretation>
                <emma:interpretation id="interp3" emma:lang="en-US" emma:confidence="0">
                  <emma:literal>Ira.</emma:literal>
                </emma:interpretation>
                <emma:interpretation id="interp4" emma:lang="en-US" emma:confidence="0">
                  <emma:literal>7-1*</emma:literal>
                </emma:interpretation>
              </emma:one-of>
            </emma:emma>
          </inkml:annotationXML>
          <inkml:trace contextRef="#ctx0" brushRef="#br0">-6095 407 1,'-34'15'1805,"34"-15"-128,-20 12-387,20-12-516,-19 12 387,19-12 0,-16 9-129,16-9-129,0 0 258,0 0-258,-15 16-258,15-16 258,0 0-129,0 20 258,0-20 258,22 16 129,4-4 129,-1-10-129,23 9 0,2-11 129,25 9-129,0-9-387,17 3-258,-5-3 0,8 4-258,-8-4-129,-4 7 0,-15-2-129,-8 1 0,-15-3 0,-6 2-129,-12-3 129,-2 2-129,-8-4 0,1 0 0,-18 0 129,30-7-129,-14-2 0,0 3-129,-16 6 129,31-14 0,-31 14-129,23-10 0,-23 10 0,0 0 129,18-9-129,-18 9 129,0 0 0,0 0 0,0 0-129,0 0 129,0 0 0,0 0 0,0 0 0,1 14-129,-1-14 129,4 28-129,-2-6 130,-1 10-130,3 2 0,-2 6 0,1 7 0,1 3 0,-2 5 0,-1 7 0,1 4 0,0 3 0,0 4 0,-2 5 0,2 4 0,-1 7 0,1 2 0,0 3 0,1-1 0,1-1 0,1-5 0,2-5 0,1-7 0,2-9 0,-1-10 0,4-9 0,-3-6 0,1-9 0,0-4 0,-3-7 0,3-1 0,-11-20 0,16 14-5161,-16-14 1,0 0-129,0 0-516</inkml:trace>
          <inkml:trace contextRef="#ctx0" brushRef="#br0" timeOffset="7940.4139">-4895 2179 12126,'-30'-12'4644,"12"1"-129,18 11 129,0 0-2838,0 0-645,27-5-516,-4 5-129,18 0 0,7 0-129,21 5 129,10-3 0,15 5-129,7-5 1,13-1-388,4-1 0,8 0 0,0 0 0,0-1 0,-5-3 0,-7 2 0,-14 0 0,-15 2 0,-15 0 0,-17 0 0,-16 0 0,-15 0 0,-22 0 0,0 0 0,0 0 0,0 0 0,0 0 0,0 0 0,-9 0-2323,-18-3-2837,-1 1 0,-10-1-258,-3 3-129</inkml:trace>
          <inkml:trace contextRef="#ctx0" brushRef="#br0" timeOffset="8408.4147">-3995 2227 15093,'-9'-16'5160,"9"16"-129,0 0-129,0 20-3483,-3-1-516,3 17-644,0 3-259,5 16 0,-1 11 0,1 19 0,-1 9 0,3 15 0,-4 3 0,3 4 0,-5-1 0,3-1 0,-4-9 0,0-12 0,0-13 0,0-15 0,0-8 0,0-9 0,0-10 0,0-10 0,0-1 0,0-27 0,0 27-517,0-27-3095,-9 0-1677,9 0 0,0 0-258,-19-18 0</inkml:trace>
          <inkml:trace contextRef="#ctx0" brushRef="#br0" timeOffset="9204.016">-4196 3725 5676,'11'-18'5289,"-11"18"-516,12-16-129,-12 16-1032,0 0-1290,0 0-645,0 0-516,0 0-258,-1 11-258,-21 5-129,-3 12-129,-12 1-129,-6 6-129,-5 3-129,-7 1-129,4 0-129,-5-7-258,16 3-129,-3-15-258,23 12-516,-10-27-387,30 18-516,0-23-387,0 0-258,34 0-903,0-12-903,21 0 258,-2-22 516</inkml:trace>
          <inkml:trace contextRef="#ctx0" brushRef="#br0" timeOffset="9406.8164">-3993 3776 5547,'123'-71'5418,"-79"45"-516,-6 6 0,-12 15-1032,-19-13-1161,11 20-903,-18-2-645,-9 14-387,-14 2-387,0 9 0,-11 3-258,-5 8-258,-4 8-129,-8-6-387,12 17-645,-13-27-1548,17 13-2193,8-11 258,9-5-516,13-9-387</inkml:trace>
          <inkml:trace contextRef="#ctx0" brushRef="#br0" timeOffset="9594.0168">-3441 3799 9804,'206'-49'5160,"-123"33"-258,-20 9 0,-33-6-2064,-2 22-1032,-28-9-774,-10 32-387,-22-11-258,-4 8-387,1 8-645,-17-17-2064,13 12-2064,9-7-129,12-2-258,18-23-258</inkml:trace>
          <inkml:trace contextRef="#ctx0" brushRef="#br0" timeOffset="9734.417">-2851 3871 12255,'50'-7'5160,"-50"7"-645,0 26 258,-23 15-2838,-11 0-2967,-7 4-3096,-11-5-387,-3-2-387,-9-20-645</inkml:trace>
        </inkml:traceGroup>
      </inkml:traceGroup>
    </inkml:traceGroup>
    <inkml:traceGroup>
      <inkml:annotationXML>
        <emma:emma xmlns:emma="http://www.w3.org/2003/04/emma" version="1.0">
          <emma:interpretation id="{EA887F13-AB87-4C7B-B03A-91C8A6894810}" emma:medium="tactile" emma:mode="ink">
            <msink:context xmlns:msink="http://schemas.microsoft.com/ink/2010/main" type="paragraph" rotatedBoundingBox="7003,14759 4390,8488 6451,7629 9065,139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D5E4A0-3FBD-41E4-9D36-17F0A11B03F4}" emma:medium="tactile" emma:mode="ink">
              <msink:context xmlns:msink="http://schemas.microsoft.com/ink/2010/main" type="line" rotatedBoundingBox="7003,14759 4390,8488 6451,7629 9065,13900"/>
            </emma:interpretation>
          </emma:emma>
        </inkml:annotationXML>
        <inkml:traceGroup>
          <inkml:annotationXML>
            <emma:emma xmlns:emma="http://www.w3.org/2003/04/emma" version="1.0">
              <emma:interpretation id="{F3C4AB7E-AB85-4030-B6B3-1D7F5BC1E627}" emma:medium="tactile" emma:mode="ink">
                <msink:context xmlns:msink="http://schemas.microsoft.com/ink/2010/main" type="inkWord" rotatedBoundingBox="7003,14759 4390,8488 6451,7629 9065,13900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is,</emma:literal>
                </emma:interpretation>
                <emma:interpretation id="interp7" emma:lang="en-US" emma:confidence="0">
                  <emma:literal>in.</emma:literal>
                </emma:interpretation>
                <emma:interpretation id="interp8" emma:lang="en-US" emma:confidence="0">
                  <emma:literal>ill</emma:literal>
                </emma:interpretation>
                <emma:interpretation id="interp9" emma:lang="en-US" emma:confidence="0">
                  <emma:literal>ire</emma:literal>
                </emma:interpretation>
              </emma:one-of>
            </emma:emma>
          </inkml:annotationXML>
          <inkml:trace contextRef="#ctx0" brushRef="#br0" timeOffset="15069.6264">-4476-2647 12384,'25'-9'4902,"-25"9"-129,10-25 129,-10 25-2580,7-41-774,6 14-387,-13-17-386,0 1-775,0-12 0,-2-2 0,-9-8 0,4-3 0,-5-8 0,3-2 0,2-6 0,7-5 0,0-1 0,5-4 0,9-6 0,4 4 0,0 2 0,-2 7 0,0 7 0,-7 11 0,0 10 0,-5 11 0,-4 14 0,0 10 0,0 24 0,0-24 0,0 24 0,0 0 0,0 0 0,0 0 0,0 0 0,-15 0 0,19 22-3097,-4-5-2192,-6 5 0,-4 3-129,-1 3-129</inkml:trace>
          <inkml:trace contextRef="#ctx0" brushRef="#br0" timeOffset="12963.6227">-5121-2678 9933,'-20'-19'4644,"20"19"-129,0-20-258,0 20-1677,0 0-1161,0 0-387,13-21-516,8 19-129,2-3 0,15 3-258,6-2 129,15 3 0,11-1-129,11 2 0,9-4 0,2 4 0,4 0-129,-1 0 129,-4 0-129,-6 0 0,-8 0 129,-4 0-129,-11 0 129,-3-3 0,-8-1 0,-1-1 0,-9-4 129,-2 2-129,-8-2 129,-6 2-129,-6-2 129,-3 6-128,-16 3-130,0 0 0,16-6 0,-16 6 0,0 0 0,0 0 0,0 0 0,0 0 0,0 13 0,0-13 0,-7 21 0,4-5 0,-1 3 0,1 5 0,-1 2 0,0 4 0,3 6 0,-3 3 0,2 5 0,-1 3 0,-1 2 0,2 6 0,2 2 0,0 5 0,0 2 0,8 6 0,-3-1 0,4 9 0,-2 2 0,2 5 0,-6-3 0,3 0 0,-5-4 0,1-2 0,-2-1 0,4-11 0,-4-4 0,0-5 0,0-5 0,0-2 0,0-5 0,0-3 0,0-6 0,-6-5 0,6 8 0,2-18-4516,0-1-1031,-2-18 258,0 20-516</inkml:trace>
          <inkml:trace contextRef="#ctx0" brushRef="#br0" timeOffset="1950.0034">-3691-1422 10965,'4'-18'4773,"-4"18"-258,2-16 258,-4 0-2064,2 16-903,0 0-645,0 0-387,0 0-129,0 0-129,0 0-386,-4 15-130,2 2 0,2 12 0,0 3 0,0 10 0,0 5 0,6 4 0,-1 2 0,8 3 0,-3-1 0,3-2 0,1 0 0,0-5 0,2 4 0,-5-12 0,10 21-2065,-12-17-2837,0-1-258,-5-2-129,1 0-387</inkml:trace>
          <inkml:trace contextRef="#ctx0" brushRef="#br0" timeOffset="1341.6022">-3497-720 5418,'-19'0'4386,"19"0"0,0 0-516,0 0-1290,0 0-774,0 0-129,0 0-387,10 0-387,23 11-129,0-8-129,26 6 129,4-7-129,22 3 0,2-5-129,15 0 0,-6-5-129,7 1 0,-6-5-129,-5 2 0,-13-2-129,-12 8 129,-15-5-129,-9 6-129,-11-2-129,-11 1 0,-21 1-258,16 0-258,-16 0-387,0 0-1290,0 0-2451,-16 1-129,16-1-129,-36 2-129</inkml:trace>
          <inkml:trace contextRef="#ctx0" brushRef="#br0" timeOffset="2480.4043">-2437-690 10707,'4'-21'4902,"-4"21"-129,0 0 0,0 0-1290,0 0-1935,2 19-516,-2 6-258,12 18-258,-3 3-257,5 13-259,-3 5 0,5 7 0,-2 0 0,4 1 0,-7-2 0,-1-3 0,-3-3 0,-1-3 0,-3-6 0,3 0 0,-4-6 0,-2-4 0,0-6 0,3-5 0,1-6 0,-3-5 0,5-5 0,-6-18 0,3 23 0,-3-23 0,2 23-2323,-2-23-2708,0 0-129,-23 16-129,23-16-258</inkml:trace>
          <inkml:trace contextRef="#ctx0" brushRef="#br0" timeOffset="3478.8061">-3408 614 14061,'-17'-4'5031,"17"4"-129,0 0-129,-25 9-3096,25 18-516,0-2-387,3 14-386,-3 3-388,9 15 0,-5 4 0,3 8 0,-2 6 0,1 6 0,-5 5 0,-1 2 0,0 5 0,0 1 0,-3 0 0,-1-3 0,-1-4 0,0-6 0,3-8 0,-2-7 0,4-4 0,-2-17 0,8 4 0,-1-22-5161,6-4-128,-11-23-129,21 7-258</inkml:trace>
          <inkml:trace contextRef="#ctx0" brushRef="#br0" timeOffset="2995.2052">-3367 566 9804,'-10'-16'4644,"10"16"-387,-4-20-258,4 20-1935,0 0-1161,-23-7-387,23 7-258,-18 0-129,18 0-129,-19 4 0,19-4-129,0 0 258,-6 16 129,6-16 0,38 5 129,3-5 0,19 0 129,8 0 129,25 0 0,3-9-129,18 6 0,0-8 0,3 6-129,-6-2-129,-10 5 0,-17-3-129,-15 5 0,-13 0-129,-21 0-129,-12 0-258,-23 0-129,0 0-645,-26 8-2580,1-4-1161,-7-4 0,-6 0-387,-3 2-387</inkml:trace>
          <inkml:trace contextRef="#ctx0" brushRef="#br0" timeOffset="10904.419">-5064-1527 6063,'-9'-3'4386,"9"3"-129,0 0 0,0 0-1806,0 0-129,0 0-516,0 0-387,-5-18-258,5 18-258,0 0-129,0 0-258,0 0 0,0 0-258,0 0 0,0-16-129,0 16 0,0 0 0,0 0-129,0 0 0,0-19 0,0 19 129,0 0-129,0-18-129,0 18 129,0 0-387,0 0-258,-4-32-1419,4 32-2580,0 0 0,-9-20-129,9 20-387</inkml:trace>
          <inkml:trace contextRef="#ctx0" brushRef="#br0" timeOffset="11372.4198">-5139-1630 11997,'0'0'4902,"20"-9"-258,-20 9-129,0-30-1935,0 30-774,0-46-387,5 21-515,-5-17-904,4 3 0,-4-13 0,0-1 0,0-9 0,0 1 0,0-6 0,0-3 0,-2 1 0,-2-2 0,2 2 0,1 5 0,-1 9 0,2 5 0,0 9 0,0 7 0,0 10 0,0 24 0,0-24 0,0 24 0,0 0 0,0 0 0,0 0 0,0 0 0,0 32-2194,-4-16-2966,1 7 0,-6 1-258,0-1-129</inkml:trace>
          <inkml:trace contextRef="#ctx0" brushRef="#br0" timeOffset="16177.2284">-5400-4294 9675,'-16'-18'4902,"16"18"-129,0 0-258,-12-32-1548,12 32-1161,0 0-516,0 0-387,0 0-129,0 0-387,0 0 0,0 0-129,0 0-128,12-14-130,4 14 0,7 0 0,6 0 0,12 0 0,7 0 0,14 0 0,9-2 0,7 2 0,6-2 0,7-1 0,1-3 0,2 3 0,-5-4 0,-3 0 0,-10-1 0,-6 1 0,-15 0 0,-13 2 0,-8 0 0,-11 1 0,-7 2 0,-16 2 0,0 0 0,0 0-259,0 0-4772,0 0-129,-9 0-129,-10 6-387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10.6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FC0F3A-79AC-4BA1-B63E-FCF8805A4A6A}" emma:medium="tactile" emma:mode="ink">
          <msink:context xmlns:msink="http://schemas.microsoft.com/ink/2010/main" type="inkDrawing" rotatedBoundingBox="5942,16064 8019,16151 8015,16243 5938,16156" semanticType="strikethrough" shapeName="Other">
            <msink:sourceLink direction="with" ref="{63D042CE-E6B4-4CE1-9BDD-33ACE3B82908}"/>
          </msink:context>
        </emma:interpretation>
      </emma:emma>
    </inkml:annotationXML>
    <inkml:trace contextRef="#ctx0" brushRef="#br0">46 6 11610,'-54'-7'5160,"54"7"-387,0 0 258,0 0-2580,13 4-1161,38 4-387,8-8-129,28 9 1,15-9-775,27 4 0,17-4 0,25 0 0,7 0 0,2 0 0,-6 0 0,-9 5 0,-10 2 0,-20 0 0,-21 8 0,-36-8 0,-6 20-1033,-28-15-4127,-21 4-258,-23-16 129,-2 27-645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22.1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CFD7B6-10D5-4DCE-A4E8-01F6B17F9BA3}" emma:medium="tactile" emma:mode="ink">
          <msink:context xmlns:msink="http://schemas.microsoft.com/ink/2010/main" type="inkDrawing" rotatedBoundingBox="2494,8071 2890,12920 2770,12930 2375,8081" semanticType="callout" shapeName="Other">
            <msink:sourceLink direction="with" ref="{5F577895-6AC4-4BF6-A2E9-8FC5A4824E56}"/>
            <msink:sourceLink direction="with" ref="{E7D6EEDD-B9D5-4E8D-B424-582C5DABA77A}"/>
          </msink:context>
        </emma:interpretation>
      </emma:emma>
    </inkml:annotationXML>
    <inkml:trace contextRef="#ctx0" brushRef="#br0">-4 56 10965,'0'-43'4773,"2"25"-258,-2 18 0,0 0-2064,0 0-1161,0 0-516,11 13-387,-2 12 0,-2 5 0,5 9 0,-1 7 0,3 11 0,-3 7-129,3 11 0,-3 7 0,1 7 0,-3 3-258,2 8 130,-1 0-130,3 3 0,-3-7 0,3 5 0,-4 1 0,3 6 0,-3 2 0,2 4 0,-4 0 0,2 0 0,-4 0 0,2-6 0,0-3 0,0-9 0,1-1 0,2-3 0,-1 1 0,2 4 0,1-1 0,1 4 0,-1 1 0,2-1 0,-1 0 0,-4-2 0,-2-2 0,0-2 0,-2 0 0,-1 2 0,-2 0 0,-2 6 0,0-3 0,0 1 0,0-4 0,0-5 0,0-6 0,0-7 0,1-8 0,1-10 0,2-6 0,-1-5 0,1-8 0,-2-2 0,1-3 0,-1-6 0,-2-3 0,2-2 0,0-4 0,-2 0 0,3-3 0,1 0 0,-4-18 0,0 25 0,0-25 0,0 0-517,0 16-4385,0-16-387,0 0 129,-15-18-645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20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F43B00-2E38-4B62-BE10-B14CB4B33C52}" emma:medium="tactile" emma:mode="ink">
          <msink:context xmlns:msink="http://schemas.microsoft.com/ink/2010/main" type="inkDrawing" rotatedBoundingBox="5386,4225 5398,4687 5091,4695 5079,4233" semanticType="enclosure" shapeName="Other"/>
        </emma:interpretation>
      </emma:emma>
    </inkml:annotationXML>
    <inkml:trace contextRef="#ctx0" brushRef="#br0">3868 3455 4386,'-25'-16'3741,"25"16"0,-36-5-516,17 5-1161,-1 0-516,-5 2-516,7 10 0,-3-1-258,5 7-129,-2 0-129,9 5 0,-1 0-129,6 7 129,0-1 0,4 4 0,6-4-129,10 5 129,-4-8 129,10 3-258,-5-10 258,8 3-129,-7-12 129,7 1-129,-7-11 129,7 0 0,-8-4-129,8-6 0,-9-10-129,6-1 0,-8-8-128,0 1-259,-5-9 0,-4-1 0,-5-3 0,-1 2 0,-10 0 0,-3 2 0,-4 3 0,-2 5 0,1 6 0,-3 6 0,3 9 0,-6 0-775,25 8-2708,-32 19-1677,14-1 0,-3 5-387,5 5-129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24.4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9527F5-230E-43B5-A991-50813ED5916C}" emma:medium="tactile" emma:mode="ink">
          <msink:context xmlns:msink="http://schemas.microsoft.com/ink/2010/main" type="writingRegion" rotatedBoundingBox="6561,7536 2927,9103 2358,7782 5991,6215">
            <msink:destinationLink direction="with" ref="{196FFE53-3E83-44F0-B54C-AC48A0B1CAFD}"/>
          </msink:context>
        </emma:interpretation>
      </emma:emma>
    </inkml:annotationXML>
    <inkml:traceGroup>
      <inkml:annotationXML>
        <emma:emma xmlns:emma="http://www.w3.org/2003/04/emma" version="1.0">
          <emma:interpretation id="{22C3007E-79F4-442A-ADE3-5D6ACA886ED2}" emma:medium="tactile" emma:mode="ink">
            <msink:context xmlns:msink="http://schemas.microsoft.com/ink/2010/main" type="paragraph" rotatedBoundingBox="6561,7536 2927,9103 2358,7782 5991,6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A77C51-9DE8-4D94-9D98-75B4710CE4D8}" emma:medium="tactile" emma:mode="ink">
              <msink:context xmlns:msink="http://schemas.microsoft.com/ink/2010/main" type="line" rotatedBoundingBox="6561,7536 2927,9103 2358,7782 5991,6215"/>
            </emma:interpretation>
          </emma:emma>
        </inkml:annotationXML>
        <inkml:traceGroup>
          <inkml:annotationXML>
            <emma:emma xmlns:emma="http://www.w3.org/2003/04/emma" version="1.0">
              <emma:interpretation id="{5F577895-6AC4-4BF6-A2E9-8FC5A4824E56}" emma:medium="tactile" emma:mode="ink">
                <msink:context xmlns:msink="http://schemas.microsoft.com/ink/2010/main" type="inkWord" rotatedBoundingBox="6561,7536 2927,9103 2358,7782 5991,6215">
                  <msink:destinationLink direction="with" ref="{19CFD7B6-10D5-4DCE-A4E8-01F6B17F9BA3}"/>
                </msink:context>
              </emma:interpretation>
              <emma:one-of disjunction-type="recognition" id="oneOf0">
                <emma:interpretation id="interp0" emma:lang="en-US" emma:confidence="0">
                  <emma:literal>folio</emma:literal>
                </emma:interpretation>
                <emma:interpretation id="interp1" emma:lang="en-US" emma:confidence="0">
                  <emma:literal>coif</emma:literal>
                </emma:interpretation>
                <emma:interpretation id="interp2" emma:lang="en-US" emma:confidence="0">
                  <emma:literal>coli</emma:literal>
                </emma:interpretation>
                <emma:interpretation id="interp3" emma:lang="en-US" emma:confidence="0">
                  <emma:literal>tot</emma:literal>
                </emma:interpretation>
                <emma:interpretation id="interp4" emma:lang="en-US" emma:confidence="0">
                  <emma:literal>to!!</emma:literal>
                </emma:interpretation>
              </emma:one-of>
            </emma:emma>
          </inkml:annotationXML>
          <inkml:trace contextRef="#ctx0" brushRef="#br0">3421 6082 10320,'0'-27'4644,"0"27"0,5-18-645,-5 18-2064,0 0-774,0-18-258,0 18-387,27 0-129,-2 7-129,1 1 0,15 0 129,4-4-129,13 5 129,3-9-129,8 3 129,-1-3-129,10 0 0,-2-7 129,8 2-258,-4-4 129,0 2-129,-5 0 0,-9 2-129,-9 1 129,-11 2-129,-9 2 0,-10 0 0,-8 2 0,-19-2 0,27 11 0,-27-11 0,25 12 129,-25-12-129,27 9 129,-27-9 1,23 9-130,-23-9 0,0 0 0,18 3 0,-18-3 0,0 0 0,0-17 0,0-1 0,0-7 0,-2-2 0,-3-10 0,-3-4 0,0-2 0,0-3 0,-2-4 0,1 0 0,-2-6 0,0-3 0,-1-2 0,0 1 0,-3-6 0,5 2 0,-1 4 0,0 8 0,4 9 0,2 9 0,1 8 0,3 6 0,1 20 0,0 0 0,0 0 0,0 0 0,0 0 0,0 0 0,0 0 0,8 11 0,-8-11 0,8 16 0,-8-16 0,0 0 0,0 0 0,0 0 0,0 0 0,0 0 0,10 23-646,-10-23-1160,0 0-2967,2 20-387,0-4 0,-2 0-258</inkml:trace>
          <inkml:trace contextRef="#ctx0" brushRef="#br0" timeOffset="-4492.8079">2800 6185 6192,'-7'-30'5160,"3"5"-387,4 25-129,0 0-645,-11-24-1677,11 24-774,0 0-516,0 0-387,0 0-129,0 15 0,0 4-129,2 15 0,0 7-129,3 9 0,-3 8-128,5 10-130,-3 3 0,3 0 0,-2-3 0,1-6 0,1-5 0,0-5 0,0-10 0,0-4 0,-2-10 0,-1-6 0,1-3 0,-5-19 0,6 22-904,-6-22-2192,0 0-1806,-11 0-129,11 0-258,0 0-129</inkml:trace>
          <inkml:trace contextRef="#ctx0" brushRef="#br0" timeOffset="-4024.807">2592 6610 10449,'-48'-5'4773,"26"5"-129,-3 3-258,-1 1-2193,10 19-1032,-7-7-516,10 12-129,-3-5-129,13 6 0,-1-4-258,6 1 129,10-6 129,11 0-129,0-10 129,13 1 0,-2-8 0,9-3-129,-6 0 129,2-8 1,-5-7-388,-4-1 0,-5-9 0,-9-1 0,-7-8 0,-9-3 0,-4-4 0,-12-2 0,-5 6 0,-11 1 0,3 24-1678,-10-1-3353,-5 13 0,-6 4-258,0 19-258</inkml:trace>
          <inkml:trace contextRef="#ctx0" brushRef="#br0" timeOffset="-3322.8058">1121 6822 8385,'-70'-11'4644,"38"6"129,9 3-387,23 2-1419,-39-6-1290,39 6-258,0 0-516,0 0-258,25 2-129,18 2-129,8-4 0,20 2 0,6-2 0,14 0 0,3 0-129,4-6 1,-6 1-259,-5-2 0,-8 0 0,-7 1 0,-6-1 0,-3 0 0,-5 0 0,-1-2 0,-3 2 0,1-2 0,-6 2 0,-2 2 0,-6-1 0,-9 3 0,-6 1 0,-8 0 0,-18 2 0,0 0 0,0 0-775,0 0-1805,-19 13-2193,-5-3-387,-4 3 0,-8-1-258</inkml:trace>
          <inkml:trace contextRef="#ctx0" brushRef="#br0" timeOffset="-5350.8094">3470 7028 6837,'27'5'4515,"-27"-5"0,25 7-258,-9-1-1290,-16-6-903,25 5-774,-25-5-387,19 4-258,-19-4-258,16 5-129,-16-5 0,0 0 0,0 0-129,16 5 129,-16-5 0,0 0 129,0 0 0,0 0 0,0 0 0,0 0 0,0 0 0,0 0 0,0 0-128,0 0-259,0 0 0,0 0 0,0 0 0,0 0 0,0 0 0,0 0 0,0 0 0,0 0 0,0 0 0,0 0 0,0 0 0,0 0 0,0 0 0,6-10 0,-6 10 0,5-18 0,-5 0 0,0-3 0,0-10 0,0-8 0,-5-11 0,-2-14 0,-2-14 0,-2-11 0,-5-5 0,5 1 0,-1-1 0,0 9 0,-3 8 0,5 15 0,-1 18 0,0 12 0,6 12 0,-4 4 0,9 16 0,0 0 0,0 11-775,0-11-3869,0 37-774,4-14 258,6 9-387</inkml:trace>
          <inkml:trace contextRef="#ctx0" brushRef="#br0" timeOffset="-1029.6018">2887 6894 5547,'0'0'5160,"0"0"-645,-5-19 258,5 19-1419,0 0-774,0 0-903,0 0-516,0 0-258,0 0-258,0 0 0,-7 23-258,3-2 0,4 8 0,-2 3 0,2 3-258,-2 3 1,1-1-130,-1-1 0,0-2 0,2-8 0,-2-3 0,2-5 0,0-18 0,0 27-775,0-27-1418,0 0-2580,0 0-258,0 0-129,6-13-258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29.9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6FFE53-3E83-44F0-B54C-AC48A0B1CAFD}" emma:medium="tactile" emma:mode="ink">
          <msink:context xmlns:msink="http://schemas.microsoft.com/ink/2010/main" type="inkDrawing" rotatedBoundingBox="9435,5418 9715,12489 9112,12513 8831,5442" semanticType="verticalRange" shapeName="Other">
            <msink:sourceLink direction="with" ref="{359527F5-230E-43B5-A991-50813ED5916C}"/>
            <msink:sourceLink direction="with" ref="{63472583-8FA8-493A-A380-463749814FD7}"/>
            <msink:sourceLink direction="with" ref="{7F94FEB3-9D5F-4095-85AF-DDAB98943D50}"/>
            <msink:sourceLink direction="with" ref="{39949FF9-EF5B-43CF-9A8A-07BEBD2BED23}"/>
          </msink:context>
        </emma:interpretation>
      </emma:emma>
    </inkml:annotationXML>
    <inkml:trace contextRef="#ctx0" brushRef="#br0">-14 27 4257,'-16'0'4128,"16"0"0,0 0 258,0 0-1161,0 0-1032,0 0-258,9 0-258,-9 0-516,17 0-387,-17 0 0,40-2-258,-15-3 0,14 5-129,2-6 0,7 6 0,0-3-129,3 3-129,-5-4 129,-1 4-129,-8 0 129,-6 0-129,-10 0 0,-3 0 0,-18 0-129,16 0 129,-16 0 0,0 0 0,0 0 1,10 23-130,-10-23 0,11 38 0,-4-13 0,2 5 0,2 7 0,-1 4 0,1 2 0,-4 3 0,0 2 0,-3 2 0,-4 1 0,0 6 0,0 2 0,-4 7 0,-1 1 0,0 8 0,-1 2 0,3 5 0,1 1 0,2 3 0,0-1 0,0 0 0,3 1 0,3 1 0,-1 2 0,2 9 0,-1-1 0,-1 5 0,0 1 0,1 0 0,-3 2 0,3-3 0,-5-1 0,5-9 0,-3-1 0,1 0 0,-2 0 0,-1 3 0,-1 2 0,0 5 0,0 1 0,0 1 0,-5-2 0,0 1 0,-2-6 0,1-2 0,3-5 0,1-4 0,2-1 0,0-2 0,0 3 0,2 2 0,5 2 0,-2 0 0,-1 2 0,-1-2 0,-1-2 0,0-2 0,0-6 0,-2-1 0,0-3 0,0-1 0,0-3 0,0 6 0,0-1 0,0 4 0,0 2 0,0 0 0,0 0 0,0-2 0,0 0 0,0-5 0,0-2 0,0-6 0,1-3 0,3-1 0,-1-3 0,-3-1 0,2-2 0,0 1 0,-2 6 0,0 2 0,0-2 0,0 0 0,-4 2 0,4 0 0,-1-4 0,-1-3 0,2-6 0,0-1 0,2-6 0,3-7 0,4-5 0,0-5 0,0-5 0,0-2 0,-9-22 0,17 25 0,-17-25 0,0 0 0,16 16 0,-16-16 0,0 0 0,0 0 0,0 0-2839,0 0-2321,0 0-129,-14-16-645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40.3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43740B-0EC4-48F6-8096-63E1047CF02A}" emma:medium="tactile" emma:mode="ink">
          <msink:context xmlns:msink="http://schemas.microsoft.com/ink/2010/main" type="inkDrawing" rotatedBoundingBox="11960,5723 23070,5567 23071,5591 11961,5746" semanticType="callout" shapeName="Other"/>
        </emma:interpretation>
      </emma:emma>
    </inkml:annotationXML>
    <inkml:trace contextRef="#ctx0" brushRef="#br0">12 144 6837,'-32'0'3999,"2"0"-129,30 0 129,0 0-1548,0 0-516,10 4-387,-10-4-387,47 0-258,-17 0-129,20 0 0,3-2-258,16 2 0,6-3-258,16 3 0,12 0 0,9 0-129,9 0-129,7 0 129,5 0 0,8 0-129,8 0 0,10-4 129,8 1-129,5-1 0,10-1 0,8 1 0,15-1 0,12 1-129,9 2 129,-4-1 0,6 1 0,12 0 0,9 1 0,5 1 129,6-2-129,9 0 0,8-2 0,6 3 0,5-5-129,2 1 129,-2-2-129,-1 0 129,-5 0 0,-2-2 0,-1 3 0,0-1 0,2 2 0,2 1 0,0 3 129,3-1-129,-1-2 0,-6 4 0,-10-3 0,-8 1 0,-15-3 0,-22 1-129,-13 1-129,-18-5-516,-3 8-1548,-35 0-2451,-31 0 258,-31 2-516,-31-2-129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41.4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AA1E13D-D6C0-4BD3-A907-F8DDD7A0411F}" emma:medium="tactile" emma:mode="ink">
          <msink:context xmlns:msink="http://schemas.microsoft.com/ink/2010/main" type="inkDrawing" rotatedBoundingBox="18080,4190 18475,12552 18167,12567 17772,4205" semanticType="verticalRange" shapeName="Other">
            <msink:sourceLink direction="with" ref="{96CADBB0-675B-486A-8DC3-AB96DC417403}"/>
            <msink:sourceLink direction="with" ref="{B52B4342-3A2F-4B6D-A409-CFD9C73DEBBB}"/>
            <msink:sourceLink direction="with" ref="{AFA2D847-6B3C-47F0-8FD7-24FC196B8526}"/>
            <msink:sourceLink direction="with" ref="{B0AEAA0C-DFFB-47B6-96FD-1F327BD03DD7}"/>
            <msink:sourceLink direction="with" ref="{8E25F5E3-B08A-4320-970E-5B2EA52D36BE}"/>
            <msink:sourceLink direction="with" ref="{7D5A0513-3A7F-431E-B1A2-9693FDF34C24}"/>
          </msink:context>
        </emma:interpretation>
      </emma:emma>
    </inkml:annotationXML>
    <inkml:trace contextRef="#ctx0" brushRef="#br0">0 0 7482,'0'0'4257,"0"0"0,0 0-129,5 13-1161,-5-13-1677,9 37-258,-9-14-129,12 16 129,-8-5-387,8 14 0,-6-7-129,4 11-129,-4-4 129,4 5-258,-4 2 129,3 4-129,-2 7 0,0 10 0,0 10 0,0 8 0,0 6-258,0 5 258,0 1-129,4 6 129,-2 0-128,3 2-130,3 0 0,1 7 0,0 5 0,3 2 0,3 4 0,-1 0 0,4-1 0,1-1 0,-2 0 0,-1-4 0,0 4 0,-4 4 0,-3-1 0,-1 4 0,-5 3 0,-4 3 0,-1 6 0,-3 8 0,-2 3 0,0 5 0,0 4 0,0 7 0,-6 6 0,3 12 0,-2 3 0,1-3 0,-3-5 0,2 1 0,-3 0 0,1 8 0,-2 1 0,1-9 0,-5-7 0,2-3 0,1-2 0,1 3 0,4-3 0,1-10 0,4-8 0,0-16 0,11 5-1420,-1-23-3482,3-15-258,-4-28-258,-2-22-258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44.8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9CCA6F1-19F2-4F73-AC4A-53A17748C9BF}" emma:medium="tactile" emma:mode="ink">
          <msink:context xmlns:msink="http://schemas.microsoft.com/ink/2010/main" type="writingRegion" rotatedBoundingBox="19481,3981 20518,3981 20518,5218 19481,5218"/>
        </emma:interpretation>
      </emma:emma>
    </inkml:annotationXML>
    <inkml:traceGroup>
      <inkml:annotationXML>
        <emma:emma xmlns:emma="http://www.w3.org/2003/04/emma" version="1.0">
          <emma:interpretation id="{ED424903-1186-4B3A-B62F-1BF691AB202D}" emma:medium="tactile" emma:mode="ink">
            <msink:context xmlns:msink="http://schemas.microsoft.com/ink/2010/main" type="paragraph" rotatedBoundingBox="19481,3981 20518,3981 20518,5218 19481,5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77F6D6-C1F3-4085-A867-3D17522E47D7}" emma:medium="tactile" emma:mode="ink">
              <msink:context xmlns:msink="http://schemas.microsoft.com/ink/2010/main" type="line" rotatedBoundingBox="19481,3981 20518,3981 20518,5218 19481,5218"/>
            </emma:interpretation>
          </emma:emma>
        </inkml:annotationXML>
        <inkml:traceGroup>
          <inkml:annotationXML>
            <emma:emma xmlns:emma="http://www.w3.org/2003/04/emma" version="1.0">
              <emma:interpretation id="{E477327F-B43A-464D-8498-A5102674AEF7}" emma:medium="tactile" emma:mode="ink">
                <msink:context xmlns:msink="http://schemas.microsoft.com/ink/2010/main" type="inkWord" rotatedBoundingBox="19481,3981 20518,3981 20518,5218 19481,5218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39 81 11739,'-17'-37'4902,"12"21"-258,5 16 0,-18-29-2451,18 29-903,4 16-387,14 11-129,-2 3-258,16 13 129,3 3-258,12 11-257,2 0-130,8 2 0,-2-4 0,1-2 0,-5-7 0,-10-5 0,-4-5 0,-12-11 0,2 2 0,-27-27-1936,30 12-2966,-30-12-258,25-2 0,-9-12-516</inkml:trace>
          <inkml:trace contextRef="#ctx0" brushRef="#br0" timeOffset="265.2005">1017 126 12255,'19'-41'4902,"-19"41"-129,0 0 129,-3-20-2967,3 31-774,0-11-387,-5 34-129,-6-11 0,0 10-258,-7-1 1,-1 6-388,-8-3 0,-1 3 0,-4 1 0,-4-9-517,6 7-386,-15-20-1677,15 11-2322,-2-8-129,7-1-258,0-3-258</inkml:trace>
          <inkml:trace contextRef="#ctx0" brushRef="#br0" timeOffset="468.0008">588 563 11094,'0'0'5418,"0"16"-645,0-16 387,7 20-1806,9 6-1806,-12-4-258,12 15-1160,-9-1-130,5 10 0,-4 0 0,-1 6 0,-4 3 0,-3-4 0,0 12 0,-7-13-3484,-5 3-1805,-10-3 0,1 0-645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07.9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94FEB3-9D5F-4095-85AF-DDAB98943D50}" emma:medium="tactile" emma:mode="ink">
          <msink:context xmlns:msink="http://schemas.microsoft.com/ink/2010/main" type="writingRegion" rotatedBoundingBox="1322,13074 5369,10900 6071,12206 2023,14380">
            <msink:destinationLink direction="with" ref="{196FFE53-3E83-44F0-B54C-AC48A0B1CAFD}"/>
          </msink:context>
        </emma:interpretation>
      </emma:emma>
    </inkml:annotationXML>
    <inkml:traceGroup>
      <inkml:annotationXML>
        <emma:emma xmlns:emma="http://www.w3.org/2003/04/emma" version="1.0">
          <emma:interpretation id="{9F2D7CCA-981A-4DF7-8C7C-EE1ADDF976E1}" emma:medium="tactile" emma:mode="ink">
            <msink:context xmlns:msink="http://schemas.microsoft.com/ink/2010/main" type="paragraph" rotatedBoundingBox="1322,13074 5369,10900 6071,12206 2023,14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1A33EB-0668-4AA2-AD9B-FEEE5A0BB6BF}" emma:medium="tactile" emma:mode="ink">
              <msink:context xmlns:msink="http://schemas.microsoft.com/ink/2010/main" type="line" rotatedBoundingBox="1322,13074 5369,10900 6071,12206 2023,14380"/>
            </emma:interpretation>
          </emma:emma>
        </inkml:annotationXML>
        <inkml:traceGroup>
          <inkml:annotationXML>
            <emma:emma xmlns:emma="http://www.w3.org/2003/04/emma" version="1.0">
              <emma:interpretation id="{E7D6EEDD-B9D5-4E8D-B424-582C5DABA77A}" emma:medium="tactile" emma:mode="ink">
                <msink:context xmlns:msink="http://schemas.microsoft.com/ink/2010/main" type="inkWord" rotatedBoundingBox="1322,13074 5369,10900 6071,12206 2023,14380">
                  <msink:destinationLink direction="with" ref="{19CFD7B6-10D5-4DCE-A4E8-01F6B17F9BA3}"/>
                </msink:context>
              </emma:interpretation>
              <emma:one-of disjunction-type="recognition" id="oneOf0">
                <emma:interpretation id="interp0" emma:lang="en-US" emma:confidence="0">
                  <emma:literal>at</emma:literal>
                </emma:interpretation>
                <emma:interpretation id="interp1" emma:lang="en-US" emma:confidence="0">
                  <emma:literal>anti</emma:literal>
                </emma:interpretation>
                <emma:interpretation id="interp2" emma:lang="en-US" emma:confidence="0">
                  <emma:literal>at,</emma:literal>
                </emma:interpretation>
                <emma:interpretation id="interp3" emma:lang="en-US" emma:confidence="0">
                  <emma:literal>ate</emma:literal>
                </emma:interpretation>
                <emma:interpretation id="interp4" emma:lang="en-US" emma:confidence="0">
                  <emma:literal>It.</emma:literal>
                </emma:interpretation>
              </emma:one-of>
            </emma:emma>
          </inkml:annotationXML>
          <inkml:trace contextRef="#ctx0" brushRef="#br0">-4242 4995 13287,'0'0'4902,"0"0"-258,0 0 129,-10 2-3225,10 28-516,-6-7-387,5 18 129,-10-1-258,4 8 0,-6-2-386,5 5-130,-7-4 0,3-3 0,-2-3 0,1-5 0,2-8 0,3-7 0,0-5 0,8-16 0,0 0 0,0 0 0,0 0 0,-12-14 0,12-7 0,4-8 0,4-4 0,5-8 0,1-4 0,4-5 0,0-1 0,-2 1 0,-2-2 0,-2 8 0,-1 3 0,-2 5 0,-4 6 0,1 12 0,-6 18 0,5-21 0,-5 21 0,0 0 0,20 13 0,-10 4 0,3 8 0,3 2 0,1 5 0,3 3 0,0 3 0,-1-1 0,-1 2 0,0 0 0,-2 2 0,0-1 0,-6-5 0,5 1 0,-1-4 0,-3-4 0,-1-5 0,-1-1 0,-2-6 0,-7-16 0,11 21 0,-11-21 0,0 0-259,0 0-1676,0 0-2193,-9-21-1032,0 5 258,-7-7-516,-3-1-129</inkml:trace>
          <inkml:trace contextRef="#ctx0" brushRef="#br0" timeOffset="140.4002">-4154 5333 7224,'-52'-21'4515,"52"21"-258,-30-9 129,30 9-1419,0 0-903,0 0-903,30 4-387,-2-3-516,13-1-1032,11 0-3354,17 0-129,8-7-387,21-5-129</inkml:trace>
          <inkml:trace contextRef="#ctx0" brushRef="#br0" timeOffset="-9391.2165">-4041 4487 6966,'0'0'4386,"0"0"0,0 0-258,0 0-2064,-10-18-387,10 18-516,16 0-387,5 0-258,2 0 0,15 0-129,-1 0 258,18 3-258,4-3 129,15 0 0,8 0-129,13-3 129,2-6-129,7 4 0,-1-4-129,3 0 129,-6-2-129,1 2 0,-8-3 0,-4 5-129,-5-2 0,-8 5 0,-8-1 0,-8 3-129,-10 0 130,-11 2-260,-9 0 1,-12 0-387,0 7-516,-18-7-2322,0 0-1677,0 0 129,0 0-516,0 0 0</inkml:trace>
          <inkml:trace contextRef="#ctx0" brushRef="#br0" timeOffset="-8548.8149">-2278 3622 10836,'-10'-23'4773,"-3"-7"-129,13 30 129,0 0-2580,-7-23-774,7 23-387,0 0-258,0 17-258,0 3-129,4 14 0,-4 1 0,7 15 0,-6 7-128,7 11-259,-5 1 0,4 8 0,-1-1 0,1 2 0,0-1 0,2-3 0,-4-1 0,6-3 0,-2-3 0,-1-3 0,3-5 0,0 0 0,-2-2 0,0-9 0,-2-2 0,-2-3 0,0-8 0,-3-6 0,-2-6 0,0-7 0,0-16 0,-5 16 0,5-16-1033,-20-4-2321,20 4-1677,-14-25-258,7 9-129,0-3 0</inkml:trace>
          <inkml:trace contextRef="#ctx0" brushRef="#br0" timeOffset="-7300.8129">-1733 3752 8256,'0'-21'4515,"5"3"0,-5 18-387,0 0-1419,12-18-1032,11 18-516,-5-4-258,18 4-258,3 0 0,16 4-129,9-4-129,13 7 129,-1-3-129,9 1-129,-1-1 129,1-1-258,-8-3 129,-6 0 0,-12 0-129,-9 0 129,-11-3-128,-9 3-130,-9-4 0,-21 4 0,23-5 0,-23 5 0,0 0 0,0 0 0,0 0 0,0 0 0,0 0 0,0 0 0,0 0 0,6-25 0,-6 7 0,2-5 0,-2-9 0,0-7 0,0-8 0,-4-4 0,0-8 0,-1-5 0,0-7 0,1-9 0,4-2 0,0 4 0,0 1 0,6 6 0,1 9 0,0 12 0,0 11 0,-4 12 0,-3 27 0,0-26 0,8 36-1678,-8 6-3353,0 11-258,0 7 129,-2 12-516</inkml:trace>
          <inkml:trace contextRef="#ctx0" brushRef="#br0" timeOffset="-8018.4141">-1751 3827 11739,'5'-45'5031,"0"29"-516,-5 16 258,4-35-2580,-4 35-1032,0 0-258,0 0-258,0 0-129,12 28 0,-10-5-129,4 11 1,-6 3-388,5 11 0,-5 8 0,2 6 0,-2 4 0,0 5 0,-2 0 0,-2 2 0,1 2 0,1-4 0,0-4 0,2-4 0,0-8 0,4-7 0,1-4 0,2-5 0,0-8 0,-1-3 0,-3-7 0,1-5 0,-4-16 0,3 22 0,-3-22 0,0 0 0,0 0-1678,-1-20-2966,-1-3-516,-2-11-129,2-3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48.5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949FF9-EF5B-43CF-9A8A-07BEBD2BED23}" emma:medium="tactile" emma:mode="ink">
          <msink:context xmlns:msink="http://schemas.microsoft.com/ink/2010/main" type="writingRegion" rotatedBoundingBox="6071,8501 8159,8501 8159,9433 6071,9433">
            <msink:destinationLink direction="with" ref="{196FFE53-3E83-44F0-B54C-AC48A0B1CAFD}"/>
          </msink:context>
        </emma:interpretation>
      </emma:emma>
    </inkml:annotationXML>
    <inkml:traceGroup>
      <inkml:annotationXML>
        <emma:emma xmlns:emma="http://www.w3.org/2003/04/emma" version="1.0">
          <emma:interpretation id="{B80CCC42-4B6B-4EB0-8007-AD895483DC98}" emma:medium="tactile" emma:mode="ink">
            <msink:context xmlns:msink="http://schemas.microsoft.com/ink/2010/main" type="paragraph" rotatedBoundingBox="6071,8501 8159,8501 8159,9433 6071,9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7FE0D-E629-4397-9F5F-6541F3DC51D2}" emma:medium="tactile" emma:mode="ink">
              <msink:context xmlns:msink="http://schemas.microsoft.com/ink/2010/main" type="line" rotatedBoundingBox="6071,8501 8159,8501 8159,9433 6071,9433"/>
            </emma:interpretation>
          </emma:emma>
        </inkml:annotationXML>
        <inkml:traceGroup>
          <inkml:annotationXML>
            <emma:emma xmlns:emma="http://www.w3.org/2003/04/emma" version="1.0">
              <emma:interpretation id="{27AE02F3-6DA9-4550-8799-781764907508}" emma:medium="tactile" emma:mode="ink">
                <msink:context xmlns:msink="http://schemas.microsoft.com/ink/2010/main" type="inkWord" rotatedBoundingBox="6071,8501 8159,8501 8159,9433 6071,9433"/>
              </emma:interpretation>
              <emma:one-of disjunction-type="recognition" id="oneOf0">
                <emma:interpretation id="interp0" emma:lang="en-US" emma:confidence="0">
                  <emma:literal>Joy</emma:literal>
                </emma:interpretation>
                <emma:interpretation id="interp1" emma:lang="en-US" emma:confidence="0">
                  <emma:literal>TOY</emma:literal>
                </emma:interpretation>
                <emma:interpretation id="interp2" emma:lang="en-US" emma:confidence="0">
                  <emma:literal>toy</emma:literal>
                </emma:interpretation>
                <emma:interpretation id="interp3" emma:lang="en-US" emma:confidence="0">
                  <emma:literal>JOY</emma:literal>
                </emma:interpretation>
                <emma:interpretation id="interp4" emma:lang="en-US" emma:confidence="0">
                  <emma:literal>-oy</emma:literal>
                </emma:interpretation>
              </emma:one-of>
            </emma:emma>
          </inkml:annotationXML>
          <inkml:trace contextRef="#ctx0" brushRef="#br0">4614 7739 11223,'0'0'4644,"18"-7"-129,-18 7-129,16 2-2838,-16-2-516,0 0-129,0 0-258,0 0-129,0 0-129,0 0 0,0 0-129,0 0 129,0 0-129,0 0 0,0 0 0,0 0-129,27 4 0,-4-3 129,7-1-129,13 2 129,6-2-129,12 0 1,7 0-130,8-2 0,6-3 0,9 3 0,1-3 0,9 0 0,-4-1 0,0 5 0,-8-7 0,-7 5 0,-13-1 0,-12 1 0,-14-3 0,-13 3 0,-10 1 0,-20 2 0,16 0 0,-16 0 0,0 0 0,0 0 0,0-19-5032,0 19-257,-23-6 129,7 1-387</inkml:trace>
          <inkml:trace contextRef="#ctx0" brushRef="#br0" timeOffset="436.8008">6060 7538 13674,'0'0'4773,"0"0"-129,-21 0-129,-6 2-3354,17 25-516,-6-2-387,5 10 0,0-1 0,9 4 0,2-6 0,8 0 0,6-9 129,7 2 0,0-11 0,8 0 129,-4-10-386,3-4-130,-6-2 0,1-11 0,-5-10 0,-2-5 0,-8-10 0,-2-2 0,-6-7 0,-4-1 0,-6 7 0,-8-1 0,2 22 0,-20 2-4516,11 11-644,-1 7-129,4 6-387</inkml:trace>
          <inkml:trace contextRef="#ctx0" brushRef="#br0" timeOffset="873.6016">6356 7512 13545,'8'-25'5160,"-8"25"-387,0 0 0,0 0-2838,18 28-1032,-12-6-129,11 13-129,-1-1-386,9 5-259,-2-1 0,4 1 0,0-7 0,1-4 0,-3-5 0,0-7 0,-7-7 0,1-9 0,-19 0 0,31-23 0,-22-7 0,1-8 0,-3-11 0,-1-5 0,-5-1 0,-1 0 0,0 9 0,-1 1 0,1 22 0,-18-2-4129,18 25-1160,0 0-129,0 0-129</inkml:trace>
          <inkml:trace contextRef="#ctx0" brushRef="#br0" timeOffset="1404.0025">6649 7796 13287,'0'0'5160,"0"0"0,0 0 0,-18 9-2064,18 23-2192,-1 2-904,1 12 0,0 2 0,0 6 0,0-3 0,0-4 0,10 13 0,-4-17-4903,2-6-257,3-3 0,7-6-645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6:08.8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-3 97 14964,'-4'-84'4515,"1"50"-516,3 34-1032,0 0-6708,0 0-129,0 0-774,3 25-129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6:06.49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F37FFA-5FDB-4F65-86A2-E14CE589102A}" emma:medium="tactile" emma:mode="ink">
          <msink:context xmlns:msink="http://schemas.microsoft.com/ink/2010/main" type="writingRegion" rotatedBoundingBox="19597,5923 22975,6082 22643,13131 19265,12972"/>
        </emma:interpretation>
      </emma:emma>
    </inkml:annotationXML>
    <inkml:traceGroup>
      <inkml:annotationXML>
        <emma:emma xmlns:emma="http://www.w3.org/2003/04/emma" version="1.0">
          <emma:interpretation id="{8A6908A2-7F63-45DC-829B-447401125D81}" emma:medium="tactile" emma:mode="ink">
            <msink:context xmlns:msink="http://schemas.microsoft.com/ink/2010/main" type="paragraph" rotatedBoundingBox="19697,5928 21536,6004 21504,6783 19665,6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15923E-9CCC-4F7B-AEAB-266F7BF97E7E}" emma:medium="tactile" emma:mode="ink">
              <msink:context xmlns:msink="http://schemas.microsoft.com/ink/2010/main" type="line" rotatedBoundingBox="19697,5928 21536,6004 21504,6783 19665,6706"/>
            </emma:interpretation>
          </emma:emma>
        </inkml:annotationXML>
        <inkml:traceGroup>
          <inkml:annotationXML>
            <emma:emma xmlns:emma="http://www.w3.org/2003/04/emma" version="1.0">
              <emma:interpretation id="{7BE6D29F-AB03-4CE5-A38E-E0EB568C4E50}" emma:medium="tactile" emma:mode="ink">
                <msink:context xmlns:msink="http://schemas.microsoft.com/ink/2010/main" type="inkWord" rotatedBoundingBox="19697,5928 21536,6004 21504,6783 19665,6706"/>
              </emma:interpretation>
              <emma:one-of disjunction-type="recognition" id="oneOf0">
                <emma:interpretation id="interp0" emma:lang="en-US" emma:confidence="1">
                  <emma:literal>Low</emma:literal>
                </emma:interpretation>
                <emma:interpretation id="interp1" emma:lang="en-US" emma:confidence="0">
                  <emma:literal>L 0 W</emma:literal>
                </emma:interpretation>
                <emma:interpretation id="interp2" emma:lang="en-US" emma:confidence="0">
                  <emma:literal>Lo W</emma:literal>
                </emma:interpretation>
                <emma:interpretation id="interp3" emma:lang="en-US" emma:confidence="0">
                  <emma:literal>L on</emma:literal>
                </emma:interpretation>
                <emma:interpretation id="interp4" emma:lang="en-US" emma:confidence="0">
                  <emma:literal>L o W</emma:literal>
                </emma:interpretation>
              </emma:one-of>
            </emma:emma>
          </inkml:annotationXML>
          <inkml:trace contextRef="#ctx0" brushRef="#br0">0 69 9288,'7'-48'4515,"-7"48"-129,5-23-258,-5 23-1290,6 9-1161,-8 11-516,4 24-258,-2 4-258,1 16 0,-1 2 0,9 9 0,-5-8-258,8 3 129,-6-8-128,6-5-388,-3-13 0,0-3 0,-2-9 0,2-5 0,-4-6 0,2-5 0,-7-16 0,22 18 0,-5-14 0,7-3 0,6-1 0,5 0 0,6 0 0,7 0 0,2 0 0,-2 0 0,4 2 0,-10-2 0,12 0-2323,-17 0-2579,-1-2-258,-10-5-258,1 0 0</inkml:trace>
          <inkml:trace contextRef="#ctx0" brushRef="#br0" timeOffset="405.6007">895 407 12513,'-22'-44'4773,"3"33"-387,-3 11 129,10 16-2967,-24-3-645,13 19-258,-7-2-258,10 12 0,-1-1-258,9 4 129,6-6-129,6 0 0,4-5 0,12-2 129,3-7 0,12-6 129,-5-6 0,6-4 0,-3-9-128,-1-6-259,-6-15 0,-1-6 0,-10-8 0,-6-10 0,-5-6 0,-4-6 0,-6 0 0,-6 4 0,1 5 0,-4 3 0,6 17 0,-11-3-1162,24 31-3740,-20-3-258,9 13 129,1 14-516</inkml:trace>
          <inkml:trace contextRef="#ctx0" brushRef="#br0" timeOffset="920.4016">1368 359 14190,'0'-27'4902,"0"27"-258,-15 0 129,-8 0-3354,16 25-387,-11-3-387,13 15 0,-7-5-258,8 11-257,1-9-130,3 3 0,1-7 0,10-3 0,1-4 0,1-5 0,-13-18 0,30 16 0,-12-16 0,-2-2-130,0-12 130,2-8 0,-2-2 130,0 0-130,-2 5 0,0 3 0,-14 16 0,29-11 0,-13 11 0,0 18 0,0 5 0,3 6 0,1 1 0,5 0 0,-2-5 0,5-2 0,-3-11 0,2-4 0,-4-8 0,4-11 0,-8-18 0,-1-4 0,-7-14 0,-8-4 0,-3-8 0,-5-5 0,-11 7 0,-18-7-130,0 25-4901,-10 9-258,-4 17 129,-6 13-387</inkml:trace>
        </inkml:traceGroup>
      </inkml:traceGroup>
    </inkml:traceGroup>
    <inkml:traceGroup>
      <inkml:annotationXML>
        <emma:emma xmlns:emma="http://www.w3.org/2003/04/emma" version="1.0">
          <emma:interpretation id="{C4DEBC3B-0627-46BD-AD48-341E81225DE9}" emma:medium="tactile" emma:mode="ink">
            <msink:context xmlns:msink="http://schemas.microsoft.com/ink/2010/main" type="paragraph" rotatedBoundingBox="19515,7665 21665,7766 21639,8318 19489,8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32D551-1656-4053-8962-9A354290623F}" emma:medium="tactile" emma:mode="ink">
              <msink:context xmlns:msink="http://schemas.microsoft.com/ink/2010/main" type="line" rotatedBoundingBox="19515,7665 21665,7766 21639,8318 19489,8217"/>
            </emma:interpretation>
          </emma:emma>
        </inkml:annotationXML>
        <inkml:traceGroup>
          <inkml:annotationXML>
            <emma:emma xmlns:emma="http://www.w3.org/2003/04/emma" version="1.0">
              <emma:interpretation id="{D01B67B3-5AA4-41C8-9092-08B600A85290}" emma:medium="tactile" emma:mode="ink">
                <msink:context xmlns:msink="http://schemas.microsoft.com/ink/2010/main" type="inkWord" rotatedBoundingBox="19515,7665 21665,7766 21639,8318 19489,8217"/>
              </emma:interpretation>
              <emma:one-of disjunction-type="recognition" id="oneOf1">
                <emma:interpretation id="interp5" emma:lang="en-US" emma:confidence="0">
                  <emma:literal>Low</emma:literal>
                </emma:interpretation>
                <emma:interpretation id="interp6" emma:lang="en-US" emma:confidence="0">
                  <emma:literal>Lou</emma:literal>
                </emma:interpretation>
                <emma:interpretation id="interp7" emma:lang="en-US" emma:confidence="0">
                  <emma:literal>how</emma:literal>
                </emma:interpretation>
                <emma:interpretation id="interp8" emma:lang="en-US" emma:confidence="0">
                  <emma:literal>low</emma:literal>
                </emma:interpretation>
                <emma:interpretation id="interp9" emma:lang="en-US" emma:confidence="0">
                  <emma:literal>cow</emma:literal>
                </emma:interpretation>
              </emma:one-of>
            </emma:emma>
          </inkml:annotationXML>
          <inkml:trace contextRef="#ctx0" brushRef="#br0" timeOffset="5990.4105">-189 1928 11739,'13'-75'5031,"-8"43"-258,-3 6 129,-2 26-2064,0-36-1419,0 36-516,0 0-258,0 11-128,2 8-517,3 12 0,-1 1 0,3 9 0,-4 1 0,4 6 0,-3-3 0,-1-1 0,-1-3 0,-2-4 0,0-6 0,0-3 0,0-5 0,2-5 0,-2-18 0,23 23 0,-2-17 0,6-1 0,7-2 0,5-1 0,4 4 0,-1-6 0,10 7 0,-13-9-775,23 2-4256,-12-5-129,5-1-129,0-6-258</inkml:trace>
          <inkml:trace contextRef="#ctx0" brushRef="#br0" timeOffset="6333.6112">777 2058 14577,'-41'-37'5031,"13"24"-258,3 8 129,-14 1-3354,17 11-645,-6 9-258,8 9-257,3 4-388,4 6 0,6 3 0,7-1 0,0-1 0,14-3 0,6-4 0,8-8 0,3-7 0,2-6 0,-1-8 0,2-9 0,-5-13 0,-3-8 0,-10-9 0,-7-4 0,-9-5 0,0 0 0,-11 7 0,-6-1 0,2 13 0,-11 2 0,26 27-2581,-27-7-2579,27 7 0,-23 13-387,21 5 0</inkml:trace>
          <inkml:trace contextRef="#ctx0" brushRef="#br0" timeOffset="6754.8119">1265 1983 15351,'46'-12'5160,"-46"12"-258,0 0-129,-20 10-3612,17 12-516,-6-1-129,9 8-257,-2-1-259,2 4 0,14 0 0,4-2 0,7-1 0,2-4 0,1-6 0,1-5-130,-1-5 1,-1-7 129,-2-2 129,-1-3 1,-2-6-130,-3 0 0,-1 2 0,0 5 0,0 2 0,1 3 0,1 10 0,5 5 0,-2-2 0,4 2 0,-1-8 0,4 1 0,1-11 0,1-7 0,-2-18 0,-2-11 0,-4-8 0,-7-11 0,-8-8 0,-9-4 0,0 8 0,-26-7 0,-3 25-4645,-15 11-773,-4 19 129,-13 11-516</inkml:trace>
        </inkml:traceGroup>
      </inkml:traceGroup>
    </inkml:traceGroup>
    <inkml:traceGroup>
      <inkml:annotationXML>
        <emma:emma xmlns:emma="http://www.w3.org/2003/04/emma" version="1.0">
          <emma:interpretation id="{5EF1E326-0F4E-468E-AED2-A3535CBD72F8}" emma:medium="tactile" emma:mode="ink">
            <msink:context xmlns:msink="http://schemas.microsoft.com/ink/2010/main" type="paragraph" rotatedBoundingBox="19625,9254 21892,9146 21933,10016 19667,10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D139C1-E18C-47DD-8E0F-C4721D544397}" emma:medium="tactile" emma:mode="ink">
              <msink:context xmlns:msink="http://schemas.microsoft.com/ink/2010/main" type="line" rotatedBoundingBox="19625,9254 21892,9146 21933,10016 19667,10124"/>
            </emma:interpretation>
          </emma:emma>
        </inkml:annotationXML>
        <inkml:traceGroup>
          <inkml:annotationXML>
            <emma:emma xmlns:emma="http://www.w3.org/2003/04/emma" version="1.0">
              <emma:interpretation id="{3BC82C8D-F736-4A45-9A9F-9672AC1A2384}" emma:medium="tactile" emma:mode="ink">
                <msink:context xmlns:msink="http://schemas.microsoft.com/ink/2010/main" type="inkWord" rotatedBoundingBox="19625,9254 21892,9146 21933,10016 19667,10124"/>
              </emma:interpretation>
              <emma:one-of disjunction-type="recognition" id="oneOf2">
                <emma:interpretation id="interp10" emma:lang="en-US" emma:confidence="1">
                  <emma:literal>Low</emma:literal>
                </emma:interpretation>
                <emma:interpretation id="interp11" emma:lang="en-US" emma:confidence="0">
                  <emma:literal>LOW</emma:literal>
                </emma:interpretation>
                <emma:interpretation id="interp12" emma:lang="en-US" emma:confidence="0">
                  <emma:literal>Lows</emma:literal>
                </emma:interpretation>
                <emma:interpretation id="interp13" emma:lang="en-US" emma:confidence="0">
                  <emma:literal>Lowy</emma:literal>
                </emma:interpretation>
                <emma:interpretation id="interp14" emma:lang="en-US" emma:confidence="0">
                  <emma:literal>Lowe</emma:literal>
                </emma:interpretation>
              </emma:one-of>
            </emma:emma>
          </inkml:annotationXML>
          <inkml:trace contextRef="#ctx0" brushRef="#br0" timeOffset="17799.6312">-66 3390 11610,'7'-50'4902,"-3"33"-516,-4 17 387,16 1-2580,-16-1-774,10 50-516,-6-3-258,10 20-129,-7 6-129,6 14 129,-6 2-258,2-2 1,-4-5-259,0-7 0,-3-15 0,0-13 0,0-12 0,1-12 0,1-7 0,-4-16 0,23 11 0,-3-11 0,3 0 0,7 0 0,7-2 0,8 0 0,3 1 0,2-5 0,5 6 0,-5-9-130,14 9-2450,-11-7-2322,4-3-258,-2-6-129,7-2-258</inkml:trace>
          <inkml:trace contextRef="#ctx0" brushRef="#br0" timeOffset="18142.8318">1268 3764 13029,'-14'-61'5031,"-11"44"-387,-9 9 258,9 21-3354,-19 1-516,8 20-258,-6 1-258,8 14-129,0-3-129,11 5 0,5-1-258,14-7 129,4-6-129,11-3 0,12-9 0,9-6 129,4-10 1,5-5-130,-2-9 0,4-13 0,-8-16 0,1-12 0,-11-13 0,-6-5 0,-10-5 0,-5 3 0,-4 5 0,-7 10 0,-2 17 0,-16 6-1033,25 28-3224,-18 8-903,14 16 0,4 2-258,9 6-516</inkml:trace>
          <inkml:trace contextRef="#ctx0" brushRef="#br0" timeOffset="18595.2327">1547 3737 13416,'41'-35'5031,"-41"35"-129,16-25-129,-16 25-2451,0 0-1290,-3 23-516,-6-4-129,5 10-129,1 3-128,-1 5-130,1 6 0,3-4 0,0 0-130,0-5 1,3-4-129,2-7 0,4-5 0,-9-18 129,20 9 129,-20-9 129,28-16 129,-10-4 0,0-4 129,5 0-257,-2 5-130,4 5 0,0 8 0,4 6 0,1 7 0,2 13 0,0 1 0,2 4 0,-2-5 0,2-4 0,-2-7 0,3-9 0,-3-6 0,0-20 0,-5-19 0,0-10 0,-8-13 0,-6-6 0,-10-5 0,-3-6 0,-9 12 0,-14 4 0,9 31-130,-18 1-5030,3 17-258,-6 10 0,5 10-387</inkml:trace>
        </inkml:traceGroup>
      </inkml:traceGroup>
    </inkml:traceGroup>
    <inkml:traceGroup>
      <inkml:annotationXML>
        <emma:emma xmlns:emma="http://www.w3.org/2003/04/emma" version="1.0">
          <emma:interpretation id="{08CF1667-F1B4-4419-AA7D-F96A240FDA4A}" emma:medium="tactile" emma:mode="ink">
            <msink:context xmlns:msink="http://schemas.microsoft.com/ink/2010/main" type="paragraph" rotatedBoundingBox="19772,10711 22814,11054 22573,13197 19531,128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5857D6-20C7-492E-90F4-1C2358A2F4BA}" emma:medium="tactile" emma:mode="ink">
              <msink:context xmlns:msink="http://schemas.microsoft.com/ink/2010/main" type="line" rotatedBoundingBox="19772,10711 22814,11054 22573,13197 19531,12854"/>
            </emma:interpretation>
          </emma:emma>
        </inkml:annotationXML>
        <inkml:traceGroup>
          <inkml:annotationXML>
            <emma:emma xmlns:emma="http://www.w3.org/2003/04/emma" version="1.0">
              <emma:interpretation id="{62EB6B8C-8C00-4A53-979D-7977B6C2C893}" emma:medium="tactile" emma:mode="ink">
                <msink:context xmlns:msink="http://schemas.microsoft.com/ink/2010/main" type="inkWord" rotatedBoundingBox="19772,10711 22814,11054 22573,13197 19531,12854"/>
              </emma:interpretation>
              <emma:one-of disjunction-type="recognition" id="oneOf3">
                <emma:interpretation id="interp15" emma:lang="en-US" emma:confidence="1">
                  <emma:literal>High</emma:literal>
                </emma:interpretation>
                <emma:interpretation id="interp16" emma:lang="en-US" emma:confidence="0">
                  <emma:literal>(fig h</emma:literal>
                </emma:interpretation>
                <emma:interpretation id="interp17" emma:lang="en-US" emma:confidence="0">
                  <emma:literal>Hig h</emma:literal>
                </emma:interpretation>
                <emma:interpretation id="interp18" emma:lang="en-US" emma:confidence="0">
                  <emma:literal>"fig h</emma:literal>
                </emma:interpretation>
                <emma:interpretation id="interp19" emma:lang="en-US" emma:confidence="0">
                  <emma:literal>trig h</emma:literal>
                </emma:interpretation>
              </emma:one-of>
            </emma:emma>
          </inkml:annotationXML>
          <inkml:trace contextRef="#ctx0" brushRef="#br0" timeOffset="29936.4526">34 5374 13545,'-6'30'4773,"-1"-2"0,0 13-258,-11-5-2967,18 21-129,-3-9-645,3 9-258,1-4-387,8-3-129,6 1-516,-6-13-516,15 10-1290,-6-27-2451,0-3 129,0-16-516,3-2-129</inkml:trace>
          <inkml:trace contextRef="#ctx0" brushRef="#br0" timeOffset="30466.8535">183 5754 11223,'-21'-5'4902,"21"5"-258,19-7 129,17-4-2451,33 11-1032,-3-2-258,23 1-258,-4-8-129,11 2-258,-8-6 0,-5 1-129,-13-1-128,-14 6-130,-13-2 0,-11 6 0,-10 3 0,-22 0 0,17 14 0,-11 7 0,-3 6 0,3 1 0,2 12 0,-8-8-1033,16 8-3482,-16-7-516,0-5 0,-3-12-258</inkml:trace>
          <inkml:trace contextRef="#ctx0" brushRef="#br0" timeOffset="30170.453">526 5415 14319,'39'-66'4902,"-30"48"-387,-9 18 258,0 0-2967,7 14-645,-7 13-258,0 14-515,0 1-388,2 17 0,2 0 0,6 10 0,1-1 0,2 1 0,1-3 0,-5-11 0,7 2-388,-16-30-2708,0 1-1935,0-28 0,-20 7-387,-3-17 129</inkml:trace>
          <inkml:trace contextRef="#ctx0" brushRef="#br0" timeOffset="30622.8538">991 5584 14706,'0'-116'4773,"1"70"-129,5 10-258,-1 4-3096,-5 32-1419,25 0-2322,-16 11-2064,0 14 0,9 8-258,3 3-516</inkml:trace>
          <inkml:trace contextRef="#ctx0" brushRef="#br0" timeOffset="31215.6549">1645 5655 12384,'7'-27'5031,"-28"9"-516,-2 18 258,-2 9-2709,-7 0-1032,9 14-258,-6 0-258,6 8-129,2 1 0,8 1-258,5-2 0,8-1 0,0-2 0,14-5 0,5-7-129,8-8 0,3-8 0,4-6 129,0-13-129,3-10 0,1-6 0,-1-6 130,-5 2-130,-5 5 0,-6 3 0,-3 14 0,-18 17 0,19 0 0,-15 19 0,-4 24 0,0 17 0,0 19 0,0 11 0,0 12 0,0 5 0,3 3 0,3 2 0,-1 4 0,-1-6 0,-1 2 0,-1-14 0,-2-4 0,0-18 0,0-6 0,-4-20 0,-4-17 0,-8-22 0,-8-16 0,-4-18 0,-11-18 0,-6-5 0,-10-13 0,-4-3 0,-1-8 0,3 3 0,9-3 0,12 1 0,17-2 0,19 0 0,27-8 0,37 17-259,9-18-4772,23 5-258,3-1 0,13 3-387</inkml:trace>
          <inkml:trace contextRef="#ctx0" brushRef="#br0" timeOffset="31652.4556">2495 5153 16770,'29'-73'4902,"-20"50"129,-9 23-129,0 0-3999,12 53-644,-12-3-259,0 20 0,-2 6 0,2 15 0,0 7 0,0 1 0,4 4 0,3-5 0,0-9 0,2-12 0,-4-13 0,1-18 0,-1-21 0,-5-25 0,16-16 0,-5-27 0,5-12 0,5-9 0,6-7 0,7 0 0,1 7 0,3 14 0,-3 11 0,1 17 0,-4 17 0,-6 14 0,-4 25 0,-6 16 0,-4 10 0,-6 8 0,1 8 0,-7-8 0,9 13-904,-9-18-3998,0-6-387,0-15 129,9-6-387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5:42.6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71C8ACB-9531-4A52-8A15-DCA1C4F058B6}" emma:medium="tactile" emma:mode="ink">
          <msink:context xmlns:msink="http://schemas.microsoft.com/ink/2010/main" type="writingRegion" rotatedBoundingBox="8675,4504 20036,4504 20036,18601 8675,18601"/>
        </emma:interpretation>
      </emma:emma>
    </inkml:annotationXML>
    <inkml:traceGroup>
      <inkml:annotationXML>
        <emma:emma xmlns:emma="http://www.w3.org/2003/04/emma" version="1.0">
          <emma:interpretation id="{9759B27F-FD5D-492B-B7F7-817262949A93}" emma:medium="tactile" emma:mode="ink">
            <msink:context xmlns:msink="http://schemas.microsoft.com/ink/2010/main" type="paragraph" rotatedBoundingBox="13231,4530 15742,4412 15781,5237 13269,53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6CADBB0-675B-486A-8DC3-AB96DC417403}" emma:medium="tactile" emma:mode="ink">
              <msink:context xmlns:msink="http://schemas.microsoft.com/ink/2010/main" type="line" rotatedBoundingBox="13231,4530 15742,4412 15781,5237 13269,5355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FBCC6E2-E157-4675-8C26-4087C769B04A}" emma:medium="tactile" emma:mode="ink">
                <msink:context xmlns:msink="http://schemas.microsoft.com/ink/2010/main" type="inkWord" rotatedBoundingBox="13231,4530 13657,4510 13693,5286 13267,5306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At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1314-1497 11868,'11'-28'4902,"-8"10"-645,-3 18 516,0 0-2451,0 0-774,0 25-516,0-7-387,-3 16 0,-6 1-258,2 13 1,-4 4-388,0 6 0,-1 1 0,1 3 0,-1-3 0,1-7 0,2-6 0,2-7 0,0-10 0,3-12 0,4-17 0,0 0 0,-7-10 0,7-17 0,0-12 0,0-9 0,6-9 0,4-5 0,5-6 0,2-3 0,5 0 0,4 5 0,-3 4 0,2 10 0,-3 6 0,-3 12 0,-6 6 0,-1 10 0,-12 18 0,0 0 0,0 0 0,18-6 0,-18 6 0,7 25 0,0 2 0,2 5 0,2 5 0,-1 6 0,3 5 0,-1 4 0,-1 1 0,0 2 0,-1 0 0,-1-1 0,-2 1 0,-1-7 0,1-4 0,-2-4 0,1-10 0,-3-4 0,2-4 0,-5-22 0,6 25 0,-6-25 0,0 0-388,0 0-4643,-13 0-258,-3-16 129,2-6-387</inkml:trace>
          <inkml:trace contextRef="#ctx0" brushRef="#br0" timeOffset="171.6003">1250-1198 14706,'-20'-7'4644,"20"7"-387,0 0 129,22 9-3741,10 2-774,7-4-2064,13-4-1935,19 4-129,7-7-387,20-5-258</inkml:trace>
        </inkml:traceGroup>
        <inkml:traceGroup>
          <inkml:annotationXML>
            <emma:emma xmlns:emma="http://www.w3.org/2003/04/emma" version="1.0">
              <emma:interpretation id="{E4290FD1-C33E-4467-BAC3-E802DAD01849}" emma:medium="tactile" emma:mode="ink">
                <msink:context xmlns:msink="http://schemas.microsoft.com/ink/2010/main" type="inkWord" rotatedBoundingBox="15194,4515 15746,4489 15781,5237 15230,5263"/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b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1154.402">3141-1571 15093,'18'-22'4902,"-18"22"129,0 0-129,23 29-3741,-23-10-129,3 15-386,-3-2-646,7 13 0,-3-4 0,1 5 0,-1-2 0,-1 1 0,1-3 0,-2-4 0,0-8 0,-1-7 0,-1-3 0,0-20 0,0 0 0,-9-6 0,4-17 0,-6-12 0,6-4 0,-2-13 0,3-3 0,4-4 0,0 0 0,8 2 0,8 6 0,3 6 0,4 6 0,6 11 0,-1 6 0,8 12 0,1 6 0,0 4 0,-1 6 0,-2 8 0,-6 4 0,-6 5 0,-8 2 0,-11 1 0,-3-1 0,-8-2 0,-8 2 0,-8-5 0,3-2 0,-2-8 0,5 1 0,2-8 0,16-3-130,-18 6 1,18-6 0,0 0 129,0 0-129,0 0 129,0 0 0,15 9 0,-15-9 0,28 7 0,-10-2 129,3 0-129,0 3 0,3 2 129,-1 3-129,2 3 0,-2 2 0,2 5 129,-4 2 1,0 5-130,-5 0 0,0 6 0,-7-4 0,-3 3 0,-6-5 0,-4 2 0,-14-3 0,-8-2 0,-10-2 0,-12-9 0,0 5 0,-25-12-4774,9-4-128,-4-5-129,6-2-258</inkml:trace>
        </inkml:traceGroup>
      </inkml:traceGroup>
    </inkml:traceGroup>
    <inkml:traceGroup>
      <inkml:annotationXML>
        <emma:emma xmlns:emma="http://www.w3.org/2003/04/emma" version="1.0">
          <emma:interpretation id="{C826E609-D23F-405F-8610-33D662695672}" emma:medium="tactile" emma:mode="ink">
            <msink:context xmlns:msink="http://schemas.microsoft.com/ink/2010/main" type="paragraph" rotatedBoundingBox="12078,5727 17148,5871 17095,7736 12025,7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52B4342-3A2F-4B6D-A409-CFD9C73DEBBB}" emma:medium="tactile" emma:mode="ink">
              <msink:context xmlns:msink="http://schemas.microsoft.com/ink/2010/main" type="line" rotatedBoundingBox="12078,5727 17148,5871 17095,7736 12025,7592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79E405B-77D0-474D-AF92-6CB6E77758B5}" emma:medium="tactile" emma:mode="ink">
                <msink:context xmlns:msink="http://schemas.microsoft.com/ink/2010/main" type="inkWord" rotatedBoundingBox="12065,6191 14193,6251 14153,7652 12025,7592"/>
              </emma:interpretation>
              <emma:one-of disjunction-type="recognition" id="oneOf2">
                <emma:interpretation id="interp10" emma:lang="en-US" emma:confidence="0">
                  <emma:literal>High</emma:literal>
                </emma:interpretation>
                <emma:interpretation id="interp11" emma:lang="en-US" emma:confidence="0">
                  <emma:literal>high</emma:literal>
                </emma:interpretation>
                <emma:interpretation id="interp12" emma:lang="en-US" emma:confidence="0">
                  <emma:literal>sigh</emma:literal>
                </emma:interpretation>
                <emma:interpretation id="interp13" emma:lang="en-US" emma:confidence="0">
                  <emma:literal>Nigh</emma:literal>
                </emma:interpretation>
                <emma:interpretation id="interp14" emma:lang="en-US" emma:confidence="0">
                  <emma:literal>Sigh</emma:literal>
                </emma:interpretation>
              </emma:one-of>
            </emma:emma>
          </inkml:annotationXML>
          <inkml:trace contextRef="#ctx0" brushRef="#br0" timeOffset="17456.4306">129 111 1032,'-1'-17'2838,"1"17"258,-9-20 129,9 20-516,0 0-387,-25-25 129,25 25-258,-22-23-258,22 23 0,-21-16-129,21 16-387,-16-11-258,16 11-258,0 0-129,-16 27-258,7-2 0,7 12-129,-3 1-129,5 13 0,-2 3-129,2 2 129,6-2-387,1-3 0,5-6-129,-5-8-258,8 1-387,-15-19-774,14 8-1032,-14-27-2064,2 16 387,-2-16-516,0 0 0</inkml:trace>
          <inkml:trace contextRef="#ctx0" brushRef="#br0" timeOffset="17737.2311">220 222 8385,'39'-102'4644,"-25"65"0,-6 3-387,-8 7-1032,0 27-1032,0 0-516,12 15-387,-12 6-387,5 20-129,-3-4 1,9 17-775,-6-6 0,6 5 0,-4-3 0,4 0 0,-4-4 0,-2-3 0,2-2 0,-7-8 0,6 1 0,-6-13 0,1 4-1291,-1-25-2837,0 0-903,-12 9 129,12-9-258,-16-16-129</inkml:trace>
          <inkml:trace contextRef="#ctx0" brushRef="#br0" timeOffset="18080.4317">122 467 7869,'-19'-11'4386,"19"11"129,0 0-258,0 0-516,28-7-2193,-28 7-258,45 0-258,-17 0-258,18 0-258,6 0-258,12 0 0,5-9-129,8 1 0,-1-7 0,-3 3 0,-9-6 129,-7 2 0,-16-2 0,-11 6 0,-30 12 0,18-21 0,-18 21-129,-9-6 1,9 6-130,-25 6 0,13 10 0,1 3 0,8 6 0,-4 2-388,7 8-515,-8-13-2064,8 6-1677,0-3 0,0-5-387,0-20-258</inkml:trace>
          <inkml:trace contextRef="#ctx0" brushRef="#br0" timeOffset="18236.432">722 200 12255,'-11'-99'4644,"6"56"-645,5 25-129,0 18-3096,0 0-4386,9 9-387,-1 20-516,12 13-129</inkml:trace>
          <inkml:trace contextRef="#ctx0" brushRef="#br0" timeOffset="18938.4332">1230 387 10707,'4'-30'4515,"-4"1"129,0 29-258,0 0-1290,-21-26-1677,21 26-387,0 0-387,0 0-129,-20-11-129,20 11-129,0 0 0,-25 14-129,13 2-129,-3 6 0,-1 4 0,0 5 0,4 4 0,1-1-129,4 2 129,5-4 0,2-4-129,4-3 129,8-6-129,3-3 129,2-8 0,1-5 0,2-3 0,1-7 129,-3-9 0,3-5 0,-3-4 129,-2-4-129,-2 1 129,-1 3-128,-4 0-130,-2 7 0,-7 18 0,0 0 0,0 0 0,3 16 0,-3 20 0,0 8 0,0 10 0,0 10 0,0 7 0,0 5 0,0 6 0,4 5 0,-1 1 0,1-3 0,1-7 0,-1-10 0,-2-13 0,1-9 0,-3-16 0,0-14 0,0-16 0,-16-9 0,-3-15 0,-3-8 0,-6-9 0,-4-9 0,-4-9 0,2-3 0,2 0 0,6 1 0,4 6 0,6 0 0,15 16 0,-5-9-1420,17 19-3482,3 4-129,8 6 129,1 1-516</inkml:trace>
          <inkml:trace contextRef="#ctx0" brushRef="#br0" timeOffset="19375.234">1563 94 16770,'9'-24'4902,"-9"24"258,16 0-387,-16 9-3611,4 31-1162,1 2 0,7 12 0,-1 2 0,0 7 0,-2-1 0,-1-3 0,0-2 0,-5-9 0,1-7 0,-4-11 0,1-7 0,-1-23 0,0 16 0,0-16 0,2-13 0,2-8 0,1-4 0,2-3 0,2-4 0,2 2 0,1 1 0,8 4 0,-1 6 0,6 8 0,2 9 0,5 4 0,4 16 0,1 8 0,2 8 0,-7 4 0,4 8 0,-15-11 0,9 10-4774,-14-6-515,0-3 129,-2-8-387</inkml:trace>
        </inkml:traceGroup>
        <inkml:traceGroup>
          <inkml:annotationXML>
            <emma:emma xmlns:emma="http://www.w3.org/2003/04/emma" version="1.0">
              <emma:interpretation id="{0204E24D-C3E2-45EC-971F-6A7144E4A0F2}" emma:medium="tactile" emma:mode="ink">
                <msink:context xmlns:msink="http://schemas.microsoft.com/ink/2010/main" type="inkWord" rotatedBoundingBox="14999,5810 17148,5871 17097,7673 14947,7612"/>
              </emma:interpretation>
              <emma:one-of disjunction-type="recognition" id="oneOf3">
                <emma:interpretation id="interp15" emma:lang="en-US" emma:confidence="1">
                  <emma:literal>High</emma:literal>
                </emma:interpretation>
                <emma:interpretation id="interp16" emma:lang="en-US" emma:confidence="0">
                  <emma:literal>Hig h</emma:literal>
                </emma:interpretation>
                <emma:interpretation id="interp17" emma:lang="en-US" emma:confidence="0">
                  <emma:literal>Itig h</emma:literal>
                </emma:interpretation>
                <emma:interpretation id="interp18" emma:lang="en-US" emma:confidence="0">
                  <emma:literal>High h</emma:literal>
                </emma:interpretation>
                <emma:interpretation id="interp19" emma:lang="en-US" emma:confidence="0">
                  <emma:literal>Fig h</emma:literal>
                </emma:interpretation>
              </emma:one-of>
            </emma:emma>
          </inkml:annotationXML>
          <inkml:trace contextRef="#ctx0" brushRef="#br0" timeOffset="19936.835">2935-33 12126,'-4'-28'4773,"4"28"-129,0 0 129,0 0-1677,0 32-1935,0 5-516,2 18 0,1 6-258,4 14 130,-1 3-517,3 2 0,0-2 0,-4-12 0,7-4-259,-8-16-257,8 1-258,-12-24-903,15 0-2193,-15-23-1032,0 0 129,26-4-258,-12-19-258</inkml:trace>
          <inkml:trace contextRef="#ctx0" brushRef="#br0" timeOffset="20451.6358">3112 497 5805,'-55'-46'4515,"39"35"-516,-3-3 129,19 14-1161,0 0-516,0 0-516,46 0-645,-11 0-258,28 9-129,-6-9-129,17 7-129,-8-7-129,4 0-258,-15 0 0,-5-7 129,-17-2-129,-6 2 0,-27 7 0,23-11-128,-23 11-130,0 0 0,0 0 0,0 25 0,2 2 0,-2-2-388,2 16-1289,-4-4-2838,0-1-387,2-4 129,0-7-516</inkml:trace>
          <inkml:trace contextRef="#ctx0" brushRef="#br0" timeOffset="20155.2354">3246 174 13029,'10'-100'5031,"-10"68"-387,2 14 258,-2 18-2322,0 0-903,0 32-773,11 16-904,-4 6 0,5 11 0,1 3 0,-1 5 0,1-2 0,-8-9 0,6 1 0,-11-22-517,5 8-1418,-15-24-2580,1-7-516,9-18 0,-29 2 0</inkml:trace>
          <inkml:trace contextRef="#ctx0" brushRef="#br0" timeOffset="20607.6361">3605 248 13674,'0'-119'4386,"2"84"-774,-2-3-1161,0 20-5547,0 18-645,12 25-774,4 16 0</inkml:trace>
          <inkml:trace contextRef="#ctx0" brushRef="#br0" timeOffset="21200.4372">4092 376 14706,'4'-42'4773,"-4"42"-258,-23-18-129,-9 18-3096,11 12-645,-8 10-387,4 8-129,0 2-129,6 4 0,3-3 0,5-2 129,4-5-129,7-4 0,0-22 0,12 23 0,6-20 129,4-3-129,1-3 129,5-11 0,1-10 0,3 0 129,0-9-129,-2 5 0,-2-4 129,-3 7-258,-7 6 129,-2 10-129,-16 9 0,20 16 0,-15 16 0,-3 14 0,-2 13 129,0 8-129,0 11 129,0 11-129,0 0 259,3 6-259,1-6 0,1 1 0,0-10 0,-1-5 0,-4-13 0,-5-14 0,-13-12 0,-5-15 0,-9-12 0,-4-11 0,-5-15 0,-1-14 0,-1-10 0,4-10 0,3-11 0,6-8 0,5-4 0,4-5 0,10 6 0,6-3 0,15 14-517,3-6-1934,26 20-2193,9 7-387,16 11-258,7 5-129</inkml:trace>
          <inkml:trace contextRef="#ctx0" brushRef="#br0" timeOffset="21652.838">4724-280 15222,'-16'-52'4902,"16"52"129,0 0-387,-20 11-2709,20 37-1161,-5 14-515,5 22-259,-2 12 0,2 9 0,0 5 0,0-1 0,2-4 0,-2-11 0,2-17 0,-2-21 0,0-11 0,0-18 0,0-27 0,0 0 0,18-6 0,-4-24 0,4-4 0,3-7 0,2-3 0,4 3 0,-1 4 0,1 10 0,-2 6 0,2 15 0,-4 6 0,0 18 0,-2 10 0,-3 8 0,0 9 0,-9-3 0,14 13-3226,-20-8-1547,1-3-516,-4-5-129,5-5-387</inkml:trace>
        </inkml:traceGroup>
      </inkml:traceGroup>
    </inkml:traceGroup>
    <inkml:traceGroup>
      <inkml:annotationXML>
        <emma:emma xmlns:emma="http://www.w3.org/2003/04/emma" version="1.0">
          <emma:interpretation id="{8B27038F-D571-4425-BF9E-07E00D26201E}" emma:medium="tactile" emma:mode="ink">
            <msink:context xmlns:msink="http://schemas.microsoft.com/ink/2010/main" type="paragraph" rotatedBoundingBox="12022,7832 16593,7765 16617,9374 12046,94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A2D847-6B3C-47F0-8FD7-24FC196B8526}" emma:medium="tactile" emma:mode="ink">
              <msink:context xmlns:msink="http://schemas.microsoft.com/ink/2010/main" type="line" rotatedBoundingBox="12022,7832 16593,7765 16617,9374 12046,9441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1FF58E-D01E-4900-AC0F-E62F4F73B8EB}" emma:medium="tactile" emma:mode="ink">
                <msink:context xmlns:msink="http://schemas.microsoft.com/ink/2010/main" type="inkWord" rotatedBoundingBox="12022,7832 13761,7807 13785,9416 12046,9441"/>
              </emma:interpretation>
              <emma:one-of disjunction-type="recognition" id="oneOf4">
                <emma:interpretation id="interp20" emma:lang="en-US" emma:confidence="1">
                  <emma:literal>High</emma:literal>
                </emma:interpretation>
                <emma:interpretation id="interp21" emma:lang="en-US" emma:confidence="0">
                  <emma:literal>thigh</emma:literal>
                </emma:interpretation>
                <emma:interpretation id="interp22" emma:lang="en-US" emma:confidence="0">
                  <emma:literal>Hugh</emma:literal>
                </emma:interpretation>
                <emma:interpretation id="interp23" emma:lang="en-US" emma:confidence="0">
                  <emma:literal>•nigh</emma:literal>
                </emma:interpretation>
                <emma:interpretation id="interp24" emma:lang="en-US" emma:confidence="0">
                  <emma:literal>Highs</emma:literal>
                </emma:interpretation>
              </emma:one-of>
            </emma:emma>
          </inkml:annotationXML>
          <inkml:trace contextRef="#ctx0" brushRef="#br0" timeOffset="25490.4447">23 1641 11610,'-18'-2'4773,"18"2"-387,-20 20 387,20-20-2838,-9 43-645,-1-17-258,10 17-258,0-6 0,2 11-387,1 0 0,4 0-516,0 2 0,-1-11-387,4 6-129,-10-18-774,13 10-1419,-11-19-1935,-2-18 0,0 0-129,16 0-258</inkml:trace>
          <inkml:trace contextRef="#ctx0" brushRef="#br0" timeOffset="26020.8457">149 2034 9417,'-25'-25'4386,"-7"-3"0,32 28-258,0 0-1548,0 0-774,21-4-516,4 1-516,18 3-258,0 0 129,10-2-258,-3-3 129,3-1-258,-8-1 129,-6 2 0,-13-2 0,-2 5-129,-24 2 1,21-2-259,-21 2 0,2 13 0,-2 3 0,0 5 0,0 8 0,0 3 0,3 12-904,-6-3-3740,3-2-387,0-7 258,0-2-516</inkml:trace>
          <inkml:trace contextRef="#ctx0" brushRef="#br0" timeOffset="25740.0452">206 1735 14190,'14'-46'4902,"-14"46"-258,0 0 387,0 0-3096,0 0-774,5 25-387,4 11-644,-2 3-130,6 9 0,-2 2 0,1 5 0,0 0 0,-3-5 0,0 0 0,-7-11 0,7 9-1162,-11-30-1547,0 5-2322,2-23 129,-16 7-387,16-7 129</inkml:trace>
          <inkml:trace contextRef="#ctx0" brushRef="#br0" timeOffset="26785.247">953 1924 12126,'12'-39'4902,"-12"21"-258,0 18 0,-17-5-1548,-10 5-2322,7 10-387,-6 10-258,-1 8-129,2 6 129,2 2-258,3 1 258,8-1-129,7-4-129,5-7 129,3-4 0,15-7 0,7-5 0,7-9 0,3-3 0,3-15 0,-1-5 0,-1-4 0,-4-5 129,-4 4-129,-6-1 129,-6 9-129,-16 20 0,0 0 0,17 0 0,-17 22 0,0 24 0,0 16 0,0 15 0,0 12 258,0 9-129,9 5 258,2 0-129,7 2 0,0-5 129,3-8-257,-3-8-130,-2-8 0,-6-14 0,-4-8 0,-6-17 0,-11-10 0,-12-17 0,-7-10 0,-13-16 0,-9-14 0,-10-11 0,-7-7 0,-10-7 0,3-9 0,-1-2 0,12-1 0,10-1 0,21 6 0,25 1 0,25 8 0,39 7 0,25-2 0,36 10-4645,6 8-386,15 3-129,6-1-387</inkml:trace>
          <inkml:trace contextRef="#ctx0" brushRef="#br0" timeOffset="28033.2492">2764 1659 14190,'0'-32'4773,"0"32"-129,0 0 129,0 0-3225,0 34-516,0 0-129,5 12-387,-1 2-128,6 12-388,-3-1 0,2 3 0,-3-3 0,1-2 0,-5-6 0,-1-4 0,1-10 0,-2-5 0,0-5 0,0-9 0,0-18 0,16 14 0,2-14 0,10 0 0,6-6 0,9 1 0,5-4 0,3 2 0,1 2 0,-9-4 0,5 9 0,-23-14-3355,10 7-1805,-8-6 129,3 2-387,-1-3 0</inkml:trace>
        </inkml:traceGroup>
        <inkml:traceGroup>
          <inkml:annotationXML>
            <emma:emma xmlns:emma="http://www.w3.org/2003/04/emma" version="1.0">
              <emma:interpretation id="{65629ECE-3308-4BB2-A9B7-3AB0029CEA61}" emma:medium="tactile" emma:mode="ink">
                <msink:context xmlns:msink="http://schemas.microsoft.com/ink/2010/main" type="inkWord" rotatedBoundingBox="14822,7820 16594,7793 16604,8480 14832,8506"/>
              </emma:interpretation>
              <emma:one-of disjunction-type="recognition" id="oneOf5">
                <emma:interpretation id="interp25" emma:lang="en-US" emma:confidence="1">
                  <emma:literal>Low</emma:literal>
                </emma:interpretation>
                <emma:interpretation id="interp26" emma:lang="en-US" emma:confidence="0">
                  <emma:literal>Lowe</emma:literal>
                </emma:interpretation>
                <emma:interpretation id="interp27" emma:lang="en-US" emma:confidence="0">
                  <emma:literal>Lon</emma:literal>
                </emma:interpretation>
                <emma:interpretation id="interp28" emma:lang="en-US" emma:confidence="0">
                  <emma:literal>Lows</emma:literal>
                </emma:interpretation>
                <emma:interpretation id="interp29" emma:lang="en-US" emma:confidence="0">
                  <emma:literal>Lowy</emma:literal>
                </emma:interpretation>
              </emma:one-of>
            </emma:emma>
          </inkml:annotationXML>
          <inkml:trace contextRef="#ctx0" brushRef="#br0" timeOffset="28392.0498">3566 1958 14577,'-37'-34'4773,"13"27"-129,-2 7-129,-12 0-3096,19 18-645,-8 3-258,11 9-129,0 4 0,7 2-129,6 1-129,3-1 129,12-4-128,8 0-130,3-7 0,5-6 0,1-6 0,1-8 0,-1-5 0,-3-11 0,-4-12 0,-5-9 0,-8-7 0,-3-9 0,-6-4 0,-4-1 0,-8 3 0,-4 2 0,0 11 0,-4 5 0,20 32 0,-37-27-1678,37 27-3224,-22 18-387,17 5 258,0 5-516</inkml:trace>
          <inkml:trace contextRef="#ctx0" brushRef="#br0" timeOffset="28875.6507">3811 1952 15738,'15'-16'4902,"1"-1"-129,-16 17-129,0 0-3612,0 21-516,0 2-129,-2 2-129,2 7-129,0 4 0,5-1 130,4-1-259,2-2 0,1-4 0,-1-4 0,0-5-130,-11-19 130,14 20-129,-14-20 129,16 0 0,-5-16 0,1-6 129,4 1 1,0-4-130,5 4 0,1 1 0,3 11 0,-1 4 0,7 5 0,1 12 0,3 8 0,1 5 0,3-2 0,0-2 0,0-3 0,-3-7 0,3-11 0,-7-2 0,0-17 0,-5-14 0,-6-4 0,-7-9 0,-5-4 0,-5-2 0,-6 1 0,-9 6 0,-12-1 0,14 14-3097,-21 9-2192,5 12 0,-2 6-387</inkml:trace>
          <inkml:trace contextRef="#ctx0" brushRef="#br0" timeOffset="31636.8555">1291 1684 14577,'-11'-43'4644,"11"43"129,-5-16-258,8 25-2838,-3 7-774,11 16-387,-4 4 129,4 12-258,0 1-257,3 8-130,-4 0 0,3 0 0,-2-2 0,-6-5 0,2-7 0,-3-11 0,-1-4 0,-3-28 0,6 22 0,-6-22 0,8-16 0,0-9 0,0-4 0,5-3 0,-1-5 0,6 5 0,-4 2 0,4 8 0,0 6 0,3 13 0,-3 3 0,3 16 0,3 11 0,-3 6 0,0 5 0,2 3 0,-3 1 0,-2-4 0,-1 10 0,-17-13-4129,0 1-773,0-2-129,-8-1-387</inkml:trace>
        </inkml:traceGroup>
      </inkml:traceGroup>
    </inkml:traceGroup>
    <inkml:traceGroup>
      <inkml:annotationXML>
        <emma:emma xmlns:emma="http://www.w3.org/2003/04/emma" version="1.0">
          <emma:interpretation id="{36AFB962-7DED-445B-ACD4-5D0DE9240E68}" emma:medium="tactile" emma:mode="ink">
            <msink:context xmlns:msink="http://schemas.microsoft.com/ink/2010/main" type="paragraph" rotatedBoundingBox="12165,9282 17428,9550 17331,11443 12069,111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AEAA0C-DFFB-47B6-96FD-1F327BD03DD7}" emma:medium="tactile" emma:mode="ink">
              <msink:context xmlns:msink="http://schemas.microsoft.com/ink/2010/main" type="line" rotatedBoundingBox="12165,9282 17428,9550 17331,11443 12069,11176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56688FA-3F33-4F89-8F4A-2AC42F4EDAB9}" emma:medium="tactile" emma:mode="ink">
                <msink:context xmlns:msink="http://schemas.microsoft.com/ink/2010/main" type="inkWord" rotatedBoundingBox="12155,9479 13977,9572 13937,10358 12115,10266"/>
              </emma:interpretation>
              <emma:one-of disjunction-type="recognition" id="oneOf6">
                <emma:interpretation id="interp30" emma:lang="en-US" emma:confidence="1">
                  <emma:literal>Low</emma:literal>
                </emma:interpretation>
                <emma:interpretation id="interp31" emma:lang="en-US" emma:confidence="0">
                  <emma:literal>how</emma:literal>
                </emma:interpretation>
                <emma:interpretation id="interp32" emma:lang="en-US" emma:confidence="0">
                  <emma:literal>low</emma:literal>
                </emma:interpretation>
                <emma:interpretation id="interp33" emma:lang="en-US" emma:confidence="0">
                  <emma:literal>Lon</emma:literal>
                </emma:interpretation>
                <emma:interpretation id="interp34" emma:lang="en-US" emma:confidence="0">
                  <emma:literal>Loa</emma:literal>
                </emma:interpretation>
              </emma:one-of>
            </emma:emma>
          </inkml:annotationXML>
          <inkml:trace contextRef="#ctx0" brushRef="#br0" timeOffset="38032.8668">85 3520 14706,'25'-95'4902,"-18"53"-129,0 10 0,-7-6-2709,0 38-903,2-25-773,-2 25-388,3 11 0,1 23 0,-4 7 0,0 14 0,0 7 0,0 9 0,0 6 0,0-1 0,-5-1 0,-1-13 0,-1-10 0,0-8 0,2-8 0,1-6 0,4-7 0,0-7 0,0-16 0,29 20 0,-1-15 0,8-3 0,10 0 0,5-2 0,5 0 0,-3 0 0,4 1 0,-16-2-259,5 1-4514,-9 0-516,1 0 258,-4-6-516</inkml:trace>
          <inkml:trace contextRef="#ctx0" brushRef="#br0" timeOffset="38376.0673">926 3808 16383,'-46'-25'4644,"18"23"0,-1 4-258,-8 9-3354,12 15-516,0 3-258,5 4-129,6 3 0,7-2 0,7 0-129,5-4 0,11-5 129,9-6-129,-2-4 258,6-5-128,-4-8-130,1-2 0,-4-5 0,1-11 0,-9-11 0,-3-5 0,-8-7 0,-1-4 0,-2 0 0,-9 4 0,2 9 0,-14 0 0,21 30-3484,-20-11-1547,20 11 129,-10 22-387,13-1-258</inkml:trace>
          <inkml:trace contextRef="#ctx0" brushRef="#br0" timeOffset="38844.0682">1421 3845 16383,'0'-23'4644,"0"23"258,-30-7-387,30 7-3225,-36 11-516,23 6-515,-3 3-259,8 7 0,2-1 0,6 5 0,0-3 0,0 0 0,4-1 0,3-4 0,0-3 0,-7-20 0,14 23 0,-14-23 0,20 2 0,-20-2 0,27-16 0,-8-2 0,-1-3 0,7 1 0,0 2 0,1 6 0,1 3 0,2 9 0,-3 0 0,1 9 0,-2 1 0,0 3 0,-6-2 0,3-1 0,-1-8 0,4-2 0,2-9 0,-1-12 0,-1-8 0,-2-6 0,-1-8 0,-8-5 0,-4 4 0,-10-8 0,0 15 0,-23-6-2452,11 11-2450,-4 9-516,7 7 0,9 16-129</inkml:trace>
        </inkml:traceGroup>
        <inkml:traceGroup>
          <inkml:annotationXML>
            <emma:emma xmlns:emma="http://www.w3.org/2003/04/emma" version="1.0">
              <emma:interpretation id="{59E7CC3C-75B7-461B-893C-6E358FA15B79}" emma:medium="tactile" emma:mode="ink">
                <msink:context xmlns:msink="http://schemas.microsoft.com/ink/2010/main" type="inkWord" rotatedBoundingBox="14951,9423 17428,9550 17331,11443 14855,11317"/>
              </emma:interpretation>
              <emma:one-of disjunction-type="recognition" id="oneOf7">
                <emma:interpretation id="interp35" emma:lang="en-US" emma:confidence="1">
                  <emma:literal>High</emma:literal>
                </emma:interpretation>
                <emma:interpretation id="interp36" emma:lang="en-US" emma:confidence="0">
                  <emma:literal>Sigh</emma:literal>
                </emma:interpretation>
                <emma:interpretation id="interp37" emma:lang="en-US" emma:confidence="0">
                  <emma:literal>high</emma:literal>
                </emma:interpretation>
                <emma:interpretation id="interp38" emma:lang="en-US" emma:confidence="0">
                  <emma:literal>thigh</emma:literal>
                </emma:interpretation>
                <emma:interpretation id="interp39" emma:lang="en-US" emma:confidence="0">
                  <emma:literal>sigh</emma:literal>
                </emma:interpretation>
              </emma:one-of>
            </emma:emma>
          </inkml:annotationXML>
          <inkml:trace contextRef="#ctx0" brushRef="#br0" timeOffset="39280.869">3025 3473 8772,'-28'-76'4515,"10"40"0,6 1 0,6 17-1419,-19-21-516,25 39-774,-19-32-516,19 32-387,0 0-258,-18 7-515,11 25-130,3 18 0,1 12 0,-1 14 0,1 10 0,3 5 0,0 3 0,0-9 0,1-5 0,-1-21-259,18 1-2063,-14-24-2451,5-11-387,-9-25 0,21 7 0</inkml:trace>
          <inkml:trace contextRef="#ctx0" brushRef="#br0" timeOffset="39811.2698">3100 3815 8127,'-69'-48'3870,"37"28"129,16 17 0,16 3-1161,-16 0-645,32 14-903,3-7-258,29 13 0,0-15-129,27 9 0,0-14-258,14 4-129,-6-4 0,1-6 0,-15-8-128,-10 5-388,-18-7 0,-9 7 0,-32 9 0,21-12 0,-21 12 0,0 0 0,-12 23 0,3-2 0,0 11 0,0 2 0,7 7 0,-5-7 0,12 10-2968,-3-13-1934,5-6-129,-1-9-258,-6-16 0</inkml:trace>
          <inkml:trace contextRef="#ctx0" brushRef="#br0" timeOffset="39499.2692">3244 3562 14964,'25'-128'5031,"-20"84"0,-5 8-387,0 36-2709,0 0-773,6 20-1162,-6 17 0,1 18 0,5 8 0,3 9 0,-1 5 0,5-1 0,-1-1 0,-4-16 0,8 0 0,-16-27-2710,0-2-2063,0-30-387,-11 21 0,-7-23-129</inkml:trace>
          <inkml:trace contextRef="#ctx0" brushRef="#br0" timeOffset="39951.67">3717 3648 15093,'-7'-136'4644,"3"88"-387,-1 9-258,5 39-4128,0 0-3741,-9 18-258,11 25-516,7 7-258</inkml:trace>
          <inkml:trace contextRef="#ctx0" brushRef="#br0" timeOffset="40513.271">4197 3879 13674,'32'-55'4773,"-32"28"129,-16 4-258,-8 11-2193,-17 1-1548,9 11-387,-9 9-129,7 12-129,-2 6-129,10 5-129,6 3 130,6 1-130,9-4-130,5-4 1,1-4 0,-1-24 0,32 23 0,-10-23-129,3 0 258,3-16 0,-1-9 129,3-4 129,-5-6 0,2 3 1,-6 0-259,-3 10 0,-18 22 0,28-9 0,-17 24 0,-1 22 0,-1 16 0,-2 17 0,4 10 0,-2 16 0,2 9 0,1 7 0,1 2 0,-1 3 0,1-3 0,-3-4 0,-3-7 0,-3-14 0,-4-19 0,-2-19 0,-14-19 0,-7-17 0,-7-15 0,-6-20 0,-3-17 0,-4-13 0,-3-12 0,3-8 0,1-10 0,8-3 0,7-5 0,11-2 0,16 8 0,4-7 0,42 12-4387,-3 5-902,15 9 129,3 5-387</inkml:trace>
          <inkml:trace contextRef="#ctx0" brushRef="#br0" timeOffset="40887.6717">4639 3351 15609,'3'-31'4902,"-3"31"0,0 40-129,-7 8-3354,7 26-645,0 8-386,9 12-388,-4-3 0,6 2 0,-4-12 0,2-9 0,0-12 0,-2-15 0,-2-12 0,1-17 0,-6-16 0,16-1 0,-2-23 0,5-11 0,3-11 0,8-6 0,4-1 0,3 1 0,1 8 0,-1 10 0,-3 12 0,-4 17 0,-2 10 0,-5 26 0,1 11 0,-8 8 0,5 14 0,-12-9-1936,25 9-3095,3-10-129,18-8-387,9-12 0</inkml:trace>
        </inkml:traceGroup>
      </inkml:traceGroup>
    </inkml:traceGroup>
    <inkml:traceGroup>
      <inkml:annotationXML>
        <emma:emma xmlns:emma="http://www.w3.org/2003/04/emma" version="1.0">
          <emma:interpretation id="{C580C018-C4B1-4061-B342-E782B90B3B28}" emma:medium="tactile" emma:mode="ink">
            <msink:context xmlns:msink="http://schemas.microsoft.com/ink/2010/main" type="paragraph" rotatedBoundingBox="12297,11433 17323,11421 17325,12258 12299,122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E25F5E3-B08A-4320-970E-5B2EA52D36BE}" emma:medium="tactile" emma:mode="ink">
              <msink:context xmlns:msink="http://schemas.microsoft.com/ink/2010/main" type="line" rotatedBoundingBox="12297,11433 17323,11421 17325,12258 12299,12269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6769C0E-80B2-4BBC-8D44-236EEB1D7B11}" emma:medium="tactile" emma:mode="ink">
                <msink:context xmlns:msink="http://schemas.microsoft.com/ink/2010/main" type="inkWord" rotatedBoundingBox="12297,11433 14331,11428 14333,12234 12299,12239"/>
              </emma:interpretation>
              <emma:one-of disjunction-type="recognition" id="oneOf8">
                <emma:interpretation id="interp40" emma:lang="en-US" emma:confidence="1">
                  <emma:literal>Low</emma:literal>
                </emma:interpretation>
                <emma:interpretation id="interp41" emma:lang="en-US" emma:confidence="0">
                  <emma:literal>cow</emma:literal>
                </emma:interpretation>
                <emma:interpretation id="interp42" emma:lang="en-US" emma:confidence="0">
                  <emma:literal>Cow</emma:literal>
                </emma:interpretation>
                <emma:interpretation id="interp43" emma:lang="en-US" emma:confidence="0">
                  <emma:literal>low</emma:literal>
                </emma:interpretation>
                <emma:interpretation id="interp44" emma:lang="en-US" emma:confidence="0">
                  <emma:literal>wow</emma:literal>
                </emma:interpretation>
              </emma:one-of>
            </emma:emma>
          </inkml:annotationXML>
          <inkml:trace contextRef="#ctx0" brushRef="#br0" timeOffset="51745.2907">1519 5612 15609,'17'-17'4902,"-17"17"0,0 0-387,0 0-2967,0 9-645,-1 11-515,-3 12-388,-3 4 0,3 4 0,-1 5 0,1-1 0,4-1 0,0-2 0,0-7 0,8-9 0,0-6 0,-8-19 0,24 18 0,-24-18 0,26-2 0,-11-14 0,-1-3 0,2-4 0,-2-4 0,6 2 0,-3 0 0,3 7 0,-1 4 0,5 11 0,1 3 0,5 10 0,2 13 0,3 6 0,1 3 0,1 0 0,-1-2 0,-1-3 0,-4-9 0,-1-6 0,-3-12 0,-1-7 0,-3-22 0,2-4 0,-3-15 0,-5-8 0,-1-2 0,-7-8 0,4 13 0,-13-13-259,0 25-4901,2 0-258,10 16 129,6 5-516</inkml:trace>
          <inkml:trace contextRef="#ctx0" brushRef="#br0" timeOffset="51246.0899">1147 5645 15867,'-6'-42'4902,"6"42"-129,-24-16-258,0 16-3354,12 12-516,-4 8-258,5 12-258,1 5 0,4 6-129,5 1 0,1 2 0,10-3 0,8-2 0,3-9 0,4-4 129,-2-10 1,2-7-130,-2-11 0,1-2 0,-7-19 0,-1-8 0,-7-13 0,-2-6 0,-7-8 0,0 3 0,-5 2 0,-6 1 0,4 16 0,-12-5-1033,13 23-3869,6 16-258,0 0 129,0 0-387</inkml:trace>
          <inkml:trace contextRef="#ctx0" brushRef="#br0" timeOffset="50871.6893">263 5314 13416,'0'-40'5031,"0"22"-387,0 18 258,0-16-2580,0 16-774,0 0-644,0 0-904,0 0 0,-11 25 0,11 10 0,-2 4 0,1 13 0,-3 3 0,2 7 0,0 2 0,2 2 0,0-2 0,-1-7 0,1-5 0,0-8 0,1-6 0,7-12 0,2-6 0,-10-20 0,34 18 0,-9-15 0,2-3 0,6 0 0,7 0 0,2 0 0,4-2 0,6-5 0,3 5 0,-10-15-646,12 11-4127,-8-3-387,1 2 258,-5 2-516</inkml:trace>
        </inkml:traceGroup>
        <inkml:traceGroup>
          <inkml:annotationXML>
            <emma:emma xmlns:emma="http://www.w3.org/2003/04/emma" version="1.0">
              <emma:interpretation id="{D1FFA6BD-7F61-4F1E-A103-EE095D1BFE54}" emma:medium="tactile" emma:mode="ink">
                <msink:context xmlns:msink="http://schemas.microsoft.com/ink/2010/main" type="inkWord" rotatedBoundingBox="15706,11483 17323,11479 17325,12258 15708,12261"/>
              </emma:interpretation>
              <emma:one-of disjunction-type="recognition" id="oneOf9">
                <emma:interpretation id="interp45" emma:lang="en-US" emma:confidence="0">
                  <emma:literal>how</emma:literal>
                </emma:interpretation>
                <emma:interpretation id="interp46" emma:lang="en-US" emma:confidence="0">
                  <emma:literal>Low</emma:literal>
                </emma:interpretation>
                <emma:interpretation id="interp47" emma:lang="en-US" emma:confidence="0">
                  <emma:literal>low</emma:literal>
                </emma:interpretation>
                <emma:interpretation id="interp48" emma:lang="en-US" emma:confidence="0">
                  <emma:literal>LOW</emma:literal>
                </emma:interpretation>
                <emma:interpretation id="interp49" emma:lang="en-US" emma:confidence="0">
                  <emma:literal>Cow</emma:literal>
                </emma:interpretation>
              </emma:one-of>
            </emma:emma>
          </inkml:annotationXML>
          <inkml:trace contextRef="#ctx0" brushRef="#br0" timeOffset="52447.292">3724 5373 15609,'-16'-44'5160,"16"44"-129,-12-27-258,12 27-3612,0 0-387,0 0-515,0 0-259,-11 11 0,9 5 0,-1 1 0,-1 5 0,1-3 0,-1 3 0,2-6 0,2-16 0,-1 18 0,1-18 0,0 0 0,0 0 0,0 0 0,0 0 0,0 0 0,0-15 0,-2-1 0,2 16-130,-4-34-128,4 18 129,-2-3-129,1 3 387,-1 0-129,2 16 387,-4-21-258,4 21 1,0 0-130,0 0 0,0 0 0,-3 26 0,3 3 0,0 4 0,0 8 0,2 7 0,1 4 0,1 1 0,-1 4 0,1-2 0,-1 1 0,-1-7 0,0-2 0,-2-10 0,2-5 0,-2-7 0,1-9 0,-1-16 0,9 18 0,-9-18 0,31 3 0,-5 1 0,6-4 0,7 3 0,4-3 0,12 7 0,-8-12-1420,24 5-3482,-11-2-387,10-1 129,-5-8-516</inkml:trace>
          <inkml:trace contextRef="#ctx0" brushRef="#br0" timeOffset="52806.0926">4569 5636 13416,'-51'-8'4902,"22"8"-129,4 12 0,-12-1-2967,21 24-645,-11-5-258,13 13-258,0-2-257,8 4-388,6-1 0,2-1 0,12-6 0,6-5 0,5-5 0,5-6 0,-3-8 0,1-8 0,-3-5 0,-3-7 0,-3-16 0,-3-9 0,-7-15 0,-5-2 0,-4-12 0,0 1 0,-4 3 0,-7 3 0,2 12 0,-12-3-1033,12 27-3869,-7 8-258,16 10 0,-14 10-516</inkml:trace>
          <inkml:trace contextRef="#ctx0" brushRef="#br0" timeOffset="53274.0934">4797 5654 13029,'27'-21'5031,"-27"21"-258,0 0 129,0 0-2709,-4 27-1290,-8-6-258,6 13-129,-3-2-129,8 5-129,-1-3-258,2-2 0,0 0-258,2-7 129,3-4 0,-5-21-129,12 21 258,-12-21-129,0 0 129,23-12 0,-12-6 129,0-1 129,-1-6-129,5 5 129,-3 2 1,4 10-259,-16 8 0,32 0 0,-14 3 0,3 13 0,-1 4 0,3 1 0,-2-3 0,1-2 0,-3-9 0,4-5 0,-3-4 0,3-19 0,2-13 0,0-7 0,-4-13 0,1-2 0,-8-7 0,-7 1 0,-5 5 0,-4 4 0,-3 19 0,-17-2-4387,15 13-773,0 4-258,7 19-258</inkml:trace>
        </inkml:traceGroup>
      </inkml:traceGroup>
    </inkml:traceGroup>
    <inkml:traceGroup>
      <inkml:annotationXML>
        <emma:emma xmlns:emma="http://www.w3.org/2003/04/emma" version="1.0">
          <emma:interpretation id="{E4FD690A-A53E-40C0-850E-ABB7295E6144}" emma:medium="tactile" emma:mode="ink">
            <msink:context xmlns:msink="http://schemas.microsoft.com/ink/2010/main" type="paragraph" rotatedBoundingBox="8675,11833 18964,11833 18964,13576 8675,13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096681-8FD5-4042-9316-C1A2BC2C29F2}" emma:medium="tactile" emma:mode="ink">
              <msink:context xmlns:msink="http://schemas.microsoft.com/ink/2010/main" type="inkBullet" rotatedBoundingBox="8675,11833 8809,11833 8809,13066 8675,13066"/>
            </emma:interpretation>
            <emma:one-of disjunction-type="recognition" id="oneOf10">
              <emma:interpretation id="interp50" emma:lang="en-US" emma:confidence="0">
                <emma:literal>4</emma:literal>
              </emma:interpretation>
              <emma:interpretation id="interp51" emma:lang="en-US" emma:confidence="0">
                <emma:literal>!</emma:literal>
              </emma:interpretation>
              <emma:interpretation id="interp52" emma:lang="en-US" emma:confidence="0">
                <emma:literal>y</emma:literal>
              </emma:interpretation>
              <emma:interpretation id="interp53" emma:lang="en-US" emma:confidence="0">
                <emma:literal>i</emma:literal>
              </emma:interpretation>
              <emma:interpretation id="interp54" emma:lang="en-US" emma:confidence="0">
                <emma:literal>;</emma:literal>
              </emma:interpretation>
            </emma:one-of>
          </emma:emma>
        </inkml:annotationXML>
        <inkml:trace contextRef="#ctx0" brushRef="#br1" timeOffset="-36613.2642">-3375 5684 9417,'-2'-28'4773,"2"28"0,-3-16-387,3 16-1032,0 0-1419,-4 9-774,4 25-258,0-1-258,0 21 0,2 3-129,5 16-257,-1 3-259,4 8 0,-1-2 0,2-1 0,-1-2 0,1-5 0,-2-4 0,0-6 0,-2-4 0,0-1 0,-2-7 0,-1-3 0,-2-8 0,0-3 0,1-8 0,-3-12 0,4-2 0,-4-16-1162,0 0-1160,0 0-2580,1-23-129,-1-4 0,0-3-258</inkml:trace>
        <inkml:trace contextRef="#ctx0" brushRef="#br1" timeOffset="-36270.0636">-3323 6298 10707,'0'0'4515,"0"0"-129,0-19-129,0 19-2064,0 0-903,0 0-645,0 0-516,0 0-129,10 0-387,-10 0-129,0 0-516,25 5-1161,-25-5-2064,18 5-129,-18-5 0,20 4-258</inkml:trace>
      </inkml:traceGroup>
      <inkml:traceGroup>
        <inkml:annotationXML>
          <emma:emma xmlns:emma="http://www.w3.org/2003/04/emma" version="1.0">
            <emma:interpretation id="{7D5A0513-3A7F-431E-B1A2-9693FDF34C24}" emma:medium="tactile" emma:mode="ink">
              <msink:context xmlns:msink="http://schemas.microsoft.com/ink/2010/main" type="line" rotatedBoundingBox="8757,12349 18964,12349 18964,13576 8757,13576">
                <msink:destinationLink direction="with" ref="{EAA1E13D-D6C0-4BD3-A907-F8DDD7A041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9C8505-B1E8-492E-869A-508F65555F82}" emma:medium="tactile" emma:mode="ink">
                <msink:context xmlns:msink="http://schemas.microsoft.com/ink/2010/main" type="inkWord" rotatedBoundingBox="8757,12349 11176,12349 11176,13281 8757,13281"/>
              </emma:interpretation>
              <emma:one-of disjunction-type="recognition" id="oneOf11">
                <emma:interpretation id="interp55" emma:lang="en-US" emma:confidence="0">
                  <emma:literal>-B</emma:literal>
                </emma:interpretation>
                <emma:interpretation id="interp56" emma:lang="en-US" emma:confidence="0">
                  <emma:literal>To</emma:literal>
                </emma:interpretation>
                <emma:interpretation id="interp57" emma:lang="en-US" emma:confidence="0">
                  <emma:literal>~B</emma:literal>
                </emma:interpretation>
                <emma:interpretation id="interp58" emma:lang="en-US" emma:confidence="0">
                  <emma:literal>"B</emma:literal>
                </emma:interpretation>
                <emma:interpretation id="interp59" emma:lang="en-US" emma:confidence="0">
                  <emma:literal>'B</emma:literal>
                </emma:interpretation>
              </emma:one-of>
            </emma:emma>
          </inkml:annotationXML>
          <inkml:trace contextRef="#ctx0" brushRef="#br1" timeOffset="-35770.8629">-3202 6223 6837,'-20'-3'4128,"-3"1"258,23 2-129,-21 0-1419,3 0-516,18 0-774,-18 0-387,18 0-387,0 0 0,0 0-258,0 0 0,18 14 0,3-10 0,18 3 0,8-5 0,18 1-129,14-3-128,19 0-259,8-3 0,13-1 0,6-5 0,3 0 0,-2 1 0,-5 0 0,-9 0 0,-14-1 0,-12 2 0,-15-1 0,-14 3 0,-13 1 0,-12 1 0,-9 1 0,-23 2 0,20-5 0,-20 5 0,0 0-4774,-11 0-128,-10 0-387,-6 3-129</inkml:trace>
          <inkml:trace contextRef="#ctx0" brushRef="#br1" timeOffset="-33555.659">-1459 6499 14190,'0'0'4902,"-7"16"-129,7-16-129,-14 23-3096,15 4-645,-1-2-129,6 14-129,-6-3-387,7 8-128,-4 4-130,1 2 0,-4-2 0,2-4 0,-2-6 0,0-8 0,0-5 0,0-25 0,-20 7 0,9-18 0,1-15 0,1-14-130,2-6 130,3-9-129,4-5 129,0-3 129,11-2 1,8 4-130,1 2 0,5 11 0,2 4 0,5 12 0,1 7 0,5 12 0,1 10 0,0 3 0,-2 11 0,1 6 0,-6 7 0,-9 4 0,-7 0 0,-11 1 0,-5-1 0,-7-5 0,-9 1 0,-5-7 0,1-1-259,1-8 1,3 0 0,16-8 129,-18 6 0,18-6 0,0 0 129,16 5 129,5-1 0,8 3 0,1 2 258,9 5-129,-2 2-128,3 5-130,-7 1 0,-1 4 0,-10 3 0,-8 5 0,-9-1 0,-5 5 0,-14-3 0,-11 1 0,-9-2 0,-10-4 0,-6-2 0,-10-10 0,1 5-259,-19-23-3224,12 9-1419,-4-9-129,10 2-258,3-2-129</inkml:trace>
        </inkml:traceGroup>
        <inkml:traceGroup>
          <inkml:annotationXML>
            <emma:emma xmlns:emma="http://www.w3.org/2003/04/emma" version="1.0">
              <emma:interpretation id="{0BA8BF65-F227-4B91-85A8-A9137D9495A7}" emma:medium="tactile" emma:mode="ink">
                <msink:context xmlns:msink="http://schemas.microsoft.com/ink/2010/main" type="inkWord" rotatedBoundingBox="16810,13399 18964,13475 18960,13608 16806,13532"/>
              </emma:interpretation>
              <emma:one-of disjunction-type="recognition" id="oneOf12">
                <emma:interpretation id="interp60" emma:lang="en-US" emma:confidence="0">
                  <emma:literal>--</emma:literal>
                </emma:interpretation>
                <emma:interpretation id="interp61" emma:lang="en-US" emma:confidence="0">
                  <emma:literal>=</emma:literal>
                </emma:interpretation>
                <emma:interpretation id="interp62" emma:lang="en-US" emma:confidence="0">
                  <emma:literal>to</emma:literal>
                </emma:interpretation>
                <emma:interpretation id="interp63" emma:lang="en-US" emma:confidence="0">
                  <emma:literal>t</emma:literal>
                </emma:interpretation>
                <emma:interpretation id="interp64" emma:lang="en-US" emma:confidence="0">
                  <emma:literal>..</emma:literal>
                </emma:interpretation>
              </emma:one-of>
            </emma:emma>
          </inkml:annotationXML>
          <inkml:trace contextRef="#ctx0" brushRef="#br2" timeOffset="67064.5177">4793 7244 15222,'-26'-10'4902,"10"4"129,16 6-516,0 0-3354,0 0-387,23 13-129,0-6-128,14 4-517,6-6 0,16 4 0,6-4 0,10-3 0,0-2 0,-2 0 0,0 4 0,-11-4 0,9 5-4000,-23 0-1160,-3 6 0,-13 3-387,-4 6 0</inkml:trace>
          <inkml:trace contextRef="#ctx0" brushRef="#br2" timeOffset="68109.7196">5976 7383 14835,'0'0'5160,"0"-16"-129,0 16-129,0 0-3483,0 0-516,0 0-386,0 0-517,20 4 0,10-1 0,13-3 0,23 0 0,15-5 0,19-7 0,8-4 0,1-2 0,-2 2 0,-17-2 0,-4 16-259,-36-3-4901,-15 5 0,-35 0-129,4 23-258</inkml:trace>
        </inkml:traceGroup>
      </inkml:traceGroup>
    </inkml:traceGroup>
    <inkml:traceGroup>
      <inkml:annotationXML>
        <emma:emma xmlns:emma="http://www.w3.org/2003/04/emma" version="1.0">
          <emma:interpretation id="{1587814C-F8FB-45D0-8DD3-8892CDA2A1D5}" emma:medium="tactile" emma:mode="ink">
            <msink:context xmlns:msink="http://schemas.microsoft.com/ink/2010/main" type="paragraph" rotatedBoundingBox="13149,13493 18715,13493 18715,14861 13149,1486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2EC7F21-BDAF-453F-AEB1-1EB5077E4537}" emma:medium="tactile" emma:mode="ink">
              <msink:context xmlns:msink="http://schemas.microsoft.com/ink/2010/main" type="line" rotatedBoundingBox="13149,13493 18715,13493 18715,14861 13149,14861"/>
            </emma:interpretation>
          </emma:emma>
        </inkml:annotationXML>
        <inkml:traceGroup>
          <inkml:annotationXML>
            <emma:emma xmlns:emma="http://www.w3.org/2003/04/emma" version="1.0">
              <emma:interpretation id="{D7BC3DFC-1D0C-460C-A537-3DD121826BCB}" emma:medium="tactile" emma:mode="ink">
                <msink:context xmlns:msink="http://schemas.microsoft.com/ink/2010/main" type="inkWord" rotatedBoundingBox="13149,13493 15436,13493 15436,14861 13149,14861"/>
              </emma:interpretation>
              <emma:one-of disjunction-type="recognition" id="oneOf13">
                <emma:interpretation id="interp65" emma:lang="en-US" emma:confidence="0">
                  <emma:literal>'1=</emma:literal>
                </emma:interpretation>
                <emma:interpretation id="interp66" emma:lang="en-US" emma:confidence="0">
                  <emma:literal>It</emma:literal>
                </emma:interpretation>
                <emma:interpretation id="interp67" emma:lang="en-US" emma:confidence="0">
                  <emma:literal>T=</emma:literal>
                </emma:interpretation>
                <emma:interpretation id="interp68" emma:lang="en-US" emma:confidence="0">
                  <emma:literal>t=</emma:literal>
                </emma:interpretation>
                <emma:interpretation id="interp69" emma:lang="en-US" emma:confidence="0">
                  <emma:literal>'7=</emma:literal>
                </emma:interpretation>
              </emma:one-of>
            </emma:emma>
          </inkml:annotationXML>
          <inkml:trace contextRef="#ctx0" brushRef="#br2" timeOffset="64381.313">1118 7453 8772,'-9'-22'4257,"9"22"129,-7-19-258,7 19-1290,0 0-903,-12-23-516,12 23-258,0 0-258,0 0 0,0 0-258,0 0 0,0 0 0,16 3-515,-16-3-130,39 16 0,-9-7 0,11 7 0,5-2 0,11 6 0,6 1 0,4 4 0,1 0 0,-1 2 0,-6 1 0,-4-1 0,-9-1 0,-7-2 0,-9-5 0,-9-6 0,-7-1 0,-16-12 0,18 11 0,-18-11 0,0 0 0,0 0-2323,-6-11-2708,6 11 0,-9-23-387,6 7 129</inkml:trace>
          <inkml:trace contextRef="#ctx0" brushRef="#br2" timeOffset="64911.714">1851 7588 14964,'25'0'5031,"-25"0"0,25 18-258,-25-18-2580,27 53-1418,-22-9-775,11 17 0,-11 6 0,4 12 0,-3 4 0,-1 5 0,0 0 0,2 0 0,-1-5 0,-1-8 0,2-6 0,-3-15 0,8-1 0,-12-25-1291,9 1-3482,-9-29-387,25 20 258,-7-20-645</inkml:trace>
          <inkml:trace contextRef="#ctx0" brushRef="#br2" timeOffset="64646.5135">2163 7389 13029,'51'-45'5160,"-33"29"-645,-2 4 387,-7-4-2709,-9 16-1032,0 0-516,-2 16-129,-19 0-129,-1 5-258,-3 0 1,-3 4-130,-2 2 0,1-4 0,4 4-130,-7-6-515,13 11-1032,-11-9-2838,-1 0-258,-3-3-129,6-2-129</inkml:trace>
          <inkml:trace contextRef="#ctx0" brushRef="#br2" timeOffset="65130.1144">2582 8155 15738,'38'-37'4773,"-6"24"129,9 1-387,19 12-3096,1-2-903,10 2-129,2 2-645,-8 0-645,12 8-3612,-25 3-387,-15 1 258,-19 0-645</inkml:trace>
          <inkml:trace contextRef="#ctx0" brushRef="#br2" timeOffset="65317.3147">2726 8322 11868,'20'16'5031,"10"-12"-516,11-2 129,11-2-903,14-2-3354,6 2-903,-4-11-3225,9 2-903,3-1 129,-6-3-516,-3 1-516</inkml:trace>
        </inkml:traceGroup>
        <inkml:traceGroup>
          <inkml:annotationXML>
            <emma:emma xmlns:emma="http://www.w3.org/2003/04/emma" version="1.0">
              <emma:interpretation id="{F1E5D684-F115-4FB6-8475-CA37151BA159}" emma:medium="tactile" emma:mode="ink">
                <msink:context xmlns:msink="http://schemas.microsoft.com/ink/2010/main" type="inkWord" rotatedBoundingBox="16827,13786 18715,13786 18715,14713 16827,14713">
                  <msink:destinationLink direction="with" ref="{ED7C3B7E-50E4-4E1D-AE0C-28E90FD36AAF}"/>
                </msink:context>
              </emma:interpretation>
              <emma:one-of disjunction-type="recognition" id="oneOf14">
                <emma:interpretation id="interp70" emma:lang="en-US" emma:confidence="1">
                  <emma:literal>AB</emma:literal>
                </emma:interpretation>
                <emma:interpretation id="interp71" emma:lang="en-US" emma:confidence="0">
                  <emma:literal>AD</emma:literal>
                </emma:interpretation>
                <emma:interpretation id="interp72" emma:lang="en-US" emma:confidence="0">
                  <emma:literal>Ad</emma:literal>
                </emma:interpretation>
                <emma:interpretation id="interp73" emma:lang="en-US" emma:confidence="0">
                  <emma:literal>Ads</emma:literal>
                </emma:interpretation>
                <emma:interpretation id="interp74" emma:lang="en-US" emma:confidence="0">
                  <emma:literal>Ass</emma:literal>
                </emma:interpretation>
              </emma:one-of>
            </emma:emma>
          </inkml:annotationXML>
          <inkml:trace contextRef="#ctx0" brushRef="#br2" timeOffset="66502.9167">4914 7702 13545,'18'-36'4773,"-18"36"129,9-23-387,-9 23-2838,0 0-774,0 0-387,-2 27 0,-7 5-129,4 12-129,-6 9-129,1 13 129,-5 4-258,3 6 129,-2 1 0,1-4-129,1-2 0,-1-7 130,1-9-130,1-12 0,2-10 0,0-11 0,9-22 0,0 0 0,0 0 0,-16-16 0,16-16 0,0-9 0,2-11 0,7-10 0,2-9 0,3-2 0,0-4 0,4 4 0,0 4 0,-2 10 0,-2 8 0,0 13 0,-5 8 0,0 12 0,-9 18 0,11-16 0,-11 16 0,0 0 0,23 20 0,-9 5 0,2 10 0,4 8 0,1 10 0,2 10 0,-2 6 0,1 2 0,-3 2 0,-3-5 0,-1-2 0,-3-8 0,-1-4 0,-1-12 0,-1-8 0,-3-7 0,1-6 0,-7-21 0,3 27 0,-3-27 0,0 0-4774,-10-5-644,10 5 258,-32-25-387</inkml:trace>
          <inkml:trace contextRef="#ctx0" brushRef="#br2" timeOffset="66690.1171">4808 8209 12771,'-13'-20'4515,"45"11"-258,11 9-258,14-2-3612,14 2-903,2-10-1806,9 1-1677,7 0-387,-11-7-387,0 2 0</inkml:trace>
          <inkml:trace contextRef="#ctx0" brushRef="#br2" timeOffset="67766.519">6122 7858 15867,'2'27'5160,"-2"-11"-129,2 14-258,-2-3-3870,1 15-258,-1 3-257,4 3-388,0 2 0,-1-2 0,1-2 0,-3-12 0,-1-6 0,0-28 0,0 22 0,0-22 0,-7-20 0,-2-14 0,1-12-130,-1-9 1,0-9 0,5-9 258,4-4 0,0 1 1,11 3-130,8 11 0,3 8 0,12 12 0,1 10 0,10 17 0,-3 10 0,5 9 0,-7 13 0,0 8 0,-8 6 0,-13 4 0,-8 4 0,-11-5 0,-2 3 0,-18-8 0,4-1-259,-5-8-128,7 0-129,-2-12 129,16-8 129,-13 20 0,13-20 129,0 0 258,11 18 0,5-8 129,2-2 129,7 9 0,0-2 0,7 8 0,-4 2-257,1 7-130,-3 3 0,-4 6 0,-5 0 0,-6 0 0,-7 0 0,-4-2 0,-13-3 0,-10-4 0,-11-6 0,-8-4 0,-6-3 0,-11-10 0,6 11-1936,-15-19-3095,4-1-129,-2-3-258,9-10-258</inkml:trace>
        </inkml:traceGroup>
      </inkml:traceGroup>
    </inkml:traceGroup>
    <inkml:traceGroup>
      <inkml:annotationXML>
        <emma:emma xmlns:emma="http://www.w3.org/2003/04/emma" version="1.0">
          <emma:interpretation id="{FFD45299-0722-46A5-80AC-4DD262BCA122}" emma:medium="tactile" emma:mode="ink">
            <msink:context xmlns:msink="http://schemas.microsoft.com/ink/2010/main" type="paragraph" rotatedBoundingBox="15259,15753 20021,15646 20039,16439 15276,1654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09CE16B-5FF3-47E2-AB65-1025BA2968BA}" emma:medium="tactile" emma:mode="ink">
              <msink:context xmlns:msink="http://schemas.microsoft.com/ink/2010/main" type="inkBullet" rotatedBoundingBox="15266,16077 16261,16054 16267,16328 15272,16350"/>
            </emma:interpretation>
            <emma:one-of disjunction-type="recognition" id="oneOf15">
              <emma:interpretation id="interp75" emma:lang="en-US" emma:confidence="0">
                <emma:literal>-</emma:literal>
              </emma:interpretation>
            </emma:one-of>
          </emma:emma>
        </inkml:annotationXML>
        <inkml:trace contextRef="#ctx0" brushRef="#br2" timeOffset="70590.1239">3212 10092 10320,'18'31'4128,"24"-28"-258,28 6-387,19-5-3096,9 1-1032,14-5-1161,18-2-1935,15 2-258,-4-14-516,10 7 0</inkml:trace>
        <inkml:trace contextRef="#ctx0" brushRef="#br2" timeOffset="70387.3236">3333 9954 15351,'41'-38'5031,"-16"29"-258,1-1-258,12 10-3612,-1-11-387,13 7-129,2 1-387,1-1-258,2 4-387,-14-3-1161,12 3-2838,-19 0 0,-13 0-387,-21 0-129</inkml:trace>
      </inkml:traceGroup>
      <inkml:traceGroup>
        <inkml:annotationXML>
          <emma:emma xmlns:emma="http://www.w3.org/2003/04/emma" version="1.0">
            <emma:interpretation id="{AAE8C7AD-ACF5-4159-BBB7-A6C1B3AC7335}" emma:medium="tactile" emma:mode="ink">
              <msink:context xmlns:msink="http://schemas.microsoft.com/ink/2010/main" type="line" rotatedBoundingBox="17199,15709 20021,15646 20039,16439 17217,16502"/>
            </emma:interpretation>
          </emma:emma>
        </inkml:annotationXML>
        <inkml:traceGroup>
          <inkml:annotationXML>
            <emma:emma xmlns:emma="http://www.w3.org/2003/04/emma" version="1.0">
              <emma:interpretation id="{37706E0D-4429-45AA-B858-C17729AEA457}" emma:medium="tactile" emma:mode="ink">
                <msink:context xmlns:msink="http://schemas.microsoft.com/ink/2010/main" type="inkWord" rotatedBoundingBox="17199,15709 20021,15646 20039,16439 17217,16502"/>
              </emma:interpretation>
              <emma:one-of disjunction-type="recognition" id="oneOf16">
                <emma:interpretation id="interp76" emma:lang="en-US" emma:confidence="0">
                  <emma:literal>AFB</emma:literal>
                </emma:interpretation>
                <emma:interpretation id="interp77" emma:lang="en-US" emma:confidence="0">
                  <emma:literal>A 4 B</emma:literal>
                </emma:interpretation>
                <emma:interpretation id="interp78" emma:lang="en-US" emma:confidence="0">
                  <emma:literal>A ^ B</emma:literal>
                </emma:interpretation>
                <emma:interpretation id="interp79" emma:lang="en-US" emma:confidence="0">
                  <emma:literal>ATB</emma:literal>
                </emma:interpretation>
                <emma:interpretation id="interp80" emma:lang="en-US" emma:confidence="0">
                  <emma:literal>A + B</emma:literal>
                </emma:interpretation>
              </emma:one-of>
            </emma:emma>
          </inkml:annotationXML>
          <inkml:trace contextRef="#ctx0" brushRef="#br2" timeOffset="71167.325">5549 9779 14448,'25'-21'5031,"-14"0"-129,-11 21-258,-25 0-3096,11 19-774,-11 4-258,2 15-258,-8 3 129,-2 10-128,-5 4-259,-1 6 0,2-1 0,-1-3 0,6-3 0,2-12 0,7-6-130,4-13 130,19-23 0,-18 2 0,16-15 0,2-17 0,7-11 130,9-7-130,4-9 0,10-2 0,2-3 0,14-7 0,8-4 0,4 3 0,1 3 0,-4 10 0,-5 5 0,-7 11 0,-8 8 0,-10 15 0,-9 13 0,-16 5 0,13 17 0,-10 10 0,1 5 0,-1 9 0,-1 5 0,0 8 0,0 1 0,-2 3 0,0-1 0,3 2 0,1-4 0,1 0 0,2-5 0,2-2 0,0-7 0,0-5 0,0-11 0,-4-6 0,-5-19 0,7 16 0,-7-16 0,0-12-1162,0 12-2192,-5-32-1677,-8 10-258,-10-8-129,-3 3-129</inkml:trace>
          <inkml:trace contextRef="#ctx0" brushRef="#br2" timeOffset="71307.7252">5475 10055 11352,'-61'-14'4515,"43"10"-129,18 4 129,18 0-2709,7 0-1032,25 2-645,9 2-387,6-4-903,19 0-2580,1 0-516,-5-6-387,0-1-258</inkml:trace>
          <inkml:trace contextRef="#ctx0" brushRef="#br2" timeOffset="71541.7256">6117 9898 12126,'28'-10'5160,"-5"10"-516,9 0 258,9 3-2709,7-3-1161,20 0-516,3 0-387,2 0-387,2 0-387,-15-3-645,8 3-1548,-26-4-1806,-13-5-258,-29 9-129,12-26-387</inkml:trace>
          <inkml:trace contextRef="#ctx0" brushRef="#br2" timeOffset="71728.9259">6700 9765 11868,'-34'-16'4773,"18"14"0,16 2-387,-30 0-2064,30 22-903,-9-6-516,9 14-258,-7-2-129,5 11 0,1 1-258,1 0-258,0 5-258,1-6-258,12 11-774,-13-20-2709,5 4-1032,6-11 129,3-5-516,2-9-387</inkml:trace>
          <inkml:trace contextRef="#ctx0" brushRef="#br2" timeOffset="72415.3272">7113 9797 12513,'28'-50'5031,"-28"50"-258,13-19 258,-13 19-2838,3 12-1032,8 9-387,-6 4-258,8 11-129,-6 1 1,7 10-388,-3-1 0,1 2 0,-1-4 0,-2-3 0,0-9 0,-6-9 0,3-7 0,-6-16-130,0 0 1,0-14-129,0-16 258,-4-7-129,-1-10 129,-2-6-129,-1-6 129,7-1 129,1-2-129,3 6 258,11 3-258,13 10 258,5 8-258,14 13 130,4 12-130,7 10 0,0 7 0,-4 12 0,-8 6 0,-11 4 0,-15 1 0,-13-2 0,-8 1 0,-25-8 0,-5 1 0,-9-8-517,6-2 130,-3-5-129,12 1 129,-1-7 0,27-1 129,-16 4 0,16-4 258,21 2 0,4-1 258,14 7 0,4-1 0,12 5 129,-1 2 0,6 8-129,-5 1 129,-2 7-129,-10 0 1,-7 2-259,-10 2 0,-6 0 0,-15-2 0,-5-2 0,-14-3 0,-14-4 0,-15-2 0,-14-5 0,-11-7 0,-10-5 0,0-1 0,-11-10-1549,12 2-3482,-3-9-258,15 1 0,4-5-516</inkml:trace>
        </inkml:traceGroup>
      </inkml:traceGroup>
    </inkml:traceGroup>
    <inkml:traceGroup>
      <inkml:annotationXML>
        <emma:emma xmlns:emma="http://www.w3.org/2003/04/emma" version="1.0">
          <emma:interpretation id="{E7E6A9E8-935F-43C7-9CB5-155786003346}" emma:medium="tactile" emma:mode="ink">
            <msink:context xmlns:msink="http://schemas.microsoft.com/ink/2010/main" type="paragraph" rotatedBoundingBox="11523,16988 18992,17335 18932,18635 11463,182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402A13-325D-4B50-B230-BE70254959D6}" emma:medium="tactile" emma:mode="ink">
              <msink:context xmlns:msink="http://schemas.microsoft.com/ink/2010/main" type="line" rotatedBoundingBox="11523,16988 18992,17335 18932,18635 11463,18288"/>
            </emma:interpretation>
          </emma:emma>
        </inkml:annotationXML>
        <inkml:traceGroup>
          <inkml:annotationXML>
            <emma:emma xmlns:emma="http://www.w3.org/2003/04/emma" version="1.0">
              <emma:interpretation id="{333EC8E7-13D9-4397-BC70-35D69B257C73}" emma:medium="tactile" emma:mode="ink">
                <msink:context xmlns:msink="http://schemas.microsoft.com/ink/2010/main" type="inkWord" rotatedBoundingBox="11517,17131 14376,17264 14325,18368 11465,18235"/>
              </emma:interpretation>
              <emma:one-of disjunction-type="recognition" id="oneOf17">
                <emma:interpretation id="interp81" emma:lang="en-US" emma:confidence="0">
                  <emma:literal>NOR</emma:literal>
                </emma:interpretation>
                <emma:interpretation id="interp82" emma:lang="en-US" emma:confidence="0">
                  <emma:literal>MOR</emma:literal>
                </emma:interpretation>
                <emma:interpretation id="interp83" emma:lang="en-US" emma:confidence="0">
                  <emma:literal>N0P\</emma:literal>
                </emma:interpretation>
                <emma:interpretation id="interp84" emma:lang="en-US" emma:confidence="0">
                  <emma:literal>Nok</emma:literal>
                </emma:interpretation>
                <emma:interpretation id="interp85" emma:lang="en-US" emma:confidence="0">
                  <emma:literal>N0P,</emma:literal>
                </emma:interpretation>
              </emma:one-of>
            </emma:emma>
          </inkml:annotationXML>
          <inkml:trace contextRef="#ctx0" brushRef="#br2" timeOffset="74599.331">-522 11249 14577,'-10'-40'5031,"10"40"-258,-9-23 0,9 23-1935,0 0-2063,0 0-775,-13 16 0,13 16 0,0 7 0,0 15 0,0 6 0,0 11 0,0 4 0,0-2 0,0 0 0,0-5 0,2-8 0,-2-8 0,0-6 0,0-12 0,2-4 0,-2-12 0,3 3-775,-3-21-3998,0 0-129,0-21 0,2-6-129</inkml:trace>
          <inkml:trace contextRef="#ctx0" brushRef="#br2" timeOffset="74895.7315">-495 11313 15351,'-11'-82'4902,"2"52"0,6 14-258,-15-11-2193,18 27-1934,0 0-517,16 7 0,2 13 0,14 13 0,3 10 0,10 16 0,3 7 0,9 8 0,-2 5 0,2 2 0,0-2 0,-2-6 0,-3-8 0,-4-11 0,0-10 0,-11-14 0,2-3 0,-17-27 0,8 0-4774,-14-7-386,-4-14 387,-5-17-516</inkml:trace>
          <inkml:trace contextRef="#ctx0" brushRef="#br2" timeOffset="75145.3319">273 11387 11352,'-8'-115'5031,"-1"70"-387,0 19 129,0-3-774,9 29-1935,-13-16-1160,13 16-904,0 21 0,0 13 0,4 7 0,5 16 0,-2 11 0,4 12 0,-1 3 0,5 4 0,-1 1 0,-4-10 0,10 6 0,-15-28-2323,11 3-2579,-3-18-258,1-5-129,-3-17-258</inkml:trace>
          <inkml:trace contextRef="#ctx0" brushRef="#br2" timeOffset="75550.9326">734 11507 17286,'0'-73'4773,"-7"49"0,-5 8-258,12 16-3225,-20 8-1160,6 22-130,-4 7 0,2 13 0,0 9 0,5 6 0,4 7 0,5-3 0,2-5 0,13-9 0,8-7 0,9-10 0,6-12 0,5-6 0,0-15 0,5-5 0,-5-7 0,2-16 0,-11-13 0,-4-8 0,-10-17 0,-6-10 0,-12-7 0,0-6 0,-14 4 0,-5 4 0,-4 10 0,-8 7 0,5 26 0,-15 2 0,7 31-4129,-3 6-902,8 19-129,-1 5-387</inkml:trace>
          <inkml:trace contextRef="#ctx0" brushRef="#br2" timeOffset="76221.7337">1497 11286 17931,'0'-18'4644,"0"18"387,0 0-387,-12 21-4127,12 29-517,0 4 0,0 15 0,0 8 0,3 3 0,3 1 0,3-4 0,-1-10 0,1-11 0,4-7 0,-8-17 0,6 0-259,-11-32-2450,0 0-1806,0 0-387,0-8 129,-5-26 129,5 2 1548,-15-30 516,12 5 1677,-4-18 2064,-1 0 2967,-4-14 0,8 6 0,-3 1-387,-3-2-1032,10 24-516,-4-11-645,9 30-387,-1-4-129,19 20-129,-2 0-258,19 15-129,2-1-128,15 11-388,4 0 0,8 9 0,0 3 0,-1 4 0,-7 2 0,-12 5 0,-13-1 0,-18 6 0,-18 1 0,-27 3 0,-17 0 0,-15 3 0,-14-1 0,-5-2 0,-2-4 0,1-3 0,6-3 0,9-8 0,13 2 0,6-11 0,19 11-130,-8-16-3353,18 6-1290,16-6 129,-18 10-258,18-10-258</inkml:trace>
          <inkml:trace contextRef="#ctx0" brushRef="#br2" timeOffset="76533.7344">1682 11519 17028,'18'-4'4773,"-18"4"258,12 18-258,-12-18-3611,20 50-1162,-2-16 0,19 12 0,2 0 0,11 8 0,7-3 0,4 1 0,-1-4 0,-5-5 0,-1-6 0,-14-7 0,-2-1 0,-22-24-259,-16-5-4643,0 0-387,14 16 387,-14-16-645</inkml:trace>
        </inkml:traceGroup>
        <inkml:traceGroup>
          <inkml:annotationXML>
            <emma:emma xmlns:emma="http://www.w3.org/2003/04/emma" version="1.0">
              <emma:interpretation id="{AC97B5EE-70ED-45CA-81F3-72F632100221}" emma:medium="tactile" emma:mode="ink">
                <msink:context xmlns:msink="http://schemas.microsoft.com/ink/2010/main" type="inkWord" rotatedBoundingBox="15494,17172 18992,17335 18932,18635 15434,18472"/>
              </emma:interpretation>
              <emma:one-of disjunction-type="recognition" id="oneOf18">
                <emma:interpretation id="interp86" emma:lang="en-US" emma:confidence="1">
                  <emma:literal>Gate.</emma:literal>
                </emma:interpretation>
                <emma:interpretation id="interp87" emma:lang="en-US" emma:confidence="0">
                  <emma:literal>Grate.</emma:literal>
                </emma:interpretation>
                <emma:interpretation id="interp88" emma:lang="en-US" emma:confidence="0">
                  <emma:literal>Crate.</emma:literal>
                </emma:interpretation>
                <emma:interpretation id="interp89" emma:lang="en-US" emma:confidence="0">
                  <emma:literal>orate.</emma:literal>
                </emma:interpretation>
                <emma:interpretation id="interp90" emma:lang="en-US" emma:confidence="0">
                  <emma:literal>Gate</emma:literal>
                </emma:interpretation>
              </emma:one-of>
            </emma:emma>
          </inkml:annotationXML>
          <inkml:trace contextRef="#ctx0" brushRef="#br2" timeOffset="77407.3359">3778 11121 12900,'37'-52'4773,"-33"27"-387,-4 4 129,0 21-2967,-36-27-645,8 27-387,-15 7-129,-2 18-129,-3 9-129,-1 16 0,-1 12 129,9 14-129,9 10-129,9 1 129,10 4-258,13-2 258,6-4-129,18-5 129,7-12 0,10-11 0,3-17 0,8-6 129,-4-16 129,7-6-129,-4-12 130,-1-8-388,-7-17 0,-4-7 0,-9-15 0,-8-4 0,-12-8 0,-8-1 0,-4 1 0,-15 0 0,-7 11 0,-6 6 0,3 11 0,-6 8-259,6 14-257,-1 0 0,8 9 0,2 2 0,18-2 129,-16 18 129,16-18 0,0 23 258,0-23 0,27 16 258,-8-14 0,6 1 129,2-3 129,7 0-129,-4 0 129,7-1 0,-5-1-128,6 2-388,-4 0 0,-1 0 0,-4 5 0,-1 6 0,-5 5 0,2 2 0,-3 5 0,-6 2 0,1 8 0,-8-1 0,2 11 0,-11-9-646,9 16-1031,-20-20-2193,9 9-1161,-5-7 129,6-2-387,1-5-387</inkml:trace>
          <inkml:trace contextRef="#ctx0" brushRef="#br2" timeOffset="77906.5367">4695 11718 12384,'20'-67'5031,"-15"29"-387,-5 10 129,-5-6-2580,5 34-903,-16-30-645,0 30-129,-7 2-258,-4 19-129,-1 9 0,-2 9-129,1 4 0,2 3 0,8 2-129,3-5 129,10-2 0,6-7 0,2-4-129,11-7 0,6-5 0,3-8 129,1-4-129,2-6 129,0 0 0,-2-14 129,-4-6 129,1-3-129,-4-6 258,0 1-129,-5-2 1,1 5-259,-5 2 0,2 3 0,-9 20 0,16-14 0,-16 14 0,23 19 0,-9 10 0,2 1 0,4 9 0,-2 2-517,5 11-386,-14-22-1161,16 6-2580,-13-10-387,1-6 0,-13-20-387</inkml:trace>
          <inkml:trace contextRef="#ctx0" brushRef="#br2" timeOffset="78624.1381">5114 11807 10320,'-25'-53'4773,"25"53"-258,-15-25 129,15 25-2322,0 0-774,0 0-387,24 16-387,-7-2-258,17 9 129,-2-5-258,11 5 0,3-2-129,7 1 0,4-4-129,9-1 1,9-4-130,3-1 0,6-3 0,3 0 0,-2-9 0,-3 0 0,-9 0 0,-11-11 0,-15-6 0,-12-3 0,-15-5 0,-17-2 0,-5 3 0,-19-1 0,-6 7 0,-6 9 0,-5 9 0,-3 5 0,-1 18 0,-1 13 0,6 10 0,3 8 0,9 1 0,9 7 0,11-1 0,5-3 0,16-3 0,14-8 0,11-3 0,9-14 0,15 9-775,-6-24-4127,7-5-387,-6-10 258,-1-10-645</inkml:trace>
          <inkml:trace contextRef="#ctx0" brushRef="#br2" timeOffset="78156.1372">5153 11462 12900,'30'-174'5160,"-18"106"-387,-5 9 0,11 33-3096,-18-6-516,0 32-387,14 0-129,-3 18-129,-6 14-258,6 16-128,-4 12-130,6 15 0,-4 8 0,0 6 0,-1 2 0,-6-4 0,7 4-646,-18-27-2192,0 4-2064,-1-19-258,-1-8 0,-5-18-516</inkml:trace>
          <inkml:trace contextRef="#ctx0" brushRef="#br2" timeOffset="78795.7384">6828 12040 14190,'13'14'4644,"-13"-14"-1161,0 20-2451,0-20-5031,14 20-516,-14-20-516,34 12-129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4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04968A-F53C-48D2-9B2B-6C662B5296B8}" emma:medium="tactile" emma:mode="ink">
          <msink:context xmlns:msink="http://schemas.microsoft.com/ink/2010/main" type="inkDrawing" rotatedBoundingBox="1911,6203 3632,6092 3636,6146 1915,6256" shapeName="Other"/>
        </emma:interpretation>
      </emma:emma>
    </inkml:annotationXML>
    <inkml:trace contextRef="#ctx0" brushRef="#br0">495 5336 8772,'-27'-9'4257,"27"9"258,0 0-258,0 0-1935,0 0-903,0 0-387,18-2-129,7 6 0,0-4-258,16 5 129,-2-5-129,18 2-129,0-2-129,18 0 0,6-4-129,8-3-129,4 0 0,5 0 0,-2 0 0,2-2 0,-4-2-129,-7 4 130,-7-2-130,-7 4 0,-9-4 0,-9 5 0,-9-5 0,-6 6 0,-10-1 0,-4 2 0,-4-1 0,-6 1 0,0 2 0,-16 0 0,26 0 0,-26 0 0,25 0 0,-25 0 0,23 2 0,-23-2 0,22 5 0,-22-5 0,19 7 0,-19-7 0,20 8 0,-20-8 0,16 8 0,-16-8 0,16 6 0,-16-6 0,0 0 0,0 0 0,16 5 0,-16-5 0,0 0 0,0 0 0,0 0 0,0 0 0,0 0 0,0 0 0,0 0 0,0 0-388,0 0 1,0 0-387,0 0-387,0 0-2193,0 0-1677,0 0 129,0 0-258,0 0-645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6:55.78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D7C3B7E-50E4-4E1D-AE0C-28E90FD36AAF}" emma:medium="tactile" emma:mode="ink">
          <msink:context xmlns:msink="http://schemas.microsoft.com/ink/2010/main" type="inkDrawing" rotatedBoundingBox="17446,15365 20298,15187 20301,15233 17449,15412" semanticType="underline" shapeName="Other">
            <msink:sourceLink direction="with" ref="{F1E5D684-F115-4FB6-8475-CA37151BA159}"/>
          </msink:context>
        </emma:interpretation>
      </emma:emma>
    </inkml:annotationXML>
    <inkml:trace contextRef="#ctx0" brushRef="#br0">4 203 11223,'-4'-16'4902,"4"16"-387,13-9 129,-13 9-2838,0 0-645,21 4-387,-21-4-258,0 0 0,0 0-129,0 0-129,0 0 0,0 0 0,0 0-129,0 0 0,0 0-129,-11 0 129,11 0-129,0 0 0,0 0 0,-17-6 0,17 6 0,0 0 0,10-2 0,13 2 129,15 0 0,17-3 0,20-4 0,28 0 129,27-6 0,37-1-128,21 0-130,20-2 0,13-4 0,19 8 0,0-1 0,-5 3 0,-21 1 0,-28 3 0,-29-1 0,-26 6 0,-29-1 0,-38-2 0,-21 2 0,-27-5 0,-16 7 0,0 0-2968,-24-7-2063,-2 4-387,-3 3-129,-4 1-258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7:42.61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1B4BE6-496E-4B52-8FD5-F336D2FD382A}" emma:medium="tactile" emma:mode="ink">
          <msink:context xmlns:msink="http://schemas.microsoft.com/ink/2010/main" type="writingRegion" rotatedBoundingBox="1537,622 24153,299 24230,5713 1614,6036"/>
        </emma:interpretation>
      </emma:emma>
    </inkml:annotationXML>
    <inkml:traceGroup>
      <inkml:annotationXML>
        <emma:emma xmlns:emma="http://www.w3.org/2003/04/emma" version="1.0">
          <emma:interpretation id="{4CCA4F7C-CF26-48DD-90C4-3D98FCE5E4AD}" emma:medium="tactile" emma:mode="ink">
            <msink:context xmlns:msink="http://schemas.microsoft.com/ink/2010/main" type="paragraph" rotatedBoundingBox="1537,622 24153,299 24180,2171 1563,2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CC905-729B-4548-BC0F-4D42AC56ABB9}" emma:medium="tactile" emma:mode="ink">
              <msink:context xmlns:msink="http://schemas.microsoft.com/ink/2010/main" type="line" rotatedBoundingBox="1537,622 24153,299 24180,2171 1563,2493"/>
            </emma:interpretation>
          </emma:emma>
        </inkml:annotationXML>
        <inkml:traceGroup>
          <inkml:annotationXML>
            <emma:emma xmlns:emma="http://www.w3.org/2003/04/emma" version="1.0">
              <emma:interpretation id="{1D00A379-A985-4381-8457-91DDA7E3D6D3}" emma:medium="tactile" emma:mode="ink">
                <msink:context xmlns:msink="http://schemas.microsoft.com/ink/2010/main" type="inkWord" rotatedBoundingBox="1537,657 9672,541 9698,2363 1563,2479"/>
              </emma:interpretation>
              <emma:one-of disjunction-type="recognition" id="oneOf0">
                <emma:interpretation id="interp0" emma:lang="en-US" emma:confidence="0.5">
                  <emma:literal>Implementing</emma:literal>
                </emma:interpretation>
              </emma:one-of>
            </emma:emma>
          </inkml:annotationXML>
          <inkml:trace contextRef="#ctx0" brushRef="#br0">0 40 8901,'0'0'4515,"0"0"-258,0 0-129,9-18-3225,15 18 129,-8-1 0,17 1-129,-4-6-258,10 6-258,-2-7 0,4 4-258,-2 1-258,-3-7-516,5 11-1032,-18 1-2709,2-3-129,-6 7-387,-19-7-387</inkml:trace>
          <inkml:trace contextRef="#ctx0" brushRef="#br0" timeOffset="-374.4007">205 101 5805,'4'-16'4902,"-4"16"-645,0 0 129,-2-27-2193,2 27-516,0 0-516,0 0-129,0 0-258,0 0-387,0 0 0,0 0 0,0 0-258,0 0 129,0 0-258,0 0 129,0 18 0,-2 0-129,2 3 0,0 6 129,0 3-129,0 2 0,0 2 0,7-1 0,-2 1 258,1 0-258,1 2 129,-2-1-129,2 1 258,-1-2-387,-1 1 387,-1 1-258,-1-2-129,1-2 129,-2-4 0,-1-1 0,1-4-129,0-2 129,-2-5-129,0-16 0,2 27-129,-2-27-129,0 18-129,0-18-258,0 16-516,0-16-1677,0 0-1419,0 0-129,-11-7-387,11 7 0</inkml:trace>
          <inkml:trace contextRef="#ctx0" brushRef="#br0" timeOffset="312.0005">-110 780 3999,'11'29'4515,"-11"-29"-129,34 14 0,-15-5-1548,4-9-1032,18 0-387,-9 0-516,9-2-903,2 2-1032,3 0-2838,-3-5-516,8 5 129,-6-13-774</inkml:trace>
          <inkml:trace contextRef="#ctx0" brushRef="#br0" timeOffset="1326.0023">586 545 8514,'0'-17'4515,"0"17"129,0 0-258,12 5-2064,-12-5-1032,18 25-645,-18-25 0,32 41-129,-18-15-129,4 5-258,-4 1-129,-3-4 0,0 1-258,-6-8 129,-2 0-129,-3-21 129,4 23-129,-4-23 129,0 0-129,0-12 129,0-8 129,0-4 0,0-7 0,0-4 0,2-4 0,10 3 129,1-1 0,3 6 0,3 6 0,1 8 0,1 2-129,4 12 0,-4 3 129,3 3-129,-5 12 129,2 1-129,-3 5 0,-2 2 0,0 2-129,-7 0 0,2 0 0,-6-7-129,1 5-129,-6-23-129,5 30 0,-5-30 0,0 0 0,0 0 129,0 0 0,0 0 258,19-4 129,-8-12 129,-2-7 0,7 0 258,-5-5-129,8 6 258,-5-4-129,4 8 0,-5 0 0,-13 18-258,25-19 129,-25 19 0,21 0-129,-21 0 0,20 8 0,-8 8 0,-1 0 0,3 8-129,-2-1 129,3 3-129,-3 6 0,0-3-129,3 10-387,-8-12-645,7 19-1290,-3-9-1806,-10-3-387,5-2-258,-4-7 129</inkml:trace>
          <inkml:trace contextRef="#ctx0" brushRef="#br0" timeOffset="1934.4034">1621 629 5418,'5'-75'4515,"10"50"129,-3-1-258,9 3-1419,11 15-1161,-10-8-387,13 16-387,-6-5-129,8 5-258,-8 4-258,3 10 0,-11-5 0,2 7 0,-23-16-129,16 34 0,-18-18-129,-12 1 129,-11-1-129,-9 0-129,-3 2-258,-11-7-129,2 5-387,-9-16-774,17 11-1935,-8-8-1161,5-3-258,5 0-258,8 0-129</inkml:trace>
          <inkml:trace contextRef="#ctx0" brushRef="#br0" timeOffset="1653.6029">1539 576 10191,'0'-24'4773,"0"5"-258,0 19 0,0 9-2193,0-9-1290,0 32-387,0-7-129,5 16-129,1 3-129,3 11 0,-2 4-129,3 0 0,-2 3-129,0-5-129,1-2 0,-3-9-129,3-1-258,-8-17 0,8 1-258,-9-29-387,9 30-903,-9-30-903,0-9-1032,0-9-645,0-14 129,0-5-387</inkml:trace>
          <inkml:trace contextRef="#ctx0" brushRef="#br0" timeOffset="2308.804">2135-102 13029,'18'-57'5031,"-15"36"-387,-3 21 0,0-16-3612,0 16-387,0 14-258,4 14 0,-2 4-129,3 13 0,2 8-129,4 11 129,-1 9-258,3 0 129,3 4 129,-2-3-258,4-1 0,-2-9 0,4 0-129,-4-12-258,3-1-129,-8-17-387,7 11-645,-18-28-1806,7 1-1419,-7-18-129,0 0-258,0 0 129</inkml:trace>
          <inkml:trace contextRef="#ctx0" brushRef="#br0" timeOffset="2745.6048">2494 542 8127,'39'-6'4644,"-17"-1"0,3 4-387,3 3-1806,-8-14-774,14 10-645,-11-12-387,7 4 0,-7-6-387,0 4 129,-5-4-258,-2 2 129,-5-4-129,-4 4 0,-7 0-258,0 16 129,-7-25 0,7 25-129,-32-12 0,8 12 0,1 0 0,-3 7 129,1 7 0,0 2 0,2 6 129,3 2-129,1 5 129,4 1-129,6 4 129,6 1-129,3 1 0,3-2 0,12-2-129,6-5 129,8-8 0,3-5-258,7-3-129,-6-11-903,19-2-3354,-13-3 129,-3-8-387,-4 1 0</inkml:trace>
          <inkml:trace contextRef="#ctx0" brushRef="#br0" timeOffset="3603.6063">3131 398 9030,'46'12'4644,"-22"6"-258,-7 0-129,-17-18-1935,39 46-1290,-30-18-129,6 4-645,-7-1-129,-4-3-258,0 2-129,-4-8 0,0-1-129,0-21 0,0 20 0,0-20 129,0 0 129,0-20 0,1-5 387,6-3 0,1-8 0,2 1 129,-1-6 0,5 9 0,-3 0-129,3 9 129,-1 1-258,-13 22 0,28-18-129,-10 18 129,-2 4 0,4 10-129,-4 2 258,1 6-258,-1 1 129,-3 3-258,-1 3 129,-5-6-258,0 0 0,-5-5 0,2-2 129,-4-16 0,0 0 0,0 0 0,0 0 258,23-25 129,-16-4 0,6 1 0,-3-8 0,6 6 129,-3-2-258,1 7 258,-3 2-258,5 9 258,-16 14-258,26-9 0,-26 9 0,30 11 0,-14 5 0,2 7 0,0 2 0,0 3-129,0 2 0,-4-1-258,2 6-129,-14-11-774,12 18-1806,-14-15-1677,0 0-258,-5-2-258,-6-8-387</inkml:trace>
          <inkml:trace contextRef="#ctx0" brushRef="#br0" timeOffset="4056.0071">4044 549 11094,'62'-5'4773,"-28"3"-129,1 0 0,-12-10-2838,22 12-774,-11-2-258,7 2-258,-11-7-258,5 3 129,-10-7-129,0 4 129,-7-5-258,-18 12 129,21-27-129,-21 27 0,6-28-129,-6 28-129,-9-23 0,-7 14 0,-4 5 0,-3 2-129,-2 2 129,-3 6-129,1 10 129,-3 3-129,7 8 129,0 1 0,5 4 0,2 4 0,7 1 129,5 1 0,4-1-129,11-5 258,9 0-129,6-5 0,4-6 0,4-7 0,4-1-387,-8-13-645,14 0-3225,-15 0-258,-3-9-387,-4-3-258</inkml:trace>
          <inkml:trace contextRef="#ctx0" brushRef="#br0" timeOffset="4508.4079">4698 458 10836,'32'0'5031,"-16"0"-129,7 11 0,-3-8-2322,10 19-1548,-12-10-258,7 13-258,-9-5-129,-2 5-258,-5 1-129,-4-4 0,-1 1-129,-4-5 0,0-2-129,0-16 129,0 16-129,0-16 0,0-9 129,5-11 129,4-3-129,4-9 129,1-2 129,4-1 0,1-3-129,3 6 258,-3 2-258,1 9 129,-1 5-129,1 5 258,-2 7-258,-1 4 0,1 6 129,2 8-129,1 4 258,2 5-258,2 4 0,-2 3-129,2 4 0,-7-1-258,1 7-258,-17-14-774,14 22-2064,-16-18-1290,-3-1-258,-12-9-129,15-20-129</inkml:trace>
          <inkml:trace contextRef="#ctx0" brushRef="#br0" timeOffset="4836.0085">5684-100 13674,'21'-63'5160,"-17"42"-387,-4 21 0,1-21-3483,-1 21-516,11 16-129,0 9-129,-4 3-129,7 13 0,0 7-129,6 13-128,-1 6-130,3 2 0,-3 6 0,-1-2 0,-2 0 0,-3-9 0,-1-3-130,-7-15-515,1 2 0,-8-27-1419,-2 6-3096,4-27 258,-30 18-258,9-18-387</inkml:trace>
          <inkml:trace contextRef="#ctx0" brushRef="#br0" timeOffset="5132.409">5645 414 9030,'-8'-25'4386,"21"-4"258,12 20-645,14 9-2064,-9-7-645,22 7-129,-8-5-387,15 5-129,-7-5-129,3 5 0,-6-4-129,-4 4 0,-10-3-129,-2 3 0,-12 0-129,-3 0 129,-18 0-129,23 16 0,-23-16 129,18 28-387,-8-8 258,1 1-387,1 4 0,-5-6-387,11 13-516,-18-32-2322,2 34-1419,-2-34-129,0 16-129,0-16-258</inkml:trace>
          <inkml:trace contextRef="#ctx0" brushRef="#br0" timeOffset="5288.4092">6173 58 11868,'-2'-73'4128,"2"46"-258,0 27-516,5-17-4515,-5 17-2451,0 0-387,0 0-516,15 16-129</inkml:trace>
          <inkml:trace contextRef="#ctx0" brushRef="#br0" timeOffset="6130.8107">6628 293 10320,'30'0'4515,"-12"9"0,0 8-258,7 12-2967,-14-6-258,12 11-516,-11-2 0,2-2-516,-5 0 258,-3-5-387,-3-3 129,1-6 0,-4-16-129,0 16 129,0-16 0,0 0-129,-4-11 258,1-5 0,1-5-129,2-4 129,0-4-129,0-1 258,5-2-258,6 2 258,0 1-258,1 6 129,0 2-129,-12 21 129,25-25 0,-25 25-129,25-4 0,-25 4 0,27 7 0,-27-7 0,30 27 0,-14-9-129,0 5 129,-2-7-645,11 18-645,-14-9-3225,9-2 129,1 2-387,2-4 129</inkml:trace>
          <inkml:trace contextRef="#ctx0" brushRef="#br0" timeOffset="6817.2119">7790 339 14319,'10'-57'4644,"-18"38"129,-16-6-516,8 23-3096,-19-3-516,6 6-129,-8 8-129,7 11-129,-2 1 0,3 6-258,4 3 129,6 0-129,3 2 129,7-3-129,4 1 0,5-5-129,0 0-129,10-6 129,6-3-258,4-7 129,5-5 0,1-4 0,5-7 129,1-11 129,0-9-129,-2-3 258,-2-4-129,1-1 129,-6 3-129,-3 5 129,-4 0-129,-4 8 0,-12 19 0,18-16-129,-18 16 129,18 14 0,-10 11 129,5 9-258,1 12 258,4 11-129,0 12 129,0 11-129,-2 11 129,-2 7-129,0 0 0,-3 3 129,-2-3-129,-4-4 0,-2-10 0,-1-13 129,-2-12 0,0-13 0,-2-9 129,-5-10-129,-5-9 129,-4-9-129,-7-8 0,-2-1 0,-7-14-129,-4-5 0,-10-12-129,-4-4 129,-5-12-129,0-4 129,2-8-129,5-1 129,7-3 0,10-1-258,22 6 0,11-6-387,41 16-516,9-15-1290,28 19-2322,10 3 0,10 2-387,3 5 0</inkml:trace>
        </inkml:traceGroup>
        <inkml:traceGroup>
          <inkml:annotationXML>
            <emma:emma xmlns:emma="http://www.w3.org/2003/04/emma" version="1.0">
              <emma:interpretation id="{4ED540A9-868A-49A2-940E-C5271391A158}" emma:medium="tactile" emma:mode="ink">
                <msink:context xmlns:msink="http://schemas.microsoft.com/ink/2010/main" type="inkWord" rotatedBoundingBox="10512,1025 12334,999 12353,2339 10531,2365"/>
              </emma:interpretation>
              <emma:one-of disjunction-type="recognition" id="oneOf1">
                <emma:interpretation id="interp1" emma:lang="en-US" emma:confidence="1">
                  <emma:literal>any</emma:literal>
                </emma:interpretation>
                <emma:interpretation id="interp2" emma:lang="en-US" emma:confidence="0">
                  <emma:literal>my</emma:literal>
                </emma:interpretation>
                <emma:interpretation id="interp3" emma:lang="en-US" emma:confidence="0">
                  <emma:literal>Any</emma:literal>
                </emma:interpretation>
                <emma:interpretation id="interp4" emma:lang="en-US" emma:confidence="0">
                  <emma:literal>amy</emma:literal>
                </emma:interpretation>
                <emma:interpretation id="interp5" emma:lang="en-US" emma:confidence="0">
                  <emma:literal>airy</emma:literal>
                </emma:interpretation>
              </emma:one-of>
            </emma:emma>
          </inkml:annotationXML>
          <inkml:trace contextRef="#ctx0" brushRef="#br0" timeOffset="7566.0132">9151 277 9417,'0'-25'4257,"-22"-9"129,3 25-387,-3 7-2322,-12-3-516,10 7-387,-10 7-387,4 10-129,1 3-258,2 6 0,6 2 0,5 2 0,4 4 0,6-4-129,6 2 258,0-4-258,13 0 0,1-5-129,5 0 0,-1-7 0,2-4-129,-2-7 129,1-3-129,-19-4 387,29-9 129,-13-5 387,-7-11 0,7 2 129,-8-9-129,8 8 258,-7-6-258,6 11 129,-7-4-258,-8 23 0,24-27-129,-24 27 0,25-2-129,-9 2 0,0 11 129,1 5-258,5 3 129,-1 4-129,0 2 0,-1-2-516,3 9 0,-23-32-1548,25 38-2709,-18-20 129,-7-18-387,9 21 129</inkml:trace>
          <inkml:trace contextRef="#ctx0" brushRef="#br0" timeOffset="8002.814">9373 348 10320,'12'-2'4773,"-12"2"-129,23 5-129,-23-5-2322,27 24-774,-27-24-387,23 30-516,-23-30 0,20 35-516,-15-15 129,-1 0-387,1-1 0,-5-19 0,4 29 129,-4-29 0,0 0 0,0 0 129,0 0 129,17-15 258,-9-13-129,6-2 258,-2-8-258,8-1 258,-1-4-129,8 6 0,-4 2-258,2 10 129,0 5-129,5 13 0,-1 7 0,4 11-129,-4 14 129,1 5-129,0 5 130,-3 6-260,2 2-128,-13-6-387,7 6-129,-23-20-1290,17 9-2064,-17-12-903,0-20-129,11 16 0</inkml:trace>
          <inkml:trace contextRef="#ctx0" brushRef="#br0" timeOffset="8424.0148">10084 389 11352,'8'-50'4644,"-7"34"-387,-1 16 258,0-20-2322,20 24-1032,-20-4-387,34 28-129,-11-10 0,11 7-258,-4-2 129,9 2-387,-3-2 129,-1-3-258,2-6 129,-3-7-258,0-5 0,-2-2 387,-2-11-258,-1-8 129,-3-6 0,-1-7 129,-5-2-258,-2 2 387,-6 2-387,1 3 129,-6 6-129,-7 21 0,0 0 130,0 0-130,14 23 0,-14 20 0,0 12 0,-5 12 0,-6 17 0,-2 14 0,-6 8 0,-6 7 0,-3 0-130,-3-6-128,-1 0-129,-3-16-258,8-4-387,-14-25-3225,14-10-645,1-19-129,6-11 129</inkml:trace>
        </inkml:traceGroup>
        <inkml:traceGroup>
          <inkml:annotationXML>
            <emma:emma xmlns:emma="http://www.w3.org/2003/04/emma" version="1.0">
              <emma:interpretation id="{4E29A884-FB2B-4A97-9103-451EA3D69518}" emma:medium="tactile" emma:mode="ink">
                <msink:context xmlns:msink="http://schemas.microsoft.com/ink/2010/main" type="inkWord" rotatedBoundingBox="13162,456 17974,388 17989,1428 13177,1497"/>
              </emma:interpretation>
              <emma:one-of disjunction-type="recognition" id="oneOf2">
                <emma:interpretation id="interp6" emma:lang="en-US" emma:confidence="1">
                  <emma:literal>Boolean</emma:literal>
                </emma:interpretation>
                <emma:interpretation id="interp7" emma:lang="en-US" emma:confidence="0">
                  <emma:literal>Bool can</emma:literal>
                </emma:interpretation>
                <emma:interpretation id="interp8" emma:lang="en-US" emma:confidence="0">
                  <emma:literal>Boot can</emma:literal>
                </emma:interpretation>
                <emma:interpretation id="interp9" emma:lang="en-US" emma:confidence="0">
                  <emma:literal>Book can</emma:literal>
                </emma:interpretation>
                <emma:interpretation id="interp10" emma:lang="en-US" emma:confidence="0">
                  <emma:literal>Boob can</emma:literal>
                </emma:interpretation>
              </emma:one-of>
            </emma:emma>
          </inkml:annotationXML>
          <inkml:trace contextRef="#ctx0" brushRef="#br0" timeOffset="9500.4166">11513 410 1677,'-2'-147'4128,"6"77"516,3-1-129,7 9-387,2 7-774,-5-1-774,21 23-903,-13-6-387,18 24-387,-4-1-258,6 16-129,-2 0-129,4 16 0,-6 4-129,-6 10-129,-6 2-129,-12 5-129,-8 3-129,-8-3-129,-11 2-129,-14-7-129,5 5-258,-11-15 0,11 5 0,-5-15 129,14 2 129,-2-10 258,18-4 0,0 0 645,0 0 0,13 0 129,5-2 129,10 2 129,-1-2-129,12 2 0,-4 6 0,8 10-129,-6 0 0,6 8 0,-7 1 0,-3 7-258,-4 0 129,-8 4-258,-6 0 258,-10 1-258,-5-3 129,-14-2-129,-11-2 0,-7-5 0,-7-6 0,-4-3 0,-3-7 0,-2-5 0,0-4-129,1-2 129,5-12 0,1-2 0,5-4 0,2-1-129,8 1 0,3 1-387,23 19-645,-34-27-1935,34 27-1548,0 0 129,0 0-387,0 0-387</inkml:trace>
          <inkml:trace contextRef="#ctx0" brushRef="#br0" timeOffset="8970.0157">11511 22 11223,'5'-17'4902,"-5"17"-387,7 12 129,-3 6-1677,7 23-2193,-10 1-258,12 17-129,-8 0 129,4 7-516,-2 0 129,0-1-258,0-2 0,-1-12-129,-3-1 0,-3-16-258,0 3-387,-9-30-1161,9-7-2064,-16 0-258,2-12-387,2-18 258,-2-13-129,3-11 903</inkml:trace>
          <inkml:trace contextRef="#ctx0" brushRef="#br0" timeOffset="9968.4175">12566 353 10836,'-11'-9'4257,"11"9"-258,-19 2 0,-1 3-2709,13 12-516,7-17-129,-21 33-516,10-13 129,7 3-258,1 0 258,3 2-258,2-4 258,12 4-129,-2-5 258,10 1 0,-3-5 0,8 2 0,-2-9 0,5-2 129,-7-7-129,4 0 0,-8-7 0,1-9-129,-9-11 129,-1 0 0,-8-8 0,-2-2 0,-2-3-258,-8 3 0,-5 3-129,-6 2-129,0 9-258,-11 2-387,10 19-1032,-19-2-2709,11 4-258,0 8-129,5 6 0</inkml:trace>
          <inkml:trace contextRef="#ctx0" brushRef="#br0" timeOffset="10358.4182">12902 369 11094,'20'-12'4128,"-1"-1"387,-19 13-516,0 0-1677,-11 9-1290,11-9-387,-17 31-258,8-10-516,-2 4 258,2 3-258,6 2 258,3-1-258,0-1 129,10-1-129,5-6 258,8-1 129,0-9 0,5-2 129,1-9 0,6 0 129,-6-8 129,5-6 0,-8-9-129,1-2 129,-13-9-128,-1 2-517,-13-7 0,-6 2 0,-12 0 0,-12 1 0,-2 9-388,-16-5-1547,11 22-2709,-8-1-387,10 11 129,-1 0-516</inkml:trace>
          <inkml:trace contextRef="#ctx0" brushRef="#br0" timeOffset="10982.4192">13594-374 12513,'-14'-20'4515,"14"20"-258,0 0 129,-22 11-2580,22 24-903,0 3-258,9 19 129,-5 1-129,10 15-129,-3 0-129,6 9 0,-2-4-258,4 2 0,-3-5 0,2-4-258,-2-5 0,-2-7-129,1-4-129,-7-12-258,7-1-258,-15-22-903,10-1-2838,-10-19 129,0 0-516,0 0 258</inkml:trace>
          <inkml:trace contextRef="#ctx0" brushRef="#br0" timeOffset="11840.4208">14055 357 10320,'49'0'4773,"-18"3"-516,-1 1 129,0-4-1677,13 5-1548,-8-5-258,13 0-258,-5-7-258,3 2 0,-8-8 0,-1 1-129,-8-6 129,-6 2-258,-13-2 129,-6 2-129,-6-1 0,2 17-258,-35-25 129,6 18-129,-3 5 0,-4 2 0,1 5 0,-2 9 0,3 4 0,2 3 129,5 3-129,4 0 129,7 3-129,3 0 0,8 0 129,5 1-129,0-1 129,11-1-129,7-1 258,8 0-129,8-5 129,11-1 0,6-8 0,15-4 0,10-5 129,12-2-129,4-7 0,8-11 0,-2-3-129,-6-4 258,-10-2-129,-13-1 129,-14-3-258,-17 3 129,-19 1-129,-12 6 258,-7-1-258,0 22 0,-26-26-129,4 20 258,-1 6-129,-2 0 0,2 6 0,2 4 0,-2 5 129,3 1-129,2 0 129,2 0-258,16-16 129,-23 30-258,23-30 258,-14 25-387,14-25 129,-2 25-129,2-25 0,2 23 258,-2-23-129,20 18 129,-20-18 129,32 1 129,-13-1 0,6-7 129,-2-7 0,6 0 129,-3-2 0,3 2-129,-2 3 0,1 4-129,0 3 0,1 4-129,-1 4-129,-1 5-129,0 7-129,-8-4-129,4 10-516,-23-22-1806,18 16-2064,-18-16 258,16 1-516,-16-1 258</inkml:trace>
          <inkml:trace contextRef="#ctx0" brushRef="#br0" timeOffset="12199.2214">15718 316 14190,'21'-14'4644,"4"15"0,-25-1-258,34 22-3354,-34-22-129,30 23-258,-30-23-129,21 28-516,-13-12 0,-5 0-516,1 4 258,-4-20-387,3 27 129,-3-27 0,4 17 129,-4-17 387,0 0 0,30-8 516,-18-14 129,13 3 129,-9-12-129,11 8 129,-7-5-258,5 8-129,-4 1-129,0 10-128,-1 7-130,3 2 0,-2 18 0,2 7-130,4 10-128,-6-1-645,19 14-3612,-16-5-516,7 1 129,-1-5-516</inkml:trace>
        </inkml:traceGroup>
        <inkml:traceGroup>
          <inkml:annotationXML>
            <emma:emma xmlns:emma="http://www.w3.org/2003/04/emma" version="1.0">
              <emma:interpretation id="{7D4A7C72-D0B3-47D6-87DC-3BB0C050FED8}" emma:medium="tactile" emma:mode="ink">
                <msink:context xmlns:msink="http://schemas.microsoft.com/ink/2010/main" type="inkWord" rotatedBoundingBox="18660,487 24154,408 24168,1367 18674,1446">
                  <msink:destinationLink direction="with" ref="{7044B076-46DD-410E-8720-87BF505C8382}"/>
                </msink:context>
              </emma:interpretation>
              <emma:one-of disjunction-type="recognition" id="oneOf3">
                <emma:interpretation id="interp11" emma:lang="en-US" emma:confidence="0">
                  <emma:literal>Function</emma:literal>
                </emma:interpretation>
                <emma:interpretation id="interp12" emma:lang="en-US" emma:confidence="0">
                  <emma:literal>Function _</emma:literal>
                </emma:interpretation>
                <emma:interpretation id="interp13" emma:lang="en-US" emma:confidence="0">
                  <emma:literal>Function -</emma:literal>
                </emma:interpretation>
                <emma:interpretation id="interp14" emma:lang="en-US" emma:confidence="0">
                  <emma:literal>Functions</emma:literal>
                </emma:interpretation>
                <emma:interpretation id="interp15" emma:lang="en-US" emma:confidence="0">
                  <emma:literal>Function .</emma:literal>
                </emma:interpretation>
              </emma:one-of>
            </emma:emma>
          </inkml:annotationXML>
          <inkml:trace contextRef="#ctx0" brushRef="#br0" timeOffset="14180.4249">17023-104 10320,'-16'-21'4386,"11"-11"0,5 32-129,29-18-2064,-8-3-903,27 14-387,2-10-258,16 14-129,-1-6-129,6 7-258,-1 2-258,-6 0-129,-5 11-258,-19-11-903,5 20-1548,-24-10-1419,-21-10-258,13 25-129,-15-9-258</inkml:trace>
          <inkml:trace contextRef="#ctx0" brushRef="#br0" timeOffset="13899.6244">17063-24 5418,'17'-14'4128,"-17"14"-129,0 0 0,0 0-903,0 0-1548,16 3-129,-16-3-258,11 34-258,-11-12-129,9 13-258,-6 1 0,5 8-258,-7 1 0,5 5 0,-3-2-129,1 0-129,-1 0 129,3-4-258,-3-3 129,1-5-387,1-3 258,-1-10-387,1 2-129,-5-25-258,9 29-1161,-9-29-2064,0 0-387,0 0 258,-7-13-516</inkml:trace>
          <inkml:trace contextRef="#ctx0" brushRef="#br0" timeOffset="14414.4253">17134 293 9804,'0'25'4386,"23"-15"-516,-7-6 0,3-4-2709,13 9-516,2-4-1161,2 2-2967,1-7-258,8 0-516,-8 0 0</inkml:trace>
          <inkml:trace contextRef="#ctx0" brushRef="#br0" timeOffset="14898.0261">17623 234 10707,'-2'14'3999,"2"-14"258,0 38-516,0-8-2709,0-5 0,2 9-774,-2-4 129,3 0-387,-1 0 129,4-5-258,-1-2 0,-2-5-129,3-2 129,-6-16 0,0 0 0,19 4 129,-19-4-258,23-16 516,-8-6 0,4-1 258,-3-9-129,9 4 258,-7-8-258,5 10 258,-7-5-129,4 12 129,-11-3-387,-9 22 0,16-19-129,-16 19 0,0 0-129,0 0 0,3 19 0,-3-1-129,4 5 129,-1 2-129,4 4 258,2-1-387,4 1 258,-3-6-516,8 5 0,-18-28-774,32 41-1548,-32-41-1419,27 18-516,-27-18 129,27 0-516</inkml:trace>
          <inkml:trace contextRef="#ctx0" brushRef="#br0" timeOffset="15319.2269">18183 270 10707,'0'0'4386,"14"19"0,-6 1-129,-8-20-2967,10 44-129,-8-24-258,9 7-516,-10-4 0,3-2-645,0 2 129,-4-23-645,0 32 129,0-32-129,0 16-129,0-16 516,0 0 0,0 0 516,7-27 258,5 8 387,-7-13-129,10 5 258,-6-7-258,7 8 129,-8-5-258,8 12-129,-3-1-258,3 11 129,0 6-129,2 3 0,0 9 0,-1 9-129,3 3 0,-1 2-387,5 7 0,-7-8-387,8 10-129,-25-32-903,48 39-1419,-23-29-1161,4-4-387,4-6 129,1-6-258</inkml:trace>
          <inkml:trace contextRef="#ctx0" brushRef="#br0" timeOffset="15600.0274">18948 314 9675,'20'-35'4644,"-20"35"-516,-9-20-258,-18 6-1419,11 14-1290,-14 0-387,7 3-258,-6 8-129,4 7-258,4 5 0,3 2-129,7 7 0,4 0-129,7 5 0,0-5-258,7 2 258,10-7-387,7 1 258,0-10-129,9 0-129,-2-15 129,9 4-387,-6-10-387,14-1-1161,-7-8-1548,-7-13-516,2 4 258,-12-15-258</inkml:trace>
          <inkml:trace contextRef="#ctx0" brushRef="#br0" timeOffset="16177.2284">19261 215 5805,'73'-4'4902,"-34"4"-516,2-2 0,0 0-1032,-14-12-1161,14 14-774,-20-12-258,4 10-387,-25 2-258,25-9-129,-25 9-129,0 0 0,12 13-258,-8 3 0,-1 7-129,1 2-129,3 8-258,-3-4-258,8 12-516,-12-18-1806,2 2-1419,1-6-258,-3-19-258,6 23 0</inkml:trace>
          <inkml:trace contextRef="#ctx0" brushRef="#br0" timeOffset="15865.2278">19320-298 11997,'-4'-50'4644,"4"50"-258,0-19 129,0 19-3096,0 0-516,0 0 0,-2 34-258,2-4 0,4 16-258,1 4 0,4 16 0,0 3-258,0 8 129,0 3-258,0-4-387,0-1 0,-7-15-516,10 8-774,-12-24-2838,0-8-258,0-13-516,0-23 129</inkml:trace>
          <inkml:trace contextRef="#ctx0" brushRef="#br0" timeOffset="16801.2295">20111 188 6321,'-25'0'3870,"-5"12"-258,20 6 0,-3 2-2709,-6-1-129,8 8-258,-5-2 0,11 5-258,-3 0 129,8 2-129,0-5 129,8 1 0,-1-6 258,14 1 0,-21-23 258,37 25 258,-37-25-258,43 2 129,-43-2 0,43-13 0,-26-8-129,8 3-129,-10-12-129,2 0-129,-8-4-258,-2-4 0,-7 1-258,-3 0-129,-13 5-387,-16-2-387,10 21-1677,-15-6-2322,0 10 129,-6 4-645,8 5 129</inkml:trace>
          <inkml:trace contextRef="#ctx0" brushRef="#br0" timeOffset="17253.6303">20172 145 11223,'75'29'4515,"-40"-10"-258,-6 10-516,-13-13-2580,12 16-258,-12-9-387,2 7-258,-7-5 0,-4 0-387,0 0 0,-7-7-258,3-1 258,-3-17-258,0 0 258,0 0 129,0 0 0,20-10 387,-9-17-129,6 0 258,-1-8-387,9 4 387,-7-4-258,5 8 0,-5 2-129,2 9 129,-20 16-129,26-16 0,-26 16-129,25 6 129,-14 10 0,3 9-129,-3 1 129,1 6-258,1 4 258,-1 1-387,-1 2 129,-6-5-516,7 9-258,-12-18-1935,0 3-1677,0-3-129,0-9-516,0-16 129</inkml:trace>
          <inkml:trace contextRef="#ctx0" brushRef="#br0" timeOffset="21559.2378">19660-58 10191,'7'-16'4644,"-7"16"-129,0 0-129,0 0-2451,0 0-1032,0 0-129,0 0-129,0-16-258,0 16-129,0 0-129,0 0 0,0 0-129,0 0-129,0 0-129,0 0-774,0 0-1290,0 0-2193,0 0 0,0 0-387,0 0-516</inkml:trace>
          <inkml:trace contextRef="#ctx0" brushRef="#br0" timeOffset="17534.4308">21250 220 9159,'39'-11'4515,"-7"11"-129,-14 0 0,-18 0-2838,48 6-258,-16-6-258,28 7-258,-1-7 0,26 0-387,8 0 0,14-4-258,5-1-129,1-8-516,10 13-903,-20-9-3354,-8-3 258,-19 1-645,-19-7 0</inkml:trace>
        </inkml:traceGroup>
      </inkml:traceGroup>
    </inkml:traceGroup>
    <inkml:traceGroup>
      <inkml:annotationXML>
        <emma:emma xmlns:emma="http://www.w3.org/2003/04/emma" version="1.0">
          <emma:interpretation id="{1BD47915-0C99-4354-B405-442BD97186E9}" emma:medium="tactile" emma:mode="ink">
            <msink:context xmlns:msink="http://schemas.microsoft.com/ink/2010/main" type="paragraph" rotatedBoundingBox="4981,2137 7880,2138 7879,2887 4980,28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385469-D7AD-47ED-891B-A4B5E6AE12A0}" emma:medium="tactile" emma:mode="ink">
              <msink:context xmlns:msink="http://schemas.microsoft.com/ink/2010/main" type="inkBullet" rotatedBoundingBox="4981,2474 6030,2475 6029,2588 4980,2587"/>
            </emma:interpretation>
            <emma:one-of disjunction-type="recognition" id="oneOf4">
              <emma:interpretation id="interp16" emma:lang="en-US" emma:confidence="0">
                <emma:literal>-</emma:literal>
              </emma:interpretation>
            </emma:one-of>
          </emma:emma>
        </inkml:annotationXML>
        <inkml:trace contextRef="#ctx0" brushRef="#br1" timeOffset="178994.7143">3478 1767 9030,'-69'-17'4515,"37"4"0,10 6-129,22 7-2580,-35-14-387,35 14-516,0 0-258,0 0-129,0 0-258,0 0 0,10 2-129,10 3 129,7-1 0,6 1 0,7-5 129,8 2 0,3-2-129,11-2 0,1-7 0,4 2 0,1 0-129,1-2 0,-3 0 0,-2 0 0,-3 4-129,-8-1 0,-3 3-129,-9-4-129,1 7-645,-19-7-1290,8 7-2709,-10 0 129,0 1-516,-3 5 129</inkml:trace>
      </inkml:traceGroup>
      <inkml:traceGroup>
        <inkml:annotationXML>
          <emma:emma xmlns:emma="http://www.w3.org/2003/04/emma" version="1.0">
            <emma:interpretation id="{DF38AC12-2DAF-4154-9CB2-2B5D1BBB3031}" emma:medium="tactile" emma:mode="ink">
              <msink:context xmlns:msink="http://schemas.microsoft.com/ink/2010/main" type="line" rotatedBoundingBox="6398,2137 7880,2138 7879,2887 6397,2886"/>
            </emma:interpretation>
          </emma:emma>
        </inkml:annotationXML>
        <inkml:traceGroup>
          <inkml:annotationXML>
            <emma:emma xmlns:emma="http://www.w3.org/2003/04/emma" version="1.0">
              <emma:interpretation id="{534593F7-C32C-433A-A347-101D727B3946}" emma:medium="tactile" emma:mode="ink">
                <msink:context xmlns:msink="http://schemas.microsoft.com/ink/2010/main" type="inkWord" rotatedBoundingBox="6398,2137 7880,2138 7879,2887 6397,2886"/>
              </emma:interpretation>
              <emma:one-of disjunction-type="recognition" id="oneOf5">
                <emma:interpretation id="interp17" emma:lang="en-US" emma:confidence="0">
                  <emma:literal>UDP</emma:literal>
                </emma:interpretation>
                <emma:interpretation id="interp18" emma:lang="en-US" emma:confidence="0">
                  <emma:literal>VD D</emma:literal>
                </emma:interpretation>
                <emma:interpretation id="interp19" emma:lang="en-US" emma:confidence="0">
                  <emma:literal>UD D</emma:literal>
                </emma:interpretation>
                <emma:interpretation id="interp20" emma:lang="en-US" emma:confidence="0">
                  <emma:literal>NBD</emma:literal>
                </emma:interpretation>
                <emma:interpretation id="interp21" emma:lang="en-US" emma:confidence="0">
                  <emma:literal>VP D</emma:literal>
                </emma:interpretation>
              </emma:one-of>
            </emma:emma>
          </inkml:annotationXML>
          <inkml:trace contextRef="#ctx0" brushRef="#br1" timeOffset="179415.9151">4737 1445 11739,'0'-16'4902,"0"16"-516,0 0 387,0 0-3354,0 11-774,2 5 0,11 11-129,-3 0 129,8 10-129,-4-2-129,6 8-129,-2-2 0,3 0-129,-1-2-129,-3-5 0,-1-6 0,-1-3 129,-3-7-129,-12-18 129,18 16 0,-18-16 0,16-7 0,-7-11 129,0-7-129,3-9 129,1-5-258,-1-7 129,0-6-129,-1-1-129,-2 0-129,-2 1 0,-2 4-258,-5 2-258,8 17-903,-8-1-3354,0 12 129,0 18-387,0 0-129</inkml:trace>
          <inkml:trace contextRef="#ctx0" brushRef="#br1" timeOffset="179977.5161">5372 1565 8514,'2'16'5031,"-2"-16"-258,7 32-258,-3-4-1677,-4-8-1677,14 15-129,-9-3-387,13 7-129,-7-3-258,7-2-129,-6-2 0,2-7-129,-1-6 0,-13-19 0,16 23-129,-16-23-129,0 0 0,0-24-387,0 2 0,-13-13-387,4 6-129,-19-14 0,8 6 516,-13-2-129,8 7 516,-4 2 129,6 5 387,9 9 387,0-4 0,14 20 258,9-18-258,17 18-129,1-3 0,12 3 129,-5 0 0,14 11 0,-9-6-129,6 9-129,-8-3 129,-2 5-129,-8-2-129,-2 0 0,-7-1 0,-18-13 0,19 26 0,-19-26 0,-1 29-129,-14-13 129,-10 2-258,-8-1-258,-5 8-258,-15-10-645,12 18-1806,-16-15-2064,6 2 129,-1-8-258,11 1-387</inkml:trace>
          <inkml:trace contextRef="#ctx0" brushRef="#br1" timeOffset="180258.3166">5890 1568 9933,'0'0'5031,"18"0"0,-18 0-258,9 20-1935,-9-20-1806,14 35 0,-11-15-258,10 10-258,-6-3-129,2 3-258,-2-1 0,0-6-258,-1-2 0,-6-21-258,7 25-387,-7-25-903,0-9-2967,-7-9-129,-4-5-258,-7-5 0</inkml:trace>
          <inkml:trace contextRef="#ctx0" brushRef="#br1" timeOffset="180461.1169">5890 1568 6321,'-60'-66'4773,"76"45"0,5 17-387,13 4-1548,-8 0-387,24 15-903,-12-8-129,10 16-516,-8-3 0,5 10-258,-13-2 0,-4 8-129,-17 1 0,-11 11-516,-12 18-1032,-24-2-3612,-19 5-387,-18 4-129,-16 0-516</inkml:trace>
        </inkml:traceGroup>
      </inkml:traceGroup>
    </inkml:traceGroup>
    <inkml:traceGroup>
      <inkml:annotationXML>
        <emma:emma xmlns:emma="http://www.w3.org/2003/04/emma" version="1.0">
          <emma:interpretation id="{12DB6E13-C601-4707-BBAE-62609FBE6765}" emma:medium="tactile" emma:mode="ink">
            <msink:context xmlns:msink="http://schemas.microsoft.com/ink/2010/main" type="paragraph" rotatedBoundingBox="5520,2469 7457,2469 7457,4141 5520,41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27B597-4CBE-4DBA-B5FB-FD0E8A733DAF}" emma:medium="tactile" emma:mode="ink">
              <msink:context xmlns:msink="http://schemas.microsoft.com/ink/2010/main" type="line" rotatedBoundingBox="5520,2469 7457,2469 7457,4141 5520,4141"/>
            </emma:interpretation>
          </emma:emma>
        </inkml:annotationXML>
        <inkml:traceGroup>
          <inkml:annotationXML>
            <emma:emma xmlns:emma="http://www.w3.org/2003/04/emma" version="1.0">
              <emma:interpretation id="{3D576360-4D54-4265-BC45-FD55479682E3}" emma:medium="tactile" emma:mode="ink">
                <msink:context xmlns:msink="http://schemas.microsoft.com/ink/2010/main" type="inkWord" rotatedBoundingBox="5637,2410 7524,3959 7066,4518 5178,2969"/>
              </emma:interpretation>
              <emma:one-of disjunction-type="recognition" id="oneOf6">
                <emma:interpretation id="interp22" emma:lang="en-US" emma:confidence="0">
                  <emma:literal>t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I</emma:literal>
                </emma:interpretation>
                <emma:interpretation id="interp25" emma:lang="en-US" emma:confidence="0">
                  <emma:literal>l</emma:literal>
                </emma:interpretation>
                <emma:interpretation id="interp26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173472.3046">5066 3301 8772,'0'-27'4773,"2"11"-129,-2-2-129,0-12-903,0 30-1806,-3-48-516,3 25-258,-13-14-258,6-4-258,-7-13 0,5 1-129,-3-11-257,1-2-130,0-7 0,6 4 0,0 1 0,3 11 0,0 11 0,2 7 0,0 10 0,0 10 0,0 19 0,0-16 0,0 16 0,0 0 0,0 0 0,0 0 0,0 0 0,0 0 0,0 0 0,0 0 0,0 0 0,0 0 0,0 0 0,0 0 0,0 0 0,0 0 0,0 0 0,0 0 0,0 0 0,0 0 0,0 0 0,0 0 0,0 0-130,0 0-128,0 0-387,0 0-516,0 32-1290,0-13-2451,0 8-129,-5 0-258,-3 3 258</inkml:trace>
          <inkml:trace contextRef="#ctx0" brushRef="#br1" timeOffset="172333.5026">5125 3320 10320,'-14'-26'4644,"5"4"-129,9 22-258,0 0-1935,-5-16-1032,5 16-516,9-9-129,10 9-258,1-5 0,14 3 0,5-7 0,12 6 0,4-4-129,6 0 129,-1-2-129,1 2-129,-2-2 0,-8 3 0,-6 3 0,-8-1-129,-7 4 0,-9 0-258,1 2 0,-22-2-387,25 16-387,-25-16-1290,0 0-2451,0 16 129,0-16-516,-4 16 258</inkml:trace>
          <inkml:trace contextRef="#ctx0" brushRef="#br1" timeOffset="175001.1073">3859 2429 11223,'12'-19'4902,"-12"19"-129,11-27 0,-11 27-2838,7-27-516,-7 27-516,9-35-129,-2 17-129,-7-7-258,3 2 0,-1-7-129,0-2 0,-2-6-128,0-3-130,0-5 0,0-4 0,0-3 0,0-2 0,2 1 0,0 3 0,-1 8 0,3 4 0,-2 9 0,-1 7 0,-1 23 0,4-22 0,-4 22 0,0 0 0,0 0 0,0 0-1549,0 0-3353,7 9-129,-7 9-258,0 0-258</inkml:trace>
        </inkml:traceGroup>
      </inkml:traceGroup>
    </inkml:traceGroup>
    <inkml:traceGroup>
      <inkml:annotationXML>
        <emma:emma xmlns:emma="http://www.w3.org/2003/04/emma" version="1.0">
          <emma:interpretation id="{A3ADD77C-43DB-46E6-B27A-24F5396921B1}" emma:medium="tactile" emma:mode="ink">
            <msink:context xmlns:msink="http://schemas.microsoft.com/ink/2010/main" type="paragraph" rotatedBoundingBox="1844,3339 7926,3287 7942,5214 1861,5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B87143-BC0B-41A8-9AE4-2B89955629C1}" emma:medium="tactile" emma:mode="ink">
              <msink:context xmlns:msink="http://schemas.microsoft.com/ink/2010/main" type="inkBullet" rotatedBoundingBox="1852,4272 3358,4260 3367,5253 1861,5266"/>
            </emma:interpretation>
            <emma:one-of disjunction-type="recognition" id="oneOf7">
              <emma:interpretation id="interp27" emma:lang="en-US" emma:confidence="0">
                <emma:literal>→</emma:literal>
              </emma:interpretation>
            </emma:one-of>
          </emma:emma>
        </inkml:annotationXML>
        <inkml:trace contextRef="#ctx0" brushRef="#br1" timeOffset="169416.2975">214 3959 9417,'0'0'4128,"-18"0"-258,18 0-516,20 7-2193,-4-7 129,19 0-129,1-2 0,24 2-129,4-7 0,25 4-387,7-8 129,15 4-258,-3-6 0,10 4-129,-5-5 0,-2 4-129,-12-5 0,-6 3 0,-18-1-129,-8 3 0,-10 1-129,-9 2 129,-9 3-387,-12 1 0,-4 4-516,-23-1-1935,0 0-1935,-7 24 0,-11-10-516,-3 2 0</inkml:trace>
        <inkml:trace contextRef="#ctx0" brushRef="#br1" timeOffset="268570.0717">1438 3742 6321,'0'0'4386,"0"-16"-387,-16 7 129,16 9-1806,-16 0-774,0-4-258,16 4-129,-27 4-387,27-4-129,-23 23-129,16-5-129,-2 0 0,2 3-129,1 4 0,6 0-129,0 2 0,0-1 0,0-3 129,9-1-258,-2-3 129,6-3 129,-13-16-129,23 22 0,-23-22 129,27 3 0,-27-3 0,26-2 0,-26 2 129,27-28 0,-18 5-129,2 3 129,-8-6-129,1 1 130,-4-4-388,0 4 0,-6 0 0,-4 4 0,-4 5 0,-4 0-388,18 16-902,-38-2-3483,21 2-129,-3 6 0,4 10-516</inkml:trace>
        <inkml:trace contextRef="#ctx0" brushRef="#br1" timeOffset="168792.2964">1472 3461 12384,'-4'-20'4515,"4"20"-129,0 0 0,0 16-2838,0-16-645,0 45-129,0-17-129,0 17 0,0 1-129,4 13-129,-3 5 0,3 7-129,-4 0 0,3 2 0,-1 0 0,0 2-129,-2-8 1,2-6-130,1-10 0,1-8 0,-2-7 0,-1-8 0,-1-8 0,0-20 0,6 21 0,-6-21 0,0 0-517,0 0-2966,0 0-1419,0 0 0,2-14-387,-2 14-129</inkml:trace>
      </inkml:traceGroup>
      <inkml:traceGroup>
        <inkml:annotationXML>
          <emma:emma xmlns:emma="http://www.w3.org/2003/04/emma" version="1.0">
            <emma:interpretation id="{44B3A41E-443E-4D4B-8BF2-CE93B60433DC}" emma:medium="tactile" emma:mode="ink">
              <msink:context xmlns:msink="http://schemas.microsoft.com/ink/2010/main" type="line" rotatedBoundingBox="3551,3324 7926,3287 7941,5071 3567,5108"/>
            </emma:interpretation>
          </emma:emma>
        </inkml:annotationXML>
        <inkml:traceGroup>
          <inkml:annotationXML>
            <emma:emma xmlns:emma="http://www.w3.org/2003/04/emma" version="1.0">
              <emma:interpretation id="{251A7B5C-84BE-4FDA-B463-27D4C2E1177B}" emma:medium="tactile" emma:mode="ink">
                <msink:context xmlns:msink="http://schemas.microsoft.com/ink/2010/main" type="inkWord" rotatedBoundingBox="3551,3324 4356,3317 4371,5101 3567,5108"/>
              </emma:interpretation>
              <emma:one-of disjunction-type="recognition" id="oneOf8"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N</emma:literal>
                </emma:interpretation>
                <emma:interpretation id="interp30" emma:lang="en-US" emma:confidence="0">
                  <emma:literal>•</emma:literal>
                </emma:interpretation>
                <emma:interpretation id="interp31" emma:lang="en-US" emma:confidence="0">
                  <emma:literal>M</emma:literal>
                </emma:interpretation>
                <emma:interpretation id="interp32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168199.4954">2071 4286 12642,'16'-3'5031,"-16"3"-387,0 0 129,16-2-2838,-16-14-645,0 16-387,0-18-129,0 18-129,-2-28-515,2 28-130,-3-38 0,3 12 0,-4-5 0,4-1 0,-5-5 0,1-4 0,-5-3 0,2-3 0,-3-2 0,-3 1 0,-3-9 0,2 1 0,0 1 0,-1 2 0,3 3 0,-1 2 0,3 7 0,1 4 0,2 12 0,0 4 0,0 3 0,7 18 0,-8-20 0,8 20 0,0 0 0,0 0 0,0 0 0,0 0 0,0 0 0,0 0 0,0 0 0,0 0 0,0 0 0,-16-10 0,16 10 0,0 0 0,0 0 0,0 0 0,0 0 0,20 0 0,1 1 0,6 1 0,7 0 0,9 0 0,5-1 0,1 1 0,7-2 0,1 0 0,-2 0 0,-2 0 0,-3-3 0,-4-4 0,-5 1 0,-4-1 0,-5 2 0,-3-1 0,-8 1 0,-3 2 0,-18 3 0,21-2 0,-21 2 0,0 0 0,0 0 0,16-2 0,-16 2 0,0 0 0,0 0 0,0 0 0,2-20 0,-2 20 0,6-32 0,-5 9 0,-1-9 0,2-7 0,-2-11 0,2-7 0,0-3 0,-1-6 0,1 2 0,2 0 0,-2 4 0,-2 4 0,0 8 0,0 11 0,0 7 0,-2 5 0,-4 9 0,6 16 0,-8-23 0,8 23 0,0 0 0,0 0-259,-15 14-902,-1-5-1161,13 14-2580,-8 4-129,2 6 0,-5 3-258</inkml:trace>
        </inkml:traceGroup>
        <inkml:traceGroup>
          <inkml:annotationXML>
            <emma:emma xmlns:emma="http://www.w3.org/2003/04/emma" version="1.0">
              <emma:interpretation id="{F47D6EC0-F974-40A1-814E-B828324C78C3}" emma:medium="tactile" emma:mode="ink">
                <msink:context xmlns:msink="http://schemas.microsoft.com/ink/2010/main" type="inkWord" rotatedBoundingBox="6678,3961 7932,3951 7940,4979 6687,4990"/>
              </emma:interpretation>
              <emma:one-of disjunction-type="recognition" id="oneOf9">
                <emma:interpretation id="interp33" emma:lang="en-US" emma:confidence="0">
                  <emma:literal>in</emma:literal>
                </emma:interpretation>
                <emma:interpretation id="interp34" emma:lang="en-US" emma:confidence="0">
                  <emma:literal>n I</emma:literal>
                </emma:interpretation>
                <emma:interpretation id="interp35" emma:lang="en-US" emma:confidence="0">
                  <emma:literal>d I</emma:literal>
                </emma:interpretation>
                <emma:interpretation id="interp36" emma:lang="en-US" emma:confidence="0">
                  <emma:literal>it</emma:literal>
                </emma:interpretation>
                <emma:interpretation id="interp37" emma:lang="en-US" emma:confidence="0">
                  <emma:literal>U I</emma:literal>
                </emma:interpretation>
              </emma:one-of>
            </emma:emma>
          </inkml:annotationXML>
          <inkml:trace contextRef="#ctx0" brushRef="#br1" timeOffset="171881.1019">5040 4169 11223,'-6'-18'4386,"6"18"-258,-8-16-129,8 16-2064,0 0-903,0 0-387,21-7-129,-2 3-129,12 4-129,4 0 129,15 0 0,2 0-129,6 0 129,-1-3-129,2 3 0,-6-4 0,1 2-129,-10-1 0,-5 1 0,-8 2 0,-3 0 0,-7 0 0,-3 0-129,-18 0 129,27 0-129,-27 0 0,0 0 0,19 0 129,-19 0 0,0 0-129,18-2 129,-18 2 129,0 0 0,16-21 1,-16 21-259,14-27 0,-5 11 0,-3-7 0,-1-2 0,-1-5 0,-1 0 0,-3-8 0,0-1 0,0 2 0,0-2 0,-3 3 0,-3 2 0,1 4 0,0 4 0,-3 4 0,3 4 0,0 2 0,5 16 0,-6-19 0,6 19 0,0 0 0,0 0 0,-10-16 0,10 16 0,0 0 0,0 0-388,0 0-773,-27-4-1290,27 4-2322,0 0-129,-18 2-129,18-2-258</inkml:trace>
          <inkml:trace contextRef="#ctx0" brushRef="#br1" timeOffset="172661.1032">5707 3135 11610,'0'0'4257,"0"0"129,0 0-258,0 0-2322,0 0-1161,0 25 0,2 9-129,-2 0 0,1 14-129,3 5-516,-2 4-129,7 7-774,-9-9-1806,3 2-1548,4-2-129,-1-8-258,2-5-387</inkml:trace>
          <inkml:trace contextRef="#ctx0" brushRef="#br1" timeOffset="176186.7094">6052 3359 6321,'7'-55'4644,"-7"29"-258,4 10 0,-4 16-1548,0-29-645,0 29-774,0 0-387,0 0-387,0 0-129,0 0-129,10 16 0,-1 7 0,-4 0 0,6 9 0,-4 2 0,4 11-129,-4-3 129,4 8-129,-2 2 0,1 1 0,-1-1-129,2 1 129,0-3 1,-1 0-259,-1-6 0,2-3 0,-2-5 0,-2-8 0,0-5 0,-7-23-259,12 31-386,-12-31-129,0 0-1161,0 0-1935,0 0-903,16-25 0,-10 0-129,1-6-387</inkml:trace>
        </inkml:traceGroup>
      </inkml:traceGroup>
    </inkml:traceGroup>
    <inkml:traceGroup>
      <inkml:annotationXML>
        <emma:emma xmlns:emma="http://www.w3.org/2003/04/emma" version="1.0">
          <emma:interpretation id="{08B14036-23D4-406E-820C-23E7D2C3CD58}" emma:medium="tactile" emma:mode="ink">
            <msink:context xmlns:msink="http://schemas.microsoft.com/ink/2010/main" type="paragraph" rotatedBoundingBox="1643,5068 6720,5000 6733,5965 1655,6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5C826B-FA1F-417A-86E6-3B9B2DDB68C1}" emma:medium="tactile" emma:mode="ink">
              <msink:context xmlns:msink="http://schemas.microsoft.com/ink/2010/main" type="inkBullet" rotatedBoundingBox="1646,5340 2532,5328 2539,5833 1653,5845"/>
            </emma:interpretation>
            <emma:one-of disjunction-type="recognition" id="oneOf10">
              <emma:interpretation id="interp38" emma:lang="en-US" emma:confidence="0">
                <emma:literal>"</emma:literal>
              </emma:interpretation>
              <emma:interpretation id="interp39" emma:lang="en-US" emma:confidence="0">
                <emma:literal>V</emma:literal>
              </emma:interpretation>
              <emma:interpretation id="interp40" emma:lang="en-US" emma:confidence="0">
                <emma:literal>E</emma:literal>
              </emma:interpretation>
              <emma:interpretation id="interp41" emma:lang="en-US" emma:confidence="0">
                <emma:literal>£</emma:literal>
              </emma:interpretation>
              <emma:interpretation id="interp42" emma:lang="en-US" emma:confidence="0">
                <emma:literal>6</emma:literal>
              </emma:interpretation>
            </emma:one-of>
          </emma:emma>
        </inkml:annotationXML>
        <inkml:trace contextRef="#ctx0" brushRef="#br1" timeOffset="169946.6985">296 4566 10836,'-4'-31'4386,"4"31"-129,-34-14-258,4 9-2451,7 6-645,-7 7-387,3 11 0,-5-1-129,5 9-129,-1-1 0,5 8 0,3 0-129,6 5 0,3-2 0,8 3 0,3-1-129,2 0 129,12-4-129,5-4 129,8-6-129,3-4 0,8-5-258,-1-11-645,13 6-903,-4-11-2580,4-4 129,7-5-645,-2-8 258</inkml:trace>
        <inkml:trace contextRef="#ctx0" brushRef="#br1" timeOffset="170211.8989">874 4658 12384,'-16'-16'4773,"16"16"-387,0 0 129,-18-7-2838,18 7-774,0 0-387,0 0 0,0 0-258,-2 9-129,2-9-645,0 0-1548,-16 25-2322,16-25-258,-10 28-129,6-8-387</inkml:trace>
      </inkml:traceGroup>
      <inkml:traceGroup>
        <inkml:annotationXML>
          <emma:emma xmlns:emma="http://www.w3.org/2003/04/emma" version="1.0">
            <emma:interpretation id="{D0290C45-A9F4-4120-BFF5-BD7152F5B3AF}" emma:medium="tactile" emma:mode="ink">
              <msink:context xmlns:msink="http://schemas.microsoft.com/ink/2010/main" type="line" rotatedBoundingBox="3653,5041 6720,5000 6733,5965 3665,6006"/>
            </emma:interpretation>
          </emma:emma>
        </inkml:annotationXML>
        <inkml:traceGroup>
          <inkml:annotationXML>
            <emma:emma xmlns:emma="http://www.w3.org/2003/04/emma" version="1.0">
              <emma:interpretation id="{E2DAF681-E0CD-49C6-95B6-F17AE5638F89}" emma:medium="tactile" emma:mode="ink">
                <msink:context xmlns:msink="http://schemas.microsoft.com/ink/2010/main" type="inkWord" rotatedBoundingBox="3653,5078 5038,5059 5050,5987 3665,6006">
                  <msink:destinationLink direction="with" ref="{35546716-66CF-4D6D-AE3B-8698D65B4C01}"/>
                </msink:context>
              </emma:interpretation>
              <emma:one-of disjunction-type="recognition" id="oneOf11">
                <emma:interpretation id="interp43" emma:lang="en-US" emma:confidence="1">
                  <emma:literal>t</emma:literal>
                </emma:interpretation>
                <emma:interpretation id="interp44" emma:lang="en-US" emma:confidence="0">
                  <emma:literal>Y</emma:literal>
                </emma:interpretation>
                <emma:interpretation id="interp45" emma:lang="en-US" emma:confidence="0">
                  <emma:literal>r</emma:literal>
                </emma:interpretation>
                <emma:interpretation id="interp46" emma:lang="en-US" emma:confidence="0">
                  <emma:literal>*</emma:literal>
                </emma:interpretation>
                <emma:interpretation id="interp47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167013.8933">2135 4428 6837,'-43'-22'4257,"8"5"0,35 17 129,-25-2-1935,5-11-516,20 13-258,-18-7-516,18 7-258,0 0-129,0 0-387,0 0 0,4-17-129,-4 17 129,35-13-129,-8 6 129,14 0-258,4-4 129,11 4 0,3-5 0,5 3 0,-1-2-258,-5 0-129,-3 10-387,-14-10-1290,0 11-2838,-12 3-129,-8 8-258,-10 5-258</inkml:trace>
          <inkml:trace contextRef="#ctx0" brushRef="#br1" timeOffset="166436.6923">2779 5175 9675,'12'-18'5031,"-12"18"-129,11-19-129,-11 19-645,0-20-2709,0 20-516,0-23-129,0 23-129,0-34-128,2 13-517,-2-6 0,0-1 0,-7-10 0,3-1 0,-3-5 0,0-8 0,-2-1 0,0-4 0,2-2 0,-4 0 0,3 2 0,-5 4 0,2 3 0,-1 6 0,1 5 0,1 8 0,1 6 0,2 9 0,7 16 0,-11-17 0,11 17 0,0 0 0,0 25-904,0-25-2708,0 35-1548,3-12 0,3 4 0,-1 5-258</inkml:trace>
          <inkml:trace contextRef="#ctx0" brushRef="#br1" timeOffset="165781.4911">2800 5129 2967,'0'0'3225,"0"0"516,0 0-129,0 0-1419,18 5-387,-18-5 0,34 4-258,-14-4-129,15 0-129,-1-2-516,14 2 129,0-6-387,9 3-129,0 1-645,-6-7-1032,5 0-2838,-1 9 129,-18-3-516,2 3 0</inkml:trace>
        </inkml:traceGroup>
        <inkml:traceGroup>
          <inkml:annotationXML>
            <emma:emma xmlns:emma="http://www.w3.org/2003/04/emma" version="1.0">
              <emma:interpretation id="{06212E61-D94A-4D72-80AB-81FF67A7485F}" emma:medium="tactile" emma:mode="ink">
                <msink:context xmlns:msink="http://schemas.microsoft.com/ink/2010/main" type="inkWord" rotatedBoundingBox="6612,5002 6720,5000 6731,5828 6623,5829">
                  <msink:destinationLink direction="with" ref="{35546716-66CF-4D6D-AE3B-8698D65B4C01}"/>
                </msink:context>
              </emma:interpretation>
              <emma:one-of disjunction-type="recognition" id="oneOf12">
                <emma:interpretation id="interp48" emma:lang="en-US" emma:confidence="0">
                  <emma:literal>I</emma:literal>
                </emma:interpretation>
                <emma:interpretation id="interp49" emma:lang="en-US" emma:confidence="0">
                  <emma:literal>|</emma:literal>
                </emma:interpretation>
                <emma:interpretation id="interp50" emma:lang="en-US" emma:confidence="0">
                  <emma:literal>l</emma:literal>
                </emma:interpretation>
                <emma:interpretation id="interp51" emma:lang="en-US" emma:confidence="0">
                  <emma:literal>1</emma:literal>
                </emma:interpretation>
                <emma:interpretation id="interp52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171147.9006">4963 4244 7998,'2'-36'4515,"-2"9"0,0 27-258,0 0-903,0 0-1419,0 0-645,0 0-387,-7 13-258,3 3-129,4 14 0,0 2 0,0 16-129,0 0 0,6 11 0,-3 1-258,4 3 129,-1-1-258,-1-4 259,-1-1-259,1-5 0,-1-8 0,1-3 0,-2-7 0,1-5 0,1-4 0,-3-8-259,5 1-128,-7-18-258,13 21-258,-13-21-1032,0 0-2580,19-7-129,-19 7-129,18-32-387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7:58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87 9546,'2'-73'3354,"-2"73"-129,0-25-1032,0 25-5289,0 14-516,0-14-258,0 46-516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02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10 4515,'0'0'4515,"0"0"-129,0 0 129,0 0-1032,0 0-903,-1-16-774,1 16-387,0 0-258,0 0-387,0 0-129,0 0-258,0 0 0,0 0-129,0 0-129,0 0 0,0 0-129,0 0 0,0 0-387,0 0-258,0 0-774,-2 13-3225,2-13 0,0 19-387,0-19-258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3.14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876D1B4-894D-4DF0-9124-93EAE5DCE419}" emma:medium="tactile" emma:mode="ink">
          <msink:context xmlns:msink="http://schemas.microsoft.com/ink/2010/main" type="writingRegion" rotatedBoundingBox="6388,15962 6630,15962 6630,16193 6388,16193"/>
        </emma:interpretation>
      </emma:emma>
    </inkml:annotationXML>
    <inkml:traceGroup>
      <inkml:annotationXML>
        <emma:emma xmlns:emma="http://www.w3.org/2003/04/emma" version="1.0">
          <emma:interpretation id="{1827C032-C05D-4AEE-9BC4-0CAD4FF61516}" emma:medium="tactile" emma:mode="ink">
            <msink:context xmlns:msink="http://schemas.microsoft.com/ink/2010/main" type="paragraph" rotatedBoundingBox="6388,15962 6630,15962 6630,16193 6388,1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71A7F2-7366-4D3C-A1AD-EEDD517FD48F}" emma:medium="tactile" emma:mode="ink">
              <msink:context xmlns:msink="http://schemas.microsoft.com/ink/2010/main" type="line" rotatedBoundingBox="6388,15962 6630,15962 6630,16193 6388,16193"/>
            </emma:interpretation>
          </emma:emma>
        </inkml:annotationXML>
        <inkml:traceGroup>
          <inkml:annotationXML>
            <emma:emma xmlns:emma="http://www.w3.org/2003/04/emma" version="1.0">
              <emma:interpretation id="{909F3E98-0B0E-48A5-BDB1-9812675E1B85}" emma:medium="tactile" emma:mode="ink">
                <msink:context xmlns:msink="http://schemas.microsoft.com/ink/2010/main" type="inkWord" rotatedBoundingBox="6388,15962 6630,15962 6630,16193 6388,16193"/>
              </emma:interpretation>
              <emma:one-of disjunction-type="recognition" id="oneOf0">
                <emma:interpretation id="interp0" emma:lang="en-US" emma:confidence="1">
                  <emma:literal>7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&gt;</emma:literal>
                </emma:interpretation>
                <emma:interpretation id="interp3" emma:lang="en-US" emma:confidence="0">
                  <emma:literal>]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4727 15201 9288,'94'-37'5031,"-53"22"-387,-4 7-129,-8 8-1548,-29 0-1548,37 0-516,-37 0-258,4 25-258,-10-4-258,-13 4-129,-6 5-387,-5-7-516,8 16-1032,-12-12-2709,10-4-129,4-5-129,20-18-129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0:36.9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F705B7-055B-4536-90C9-CD9F0C7D6AA6}" emma:medium="tactile" emma:mode="ink">
          <msink:context xmlns:msink="http://schemas.microsoft.com/ink/2010/main" type="inkDrawing" rotatedBoundingBox="4281,3288 6810,3234 6812,3315 4283,3369" semanticType="underline" shapeName="Other"/>
        </emma:interpretation>
      </emma:emma>
    </inkml:annotationXML>
    <inkml:trace contextRef="#ctx0" brushRef="#br0">25 121 4902,'0'-16'4257,"4"0"129,-4 16-258,0 0-1032,-7-21-1419,7 21-258,0 0-516,0 0-129,-23-20-258,23 20-129,0 0-129,0 0 0,0 0-129,0 0 0,0 0 0,16-8-129,5 8 129,9 0 0,6 0 0,15 0 129,12 0 0,17 1-129,12 1 129,15-2 0,10 0-129,11 0 129,6-2-129,12-1 129,0-4-129,1 0 0,-6-1 0,-4 3 0,-11-2 0,-9 5 0,-14 0 0,-14 2 0,-17 0-129,-14 0 0,-10 0 129,-7 0-129,-5 4 129,-6-2-129,-3-1 0,-2 3 129,-6-2-129,-1 0 0,-18-2 0,25 1 0,-25-1 0,16 2 0,-16-2 0,18 0 0,-18 0-129,23 0-129,-7 0-129,-16 0-258,30 0-645,-30 0-1935,0 0-1419,0 0-258,0 0 0,-7 16-645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34.6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AC8E4D8-905B-49CB-B670-14768AD3F73F}" emma:medium="tactile" emma:mode="ink">
          <msink:context xmlns:msink="http://schemas.microsoft.com/ink/2010/main" type="writingRegion" rotatedBoundingBox="1346,12195 5807,10487 7157,14015 2697,15723"/>
        </emma:interpretation>
      </emma:emma>
    </inkml:annotationXML>
    <inkml:traceGroup>
      <inkml:annotationXML>
        <emma:emma xmlns:emma="http://www.w3.org/2003/04/emma" version="1.0">
          <emma:interpretation id="{666388FD-4889-44A3-B338-CD6431A8B3E3}" emma:medium="tactile" emma:mode="ink">
            <msink:context xmlns:msink="http://schemas.microsoft.com/ink/2010/main" type="paragraph" rotatedBoundingBox="2114,11642 6136,11347 6231,12636 2209,12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3C672C-61C7-4D01-9182-B6075D0303F9}" emma:medium="tactile" emma:mode="ink">
              <msink:context xmlns:msink="http://schemas.microsoft.com/ink/2010/main" type="line" rotatedBoundingBox="2114,11642 6136,11347 6231,12636 2209,12930"/>
            </emma:interpretation>
          </emma:emma>
        </inkml:annotationXML>
        <inkml:traceGroup>
          <inkml:annotationXML>
            <emma:emma xmlns:emma="http://www.w3.org/2003/04/emma" version="1.0">
              <emma:interpretation id="{C39EF64A-0FA2-42F4-9681-E69E4BA684DB}" emma:medium="tactile" emma:mode="ink">
                <msink:context xmlns:msink="http://schemas.microsoft.com/ink/2010/main" type="inkWord" rotatedBoundingBox="2114,11642 6136,11347 6231,12636 2209,12930">
                  <msink:destinationLink direction="with" ref="{5552FDB4-ABA2-41E2-B7F9-2202A37D1072}"/>
                </msink:context>
              </emma:interpretation>
              <emma:one-of disjunction-type="recognition" id="oneOf0">
                <emma:interpretation id="interp0" emma:lang="en-US" emma:confidence="0">
                  <emma:literal>ATE</emma:literal>
                </emma:interpretation>
                <emma:interpretation id="interp1" emma:lang="en-US" emma:confidence="0">
                  <emma:literal>x If</emma:literal>
                </emma:interpretation>
                <emma:interpretation id="interp2" emma:lang="en-US" emma:confidence="0">
                  <emma:literal>x IF</emma:literal>
                </emma:interpretation>
                <emma:interpretation id="interp3" emma:lang="en-US" emma:confidence="0">
                  <emma:literal>Ate</emma:literal>
                </emma:interpretation>
                <emma:interpretation id="interp4" emma:lang="en-US" emma:confidence="0">
                  <emma:literal>x IE</emma:literal>
                </emma:interpretation>
              </emma:one-of>
            </emma:emma>
          </inkml:annotationXML>
          <inkml:trace contextRef="#ctx0" brushRef="#br0">3754 11875 6192,'32'-4'4644,"-14"-3"-645,12 7 258,5 0-1935,-4-11-129,15 11-645,-9-9-258,15 9-387,-8-8-129,6 6-387,-7-5 0,1 5-129,-6-2-129,-3 1-129,-1 1-129,-6-5-129,4 7-387,-10-9-516,8 7-2451,-9-1-645,-5-3-516,-16 6 0,16-3-258</inkml:trace>
          <inkml:trace contextRef="#ctx0" brushRef="#br0" timeOffset="982.8017">3706 11864 9417,'23'-4'4902,"-23"4"0,0 0-258,7-19-645,-7 19-2451,0 0-258,11-16-258,-11-2-258,0 18-515,0-34-259,1 11 0,-1-9 0,0-5 0,-1-6 0,-5-5 0,-3-5 0,0-11 0,-3-9 0,0-4 0,-1-1 0,1 0 0,-1 3 0,3 2 0,-3 4 0,2 6 0,3 14 0,0 6 0,1 6 0,0 6 0,0 3 0,0 7 0,2 3 0,5 18 0,-13-25 0,13 25 0,0 0 0,-12-18 0,12 18 0,0 0 0,0 0 0,0 0 0,0 0 0,0 0 0,0 0 0,0 0 0,0 0 0,0 0 0,14-2 0,4 2 0,5 0 0,7 0 0,6-3 0,8-1 0,4-1 0,6-1 0,2-1 0,7 0 0,1-2 0,2 2 0,-2 2 0,-2-2 0,-5 1 0,-6 1 0,-6 2 0,-8-3 0,-5 4 0,-10 1 0,-5-3 0,-17 4 0,20 0 0,-20 0 0,0 0-3613,0 0-1418,0 0 129,-13 7-516,-6 2 0</inkml:trace>
          <inkml:trace contextRef="#ctx0" brushRef="#br0" timeOffset="10327.2182">4245 10670 1290,'0'0'2064,"0"0"0,0 0 258,0 0-258,0 0-516,13 0-129,-13 0-516,0 0-129,0 0-516,18 15-645,-18-15-387,0 0-645,23 14-1161,-23-14-645,21 0 387,-21 0-387</inkml:trace>
          <inkml:trace contextRef="#ctx0" brushRef="#br0" timeOffset="5616.0099">776 11087 12255,'0'0'4644,"6"-16"-258,-6 16 0,0 0-2838,-11 0-645,11 0-387,-23 26 129,3-3-258,6 9 0,-4 2-129,6 7 129,-4 0-129,3 5-129,-1 4 0,0 5 129,-4 0-129,4 1-129,-2-1 129,3-4-258,1-3 258,1-5-258,1-9 129,4-9-129,6-7 129,0-18 129,0 16 0,0-16 0,0 0 0,0-20 0,-2-3 0,2-6 258,0-8-387,0-9 130,8-8-130,0-4 0,3-3 0,2-6 0,1-1 0,2 0 0,0 8 0,-2 5 0,-1 3 0,-1 13 0,-5 5 0,2 13 0,-5 5 0,-4 16 0,3-16 0,-3 16 0,0 0 0,5 11 0,1 6 0,3 12 0,1 3 0,6 11 0,2 5 0,4 7 0,-3 3 0,4-1 0,0 2 0,1-6 0,-3-3 0,0-5 0,1-3 0,-3-4 0,-1-6 0,-2-2 0,-2-5 0,-3-5 0,3-1 0,-14-19 0,16 23 0,-16-23 0,0 0-646,0 0-1676,0 0-2580,7-9-129,-7 9-129,-9-30-129</inkml:trace>
          <inkml:trace contextRef="#ctx0" brushRef="#br0" timeOffset="5803.2102">629 11508 11997,'-20'-9'4515,"20"9"-258,0 0 0,20-3-2967,1-3-516,16 3-387,11-1-645,4-5-3225,12-5-645,13 5-387,-6-10-129,5 8-645</inkml:trace>
          <inkml:trace contextRef="#ctx0" brushRef="#br0" timeOffset="4446.0078">4008 13600 6708,'0'0'4257,"0"0"-258,0 0 0,0 0-1677,0 0-516,0 0-903,2 21-129,-2-21-258,3 38-129,-3-17 129,6 6-129,-6-4-129,5 4 0,-3-8 0,1 6 0,-1-7-129,4 2 129,-6-20-258,5 26 129,-5-26 0,5 18-129,-5-18 129,0 0 0,20 9 129,-4-7-129,2-2 0,10 0 129,2 0-129,11-2 129,2-3-129,7 3 129,-2-5-129,5 5 0,-3-3 129,1 1-129,-4-1 0,-1 1 0,-5 1 129,-2-1-129,-3-1-129,-3 3 129,-2-2 0,-6 3-129,-2-3 0,-4 2 129,-19 2-129,27-3 129,-27 3-129,0 0 129,18-6-129,-18 6 129,0 0 0,0 0-129,0 0 129,0 0-129,0 0 129,0 0-129,0 0 0,0 0 0,0 0 0,0 0 0,0 0 0,0 0 0,3 16 129,-3-16-129,2 34 130,0-5-130,1 6 0,3 11 0,-3 6 0,3 12 0,-1 5 0,0 13 0,2 7 0,0 4 0,-1 1 0,1-3 0,0-2 0,-2-8 0,2-4-130,-3-18-515,10-1-3096,-12-19-1161,-2-10-129,0-11-387,0-18 0</inkml:trace>
          <inkml:trace contextRef="#ctx0" brushRef="#br0" timeOffset="70792.9244">4883 14637 4902,'0'0'3870,"0"0"-387,0 0 129,0 0-1677,0 0-258,0 0-387,0 0-129,14 0 129,13 4-387,-4-4 258,20 0-129,1 0-258,20 0-129,4 0-129,17 0-129,1 0 0,12 5-129,-1-3 0,5 5 129,-4-3-129,0 3 0,-8-6 0,5 3 0,-5-4 0,5 0 0,-1 0 0,2 0-129,-5-4 0,-2 1 0,-6-2-129,-6-3 129,-6 1 0,-9 2-129,-7-2 129,-7 3-129,-5-1 0,-6 1 129,-7 4-129,-5 0 0,-7 0 0,-18 0-258,23 6-129,-23-6-387,0 0-1161,0 0-2580,0 0-258,0 0-129,16 12-258</inkml:trace>
        </inkml:traceGroup>
      </inkml:traceGroup>
    </inkml:traceGroup>
    <inkml:traceGroup>
      <inkml:annotationXML>
        <emma:emma xmlns:emma="http://www.w3.org/2003/04/emma" version="1.0">
          <emma:interpretation id="{D42BB9DF-08B2-40EF-8666-3F17D6B461A3}" emma:medium="tactile" emma:mode="ink">
            <msink:context xmlns:msink="http://schemas.microsoft.com/ink/2010/main" type="paragraph" rotatedBoundingBox="2152,14301 6157,12768 6702,14190 2697,15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5D9D1D-9481-40FE-9A26-C15ED10E890A}" emma:medium="tactile" emma:mode="ink">
              <msink:context xmlns:msink="http://schemas.microsoft.com/ink/2010/main" type="line" rotatedBoundingBox="2152,14301 6157,12768 6702,14190 2697,15723"/>
            </emma:interpretation>
          </emma:emma>
        </inkml:annotationXML>
        <inkml:traceGroup>
          <inkml:annotationXML>
            <emma:emma xmlns:emma="http://www.w3.org/2003/04/emma" version="1.0">
              <emma:interpretation id="{EAA8C647-BA83-4FE3-A852-744BE1FF7D72}" emma:medium="tactile" emma:mode="ink">
                <msink:context xmlns:msink="http://schemas.microsoft.com/ink/2010/main" type="inkWord" rotatedBoundingBox="3692,13712 6157,12768 6702,14190 4236,15134">
                  <msink:destinationLink direction="with" ref="{A0B26B75-2E4A-4EC1-9899-2DE7E0D688C8}"/>
                </msink:context>
              </emma:interpretation>
              <emma:one-of disjunction-type="recognition" id="oneOf1">
                <emma:interpretation id="interp5" emma:lang="en-US" emma:confidence="0">
                  <emma:literal>IBP</emma:literal>
                </emma:interpretation>
                <emma:interpretation id="interp6" emma:lang="en-US" emma:confidence="0">
                  <emma:literal>IBY</emma:literal>
                </emma:interpretation>
                <emma:interpretation id="interp7" emma:lang="en-US" emma:confidence="0">
                  <emma:literal>IBT</emma:literal>
                </emma:interpretation>
                <emma:interpretation id="interp8" emma:lang="en-US" emma:confidence="0">
                  <emma:literal>IBY,</emma:literal>
                </emma:interpretation>
                <emma:interpretation id="interp9" emma:lang="en-US" emma:confidence="0">
                  <emma:literal>Btw</emma:literal>
                </emma:interpretation>
              </emma:one-of>
            </emma:emma>
          </inkml:annotationXML>
          <inkml:trace contextRef="#ctx0" brushRef="#br0" timeOffset="-2418.0042">2316 13508 9030,'-32'-7'4515,"32"7"-258,-21-4-258,21 4-1806,0 0-774,0 0-774,0 0-258,0 0-129,0 0 0,13-7-129,4 7 0,5-4 129,6 4 0,4-1 129,11-1-129,1-4 0,8 3 0,3-2 0,11 1 0,1 0-129,8-1 129,3-2-129,2 3 0,-1-3 0,-1 4 0,-2-4 0,-4 3 0,-7-3 0,-4 2 0,-8 1-129,-5-3 129,-7 2-129,-7-3-129,-6 7-387,-11-10-774,9 9-3096,-26 2-387,22 0 0,-22 0-516</inkml:trace>
          <inkml:trace contextRef="#ctx0" brushRef="#br0" timeOffset="-1669.2029">3467 12874 6708,'6'-16'4515,"-6"16"-129,0 0-258,0 0-1290,0 0-645,0 0-903,0 0-387,5 16-258,0 6-129,-3-4 0,7 12 0,-4-4 0,6 12-129,-4-1 129,7 8-129,-5 1-129,5 9 0,-5 2-129,2 5 0,-2 2 0,0 0 0,0 0 0,-2-3 0,-4-4-129,3-11 0,-3-5 0,1-9 0,-1-4-258,-1-10-129,4 0-129,-6-18-258,8 18-645,-8-18-3225,0 0 0,0 0-387,0-11 129</inkml:trace>
          <inkml:trace contextRef="#ctx0" brushRef="#br0" timeOffset="-1201.2021">3885 12898 10836,'0'-27'4515,"0"27"129,0 0-258,0 0-1806,0 0-1548,0 0-387,0 0 0,0 14-258,0 2 0,4 13-129,1 1 129,4 11-129,0 3-129,2 8 129,-2 3-129,1 7 0,1 4-129,0 2 129,-1-4-129,3-2 129,-4-3-129,1-8 0,-1-5 0,0-12 0,-2-4-129,-3-12-129,3 0 0,-7-18-258,5 20-387,-5-20-1935,-9 0-1935,9 0 129,-12-20-258,7 4 0</inkml:trace>
          <inkml:trace contextRef="#ctx0" brushRef="#br0" timeOffset="-530.4009">3816 12894 7353,'20'-12'4257,"-20"12"-258,28-6 258,-5 6-2322,-3-2-129,17 2-258,-3-1-387,21 1-258,-2-6-129,13 6 0,0-7-387,2 4 0,-8-5-129,-1 7 0,-13-5-129,-7 5 0,-9-3-129,-8 4 129,-6 0-258,-16 0 129,25 0 129,-25 0-129,16 0 0,-16 0 0,0 0 129,19 4-129,-19-4 258,0 0 0,0 0-129,0 0 258,0 0 0,0 0-129,9-18 0,-9 18 1,0-30-259,2 6 0,-2-4 0,0-6 0,0-1 0,0-6 0,-5-2 0,-1-3 0,-1 1 0,-2 1 0,0-2 0,-1 1 0,-1-1 0,-2 3 0,1-1 0,1 5 0,-1-4 0,1 5 0,2 3 0,2 3 0,2 3 0,1 6 0,3 6 0,1 17 0,0-22 0,0 22 0,0 0 0,0 0-904,8 0-1418,-8 0-2451,11 20-258,-11-20-129,2 23-258</inkml:trace>
          <inkml:trace contextRef="#ctx0" brushRef="#br0" timeOffset="6910.8122">877 13840 12513,'0'0'4644,"0"0"-129,0 0 129,22 23-3096,-22-23-516,0 40-258,-2-17-129,2 14-129,0-1-129,0 6-258,4-3 0,1 2 0,2-2-129,-2-3 129,1-6-129,-1-7 0,-1-5-129,-4-18 129,5 18-129,-5-18-129,0-11 0,-7-14 0,1-3 0,-2-13 129,0-3-129,-2-12 258,-1-2-129,4-3 258,2-1 0,5 5 129,0 0-129,10 6 258,8 4-258,7 12 129,3 6 0,8 11 0,0 8 0,-1 10-129,-1 0 129,0 21-129,-11 4 1,-4 5-130,-4 4 0,-10 2 0,-5-1 0,-2-1 0,-14 2 0,-5-8 0,-2 1-388,-6-10-128,8 1 258,0-8-258,21-12 129,-29 20 0,29-20 129,0 0 0,0 0 129,16 16 0,6-15 129,4 5 0,6-1 129,6 4 0,1 0 0,2 3 129,-6 3 0,1 4 0,-8 3 0,-3 6 0,-7-3 0,-7 5 129,-11 0-129,-2 2 0,-18-3 0,-6 1-128,-10-7-130,-7-1 0,-8-8 0,-3-4 0,-1-2 0,-5-8 0,6 0-517,-6-16-1160,15 3-3096,5-5-387,9-1 129,8-1-645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3:29.12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context xml:id="ctx1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09-28T01:01:10.733"/>
    </inkml:context>
  </inkml:definitions>
  <inkml:traceGroup>
    <inkml:annotationXML>
      <emma:emma xmlns:emma="http://www.w3.org/2003/04/emma" version="1.0">
        <emma:interpretation id="{8A25B5FA-FD0C-4A5D-839E-26D973EA88F6}" emma:medium="tactile" emma:mode="ink">
          <msink:context xmlns:msink="http://schemas.microsoft.com/ink/2010/main" type="writingRegion" rotatedBoundingBox="22103,15008 25983,15008 25983,16883 22103,16883"/>
        </emma:interpretation>
      </emma:emma>
    </inkml:annotationXML>
    <inkml:traceGroup>
      <inkml:annotationXML>
        <emma:emma xmlns:emma="http://www.w3.org/2003/04/emma" version="1.0">
          <emma:interpretation id="{22AACA56-22A8-430D-8CF4-1A242CA98107}" emma:medium="tactile" emma:mode="ink">
            <msink:context xmlns:msink="http://schemas.microsoft.com/ink/2010/main" type="paragraph" rotatedBoundingBox="22103,15008 25983,15008 25983,16883 22103,16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97D03-A886-4098-A593-E5CC819B2E0F}" emma:medium="tactile" emma:mode="ink">
              <msink:context xmlns:msink="http://schemas.microsoft.com/ink/2010/main" type="line" rotatedBoundingBox="22103,15008 25983,15008 25983,16883 22103,16883"/>
            </emma:interpretation>
          </emma:emma>
        </inkml:annotationXML>
        <inkml:traceGroup>
          <inkml:annotationXML>
            <emma:emma xmlns:emma="http://www.w3.org/2003/04/emma" version="1.0">
              <emma:interpretation id="{1AD6CFC2-7014-45C2-B40C-A25BA33068DB}" emma:medium="tactile" emma:mode="ink">
                <msink:context xmlns:msink="http://schemas.microsoft.com/ink/2010/main" type="inkWord" rotatedBoundingBox="22103,15008 22247,15008 22247,15876 22103,15876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-3865-1822 12384,'11'-20'4773,"-11"20"-129,0 0-129,0-18-3096,0 18-645,0 0-129,0 0-129,0 9-129,2 9 0,-1 7 0,7 12-129,-5 11 0,6 14 0,0 6-129,0 7 129,0 1-129,0 1 0,3-4-129,-1-8 129,-1-8-129,-1-9 0,0-10 0,-2-8 0,-1-5-258,-6-25-387,10 37-1290,-10-37-2838,0 0-129,0 0-387,0 0-129</inkml:trace>
        </inkml:traceGroup>
        <inkml:traceGroup>
          <inkml:annotationXML>
            <emma:emma xmlns:emma="http://www.w3.org/2003/04/emma" version="1.0">
              <emma:interpretation id="{9FD5EA93-EF58-4674-90CF-EB65CEA07CE2}" emma:medium="tactile" emma:mode="ink">
                <msink:context xmlns:msink="http://schemas.microsoft.com/ink/2010/main" type="inkWord" rotatedBoundingBox="25968,16868 25983,16868 25983,16883 25968,16883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w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1" brushRef="#br0">0 0,'0'0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1:12.9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D5817A7-4EAF-461E-9AF8-7EBA45579A79}" emma:medium="tactile" emma:mode="ink">
          <msink:context xmlns:msink="http://schemas.microsoft.com/ink/2010/main" type="inkDrawing" rotatedBoundingBox="12789,7366 23821,7130 23822,7185 12790,7421" semanticType="underline" shapeName="Other">
            <msink:sourceLink direction="with" ref="{B6D3734B-67F0-4478-BA8B-9EDD8EFAB344}"/>
          </msink:context>
        </emma:interpretation>
      </emma:emma>
    </inkml:annotationXML>
    <inkml:trace contextRef="#ctx0" brushRef="#br0">0 248 4902,'0'0'3612,"14"-9"0,11 9 0,5 0-1806,0-4 129,24 4-258,-8-9-129,16 9-129,-9-5-387,20 5-258,-3-2-129,13 2-129,6 0-258,11 0 0,8 0 0,10 0-129,4 0 0,5 4 0,4-4 0,3 0-129,-1 0 0,6 0 129,3 0 0,2 0-129,2-4 129,0 2 0,2-3 0,3 0-129,0 1 129,0-1-129,0-1 0,6 1 129,0 2-129,8-3 129,6 3-129,8-3 0,6 1 129,-1 0-129,-1-2 0,0-2 0,4 2 0,1-4 0,1 2 0,-6 2-129,-7-2 258,0 4-129,-1 1 0,6 2 0,8-1 129,-1 1-129,1 0 0,5 0 0,3 2 129,8-3-258,1-1 129,-5 1 0,-11-1 0,-5 2 0,-5-1 129,-4-1-129,-2 1 0,-5 1 0,-9-2 0,-7 3 129,-3-3-129,-8 4 0,-5-2 0,-7 2 0,-13 0 0,-3 0 0,-2 0 0,-5 4 0,0-2 129,-4-1-129,-4-1 0,-2 0 0,-7-1 0,-4-7 0,-12 0 0,-6 0 0,-9 0 0,-8-1 0,-8 3-387,-15-4-387,8 10-1548,-16 0-2193,-20 0 0,16 0-258,-16 0-129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1:14.2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8D8B943-27ED-4BC5-95DC-A8D8EE7AA4BA}" emma:medium="tactile" emma:mode="ink">
          <msink:context xmlns:msink="http://schemas.microsoft.com/ink/2010/main" type="inkDrawing" rotatedBoundingBox="18900,13554 18996,6104 19220,6107 19124,13557" semanticType="verticalRange" shapeName="Other">
            <msink:destinationLink direction="with" ref="{AE8B85EA-90BB-41FD-96BF-3BE1AF666A7F}"/>
          </msink:context>
        </emma:interpretation>
      </emma:emma>
    </inkml:annotationXML>
    <inkml:trace contextRef="#ctx0" brushRef="#br0">102-19 9159,'7'-16'4257,"-7"16"-258,0 0 0,0 0-2064,0 0-516,0 0-387,0 0 0,18 14-258,-18-14 0,9 34-258,-5-11 0,6 11-129,-3 0-129,2 10 0,0 1-129,0 6 129,-2 1-258,0 5 258,-1-2-258,-1 7 258,-3-1-129,-1 5-129,-1 1 258,0 12 0,-5-1-129,-4 12 129,-5 7-129,3 6 0,-5 2 130,2 1-259,-2 3 0,4-4 0,-3-4 0,5-3 0,-1-9 0,2 2 0,-2-2 0,4 1 0,0 3 0,0 3 0,0 4 0,0-3 0,2 5 0,-1-4 0,3-1 0,-1-4 0,2 1 0,1 1 0,1 6 0,0 7 0,0 4 0,0 9 0,0 4 0,0 3 0,0 7 0,0 4 0,-2 3 0,0 8 0,0 4 0,2 1 0,0 4 0,0 1 0,0 2 0,0 8 0,6 1 0,-1 0 0,0-6 0,2-3 0,-1-2 0,1 0 0,2-3 0,1-13 0,-1-11 0,2-10 0,0-7 0,1-10 0,1-11 0,-1-17 0,0-10 0,-3-19-130,2-8-257,-7-21-516,10-2-3225,-14-18-903,0 0 129,0 0-387,-13-36-387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3.1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0F6E3A-320E-4478-BD6A-64498EEF4852}" emma:medium="tactile" emma:mode="ink">
          <msink:context xmlns:msink="http://schemas.microsoft.com/ink/2010/main" type="inkDrawing" rotatedBoundingBox="4411,4420 5248,8144 3579,8519 2742,4795" semanticType="verticalRange" shapeName="Other">
            <msink:sourceLink direction="with" ref="{4BA604CF-F71F-46CE-A653-4E6039E25A77}"/>
            <msink:sourceLink direction="with" ref="{74969B4D-983A-4A62-A6AF-D913FE330937}"/>
          </msink:context>
        </emma:interpretation>
      </emma:emma>
    </inkml:annotationXML>
    <inkml:trace contextRef="#ctx0" brushRef="#br0">2277 3712 8514,'4'-15'4386,"-4"15"129,0 0-258,0 0-1677,0 0-903,12 22-387,-12-22-129,0 32-258,0-14 0,4 15-258,-4-2 0,5 8-129,-3 3-129,2 8-129,-3 4-128,3 10-130,-4 7 0,0 11 0,0 3 0,-4 11 0,-4 4 0,2 8 0,-3 1 0,4 3 0,-4 0 0,4 7 0,1 2 0,1 0 0,1-2 0,-2 2 0,2-2 0,-1-5 0,-2 0 0,-1-7 0,-1-4 0,0 2 0,2-4 0,-4 1 0,0-6 0,-2-4 0,4-5 0,0-8 0,2-3 0,-1-14 0,1-1 0,0-10 0,-1-4 0,-1-5 0,-2-3 0,-1-3 0,-3-6 0,-1-5 0,3-4 0,1-3 0,10-18 0,-15 22 0,15-22 0,0 0 0,0 0 0,0 0 0,0 0 0,0 0 0,0 0 0,0 0 0,0 0 0,0 0 0,0 0 0,0 0 0,0 0 0,0 0 0,0 0 0,0 0 0,0 0 0,0 0 0,15-2 0,-15 2 0,19 0 0,-19 0 0,22 0 0,-22 0 0,30 0 0,-12 0 0,3 0 0,2 0 0,2 0 0,3 0 0,6 0 0,0 0 0,0 0 0,5 0 0,2 0 0,1 0 0,3 0 0,1-2 0,-1 0 0,-3 0 0,1-1 0,-4 1 0,-1 0 0,-1 1 0,-3 1 0,-2 0 0,0 0 0,2 0 0,-2 0 0,-2 1 0,4 1 0,-4 0 0,0-2 0,0 2 0,1-2 0,-3 0 0,-1 0 0,1 0 0,-1 0 0,1-2 0,3 0 0,-1 0 0,4 1 0,-1-1 0,3 2 0,0-2 0,1 0 0,-3 0 0,-2 1 0,-6-1 0,-1 0 0,-5 2 0,-4-2 0,-16 2 0,23-3 0,-23 3 0,16-2 0,-16 2 0,20-2 0,-20 2 0,24-2 0,-24 2 0,24 0 0,-24 0-2710,0 0-2192,0 0-129,-15-1-387,-8 1-129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1:28.5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E8B85EA-90BB-41FD-96BF-3BE1AF666A7F}" emma:medium="tactile" emma:mode="ink">
          <msink:context xmlns:msink="http://schemas.microsoft.com/ink/2010/main" type="inkDrawing" rotatedBoundingBox="19052,13432 19797,18417 19656,18438 18911,13453" semanticType="callout" shapeName="Other">
            <msink:sourceLink direction="with" ref="{18D8B943-27ED-4BC5-95DC-A8D8EE7AA4BA}"/>
          </msink:context>
        </emma:interpretation>
      </emma:emma>
    </inkml:annotationXML>
    <inkml:trace contextRef="#ctx0" brushRef="#br0">-11 157 3483,'5'-32'3483,"-1"16"516,-4 16-387,0 0-903,7-19-774,-7 19-258,0 0-258,0 0 0,7-27-258,-7 27-258,5-16-129,-5 16-129,0 0-129,7-18-129,-7 18 0,0 0-129,0 0-129,0 0 0,0 0-129,0 0 129,0 0-129,0 0 0,0 0 129,0 0-129,0 0 0,0 0 129,0 0 0,18 14-129,-18-14 129,0 0-129,0 0 0,11 16 0,-11-16 0,0 0-129,0 0 0,0 0 0,0 0-129,19 0 0,-19 0 129,0 0-129,16-10 0,-16 10 129,0 0 0,11-18 0,-11 18 0,0 0 129,0 0 0,0 0 0,2-16 129,-2 16 0,0 0 0,0 0 0,0 0 129,0-16 0,0 16 0,0 0 0,0 0 0,0 0 0,0 0-129,0 0 0,0 0 129,0 0-258,0 0 129,0 0 0,0 0-129,0 0 0,0 14 129,0-14-129,0 23 129,1-5 0,3 2-129,0 5 258,1 3-258,0 8 129,1 4 0,3 8 0,-4 9 129,2 11-129,-2 9 0,2 13 0,-3 8 129,3 11 0,-3 4-128,3 7-130,0 2 0,2 5 0,1 4 0,3 8 0,1 7 0,4 7 0,3 3 0,1 8 0,3 7 0,-1 16 0,5 3 0,1-5 0,2-7 0,4-9 0,1-7 0,2-6 0,-3-12 0,3-19 0,-5-11 0,-2-6 0,-6-6 0,-4-5 0,-4 1 0,-6-5 0,-3-4 0,-2-2 0,-2-7 0,-5-7 0,0-6 0,0-6 0,-5-6 0,-11-21-1162,16 0-3740,-4-18-387,4-16 0,0 0-387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0:24.8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44B076-46DD-410E-8720-87BF505C8382}" emma:medium="tactile" emma:mode="ink">
          <msink:context xmlns:msink="http://schemas.microsoft.com/ink/2010/main" type="inkDrawing" rotatedBoundingBox="19136,2250 22694,2381 22692,2431 19134,2299" semanticType="underline" shapeName="Other">
            <msink:sourceLink direction="with" ref="{7D4A7C72-D0B3-47D6-87DC-3BB0C050FED8}"/>
          </msink:context>
        </emma:interpretation>
      </emma:emma>
    </inkml:annotationXML>
    <inkml:trace contextRef="#ctx0" brushRef="#br0">17696 1477 6708,'-62'-16'4386,"33"9"258,2 2-387,4 5-1548,-7-12-516,30 12-774,-32-6-516,32 6-258,-18-2-258,18 2-258,0 0 0,0 0 0,0 0 0,0 0-129,14 4 129,11 1 0,9 2 0,21 2 129,16-2 129,25 4-129,17-2 0,20 0 0,20 0 0,27 0-129,19 0 129,11 0-129,5-1 0,6 0-129,4-1 129,5 0 0,-6-2-129,-19-1 0,-19-1 129,-17-1-129,-21-2 0,-18 0 0,-29 0 0,-23 0 0,-21 0 0,-17 0-129,-10 0-258,-30 0-1419,16-4-2967,-16 4-129,-11 0-387,11 0-258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9:08.1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245141-EBFC-450B-AE06-F542DDC9F1F6}" emma:medium="tactile" emma:mode="ink">
          <msink:context xmlns:msink="http://schemas.microsoft.com/ink/2010/main" type="inkDrawing" rotatedBoundingBox="5725,5895 5882,6924 5801,6936 5644,5908" semanticType="callout" shapeName="Other">
            <msink:sourceLink direction="with" ref="{3D2295CF-298E-4E21-95D9-C1C0C98F9491}"/>
            <msink:sourceLink direction="with" ref="{35546716-66CF-4D6D-AE3B-8698D65B4C01}"/>
          </msink:context>
        </emma:interpretation>
      </emma:emma>
    </inkml:annotationXML>
    <inkml:trace contextRef="#ctx0" brushRef="#br0">4138 6098 7224,'15'16'4644,"-15"-16"0,0 0-258,0 0-1032,0 0-774,0 0-903,0 0-387,5-16-387,-5 16 0,11-18-258,-11 18-128,14-28-517,-7 8 0,-7-6 0,2-5 0,-2-4 0,-2-8 0,-7-5 0,-2-4 0,-3-10 0,0-4 0,0-8 0,0 3 0,1-1 0,1 7 0,-1 2 0,4 6 0,2 8 0,4 8 0,-5 12 0,5 4 0,-2 6 0,5 19 0,-4-25 0,4 25 0,0 0 0,0 0 0,0 0 0,-12 10-2065,12 14-2966,0 1-129,8 7-258,1 5-129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9:07.3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D2295CF-298E-4E21-95D9-C1C0C98F9491}" emma:medium="tactile" emma:mode="ink">
          <msink:context xmlns:msink="http://schemas.microsoft.com/ink/2010/main" type="inkDrawing" rotatedBoundingBox="4381,6971 7315,6906 7316,6935 4382,7000" semanticType="underline" shapeName="Other">
            <msink:destinationLink direction="with" ref="{A9245141-EBFC-450B-AE06-F542DDC9F1F6}"/>
          </msink:context>
        </emma:interpretation>
      </emma:emma>
    </inkml:annotationXML>
    <inkml:trace contextRef="#ctx0" brushRef="#br0">2809 6159 2967,'0'0'3741,"-26"-3"-258,26 3 0,0 0-1032,-23 0-645,23 0-258,-23-2-258,23 2-258,-16 0-258,16 0 258,0 0-387,0 0 129,14 0-387,11 0-129,7 0 129,10 0-258,14 0 129,11 2-129,11-2 129,11 2-129,6-2 129,8 1 0,4-1-129,7 0 129,-2 0-129,9-3 129,1-4-129,3 0 129,0-2-129,-3 3 0,-6-1 0,-4 2 0,-10 1-129,-12 4 129,-10-1-129,-8 1 0,-10 0 0,-2 0 129,-6 0 0,-3 0 0,-4 0 129,-3 0-129,-7 0 0,-5 0 0,-7-2-129,-3 2 129,-6-2-129,1 2 129,3 0 0,1 0 0,6 0 0,7 0 0,2-4 0,4 3 0,0-3 0,-3 1 0,-7-1-129,-5 2 0,-7 0 0,-18 2-129,18 0-129,-18 0-258,0 0-774,-22 13-2967,22-13-387,-33 12-258,11-8-258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9:39.3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D708C1-E838-498F-A90A-695A556B29E8}" emma:medium="tactile" emma:mode="ink">
          <msink:context xmlns:msink="http://schemas.microsoft.com/ink/2010/main" type="inkDrawing" rotatedBoundingBox="6308,10490 7951,10675 7873,11362 6231,11177" semanticType="callout" shapeName="Other">
            <msink:sourceLink direction="to" ref="{CBBFF12B-962C-4400-807C-55D5FE4148E4}"/>
            <msink:sourceLink direction="to" ref="{900AB3C4-15C9-44C3-A414-D3F439C5E8A3}"/>
          </msink:context>
        </emma:interpretation>
      </emma:emma>
    </inkml:annotationXML>
    <inkml:trace contextRef="#ctx0" brushRef="#br0">4658 10007 774,'-16'-4'2193,"16"4"516,0 0 129,0 0-516,0 0-387,0 0-129,0 0-258,-16 0-129,16 0-258,0 0-387,0 0-129,0 0-258,0 0-129,0 0-129,0 0 0,0 0-129,0 0 0,0 0 0,0 0 129,0 0-129,0 0 0,0 0 0,0 0 0,0 0 0,0 0 129,0 0-129,0 0 0,-16 0 0,16 0 129,0 0-129,0 0 129,0 0 0,0 0 0,0 0 0,0 0 0,0 0 129,0 0-129,0 0 129,0 0-129,0 0 258,0 0-129,0 0-129,0 0 129,9 0 129,-9 0 0,25 0-129,-25 0 129,37 0 0,-15-3-129,8 3 129,0-2-129,9 0 0,0-5 129,8 2-129,1-6 0,3 4-129,4-4 0,-1 4 129,3-3-258,-2 2 129,2 1 0,-2 4-129,0-3 129,0 1 0,-3 0 0,3-1-129,-3 1 129,1-2 0,-3-2-129,0 2 129,-2-2-129,-2 2 0,-3 0 0,-4 3 0,-4-1 129,-1 5-129,-5 0 0,-3 0 0,-3 0 0,-3 0 0,-4 0 129,-16 0-129,25 0 0,-25 0 0,0 0 0,20 0 0,-20 0 0,0 0 0,0 0 0,0 0 0,0 0 0,0 0 0,0 0 0,0 0 0,0 0 0,16 2 0,-16-2 0,0 0 0,0 0 0,0 0 129,0 0-129,0 0 0,0 0 0,0 0 0,0 0 0,0 0 0,0 0 0,0 0-129,0 0 129,0 0 0,7 16 0,-7-16 0,0 0 0,3 18 0,-3-18 0,0 0 0,0 0 0,7 17 0,-7-17 0,0 0 0,0 0 0,0 0 0,0 0 0,0 0 0,0 0 0,0 0 0,0 0 0,0 0 129,0 0-129,0 0 0,4 16 0,-4-16 0,0 0 0,0 0 0,0 0 0,0 22 0,0-22 0,0 19 129,2-3-129,-2-16 0,1 32 0,-1-14 0,2 2 0,0 3 0,-2 0 0,2 2 0,-2 0 0,2 3 129,-2 1-129,0 3 0,0 0 0,0-2 0,0 0 0,0 0 129,0-1-129,0-4 0,0 0 0,1-4 0,3 0 0,-2-3 129,-1-2-129,-1-16 129,6 25 0,-6-25-129,0 0 258,5 20-258,-5-20 129,0 0-129,0 0 129,0 0 0,0 0 0,0 0 0,0 0-129,0 0 129,0 0 0,0 0 0,0 0-129,0 0 129,0 0-129,0 0 0,0 0 129,0 0-129,0 0 0,0 0 129,0 0-129,0 0 0,0 0 0,0 0 0,0 0 258,0 0-258,0 0 129,0 0-129,0 0 129,0 0-129,0 0 0,0 0 0,0 0-258,0 0 0,0 0-387,0 0-2709,0 0-1032,0 0-258,0 0 0,0 0-645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9:35.3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DE81889-DFC6-44C2-AEC6-B7EA17271246}" emma:medium="tactile" emma:mode="ink">
          <msink:context xmlns:msink="http://schemas.microsoft.com/ink/2010/main" type="inkDrawing" rotatedBoundingBox="6350,10739 6414,10835 6378,10859 6314,10762" shapeName="Other"/>
        </emma:interpretation>
      </emma:emma>
    </inkml:annotationXML>
    <inkml:trace contextRef="#ctx0" brushRef="#br0">4744 10021 129,'-9'-16'774,"9"16"-129,-11-16 0,11 16 0,0 0-129,-11-19 129,11 19-129,0 0-258,0 0 0,-7-16 0,7 16 0,0 0 258,0 0-258,-7-20 387,7 20-129,0 0-129,0 0 0,0 0-258,-9-16 258,9 16-258,0 0-129,0 0 129,0 0-129,0 0 0,0 0 0,0 0 0,0 0 0,0 0-129,0 0 0,0 0-129,0 0-129,0 0 129,0 0-258,0 0 129,0 0-258,0 0 129,0 0 258,0 0 0,0 0 0,0 0 0,0 0 0,-9 9 129,9-9 0,0 0-129,0 0 129,0 0 129,0 0-258,0 0 258,-2 16 0,2-16 0,0 0 0,0 0 0,0 0 0,0 0-129,0 18 129,0-18-387,0 0-129,0 0 0,0 0-258,0 19-129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9:36.0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00AB3C4-15C9-44C3-A414-D3F439C5E8A3}" emma:medium="tactile" emma:mode="ink">
          <msink:context xmlns:msink="http://schemas.microsoft.com/ink/2010/main" type="inkDrawing" rotatedBoundingBox="6282,10882 6286,10850 6291,10851 6286,10883" shapeName="Other">
            <msink:destinationLink direction="to" ref="{44D708C1-E838-498F-A90A-695A556B29E8}"/>
          </msink:context>
        </emma:interpretation>
      </emma:emma>
    </inkml:annotationXML>
    <inkml:trace contextRef="#ctx0" brushRef="#br0">4626 10062 387,'0'0'1419,"0"0"-258,0 0 129,-3-16-516,3 16-258,0 0 129,0 0 129,0 0-387,0 0 0,0 0-129,0 0-258,0 0 0,7-16-258,-7 16-774,0 0-645,0 0-258,0 0 129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0:21.7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347DE8-DE4F-49A8-BDCA-31FF9DD52B36}" emma:medium="tactile" emma:mode="ink">
          <msink:context xmlns:msink="http://schemas.microsoft.com/ink/2010/main" type="writingRegion" rotatedBoundingBox="17223,2220 22651,2569 22590,3518 17162,3169"/>
        </emma:interpretation>
      </emma:emma>
    </inkml:annotationXML>
    <inkml:traceGroup>
      <inkml:annotationXML>
        <emma:emma xmlns:emma="http://www.w3.org/2003/04/emma" version="1.0">
          <emma:interpretation id="{E78B23F9-021C-4D79-BF71-78B845FC298A}" emma:medium="tactile" emma:mode="ink">
            <msink:context xmlns:msink="http://schemas.microsoft.com/ink/2010/main" type="paragraph" rotatedBoundingBox="17223,2220 22651,2569 22590,3518 17162,3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7ED830-CCFD-4981-90F2-03057F0088A1}" emma:medium="tactile" emma:mode="ink">
              <msink:context xmlns:msink="http://schemas.microsoft.com/ink/2010/main" type="line" rotatedBoundingBox="17223,2220 22651,2569 22590,3518 17162,3169"/>
            </emma:interpretation>
          </emma:emma>
        </inkml:annotationXML>
        <inkml:traceGroup>
          <inkml:annotationXML>
            <emma:emma xmlns:emma="http://www.w3.org/2003/04/emma" version="1.0">
              <emma:interpretation id="{70F30CEE-405D-4833-B3A3-E50D20FAFAB5}" emma:medium="tactile" emma:mode="ink">
                <msink:context xmlns:msink="http://schemas.microsoft.com/ink/2010/main" type="inkWord" rotatedBoundingBox="19282,2406 22648,2622 22597,3404 19232,3188"/>
              </emma:interpretation>
              <emma:one-of disjunction-type="recognition" id="oneOf0">
                <emma:interpretation id="interp0" emma:lang="en-US" emma:confidence="0">
                  <emma:literal>TERABIT]</emma:literal>
                </emma:interpretation>
                <emma:interpretation id="interp1" emma:lang="en-US" emma:confidence="0">
                  <emma:literal>XEBEC] A</emma:literal>
                </emma:interpretation>
                <emma:interpretation id="interp2" emma:lang="en-US" emma:confidence="0">
                  <emma:literal>Y = TAB CD</emma:literal>
                </emma:interpretation>
                <emma:interpretation id="interp3" emma:lang="en-US" emma:confidence="0">
                  <emma:literal>Y = ABCD</emma:literal>
                </emma:interpretation>
                <emma:interpretation id="interp4" emma:lang="en-US" emma:confidence="0">
                  <emma:literal>XEBEC]] A</emma:literal>
                </emma:interpretation>
              </emma:one-of>
            </emma:emma>
          </inkml:annotationXML>
          <inkml:trace contextRef="#ctx0" brushRef="#br0">17733 1769 13029,'0'0'4902,"0"0"-258,0 0 0,-19 22-3612,11 11-258,-8 3-258,6 14 0,-6 3-258,2 6 0,-1 0-258,3-3 129,1-6-129,2-4 0,2-8 0,2-10-129,-1-8 129,6-20-129,-5 19 0,5-19 0,0 0 0,-3-26 0,3-1 0,3-12-129,8-7 129,1-13 0,4-5 129,6-2 0,1 0 129,0 6-129,-2 3 258,-1 11 0,-6 7 129,0 14-129,-5 2 129,-9 23 0,9-22-129,-9 22 0,0 0 0,0 0 0,0 0-258,0 0 129,11 23 0,-6-1 1,2 3-130,2 7 0,0 3 0,2 11 0,1-1 0,2 6 0,-1-3 0,3 4 0,2-2 0,-1-2 0,3-2 0,-2-9 0,-2 1 0,-4-8 0,1-3 0,-4-8 0,-2-1 0,-7-18-517,5 27-515,-19-25-3483,14-2-645,-23 0 258,7-8-516</inkml:trace>
          <inkml:trace contextRef="#ctx0" brushRef="#br0" timeOffset="187.2003">17683 2141 5160,'70'-4'3870,"-35"4"-258,22 4-129,-11-4-2709,6-5-3096,14 5-645,-22-18-516,17 7-258</inkml:trace>
          <inkml:trace contextRef="#ctx0" brushRef="#br0" timeOffset="889.2016">18327 1799 13029,'0'-17'4773,"0"17"-129,0 0 129,0 0-3483,-9 30-387,6-9-258,3 18 129,0 1-258,2 9-129,1 3-129,1 3 0,-1 0-258,3-5 129,-3-2-258,1-12 129,-3-4 0,1-13-129,-2-19-129,0 0 0,0 0-129,-2-23 0,2-9 129,-5-11-129,5-6 0,-2-12 129,2 1 258,4-1 0,7 4 129,5 7 0,3 6 129,4 12-129,0 5 129,6 15 0,-1 3-129,1 9 0,-4 2 0,-2 10 0,-5 4-129,-6 5 0,-5 4-129,-7-2-129,0 8 0,-16-6-129,2 3 0,-7-10-129,3 7 0,-2-15 129,6 6 0,14-16 0,-20 15 0,20-15 129,0 0 129,0 0 129,8 16 0,-8-16 129,32 19 129,-9-1 129,0-4 0,7 13 129,-5-7-129,3 6 129,-6-3-129,-1 4 0,-8-4-129,-3 4 0,-10-6 0,0 2 0,-14-3 0,-7-2 0,-10-1-129,-4-2 0,-6-5 0,-2-4 0,-3-3-129,-2-3 0,2 0-258,-1-7 0,8 2-387,-7-15-903,21 10-3225,-7-3-129,11 2-258,3-3-129</inkml:trace>
          <inkml:trace contextRef="#ctx0" brushRef="#br0" timeOffset="1170.0021">18936 2020 13545,'73'-9'5160,"-31"9"-387,-1 0 129,5 11-3354,-8-8-774,12 8-258,-11-6-258,-2 2 0,-5-1-387,-7-6-387,7 7-1677,-14-11-2709,-2-6 129,-11-6-387,-3 0-387</inkml:trace>
          <inkml:trace contextRef="#ctx0" brushRef="#br0" timeOffset="1357.2024">19307 1908 13029,'-17'0'5160,"17"0"-258,-8 23-258,8-23-3483,-5 43-387,3-15 0,2 13-258,2 0-387,-2 4-258,5 3-387,-5-13-774,9 4-3096,-7-8-516,3-5-129,3-10-387</inkml:trace>
          <inkml:trace contextRef="#ctx0" brushRef="#br0" timeOffset="1669.203">19953 1853 14190,'-11'-48'5031,"-5"37"-387,-7 4 0,5 9-3612,-14 7-516,6 12-129,-4 7-258,1 10 0,4 6-129,6 4-129,4 6 0,8-1 0,7 0-129,6-5 129,13-3-129,8-9 129,10-6-258,2-12-129,13 1-258,-9-19-645,24 2-2451,-8-2-645,-2-13-129,2-6-387,-4-8-258</inkml:trace>
          <inkml:trace contextRef="#ctx0" brushRef="#br0" timeOffset="2152.8038">20524 1819 10191,'41'-37'5031,"-11"33"-129,0 4 0,6 21-2451,-11-10-903,21 19-516,-10-3-258,6 14-129,-6 0-129,0 7-129,-8 0-129,-5 0-128,-5-4-130,-9 3 0,-9-6 0,-7-6 0,-20-3 0,-10-5 0,-8-2 0,-15-11 0,1 11-1549,-14-18-3482,7 0-258,-5-7-258,12 0-129</inkml:trace>
          <inkml:trace contextRef="#ctx0" brushRef="#br0" timeOffset="1887.6033">20492 2025 11997,'39'-62'5031,"-28"44"-129,-11 18 0,0 0-2193,0 0-1677,-9 16-258,2 9-387,3 11 0,1 3 0,1 7-128,2 6-259,0 1 0,0-3 0,0-4 0,5-7-388,-3-14-128,7 4-774,-9-29-3225,0 0-516,0 0-129,-4-29-258</inkml:trace>
          <inkml:trace contextRef="#ctx0" brushRef="#br0" timeOffset="-624.0011">16771 2109 8127,'7'21'4257,"-7"-21"129,27 13-387,1 1-2193,-10-12-129,16 10-645,-8-6-774,5-5-903,8-1-2838,0 4-387,-5-4-645,8-4 258</inkml:trace>
          <inkml:trace contextRef="#ctx0" brushRef="#br0" timeOffset="-1716.003">15668 1614 9030,'-57'-24'4515,"36"13"0,3 4-129,18 7-1677,-20-13-903,20 13-516,0 0-387,0 0-258,0 0-258,0 0 0,11-9 0,9 9-129,1 2 0,9 9 0,6-2 0,8 7 0,2 0 0,4 5 1,0 2-259,3 0 0,-3 2 0,-2 0 0,-5 0 0,-2-2 0,-7 2 0,-4 0 0,-5-2 0,-4-3 0,-5 1-130,-16-21-257,25 32-516,-25-32-774,16 9-3096,-16-9-129,0 0-129,0 0-258</inkml:trace>
          <inkml:trace contextRef="#ctx0" brushRef="#br0" timeOffset="-1388.4024">16550 1510 8901,'18'-25'4644,"-18"25"-258,0 0 0,11-20-1161,-11 20-2064,0 0-258,0 12-129,0-12-129,-11 29-258,-5-11 129,2 5-258,-8 2 129,1 5-258,-6-2 129,3-1-129,-3 2-129,0-4-129,6 3-258,-6-7-258,15 15-1161,-11-15-2709,7 2-129,0-3-129,5-1-387</inkml:trace>
          <inkml:trace contextRef="#ctx0" brushRef="#br0" timeOffset="-1092.0019">16205 1887 11868,'0'0'4773,"0"0"-516,0 0 387,23 3-2967,-23-3-516,4 30-258,-4-8-129,9 12-258,-6-2-129,6 10-129,-2-1 0,2 2-129,-2 0 0,2-1 0,-2-3-258,0-5 0,1 0-258,-7-13-387,12 10-1419,-13-31-2580,7 24 129,-7-24-516,0 0 0</inkml:trace>
          <inkml:trace contextRef="#ctx0" brushRef="#br0" timeOffset="-842.4015">16723 2022 13545,'53'-16'4902,"-24"9"-258,4 3-129,-11-8-3354,15 12-516,-5 0-387,2-2-258,2 2-774,-15-5-1806,2 3-2064,-5 2 129,-18 0-516,16 0-129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0:39.1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93609C0-90C8-4CCC-BC40-6CE8C03AF862}" emma:medium="tactile" emma:mode="ink">
          <msink:context xmlns:msink="http://schemas.microsoft.com/ink/2010/main" type="writingRegion" rotatedBoundingBox="7916,4026 10064,4026 10064,4823 7916,4823"/>
        </emma:interpretation>
      </emma:emma>
    </inkml:annotationXML>
    <inkml:traceGroup>
      <inkml:annotationXML>
        <emma:emma xmlns:emma="http://www.w3.org/2003/04/emma" version="1.0">
          <emma:interpretation id="{B14A3960-9DED-4954-8783-4024EA3EFE4C}" emma:medium="tactile" emma:mode="ink">
            <msink:context xmlns:msink="http://schemas.microsoft.com/ink/2010/main" type="paragraph" rotatedBoundingBox="7916,4026 10064,4026 10064,4823 7916,4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77B04C-F5E4-40A5-8C70-B4DAB33B4DC5}" emma:medium="tactile" emma:mode="ink">
              <msink:context xmlns:msink="http://schemas.microsoft.com/ink/2010/main" type="line" rotatedBoundingBox="7916,4026 10064,4026 10064,4823 7916,4823"/>
            </emma:interpretation>
          </emma:emma>
        </inkml:annotationXML>
        <inkml:traceGroup>
          <inkml:annotationXML>
            <emma:emma xmlns:emma="http://www.w3.org/2003/04/emma" version="1.0">
              <emma:interpretation id="{1723E74C-D522-491C-924D-B5E859DBE97C}" emma:medium="tactile" emma:mode="ink">
                <msink:context xmlns:msink="http://schemas.microsoft.com/ink/2010/main" type="inkWord" rotatedBoundingBox="7898,4242 8991,4148 9019,4468 7925,4562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6262 3646 8772,'0'0'4257,"0"0"129,-7-20-129,7 20-1677,0 0-645,0 0-645,35-10-258,-3 3-258,27 7-129,9-11 0,22 4 0,8-6-258,9 3 0,0-5-129,-1 3 0,-11-1-129,-15 3 1,-15 1-130,-15 4 0,-12 1 0,-15 0-130,-4 4-257,-19 0-387,18 0-516,-18 0-1161,0 0-2193,0 0-258,0 0 0,0 0-258</inkml:trace>
          <inkml:trace contextRef="#ctx0" brushRef="#br0" timeOffset="93132.1635">6353 3441 7869,'0'0'4386,"0"0"129,-13-21-387,13 21-1161,0 0-1290,0 0-645,0 0-258,-25 0-387,25 0-129,-11 20-129,8-3 0,-2 1-129,1 5 129,2 0-129,2 4 129,0-2-129,0 2 129,0-1-129,6-3 129,-1-1-129,4-4 129,1-2-129,-10-16 129,31 17 0,-6-11 129,-2-6 0,5 0 129,-5-6 0,6-1-129,-6-11 129,0 2 0,-7-8 0,-2 0-129,-8-4 129,3-1-258,-9-3 1,0 4-130,-4 0 0,-8 3 0,-5 5-130,-7-5-902,24 25-3612,-40-12-387,10 12 258,0 0-516</inkml:trace>
        </inkml:traceGroup>
        <inkml:traceGroup>
          <inkml:annotationXML>
            <emma:emma xmlns:emma="http://www.w3.org/2003/04/emma" version="1.0">
              <emma:interpretation id="{C86DB20B-9FE3-4FD6-808F-D69EABC0C847}" emma:medium="tactile" emma:mode="ink">
                <msink:context xmlns:msink="http://schemas.microsoft.com/ink/2010/main" type="inkWord" rotatedBoundingBox="9644,3890 10081,4534 9518,4917 9080,4272"/>
              </emma:interpretation>
              <emma:one-of disjunction-type="recognition" id="oneOf1">
                <emma:interpretation id="interp5" emma:lang="en-US" emma:confidence="0">
                  <emma:literal>*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639.6011">7783 3205 7482,'73'42'4386,"-40"-11"-129,-6-3 0,2-3-1548,15 18-645,-12-15-774,16 13-387,-9-12-129,13 6-258,-10-6 0,6 4-129,-8-6 0,-1 0 0,-9-8 0,-5 3 0,-11-6 129,-9 5-129,-8-5 0,-18 9-129,-19-2-128,-13 6-130,-11 13-904,-32-3-3482,-7 4-516,-13 0 129,2-2-387</inkml:trace>
          <inkml:trace contextRef="#ctx0" brushRef="#br0" timeOffset="296.4005">7829 3424 11223,'30'-2'4644,"-14"2"-258,-16 0 129,0 0-2580,27 23-903,-25-7 129,14 19-258,-11-3-258,9 11-258,-5 0 0,4 3-129,-6-1 0,2-3-129,-1-1-129,0-9-258,2 2-129,-6-16-645,8 8-774,-12-26-2709,0 0-129,16 2-258,-14-12-129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0:13.3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546716-66CF-4D6D-AE3B-8698D65B4C01}" emma:medium="tactile" emma:mode="ink">
          <msink:context xmlns:msink="http://schemas.microsoft.com/ink/2010/main" type="inkDrawing" rotatedBoundingBox="4964,5953 6745,5844 6750,5923 4968,6031" semanticType="underline" shapeName="Other">
            <msink:sourceLink direction="with" ref="{E2DAF681-E0CD-49C6-95B6-F17AE5638F89}"/>
            <msink:sourceLink direction="with" ref="{06212E61-D94A-4D72-80AB-81FF67A7485F}"/>
            <msink:destinationLink direction="with" ref="{A9245141-EBFC-450B-AE06-F542DDC9F1F6}"/>
          </msink:context>
        </emma:interpretation>
      </emma:emma>
    </inkml:annotationXML>
    <inkml:trace contextRef="#ctx0" brushRef="#br0">3306 5132 1548,'0'0'3354,"-2"13"516,2-13-516,0 0-1032,0 0-258,0 0-258,0 0-387,0 0-387,0 0-645,0 0-129,0 0-129,0 0 0,0 0 0,0 0 129,21 9 129,1-9 258,13 5 0,4-5-129,17 0 129,0 0 0,16-2-258,1-9 0,8 4-129,5-3-129,3 3 129,5-4-129,0 4 0,3-2 129,-1 3 0,0-2-129,-2 0 129,-7 1-129,0 2 129,-12 0-129,-5-1-129,-12 3 129,-6 1-129,-9 2 0,-10 0 0,-6 0 0,-9 0-129,-2 5-258,-16-5-516,16 18-903,-16-18-2451,-4 20-129,4-20-387,-23 16-129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20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C43C61-C1D0-4EB9-9C1A-BF414C37D480}" emma:medium="tactile" emma:mode="ink">
          <msink:context xmlns:msink="http://schemas.microsoft.com/ink/2010/main" type="inkDrawing" rotatedBoundingBox="5406,3889 5485,5065 5448,5067 5368,3891" semanticType="verticalRange" shapeName="Line">
            <msink:sourceLink direction="with" ref="{3A0E7A55-6724-493E-BB27-BDC5D18A8795}"/>
          </msink:context>
        </emma:interpretation>
      </emma:emma>
    </inkml:annotationXML>
    <inkml:trace contextRef="#ctx0" brushRef="#br0">3957 3045 4773,'1'-16'4644,"-1"16"0,0 0-258,4-18-645,-4 18-1548,0 0-516,0 0-516,0 0-387,0 0-258,-2 18 0,2 6-129,-3 3 0,3 12 0,-2 4-129,2 10 129,0 2-129,0 6 0,0-4 0,0 3 0,3-1-258,1-2 129,1 0 129,2-2-129,0 0 0,1-3 0,-1-1 1,0-1-130,-2-4 0,0-1 0,-1-6 0,-2-2 0,0-3 0,1-5 0,-3-8 0,2-3 0,1-2 0,-3-16-130,4 19-386,-4-19-129,0 0-645,0 0-2580,0 0-1290,0-10 387,-4-6-516,1-2-258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9.4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1D2E16C-04B3-4740-9B02-18CBC4A23C37}" emma:medium="tactile" emma:mode="ink">
          <msink:context xmlns:msink="http://schemas.microsoft.com/ink/2010/main" type="inkDrawing" rotatedBoundingBox="3889,9206 4848,9145 4849,9158 3890,9218" semanticType="underline" shapeName="Other">
            <msink:sourceLink direction="with" ref="{A4B7DA3C-BAC2-4C16-B4BD-CCD28719F8D5}"/>
            <msink:destinationLink direction="with" ref="{29782DF5-DCCC-464C-958B-05034678E0D7}"/>
          </msink:context>
        </emma:interpretation>
      </emma:emma>
    </inkml:annotationXML>
    <inkml:trace contextRef="#ctx0" brushRef="#br0">2247 8395 5160,'-18'0'3612,"18"0"-129,0 0 0,0 0-1161,0 0-903,0 0-387,0 0 0,9-5 0,7 5 0,-16 0 0,41 0-258,-16-4 129,20 4 0,-4-7-258,14 7 0,-4-7-129,10 5-129,-4-6 0,1 6-129,-1-5 129,0 5-129,-5-3 0,3 3-129,-5-2 129,-6 4-129,-1-2 0,-7 2-129,-4-1 129,-7 1-258,-4 0 0,-21 0-387,28 0-1032,-28 0-2709,0 0-516,0 0 258,-17 1-645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8.5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9782DF5-DCCC-464C-958B-05034678E0D7}" emma:medium="tactile" emma:mode="ink">
          <msink:context xmlns:msink="http://schemas.microsoft.com/ink/2010/main" type="inkDrawing" rotatedBoundingBox="4770,9247 4911,10201 4864,10209 4722,9254" semanticType="callout" shapeName="Other">
            <msink:sourceLink direction="with" ref="{C92AC557-31B2-4547-80BC-582914B71558}"/>
            <msink:sourceLink direction="with" ref="{11D2E16C-04B3-4740-9B02-18CBC4A23C37}"/>
          </msink:context>
        </emma:interpretation>
      </emma:emma>
    </inkml:annotationXML>
    <inkml:trace contextRef="#ctx0" brushRef="#br0">3087 8468 9933,'-3'-16'4515,"3"16"-129,0 0-387,-4-21-1419,4 21-1161,0 0-516,0 0-258,0 0-129,-2 9-129,2-9-129,0 25 258,0-9-258,9 10 258,-3 1-129,6 9-129,-5 1 129,9 9-129,-7 0 129,5 10-128,-5-1-259,6 5 0,-8-1 0,2 3 0,-2-3 0,-4 0 0,1-6 0,-2-3 0,-2-9 0,0-7 0,0-4 0,0-7 0,3-4 0,-3-19 0,7 27-130,-7-27-3869,0 0-645,0 0-387,0 0-129,-14 0-258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6.9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2AC557-31B2-4547-80BC-582914B71558}" emma:medium="tactile" emma:mode="ink">
          <msink:context xmlns:msink="http://schemas.microsoft.com/ink/2010/main" type="inkDrawing" rotatedBoundingBox="4799,9995 7222,9739 7232,9829 4808,10085" semanticType="strikethrough" shapeName="Other">
            <msink:sourceLink direction="with" ref="{F2E9DFA4-9C1A-4C52-AD77-DB7F7335C46C}"/>
            <msink:destinationLink direction="with" ref="{42CB218F-C75D-48A6-A737-732CAAF39CDE}"/>
            <msink:destinationLink direction="with" ref="{29782DF5-DCCC-464C-958B-05034678E0D7}"/>
          </msink:context>
        </emma:interpretation>
      </emma:emma>
    </inkml:annotationXML>
    <inkml:trace contextRef="#ctx0" brushRef="#br0">3253 9253 3612,'-59'-7'3612,"31"-9"-129,28 16 0,-23-11-774,23 11-903,0 0-645,10-20-387,-10 20-129,23-10-258,-1 8 0,-3-2 0,13 3 258,0-5-258,15 6 129,-3-5 258,17 3-129,-3-9 0,17 6-129,0-7 0,14 3 0,3-7 0,13 2-129,0-2-129,7 3 129,-3-3-129,3 5-129,-5-1 129,-1 5-129,-10-2 0,-5 5 0,-5-3 0,-6 2 0,-4 0 0,-5-1 0,-3-1 0,-4 2 0,-7-2 0,-4 3 0,-8-1 0,-4 1 0,-7 1 0,-6 1-129,-5 2 129,-3 0-129,-4 0 0,-16 0-129,21 0-129,-21 0 0,0 0-258,0 0-516,18 7-516,-18-7-2064,-13 9-903,13-9-129,-26 12-129,10-3-258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5.7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52FDB4-ABA2-41E2-B7F9-2202A37D1072}" emma:medium="tactile" emma:mode="ink">
          <msink:context xmlns:msink="http://schemas.microsoft.com/ink/2010/main" type="inkDrawing" rotatedBoundingBox="6072,10046 6281,11381 6233,11389 6023,10054" semanticType="callout" shapeName="Other">
            <msink:sourceLink direction="with" ref="{C39EF64A-0FA2-42F4-9681-E69E4BA684DB}"/>
            <msink:sourceLink direction="with" ref="{F2E9DFA4-9C1A-4C52-AD77-DB7F7335C46C}"/>
          </msink:context>
        </emma:interpretation>
      </emma:emma>
    </inkml:annotationXML>
    <inkml:trace contextRef="#ctx0" brushRef="#br0">4580 10549 3483,'0'0'3483,"0"0"0,0 0 129,0 0-1290,2 18-645,-2-18 258,0 0-129,0 0 129,0 0-516,0 0-129,0 0-258,0 0-129,0 0 129,0 0-258,0 0 0,0 0-258,0-9 129,0 9-258,0-25-128,-6 4-259,6-4 0,-7-9 0,4-5 0,-3-11 0,1-6 0,0-7 0,-1-6 0,-1-4 0,0-2 0,-2-1 0,0 5 0,-1 1 0,1 6 0,-2 2 0,-1 9 0,-1 1 0,2 8 0,3 1 0,-3 5 0,2 5 0,0 4 0,0 3 0,4 2 0,-1 7 0,3 1 0,3 16 0,-9-22 0,9 22 0,-4-16 0,4 16 0,0 0 0,-1-16 0,1 16 0,0 0 0,0 0 0,0 0 0,-9-23-517,9 23-4256,0 0-516,0 0 387,0 0-645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7.5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2CB218F-C75D-48A6-A737-732CAAF39CDE}" emma:medium="tactile" emma:mode="ink">
          <msink:context xmlns:msink="http://schemas.microsoft.com/ink/2010/main" type="inkDrawing" rotatedBoundingBox="7194,8892 7255,9898 7219,9900 7158,8894" semanticType="callout" shapeName="Other">
            <msink:sourceLink direction="with" ref="{C92AC557-31B2-4547-80BC-582914B71558}"/>
          </msink:context>
        </emma:interpretation>
      </emma:emma>
    </inkml:annotationXML>
    <inkml:trace contextRef="#ctx0" brushRef="#br0">5558 9078 1290,'0'0'2967,"0"0"645,0 0 129,0 0-645,0 0-516,0 0-129,0 0 0,20 0 129,-20 0-645,3-16-516,-3 0-387,0 16-129,0-32-129,2 15-129,-2-14-129,0 3-129,0-11 1,-4 1-388,-1-8 0,0 2 0,-4-6 0,3 0 0,-1-5 0,2 0 0,-2 0 0,5 1 0,-2-1 0,4 5 0,0 2 0,0 6 0,0 8 0,2 4 0,0 6 0,0 3 0,-2 5 0,0 16 0,0-21 0,0 21 0,0 0 0,0-22 0,0 22 0,0 0-1936,-2-16-2708,2 16-516,-16 0 129,0 0-516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36.3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0B26B75-2E4A-4EC1-9899-2DE7E0D688C8}" emma:medium="tactile" emma:mode="ink">
          <msink:context xmlns:msink="http://schemas.microsoft.com/ink/2010/main" type="inkDrawing" rotatedBoundingBox="6022,14090 7208,15359 6642,15889 5456,14620" semanticType="callout" shapeName="Other">
            <msink:sourceLink direction="with" ref="{09DAAE3E-175C-4770-BF7E-1CCBE6135180}"/>
            <msink:sourceLink direction="with" ref="{EAA8C647-BA83-4FE3-A852-744BE1FF7D72}"/>
          </msink:context>
        </emma:interpretation>
      </emma:emma>
    </inkml:annotationXML>
    <inkml:trace contextRef="#ctx0" brushRef="#br0">2895 10701 7353,'0'0'4386,"0"0"0,0 0-258,0 0-774,0 0-1548,0 0-645,0 0 0,0 0-387,14 26-129,-14-6 0,7 15-129,-5 6 0,8 15-129,-3 8-258,6 12 129,-4 2-129,1 6 0,3 0 0,-1-1 0,1-6-129,1-6 258,-1-12 0,1-6-258,0-10 130,0-4-130,-1-7 0,-3-4 0,-1-5 0,-2-7-130,0 2-128,-7-18-258,13 29-516,-22-24-3483,9-5-516,-20 0 258,4-4-645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36.8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5010428-18AE-454B-B5B2-8FD1ACE10EE5}" emma:medium="tactile" emma:mode="ink">
          <msink:context xmlns:msink="http://schemas.microsoft.com/ink/2010/main" type="inkDrawing" rotatedBoundingBox="3403,12188 4822,11994 4826,12025 3407,12218" shapeName="Other"/>
        </emma:interpretation>
      </emma:emma>
    </inkml:annotationXML>
    <inkml:trace contextRef="#ctx0" brushRef="#br0">1761 11396 10965,'-16'-10'4128,"16"10"129,9-16-258,14 16-2580,-7-9-516,17 9-129,-3-9 0,16 9 0,-2-9 0,15 7-129,2-9-129,12 8 0,0-11-129,8 5 0,-2-6 0,6 5-258,-3-4 129,-2 1-129,-5 1-129,-6 1 129,-9 4 0,-4 2 0,-5-3-129,-6 3 129,-6 2-129,-5 1 0,-4 0 130,-5-2-130,-8 3 0,-1-3-130,-16 4-386,0 0-774,27-5-3225,-27 5-387,0 0 129,-18 14-645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3.3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DAAE3E-175C-4770-BF7E-1CCBE6135180}" emma:medium="tactile" emma:mode="ink">
          <msink:context xmlns:msink="http://schemas.microsoft.com/ink/2010/main" type="inkDrawing" rotatedBoundingBox="5993,15862 7228,15827 7229,15853 5993,15888" shapeName="Other">
            <msink:destinationLink direction="with" ref="{A0B26B75-2E4A-4EC1-9899-2DE7E0D688C8}"/>
            <msink:destinationLink direction="with" ref="{DFF51D46-6C0A-4C84-8550-F44169AF40F2}"/>
          </msink:context>
        </emma:interpretation>
      </emma:emma>
    </inkml:annotationXML>
    <inkml:trace contextRef="#ctx0" brushRef="#br0">5186 15212 12384,'69'-14'4902,"-49"14"-516,-20 0 387,24 19-3354,-24-19-645,-5 45-258,-6-12-645,-10 1-2580,-4 7-1935,0 5 258,-7-5-645,4-7-387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2.5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FF51D46-6C0A-4C84-8550-F44169AF40F2}" emma:medium="tactile" emma:mode="ink">
          <msink:context xmlns:msink="http://schemas.microsoft.com/ink/2010/main" type="inkDrawing" rotatedBoundingBox="5795,16282 6163,15932 6185,15954 5816,16304" semanticType="callout" shapeName="Other">
            <msink:sourceLink direction="with" ref="{09DAAE3E-175C-4770-BF7E-1CCBE6135180}"/>
          </msink:context>
        </emma:interpretation>
      </emma:emma>
    </inkml:annotationXML>
    <inkml:trace contextRef="#ctx0" brushRef="#br0">4332 15041 6708,'0'0'3999,"0"0"-129,0 0 258,0 0-1806,9 0-903,-9 0-129,46 7 0,-18-7-129,29 7 258,-5-7-387,26 0-129,-3 0-129,21 0-129,-7-5 0,12 1-258,-5-3 0,2 2-258,-9 1 0,-9 1 1,-9-1-130,-12 2 0,-9 2-259,-18-3-128,-2 3-516,-30 0-2064,0 0-1806,0 0-258,0 0 0,-36-5-258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42.8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1EBB83-D22A-43F3-8309-1EAA84F819C9}" emma:medium="tactile" emma:mode="ink">
          <msink:context xmlns:msink="http://schemas.microsoft.com/ink/2010/main" type="inkDrawing" rotatedBoundingBox="6755,16291 6861,15992 6973,16032 6867,16331" shapeName="Other"/>
        </emma:interpretation>
      </emma:emma>
    </inkml:annotationXML>
    <inkml:trace contextRef="#ctx0" brushRef="#br0">4508 15117 10449,'0'0'4644,"0"0"129,0 0-387,0 0-2709,0 0-645,-18 16 0,11 0-387,-11-3-258,2 10-129,-5 0-129,-4 6 0,-3 3-258,-6 0 0,3 1-129,-8-4-258,13 7-645,-15-20-1032,16 5-2451,0-5 129,5-7-387,20-9-387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26.5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4686EE-7778-46C8-962A-495DCD00A3FE}" emma:medium="tactile" emma:mode="ink">
          <msink:context xmlns:msink="http://schemas.microsoft.com/ink/2010/main" type="inkDrawing" rotatedBoundingBox="6008,3858 6139,5056 6115,5059 5985,3861" semanticType="callout" shapeName="Other">
            <msink:sourceLink direction="with" ref="{61E82ECD-7D31-4042-98D0-8E1E65968003}"/>
            <msink:sourceLink direction="with" ref="{82B6175E-7357-41DF-A2B3-A70C92D3C601}"/>
          </msink:context>
        </emma:interpretation>
      </emma:emma>
    </inkml:annotationXML>
    <inkml:trace contextRef="#ctx0" brushRef="#br0">4547 3018 8514,'0'0'4773,"5"-18"-129,-5 18-129,0-18-1548,0 18-1419,0 0-516,0 0-387,0 0-129,0 0-129,4 22 0,3 1-129,-5 2 0,7 12 0,-7 6 0,5 7 129,-4-1-258,1 5 129,-2-3-129,1 4 0,-1-3 0,1-2 0,-1-2 129,4-2-129,1 0 1,0 1-130,-2-5 0,2 1 0,-1-2 0,-1 2 0,-2-3 0,1 1 0,0 0 0,-3-3 0,5-3 0,-4-3 0,3-3 0,0-6 0,1-4 0,-3-3 0,-3-16 0,9 16 0,-9-16 0,0 0 0,0 0 0,0 0-130,0 0-773,0-8-1806,0 8-2193,-4-36-129,3 11-258,-3-2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1:20.10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1537C39-D909-49AB-99D0-501FB5E88300}" emma:medium="tactile" emma:mode="ink">
          <msink:context xmlns:msink="http://schemas.microsoft.com/ink/2010/main" type="writingRegion" rotatedBoundingBox="21614,5903 22295,12897 21476,12977 20795,5983"/>
        </emma:interpretation>
      </emma:emma>
    </inkml:annotationXML>
    <inkml:traceGroup>
      <inkml:annotationXML>
        <emma:emma xmlns:emma="http://www.w3.org/2003/04/emma" version="1.0">
          <emma:interpretation id="{4C9D2759-D727-40A4-B79C-F7E1169B22B2}" emma:medium="tactile" emma:mode="ink">
            <msink:context xmlns:msink="http://schemas.microsoft.com/ink/2010/main" type="paragraph" rotatedBoundingBox="21614,5903 22295,12897 21476,12977 20795,5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4E258E-0619-42C8-B0D8-A5D95AD9ABDA}" emma:medium="tactile" emma:mode="ink">
              <msink:context xmlns:msink="http://schemas.microsoft.com/ink/2010/main" type="line" rotatedBoundingBox="21614,5903 22295,12897 21476,12977 20795,5983"/>
            </emma:interpretation>
          </emma:emma>
        </inkml:annotationXML>
        <inkml:traceGroup>
          <inkml:annotationXML>
            <emma:emma xmlns:emma="http://www.w3.org/2003/04/emma" version="1.0">
              <emma:interpretation id="{2DA1FA66-BF9B-4F34-8762-013D18368256}" emma:medium="tactile" emma:mode="ink">
                <msink:context xmlns:msink="http://schemas.microsoft.com/ink/2010/main" type="inkWord" rotatedBoundingBox="21614,5903 22295,12897 21476,12977 20795,5983"/>
              </emma:interpretation>
              <emma:one-of disjunction-type="recognition" id="oneOf0">
                <emma:interpretation id="interp0" emma:lang="en-US" emma:confidence="0">
                  <emma:literal>in,</emma:literal>
                </emma:interpretation>
                <emma:interpretation id="interp1" emma:lang="en-US" emma:confidence="0">
                  <emma:literal>is,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"go!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-378-1762 15222,'0'0'4773,"12"-11"0,-12 11-387,23 2-3096,6 18-645,-2 1 0,15 13 0,-3 1-257,9 14-388,-3-1 0,-1 3 0,-3 1 0,-9-6 0,2 2-517,-18-21-1031,11 6-2451,-17-17-903,-10-16 129,25 9-387,-25-9-387</inkml:trace>
          <inkml:trace contextRef="#ctx0" brushRef="#br0" timeOffset="249.6004">429-1755 14448,'16'-46'4773,"-16"46"-387,0 0 129,0 0-3225,-1 18-774,-10 12-129,-9 2 0,1 11 0,-10 1 0,3 2-129,-5 2-258,1-5-258,4 2-258,-8-19-1290,11 5-2580,-1-5-387,3-3-129,3-1-258</inkml:trace>
          <inkml:trace contextRef="#ctx0" brushRef="#br0" timeOffset="452.4008">91-1234 14577,'27'24'5031,"-22"-7"-258,3 12 129,-8-6-3354,10 20-258,-8-6-644,9 7-646,-4-1 0,0 0 0,2-2 0,-6-9 0,12 9-2323,-8-18-2450,-2-4-258,-5-19-258,7 18-129</inkml:trace>
          <inkml:trace contextRef="#ctx0" brushRef="#br0" timeOffset="32744.4575">209 65 11610,'-7'-39'4515,"7"39"0,-18-23 0,18 23-2064,-32-4-1161,32 4-516,-32 20-387,14 6 0,-5 3-129,0 10 0,1 7-129,8 8 0,2 1 0,6 3-129,5 5 0,1-5 0,10-1-129,8-3 0,7-8 129,4-5 0,3-9 0,3-7 129,4-11 0,2-7 129,0-7 0,2-5 258,-9-13-128,-1-5-388,-8-9 0,0-6 0,-11-6 0,-3-2 0,-9-9 0,-2-2 0,-5-6 0,-13 1 0,-4 2 0,-10 1 0,-7 7 0,-5 8 0,1 14 0,-5 3 0,12 27-1033,-10 0-3869,14 7-258,4 11 0,12 5-258</inkml:trace>
          <inkml:trace contextRef="#ctx0" brushRef="#br0" timeOffset="45380.4797">396 1602 8385,'17'-16'4644,"-17"-4"0,0 20-258,-9-26-1161,9 26-1419,-24-16-516,24 16-387,-29-11-258,29 11-258,-28-2 0,28 2-129,-27 11-129,16 7 0,-1 6-129,5 12 129,0 9-129,1 11 129,5 8-129,1 6 0,1 3 0,10 0 0,1-2 0,4-5 0,2-9 0,4-8 129,-1-9-129,7-8 129,-1-11 0,7-5 129,-2-11 0,5-5 0,-3-2-128,3-12-130,-3-11 0,0-5 0,-7-13 0,-1-8 0,-6-11 0,-6-6 0,-9-5 0,-3-2 0,-4 1 0,-14 2 0,-5 10 0,-11 7 0,0 16 0,-18-2 0,16 21-4516,-15 1-644,4 14-129,1-1-258</inkml:trace>
          <inkml:trace contextRef="#ctx0" brushRef="#br0" timeOffset="90214.9584">550 2975 1935,'0'0'3354,"0"0"645,0 0 0,0 0-645,0 0-774,6-19-516,-6 19-129,0 0-258,0 0-258,0 0-258,0 0-129,0 0-258,0 0 0,0 0-129,0 0-129,0 0 0,0 0-129,0 0-129,0 0 0,0-16-128,0 16-130,0 0 0,0 0 0,0 0 0,0 0 0,0 0 0,0 23 0,0-4 0,0 10 0,1 4 0,3 7 0,0 8 0,1 3 0,-2-1 0,1 2 0,0-4 0,1-2 0,0-5 0,1-4 0,-1-5 0,0-5 0,-1-4 0,1-3 0,-5-20 0,9 26 0,-9-26 0,7 22 0,-7-22 0,0 0 0,7 17 0,-7-17 0,0 0 0,0 0 0,0 0 0,0 0 0,0 0 0,0 0-904,0 0-2450,0 0-1677,-10 0 258,10 0-516,-24-9 0</inkml:trace>
          <inkml:trace contextRef="#ctx0" brushRef="#br0" timeOffset="101649.7785">620 4475 3612,'7'-18'4128,"-7"18"-129,0 0 129,0 0-1032,0 0-645,0-18-387,0 18-387,0 0-387,0 0-258,0 0-129,0 0-258,0-18 0,0 18-258,0 0 0,0 0 0,0 0-129,0 0-129,0 0 129,0 0-129,0 0-129,5-16 129,-5 16 0,0 0-129,0 0 0,0 0 129,0 0 0,0 0-129,0 0 0,0 0 129,0 0-129,0 0 0,0 0 129,0 0-129,0 0 0,0 0 129,0-16-129,0 16 129,0 0-129,0 0 0,0 0 0,0 0 130,0 9-130,0-9 0,-2 36 0,2-11 0,0 10 0,0 8 0,6 7 0,-3 3 0,3 4 0,-3-2 0,1-3 0,-1-1 0,-1-3 0,2-5 0,-4-6 0,3-3 0,3-4 0,1-5 0,0-2 0,0-3 0,-7-20 0,12 28 0,-12-28 0,15 20 0,-15-20 0,0 0 0,0 0 0,0 0 0,7 18-259,-7-18-644,0 0-2451,-23 0-1419,7 0 0,-4-2-516,2-5-258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1:50.3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46A013F-0AE6-45E1-9BFD-5E274D80A3F9}" emma:medium="tactile" emma:mode="ink">
          <msink:context xmlns:msink="http://schemas.microsoft.com/ink/2010/main" type="writingRegion" rotatedBoundingBox="5953,8035 21909,7829 22029,17172 6074,17378"/>
        </emma:interpretation>
      </emma:emma>
    </inkml:annotationXML>
    <inkml:traceGroup>
      <inkml:annotationXML>
        <emma:emma xmlns:emma="http://www.w3.org/2003/04/emma" version="1.0">
          <emma:interpretation id="{2DEEC96E-72B3-4DDE-93E6-51FC957D86BB}" emma:medium="tactile" emma:mode="ink">
            <msink:context xmlns:msink="http://schemas.microsoft.com/ink/2010/main" type="paragraph" rotatedBoundingBox="13552,7937 18544,7872 18555,8736 13563,880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411F63E-EC0D-451A-8AF2-DA528A2A3D78}" emma:medium="tactile" emma:mode="ink">
              <msink:context xmlns:msink="http://schemas.microsoft.com/ink/2010/main" type="line" rotatedBoundingBox="13552,7937 18544,7872 18555,8736 13563,8801"/>
            </emma:interpretation>
          </emma:emma>
        </inkml:annotationXML>
        <inkml:traceGroup>
          <inkml:annotationXML>
            <emma:emma xmlns:emma="http://www.w3.org/2003/04/emma" version="1.0">
              <emma:interpretation id="{92BD6B1B-41A1-413B-88FF-499C5066BBB5}" emma:medium="tactile" emma:mode="ink">
                <msink:context xmlns:msink="http://schemas.microsoft.com/ink/2010/main" type="inkWord" rotatedBoundingBox="13552,7937 14768,7921 14779,8785 13563,8801"/>
              </emma:interpretation>
              <emma:one-of disjunction-type="recognition" id="oneOf0">
                <emma:interpretation id="interp0" emma:lang="en-US" emma:confidence="1">
                  <emma:literal>11</emma:literal>
                </emma:interpretation>
                <emma:interpretation id="interp1" emma:lang="en-US" emma:confidence="0">
                  <emma:literal>"1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"I</emma:literal>
                </emma:interpretation>
              </emma:one-of>
            </emma:emma>
          </inkml:annotationXML>
          <inkml:trace contextRef="#ctx0" brushRef="#br0">13021 7189 14319,'16'-25'4773,"-16"25"-129,0 0-129,18-9-2838,-18 9-645,0 0-387,0 0 0,0 15-128,0-15-517,0 35 0,0-10 0,2 7 0,1 2 0,3 7 0,-1 2 0,2-1 0,0 1 0,0-2 0,-1 0 0,-1-6 0,0 5 0,-5-16 0,7 19-1807,-7-18-2966,0-2-258,-3-5 258,1-2-516</inkml:trace>
          <inkml:trace contextRef="#ctx0" brushRef="#br0" timeOffset="-374.4006">11906 7116 10449,'0'0'4773,"0"0"-258,0 0 0,0 0-1419,0 0-1677,0 0-258,0 0-258,-5 15-258,5-15-258,-6 28 129,6-3-258,0 0-128,0 10-130,0 6 0,0 7 0,0 4 0,4 8 0,-2 3 0,1 1 0,-1 2 0,1-4 0,3-3 0,-1-6 0,2-7 0,0-14 0,2 4 0,-7-19-775,14 10-1031,-16-27-2838,0 0-258,0 0 129,23 9-258</inkml:trace>
        </inkml:traceGroup>
        <inkml:traceGroup>
          <inkml:annotationXML>
            <emma:emma xmlns:emma="http://www.w3.org/2003/04/emma" version="1.0">
              <emma:interpretation id="{633A191B-E4D3-4707-81C2-CA5C13B40287}" emma:medium="tactile" emma:mode="ink">
                <msink:context xmlns:msink="http://schemas.microsoft.com/ink/2010/main" type="inkWord" rotatedBoundingBox="16311,8023 16923,8015 16929,8545 16318,8553"/>
              </emma:interpretation>
              <emma:one-of disjunction-type="recognition" id="oneOf1">
                <emma:interpretation id="interp5" emma:lang="en-US" emma:confidence="0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×</emma:literal>
                </emma:interpretation>
                <emma:interpretation id="interp8" emma:lang="en-US" emma:confidence="0">
                  <emma:literal>21</emma:literal>
                </emma:interpretation>
                <emma:interpretation id="interp9" emma:lang="en-US" emma:confidence="0">
                  <emma:literal>xo</emma:literal>
                </emma:interpretation>
              </emma:one-of>
            </emma:emma>
          </inkml:annotationXML>
          <inkml:trace contextRef="#ctx0" brushRef="#br0" timeOffset="468.0008">14651 7207 13674,'28'-5'4515,"-8"5"0,1 2 258,16 17-2967,-14-12-645,20 18-258,-7-5-258,8 10-258,-5 0 1,7 7-388,-3-1 0,0 5 0,-4-2 0,-2 0 0,-5-1 0,-5-8 0,0 4-775,-27-34-515,32 33-2580,-32-33-1032,0 0 129,0 0-258,0-10-258</inkml:trace>
          <inkml:trace contextRef="#ctx0" brushRef="#br0" timeOffset="717.6013">15205 7259 15351,'0'-22'4773,"-1"1"0,1 21-129,0 0-3483,-13 11-258,4 8-387,-7 1 0,2 8-386,-7 4-130,-1 6 0,-4 1 0,-3 2 0,3 5 0,-6-7 0,7 11-775,-13-22-1418,12 10-2451,-1-6-258,7-2-258,4-7 0</inkml:trace>
        </inkml:traceGroup>
        <inkml:traceGroup>
          <inkml:annotationXML>
            <emma:emma xmlns:emma="http://www.w3.org/2003/04/emma" version="1.0">
              <emma:interpretation id="{E8B780F1-9BD4-4FF6-94C7-6D85AF24001C}" emma:medium="tactile" emma:mode="ink">
                <msink:context xmlns:msink="http://schemas.microsoft.com/ink/2010/main" type="inkWord" rotatedBoundingBox="17938,8030 18546,8022 18553,8635 17946,8643"/>
              </emma:interpretation>
              <emma:one-of disjunction-type="recognition" id="oneOf2">
                <emma:interpretation id="interp10" emma:lang="en-US" emma:confidence="0">
                  <emma:literal>x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y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1123.202">16278 7228 15738,'21'-14'4773,"-21"14"0,18-5-387,-18 5-3354,18 7-258,-2 7-258,-16-14 0,30 30-257,-10-10-259,5 8 0,1 1 0,8 5 0,-2 1 0,6 3 0,-1 3 0,4-4 0,-2 0 0,-3-3 0,1-5 0,-10-6 0,3 3-775,-30-26-1805,21 7-2193,-21-7-129,0 0-258,16-10 0</inkml:trace>
          <inkml:trace contextRef="#ctx0" brushRef="#br0" timeOffset="1357.2024">16885 7291 15609,'1'-16'4773,"-1"16"0,0 0 0,0 0-3612,0 0-387,-7 30-129,-16-3-386,2 10-259,-13 6 0,-3 6 0,-6 7 0,-9-8 0,10 19-2065,-13-15-2708,3-1-258,-1-8-129,5 0-258</inkml:trace>
        </inkml:traceGroup>
      </inkml:traceGroup>
    </inkml:traceGroup>
    <inkml:traceGroup>
      <inkml:annotationXML>
        <emma:emma xmlns:emma="http://www.w3.org/2003/04/emma" version="1.0">
          <emma:interpretation id="{C30FD34C-0E60-4676-BF72-C000D541E942}" emma:medium="tactile" emma:mode="ink">
            <msink:context xmlns:msink="http://schemas.microsoft.com/ink/2010/main" type="paragraph" rotatedBoundingBox="5965,9291 18162,9031 18185,10095 5987,10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4912EE-5494-4713-BCBB-DAF575487C0F}" emma:medium="tactile" emma:mode="ink">
              <msink:context xmlns:msink="http://schemas.microsoft.com/ink/2010/main" type="line" rotatedBoundingBox="5965,9291 18162,9031 18185,10095 5987,10355"/>
            </emma:interpretation>
          </emma:emma>
        </inkml:annotationXML>
        <inkml:traceGroup>
          <inkml:annotationXML>
            <emma:emma xmlns:emma="http://www.w3.org/2003/04/emma" version="1.0">
              <emma:interpretation id="{8E63C711-667A-4998-8FE4-036ECF71095B}" emma:medium="tactile" emma:mode="ink">
                <msink:context xmlns:msink="http://schemas.microsoft.com/ink/2010/main" type="inkWord" rotatedBoundingBox="5965,9291 10666,9191 10687,10206 5986,10306"/>
              </emma:interpretation>
              <emma:one-of disjunction-type="recognition" id="oneOf3">
                <emma:interpretation id="interp15" emma:lang="en-US" emma:confidence="0">
                  <emma:literal>any</emma:literal>
                </emma:interpretation>
                <emma:interpretation id="interp16" emma:lang="en-US" emma:confidence="0">
                  <emma:literal>is</emma:literal>
                </emma:interpretation>
                <emma:interpretation id="interp17" emma:lang="en-US" emma:confidence="0">
                  <emma:literal>it</emma:literal>
                </emma:interpretation>
                <emma:interpretation id="interp18" emma:lang="en-US" emma:confidence="0">
                  <emma:literal>its</emma:literal>
                </emma:interpretation>
                <emma:interpretation id="interp19" emma:lang="en-US" emma:confidence="0">
                  <emma:literal>toy</emma:literal>
                </emma:interpretation>
              </emma:one-of>
            </emma:emma>
          </inkml:annotationXML>
          <inkml:trace contextRef="#ctx0" brushRef="#br0" timeOffset="-64552.9134">4333 9057 10320,'0'0'4386,"0"0"-129,-16-4 0,16 4-2064,0 0-903,0 0-387,0 25-129,0-25-129,7 41-258,2-10-516,-4-1-2193,4 4-1935,7 6-129,-11-4-129,9 7-258</inkml:trace>
          <inkml:trace contextRef="#ctx0" brushRef="#br0" timeOffset="-62384.5096">4492 9482 8514,'-21'-3'4128,"3"-3"-129,18 6-258,0 0-516,0 0-2451,0 0 0,0 0-387,9-3 0,-9 3 0,32-2-129,-11-2 258,9 4-129,2-3 0,11 1 0,5-7-129,12 4 129,13-6-258,16 0 0,22-6-129,18-3 129,14-1-129,12-4 0,8-2 0,10 1 129,6-5-129,3 3 129,-8-1 0,-8 3-129,-8 1 129,-10 0-129,-12 2 129,-11 5 0,-22 0-129,-14 4 0,-18 1 129,-14 5-129,-14 0 129,-11 5 129,-13-4 0,-19 7-129,16-13 0,-16 13 0,0 0 0,-14-23-129,14 23 0,-28-14-129,28 14 0,-30-4 0,30 4 0,-29 2 0,29-2 0,-21 22 0,21-22 0,-13 32 0,10-15 129,3 5-129,0-1 129,3 0 0,8 1 0,5-3 0,2-1 0,5 0 129,2-7 0,1 1 129,-1-8 0,4-1 129,-4-3 0,3-9 129,-6-10-129,2-4-128,-9-8-259,1-4 0,-9-8 0,-5 2 0,-2-2 0,-15 1 0,-1 13 0,-17-6-775,15 15-3869,-20 11-258,6 9 0,-1 4-387</inkml:trace>
          <inkml:trace contextRef="#ctx0" brushRef="#br0" timeOffset="-50980.8895">8042 8466 13674,'-9'-21'4386,"9"21"-258,0 0 258,0 0-3354,0 0-258,11 2-129,-11-2 0,25 14 0,-9-7 0,11 13-129,-2-6 0,8 9-129,-2 0 1,2 2-388,1 2 0,2 1 0,-2-1 0,-2 0 0,-4-6 0,1-3 0,-5-2 0,-2-2 0,-3-1 0,-3-8 0,0 4 0,-16-9-130,24 10-1031,-24-10-3096,0 0-645,0 0 129,0 0-258,14-10-129</inkml:trace>
          <inkml:trace contextRef="#ctx0" brushRef="#br0" timeOffset="-50388.0885">8560 8730 11997,'0'0'4773,"0"0"-129,0 0 129,0 10-1935,0-10-1419,0 29-258,0-8-129,7 15-902,-3-1-130,3 13 0,-2-1 0,4 1 0,-2 1 0,0-2 0,0-1 0,-5-9 0,14 6-2065,-14-13-2708,0-1-258,-2-4-129,0-6-258</inkml:trace>
          <inkml:trace contextRef="#ctx0" brushRef="#br0" timeOffset="-50653.289">8980 8386 10836,'25'-16'4773,"-25"16"-387,0 0 258,0 0-1677,0 0-1419,0 0-387,0 0-258,0 0-258,0 0-129,-9 18-128,9-18-388,-27 34 0,6-13 0,-4 6 0,-4 1 0,-3 1 0,0 3 0,-1-4 0,6 8-1033,-12-18-1547,12 8-1935,2-6-387,6-2 0,1-6-258</inkml:trace>
        </inkml:traceGroup>
        <inkml:traceGroup>
          <inkml:annotationXML>
            <emma:emma xmlns:emma="http://www.w3.org/2003/04/emma" version="1.0">
              <emma:interpretation id="{34E02D9D-6EBC-4B32-8A5B-6D5342D9F191}" emma:medium="tactile" emma:mode="ink">
                <msink:context xmlns:msink="http://schemas.microsoft.com/ink/2010/main" type="inkWord" rotatedBoundingBox="13397,9440 18169,9338 18185,10095 13413,10197"/>
              </emma:interpretation>
              <emma:one-of disjunction-type="recognition" id="oneOf4">
                <emma:interpretation id="interp20" emma:lang="en-US" emma:confidence="0">
                  <emma:literal>x,</emma:literal>
                </emma:interpretation>
                <emma:interpretation id="interp21" emma:lang="en-US" emma:confidence="0">
                  <emma:literal>* 11</emma:literal>
                </emma:interpretation>
                <emma:interpretation id="interp22" emma:lang="en-US" emma:confidence="0">
                  <emma:literal>+ 11</emma:literal>
                </emma:interpretation>
                <emma:interpretation id="interp23" emma:lang="en-US" emma:confidence="0">
                  <emma:literal>x",</emma:literal>
                </emma:interpretation>
                <emma:interpretation id="interp24" emma:lang="en-US" emma:confidence="0">
                  <emma:literal># 11</emma:literal>
                </emma:interpretation>
              </emma:one-of>
            </emma:emma>
          </inkml:annotationXML>
          <inkml:trace contextRef="#ctx0" brushRef="#br0" timeOffset="12090.0212">12939 8742 13029,'32'-7'5031,"-14"7"-258,3 7 129,6 22-1419,-7-12-2193,19 17-1031,-2-2-259,13 9 0,-4 0 0,6 7 0,-4-2 0,-2-3 0,0 2 0,-12-13 0,7 7-259,-28-16-4514,8-7-387,-21-16 258,27 0-387</inkml:trace>
          <inkml:trace contextRef="#ctx0" brushRef="#br0" timeOffset="12324.0217">13610 8762 15351,'-13'-70'4902,"6"49"0,7 21-258,-21-25-2709,21 25-902,-14 14-1033,3 11 0,-12 7 0,-4 9 0,-8 9 0,-4 7 0,-2 5 0,-4-8 0,13 8 0,-12-21-2581,13 3-2063,10-10-387,7-6 129,1-6-516</inkml:trace>
          <inkml:trace contextRef="#ctx0" brushRef="#br0" timeOffset="11778.0207">12336 8824 16383,'-14'-43'4515,"14"43"129,0 0-129,0 0-3354,-12 15-387,10 15-258,-12 2-257,-1 12-259,-8 1 0,-3 10 0,-8 0 0,-5-3 0,-2 5 0,-11-18-1291,15 3-3224,-4-4-387,5-4 258,6-10-645</inkml:trace>
          <inkml:trace contextRef="#ctx0" brushRef="#br0" timeOffset="11544.0203">11737 8637 13545,'0'-18'4515,"0"18"-258,0 0 258,0 0-2838,0 0-387,21 13-387,-21-13 0,39 35-129,-14-6-386,16 10-388,4 6 0,8 10 0,2 2 0,7 7 0,-1-2 0,-2 4 0,-3-6 0,-4-5 0,-6-7 0,-8-8 0,-8-8 0,-11-11 0,3 0 0,-22-21-4516,0 0-386,0 0-129,0-25 0</inkml:trace>
          <inkml:trace contextRef="#ctx0" brushRef="#br0" timeOffset="13728.0241">16444 8589 12513,'16'-19'5031,"-16"19"-387,0 0 258,0 0-1419,16 0-2322,-16 0-387,1 28-515,-1-3-259,2 12 0,0 6 0,3 7 0,-3 3 0,2 2 0,-1-1 0,1-1 0,-1-3 0,-1-6 0,3-4 0,-5-16 0,13 8-2194,-13-16-2837,0-16-129,0 22-258,0-22-129</inkml:trace>
          <inkml:trace contextRef="#ctx0" brushRef="#br0" timeOffset="13213.2232">15074 8584 9546,'0'0'4644,"0"0"0,0 0-258,-4-23-1161,4 23-1161,0 0-387,0 0-516,0 0-387,0 0-128,0 0-646,0 0 0,6 21 0,3 4 0,-2 5 0,3 13 0,-1 9 0,2 8 0,-2 2 0,0 2 0,0 0 0,-2-5 0,-2-6 0,0-8 0,-1-8 0,-1-12 0,3 0 0,-6-25 0,10 23-4258,-10-23-773,0 0-129,-10 16-258</inkml:trace>
        </inkml:traceGroup>
      </inkml:traceGroup>
    </inkml:traceGroup>
    <inkml:traceGroup>
      <inkml:annotationXML>
        <emma:emma xmlns:emma="http://www.w3.org/2003/04/emma" version="1.0">
          <emma:interpretation id="{5BE574B4-4DFE-4F0A-A054-F22FC0734C56}" emma:medium="tactile" emma:mode="ink">
            <msink:context xmlns:msink="http://schemas.microsoft.com/ink/2010/main" type="paragraph" rotatedBoundingBox="7884,11282 18267,10501 18360,11728 7976,12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4732E2-0748-4442-9234-6ECDF7C3E088}" emma:medium="tactile" emma:mode="ink">
              <msink:context xmlns:msink="http://schemas.microsoft.com/ink/2010/main" type="line" rotatedBoundingBox="7884,11282 18267,10501 18360,11728 7976,12509"/>
            </emma:interpretation>
          </emma:emma>
        </inkml:annotationXML>
        <inkml:traceGroup>
          <inkml:annotationXML>
            <emma:emma xmlns:emma="http://www.w3.org/2003/04/emma" version="1.0">
              <emma:interpretation id="{BEBB7577-CB80-41BD-8043-8A030007EEB9}" emma:medium="tactile" emma:mode="ink">
                <msink:context xmlns:msink="http://schemas.microsoft.com/ink/2010/main" type="inkWord" rotatedBoundingBox="7884,11282 18267,10501 18360,11728 7976,12509"/>
              </emma:interpretation>
              <emma:one-of disjunction-type="recognition" id="oneOf5">
                <emma:interpretation id="interp25" emma:lang="en-US" emma:confidence="0">
                  <emma:literal>toxin</emma:literal>
                </emma:interpretation>
                <emma:interpretation id="interp26" emma:lang="en-US" emma:confidence="0">
                  <emma:literal>toxins</emma:literal>
                </emma:interpretation>
                <emma:interpretation id="interp27" emma:lang="en-US" emma:confidence="0">
                  <emma:literal>Atco*</emma:literal>
                </emma:interpretation>
                <emma:interpretation id="interp28" emma:lang="en-US" emma:confidence="0">
                  <emma:literal>Ito*</emma:literal>
                </emma:interpretation>
                <emma:interpretation id="interp29" emma:lang="en-US" emma:confidence="0">
                  <emma:literal>*toxin</emma:literal>
                </emma:interpretation>
              </emma:one-of>
            </emma:emma>
          </inkml:annotationXML>
          <inkml:trace contextRef="#ctx0" brushRef="#br0" timeOffset="-128793.8262">6226 10494 4644,'0'-17'3741,"0"17"0,0 0 0,0 0-903,0 0-903,0 0-645,0 0-516,0 0-129,0 0-258,0-16 0,0 16 129,26-2-129,-1 2 258,5-4-129,11 4 129,4-3-129,14 1-129,-1-3 0,6 3 0,0-4-129,2 3-129,-9-2 0,-4-1 0,-6 3-129,-8-1 0,-11 2 129,-3-1-129,-5 1 0,-20 2 0,25 0 0,-25 0 129,0 0-129,18 0 129,-18 0-129,0 0 129,0 0-129,19 9 129,-19-9 0,14 18 0,-14-18 0,16 25 0,-7-9 0,-2 3 0,0 2 129,-1 3-387,1 2 387,0 3-387,-3-1 258,3 4-129,-4 2 0,3 2 0,-3 1 0,2 4 129,-1 3-129,1 4 129,-1 4 0,-1 5 129,-1 3-258,4 3 258,-5-1-258,3 0 258,-2-3-258,3-4 258,-3-5-258,1-9 129,1-8 0,0-4 1,-3-6-130,1-3 0,-2-20 0,2 23 0,-2-23 0,0 0 0,0 16 0,0-16-130,0 0-386,0 0-645,-4 16-1290,4-16-2322,-16 3 129,16-3-387,-28 6 0</inkml:trace>
          <inkml:trace contextRef="#ctx0" brushRef="#br0" timeOffset="-127857.8246">7345 10487 12126,'7'-19'4257,"-7"19"-258,0 0 258,0 0-2064,0 0-1032,16 17-258,-16-17 0,14 38-258,-5-15 129,5 14-387,-3-1 0,1 14-129,-3-1 0,2 10-129,-6 7-129,2 9 130,-1 3-130,-3 4 0,1 0 0,-1-4 0,3-3 0,-1-6 0,0-10 0,2-11 0,-3-11 0,1-10 0,-1-6 0,-4-21 0,5 21 0,-5-21 0,0 0-130,0 0-1289,0 0-1806,0 0-1548,0-8 0,-2-8-258,-1-6 0</inkml:trace>
          <inkml:trace contextRef="#ctx0" brushRef="#br0" timeOffset="-127499.0239">7471 10967 10449,'0'0'4386,"4"-19"-129,-4 19-129,21 0-2064,-21 0-774,19 0-129,-19 0-258,41 0-258,-12-5 0,15 5-129,4-4 0,18 4 0,4-9-129,13 6 0,4-10-129,9 2 1,4-3-259,5 0 0,2-2 0,0 2 0,-4 1 0,-7-1 0,-9 9 0,-16-6-388,-3 13-1289,-24-2-2709,-17 5-387,-27-5 0,0 18-258</inkml:trace>
          <inkml:trace contextRef="#ctx0" brushRef="#br0" timeOffset="-122756.6156">9638 10694 8127,'3'-16'4386,"1"-4"-129,-4 20-129,0 0-645,-23-11-1548,23 11-645,-25 0-387,25 0-129,-34 13-258,22 3 129,-10-2-387,10 9 129,-4 0-129,7 7 0,-2 3 0,6 4-129,1 2 0,4 0 0,2 0-129,11-1 129,5-3 0,3-3 0,6-7 1,5-4-130,3-8 0,8-4 0,1-7 0,8-2 0,-2-4 0,-1-8 0,-2-3 0,-5-2 0,-2-1 0,-10-4 0,0 10 0,-18-13-1678,13 14-2837,-25 11-387,22-12 129,-22 12-387</inkml:trace>
          <inkml:trace contextRef="#ctx0" brushRef="#br0" timeOffset="58063.302">16559 9987 9159,'5'-28'4644,"1"8"258,-6 20-516,0 0-387,0 0-2451,0 0-516,-13-7-258,13 7-129,-16 7-129,16-7-258,-30 34 0,11-7 0,-8 7-129,0 8 0,-5 6 1,-2 6-130,-1 3 0,1 0 0,-2-4 0,4-2 0,-1-6 0,4-6 0,2-5 0,4-7 0,4-6 0,1-7 0,18-14 0,-21 20 0,21-20 0,0 0 0,0 0-130,-18 7-644,18-7-645,0 0-2709,9 2-774,-9-2 258,21-2-387,-21 2-387</inkml:trace>
          <inkml:trace contextRef="#ctx0" brushRef="#br0" timeOffset="46800.0822">12070 10231 14706,'-15'-28'4257,"-8"6"-129,23 22-129,-21-7-3096,3 4-258,18 3-129,-27 3-129,27-3 0,-32 30-258,16-6 129,0 2-258,0 8 129,2 2 0,0 4-129,5 0 0,4 2 0,5-1 129,0 0-258,7-2 0,5 0 0,6-1 0,2-6 0,1-2 0,2-2 129,2-3-129,-4-5 129,1-4 129,-3-4 0,-3-4 0,4-3 258,-20-5-129,35-5 258,-20-11 0,9-2 129,-6-11-386,7-1-259,-4-11 0,4-2 0,-7-8 0,0-3 0,-6-4 0,-3 1 0,-7 0 0,-2 4 0,-7 1 0,-7 6 0,-4 10 0,-3 4 0,1 14 0,-3-5 0,23 23 0,-37-9-4129,37 9-902,-25 0 129,25 0-516</inkml:trace>
          <inkml:trace contextRef="#ctx0" brushRef="#br0" timeOffset="57517.301">16141 10037 10320,'0'0'4386,"0"0"-129,0 0-387,18-7-1677,-18 7-903,0 0-258,0 0-129,0 0-258,0 0-129,0 0 0,0 0-129,0 0 0,21 5 0,-7 11-129,1 0 129,4 9-129,1-2-129,7 9 129,-3-1-129,5 2-129,-1 0 129,1-3-129,-1 0 0,1-5 130,-4 0-130,0-6 0,-4-1 0,0-4 0,-3-1 0,0-2 0,0-4 0,-18-7 0,28 12-130,-28-12-128,27 11-258,-27-11-258,23 7-516,-23-7-1935,0 0-1419,0 0-129,0 0 0,0 0-258</inkml:trace>
          <inkml:trace contextRef="#ctx0" brushRef="#br0" timeOffset="51417.6903">13898 10126 12255,'0'-19'4644,"4"-5"-387,-4 24 258,0 0-2193,0 0-1161,0 0-258,-11 0-258,11 0-129,-12 18-258,1-2 0,-3 4 0,-2 5-129,-4 3 0,-1 8 0,-6 1 0,-1 4 0,-6 2 1,-4-1-130,-3-1 0,1 0 0,-5-3 0,1-5 0,1-4 0,4-1 0,5-5 0,4-5-259,8 0-128,1-7 0,21-11-516,-23 16-129,23 0-1161,0-16-2322,0 0-129,0 0 0,0 0-258</inkml:trace>
          <inkml:trace contextRef="#ctx0" brushRef="#br0" timeOffset="55052.4967">15184 10026 7869,'18'-10'3999,"-18"10"129,0 0-129,0 0-1419,0 0-516,0 0-516,0-18-258,0 18-387,0 0 0,0 0-258,0 0-129,0 0-129,0 0-129,0 0 129,0 0-258,0 0 129,0 0 0,0 0-129,0 0 0,-5 11 0,5-11 0,-4 19 1,0-3-130,4 2 0,0 3 0,0 1 0,-1 1 0,1 2 0,0 1 0,0 1 0,0 0 0,0 1 0,0 1 0,0-3 0,0-1 0,1 4 0,-1-3 0,0 1 0,0-2 0,0-2 0,0-3 0,-1-2 0,-3-2 0,4-16 0,-5 24 0,5-24 0,0 0 0,0 20 0,0-20 0,0 0 0,0 0 0,2 16 0,-2-16 0,0 0-130,0 0-386,0 0-774,19 2-3225,-19-2-258,0 0 129,18-2-387</inkml:trace>
          <inkml:trace contextRef="#ctx0" brushRef="#br0" timeOffset="50965.2895">13436 10165 1935,'-13'-25'3225,"13"25"774,0 0-516,0 0-258,0 0-258,0 0-645,0 0 0,0 0-516,-12-16-516,12 16-258,0 0-258,0 0-129,0 0-129,0 0-129,0 0-129,0 0-129,0 0 0,0 0-129,0 0 0,0 0 0,0 0 129,10 15-129,-10-15 0,20 21 0,-20-21 129,32 28-129,-12-10 129,4 4 0,0-3 0,2 2-129,1-1 129,1 3-129,1-2 129,-2-1-129,-3 0 0,1-3 129,-2-1-258,-1 0 258,-3 0-129,3-1 0,-3-3 0,-3-1 0,2-2 0,-18-9-258,30 14-129,-30-14-516,29 12-645,-29-12-2967,0 0 258,19 9-516,-19-9-129</inkml:trace>
        </inkml:traceGroup>
      </inkml:traceGroup>
    </inkml:traceGroup>
    <inkml:traceGroup>
      <inkml:annotationXML>
        <emma:emma xmlns:emma="http://www.w3.org/2003/04/emma" version="1.0">
          <emma:interpretation id="{EDB606D8-36D6-4EC1-A561-2FA54D3E5B4F}" emma:medium="tactile" emma:mode="ink">
            <msink:context xmlns:msink="http://schemas.microsoft.com/ink/2010/main" type="paragraph" rotatedBoundingBox="7805,12169 18015,12111 18020,13121 7810,131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38B10A-844E-4C39-8829-03064AF34E29}" emma:medium="tactile" emma:mode="ink">
              <msink:context xmlns:msink="http://schemas.microsoft.com/ink/2010/main" type="inkBullet" rotatedBoundingBox="7806,12430 8853,12425 8853,12508 7807,12514"/>
            </emma:interpretation>
            <emma:one-of disjunction-type="recognition" id="oneOf6">
              <emma:interpretation id="interp30" emma:lang="en-US" emma:confidence="0">
                <emma:literal>-</emma:literal>
              </emma:interpretation>
              <emma:interpretation id="interp31" emma:lang="en-US" emma:confidence="0">
                <emma:literal>_</emma:literal>
              </emma:interpretation>
              <emma:interpretation id="interp32" emma:lang="en-US" emma:confidence="0">
                <emma:literal>.</emma:literal>
              </emma:interpretation>
              <emma:interpretation id="interp33" emma:lang="en-US" emma:confidence="0">
                <emma:literal>•</emma:literal>
              </emma:interpretation>
              <emma:interpretation id="interp34" emma:lang="en-US" emma:confidence="0">
                <emma:literal>~</emma:literal>
              </emma:interpretation>
            </emma:one-of>
          </emma:emma>
        </inkml:annotationXML>
        <inkml:trace contextRef="#ctx0" brushRef="#br0" timeOffset="-128388.2255">6146 11693 8385,'0'0'4257,"23"-2"0,-7-5-129,1-2-1806,23 9-258,-1-8-516,23 8-387,-2-9-387,19 7-129,-5-3-129,10 3 0,-6-4-258,1 5 0,-12-3-129,-6 2 0,-10-1-129,-8-1-129,-4 4-258,-10-9-645,6 9-1290,-8 0-2322,-4-7 258,-3-2-387,-20 9 0</inkml:trace>
      </inkml:traceGroup>
      <inkml:traceGroup>
        <inkml:annotationXML>
          <emma:emma xmlns:emma="http://www.w3.org/2003/04/emma" version="1.0">
            <emma:interpretation id="{E0DE8DA6-B89D-45FC-84BA-18880D812886}" emma:medium="tactile" emma:mode="ink">
              <msink:context xmlns:msink="http://schemas.microsoft.com/ink/2010/main" type="line" rotatedBoundingBox="13592,12136 18015,12111 18020,13121 13598,13146"/>
            </emma:interpretation>
          </emma:emma>
        </inkml:annotationXML>
        <inkml:traceGroup>
          <inkml:annotationXML>
            <emma:emma xmlns:emma="http://www.w3.org/2003/04/emma" version="1.0">
              <emma:interpretation id="{145173F6-9036-4435-BCE2-E415434E8794}" emma:medium="tactile" emma:mode="ink">
                <msink:context xmlns:msink="http://schemas.microsoft.com/ink/2010/main" type="inkWord" rotatedBoundingBox="13593,12237 15744,12224 15749,13134 13598,13146"/>
              </emma:interpretation>
              <emma:one-of disjunction-type="recognition" id="oneOf7">
                <emma:interpretation id="interp35" emma:lang="en-US" emma:confidence="0.5">
                  <emma:literal>ox</emma:literal>
                </emma:interpretation>
                <emma:interpretation id="interp36" emma:lang="en-US" emma:confidence="0">
                  <emma:literal>Ox</emma:literal>
                </emma:interpretation>
                <emma:interpretation id="interp37" emma:lang="en-US" emma:confidence="0">
                  <emma:literal>OX</emma:literal>
                </emma:interpretation>
                <emma:interpretation id="interp38" emma:lang="en-US" emma:confidence="0">
                  <emma:literal>0*</emma:literal>
                </emma:interpretation>
                <emma:interpretation id="interp39" emma:lang="en-US" emma:confidence="0">
                  <emma:literal>o*</emma:literal>
                </emma:interpretation>
              </emma:one-of>
            </emma:emma>
          </inkml:annotationXML>
          <inkml:trace contextRef="#ctx0" brushRef="#br0" timeOffset="66518.5168">14072 11604 11868,'-10'-21'4515,"-12"-4"-258,22 25 129,-23-5-2709,-2 1-516,9 8-258,-12 5-129,5 12-258,-9 0 129,3 11-516,-5 0 258,2 7-387,-1 2 0,1-1-129,1 0-129,-1-6-516,11 7-387,-11-16-1290,9 4-2451,5-6 516,0-2-645,6-1 129</inkml:trace>
          <inkml:trace contextRef="#ctx0" brushRef="#br0" timeOffset="66237.7164">13553 11540 6321,'0'0'4386,"0"0"-645,0-18 258,0 18-1161,0 0-774,0 0-645,30 11-258,-30-11-129,32 25 0,-14-12-129,12 13-258,-3-4 129,7 6-516,-2-1 387,3 5-516,-3 2 129,2 1-258,-2-3 129,0 2-258,-2-2 0,-3-2 129,-2-1-387,-7-8 129,1 2-387,-19-23-387,29 32-1032,-29-32-2580,0 0 0,0 0-258,18-2 0</inkml:trace>
          <inkml:trace contextRef="#ctx0" brushRef="#br0" timeOffset="65457.715">12130 11643 1548,'0'-16'3096,"0"16"387,0 0 129,0 0-774,0 0-258,0 0-645,0 0-258,-27 0-387,27 0 0,-19 0-387,19 0 0,-23 8-387,23-8 0,-27 17 129,27-17-258,-30 31 0,17-12-387,-1 2 258,2 8-258,1-1 129,4 6-258,0 2 0,5 1 0,0 2-129,2 0 387,0-1-258,0-1 129,5-1 0,1-1 129,1-4 0,2 1 0,-2-6 0,4 1 0,-1-8 0,3 3 129,-1-6 0,4-2 0,-16-14 0,27 20 129,-27-20-129,27 7 129,-27-7-129,23 0 129,-23 0-129,23-16 0,-23 16 129,25-31-129,-13 12 0,6-2 0,0-6 1,3-2-259,-1-1 0,1-4 0,0-5 0,4 0 0,-3-5 0,-1-1 0,-3-1 0,-2-2 0,-6-7 0,1 1 0,-6 1 0,-5-2 0,0 3 0,-5 6 0,-7 5 0,-3 6 0,1 10 0,-5 7 0,1 11 0,-7 5 0,14 14-517,-17 4-4256,17 11-258,6 2 129,5 3-258</inkml:trace>
        </inkml:traceGroup>
        <inkml:traceGroup>
          <inkml:annotationXML>
            <emma:emma xmlns:emma="http://www.w3.org/2003/04/emma" version="1.0">
              <emma:interpretation id="{64DBD661-B85F-459C-AFD8-1EEC77CC65C1}" emma:medium="tactile" emma:mode="ink">
                <msink:context xmlns:msink="http://schemas.microsoft.com/ink/2010/main" type="inkWord" rotatedBoundingBox="16706,12119 18015,12111 18019,12864 16710,12872"/>
              </emma:interpretation>
              <emma:one-of disjunction-type="recognition" id="oneOf8">
                <emma:interpretation id="interp40" emma:lang="en-US" emma:confidence="0">
                  <emma:literal>"</emma:literal>
                </emma:interpretation>
                <emma:interpretation id="interp41" emma:lang="en-US" emma:confidence="0">
                  <emma:literal>M</emma:literal>
                </emma:interpretation>
                <emma:interpretation id="interp42" emma:lang="en-US" emma:confidence="0">
                  <emma:literal>N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68640.1206">15510 11521 12126,'-2'-23'4773,"2"23"-258,0 0 129,-20-22-2967,20 22-516,0 0-258,0 0-129,0 0-129,0 0-258,-25 7-129,25-7 0,-24 20-129,24-20 0,-33 32 0,16-9 0,-5 0-129,3 6 0,-3 1 130,3 0-130,-2 0 0,-1 1 0,3-3 0,-3 2 0,-1-3 0,4-2 0,-5-2-130,5-3 130,-1-4-258,1-2 258,19-14-258,-30 19 0,30-19-129,-20 9-129,20-9-129,0 0-516,0 0-516,0 0-1677,0 0-1290,0 0-129,0 0-258,18 0 129</inkml:trace>
          <inkml:trace contextRef="#ctx0" brushRef="#br0" timeOffset="68156.5197">15056 11416 4644,'11'-7'4128,"-11"7"0,0 0 0,0 0-1161,0 0-903,0 0-387,0 0-258,0 0-516,0 0-258,9 16-129,-9-16 0,23 25 0,-23-25 129,30 35-258,-16-17 129,9 9-129,-5-4 0,9 5-129,-6-1 258,8 3-129,-3 0-129,5 4-258,-1-4 129,2 4-129,-2-5 129,0 1-258,-1-3 0,-3-1-129,3-3 129,-6-3 0,2 3-129,-9-12-258,7 8-387,-23-19-645,25 6-3225,-25-6 129,0 0-387,0 0 0</inkml:trace>
          <inkml:trace contextRef="#ctx0" brushRef="#br0" timeOffset="69232.9216">16296 11330 9159,'7'-19'4515,"-7"19"-129,0 0-258,0-20-1419,0 20-1032,0 0-387,0 0-258,0 9-258,0-9-129,5 25 0,2-4-129,-7-1 0,6 8 0,-4 3-257,1 2-259,-3 3 0,4 3 0,-4 4 0,1 1 0,1 1 0,0-3 0,0-1 0,1 2 0,1-6 0,-2-1 0,1-6 0,1-5 0,-2-2 0,-2-3 0,3 5-517,-3-25-4256,-7 30-387,7-30 258,-16 27-516</inkml:trace>
        </inkml:traceGroup>
      </inkml:traceGroup>
    </inkml:traceGroup>
    <inkml:traceGroup>
      <inkml:annotationXML>
        <emma:emma xmlns:emma="http://www.w3.org/2003/04/emma" version="1.0">
          <emma:interpretation id="{588D2BC5-6552-48D5-9B94-976D23946AA4}" emma:medium="tactile" emma:mode="ink">
            <msink:context xmlns:msink="http://schemas.microsoft.com/ink/2010/main" type="paragraph" rotatedBoundingBox="7907,12523 22024,12800 21964,15823 7847,155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A0DB05-5922-4657-8133-18BB8DA9FAB4}" emma:medium="tactile" emma:mode="ink">
              <msink:context xmlns:msink="http://schemas.microsoft.com/ink/2010/main" type="line" rotatedBoundingBox="7906,12523 22024,12800 21964,15823 7847,15545"/>
            </emma:interpretation>
          </emma:emma>
        </inkml:annotationXML>
        <inkml:traceGroup>
          <inkml:annotationXML>
            <emma:emma xmlns:emma="http://www.w3.org/2003/04/emma" version="1.0">
              <emma:interpretation id="{DB78F4C2-018E-4D64-8136-41F5F16CD960}" emma:medium="tactile" emma:mode="ink">
                <msink:context xmlns:msink="http://schemas.microsoft.com/ink/2010/main" type="inkWord" rotatedBoundingBox="7907,12523 18188,12810 18103,15826 7822,15538"/>
              </emma:interpretation>
              <emma:one-of disjunction-type="recognition" id="oneOf9">
                <emma:interpretation id="interp45" emma:lang="en-US" emma:confidence="0">
                  <emma:literal>Yo-Dixon*</emma:literal>
                </emma:interpretation>
                <emma:interpretation id="interp46" emma:lang="en-US" emma:confidence="0">
                  <emma:literal>Yr-Dixon*</emma:literal>
                </emma:interpretation>
                <emma:interpretation id="interp47" emma:lang="en-US" emma:confidence="0">
                  <emma:literal>Rat-Dixon*</emma:literal>
                </emma:interpretation>
                <emma:interpretation id="interp48" emma:lang="en-US" emma:confidence="0">
                  <emma:literal>Rat-Dixon</emma:literal>
                </emma:interpretation>
                <emma:interpretation id="interp49" emma:lang="en-US" emma:confidence="0">
                  <emma:literal>yr-Dixon*</emma:literal>
                </emma:interpretation>
              </emma:one-of>
            </emma:emma>
          </inkml:annotationXML>
          <inkml:trace contextRef="#ctx0" brushRef="#br0" timeOffset="-123833.0175">7655 12391 8514,'-2'-24'4257,"2"8"129,0 16-258,0 0-774,0 0-1677,-2 29-645,2-29 0,4 50-129,1-18-129,13 16 0,-6-4-258,9 13 0,-3-4-129,4 10 0,-5-5-257,5 3-130,-10-2 0,4 1 0,-7-3 0,0-4 0,-4 1 0,1-6 0,-5-6 0,3-1 0,-4-5 0,4-6 0,-4-3 0,3-4 0,-1-5 0,-2-18 0,2 26 0,-2-26 0,0 0 0,0 0 0,5 22-1807,-5-22-2837,-4-16-258,-1-4 129,2-3-516</inkml:trace>
          <inkml:trace contextRef="#ctx0" brushRef="#br0" timeOffset="-123489.8169">7800 12887 11352,'0'0'4386,"0"0"-129,14-11-129,4 11-2322,-18 0-645,43 2-129,-20-2-129,21 0-129,1 0-129,17-4-258,9-5 0,18-1 0,11-6-129,19 0 0,6-2-129,6 0 0,-3 4-129,-5 0 129,-9 5 0,-14 2-129,-20 5 0,-20 0-258,-10 2-387,-23 0-1290,-2 0-2451,-9 0-387,-16 0 0,14-19-387</inkml:trace>
          <inkml:trace contextRef="#ctx0" brushRef="#br0" timeOffset="-125564.6205">6246 11702 7740,'0'18'4257,"0"-18"129,3 27-387,3-2-1032,-6-25-645,10 48-645,-10-25-516,7 18-387,-7-6-129,8 11 0,-8 4-258,7 7 0,-7 4-258,3 3 129,-1 0-129,2 0 0,1-7-129,-2-4 129,1-9-129,0-6 0,1-10 129,0-6-129,-5-22 0,9 23 0,-9-23 0,0 0 0,13 16 0,-13-16 129,16 0-129,-16 0 0,33-6 129,-4-1-129,5-3 0,7-1 0,7-1 0,3-3 0,4 3 0,0-1 0,2-1 0,-3 5 0,-1-1 0,-5 2 0,-2 1 0,-3 2 0,-6-2 0,-5 5 0,-3 0 0,-6 1 0,-3 1 0,-20 0 0,25 0 0,-25 0 0,17 7 0,-17-7 0,13 16 129,-13-16-129,14 25 0,-14-25 130,16 33-130,-7-11 0,0 3 0,1 3 0,-1 6 0,2 5 0,-4 2 0,2 5 0,-4 6 0,2 7 0,-1-1 0,1 4 0,-4-1 0,5 1 0,-3-1 0,0-1 0,2-3 0,1-5 0,-1-6 0,0-3 0,-2-8 0,0-5 0,1-6 0,-3-7 0,-3-17 0,2 22 0,-2-22 0,0 0 0,0 0 0,0 0 0,0 0 0,0 0 0,0 0 0,-11 10 0,11-10 0,-28 2 0,10 0 0,-7 0 0,-3 1 0,-4-1 0,0 5 0,-2-2 0,-3 4 0,-1 2 0,-1-2 0,0 0 0,0 0 0,0 0 0,1-2 0,3-2 0,1-1 0,2-4 0,4 0 0,3 0 0,0 0 0,7 0 0,0 0 0,2 0 0,16 0 0,-19-4 0,19 4 0,0 0 0,-20 0 0,20 0 0,0 0 0,-18 0 0,18 0 0,0 0 0,0 0 0,-16-2 0,16 2 0,0 0 0,0 0 0,0 0 0,0 0 0,0 0 0,0 0 0,0 0 0,0 0 0,18 0 0,-18 0 0,25 11 0,-7 0 0,-1 1 0,3 6 0,-2 1 0,0 6 0,-1 4 0,1 5 0,-2 5 0,0 2 0,-3 1 0,-1 3 0,1 5 0,-3-2 0,1 1 0,-2 1 0,-2 4 0,-2-3 0,2 1 0,0 1 0,-1-1 0,-3-1 0,1-3 0,-1-3 0,1-10 0,0-1 0,-4-11 0,1-1 0,-1-22-517,0 25-1805,0-25-2193,0 0-387,-19-15 0,19 15-387</inkml:trace>
          <inkml:trace contextRef="#ctx0" brushRef="#br0" timeOffset="-121836.214">10029 12568 12513,'63'-14'4515,"-17"14"-129,4 0 0,14 16-2322,-18-7-774,18 18-258,-14-6-258,5 13-129,-12-4-129,-1 8 0,-12-5-386,-3 3-130,-11-1 0,-7 3 0,-9-4 0,-11-1 0,-14-4 0,-8-1 0,-12-1 0,-6-4 0,-6-1 0,-7-12 0,7 10-259,-11-15-4514,11 2-258,4-7 129,7 0-387</inkml:trace>
          <inkml:trace contextRef="#ctx0" brushRef="#br0" timeOffset="-122148.2145">10164 12579 14190,'-19'-16'4644,"19"16"-258,-16 4 0,16 19-2967,0-4-516,5 15-258,-5 0 129,9 12-258,-2 2 129,2 6-386,-2-3-259,2 4 0,-2-5 0,-3-4 0,-1-5 0,-3-9 0,2-3-130,-2-29-773,0 30-774,-12-35-1290,12 5-1548,-11-36-129,4 2 0,2-5-258</inkml:trace>
          <inkml:trace contextRef="#ctx0" brushRef="#br0" timeOffset="77391.7359">11934 13056 7482,'0'-18'4515,"-1"0"-129,1 18-258,0 0-1032,-15-23-903,15 23-774,0 0-258,0 0-387,0 0-129,0 0-258,0 0-129,0 0 0,13 4 0,5 12 0,3 0 0,7 7-129,4 2 129,9 7 0,4 0-129,3 3 129,0 3-129,3-1 1,-1 6-130,-2-1 0,-2 1 0,-3 0 0,-4-2 0,-3 0 0,-6-6 0,-5-1 0,-2-7 0,-5-6 0,-2-3 0,-16-18-259,18 19-128,-18-19-129,0 0-516,0 0-387,0 0-1290,0 0-2064,0-8 387,-7-10-516,-8-11 258</inkml:trace>
          <inkml:trace contextRef="#ctx0" brushRef="#br0" timeOffset="77781.7366">12518 13097 10320,'2'-29'4386,"-2"29"258,5-23-387,-5 7-1548,0 16-1161,0 0-258,0 0-258,0 0-258,0 0-258,0 0-129,0 0 0,-7 16-129,-4 7 1,-3 6-259,-4 10 0,-5 7 0,-4 9 0,-5 8 0,-3 2 0,-4 1 0,-1 0 0,-1-6 0,1-4 0,2-8 0,6-9 0,4-7 0,5-11 0,7-3 0,0-9 0,16-9-775,-16 12-386,17 4-1290,-1-16-2193,0 0 0,0 0-258,16 16 0</inkml:trace>
          <inkml:trace contextRef="#ctx0" brushRef="#br0" timeOffset="80106.1407">13823 12885 516,'0'0'1290,"0"0"-516,0 0 0,0 0-516,-1-16 129,1 16 0,0 0 129,0 0 129,0 0 645,0 0 129,-8-16 258,8 16 387,0 0 129,0 0-258,0 0 0,0 0 0,0 0-258,-14-16-516,14 16 258,0 0-516,0 0 0,0 0-258,0 0 0,0 0-387,0 0 129,0 0 0,0 0-258,0 0 129,0 0-258,0 0 129,0 0-129,0 0 0,0 0 0,0 0 0,0 0 0,0 0 0,0 0 0,0 0 0,0 0 0,0 0 0,0 0 0,0 0 0,0 0 0,0 0 129,0 0-129,0 0 0,0 0 0,0 0 0,0 0 0,0 0 0,0 0 0,0 0 0,0 0 0,0 0 0,0 0 0,0 0 0,0 0 0,0 0 0,0 0 0,0 0 0,0 0 0,0 0 0,0 0 0,0 0 0,0 0 0,0 0 0,0 0 129,0 0-129,0 0 0,0 0 0,0 0 0,0 0 0,0 0 0,0 0 0,0 0 0,0 0 129,0 0-129,0 0 0,0 0 129,0 0-129,0 0 129,-9-16 0,9 16 0,0 0 0,0 0-129,0 0 129,-17 0 0,17 0-129,0 0 0,-24 20 258,24-20-387,-19 24 387,19-24-258,-18 31 129,9-13-129,2 3 258,-2 2-258,2 4 0,0 3 0,0 5 0,0 5 129,0 2-129,3 5 129,1 2-129,1 5 0,2-1 0,0 2 0,3-5 0,6-2 0,2-5 0,3-2 0,4-8 0,0-2 0,1-8 0,3-4 0,-1 1 0,0-9 0,1-2 129,-1-4-129,-1 0 129,-1-3 0,1-2 0,-3 0 0,-1-9 0,2-2 0,-5-5 0,-1-3 129,-1-10-129,-4-4 1,-2-10-130,-1-7 0,-4-7 0,0-3 0,-6-4 0,-2 1 0,-5-1 0,-1 4 0,-2 7 0,0 4 0,-2 14 0,-1 1-130,4 11-257,-4-2-516,19 25-516,-31-19-1161,31 19-2322,-26-2 258,26 2-387,-16 3 129</inkml:trace>
          <inkml:trace contextRef="#ctx0" brushRef="#br0" timeOffset="83085.7459">15207 12935 7224,'0'0'4515,"0"-20"-258,0 20 129,0 0-1548,0 0-774,0 0-516,0 0-516,0 0-258,0 0-129,0 0-258,0 0-129,0 0 0,0 0-129,0 13 0,2 5-129,5 8 258,-1 10-258,4 6 129,-3 8-129,6 5 258,-3 4-258,1 2 129,-4-1 0,2-1-129,-2-6 0,-1-3 129,-3-4-129,1-3 0,-1-8 0,-1-4 129,0-5-129,0-4 0,-1-3 0,1-3 0,-2-16 0,5 22 0,-5-22 0,0 0-387,8 17 0,-8-17-516,0 0-1548,0 0-2451,0 0 258,0 0-387,0-17 0</inkml:trace>
          <inkml:trace contextRef="#ctx0" brushRef="#br0" timeOffset="83553.7468">16059 12979 8772,'0'0'4515,"0"0"-129,0 0-129,0 0-1935,0 0-1161,0 0-129,0 0-129,0 0-129,2 9-129,9 9-129,-1-2-129,8 11 129,-2-2-129,7 8 0,0 1-258,6 4 129,1 2-258,2 1 129,-2 0 0,2 0 0,-1-2-129,-3 0 0,1-3 0,-6-9-129,0-1-129,-9-10-258,4 6-258,-18-22-1161,0 0-2709,0 0-129,0 0-258,3-11-129</inkml:trace>
          <inkml:trace contextRef="#ctx0" brushRef="#br0" timeOffset="83896.9474">16452 12967 12900,'-3'-43'5031,"3"43"-258,-4-23 0,4 23-3096,0 0-645,-17-12-258,17 12-258,-13 21 0,2 6-258,-5 5 0,-1 10-129,-8 6 1,0 11-130,-5 0 0,-1 5 0,3-2 0,-2-1 0,1-6 0,2-4 0,3-3 0,0-9-388,7 1-257,-8-21-516,18 13-1548,-4-14-2322,11-18 258,-18 25-516,18-25 258</inkml:trace>
        </inkml:traceGroup>
        <inkml:traceGroup>
          <inkml:annotationXML>
            <emma:emma xmlns:emma="http://www.w3.org/2003/04/emma" version="1.0">
              <emma:interpretation id="{9AA8FF12-2CB7-4527-A4AA-3D8D0023E465}" emma:medium="tactile" emma:mode="ink">
                <msink:context xmlns:msink="http://schemas.microsoft.com/ink/2010/main" type="inkWord" rotatedBoundingBox="21860,13613 22007,13616 21991,14435 21844,14433"/>
              </emma:interpretation>
              <emma:one-of disjunction-type="recognition" id="oneOf10">
                <emma:interpretation id="interp50" emma:lang="en-US" emma:confidence="0">
                  <emma:literal>|</emma:literal>
                </emma:interpretation>
                <emma:interpretation id="interp51" emma:lang="en-US" emma:confidence="0">
                  <emma:literal>l</emma:literal>
                </emma:interpretation>
                <emma:interpretation id="interp52" emma:lang="en-US" emma:confidence="0">
                  <emma:literal>I</emma:literal>
                </emma:interpretation>
                <emma:interpretation id="interp53" emma:lang="en-US" emma:confidence="0">
                  <emma:literal>1</emma:literal>
                </emma:interpretation>
                <emma:interpretation id="interp5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85020.1493">20199 12846 9417,'0'0'4644,"0"0"-387,5-20 0,-5 20-1935,0 0-774,-4-17-387,4 17 0,0 0-387,0 0 0,0-16-129,0 16 0,0 0-129,0 0 0,0 0-386,0 0-130,0 0 0,0 0 0,0 0 0,0 0 0,0 0 0,0 0 0,0 0 0,0 0 0,0 0 0,0 0 0,0 0 0,-1 16 0,1 7 0,0 5 0,8 10 0,0 6 0,2 6 0,-1 3 0,2 1 0,-1 2 0,3 1 0,1 0 0,-3-2 0,1-3 0,1-8 0,-6-1 0,0-2 0,-7-18-646,0 7-4127,-11-8-516,-1-1 258,-13-7-645</inkml:trace>
        </inkml:traceGroup>
      </inkml:traceGroup>
    </inkml:traceGroup>
    <inkml:traceGroup>
      <inkml:annotationXML>
        <emma:emma xmlns:emma="http://www.w3.org/2003/04/emma" version="1.0">
          <emma:interpretation id="{B1EB36A3-A48F-495F-AE3D-858F55C2C899}" emma:medium="tactile" emma:mode="ink">
            <msink:context xmlns:msink="http://schemas.microsoft.com/ink/2010/main" type="paragraph" rotatedBoundingBox="13572,15236 18008,14998 18056,15888 13620,1612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316D242-26CE-4D37-BEE9-CFC2B71E868E}" emma:medium="tactile" emma:mode="ink">
              <msink:context xmlns:msink="http://schemas.microsoft.com/ink/2010/main" type="line" rotatedBoundingBox="13572,15236 18008,14998 18056,15888 13620,16127"/>
            </emma:interpretation>
          </emma:emma>
        </inkml:annotationXML>
        <inkml:traceGroup>
          <inkml:annotationXML>
            <emma:emma xmlns:emma="http://www.w3.org/2003/04/emma" version="1.0">
              <emma:interpretation id="{C62A4B54-69D7-4297-B7A1-3B8210EEF226}" emma:medium="tactile" emma:mode="ink">
                <msink:context xmlns:msink="http://schemas.microsoft.com/ink/2010/main" type="inkWord" rotatedBoundingBox="13572,15236 15691,15122 15739,16013 13620,16127"/>
              </emma:interpretation>
              <emma:one-of disjunction-type="recognition" id="oneOf11">
                <emma:interpretation id="interp55" emma:lang="en-US" emma:confidence="0">
                  <emma:literal>xo</emma:literal>
                </emma:interpretation>
                <emma:interpretation id="interp56" emma:lang="en-US" emma:confidence="0">
                  <emma:literal>XO</emma:literal>
                </emma:interpretation>
                <emma:interpretation id="interp57" emma:lang="en-US" emma:confidence="0">
                  <emma:literal>to</emma:literal>
                </emma:interpretation>
                <emma:interpretation id="interp58" emma:lang="en-US" emma:confidence="0">
                  <emma:literal>X</emma:literal>
                </emma:interpretation>
                <emma:interpretation id="interp59" emma:lang="en-US" emma:confidence="0">
                  <emma:literal>X0</emma:literal>
                </emma:interpretation>
              </emma:one-of>
            </emma:emma>
          </inkml:annotationXML>
          <inkml:trace contextRef="#ctx0" brushRef="#br0" timeOffset="86190.1514">12607 14657 11868,'-18'-77'4773,"9"49"-258,0 5 129,9 23-2193,-11-25-903,11 25-516,0 0-258,-12 12-129,-2 13-258,0 14-257,-11 9-130,-4 13 0,-8 6 0,-8 8 0,-6 2 0,-1-6 0,-3-5 0,0-8 0,5-4 0,2-13 0,12-4 0,3-14 0,13 0-775,-3-16-515,21 11-1032,2-18-2322,0 0 0,0 0-129,2-14-258</inkml:trace>
          <inkml:trace contextRef="#ctx0" brushRef="#br0" timeOffset="85878.1509">11934 14530 10320,'0'0'4515,"18"-14"-129,-18 14 0,18-9-1548,3 20-1419,-21-11-258,46 44-258,-13-11-129,13 13 0,2 0-258,9 13 0,-2-2-257,5 3-259,-3-3 0,-2-4 0,-7-6 0,-1-5 0,-6-4 0,-6-8 0,-5-7 0,-5-5 0,-7-4 0,-18-14 0,23 16 0,-23-16-646,0 0-1160,0-12-2451,-2-4-645,-8-9 129,3-4-516</inkml:trace>
          <inkml:trace contextRef="#ctx0" brushRef="#br0" timeOffset="86829.7525">13708 14504 10191,'0'-23'4386,"0"23"-129,-13 0-387,13 0-1548,-14 19-1548,0 6-129,5 16-258,-3 0 0,4 14-129,3 0 0,5 4-129,0 0 0,9-2 0,5-6 129,6-3-258,1-5 258,4-4-258,2-9 129,-1-1-129,1-12 258,1 0 0,-4-12-129,4-3 129,-5-2 129,4-7 129,-8-11-258,6 0 258,-9-5-129,6-6 129,-8-6-129,0-3-257,-5-8-130,-4-7 0,-5-13 0,0-3 0,-7-4 0,-7 2 0,-7 1 0,-4 6 0,-5 7 0,-2 9 0,0 16 0,-6 7 0,10 20 0,-15-6-2710,16 13-2063,-1 10-516,5 13 0,3 2-258</inkml:trace>
        </inkml:traceGroup>
        <inkml:traceGroup>
          <inkml:annotationXML>
            <emma:emma xmlns:emma="http://www.w3.org/2003/04/emma" version="1.0">
              <emma:interpretation id="{3AA73E59-A9B6-4F3F-B386-90DA5CD08314}" emma:medium="tactile" emma:mode="ink">
                <msink:context xmlns:msink="http://schemas.microsoft.com/ink/2010/main" type="inkWord" rotatedBoundingBox="16763,15208 18016,15141 18052,15813 16799,15881"/>
              </emma:interpretation>
              <emma:one-of disjunction-type="recognition" id="oneOf12">
                <emma:interpretation id="interp60" emma:lang="en-US" emma:confidence="0">
                  <emma:literal>y</emma:literal>
                </emma:interpretation>
                <emma:interpretation id="interp61" emma:lang="en-US" emma:confidence="0">
                  <emma:literal>Y</emma:literal>
                </emma:interpretation>
                <emma:interpretation id="interp62" emma:lang="en-US" emma:confidence="0">
                  <emma:literal>V</emma:literal>
                </emma:interpretation>
                <emma:interpretation id="interp63" emma:lang="en-US" emma:confidence="0">
                  <emma:literal>"</emma:literal>
                </emma:interpretation>
                <emma:interpretation id="interp6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97297.3709">15109 14509 7740,'22'-14'4257,"-3"10"258,-19 4-258,22-5-1935,1 10-645,-23-5-387,43 25-129,-20-11-387,18 15 0,-4-6-258,13 13 0,-2-3-258,7 10 129,-2-6-129,1 4 0,-5-1-129,-1-1 0,-7-7-129,-5-2 0,-6-5-129,-8-7 0,-3-2-387,-19-16-129,23 14-645,-23-14-1161,4-18-2193,-4 18-129,0-36-129,0 13-645</inkml:trace>
          <inkml:trace contextRef="#ctx0" brushRef="#br0" timeOffset="97624.9715">15798 14490 9030,'-14'-54'5031,"10"38"-129,4 16-129,0 0-1161,-14-23-1806,14 23-774,0 0-129,0 0-387,-9 11 0,0 8-129,-7 6-128,-5 9-259,-8 7 0,-3 9 0,-5 5 0,-4 5 0,-4-1 0,3-6 0,1-3 0,3-7 0,6-2 0,0-13 0,11 1-388,-2-15-386,14 9-258,-9-21-903,18 16-1419,0-18-1677,0 0 129,0 0-258,22 0 0</inkml:trace>
          <inkml:trace contextRef="#ctx0" brushRef="#br0" timeOffset="97968.1721">16319 14340 12642,'7'-18'4902,"-7"18"-258,0 0 258,7 15-3612,-7-15-387,0 33 0,0-11-258,2 15 0,-2 0-258,4 11 0,-3 0-129,3 6-129,1-1 1,1-1-130,-1-2 0,0-4 0,4-5-130,-7-13-515,10 10-903,-12-17-3354,2-1 0,-2-20-516,0 24 129</inkml:trace>
        </inkml:traceGroup>
      </inkml:traceGroup>
    </inkml:traceGroup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8:51.8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C05500-A224-4985-83C3-48B14F86071D}" emma:medium="tactile" emma:mode="ink">
          <msink:context xmlns:msink="http://schemas.microsoft.com/ink/2010/main" type="writingRegion" rotatedBoundingBox="891,7558 18221,4683 18605,6995 1274,9870"/>
        </emma:interpretation>
      </emma:emma>
    </inkml:annotationXML>
    <inkml:traceGroup>
      <inkml:annotationXML>
        <emma:emma xmlns:emma="http://www.w3.org/2003/04/emma" version="1.0">
          <emma:interpretation id="{D8F95500-71E5-4DCC-B84E-CEB3EAA3C6D9}" emma:medium="tactile" emma:mode="ink">
            <msink:context xmlns:msink="http://schemas.microsoft.com/ink/2010/main" type="paragraph" rotatedBoundingBox="891,7558 18221,4683 18605,6995 1274,9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FECFE5-4637-45BB-B83E-ACED60C57D30}" emma:medium="tactile" emma:mode="ink">
              <msink:context xmlns:msink="http://schemas.microsoft.com/ink/2010/main" type="line" rotatedBoundingBox="891,7558 18221,4683 18605,6995 1274,9870"/>
            </emma:interpretation>
          </emma:emma>
        </inkml:annotationXML>
        <inkml:traceGroup>
          <inkml:annotationXML>
            <emma:emma xmlns:emma="http://www.w3.org/2003/04/emma" version="1.0">
              <emma:interpretation id="{77BB4795-3580-405E-B02A-916E072AF339}" emma:medium="tactile" emma:mode="ink">
                <msink:context xmlns:msink="http://schemas.microsoft.com/ink/2010/main" type="inkWord" rotatedBoundingBox="828,8693 4506,6958 5264,8566 1586,10300"/>
              </emma:interpretation>
              <emma:one-of disjunction-type="recognition" id="oneOf0">
                <emma:interpretation id="interp0" emma:lang="en-US" emma:confidence="0">
                  <emma:literal>a-are</emma:literal>
                </emma:interpretation>
                <emma:interpretation id="interp1" emma:lang="en-US" emma:confidence="0">
                  <emma:literal>a-aid</emma:literal>
                </emma:interpretation>
                <emma:interpretation id="interp2" emma:lang="en-US" emma:confidence="0">
                  <emma:literal>a-ad</emma:literal>
                </emma:interpretation>
                <emma:interpretation id="interp3" emma:lang="en-US" emma:confidence="0">
                  <emma:literal>A-aid</emma:literal>
                </emma:interpretation>
                <emma:interpretation id="interp4" emma:lang="en-US" emma:confidence="0">
                  <emma:literal>Fm-aid</emma:literal>
                </emma:interpretation>
              </emma:one-of>
            </emma:emma>
          </inkml:annotationXML>
          <inkml:trace contextRef="#ctx0" brushRef="#br0">1715 7364 8901,'2'-24'3999,"-2"24"258,0 0-387,0 0-1806,0 0-387,-2 11-645,2-11-129,-5 23-258,5-23-129,-2 39 129,0-15-258,2 8 129,0 1-129,0 12 0,0 3 0,0 11-129,0 1 0,5 8 0,-1 1 0,1 4 0,1 0-129,1 0 129,-2-6 0,2 3 1,-5-6-259,3-4 0,-5-10 0,4-4 0,-1-8 0,-1-8 0,0-9 0,-2-21 0,7 22 0,-7-22 0,0 0 0,0 0 0,0 0 0,0 0-130,11-9-1031,-15-14-2064,4 5-1548,0-7 0,0-2-387,0-1 129</inkml:trace>
          <inkml:trace contextRef="#ctx0" brushRef="#br0" timeOffset="499.2009">1578 7785 7353,'-23'-30'4515,"23"30"-258,-23-20 0,23 20-1161,0 0-1032,-28 0-903,22 11-387,-5 5-387,3 9-129,-1 3-129,3 6-129,-1 0 0,4 2 129,3-4-129,0-4 0,0-3 129,7-4 0,-7-21 0,19 25 258,-19-25-129,31 2 129,-15-6 0,7-4 129,-5-12 0,5 4-129,-4-11 0,1 2 0,-8-5-129,1 0-128,-10-7-130,-3 3 0,-3 2 0,-11 0 0,1 10-646,-12-6-773,25 28-2322,-35-16-1032,10 16 0,2 7-387,-2 9 129</inkml:trace>
          <inkml:trace contextRef="#ctx0" brushRef="#br0" timeOffset="-826.8014">2330 8346 6708,'0'0'3999,"0"0"-129,0 0-129,0 0-1290,0 0-387,0 0 129,0 0-516,0 0-129,0 0-129,0 0-258,0 0-129,0 0-387,0-15-386,0-3-259,0 1 0,-3-12 0,-1-3 0,-5-7 0,2-4 0,-3-12 0,-1-5 0,0-6 0,1-2 0,1-1 0,2 3 0,-2 4 0,2 3 0,0 13 0,3 7 0,0 7 0,1 7 0,-1 7 0,4 18 0,-3-23 0,3 23 0,0 0 0,-4-18 0,4 18 0,0 0 0,0 0 0,0 0 0,0 0 0,0 0 0,0 0 0,-7-18 0,7 18 0,0 0 0,-11-24 0,11 24 0,-10-24 0,10 24 0,-11-25 0,11 25 0,-9-24 0,9 24 0,-7-27 0,7 27 0,-5-20 0,5 20 0,-2-16 0,2 16 0,0 0 0,0 0 0,0 0 0,0 0 0,0 0 0,11-10 0,-11 10 0,35 0 0,-6 0 0,3 0 0,9 0 0,3 0 0,2 0 0,2 0 0,0 0 0,-1 0 0,-5 0 0,-3 0 0,-5 0 0,-5 0 0,-3 0 0,-1-2 0,-3 0 0,-1 0 0,0 1 0,-1 1 0,-2-4 0,-1 2 0,-17 2 0,27-3 0,-27 3 0,0 0 0,20-2 0,-20 2 0,0 0 0,0 0 0,0 0 0,0 0 0,0 0 0,0 0 0,0 0 0,0 0 0,0 0 0,0 0 0,0 0 0,0 0 0,0 0 0,0 0 0,10-21 0,-10 21 0,4-31 0,-4 8 0,0-9 0,0-5 0,0-9 0,0-8 0,0-6 0,0-8 0,2-1 0,-1-4 0,-1 5 0,0 2 0,0 4 0,0 5 0,-5 0 0,0 7 0,-4 4 0,4 5 0,-3 2 0,3 7 0,0 4 0,-1 5 0,6 23 0,-8-20 0,8 20-646,0 0-1934,-15 14-2322,8 6-129,2 5-258,-6 7 0</inkml:trace>
          <inkml:trace contextRef="#ctx0" brushRef="#br0" timeOffset="1014.0018">564 7997 8772,'-30'-5'3741,"12"3"258,18 2-387,0 0-1806,0 0-387,0 0-387,18-2 0,11 2-129,1-4 0,18 4-129,4-1-129,17 1-129,-3-4 0,12 4-129,-5-3-129,0 3-129,-9-2 129,-5 2-258,-8 0-129,-10-7-645,7 7-2322,-8 0-1419,-5-7 0,4 1-387,-5-8 0</inkml:trace>
          <inkml:trace contextRef="#ctx0" brushRef="#br0" timeOffset="18298.8321">-350 8262 11739,'-20'-20'4257,"2"10"129,18 10-129,-3 9-2193,3-9-903,-9 30-516,2-9-129,7 11-258,-4 0 0,4 7-129,-3 0-129,1 2 129,-2 0 0,2 0 0,-3-3-129,3-5 0,-3-2 129,1-8-129,-1-6 258,5-17-129,0 0 129,0 0-129,0 0 129,0 0 0,-5-23 129,5-2-258,3-8 129,8-5-129,1-10 129,10 0-128,-3-3-130,6 1 0,-2 0 0,-1 6 0,-3 3 0,-3 7 0,-5 7 0,-6 8 0,-5 19 0,6-22 0,-6 22 0,0 0 0,0 0 0,0 0 0,0 0 0,16 13 0,-16-13 0,21 34 0,-7-13 0,1 6 0,1 3 0,-2 2 0,-2-2 0,1 4 0,-1 0 0,1 1 0,-3-1 0,1 0 0,-2-6 0,3 3 0,-3-7 0,0 0 0,0-3 0,-5-5 0,3 0 0,-7-16 0,3 18 0,-3-18-1033,0 0-3740,-14-15-387,14 15 258,-32-35-258</inkml:trace>
          <inkml:trace contextRef="#ctx0" brushRef="#br0" timeOffset="18439.2324">-434 8415 10320,'-23'-16'3999,"41"11"-387,21 8-903,5 8-5289,1-11-774,31 3 258,-6-6-774</inkml:trace>
        </inkml:traceGroup>
        <inkml:traceGroup>
          <inkml:annotationXML>
            <emma:emma xmlns:emma="http://www.w3.org/2003/04/emma" version="1.0">
              <emma:interpretation id="{B6D3734B-67F0-4478-BA8B-9EDD8EFAB344}" emma:medium="tactile" emma:mode="ink">
                <msink:context xmlns:msink="http://schemas.microsoft.com/ink/2010/main" type="inkWord" rotatedBoundingBox="6877,6879 9383,6482 9700,8486 7195,8883">
                  <msink:destinationLink direction="with" ref="{ED5817A7-4EAF-461E-9AF8-7EBA45579A79}"/>
                </msink:context>
              </emma:interpretation>
              <emma:one-of disjunction-type="recognition" id="oneOf1">
                <emma:interpretation id="interp5" emma:lang="en-US" emma:confidence="0">
                  <emma:literal>'Is</emma:literal>
                </emma:interpretation>
                <emma:interpretation id="interp6" emma:lang="en-US" emma:confidence="0">
                  <emma:literal>Ito-so</emma:literal>
                </emma:interpretation>
                <emma:interpretation id="interp7" emma:lang="en-US" emma:confidence="0">
                  <emma:literal>I*</emma:literal>
                </emma:interpretation>
                <emma:interpretation id="interp8" emma:lang="en-US" emma:confidence="0">
                  <emma:literal>Ibo-so</emma:literal>
                </emma:interpretation>
                <emma:interpretation id="interp9" emma:lang="en-US" emma:confidence="0">
                  <emma:literal>*s</emma:literal>
                </emma:interpretation>
              </emma:one-of>
            </emma:emma>
          </inkml:annotationXML>
          <inkml:trace contextRef="#ctx0" brushRef="#br0" timeOffset="2418.0043">5530 8037 3999,'0'0'3741,"0"0"-387,0 0 0,0 0-1161,0 0-774,0 0 0,19-12-516,-19 12 0,29-6-129,-29 6 258,42-7-258,-20 2 129,12 3-258,-6-7 0,9 7 0,-5-5-129,9 4-129,-5-3-129,1 5 0,-3-3 0,0 4-129,-4-2 0,0 2 0,-3-2 0,-4 2-129,-3 0 129,-2 0 0,-18 0 0,23 0 0,-23 0 0,0 0 129,0 0-129,0 0 0,0 0 129,0 0-129,0 0 0,0 0 0,0 0 129,0 0-129,0 0 0,0 0 129,0 0-129,0 0 0,0 0 0,9-16 0,-9 16-129,0 0 0,0 0 129,0-16-129,0 16 0,0 0 0,0-21 0,0 21 0,0-20 0,0 20 129,1-28-129,1 7 0,0-6 129,0-1-129,0-10 129,-1-3-129,1-3 129,0-4-129,0 0 130,-1 3-130,-1 3 0,0 2 0,0 3 0,0 3 0,-1 0 0,-6 2 0,-2 0 0,0 0 0,0 2 0,0 0 0,-2 3 0,1 2 0,-1 6 0,2 1 0,9 18 0,-18-27 0,18 27 0,-14-17 0,14 17 0,0 0 0,0 0 0,-16-18-388,16 18-644,0 0-387,0 0-1161,0 9-2451,0-9 387,0 0-516,-5 19 0</inkml:trace>
          <inkml:trace contextRef="#ctx0" brushRef="#br0" timeOffset="14398.8253">5481 6052 4773,'0'0'4515,"2"-16"-129,-2 16 0,-5-16-1032,5 16-903,0 0-516,0 0-516,-20 0-387,20 0-258,0 0-258,-7 16-129,7-16 0,-7 25 0,2-9 0,5 5-258,0-1 129,0 8-129,0 1 129,5 4-258,2 5 129,0 3-258,4 3 258,0 4-129,-1 4 0,3-1 129,-3-3-129,1 0 0,0-3 0,-1-2 0,-1-4 0,0-7 129,-2 0-129,1-4-129,-3-1 129,2 0 129,-2-3-258,1 3 129,-3 0 129,1-1-129,-2 1 0,-1 0 0,-1-2 0,0 0 0,2-2 0,0-4 0,0-1-129,1-2 129,-3-16 0,7 25 0,-7-25-258,0 0-129,13 28-1290,-13-28-2967,0 0-129,0 0-258,-6-12-129</inkml:trace>
          <inkml:trace contextRef="#ctx0" brushRef="#br0" timeOffset="2792.4049">5459 7069 10320,'0'0'4386,"0"0"0,0 0-387,0 0-1806,5-19-1032,18 19-258,-3-11-129,17 6-258,-1-6 0,13 6-129,3-4 0,8 4-129,-3 1-129,0-1-387,0 5-387,-12-2-1419,3 2-2451,-7 2-129,-7 5 0,-4 2-516</inkml:trace>
          <inkml:trace contextRef="#ctx0" brushRef="#br0" timeOffset="19546.8343">7370 6676 14448,'16'-39'4902,"-16"39"-258,9-21 129,-9 21-3483,0 0-516,0 0-258,0 0-129,0 0 0,3 16-129,1 7-129,5 11 0,0 5 1,5 7-130,-2 4 0,3 0 0,-1-2 0,-4-4 0,3-3 0,-6-9 0,2-5 0,-6-8 0,-3-19-130,4 20-128,-4-20-129,0 0 0,-2-20 129,-7-8-129,2-8 129,-2-12-129,2-7 129,-3-11 0,1-3 129,0-2 0,5 3 129,4 2 129,0 8 0,4 10 129,6 9 0,10 12 0,0 7 129,10 10-129,-2 2 0,3 8 0,-5 0-129,3 11 0,-8 2 0,-1 3-129,-10 3 0,-6 1-129,-4 3-129,-7-4 0,-4 5-129,-5-10-129,11 7 0,5-21 0,-9 30 0,9-30 129,12 25 129,8-12 129,5 1 129,5 6 0,-3-4 129,5 7 129,-6-2-129,3 9 258,-10-3-129,-1 7 129,-9-6 0,-5 6 129,-6-4-129,-9 4 0,-17-6 0,-6 1 0,-12-6-258,-8 0 0,-4-1-258,-5-6-258,8 5-645,-12-10-3483,11-1-387,5-1 0,5-2-129</inkml:trace>
          <inkml:trace contextRef="#ctx0" brushRef="#br0" timeOffset="3182.4056">6483 6909 10836,'-23'-7'4257,"23"7"129,0 0-129,-17 11-2580,17 12-645,-4-4-258,4 15 129,-2-2-258,2 11-129,2 0 129,9 6-387,-4 3 129,7 1-258,-2 1 129,4 1-129,2-3 0,-2-1 0,-1-5-129,-1-3 129,-4-4-129,-1-7-129,0-2-129,-7-10-258,5 7-387,-7-27-903,0 0-2838,0 17 129,0-17-516,0 0 258</inkml:trace>
          <inkml:trace contextRef="#ctx0" brushRef="#br0" timeOffset="3712.8065">6770 7263 7482,'-30'-10'4128,"30"10"-387,-38 0 129,15 0-1935,5 8-645,-5 1-258,7 9-516,-3 0 129,6 5-387,3-2 129,8 6-258,0-4 129,4 2 0,8-5 0,10-1 129,-2-5 0,7 1 0,-4-12 129,8 4 129,-8-7-129,7-1 129,-10-12-129,5 2 0,-8-8 0,-1 1-258,-7-5 129,-2 0-129,-5-2-129,-1 2 0,-10 0-129,-5 1-129,0 6-258,-7 0-129,7 13-516,-16-10-1161,16 13-2580,-8 0 129,3 6-387,3 4-129</inkml:trace>
          <inkml:trace contextRef="#ctx0" brushRef="#br0" timeOffset="4352.4076">6925 7306 7224,'18'0'3999,"-18"0"0,26-2 258,-4 2-2193,-22 0-258,41 0-516,-22-5-258,10 5-258,-8-4-258,6 2-129,-8-1-129,3 1 0,-5-1-129,1 3 129,-18 0-258,29 0 129,-29 0-129,25 0 129,-25 0-129,23 0 0,-23 0 0,25 1 129,-25-1-129,21 0 0,-21 0 0,0 0 129,20 0-129,-20 0 129,0 0 0,0 0-129,0 0 129,0 0 0,0 0-129,0 0 129,0 0-129,0 0 129,0 0 0,0 0 0,0 0 0,0 0 0,0-9 0,0 9 0,0 0-129,0 0 129,0 0-129,0-16 129,0 16-129,0 0 0,0 0-387,0 0-645,0 0-1677,0 0-1935,0 0 129,-25-5-387,25 5-258</inkml:trace>
        </inkml:traceGroup>
        <inkml:traceGroup>
          <inkml:annotationXML>
            <emma:emma xmlns:emma="http://www.w3.org/2003/04/emma" version="1.0">
              <emma:interpretation id="{A4B7DA3C-BAC2-4C16-B4BD-CCD28719F8D5}" emma:medium="tactile" emma:mode="ink">
                <msink:context xmlns:msink="http://schemas.microsoft.com/ink/2010/main" type="inkWord" rotatedBoundingBox="13270,6188 18539,6133 18548,6977 13279,7033">
                  <msink:destinationLink direction="with" ref="{11D2E16C-04B3-4740-9B02-18CBC4A23C37}"/>
                </msink:context>
              </emma:interpretation>
              <emma:one-of disjunction-type="recognition" id="oneOf2">
                <emma:interpretation id="interp10" emma:lang="en-US" emma:confidence="0">
                  <emma:literal>ABCD</emma:literal>
                </emma:interpretation>
                <emma:interpretation id="interp11" emma:lang="en-US" emma:confidence="0">
                  <emma:literal>ABCD.</emma:literal>
                </emma:interpretation>
                <emma:interpretation id="interp12" emma:lang="en-US" emma:confidence="0">
                  <emma:literal>(DB</emma:literal>
                </emma:interpretation>
                <emma:interpretation id="interp13" emma:lang="en-US" emma:confidence="0">
                  <emma:literal>ABCs</emma:literal>
                </emma:interpretation>
                <emma:interpretation id="interp14" emma:lang="en-US" emma:confidence="0">
                  <emma:literal>ABCs.</emma:literal>
                </emma:interpretation>
              </emma:one-of>
            </emma:emma>
          </inkml:annotationXML>
          <inkml:trace contextRef="#ctx0" brushRef="#br0" timeOffset="146577.8575">13062 5619 10836,'-16'-18'4773,"16"18"-258,-20-10 129,20 10-1032,0 0-2064,-16 16-516,14 10-258,-6-3-129,4 15-257,-5-1-388,7 9 0,-3 3 0,1 4 0,-1-1 0,3-3 0,1-1 0,1-5 0,-2-4 0,0-8 0,2-8 0,0-7 0,0-16 0,0 0 0,0 18-646,-5-29-515,5 11-387,-4-42-129,4 15-129,-2-22-129,2 5 258,0-17 774,0 1 516,0 0 774,0-11 516,7 16 645,-7-10 129,11 17 0,-7-9 0,19 24-258,-11-10-387,15 22-258,-4 0-128,9 15-646,0 5 0,4 6 0,-6 14 0,2 10 0,-7 3 0,-6 5 0,-10 4 0,-7-3 0,-4 1 0,-14-5 0,-3-2 0,-8-6 0,6-3 0,-1-7 0,6-1 0,16-15 0,-16 12 0,16-12 0,0 0 0,20 9 0,3-6 0,2 3 0,5 1 0,4 3 0,2 3 0,1 1 0,-3 4 0,-4 3 0,-7 2 0,-5 2 0,-9-1 0,-9 1 0,-6 2 0,-15-1 0,-13-3 0,-7-1 0,-8-3 0,-3-5 0,-5-1 0,2-4 0,2-6 0,4-3 0,7 0 0,4-3 0,12 3-1162,-6-11-3224,32 11-516,-23-18 258,23 18-645</inkml:trace>
          <inkml:trace contextRef="#ctx0" brushRef="#br0" timeOffset="145080.2548">11683 5442 14448,'4'-18'4644,"-4"18"-387,0 0 129,0 0-3096,0 0-516,0 0 0,0 20-258,0 6-129,-4 5-129,3 11-129,-5 2 129,3 9-129,-3 1 0,3-1 0,-4 0-129,1-2 129,1-3 1,0-4-130,1-5 0,-1-7 0,3-7-130,-2-6 130,4-19 0,-1 23 0,1-23 0,0 0 0,0 0 0,-6-17 0,4-5 0,2-6 0,0-7 130,4-11-130,7-4 0,1-10 0,1-2 0,3-2 0,0-1 0,-2 6 0,-2 2 0,1 11 0,-6 6 0,-2 15 0,-1 4 0,-4 21 0,3-18 0,-3 18 0,0 0 0,7 19 0,-1 6 0,-1 5 0,4 6 0,2 8 0,1 4 0,1 5 0,3 0 0,-2 0 0,0 0 0,2-3 0,-3-1 0,1-3 0,2-3 0,-2-2 0,0-4 0,0-5 0,-1-4 0,-2-3 0,-1-2 0,-10-23 0,13 37-388,-13-37-4514,0 0-258,-16 11 258,16-11-516</inkml:trace>
          <inkml:trace contextRef="#ctx0" brushRef="#br0" timeOffset="145283.0552">11669 5871 13674,'-16'-18'4515,"16"18"-387,0 0 387,0 0-3096,29 2-645,-5 1-258,14 2-387,12 3-1290,3-8-3096,7 0 129,10-8-387,-3-7-258</inkml:trace>
          <inkml:trace contextRef="#ctx0" brushRef="#br0" timeOffset="147435.859">16451 5499 16899,'-16'22'5031,"11"-3"0,5 15-129,-5-4-3998,7 20-904,-1-4 0,12 8 0,-4-6 0,5 0 0,-2-4 0,-1-8 0,0-6 0,-6-12 0,2 0 0,-7-18 0,0 0-1678,0 0-3224,-7-23-129,-5-8 0,-3-4-129</inkml:trace>
          <inkml:trace contextRef="#ctx0" brushRef="#br0" timeOffset="147716.6595">16311 5467 12255,'14'-51'4902,"11"40"-387,7 9 258,5-3-1677,19 23-1806,-12-2-258,18 19-258,-8-3-644,3 13-130,-8-2 0,1 6 0,-12-1 0,-6-1 0,-15-3 0,-11-1 0,-12-2 0,-22-4 0,-17-5 0,-15-5 0,-8-1 0,-14-6 0,10 12 0,-12-18-4774,9 4-515,6-5 129,14-1-258</inkml:trace>
          <inkml:trace contextRef="#ctx0" brushRef="#br0" timeOffset="147123.8584">14779 5606 15222,'0'-53'4773,"-1"30"-129,-12 0-645,13 23-2451,-30-16-645,14 16-258,-9 7-129,4 16-258,-8 3 1,6 12-259,0 1 0,7 9 0,7 0 0,7 0 0,4-4 0,16-3 0,12-7 0,9-5 0,11-6 0,3-9-130,10 4-644,-10-18-1677,13 5-2064,0-5-387,-1 0 129,3 0-516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3:51.46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CB57E6-9403-4617-BDC7-85F96FA3F66C}" emma:medium="tactile" emma:mode="ink">
          <msink:context xmlns:msink="http://schemas.microsoft.com/ink/2010/main" type="writingRegion" rotatedBoundingBox="1697,627 24571,188 24651,4327 1777,4767"/>
        </emma:interpretation>
      </emma:emma>
    </inkml:annotationXML>
    <inkml:traceGroup>
      <inkml:annotationXML>
        <emma:emma xmlns:emma="http://www.w3.org/2003/04/emma" version="1.0">
          <emma:interpretation id="{62BC4FC3-3652-4159-BA47-25DDC4B45A07}" emma:medium="tactile" emma:mode="ink">
            <msink:context xmlns:msink="http://schemas.microsoft.com/ink/2010/main" type="paragraph" rotatedBoundingBox="1697,627 24571,188 24612,2302 1738,2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4D1EAA-2455-4E24-A4CB-8233802EC1FF}" emma:medium="tactile" emma:mode="ink">
              <msink:context xmlns:msink="http://schemas.microsoft.com/ink/2010/main" type="line" rotatedBoundingBox="1697,627 24571,188 24612,2302 1738,2741"/>
            </emma:interpretation>
          </emma:emma>
        </inkml:annotationXML>
        <inkml:traceGroup>
          <inkml:annotationXML>
            <emma:emma xmlns:emma="http://www.w3.org/2003/04/emma" version="1.0">
              <emma:interpretation id="{893D4B3D-9C15-43E5-BDA7-7FF4DC97527D}" emma:medium="tactile" emma:mode="ink">
                <msink:context xmlns:msink="http://schemas.microsoft.com/ink/2010/main" type="inkWord" rotatedBoundingBox="1698,701 10584,530 10624,2571 1738,2741"/>
              </emma:interpretation>
              <emma:one-of disjunction-type="recognition" id="oneOf0">
                <emma:interpretation id="interp0" emma:lang="en-US" emma:confidence="1">
                  <emma:literal>Implementing</emma:literal>
                </emma:interpretation>
                <emma:interpretation id="interp1" emma:lang="en-US" emma:confidence="0">
                  <emma:literal>Implemen ting</emma:literal>
                </emma:interpretation>
                <emma:interpretation id="interp2" emma:lang="en-US" emma:confidence="0">
                  <emma:literal>Implemen tiny</emma:literal>
                </emma:interpretation>
                <emma:interpretation id="interp3" emma:lang="en-US" emma:confidence="0">
                  <emma:literal>implementing</emma:literal>
                </emma:interpretation>
                <emma:interpretation id="interp4" emma:lang="en-US" emma:confidence="0">
                  <emma:literal>Implement-nog</emma:literal>
                </emma:interpretation>
              </emma:one-of>
            </emma:emma>
          </inkml:annotationXML>
          <inkml:trace contextRef="#ctx0" brushRef="#br0">1796 646 10707,'6'-42'5031,"-6"42"-258,0-18 129,0 18-1935,-6 14-2064,6 16-258,0 4-258,0 16 0,0 9-129,4 14 0,-2 5-129,5 4 129,0 1-258,2-4 0,2-6 0,-1-11 0,3-11 0,-3-11 0,1-7-129,-4-11-129,2-6 0,-9-16-258,16 3-258,-16-15-516,14 3-1032,-14-20-2580,2-8 258,2-11-516,-4-12-387</inkml:trace>
          <inkml:trace contextRef="#ctx0" brushRef="#br0" timeOffset="296.4005">1809 652 10320,'12'-66'4773,"15"43"-129,7 5-129,-4-3-2838,20 19-516,-13-7-129,9 9-387,-8 2-258,1 12 0,-9 2-258,-3 5 129,-8 1-129,-3 1 0,-5-4 0,-4 3 129,-3-6-129,-4 0 129,0-16-129,-16 23 129,-4-14-258,-6-4-129,-6 6-129,-9-8-258,5 8-645,-19-13-1161,14 2-2709,-3-5 258,6 1-387,3-3-129</inkml:trace>
          <inkml:trace contextRef="#ctx0" brushRef="#br0" timeOffset="686.4012">2430-69 12642,'46'-51'5031,"-46"51"-387,16-25 129,-16 25-3225,0 0-645,0 0-258,7 9-129,-2 9-129,1 1-129,4 11 129,-1 9-129,2 11 0,1 7-129,1 13 0,-2 1 130,-1 7-259,-1 2 0,-2 0 0,-1-3 0,-1-6 0,0-7 0,-1-9-517,5 2-386,-9-30-1290,7 8-2838,-5-10 0,3-2-258,-5-23-258</inkml:trace>
          <inkml:trace contextRef="#ctx0" brushRef="#br0" timeOffset="-1965.6034">0 24 8772,'7'-18'4257,"-7"18"387,0-19-1161,0 19-1290,0 0-645,0 0-516,0 0-258,0 0-258,0 14 0,0 9-129,0 4-129,0 8 0,0 6 0,4 11 0,-3 1-129,5 7 0,-1 1 129,0 1-258,2-1 129,-1-1-129,3-3 129,0-2-129,-1-1 0,1-6 0,0-4-129,-2-5 129,2-3-129,-3-8-129,1 3-129,-7-31-258,9 37-774,-9-37-2967,0 0-258,-11 3-387,11-3 0</inkml:trace>
          <inkml:trace contextRef="#ctx0" brushRef="#br0" timeOffset="-1638.0029">-247-24 6708,'5'-18'4386,"-5"18"129,0 0-258,25-18-1935,0 18-1161,-7-3-129,19 3 129,-3-9-258,16 3-258,-1-8-258,8 0-258,4 5-387,-6-10-774,12 17-2064,-13-2-1419,-8 2-129,-7 2-387,-7 9-387</inkml:trace>
          <inkml:trace contextRef="#ctx0" brushRef="#br0" timeOffset="-1310.4023">-182 892 11094,'-7'25'4644,"7"-7"-129,6-2-903,-6-16-2451,32 12-258,-15-12 0,15 9-258,0-9-258,9 0-129,7 0-387,0-9-645,18 9-1548,-2 0-2322,-3-5 0,3 5-258,-5 0-645</inkml:trace>
          <inkml:trace contextRef="#ctx0" brushRef="#br0" timeOffset="-327.6006">622 606 7353,'24'-2'4902,"-8"2"-129,-16 0-387,32 18-903,-8 10-2193,-11-10-258,12 16-387,-9-2-129,3 7-129,-4 0-258,-3 0-129,-3-3-129,-4-4 0,1-4 0,-5-8 0,-1-4-129,0-16-129,0 0 0,0-9 0,0-11 0,-1-12 129,1-5 0,0-8 0,0-3 258,9 2 0,-2 0 258,7 10-129,-3 1 258,6 13-129,-2 6 0,4 15-129,1 1 129,1 5-129,0 13 0,1 5 0,-4 2 0,-2 5 0,-2 5-129,-4-2 0,-1 0-129,-3-2-129,1-1 0,-5-9-129,5 4-129,-7-25 129,5 27 0,-5-27 129,0 0 0,0 0 129,0 0 129,12-22 258,-8-6 0,3-2-129,0-9 258,6-1-129,-1-4 0,6 7 129,-6-3 0,6 10-129,-2 4 0,0 10 0,-16 16 0,30-13 0,-30 13-129,29 11 129,-13 5-129,0 7 0,0 4 0,0 5 0,0 1 0,-2 1-129,0 5 0,-5 0-129,4 6-258,-11-10-516,12 17-1935,-12-11-1935,-1-4 0,-1-3-387,4-11-387</inkml:trace>
          <inkml:trace contextRef="#ctx0" brushRef="#br0" timeOffset="1357.2024">2969 728 8256,'53'-9'4773,"-23"6"0,-1-3-387,1-4-1290,9 10-1935,-12-6-258,10 6-387,-8-8-129,1 4-129,-5-5 129,1 0-129,-4-3-129,-1-2 129,-7-4 0,2 0-129,-3-3 0,-4-1 129,-4-1-129,-5 0-129,-2 3 0,-17 3 0,-6 4-129,-9 4 129,-7 6-129,-7 3 0,2 2 0,0 10 0,3 6 0,7 7 129,8 1-129,8 8 129,15 4 0,5 4 0,7 4-129,14 3 258,8-3-129,8-2 0,6-3 0,5-7 0,3-2-129,-1-14-258,5 1-516,-14-19-2064,6 0-1806,-3-5 129,-5-9-645,-1-4-129</inkml:trace>
          <inkml:trace contextRef="#ctx0" brushRef="#br0" timeOffset="1996.8035">3778 540 8901,'0'0'4902,"0"10"129,0 10-387,5 17-1548,-3-14-1677,18 24-258,-11-8-516,8 9-258,-4-5-129,1-4-258,-3-6 0,-1-8 0,-4-1 0,-6-24-129,7 17 0,-7-17 0,2-12 0,-2-11 0,5-6 129,2-5-129,2-3 129,2-6 0,3 1 129,0 4-129,0 5 129,2 6-129,0 7 129,0 10-129,2 6 0,0 4 129,1 9-129,1 7 129,0 5-129,-1 2 129,-1 4-129,0 0 0,-6-4 0,-1 0 0,-2-5 0,-4-2 0,-5-16 0,0 0 0,16 7 0,-16-7 129,18-21 0,-4-6-129,0-3 258,4-6-129,2-3 0,3 0 0,-4 2 129,1 6-129,-2 5 0,1 8 0,-1 7 0,-2 11-129,0 2 129,0 19-129,-2 6 0,1 9 0,-1 6 0,-2 6-129,1 4 0,-3-1-258,3 6-129,-8-18-774,17 9-2967,-17-12-774,6-2-258,-6-11-129</inkml:trace>
          <inkml:trace contextRef="#ctx0" brushRef="#br0" timeOffset="2464.8043">4870 684 11094,'46'-11'4773,"-21"6"-129,2 3 0,7 2-3096,-13-7-387,11 5-387,-9-9-258,6 6 0,-10-9 0,-1 5-129,-7-7 0,-11 16-129,10-28-129,-10 28 0,-7-29-129,-10 17-129,-5 3 129,-3 2-258,-1 5 129,-3 2-129,2 3 129,1 10-129,4 5 129,5 5 0,4 9 0,3 2 129,8 6-129,2 5 129,0 1-129,12 2 129,6 0 0,7-2 0,2-6-129,5-8 129,1-4-258,1-12 0,7 0-516,-12-19-1032,11-8-2838,-9-7 129,-3-3-516,-1-9 0</inkml:trace>
          <inkml:trace contextRef="#ctx0" brushRef="#br0" timeOffset="2870.405">5414 664 10320,'9'-18'4902,"6"2"0,-15 16-129,19 0-2193,3 15-1419,-22-15-129,28 42-258,-17-19-129,6 11-258,-2 0-258,-3 2 0,-1 1-129,-6-3-129,2-4-129,-5-7 129,2-1-129,-4-22 0,0 0 129,0 0 0,7-22 0,0-10 129,0-9 129,4-5-129,-1-9 129,6 1 0,0 1 0,0 7 0,2 3 0,2 11 0,-3 5 0,3 15 0,1 8 0,-1 8 0,1 16-129,1 12 0,-3 9 0,1 7-129,-2 7 0,-6 3-258,0 6-129,-8-10-387,8 13-774,-13-17-3225,1-5 0,-7-13-258,3-7 129</inkml:trace>
          <inkml:trace contextRef="#ctx0" brushRef="#br0" timeOffset="3198.0056">6261-97 13287,'36'-80'4902,"-24"62"0,-12 18-258,0 0-3096,9 21-774,2 15-129,-6 1-129,11 20 0,0 9-129,9 14-129,-4 6 130,8 6-388,-1 2 0,1 2 0,-1 0 0,-6-10-388,-1-10 1,-10-15-258,5-1-516,-16-37-2322,-4-1-1548,4-22 129,-28-6-516,3-22-129</inkml:trace>
          <inkml:trace contextRef="#ctx0" brushRef="#br0" timeOffset="3478.8061">6325 465 7353,'36'-28'4773,"-4"20"0,7 1-387,-5-9-1548,21 16-774,-21-10-774,17 8-387,-15-9-258,1 8 0,-10-4-387,-4 3 129,-7 2-258,-16 2 0,16 2 258,-16-2-387,9 32 258,-2-7-258,0 7 258,2 7-387,2 11 0,-4-4-387,7 11-258,-10-18-516,13 18-1032,-13-27-2580,3-8 129,-7-22-258,0 0-516</inkml:trace>
          <inkml:trace contextRef="#ctx0" brushRef="#br0" timeOffset="3619.2064">6789 310 9804,'0'-133'4386,"9"81"-516,-5 1-387,5 19-3999,9 17-2838,-18 15-516,17 0-516,-15 16-129</inkml:trace>
          <inkml:trace contextRef="#ctx0" brushRef="#br0" timeOffset="4305.6076">7065 413 12255,'34'0'4773,"-16"8"-387,1 9 129,-10-1-3483,16 16-129,-12-1-258,6 8-258,-8-2-129,1 2-129,-3-3 0,-4-8-129,-1-3 0,-2-5 0,-2-20 0,2 16 0,-2-16-129,1-11 129,3-10 0,1-6 0,6-7-129,1-3 129,4-4 0,0 2 129,4 0-129,-2 7 0,-2 7 0,2 7 129,-2 7-129,1 10 129,1 1-129,2 14-129,1 5 258,2 8-258,2 3 0,0 2-258,5 15-387,-10-17-1161,12 5-2580,-5 3 0,3-3-516,5-6 129</inkml:trace>
          <inkml:trace contextRef="#ctx0" brushRef="#br0" timeOffset="4960.8087">8303 492 12513,'2'-64'4902,"-18"42"-516,-5 8 129,-15 2-3354,16 13-516,-8 10 0,7 10-387,-1 6 129,5 7-387,4 1 258,4 8-387,6-2 258,3-4-129,0-1-129,7-8 129,7-3-129,2-10 129,4-8-129,1-7 0,6-15 129,1-9 0,4-8 0,2-8 0,1-2 0,1-3 129,-4 3-258,-5 8 258,-4 4-258,-7 10 258,-16 20-129,19-12 0,-11 20 0,-7 21-129,5 10 258,1 14-258,0 15 258,4 12-129,1 11 129,2 5-129,-1 3 129,1 5 0,-5-7-129,0 1 258,-4-9-129,-3-7 129,-2-9 0,0-11-129,-4-8 129,-5-12 0,-3-10 0,-1-9 0,-6-10 0,1-8 0,-10-5 0,1-10 1,-7-15-259,-1-6 0,-5-10 0,0-7 0,-1-8 0,-2-10 0,6-5 0,5-6-130,8 2 1,12 4 0,12 2-129,9 3 0,28 13-258,17-6-903,36 14-3225,6-1-258,18 2-258,7-4-258</inkml:trace>
        </inkml:traceGroup>
        <inkml:traceGroup>
          <inkml:annotationXML>
            <emma:emma xmlns:emma="http://www.w3.org/2003/04/emma" version="1.0">
              <emma:interpretation id="{DF9FC92F-BD41-488F-8AB3-A46F63B98ADA}" emma:medium="tactile" emma:mode="ink">
                <msink:context xmlns:msink="http://schemas.microsoft.com/ink/2010/main" type="inkWord" rotatedBoundingBox="11376,1199 13221,1164 13246,2490 11401,2526"/>
              </emma:interpretation>
              <emma:one-of disjunction-type="recognition" id="oneOf1">
                <emma:interpretation id="interp5" emma:lang="en-US" emma:confidence="1">
                  <emma:literal>any</emma:literal>
                </emma:interpretation>
                <emma:interpretation id="interp6" emma:lang="en-US" emma:confidence="0">
                  <emma:literal>an</emma:literal>
                </emma:interpretation>
                <emma:interpretation id="interp7" emma:lang="en-US" emma:confidence="0">
                  <emma:literal>Any</emma:literal>
                </emma:interpretation>
                <emma:interpretation id="interp8" emma:lang="en-US" emma:confidence="0">
                  <emma:literal>and</emma:literal>
                </emma:interpretation>
                <emma:interpretation id="interp9" emma:lang="en-US" emma:confidence="0">
                  <emma:literal>ane</emma:literal>
                </emma:interpretation>
              </emma:one-of>
            </emma:emma>
          </inkml:annotationXML>
          <inkml:trace contextRef="#ctx0" brushRef="#br0" timeOffset="6489.6114">9712 634 1935,'43'-23'3483,"-17"16"645,-10-11-645,0-3 0,4 5-645,-16-15-387,10 15-258,-16-16-258,2 16-387,-21-12-387,5 14-129,-18-8-516,2 12 0,-11-3-258,4 11 0,-4 1-129,4 2-129,2 10 258,5 9-258,3 5 129,10 3-129,1 8 129,9 1-258,4 2 258,5 6-129,2-3 0,8 3 0,6-6 0,4 2 0,1-6 0,2-4 0,0-5-129,2-10 129,0-10 129,0-6-129,4-13 0,-3-14 0,3-6 129,-3-8-129,-1-4 129,0-3-129,-3 0 129,-3 7 0,-5 4 0,1 8-129,-7 5 129,-8 24 1,22-20-130,-22 20 0,26 9 0,-11 9 0,2 5 0,3 4 0,1 6-130,3 1-128,0 7-258,-2-9-129,6 11-516,-15-27-2064,10 10-1677,-5-11 129,-2-6-387,-16-9-129</inkml:trace>
          <inkml:trace contextRef="#ctx0" brushRef="#br0" timeOffset="6910.8121">10272 469 13416,'4'-16'4773,"-4"16"-258,0 0 387,27 16-3741,-27-16-258,14 44-258,-9-19 0,4 9-258,-4 0-129,2-1-129,-5 5-258,-2-10 0,0 2-129,0-8 129,0-4 0,0-18-129,0 0 129,0 0-129,0-13 258,7-12 129,2-10 0,4-3 0,-1-4 129,6 1 0,-2-2 129,2 7-129,1 3 0,3 6 0,-3 7-129,1 11 0,1 8-129,2 2 0,0 14 0,1 8-129,-1 7 0,0 4-258,3 7 0,-6-4-129,10 6-516,-23-20-1290,13 9-2580,-6-13 129,-14-19-258,27 18 0</inkml:trace>
          <inkml:trace contextRef="#ctx0" brushRef="#br0" timeOffset="7332.0129">10909 472 13545,'0'-16'4773,"0"-3"0,0 19-258,0 0-2967,23 10-903,-23-10 129,30 32-387,-14-14 0,8 7-258,-7-2 0,5-2 0,-3 1-129,1-4 0,-2-4 0,-1-9 0,1-3 0,-2-2 0,2-11 0,0-3 129,-2-9 0,0 0 129,-2-4-129,0 6 0,-5 1 130,-9 20-259,14-19 0,-14 19 0,8 16 0,-8 17 0,0 17 0,-8 18 0,-6 14 0,-2 12 0,-3 9 0,-6 2 0,-6 0 0,1-5 0,-2-8 0,-2-12 0,6-7 0,-8-18-775,20 6-1676,-12-24-2193,7-9-387,-1-13-129,6-15-387</inkml:trace>
        </inkml:traceGroup>
        <inkml:traceGroup>
          <inkml:annotationXML>
            <emma:emma xmlns:emma="http://www.w3.org/2003/04/emma" version="1.0">
              <emma:interpretation id="{413FCCAE-51B8-4BD1-950F-55ED651CAC7C}" emma:medium="tactile" emma:mode="ink">
                <msink:context xmlns:msink="http://schemas.microsoft.com/ink/2010/main" type="inkWord" rotatedBoundingBox="14007,391 17972,315 17996,1564 14031,1640"/>
              </emma:interpretation>
              <emma:one-of disjunction-type="recognition" id="oneOf2">
                <emma:interpretation id="interp10" emma:lang="en-US" emma:confidence="1">
                  <emma:literal>Boolean</emma:literal>
                </emma:interpretation>
                <emma:interpretation id="interp11" emma:lang="en-US" emma:confidence="0">
                  <emma:literal>Booleans</emma:literal>
                </emma:interpretation>
                <emma:interpretation id="interp12" emma:lang="en-US" emma:confidence="0">
                  <emma:literal>Booker</emma:literal>
                </emma:interpretation>
                <emma:interpretation id="interp13" emma:lang="en-US" emma:confidence="0">
                  <emma:literal>Boolan</emma:literal>
                </emma:interpretation>
                <emma:interpretation id="interp14" emma:lang="en-US" emma:confidence="0">
                  <emma:literal>Boolcan</emma:literal>
                </emma:interpretation>
              </emma:one-of>
            </emma:emma>
          </inkml:annotationXML>
          <inkml:trace contextRef="#ctx0" brushRef="#br0" timeOffset="8985.6158">12072 195 9804,'22'-80'4644,"-10"39"129,1 5-258,-1 13-1290,-12-13-1548,16 24-387,-16-6-387,0 18-129,0 0-129,14 23-128,-12 4-517,3 9 0,-1 6 0,5 8 0,-2 2 0,4 3 0,-1-2 0,1 0 0,0-1 0,1 0 0,-1-6 0,-4-9 0,0-1 0,-3-11 0,1-2-130,-5-23-515,2 16-129,-2-16-258,0-16-258,-7-18-129,7 7-258,-7-28 258,7 5-258,-4-22 645,4 6 129,-4-13 387,3 6 516,-3 4 516,-7-2 387,11 18 129,-8-4 258,8 19 129,0-4 0,16 20-129,-4-8-129,24 16-258,-3 0-258,15 10-258,-1 2 0,4 6 0,-6 10-258,-3 7 0,-10 10-129,-14 4-129,-11 8-258,-10-2-129,-11 5-258,-20-10-387,9 8-258,-16-21-387,18 13-258,-11-24 0,22 8 516,-4-17 387,16-3 387,0 0 774,16 7 516,8 1 387,-2-8 387,13 5 258,-8-5 0,12 16-129,-12-11-258,8 20-129,-13-9-129,3 13-129,-13-4 0,1 8-387,-13-2 129,0 4-258,-9-3 129,-7 0-258,-9-3 129,-4-4-258,-6-4 129,-3-7-129,-3-5 129,-1-2-129,-1-7-129,-1 0 0,1-5 0,4-8-258,5 4-129,0-12-258,18 18-903,-10-15-2838,26 18-258,-8-22-129,8 22-258</inkml:trace>
          <inkml:trace contextRef="#ctx0" brushRef="#br0" timeOffset="9391.2165">13058 298 13674,'11'-25'4644,"-11"25"-387,-16-11 387,-15 8-3483,15 8-516,-9 6-129,9 12-258,-5 2-129,7 3-129,3 4 0,8 2-129,3 2 129,1-3-129,15-1 258,6-5-258,4-2 258,6-7 0,0-8 258,6-4 0,-6-6 129,3-7 0,-10-13 129,4-3-257,-11-7-388,-2-1 0,-11-4 0,-5-2 0,0 1 0,-13 0 0,-4 8 0,-10-1 0,4 17 0,-23-2-4258,14 12-644,-4 2-387,11 5 0,-2 10-258</inkml:trace>
          <inkml:trace contextRef="#ctx0" brushRef="#br0" timeOffset="9765.6172">13407 296 14835,'23'-7'4902,"-6"-4"-516,-17 11 129,-12 0-3483,8 13-387,4-13-258,-12 37-258,7-14 0,3 7-129,2 2 129,0 2-258,9 0 258,3-4-258,4-3 258,4 0 0,-2-8-129,3-5 258,-2-5-129,3-5 129,-4-4 0,1-5 129,-3-8-128,-2-6-259,-3-6 0,-2-2 0,-5-5 0,-4 0 0,-2 2 0,-12-2 0,-2 3 0,-11 1 0,2 12 0,-18-9-2194,17 14-2579,-12 2-387,10 6 258,-1-1-516</inkml:trace>
          <inkml:trace contextRef="#ctx0" brushRef="#br0" timeOffset="10077.6177">13873-407 13416,'10'-46'4902,"-10"46"-129,7-23-129,-7 23-1935,7 12-1806,4 17-258,-2 5-258,5 17 1,-1 10-388,6 15 0,-3 8 0,2 8 0,0 3 0,-4 2 0,0-4 0,1-8 0,-1-5 0,-4-12-259,6-4-386,-12-23-1032,17 0-2967,-15-16-258,1-4 0,-7-21-387</inkml:trace>
          <inkml:trace contextRef="#ctx0" brushRef="#br0" timeOffset="10888.8191">14388 403 14706,'48'-7'4773,"-17"7"-129,-1-2-258,9 2-3225,-9 0-129,13 0-387,-11-7 0,4 0-258,-8-8 1,-1 3-388,-8-6 0,-4 0 0,-12-1 0,-3 1 0,-3 0 0,-13 4 0,-8 3 0,-4 4 0,-4 7 0,-2 0 0,0 14 0,-1 6 0,6 7 0,3 3-388,8 9 130,4 0 0,10 4 129,4-2-258,7 0 387,11-4-258,5-1 129,9-6 258,5-5-129,6-4 129,5-10 0,5-2-129,1-9 258,3 0-129,0-15 0,0-2 0,-2-6-129,-2-4 129,-7-3 0,-6-2-129,-8 1 258,-9-1 1,-9 2-259,-9 3 0,-5 3 0,-10 2 0,-8 4 0,-2 8 0,-3 1 0,-2 5 0,0 4 0,2 6 0,2 6 0,3 6 0,4 1 0,1 5 0,6 2 0,4 1-130,3 0 130,0-1-258,5 1 129,4-2 0,2-2 0,-1-5 0,1-2-129,-11-16 129,25 18 129,-9-15 0,0-3 0,3-9 129,3-7 129,4 0 0,-1-7 0,6 2-129,-7-1 130,5 5-259,-2 4 0,-1 6 0,1 7 0,-2 2 0,-2 16 0,-2-1-130,2 7-257,-8-7-387,8 14-516,-21-15-2967,-2-16-645,21 12 0,-21-12-387</inkml:trace>
          <inkml:trace contextRef="#ctx0" brushRef="#br0" timeOffset="11247.6198">15580 438 13803,'0'-17'5031,"0"-7"-129,0 24 0,0 0-2709,0 0-1161,29 8-387,-29-8-386,28 17-259,-28-17 0,29 23 0,-29-23 0,23 31 0,-14-15 0,-9-16 0,7 26 0,-7-26-130,7 16 1,-7-16 0,0 0 129,25-9 129,-11-8 130,4 1-259,0-6 0,3 5 0,0-1 0,2 9 0,-1 5 0,1 4 0,0 18 0,0 7 0,-2 9 0,-1 0-130,0 14-902,-13-20-1032,7 15-2709,-7-11-258,4-4-129,-6-8-258</inkml:trace>
        </inkml:traceGroup>
        <inkml:traceGroup>
          <inkml:annotationXML>
            <emma:emma xmlns:emma="http://www.w3.org/2003/04/emma" version="1.0">
              <emma:interpretation id="{FAB5DEAD-C40B-4387-A5DD-FCCE52913B7E}" emma:medium="tactile" emma:mode="ink">
                <msink:context xmlns:msink="http://schemas.microsoft.com/ink/2010/main" type="inkWord" rotatedBoundingBox="18824,577 24577,466 24598,1585 18846,1695"/>
              </emma:interpretation>
              <emma:one-of disjunction-type="recognition" id="oneOf3">
                <emma:interpretation id="interp15" emma:lang="en-US" emma:confidence="0">
                  <emma:literal>Function</emma:literal>
                </emma:interpretation>
                <emma:interpretation id="interp16" emma:lang="en-US" emma:confidence="0">
                  <emma:literal>Function.</emma:literal>
                </emma:interpretation>
                <emma:interpretation id="interp17" emma:lang="en-US" emma:confidence="0">
                  <emma:literal>Function,</emma:literal>
                </emma:interpretation>
                <emma:interpretation id="interp18" emma:lang="en-US" emma:confidence="0">
                  <emma:literal>Functions</emma:literal>
                </emma:interpretation>
                <emma:interpretation id="interp19" emma:lang="en-US" emma:confidence="0">
                  <emma:literal>Function'</emma:literal>
                </emma:interpretation>
              </emma:one-of>
            </emma:emma>
          </inkml:annotationXML>
          <inkml:trace contextRef="#ctx0" brushRef="#br0" timeOffset="12308.4216">16879-131 14319,'3'-19'4773,"3"-5"-258,-6 24-129,0 0-3225,3 13-387,6 21-258,-4 1 0,6 17-129,-2 5-129,5 10 0,-3 4-129,3 8 0,-3-5 0,-4-2-258,0-8 129,-2-4-129,1-8 129,-5-10-258,3-6 258,-4-9-258,4-11 0,-4-16-258,0 0-387,0 0-387,0 0-1032,-13-36-2322,6 1 0,-2-15-258,2-7-129</inkml:trace>
          <inkml:trace contextRef="#ctx0" brushRef="#br0" timeOffset="12511.222">16918 20 8127,'-20'-80'4386,"15"54"0,3 4-129,0-6-1419,22 22-516,1-20-774,29 13-516,3-10-387,20 9-129,6-6 0,8 10-258,-2 1-387,-5 2-129,-7 7-387,-23 0-258,0 23-1548,-36-7-2322,-14 5 258,-18 4-516,-17 4-129</inkml:trace>
          <inkml:trace contextRef="#ctx0" brushRef="#br0" timeOffset="12745.2224">17000 250 10707,'0'0'4257,"16"18"129,7-11-387,11 9-2064,-4-15-903,14 10-516,3-2-387,2-4-516,12 10-2064,-8-7-1806,-5-6 129,2 2-516,-7-4-258</inkml:trace>
          <inkml:trace contextRef="#ctx0" brushRef="#br0" timeOffset="13213.2232">17775 189 7482,'0'0'4644,"0"22"0,2-5-387,-2-17-903,12 50-1806,-12-27-258,8 13-645,-7-9-129,6 3-387,-3-3 129,3-1-258,0-6 129,2-2-129,-9-18 129,18 21 0,-18-21 0,27 7 0,-27-7 0,32-7 258,-16-9-129,1-4 0,-1-5-129,2-3 129,-4-2-258,-1 1 258,-2 3-258,-3 4 129,0 6-129,-8 16 0,7-16 0,-7 16 0,0 0 0,12 18 129,-3-2 0,3 4-258,3 1 258,3 4-129,3 0 0,0 0 0,2-2 0,0-4-258,1 1 0,-8-8-258,7 6-645,-23-18-1806,16 2-1935,-16-2 258,19-9-516,-10-7-387</inkml:trace>
          <inkml:trace contextRef="#ctx0" brushRef="#br0" timeOffset="13852.8243">18396 287 11739,'0'0'4902,"0"0"-387,23 9 387,-23-9-2967,30 25-1032,-30-25 0,31 34-387,-17-18 0,-2 2-387,-1-1-129,-4 1-258,-2 0 129,-5-18-387,0 27 258,0-27 129,0 16-258,0-16 258,0 0 129,0-13 258,8-5 0,4-3 0,0-6 0,4 1 0,2-5-129,4 6 129,1 2-258,2 6 0,0 6-129,1 7 129,1 4-129,0 7 129,3 15-129,-2 3-258,8 7 0,-4-2-258,11 6 0,-4-15-387,14 7-129,-9-24-387,17 10-903,-15-21 0,11 0-129,-18-20 516,4 6 1032,-16-8 774,-8-1 258,-10 5 903,-9-7 903,-5 16 645,-18-7-129,23 23-258,-43-16-645,23 16-645,-6 9-258,8 12-129,0 4-129,7 7-387,4 6 258,6 4-258,1 6 129,7-7-387,10 2 387,5-7-387,6-4 129,1-11 0,8-3 0,-3-18-387,10 0-129,-6-20-129,13-1-387,-12-20-1935,8-13-774,6-1-387,-3-21-129</inkml:trace>
          <inkml:trace contextRef="#ctx0" brushRef="#br0" timeOffset="14352.0252">19910 374 6837,'37'-21'4902,"-3"16"-258,7-1-129,7-8-1548,14 14-1161,-16-12-645,15 10-258,-17-11-258,1 12 0,-11-7-258,-4 7 0,-12-1-129,-18 2 0,16 3 0,-16-3 0,7 29-129,-4-6-258,3 4 129,-5 5-258,8 7-129,-9-7-903,13 7-2709,-11-9-1032,-1-5 0,-1-25-258</inkml:trace>
          <inkml:trace contextRef="#ctx0" brushRef="#br0" timeOffset="14102.4248">19958-257 13029,'-6'-57'5031,"6"57"-387,-17 18 129,17 28-3612,0 2-258,10 20-258,-3 1 129,15 15-129,-3-1-258,8 8-129,1-2 0,1 2-258,-1-4 129,-8-6-387,1-4 0,-6-15-129,-1-8-129,-14-21-387,3 1-645,-17-36-1548,-2-6-1935,-5-21 129,-1-7-387,-10-8 0</inkml:trace>
          <inkml:trace contextRef="#ctx0" brushRef="#br0" timeOffset="14508.0255">20360 49 9546,'-4'-95'2709,"4"63"-1935,0 32-774,0 0-3612,-2 9-645,2 30 0</inkml:trace>
          <inkml:trace contextRef="#ctx0" brushRef="#br0" timeOffset="14820.026">20662 289 1290,'-35'32'3612,"24"-2"387,-10-8-258,15 6-774,6 8-903,-7-10-129,16 12-387,-7-19 0,23 13-129,-9-19 0,14 10-258,-12-20-129,10 8-129,-10-11-129,3-4-387,-21 4-258,22-35-1032,-6 22-1935,-13-17-1935,1-2 129,-2-5-516,5 1-645</inkml:trace>
          <inkml:trace contextRef="#ctx0" brushRef="#br0" timeOffset="15147.6266">20895 285 10449,'20'27'4902,"-6"-11"0,-14-16 0,41 41-2580,-41-41-903,30 32-516,-30-32-258,30 28-387,-30-28 129,20 20-258,-20-20-129,0 0 0,16 16 0,-16-16 129,0 0-129,18-5 0,-18 5 129,30-29 0,-10 11 0,3 1 0,2 1-129,-2 1 129,2 12-129,-4 3-129,-1 7 0,1 13 0,-3 4 0,-1 7-129,1 1 0,-4-4-258,8 11-387,-17-23-1806,9 9-2322,-7-5 258,2-4-516,-9-16-645</inkml:trace>
          <inkml:trace contextRef="#ctx0" brushRef="#br0" timeOffset="15303.6269">21640 545 10707,'95'-27'4644,"-26"20"0,13-5-645,23 6-2451,3 1-2451,24 5-1935,-4 2-1419,-10 1-645,-17 6 258,-33-7-1032</inkml:trace>
        </inkml:traceGroup>
      </inkml:traceGroup>
    </inkml:traceGroup>
    <inkml:traceGroup>
      <inkml:annotationXML>
        <emma:emma xmlns:emma="http://www.w3.org/2003/04/emma" version="1.0">
          <emma:interpretation id="{BE0CA9E8-0D6B-43C3-8B74-16958DCA76B4}" emma:medium="tactile" emma:mode="ink">
            <msink:context xmlns:msink="http://schemas.microsoft.com/ink/2010/main" type="paragraph" rotatedBoundingBox="4761,2965 16842,2463 16916,4226 4834,4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1F24B6-66FF-4090-AD02-91BFDAB65854}" emma:medium="tactile" emma:mode="ink">
              <msink:context xmlns:msink="http://schemas.microsoft.com/ink/2010/main" type="line" rotatedBoundingBox="4761,2965 16842,2463 16916,4226 4834,4728">
                <msink:destinationLink direction="with" ref="{A965CAD8-06B0-4BA9-AF74-44E33E38254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C0E2BE3-0210-4878-A0E6-66A78F4850E0}" emma:medium="tactile" emma:mode="ink">
                <msink:context xmlns:msink="http://schemas.microsoft.com/ink/2010/main" type="inkWord" rotatedBoundingBox="4769,3160 6520,3087 6586,4655 4834,4728">
                  <msink:destinationLink direction="with" ref="{C47021C6-4416-44BB-B4B1-957191DF25DE}"/>
                </msink:context>
              </emma:interpretation>
              <emma:one-of disjunction-type="recognition" id="oneOf4">
                <emma:interpretation id="interp20" emma:lang="en-US" emma:confidence="0">
                  <emma:literal>ABC</emma:literal>
                </emma:interpretation>
                <emma:interpretation id="interp21" emma:lang="en-US" emma:confidence="0">
                  <emma:literal>AB'</emma:literal>
                </emma:interpretation>
                <emma:interpretation id="interp22" emma:lang="en-US" emma:confidence="0">
                  <emma:literal>AB!</emma:literal>
                </emma:interpretation>
                <emma:interpretation id="interp23" emma:lang="en-US" emma:confidence="0">
                  <emma:literal>AB?</emma:literal>
                </emma:interpretation>
                <emma:interpretation id="interp24" emma:lang="en-US" emma:confidence="0">
                  <emma:literal>AB"</emma:literal>
                </emma:interpretation>
              </emma:one-of>
            </emma:emma>
          </inkml:annotationXML>
          <inkml:trace contextRef="#ctx0" brushRef="#br1" timeOffset="39452.4693">4383 2383 6708,'10'-48'4257,"-10"32"-258,-19-6 129,-2 4-2193,1 15-774,-10-4-129,5 7-387,-9 0-129,6 14-129,-4 2 0,5 7-129,4 2-129,3 7 129,6 0-258,9 5 129,5 1 0,1-1-129,17 0 0,9-5-129,7 0 129,7-8-387,7-1-129,-4-16-903,15 0-1548,-1-5-1161,-6-9-129,9-4-129,-10-17-516</inkml:trace>
          <inkml:trace contextRef="#ctx0" brushRef="#br1" timeOffset="38048.4668">3090 3276 10191,'-8'-18'4515,"8"18"0,0 0-129,-12 16-2064,-6-6-1032,16 21-387,-14-5-258,8 13-129,-8 1 0,3 8-129,-1-4-258,3 4 129,-3-5-129,2 1 0,1-3 129,4-3-129,-2-6 0,0-7-129,2-6 258,0-3-129,7-16 0,0 0 0,0 0-258,0 0 129,-13-11-129,13-13 129,6-7-258,2-8 258,5-5-258,3-10 258,4-3 0,-1-1-129,1 1 258,-1 0-129,-3 3 0,0 8 129,-5 4 0,0 10 0,-6 7 0,2 9 0,-7 16 0,0 0-129,16-11 129,-16 11 0,21 23 0,-8 2-129,3 3 0,2 6 258,1 5-258,1 4 130,-2 3-130,-2 1 0,-2-1 0,0-2 0,0 1 0,0-4 0,1-4 0,-1-5 0,2-5 0,-2-4 0,0-5 0,-14-18 0,24 23 0,-24-23 0,0 0 0,0 0-646,21 16-515,-21-16-2193,-13-11-1677,13 11 129,-28-21-129,7 6-387</inkml:trace>
          <inkml:trace contextRef="#ctx0" brushRef="#br1" timeOffset="38235.6672">3058 3590 8901,'-20'-17'4128,"20"17"129,0 0-387,23-9-2193,-23 9-774,39-4-258,-16 2-129,9 2-516,4 0-516,-4-1-1290,4-5-1806,6 6-645,-8-7 0,7 4-516</inkml:trace>
          <inkml:trace contextRef="#ctx0" brushRef="#br1" timeOffset="38937.6684">3573 3341 12771,'-1'-21'4902,"1"21"-387,-16-4 258,17 15-3096,-1-11-774,0 37-129,0-13-129,6 13 0,-3 0-258,4 6-129,-1 0-129,3-1 129,-4-2-258,2-5 0,0-6-129,-3-6 129,1-6-129,-5-17-258,0 0 0,0 0 0,0 0-129,2-17 0,1-5 129,-3-10 0,4-3 0,-2-10 129,5 1 258,2-8-129,1 4 258,6 0-129,2 5 129,4 6 0,3 5 0,5 11 0,4 5 0,3 14 0,-2 2 0,1 9 0,-6 5 0,-5 6-258,-7 5 129,-13-1-258,-5 3 0,-12-4 0,-8 2-258,-12-9 0,4 6 0,-6-12 0,7 4 129,1-8 0,10-1 129,16-5 0,-23 5 258,23-5 129,0 0 129,0 0 0,21 15 0,0-6 129,1-1 0,8 8 0,2 0 0,5 6 0,-5-4 0,4 7 0,-10-4-129,3 4 129,-11-2 0,-2 4-129,-13-6 258,-3 4-258,-12-6 129,-13 3-129,-12-4-129,-10-4-258,-4 0-258,-13-10-258,5 8-774,-14-12-2193,9 0-1290,9-4 0,3-8-129,11 0-516</inkml:trace>
        </inkml:traceGroup>
        <inkml:traceGroup>
          <inkml:annotationXML>
            <emma:emma xmlns:emma="http://www.w3.org/2003/04/emma" version="1.0">
              <emma:interpretation id="{1CB91BE9-4B78-4AA8-9FD2-5C45D34832C6}" emma:medium="tactile" emma:mode="ink">
                <msink:context xmlns:msink="http://schemas.microsoft.com/ink/2010/main" type="inkWord" rotatedBoundingBox="6815,2879 8810,2796 8871,4258 6876,4341"/>
              </emma:interpretation>
              <emma:one-of disjunction-type="recognition" id="oneOf5">
                <emma:interpretation id="interp25" emma:lang="en-US" emma:confidence="0">
                  <emma:literal>200</emma:literal>
                </emma:interpretation>
                <emma:interpretation id="interp26" emma:lang="en-US" emma:confidence="0">
                  <emma:literal>300</emma:literal>
                </emma:interpretation>
                <emma:interpretation id="interp27" emma:lang="en-US" emma:confidence="0">
                  <emma:literal>Poo</emma:literal>
                </emma:interpretation>
                <emma:interpretation id="interp28" emma:lang="en-US" emma:confidence="0">
                  <emma:literal>"00</emma:literal>
                </emma:interpretation>
                <emma:interpretation id="interp29" emma:lang="en-US" emma:confidence="0">
                  <emma:literal>4200</emma:literal>
                </emma:interpretation>
              </emma:one-of>
            </emma:emma>
          </inkml:annotationXML>
          <inkml:trace contextRef="#ctx0" brushRef="#br1" timeOffset="39717.6698">5041 2199 9675,'16'-48'4902,"-16"48"0,0 0-258,0 0-1290,-5 20-2193,5 12-387,0-5-129,5 12 0,-2 0-258,8 5 0,0-3-129,1 0-129,3-5-258,-3-6 0,2-2-129,-5-8-129,4-2-258,-13-18-516,0 0-516,0 0-1419,-9-22-1419,-6-2-387,-4-8-129,-6-4-129</inkml:trace>
          <inkml:trace contextRef="#ctx0" brushRef="#br1" timeOffset="39982.8702">4893 2174 4773,'-23'-65'4515,"23"43"-129,13 1 0,13 1-1161,21 24-1161,-10-4-129,27 18-387,-16-8-129,21 22-516,-10-7-129,7 14-129,-13-3-258,1 7 0,-10-4-129,-7 2 0,-8-7 0,-8-1-129,-12-1 0,-9-1 129,-11-5-258,-17-3 130,-17-1-130,-13-3-259,-10 6-257,-21-11-903,16 8-3225,-17-4-387,4-1 0,6 3-129</inkml:trace>
          <inkml:trace contextRef="#ctx0" brushRef="#br1" timeOffset="46082.4809">5998 2895 11739,'-30'-45'4644,"14"31"-258,-9 0 0,2 1-2709,5 17-774,-7 7-387,9 12-129,-2 7-258,4 9-129,5 7 0,4 3 129,5 4-258,3 2 129,10 2 0,4-4 0,7-1 0,1-4 0,3-9 0,0-5 0,1-7 129,-1-8 0,-3-12 258,4-5-129,-6-9 258,2-9-129,-6-13 129,4-6 0,-7-11 0,2-6-129,-9-5-128,-5-5-259,-4-2 0,-6 2 0,-11 6 0,-7 7 0,-4 9 0,-6 8-130,6 16-515,-8 0-1032,20 16-2967,-9 13-258,7 5-129,8 5 0</inkml:trace>
          <inkml:trace contextRef="#ctx0" brushRef="#br1" timeOffset="46519.2817">6775 2836 14061,'-9'-19'4773,"-26"-1"-258,13 20 0,5 9-3483,-8 7-387,7 12-129,0 6-258,6 9-129,1 7 0,7 3-129,4 6 0,2-2 0,12-2-129,8-2 258,1-5-258,4-5 129,1-8 0,4-8 0,-2-11 0,1-9 129,-7-7 0,1-10 129,-7-19 129,0-10-129,-9-14 129,-4-6 0,-5-10 1,-2-3-388,-12-4 0,-4 3 0,-3 7 0,-4 8-259,2 20-773,-16 11-3612,9 15-387,-1 12 258,1 11-516</inkml:trace>
        </inkml:traceGroup>
        <inkml:traceGroup>
          <inkml:annotationXML>
            <emma:emma xmlns:emma="http://www.w3.org/2003/04/emma" version="1.0">
              <emma:interpretation id="{4068BB51-6068-41F0-B7E3-138659BC48DD}" emma:medium="tactile" emma:mode="ink">
                <msink:context xmlns:msink="http://schemas.microsoft.com/ink/2010/main" type="inkWord" rotatedBoundingBox="10055,3633 10843,3600 10871,4272 10083,4305"/>
              </emma:interpretation>
              <emma:one-of disjunction-type="recognition" id="oneOf6">
                <emma:interpretation id="interp30" emma:lang="en-US" emma:confidence="0">
                  <emma:literal>01</emma:literal>
                </emma:interpretation>
                <emma:interpretation id="interp31" emma:lang="en-US" emma:confidence="0">
                  <emma:literal>on</emma:literal>
                </emma:interpretation>
                <emma:interpretation id="interp32" emma:lang="en-US" emma:confidence="0">
                  <emma:literal>or</emma:literal>
                </emma:interpretation>
                <emma:interpretation id="interp33" emma:lang="en-US" emma:confidence="0">
                  <emma:literal>of</emma:literal>
                </emma:interpretation>
                <emma:interpretation id="interp34" emma:lang="en-US" emma:confidence="0">
                  <emma:literal>Ol</emma:literal>
                </emma:interpretation>
              </emma:one-of>
            </emma:emma>
          </inkml:annotationXML>
          <inkml:trace contextRef="#ctx0" brushRef="#br1" timeOffset="47127.6828">8344 2927 10320,'-18'-30'4515,"18"30"129,-25-23-387,2 5-1548,23 18-1032,-37-6-645,21 6-258,-7 9-387,3 11 0,-1 5-258,7 7-129,-1 10 129,8 8-129,4 5 0,3 2 0,5 0 0,9 0 0,6-3 0,3-8 0,4-7 0,1-9 0,1-8 129,-1-8 0,1-9 129,-1-5-129,-5-3 129,0-12 129,-5-8-129,0-3 1,-6-12-259,-5-3 0,-7-9 0,0-5 0,-8-5 0,-10-1 0,-5-1 0,-6 5 0,-3 6 0,-2 6 0,4 15-259,-7 1-1160,19 22-2709,-11 7-903,6 7 258,4 15-387,6 4-516</inkml:trace>
          <inkml:trace contextRef="#ctx0" brushRef="#br1" timeOffset="47377.2832">8812 2792 13287,'5'-20'4515,"-5"20"0,0 0 129,0 0-3096,9 23-774,-5 0-129,8 18 0,-3 7-258,4 11-387,4 18-774,-10 6-3483,6-3-387,-1 4 0,-5-6-258</inkml:trace>
        </inkml:traceGroup>
        <inkml:traceGroup>
          <inkml:annotationXML>
            <emma:emma xmlns:emma="http://www.w3.org/2003/04/emma" version="1.0">
              <emma:interpretation id="{CEF788ED-F440-4AFC-93D9-33049D72D44D}" emma:medium="tactile" emma:mode="ink">
                <msink:context xmlns:msink="http://schemas.microsoft.com/ink/2010/main" type="inkWord" rotatedBoundingBox="13170,3494 13599,3476 13629,4177 13199,4194"/>
              </emma:interpretation>
              <emma:one-of disjunction-type="recognition" id="oneOf7">
                <emma:interpretation id="interp35" emma:lang="en-US" emma:confidence="0">
                  <emma:literal>"</emma:literal>
                </emma:interpretation>
                <emma:interpretation id="interp36" emma:lang="en-US" emma:confidence="0">
                  <emma:literal>V</emma:literal>
                </emma:interpretation>
                <emma:interpretation id="interp37" emma:lang="en-US" emma:confidence="0">
                  <emma:literal>h</emma:literal>
                </emma:interpretation>
                <emma:interpretation id="interp38" emma:lang="en-US" emma:confidence="0">
                  <emma:literal>Y</emma:literal>
                </emma:interpretation>
                <emma:interpretation id="interp39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47938.8842">11224 2697 11868,'0'-19'4644,"0"3"-258,0 16 387,0 0-2322,5 18-1290,8 8-387,-8 1 0,9 16-129,-7 1-129,6 11-258,-4 6-258,1 3 0,-1 5-387,-3-8 0,3 1-129,-8-19-387,12 6-516,-13-27-645,10-4-2064,-10-18-387,20-8 0,-6-16-129,1-17-129</inkml:trace>
          <inkml:trace contextRef="#ctx0" brushRef="#br1" timeOffset="48157.2846">11542 2849 8901,'23'-88'4515,"-15"56"129,-7 9-258,-1 0-516,0 23-1935,0 0-645,0 0-387,0 0 0,11 13-387,-7 10-129,5 12 0,-4 6-257,2 13-130,2 13-130,-6-3-773,13 22-2451,-10-10-1290,3-1-129,1-8-516,8-6 0</inkml:trace>
        </inkml:traceGroup>
        <inkml:traceGroup>
          <inkml:annotationXML>
            <emma:emma xmlns:emma="http://www.w3.org/2003/04/emma" version="1.0">
              <emma:interpretation id="{1C8771B1-AE53-4092-92EE-7BC01A2322EA}" emma:medium="tactile" emma:mode="ink">
                <msink:context xmlns:msink="http://schemas.microsoft.com/ink/2010/main" type="inkWord" rotatedBoundingBox="15842,3355 16878,3312 16905,3963 15869,4006"/>
              </emma:interpretation>
              <emma:one-of disjunction-type="recognition" id="oneOf8">
                <emma:interpretation id="interp40" emma:lang="en-US" emma:confidence="1">
                  <emma:literal>10</emma:literal>
                </emma:interpretation>
                <emma:interpretation id="interp41" emma:lang="en-US" emma:confidence="0">
                  <emma:literal>#0</emma:literal>
                </emma:interpretation>
                <emma:interpretation id="interp42" emma:lang="en-US" emma:confidence="0">
                  <emma:literal>$0</emma:literal>
                </emma:interpretation>
                <emma:interpretation id="interp43" emma:lang="en-US" emma:confidence="0">
                  <emma:literal>Io</emma:literal>
                </emma:interpretation>
                <emma:interpretation id="interp44" emma:lang="en-US" emma:confidence="0">
                  <emma:literal>+0</emma:literal>
                </emma:interpretation>
              </emma:one-of>
            </emma:emma>
          </inkml:annotationXML>
          <inkml:trace contextRef="#ctx0" brushRef="#br1" timeOffset="48594.0854">13954 2624 10191,'-21'-51'4773,"10"31"0,11 20-129,-14-30-1290,14 30-1935,0 0-516,0 0-258,0 0-129,-7 21-129,5 4-129,2 9 0,0 5 0,2 9-129,3 6 130,2 4-259,2 10-130,-3-9-515,10 8-387,-15-22-1161,14 5-2580,-3-13 0,8-9-258,5-13-258</inkml:trace>
          <inkml:trace contextRef="#ctx0" brushRef="#br1" timeOffset="48968.486">14760 2530 12900,'-5'-18'4515,"-20"18"-258,25 0 129,-14 34-3483,-1-5-258,8 12-129,-3 0 0,3 7-129,1-2 129,6 4-258,0-4 0,6-2-129,6-3 0,4-3 0,5-8-129,6-5 258,0-9-129,5-9 129,-4-7 129,4-9 0,-7-18 0,0-5 0,-11-9-257,-5-5-130,-9-7 0,-7-1 0,-14 1 0,-15 0-646,2 19-2579,-24 2-1806,-10 12 129,-23 15-387,-23 5-258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17.5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65CAD8-06B0-4BA9-AF74-44E33E382544}" emma:medium="tactile" emma:mode="ink">
          <msink:context xmlns:msink="http://schemas.microsoft.com/ink/2010/main" type="inkDrawing" rotatedBoundingBox="7328,4466 17546,4170 17549,4264 7331,4560" semanticType="underline" shapeName="Other">
            <msink:sourceLink direction="with" ref="{9A1F24B6-66FF-4090-AD02-91BFDAB65854}"/>
            <msink:destinationLink direction="with" ref="{C47021C6-4416-44BB-B4B1-957191DF25DE}"/>
          </msink:context>
        </emma:interpretation>
      </emma:emma>
    </inkml:annotationXML>
    <inkml:trace contextRef="#ctx0" brushRef="#br0">-9 291 4386,'-12'-20'2967,"12"20"0,19-12-258,-19 12-1290,16-9-1161,4 9 0,-1 0 129,12 0 387,-1 0-129,11 5-129,5 1 0,15 1 0,6-2 258,13 1-258,14-3-129,11-1 0,9-2 0,11 2 0,3-2-129,9 0 129,3-4-129,17 1 258,3-1 0,12 2-258,3-3 0,10 1 0,7 1 0,12 1 0,10-3 0,1 1-129,-3 1-129,7-1 129,12-1-129,5-1 129,3 1-129,-3-2 0,8-2 0,7 0 129,1-3-129,1-3 0,-2 3 0,3-2 0,4-1 0,-2-1 0,-5 4 0,0 0 0,1 1 0,-1 2 0,-7 2 0,-9 0 0,1 0 0,1 0 0,-8-1 0,-10 1 0,-11 0 0,-9 0 0,-3 2 0,-13-2 0,-19 7-387,-25-6-903,-13 3-2451,-16 4-129,-30-1-258,-10 8-387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18.7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064003-4492-4E86-9B5B-957D68DB3440}" emma:medium="tactile" emma:mode="ink">
          <msink:context xmlns:msink="http://schemas.microsoft.com/ink/2010/main" type="inkDrawing" rotatedBoundingBox="7398,4445 7891,12559 7751,12567 7257,4453" semanticType="verticalRange" shapeName="Other"/>
        </emma:interpretation>
      </emma:emma>
    </inkml:annotationXML>
    <inkml:trace contextRef="#ctx0" brushRef="#br0">-10-12 7224,'9'-21'3741,"-9"21"-129,0 0 129,0 0-1935,0 0-645,16 0-258,-16 0 129,18 21-129,0 6 258,-11-1-258,11 17-258,-8 3 0,5 15-129,-5 10-129,3 16 0,-4 11-129,-1 14 0,1 7-129,0 9 129,-3 6-129,3 10 0,-6 7 0,2 11 129,-3-4-129,0 11 0,-2-2 0,0 8-129,0 3 129,0 10-129,0-3 0,0 0 129,4-2 0,4 6-129,3 3 0,5 13 129,4-1 0,5-3 0,-1 2 129,8 9 0,-1 10-129,-1 7 129,-2 1 0,-1-4-128,-4 5-130,-5 13 0,-6-2 0,-4-8 0,-5-9 0,-3-8 0,0-4 0,0-10 0,0-20 0,0-23 0,0-19 0,4-17 0,3-19 0,-2-21-259,4-17 1,-5-24-516,5-6 0,-9-37-1419,0 27-2451,0-27-129,-15 0-129,15 0 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1.9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0392A1-51A8-4916-ADFF-A63DCFB814BC}" emma:medium="tactile" emma:mode="ink">
          <msink:context xmlns:msink="http://schemas.microsoft.com/ink/2010/main" type="inkDrawing" rotatedBoundingBox="7634,8155 18065,7785 18069,7890 7638,8260" shapeName="Other"/>
        </emma:interpretation>
      </emma:emma>
    </inkml:annotationXML>
    <inkml:trace contextRef="#ctx0" brushRef="#br0">52 439 11094,'-20'-33'4644,"3"4"-387,17 29 0,0 0-2709,-16-25-645,16 25-258,0 0-258,0 0 0,0 0-129,9-9 0,8 9-258,14 0 129,11 0-129,24 0 129,23 0 0,23 0-129,20-5 0,17-2 129,24-2-129,28-2 129,19-3 0,17 3 0,12 1 0,23-1 0,14 0-129,17 2 258,20 1-387,3 0 258,3 0-258,14 0 258,2 0-129,-8 0 0,-3-1 129,9 1-129,-10-3 129,-7 0-129,3-1 129,-4-2-129,-6-1 0,-5-1 0,-1 0 0,-16-1 0,-12 2 129,-13 3-129,-25 3 129,-17 0-129,-11 4 0,-15 1 0,-19 2-129,-16 1-129,-9 1-129,-19-4-258,-2 4-387,-33-2-1161,-10 1-2193,-21 1-129,-25-4-129,-20 4-129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19.3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40B7EC-DC75-453D-B5AA-B3DE94AFB310}" emma:medium="tactile" emma:mode="ink">
          <msink:context xmlns:msink="http://schemas.microsoft.com/ink/2010/main" type="inkDrawing" rotatedBoundingBox="7724,11973 16631,11908 16633,12235 7727,12299" shapeName="Other"/>
        </emma:interpretation>
      </emma:emma>
    </inkml:annotationXML>
    <inkml:trace contextRef="#ctx0" brushRef="#br0">0-9 6192,'48'2'3741,"-19"-2"129,22 13 0,10 6-2193,8-10-258,27 18 129,4-13-129,28 18-258,7-11-258,31 15-258,17-9-129,25 7-129,5-10-129,24 1 0,21-10 0,19-5 0,15-10 0,23-5 0,7-15 0,14-1 0,22-7 0,12-1 0,-2 1-129,20-1 0,1 4-129,-1 6 0,3 1 0,-3 2-129,-11 7-129,-7-7-516,-2 16-774,-37 0-2838,-11-5-258,-15-2-129,-33-11-129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0.5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3B577F-64DB-4F9A-8CBF-362855C1FFC1}" emma:medium="tactile" emma:mode="ink">
          <msink:context xmlns:msink="http://schemas.microsoft.com/ink/2010/main" type="inkDrawing" rotatedBoundingBox="17777,4132 17816,11898 16703,11904 16664,4138" semanticType="verticalRange" shapeName="Other">
            <msink:sourceLink direction="with" ref="{F3EF79FF-6AB3-45FE-8F0C-13BE27702584}"/>
          </msink:context>
        </emma:interpretation>
      </emma:emma>
    </inkml:annotationXML>
    <inkml:trace contextRef="#ctx0" brushRef="#br0">847 135 9417,'-6'-62'4773,"4"37"-258,-5 0-129,-2 0-2064,9 25-1032,0 0-387,0 0-258,0 0-258,2 29-258,5 3 0,4 14 0,0 7 129,1 13 0,-1 5 129,3 11 0,-5 5 0,2 16 0,-4 10 0,2 13 0,-2 4-129,2 10 129,-2 4-258,3 9 1,-1 7-130,2 11 0,-2 2 0,2 3 0,-1 5 0,1 6 0,-2 10 0,-2 12 0,0-1 0,0-6 0,-2 5 0,-1 12 0,-4 7 0,0 5 0,0-9 0,0-3 0,0 1 0,0 5 0,0-7 0,4-15 0,3-16 0,0-11 0,0-11 0,2-6 0,-4-12 0,0-11 0,-3-12 0,0-5 0,-2-8 0,0-8 0,0-7 0,0-11 0,-2-12 0,0-9 0,2-7 0,0-5 0,0-6 0,0-2 0,0-6 0,0-6 0,0-4 0,0-3 0,0-5 0,0-20 0,2 23 0,-2-23 0,0 0 0,0 0 0,0 0 0,0 0 0,0 0 0,0 0 0,0 0 0,-10 2 0,-12-2 0,-10 0 0,-19 0 0,-21 3 0,-18 11 0,-24 6 0,-5 17 0,-27 8-3613,5-2-1547,-10-6 0,-7-7-387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2.9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DA733E-D00D-4343-98E5-E828F6B8E6BB}" emma:medium="tactile" emma:mode="ink">
          <msink:context xmlns:msink="http://schemas.microsoft.com/ink/2010/main" type="inkDrawing" rotatedBoundingBox="7693,6240 17771,5984 17775,6133 7696,6389" semanticType="callout" shapeName="Other"/>
        </emma:interpretation>
      </emma:emma>
    </inkml:annotationXML>
    <inkml:trace contextRef="#ctx0" brushRef="#br0">22 301 5676,'0'-39'4128,"-1"1"-129,1 38-129,0-16-1548,-9 0-774,9 16-387,0 0-258,0 0-129,-13-18-258,13 18-129,0 0-129,0 0-129,0 0 0,0 0 0,15 6-258,4 4 129,6 3 0,12 3 0,20 2 0,20 1 129,22-5-129,26 1 129,24-8 129,35-4-129,33-3 129,28-3 0,17-13 0,29-2 0,17 0 0,16 0 0,19-3 129,15 5-129,-3-2 129,21 6 0,1-2-129,-4 8 0,4-6 0,2 5-129,-12-2 129,-8 3-129,-5 1 0,-18-2-129,-12-2 0,-6 2 0,-17-2 0,-16-2 129,-17 1-129,-17-1 0,-22 0 0,-12 6 129,-16 0-129,-23-1 0,-21 5-129,-24-3-129,-10 4-258,-29-2-387,-7 8-1161,-26-3-2451,-22 1 0,-12 3-129,-27-7-129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28.6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B6175E-7357-41DF-A2B3-A70C92D3C601}" emma:medium="tactile" emma:mode="ink">
          <msink:context xmlns:msink="http://schemas.microsoft.com/ink/2010/main" type="inkDrawing" rotatedBoundingBox="6928,4751 7273,7191 6468,7305 6124,4865" shapeName="Other">
            <msink:destinationLink direction="with" ref="{9A4686EE-7778-46C8-962A-495DCD00A3FE}"/>
          </msink:context>
        </emma:interpretation>
      </emma:emma>
    </inkml:annotationXML>
    <inkml:trace contextRef="#ctx0" brushRef="#br0">4703 3987 2838,'-23'0'3483,"23"0"387,0 0-516,0 0-903,0 0-1161,0 0-516,0 0 0,0 0-129,0 0 0,0 0 129,21 9 129,-21-9 0,34 4 129,-15-4 129,20 2-258,-4-2-258,17 1-129,-1-1 0,11 2-129,-2-2 129,6 0-129,-6 0-129,0 4 129,-5-3-258,-6 1 129,-8-2-129,-7 4 129,-10-4-129,-2 2 0,-22-2 0,23 0 129,-23 0-129,0 0 0,0 0 0,0 0 0,0 0-129,0 0 129,0 0-129,0 0 0,0 0 0,0 0 0,16 21 0,-16-21 129,5 23-129,-1-5 0,1 3 129,-2 6-129,-1 7 0,2 7 129,-3 5-129,3 9 129,0 5-129,-3 10 129,-1 5 0,0 6 129,0 3-129,0 7 1,-1-1-130,-5 10 0,-1 3 0,2 6 0,-4-1 0,4 1 0,-4-1 0,0-5 0,2-3 0,2-8 0,-1-10 0,1-7 0,1-7 0,1-8 0,1-5 0,0-3 0,2-8 0,-1-5 0,1-5 0,0-9 0,0-4 0,0-21 0,0 25-646,0-25-257,0 0-2709,0 0-1548,0 0 129,0 0-258,-9-17-645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3.8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332FC8-18F7-46FC-B807-7B16A91922E7}" emma:medium="tactile" emma:mode="ink">
          <msink:context xmlns:msink="http://schemas.microsoft.com/ink/2010/main" type="inkDrawing" rotatedBoundingBox="7658,9946 17589,9975 17588,10182 7657,10153" semanticType="underline" shapeName="Other"/>
        </emma:interpretation>
      </emma:emma>
    </inkml:annotationXML>
    <inkml:trace contextRef="#ctx0" brushRef="#br0">123 92 4515,'-50'16'3741,"22"-14"129,28-2 129,-32 16-1032,16-16-903,16 0-387,0 0-129,0 0-129,0 0-516,0 0-258,0 0-129,19 0-258,-3 0 0,11 0-129,5 0 129,16 0-129,16 0 129,29 0 0,19 0 0,30 0 0,27-8 0,44 0 0,31-5-129,26 1 129,29-3-129,21-1 0,20 2 0,30 0 0,13-2 0,10 7 129,12 2-129,13 3 0,4 3 0,7 1 0,-3 5 0,-2 7-129,-8 3 0,-16 2 0,-10-1-129,-13 0 0,-27 2 129,-26 0-129,-25-2 0,-36-2-258,-21 4-129,-39-11-516,-22 15-1032,-45-8-2451,-23-7-129,-24-2-387,-19-5 129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5.1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3E1180-50B5-4BA9-84E0-C06283762DB2}" emma:medium="tactile" emma:mode="ink">
          <msink:context xmlns:msink="http://schemas.microsoft.com/ink/2010/main" type="inkDrawing" rotatedBoundingBox="12364,4521 12500,12253 12359,12255 12224,4524" semanticType="callout" shapeName="Other"/>
        </emma:interpretation>
      </emma:emma>
    </inkml:annotationXML>
    <inkml:trace contextRef="#ctx0" brushRef="#br0">6 7 7482,'-1'-21'3870,"1"21"0,0 0 129,-6-18-2064,6 18-387,0 0-258,0 0-387,0 0-129,0 0-258,0 10 0,0-10 0,2 29 129,5-4-129,-3 2 129,6 10-258,-2 4 129,2 10-258,-4 10 258,4 10-258,-4 9 0,2 13 0,-2 1 0,1 11 0,-4 3-129,5 8 129,0 3-258,3 9 258,-4 9-128,6 9-130,-6 5 0,0 8 0,-3 2 0,-4 7 0,-2 2 0,-5 6 0,-6-7 0,-1-1 0,-2-5 0,2 3 0,1-1 0,6 9 0,2 1 0,3-3 0,2 1 0,2 3 0,5 4 0,2 12 0,1 3 0,-1-1 0,-2-2 0,-1 1 0,-1 4 0,-3 6 0,2 3 0,-3-8 0,3-10 0,-1-6 0,3-8 0,1-9 0,2-3 0,1-19 0,3-15 0,-2-16 0,5-7-259,-8-27-1289,16-9-2967,-14-14-387,3-21 129,-4-14-387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8.2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7021C6-4416-44BB-B4B1-957191DF25DE}" emma:medium="tactile" emma:mode="ink">
          <msink:context xmlns:msink="http://schemas.microsoft.com/ink/2010/main" type="inkDrawing" rotatedBoundingBox="5144,3227 7629,4592 7587,4669 5102,3304" semanticType="callout" shapeName="Other">
            <msink:sourceLink direction="with" ref="{BC0E2BE3-0210-4878-A0E6-66A78F4850E0}"/>
            <msink:sourceLink direction="with" ref="{A965CAD8-06B0-4BA9-AF74-44E33E382544}"/>
          </msink:context>
        </emma:interpretation>
      </emma:emma>
    </inkml:annotationXML>
    <inkml:trace contextRef="#ctx0" brushRef="#br0">0-3 4257,'0'0'3999,"14"8"-129,-14-8-129,16 8-1548,9 8-258,-4-5-387,20 12 0,-5-7-387,15 13-258,-1-4 0,14 7-258,-2-2 129,11 7-387,6-1 129,6 3-258,-1 0 258,8 6-258,-1 1 0,3 4-129,-3 1 0,0 4 129,-8 4-129,-1 1 129,-2 3-129,-2-1 129,2-5-129,4-2 129,0-3-129,1-6 129,-5-9 0,0-3-129,-5-7 0,-6-2 129,-10-6-258,-8 1 129,-10-2 1,-3-2-130,-6 0 0,-6-2 0,-1-2 0,-3 1 0,-1-4 0,-5-1 0,-16-8 0,25 11 0,-25-11-130,0 0-386,21 13-645,-21-13-3612,-9 0-129,9 0 0,-23-2-387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7.2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283646-9DE5-4F3D-876D-8B8E483CBFA8}" emma:medium="tactile" emma:mode="ink">
          <msink:context xmlns:msink="http://schemas.microsoft.com/ink/2010/main" type="inkDrawing" rotatedBoundingBox="9681,4552 9769,12218 9595,12220 9507,4554" semanticType="verticalRange" shapeName="Other">
            <msink:sourceLink direction="with" ref="{7A7827AC-4E15-4B5E-BB36-875F68B01801}"/>
            <msink:sourceLink direction="with" ref="{F3CF0DA1-43F8-4021-B56E-339C1E541ED9}"/>
          </msink:context>
        </emma:interpretation>
      </emma:emma>
    </inkml:annotationXML>
    <inkml:trace contextRef="#ctx0" brushRef="#br0">-1 63 8256,'7'-21'4257,"-7"21"129,7-18-129,-7 18-1161,0 0-1161,5-25-645,-5 25-258,0 0-258,0 0-129,0 0-258,0 0 0,13 18 0,-8 7-387,2 7 258,2 7-129,0 11 129,3 12-129,-1 13 129,3 12 0,-1 12-258,1 8 258,-5 7-128,2 9-130,-4 7 0,2 8 0,-6 10 0,1 5 0,-4 3 0,1 6 0,-1 2 0,2 5 0,2 5 0,-1 4 0,3-7 0,-1 0 0,2-4 0,0 4 0,-1-1 0,-3 12 0,-3 3 0,0 0 0,-5 3 0,-8 8 0,-3 10 0,0 15 0,0 3 0,0-9 0,2-3 0,5 3 0,2 1 0,5-5 0,2-10 0,0-18 0,0-8 0,4-10 0,5-8 0,1-15 0,5-7 0,-3-16 0,8-8 0,-4-17 0,7-5 0,-11-29-1291,6-1-3611,-7-18-129,-2-16 129,-9-25-516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26.1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995DA1-754F-467B-8B02-EAF41BA9A89B}" emma:medium="tactile" emma:mode="ink">
          <msink:context xmlns:msink="http://schemas.microsoft.com/ink/2010/main" type="inkDrawing" rotatedBoundingBox="15304,4293 15411,12814 15318,12815 15211,4294" semanticType="callout" shapeName="Other"/>
        </emma:interpretation>
      </emma:emma>
    </inkml:annotationXML>
    <inkml:trace contextRef="#ctx0" brushRef="#br0">51-5 9804,'-21'-23'4515,"21"23"-129,-18 0-387,18 0-1548,-10 16-1161,10 9-516,0-3 0,3 15-129,-1-1-129,9 12 0,-6 3 129,7 19-129,-1 8 129,2 20-258,-6 10 0,0 18 0,-4 8-257,-1 12-130,-2 3 0,-3 13 0,-8 5 0,0 9 0,-3-3 0,5 1 0,-2 0 0,4 6 0,4 9 0,3 3 0,0-2 0,5-1 0,4 6 0,2 17 0,1 14 0,1 5 0,-1 2 0,-1 6 0,-4 11 0,-2 8 0,-3 2 0,-2-9 0,0-2 0,0 2 0,-5-4 0,1-10 0,4-17 0,0-5 0,0-1 0,9-4 0,0-16 0,0-18 0,-2-13 0,2-13 0,0-11 0,-8-24 0,10-10-1291,-11-34-3482,0-19-387,0-20 258,-7-16-774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22.7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B9C2E4-490A-4051-B715-92808F5925D1}" emma:medium="tactile" emma:mode="ink">
          <msink:context xmlns:msink="http://schemas.microsoft.com/ink/2010/main" type="writingRegion" rotatedBoundingBox="16121,8411 16593,8411 16593,9151 16121,9151"/>
        </emma:interpretation>
      </emma:emma>
    </inkml:annotationXML>
    <inkml:traceGroup>
      <inkml:annotationXML>
        <emma:emma xmlns:emma="http://www.w3.org/2003/04/emma" version="1.0">
          <emma:interpretation id="{CD5A9088-B931-4EFB-966C-407D7E05AF8A}" emma:medium="tactile" emma:mode="ink">
            <msink:context xmlns:msink="http://schemas.microsoft.com/ink/2010/main" type="paragraph" rotatedBoundingBox="16121,8411 16593,8411 16593,9151 16121,9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665D25-1632-4309-9120-D6D7487BC6AF}" emma:medium="tactile" emma:mode="ink">
              <msink:context xmlns:msink="http://schemas.microsoft.com/ink/2010/main" type="line" rotatedBoundingBox="16121,8411 16593,8411 16593,9151 16121,9151"/>
            </emma:interpretation>
          </emma:emma>
        </inkml:annotationXML>
        <inkml:traceGroup>
          <inkml:annotationXML>
            <emma:emma xmlns:emma="http://www.w3.org/2003/04/emma" version="1.0">
              <emma:interpretation id="{0BE0CB7F-CBC7-49FB-884E-7437C7D12361}" emma:medium="tactile" emma:mode="ink">
                <msink:context xmlns:msink="http://schemas.microsoft.com/ink/2010/main" type="inkWord" rotatedBoundingBox="16121,8411 16593,8411 16593,9151 16121,9151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273 224 13803,'-17'-60'4386,"-7"39"-129,5 1-129,-4 22-3225,-11 7-258,5 19-129,-4 1-129,4 12-129,1 5-129,8 7 0,8 2-129,8 2 129,4-3-129,13-3 0,10-5 0,5-3 129,8-9 0,1-4 0,4-9 0,2-6 258,-2-13 0,3-2 0,-8-9 129,3-11-129,-11-14 0,3-3-257,-15-15-130,-2-6 0,-12-10 0,-2-7 0,-13-1 0,-10 3 0,-5 5 0,-15 1-388,7 31-2063,-15-1-2193,-8 15-258,-7 14-258,-3 8-258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22.1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9528A2-19BA-4EFE-A84E-F57FBA407158}" emma:medium="tactile" emma:mode="ink">
          <msink:context xmlns:msink="http://schemas.microsoft.com/ink/2010/main" type="writingRegion" rotatedBoundingBox="13471,8512 13908,8512 13908,9207 13471,9207">
            <msink:destinationLink direction="with" ref="{EF7BD263-93C5-4E1B-9154-1B3441214C32}"/>
          </msink:context>
        </emma:interpretation>
      </emma:emma>
    </inkml:annotationXML>
    <inkml:traceGroup>
      <inkml:annotationXML>
        <emma:emma xmlns:emma="http://www.w3.org/2003/04/emma" version="1.0">
          <emma:interpretation id="{565B51E6-EA67-4606-80D5-67606EB35E7B}" emma:medium="tactile" emma:mode="ink">
            <msink:context xmlns:msink="http://schemas.microsoft.com/ink/2010/main" type="paragraph" rotatedBoundingBox="13471,8512 13908,8512 13908,9207 13471,9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484560-C566-47FA-B364-133C05D951F1}" emma:medium="tactile" emma:mode="ink">
              <msink:context xmlns:msink="http://schemas.microsoft.com/ink/2010/main" type="line" rotatedBoundingBox="13471,8512 13908,8512 13908,9207 13471,9207"/>
            </emma:interpretation>
          </emma:emma>
        </inkml:annotationXML>
        <inkml:traceGroup>
          <inkml:annotationXML>
            <emma:emma xmlns:emma="http://www.w3.org/2003/04/emma" version="1.0">
              <emma:interpretation id="{A14DA97B-2BC2-48F0-A2AB-6C76D034DC66}" emma:medium="tactile" emma:mode="ink">
                <msink:context xmlns:msink="http://schemas.microsoft.com/ink/2010/main" type="inkWord" rotatedBoundingBox="13471,8512 13908,8512 13908,9207 13471,9207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167 225 11868,'-3'-53'4515,"-3"31"-258,-3 6-129,-10-7-2322,19 23-645,-25-7-129,25 7-387,-25 18-258,13 7-258,-3 7 0,6 9-129,1 5 0,6 7 0,2 1 0,0-1 0,12-1 0,6-2 0,3-6 0,6-7 0,2-6 258,3-6-129,0-11 129,3-4 0,-3-10 0,4 0 129,-4-10-129,-2-6 129,-7-11-129,0-1 1,-10-12-259,-3-4 0,-10-9 0,0-8 0,-16-6 0,-5-3 0,-7 1 0,-6 5 0,-5 7 0,-4 12 0,2 19-130,-7 8-773,12 29-1032,-6 8-2580,6 15-387,6 5 129,7 9-387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21.1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7827AC-4E15-4B5E-BB36-875F68B01801}" emma:medium="tactile" emma:mode="ink">
          <msink:context xmlns:msink="http://schemas.microsoft.com/ink/2010/main" type="writingRegion" rotatedBoundingBox="8529,8645 8848,8645 8848,9373 8529,9373">
            <msink:destinationLink direction="with" ref="{FE283646-9DE5-4F3D-876D-8B8E483CBFA8}"/>
          </msink:context>
        </emma:interpretation>
      </emma:emma>
    </inkml:annotationXML>
    <inkml:traceGroup>
      <inkml:annotationXML>
        <emma:emma xmlns:emma="http://www.w3.org/2003/04/emma" version="1.0">
          <emma:interpretation id="{E3F2C2F4-8544-4FA9-B0DE-C84F727FC8C7}" emma:medium="tactile" emma:mode="ink">
            <msink:context xmlns:msink="http://schemas.microsoft.com/ink/2010/main" type="paragraph" rotatedBoundingBox="8529,8645 8848,8645 8848,9373 8529,9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BADDDA-385E-4194-B94A-2344B9E245A3}" emma:medium="tactile" emma:mode="ink">
              <msink:context xmlns:msink="http://schemas.microsoft.com/ink/2010/main" type="line" rotatedBoundingBox="8529,8645 8848,8645 8848,9373 8529,9373"/>
            </emma:interpretation>
          </emma:emma>
        </inkml:annotationXML>
        <inkml:traceGroup>
          <inkml:annotationXML>
            <emma:emma xmlns:emma="http://www.w3.org/2003/04/emma" version="1.0">
              <emma:interpretation id="{48107EBE-EE34-4CD9-BD4C-5128F7BF309F}" emma:medium="tactile" emma:mode="ink">
                <msink:context xmlns:msink="http://schemas.microsoft.com/ink/2010/main" type="inkWord" rotatedBoundingBox="8529,8645 8848,8645 8848,9373 8529,9373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200 94 8901,'-16'-48'4515,"7"32"-129,-9 0 0,2 1-1548,16 15-1290,-39 15-387,23 15-387,-9-2-258,7 17-129,0 1-129,6 9 129,3 2-258,5 4 0,4-3 0,6-1 0,8-2 129,5-3-258,5-6 129,1-7 0,1-7 0,3-7 0,-4-9 129,1-5 0,-3-11 0,0 0 0,-3-14 130,0-4-388,-6-11 0,0-3 0,-7-7 0,-3-7 0,-4-6 0,0-1 0,-13-6 0,-3 1 0,-3-1 0,-4 6 0,1 6 0,1 6 0,0 13 0,-1 5-130,22 23-773,-39-9-1935,39 9-2064,-27 23 0,22 2-129,3 5-516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21.6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50A786-F2E9-456D-8867-0B58FC1E5C1F}" emma:medium="tactile" emma:mode="ink">
          <msink:context xmlns:msink="http://schemas.microsoft.com/ink/2010/main" type="writingRegion" rotatedBoundingBox="10538,8645 11000,8645 11000,9328 10538,9328"/>
        </emma:interpretation>
      </emma:emma>
    </inkml:annotationXML>
    <inkml:traceGroup>
      <inkml:annotationXML>
        <emma:emma xmlns:emma="http://www.w3.org/2003/04/emma" version="1.0">
          <emma:interpretation id="{4CEBD480-E324-4687-AE80-4A6215AB29A6}" emma:medium="tactile" emma:mode="ink">
            <msink:context xmlns:msink="http://schemas.microsoft.com/ink/2010/main" type="paragraph" rotatedBoundingBox="10538,8645 11000,8645 11000,9328 10538,9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D995A-D012-46B0-A0AC-052E9EF92DE3}" emma:medium="tactile" emma:mode="ink">
              <msink:context xmlns:msink="http://schemas.microsoft.com/ink/2010/main" type="line" rotatedBoundingBox="10538,8645 11000,8645 11000,9328 10538,9328"/>
            </emma:interpretation>
          </emma:emma>
        </inkml:annotationXML>
        <inkml:traceGroup>
          <inkml:annotationXML>
            <emma:emma xmlns:emma="http://www.w3.org/2003/04/emma" version="1.0">
              <emma:interpretation id="{31848F85-34FF-4871-86FF-C5D9F3A0E970}" emma:medium="tactile" emma:mode="ink">
                <msink:context xmlns:msink="http://schemas.microsoft.com/ink/2010/main" type="inkWord" rotatedBoundingBox="10538,8645 11000,8645 11000,9328 10538,9328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289 105 12642,'-63'-21'4644,"30"21"-516,-8 2 258,-2 10-3225,15 20-516,-6-2-129,12 13 0,5 2-387,10 8 0,7 0 129,8 1-258,16-3 258,6-1-258,5-4 258,5-5-129,-3-9 129,4-3 0,-6-13 0,5-6 258,-10-10-129,2-1 129,-7-19 129,3-5-515,-8-10-130,-1-5 0,-10-8 0,0-5 0,-9-9 0,-2 0 0,-14-3 0,-5 3 0,-6 2 0,-1 6 0,-2 15 0,-6 5 0,9 27-1162,-17-9-1547,15 18-2064,3 14-129,6 9-129,6 7-258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28.7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EF79FF-6AB3-45FE-8F0C-13BE27702584}" emma:medium="tactile" emma:mode="ink">
          <msink:context xmlns:msink="http://schemas.microsoft.com/ink/2010/main" type="writingRegion" rotatedBoundingBox="13535,4741 14141,4741 14141,11264 13535,11264">
            <msink:destinationLink direction="with" ref="{FD3B577F-64DB-4F9A-8CBF-362855C1FFC1}"/>
            <msink:destinationLink direction="with" ref="{EF7BD263-93C5-4E1B-9154-1B3441214C32}"/>
            <msink:destinationLink direction="with" ref="{D4FEAAA2-9EA2-4C0A-9024-3F06A157C552}"/>
          </msink:context>
        </emma:interpretation>
      </emma:emma>
    </inkml:annotationXML>
    <inkml:traceGroup>
      <inkml:annotationXML>
        <emma:emma xmlns:emma="http://www.w3.org/2003/04/emma" version="1.0">
          <emma:interpretation id="{47D02D47-7EBB-464C-8DB8-F59385C92611}" emma:medium="tactile" emma:mode="ink">
            <msink:context xmlns:msink="http://schemas.microsoft.com/ink/2010/main" type="paragraph" rotatedBoundingBox="13535,4741 14141,4741 14141,11264 13535,11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7C5053-1B70-4EFA-99ED-B1B5020A4579}" emma:medium="tactile" emma:mode="ink">
              <msink:context xmlns:msink="http://schemas.microsoft.com/ink/2010/main" type="line" rotatedBoundingBox="13535,4741 14141,4741 14141,11264 13535,11264"/>
            </emma:interpretation>
          </emma:emma>
        </inkml:annotationXML>
        <inkml:traceGroup>
          <inkml:annotationXML>
            <emma:emma xmlns:emma="http://www.w3.org/2003/04/emma" version="1.0">
              <emma:interpretation id="{43C0ECDB-5D38-4920-AD08-6418CCDAE4BE}" emma:medium="tactile" emma:mode="ink">
                <msink:context xmlns:msink="http://schemas.microsoft.com/ink/2010/main" type="inkWord" rotatedBoundingBox="13535,4741 14141,4741 14141,11264 13535,11264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107 211 6321,'21'-58'4773,"-16"24"-258,4 7-129,-5 4-1032,-8-11-516,4 34-774,-16-35-645,16 35-387,-28 0-387,12 7-258,-7 11-129,7 14-129,0 7 0,3 12-129,6 15 0,5 5 129,2 9-129,2 6 0,9 3 0,3 0 0,5-4 0,3-7 129,1-10-129,2-9 129,0-17-129,3-8 130,-1-14-130,5-11 0,-4-9 0,6-13 0,-5-15 0,3-10 0,-4-13 0,1-10 0,-8-13 0,-5-8 0,-9-5 0,-7-2 0,-2 3 0,-16 6 0,-5 11 0,-7 8 0,0 19 0,-7 6 0,10 31 0,-19 5-4645,14 10-386,-2 19 0,4 15-258</inkml:trace>
          <inkml:trace contextRef="#ctx0" brushRef="#br0" timeOffset="1232.4021">23 2172 11739,'-34'-11'3999,"34"11"-129,-26 0 129,26 0-2709,-22 25-774,12-5-129,2 12 0,-4-2 0,7 11-129,-6 3 0,7 8-129,1 5 0,3 3 258,0-3-129,3 2 0,6-6 129,7-1 0,0-11 0,7-4 129,-1-17-129,6-1 129,-3-12 0,7-3 0,-3-8-129,4-12 0,-4-12-257,3-8-130,-7-14 0,1-8 0,-8-8 0,-4-5 0,-10-2 0,-4 2 0,-9 1 0,-10 8 0,-6 10 0,-7 13 0,0 9 0,-9 10 0,9 19 0,-15-3-1936,14 17-2837,-3 12-258,6 12-129,1 13-387</inkml:trace>
          <inkml:trace contextRef="#ctx0" brushRef="#br0" timeOffset="1934.4034">144 5818 13545,'-25'-42'4515,"13"26"-258,12 16 258,0 0-2838,-29-13-645,29 13-387,-18 18 0,11 7-258,-3 7-129,4 11 0,1 12-129,3 9 129,2 3-258,5 8 129,10-4-129,6-1 129,6-5-129,1-8 0,2-10 129,4-8 0,0-14 1,5-8-130,-5-11 0,2-6 0,-6-11 0,4-12 0,-8-16 0,3-9 0,-10-16 0,-3-7 0,-9-9 0,-7-1 0,-3 0 0,-17 4 0,-10 8 0,-6 10 0,-4 15 0,-8 10 0,1 12 0,-6 3 0,16 19 0,-15 0-4516,15 0-515,-1 7-129,8 5-258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8.4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E3913E-C6AB-41DB-87D6-D40FE61FE0E5}" emma:medium="tactile" emma:mode="ink">
          <msink:context xmlns:msink="http://schemas.microsoft.com/ink/2010/main" type="inkDrawing" rotatedBoundingBox="6982,6007 8571,5950 8573,6009 6984,6065" shapeName="Other"/>
        </emma:interpretation>
      </emma:emma>
    </inkml:annotationXML>
    <inkml:trace contextRef="#ctx0" brushRef="#br0">5630 5156 2193,'-19'-12'3225,"19"12"516,0 0-1290,0 0-516,0 0-129,0 0 258,0 0-516,0 0-258,0 0-258,0 0-129,0 0-258,0 0-129,0 0-258,0 0-258,0 0 0,0 0-129,0 0 0,-18-8 129,18 8 0,0 0 0,0 0 129,-20-5 129,20 5 0,0 0 0,0 0 129,-19-2 0,19 2-129,0 0 0,0 0-129,0 0 129,0 0-129,-16 0 129,16 0 0,0 0 258,18 0-129,-18 0 129,46 11 129,-14-9 0,21 7 129,2-8-258,17 7 0,-1-8-129,12 3 0,-3-3-129,6 0 0,-6 0-129,-2-2 0,-3-3 1,0 0-130,-4-2 0,5-1 0,-3 0 0,4-1 0,-6 0 0,0 0 0,-7 2 0,-7 1 0,-13 3 0,-10-1 0,-9 3 0,-25 1 0,23 0 0,-23 0-130,0 0-1031,-9 7-3741,9-7-258,-19 14 129,19-14-645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37.3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7E3BD7-881C-4E6D-93C7-1969D9BBE76E}" emma:medium="tactile" emma:mode="ink">
          <msink:context xmlns:msink="http://schemas.microsoft.com/ink/2010/main" type="inkDrawing" rotatedBoundingBox="8035,8480 17900,8779 17861,10079 7995,9780" shapeName="Other">
            <msink:destinationLink direction="with" ref="{6C5ADCC8-55E1-4FBE-9D15-1FA206707AAE}"/>
          </msink:context>
        </emma:interpretation>
      </emma:emma>
    </inkml:annotationXML>
    <inkml:trace contextRef="#ctx0" brushRef="#br0">11 62 7482,'-1'-39'4644,"-7"7"-129,8 32-387,0 0-1161,-19-23-903,19 23-774,2 14-129,14 18-258,-9 0-258,11 18 0,-4 2-129,9 15-129,-4 3 0,3 8 0,-6-4-129,3 7 0,-1-3-128,0 2-130,0 0 0,-2 0 0,-2-5 0,-2-2 0,1-8 0,-2-4 0,-4-11 0,-4-9 0,3-9 0,-3-11 0,-1-3 0,-2-18 0,0 0 0,0 0 0,0 0 0,16 7 0,-16-7 0,27-4 0,-6-3 0,7 2 0,8 1 0,8-3 0,10 4 0,8 3 0,7 0 0,11 0 0,13 0 0,17 3 0,13 1 0,12-2 0,13-1 0,8-1 0,15 0 0,18-5 0,10-4 0,4 0 0,7 0 0,8 0 0,15-5 0,8 2 0,-1 3 0,-6-2 0,3 2 0,3-1 0,-3 4 0,-10 3 0,-13-1 0,-6 4 0,-2-2 0,-3-3 0,-11 0 0,-12 1 0,-6 2 0,-5-5 0,0 0 0,-2 2 0,-5-1 0,-2 5 0,-5 1 0,0 0 0,0 0 0,-1 0 0,3 0 0,-1 0 0,1-2 0,-1-3 0,1-6 0,0-3 0,-4-1 0,-2-1 0,-5 6 0,-9 1 0,-11 0 0,-7 4 0,-7 3 0,-11 2 0,-4 0-388,-17 0-257,-2 14-387,-25-14-774,11 9-2967,-25 0 129,-10 2-387,-13 3 0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36.1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5ADCC8-55E1-4FBE-9D15-1FA206707AAE}" emma:medium="tactile" emma:mode="ink">
          <msink:context xmlns:msink="http://schemas.microsoft.com/ink/2010/main" type="inkDrawing" rotatedBoundingBox="8122,7887 17250,8229 17201,9547 8072,9205" semanticType="callout" shapeName="Other">
            <msink:sourceLink direction="with" ref="{E77E3BD7-881C-4E6D-93C7-1969D9BBE76E}"/>
          </msink:context>
        </emma:interpretation>
      </emma:emma>
    </inkml:annotationXML>
    <inkml:trace contextRef="#ctx0" brushRef="#br0">-2 199 1032,'9'0'3354,"-9"0"387,0 0 0,25-7-1290,-7 7-129,-18 0 0,41 9-387,-23-7-387,21 10-258,-11-10-258,22 8-258,-5-8-258,17 4 0,0-6 0,18 0-258,0-4 0,14-3 0,10-4 0,11 2-129,6-5 129,7 5-129,2 0 0,5 2 0,1-2 0,2 4 0,-1-2-129,4 3 129,-1-1-129,-1 0 129,0-1-129,-2-1 0,0 0 129,-4 0-129,-3 0 0,-2 1 129,-2 1-129,2 0 0,-3 1 0,-1 2 0,-1 1 129,-2-1-129,-3 0 0,-3 0 129,-3 1-129,0-1 129,2 0-129,0 0 129,2 0-129,-1-1 0,1 3 0,-1 0 129,-1-2-129,0 2 0,-2 0 0,4 0 0,3 0 0,0 0 129,0 0-129,1 0 0,-3 0 0,0 0 0,-3 0 0,-5 4 0,1-3 0,0 3 0,6-2 0,-1 0 0,5-2 0,-3 1 0,0-1 0,1 0 0,-6 0 0,-4 0 0,-4-1 0,-3-3 0,-3-1 0,1-1 0,-1 1 0,0-2 0,0 0 0,-2 1 0,-4 1 0,-3 0 0,-5 1 0,-8 1 0,-4-1 0,-8 2-129,-7 1 129,-6 1 0,-8-2 0,-8 2 0,-4 0 129,-6 0-129,-8 0 0,-17 0 0,20 0-129,-20 0 129,0 0 0,0 0 129,0 0-129,5 19 129,-5-19-129,0 32 129,0-5 0,0 9 0,0 8 0,0 13 0,0 11-129,2 6 129,2 6 0,3 6 129,-4-3 0,6 3 0,-5-8 129,5-3-257,-2-13-130,2-3 0,-2-8 0,2-3 0,-2-5 0,2-4 0,-2-3 0,-4-4 0,4 3 0,-12-19-2323,-2 7-2450,-11-8-258,-5-3-258,-11-8-258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47.8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7BD263-93C5-4E1B-9154-1B3441214C32}" emma:medium="tactile" emma:mode="ink">
          <msink:context xmlns:msink="http://schemas.microsoft.com/ink/2010/main" type="inkDrawing" rotatedBoundingBox="14668,4497 15317,11670 12776,11899 12127,4727" semanticType="verticalRange" shapeName="Other">
            <msink:sourceLink direction="with" ref="{F3EF79FF-6AB3-45FE-8F0C-13BE27702584}"/>
            <msink:sourceLink direction="with" ref="{9A9528A2-19BA-4EFE-A84E-F57FBA407158}"/>
          </msink:context>
        </emma:interpretation>
      </emma:emma>
    </inkml:annotationXML>
    <inkml:trace contextRef="#ctx0" brushRef="#br0">502 20 10320,'-25'-22'4386,"25"22"-129,-16 0-129,16 0-1935,-12 18-645,12 2-387,-13-4 0,11 16-129,-10-2-258,8 22 0,-8 5-129,7 23-257,-8 7-388,6 16 0,-4 7 0,1 13 0,-3 5 0,1 9 0,-1 9 0,1 3 0,0 2 0,-1 2 0,1 2 0,3 0 0,2 0 0,3 3 0,2-5 0,2 0 0,0-4 0,0-1 0,0-4 0,0-2 0,0-1 0,-5-8 0,-8-1 0,-3 0 0,-3-1 0,-1-1 0,-1 2 0,3-2 0,-3-2 0,1 0 0,2 0 0,2 0 0,2 2 0,2 1 0,-1 1 0,3 0 0,4-1 0,3-1 0,1-4 0,2-5 0,0 0 0,9-1 0,2-5 0,3-3 0,0-1 0,4-8 0,-2-4 0,0-8 0,-2-9 0,-1-9 0,-1-6 0,-5-6 0,0-4 0,-1-4 0,-1-3 0,0-4 0,1-5 0,-1-4 0,0-4 0,-1-7 0,-1-8 0,-3-18 0,6 27 0,-6-27 0,0 0 0,0 0 0,0 0 0,19 0 0,-19 0 0,25-9 0,-7-2 0,5 0 0,9 1 0,5-3 0,11 1 0,6-4 0,13-2 0,12 2 0,11-2 0,19 0 0,10 2 0,7 0 0,6 4 0,1 1 0,1 2 0,-3-1 0,-1 1 0,-7 0 0,-4-3 0,-1 1 0,-5-2 0,-6 3 0,-9 1 0,-13 0 0,-10 4 0,-23-4 0,-4 9-646,-29 0-4256,-19 0-387,0 0 258,-10 12-516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46.4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FEAAA2-9EA2-4C0A-9024-3F06A157C552}" emma:medium="tactile" emma:mode="ink">
          <msink:context xmlns:msink="http://schemas.microsoft.com/ink/2010/main" type="inkDrawing" rotatedBoundingBox="14387,4474 15173,11597 13975,11729 13190,4606" semanticType="verticalRange" shapeName="Other">
            <msink:sourceLink direction="with" ref="{F3EF79FF-6AB3-45FE-8F0C-13BE27702584}"/>
          </msink:context>
        </emma:interpretation>
      </emma:emma>
    </inkml:annotationXML>
    <inkml:trace contextRef="#ctx0" brushRef="#br0">-20 64 6192,'0'0'3612,"-25"-8"129,25 8-129,0 0-1419,0 0-903,0 0-258,0 0-129,26 6 258,-8-6-258,14 2-129,2-2 0,14 0-258,0-2-129,13 0 129,1-5-258,7 3 0,2-3-129,2 5 0,-3-3 0,-3 3 0,-4 0-129,-5 1 0,-6 1 129,-6 0-129,-7 0 0,-3 0 129,-6 0-129,-3 0 129,-4 0-129,0-2 129,-5 0 0,-1 2-129,-17 0 129,22-3-129,-22 3 0,0 0 129,16-2-129,-16 2 0,0 0 0,0 0 129,0 0-129,0 0 0,0 0 0,0 0-129,16 14 258,-16-14-129,12 20 258,-12-20-258,16 30 129,-7-12 0,-2-1 0,0 7 0,-1 0 0,-1 7-129,0 4 0,-1 6 129,0 9-129,-3 7 129,-1 11 0,0 4 0,-1 5 0,-5 7 0,1 1 0,0 4 129,-4-2-129,3 4 0,-1-2 129,4 5-129,-1 9-129,1 7 258,-1 4-128,2 9-130,-1 2 0,3 3 0,0 0 0,0 7 0,0-4 0,3 5 0,1-3 0,1 1 0,0-5 0,1-2 0,-1-3 0,2-10 0,-3-7 0,1-11 0,-1-9 0,1-5 0,-1-4 0,1-3 0,0-4 0,-1 0 0,-1-2 0,1-1 0,-2-2 0,1 1 0,-3-1 0,2 0 0,-2 0 0,2 0 0,0 0 0,3 3 0,0 0 0,4 6 0,0 1 0,2 10 0,1 8 0,2 11 0,-1 4 0,3 6 0,0 8 0,2 5 0,1 2 0,3 5 0,1 0 0,2-3 0,-1 3 0,0-7 0,-3-2 0,-5-8 0,0-6 0,-7-16 0,3-7 0,-8-25 0,23-4-4516,-13-15-644,9-15-258,2-16 0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4:33.0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CF0DA1-43F8-4021-B56E-339C1E541ED9}" emma:medium="tactile" emma:mode="ink">
          <msink:context xmlns:msink="http://schemas.microsoft.com/ink/2010/main" type="writingRegion" rotatedBoundingBox="6871,5039 7286,11508 6174,11579 5759,5111">
            <msink:destinationLink direction="with" ref="{FE283646-9DE5-4F3D-876D-8B8E483CBFA8}"/>
          </msink:context>
        </emma:interpretation>
      </emma:emma>
    </inkml:annotationXML>
    <inkml:traceGroup>
      <inkml:annotationXML>
        <emma:emma xmlns:emma="http://www.w3.org/2003/04/emma" version="1.0">
          <emma:interpretation id="{F050C1D3-4211-4ACB-B8AD-481F5DD8E35B}" emma:medium="tactile" emma:mode="ink">
            <msink:context xmlns:msink="http://schemas.microsoft.com/ink/2010/main" type="paragraph" rotatedBoundingBox="6871,5039 7286,11508 6174,11579 5759,5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121084-AF3B-41C7-8405-4E1F674A7C4F}" emma:medium="tactile" emma:mode="ink">
              <msink:context xmlns:msink="http://schemas.microsoft.com/ink/2010/main" type="line" rotatedBoundingBox="6871,5039 7286,11508 6174,11579 5759,5111"/>
            </emma:interpretation>
          </emma:emma>
        </inkml:annotationXML>
        <inkml:traceGroup>
          <inkml:annotationXML>
            <emma:emma xmlns:emma="http://www.w3.org/2003/04/emma" version="1.0">
              <emma:interpretation id="{03E8DA55-93B0-46B7-AC1B-589A94615D9D}" emma:medium="tactile" emma:mode="ink">
                <msink:context xmlns:msink="http://schemas.microsoft.com/ink/2010/main" type="inkWord" rotatedBoundingBox="6871,5039 7286,11508 6174,11579 5759,5111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4715 4357 12255,'-16'-32'4257,"16"32"-387,-21 0 0,3 7-2709,9 23-645,-1 2-387,1 11 0,2 3-129,1 6 129,5-2-129,1 0 0,3-4 0,10-5 0,3-6 129,3-3 0,1-9 0,6 1 129,1-10 0,3-5 129,-1-9 129,5 0 0,-10-9 0,7-9 0,-10-12 129,0-6-258,-12-10 129,0-2-129,-9-7-129,-7-2-129,-11 2-129,-8 1-258,-3 13-129,-12 2-387,11 27-774,-20 3-3096,11 9 0,3 11-258,3 12-129</inkml:trace>
          <inkml:trace contextRef="#ctx0" brushRef="#br0" timeOffset="-436.8008">4098 4378 7869,'-16'-48'4128,"16"48"0,-28-32-258,5 18-1806,7 16-516,-13 1-387,10 22-387,-12-1-387,10 15 0,-6 2-129,8 10 0,1 1-129,9 3 0,4-4 0,5 3 0,7-8 0,11-1 0,5-8 0,9-2 258,0-8-129,7-2 129,-2-11 0,8-1 0,-8-10 129,6-3-129,-9-1 0,3-12 0,-10-7 0,1-3 0,-8-10-129,-4-5 0,-7-6-129,-6-4 1,-3-9-130,-9 0 0,-9-5 0,-3-1 0,-6 10 0,-5 3 0,2 11-388,-7 3-257,12 26-516,-18-6-903,25 16-2580,-5 23-129,7 9-129,7 7-258</inkml:trace>
          <inkml:trace contextRef="#ctx0" brushRef="#br0" timeOffset="795.6014">4274 6171 10449,'-16'-37'4644,"-7"5"-129,23 32-129,0 0-2580,-34-18-774,34 18-258,-33 6-258,17 11-258,-6 5-129,1 6-129,0 10 0,1 4-129,4 10 258,3 3-258,5 5 129,6 3 0,2-3 0,10 1 129,8-8-129,9-3 129,3-13 0,8-3 129,1-16 0,7-4 129,-3-14 0,1 0 0,-3-11 0,2-6 129,-10-14-129,1 1 0,-11-11-129,-1-1 0,-12-10-128,-2-1-130,-8-4 0,-6-4 0,-13 1 0,-6-1 0,-6 6 0,-4 3 0,-2 13 0,-8 6 0,2 17-259,-8 3-773,21 22-1548,-8 5-2451,-1 11 129,4 4-516,6 4 129</inkml:trace>
          <inkml:trace contextRef="#ctx0" brushRef="#br0" timeOffset="1279.2023">4851 6079 12384,'0'0'4644,"0"0"-258,0 0 129,0 0-2967,0 0-387,12 30-387,-10-12 0,12 19-258,-3 4 0,5 14-258,-2 15-258,-3 3-903,10 10-3612,-16 6-387,-3-2 129,-2 2-645</inkml:trace>
          <inkml:trace contextRef="#ctx0" brushRef="#br0" timeOffset="2402.4042">4374 8125 8385,'-5'-40'4902,"3"24"-387,-2 0 0,-1-1-1290,5 17-1161,0 0-774,0 0-258,0 0-387,0 33-129,0-6-129,0 11 0,2 2-129,5 12 129,-2 1-128,0 6-259,1 2 0,-3-1 0,3 2 0,-5-7-259,8 2-386,-7-16-516,14 13-774,-16-28-2451,11-6-258,-11-20-258,25 7-129</inkml:trace>
          <inkml:trace contextRef="#ctx0" brushRef="#br0" timeOffset="2667.6047">4938 8112 11868,'14'-43'4773,"-14"43"-258,0-17 129,0 17-2193,-11 3-1161,11 17-387,0-1-258,4 13-129,-2 0 0,8 13 0,-1-1-386,5 6-130,4 2 0,-4-4 0,13 10-1033,-20-8-3482,11 4-387,-4-3 129,-3 1-516</inkml:trace>
          <inkml:trace contextRef="#ctx0" brushRef="#br0" timeOffset="3572.4063">4763 10277 12900,'8'-60'4773,"-8"60"-387,-11-22 129,11 22-2451,-16 16-1032,0 7-387,9 15-258,-4-1 0,6 9-129,1-1 0,4 1-258,0-5 258,11 0-258,3-7 0,4-1-129,1-8 129,5-3-129,-1-8 0,5-3 387,1-11-258,4 0 129,-2-8 387,4-9-258,-3-6-128,2-6-130,-7-7 0,-4-1 0,-12-9 0,-8-2 0,-3-4 0,-21-5 0,-6 2 0,-14-5 0,7 21-259,-15-11-4643,1 11-129,-1 5 0,7 5-258</inkml:trace>
          <inkml:trace contextRef="#ctx0" brushRef="#br0" timeOffset="3182.4056">4452 10048 13674,'0'0'4644,"-14"23"-129,9 0 258,-4-4-3096,9 24-645,-2-7-129,2 13-258,0-4 0,2 6-386,-1-3-259,1 6 0,2-1 0,-2-3-130,1-2-257,-3-11-516,5 4-129,-5-19-516,13 8-516,-13-30-1548,0 0-1161,21 12 129,-21-12-129,29-14 129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33.2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E42E92-C884-49B9-BC62-5E3192A725B9}" emma:medium="tactile" emma:mode="ink">
          <msink:context xmlns:msink="http://schemas.microsoft.com/ink/2010/main" type="writingRegion" rotatedBoundingBox="2291,13130 12609,13354 12519,17466 2202,17242"/>
        </emma:interpretation>
      </emma:emma>
    </inkml:annotationXML>
    <inkml:traceGroup>
      <inkml:annotationXML>
        <emma:emma xmlns:emma="http://www.w3.org/2003/04/emma" version="1.0">
          <emma:interpretation id="{ED357A92-B980-439F-BC36-9CC52011951B}" emma:medium="tactile" emma:mode="ink">
            <msink:context xmlns:msink="http://schemas.microsoft.com/ink/2010/main" type="paragraph" rotatedBoundingBox="2291,13131 11732,13330 11686,15502 2245,15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992B3C-76FB-4956-8071-F6F7E9307380}" emma:medium="tactile" emma:mode="ink">
              <msink:context xmlns:msink="http://schemas.microsoft.com/ink/2010/main" type="line" rotatedBoundingBox="2291,13131 11732,13330 11686,15502 2245,15304"/>
            </emma:interpretation>
          </emma:emma>
        </inkml:annotationXML>
        <inkml:traceGroup>
          <inkml:annotationXML>
            <emma:emma xmlns:emma="http://www.w3.org/2003/04/emma" version="1.0">
              <emma:interpretation id="{75FA514D-78DE-44CE-915B-36DBFF9532CF}" emma:medium="tactile" emma:mode="ink">
                <msink:context xmlns:msink="http://schemas.microsoft.com/ink/2010/main" type="inkWord" rotatedBoundingBox="6757,13819 11720,13923 11699,14924 6736,14819">
                  <msink:destinationLink direction="with" ref="{66C74F3B-F337-45CD-90C9-2F38B8246922}"/>
                </msink:context>
              </emma:interpretation>
              <emma:one-of disjunction-type="recognition" id="oneOf0">
                <emma:interpretation id="interp0" emma:lang="en-US" emma:confidence="0">
                  <emma:literal>4=AB+CD</emma:literal>
                </emma:interpretation>
                <emma:interpretation id="interp1" emma:lang="en-US" emma:confidence="0">
                  <emma:literal>4=AB+cD</emma:literal>
                </emma:interpretation>
                <emma:interpretation id="interp2" emma:lang="en-US" emma:confidence="0">
                  <emma:literal>4=AB+cd</emma:literal>
                </emma:interpretation>
                <emma:interpretation id="interp3" emma:lang="en-US" emma:confidence="0">
                  <emma:literal>4=AB+Cd</emma:literal>
                </emma:interpretation>
                <emma:interpretation id="interp4" emma:lang="en-US" emma:confidence="0">
                  <emma:literal>Fasted</emma:literal>
                </emma:interpretation>
              </emma:one-of>
            </emma:emma>
          </inkml:annotationXML>
          <inkml:trace contextRef="#ctx0" brushRef="#br0">398 12556 10965,'-39'3'4644,"39"-3"-258,0 0-129,-21 0-2580,32 7-516,-11-7 0,51 4-258,-8-4-129,23 3-129,8-3-129,22 0-129,13-10 0,17-3 0,11-6-129,14-1 1,1-5-259,0-1 0,-6-3 0,-9 8 0,-16-2 0,-18 7 0,-21 1 0,-27 7 0,-12 4 0,-22-1 0,-3 8-775,-18-3-3353,-9 18-903,9-18 0,-32 32-258,13-9-387</inkml:trace>
          <inkml:trace contextRef="#ctx0" brushRef="#br0" timeOffset="-826.8014">1818 13111 10836,'35'-27'4773,"-35"27"-258,0 0 258,0 0-2322,0 0-1290,0 28-258,-17-10-129,1 12-129,-11 1-258,-2 8 0,-8 4-258,-4 3-129,0 4-258,-7-6-258,9 15-903,-14-11-2967,8-2-387,6-3-258,4-9 0</inkml:trace>
          <inkml:trace contextRef="#ctx0" brushRef="#br0" timeOffset="-1060.8018">662 13100 9675,'0'0'4644,"0"0"-258,14-11-258,-14 11-1935,0 0-903,34 9 0,-34-9-258,41 16-129,-15-3-258,12 10-129,1 0-129,9 9 0,0 0-129,3 9-129,-3 2 0,0-1 0,-5-1 0,-2 0-129,-5-5 129,-1-6 0,-6-2-129,1-10 0,-7-2 129,0-5-258,-3-2 0,-4-6-129,-16-3-129,21 4-258,-21-4-258,0 0-903,30-9-2193,-30 9-774,11-36 0,-4 13-387,-2-7 129</inkml:trace>
          <inkml:trace contextRef="#ctx0" brushRef="#br0" timeOffset="-530.4009">1325 13641 14577,'0'0'5031,"0"0"-258,0 0 129,0 0-3483,7 18-516,-7 10-129,0 15-386,0 6-388,-3 16 0,-4 2 0,-1 10 0,1-4 0,0 1 0,2-6 0,1-2 0,2-8 0,1-11 0,1-5 0,0-15 0,0 1-517,0-28-773,5 22-2322,-5-22-1548,0-11 258,0-12-387,0-5-387</inkml:trace>
          <inkml:trace contextRef="#ctx0" brushRef="#br0" timeOffset="592.8011">2584 13884 10320,'0'0'4644,"9"-3"258,11-1-387,1 4-1032,-1-1-2193,26 1-129,-10-2-258,21 2-258,-4-4-129,11 2-128,0-1-388,4 1 0,-3 0 0,-4 1 0,-6 1 0,-11-2-388,1 2-773,-27 0-2967,1 0-774,-19 0-129,0 0-129,0 0-645</inkml:trace>
          <inkml:trace contextRef="#ctx0" brushRef="#br0" timeOffset="826.8015">2874 14023 13674,'-16'4'5160,"16"-4"-258,13 3 0,-13-3-3225,57 2-645,-15-2-258,19 2-128,3-2-646,11 0 0,8 0-259,-3-13-2708,13-1-1677,6-7-387,8-9-258,9-13-258</inkml:trace>
          <inkml:trace contextRef="#ctx0" brushRef="#br0" timeOffset="5304.0093">4833 13257 8772,'16'-11'4128,"-16"11"258,10 11-387,1 13-2193,-11-2-516,2 15 0,-2-1-258,0 13-387,0 1-129,-4 7 0,-5-5-258,2 5 0,-3-11-129,3 0 0,-2-10 0,2-8 0,-1-6-129,8-22 129,-8 19 0,8-19 0,-8-9-129,7-12 129,1-9-129,0-13 0,1-12 129,8-11-258,6-10 129,2-3 0,3-1 129,1 6-129,-1 1 129,3 12 0,-7 11 0,2 15 129,-8 8-129,-1 11 129,-9 16 129,0 0-258,22-11 129,-22 11 0,21 15 0,-7 4 0,2 3-128,6 10-130,-3 1 0,4 10 0,-1 7 0,1 7 0,-2 3 0,2 6 0,-1 2 0,1-3 0,-4 1 0,1-3 0,-2-10 0,-2-7 0,-4-8 0,-1-10 0,-4-7 0,-7-21 0,3 25 0,-3-25 0,-8 2-775,-17-14-2063,7 1-1935,-7-12-258,0 0 0,-7-8-387</inkml:trace>
          <inkml:trace contextRef="#ctx0" brushRef="#br0" timeOffset="6130.8108">4811 13559 5031,'73'-4'3483,"-7"4"0,-4-16-516,22 6-1419,3-12-1161,0-1-516,4-5-516,-11-6-129,-3 0 258,-15-3 258,-11 5 516,-11-7 645,-7 19 774,-18-12 129,4 20 129,-15-10 129,-4 22 129,0 0-387,21 11-258,-21 5-516,9 18-258,-4 3-129,8 15-129,-6 1-129,4 9 0,-6 1-128,2-3-259,-5-3 0,0-9 0,-2-11 0,0-10 0,-8-11 0,8-16 0,-21-5 0,9-22 0,1-16 0,2-12 0,0-9 0,6-9 0,3-5 0,3 1 0,11 5 0,6 6 0,5 11 0,3 14 0,8 10 0,1 14 0,2 10 0,4 7 0,-4 3 0,-1 13 0,-8 4 0,-9 6 0,-10 3 0,-11 3 0,-7 3 0,-16-1 0,-4 4 0,-5-6-130,3 0-257,-1-8 0,11 1 0,3-10 0,16-15 129,-6 21 0,6-21 129,15 9 129,6-7 0,4 3 129,3-1 129,8 8-129,-1 0 129,6 10 0,-5 3 0,-1 7 0,-6-2 129,-4 9 1,-11-5-388,-7 0 0,-7-4 0,-19-2 0,-13-6 0,-11-5 0,-10-4 0,-8-6 0,-7-2 0,-3-5 0,2 0 0,1-3 0,10-3 0,1-6-130,18 12-1805,-2-9-2967,12 2-129,6-2-129,23 9-129</inkml:trace>
          <inkml:trace contextRef="#ctx0" brushRef="#br0" timeOffset="11154.0196">6807 13593 13545,'0'0'4644,"0"-20"-129,0 20-129,27-5-2838,-27 5-258,44-7-387,-15-2 0,17 7-258,4-7-257,12 4-388,6-4 0,5 5 0,0-3 0,-2 2 0,-2 0 0,-12-4 0,-5 9-517,-22-18-1418,-2 11-2709,-28 7-258,11-27 0,-16 11-129</inkml:trace>
          <inkml:trace contextRef="#ctx0" brushRef="#br0" timeOffset="11372.42">7295 13265 14835,'-22'-17'4902,"22"17"0,0 0-387,6 33-3096,-6-4-387,12 22-129,-8 5-644,6 15-259,-6 5 0,1 3 0,2 4 0,-7-10-130,7 2-3482,-7-18-1161,0-8-129,0-13-258,0-11-516</inkml:trace>
          <inkml:trace contextRef="#ctx0" brushRef="#br0" timeOffset="15366.027">8446 13144 10836,'0'-21'4257,"0"-9"0,0 30-516,-9-18-1677,-16 6-645,25 12-387,-38 0-258,22 3-129,-10 4-129,6 13-129,-5 1 0,4 9 0,-6 4-129,6 11 0,-2 6-129,7 6 0,5 7 0,11 0-129,5 4-258,18-6 129,20-1-258,12-13 0,18-7 0,4-18-258,15-2-387,-8-21-645,12 2-1290,-7-8-1161,-11-15-129,-1-4-129,-15-10-258</inkml:trace>
          <inkml:trace contextRef="#ctx0" brushRef="#br0" timeOffset="15834.0278">9129 13297 12126,'17'-42'4644,"14"35"-129,6 7 129,4 0-2451,23 25-645,-7-8-129,21 19-258,-12-2-644,7 12-517,-14-2 0,-6 10 0,-18-3 0,-15 4 0,-20 1 0,-23-3 0,-20-1 0,-17-10 0,-8 5 0,-24-17-3226,6-2-1418,-3-8-645,9-6 129</inkml:trace>
          <inkml:trace contextRef="#ctx0" brushRef="#br0" timeOffset="15584.4274">9219 13424 14835,'11'-66'4644,"-11"45"-129,0 21 129,0 0-2580,0 0-903,0 37-387,-2-2-644,2 12-130,0 3 0,0 10 0,2-1 0,3 1 0,4-5 0,-2-10 0,2-6 0,-5-12 0,5-2 0,-9-25-775,0 0-1805,0 0-2064,0-13-129,-11-19-258,-1-5 0</inkml:trace>
        </inkml:traceGroup>
      </inkml:traceGroup>
    </inkml:traceGroup>
    <inkml:traceGroup>
      <inkml:annotationXML>
        <emma:emma xmlns:emma="http://www.w3.org/2003/04/emma" version="1.0">
          <emma:interpretation id="{E0F6EA92-6A2E-42C5-8F0C-3DA3F1BF51A8}" emma:medium="tactile" emma:mode="ink">
            <msink:context xmlns:msink="http://schemas.microsoft.com/ink/2010/main" type="paragraph" rotatedBoundingBox="2611,15603 12555,15819 12519,17466 2576,17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E9F84F-1175-423D-9A02-4916024A0274}" emma:medium="tactile" emma:mode="ink">
              <msink:context xmlns:msink="http://schemas.microsoft.com/ink/2010/main" type="line" rotatedBoundingBox="2611,15603 12555,15819 12519,17466 2576,17250"/>
            </emma:interpretation>
          </emma:emma>
        </inkml:annotationXML>
        <inkml:traceGroup>
          <inkml:annotationXML>
            <emma:emma xmlns:emma="http://www.w3.org/2003/04/emma" version="1.0">
              <emma:interpretation id="{06DA128E-71D3-4D99-817C-9B3DF7EA3BF0}" emma:medium="tactile" emma:mode="ink">
                <msink:context xmlns:msink="http://schemas.microsoft.com/ink/2010/main" type="inkWord" rotatedBoundingBox="2611,15603 4202,15638 4166,17284 2576,17250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Ty</emma:literal>
                </emma:interpretation>
              </emma:one-of>
            </emma:emma>
          </inkml:annotationXML>
          <inkml:trace contextRef="#ctx0" brushRef="#br0" timeOffset="18330.0322">843 14914 10320,'-69'-21'5031,"35"12"-129,5 4 0,-3-11-2451,32 16-903,-17-7-387,17 7-258,21-2-258,14 2-258,8 0-258,12 0 129,13 3-128,10 5-130,8-1 0,11 0 0,8-4 0,7-1 0,6-2 0,-1 0 0,-3-3 0,-5-6 0,-8-4 0,-12-1 0,-14 3 0,-17 1 0,-11 1 0,-15 0 0,-4 9 0,-28 0-2065,0 0-2837,0 0-387,4 16 0,-8 2-387</inkml:trace>
          <inkml:trace contextRef="#ctx0" brushRef="#br0" timeOffset="17362.8305">984 15229 12255,'-9'-25'4902,"9"25"-387,0 0 258,12 0-3354,-12 0-516,32 29-129,-12-10-129,15 13 0,1-1-129,7 6-129,1 2-129,2 2 0,-1 0-258,-3 0 129,-1 0-129,-7-6-129,-2 3-258,-11-13-129,3 5-387,-24-30-645,37 19-2580,-37-19-903,30-1-129,-12-15-129</inkml:trace>
          <inkml:trace contextRef="#ctx0" brushRef="#br0" timeOffset="17862.0314">1501 15681 11997,'14'-23'5031,"-14"23"-129,16 0 0,6 21-2580,-22-5-903,12 25-387,-8 2-258,8 16-386,-8 6-388,1 7 0,-5 2 0,2 3 0,-2-8 0,0-5 0,0-9 0,-2-10 0,2-10 0,-3-10 0,3-5-259,0-20-1289,0 0-2580,0 0-1032,-16-25-129,3-5-129,1-8-516</inkml:trace>
          <inkml:trace contextRef="#ctx0" brushRef="#br0" timeOffset="17596.8309">1944 15286 14190,'23'-25'4902,"-23"25"0,0 0-516,0 0-3096,0 25-387,-14-7-258,7 12 0,-13 2-258,2 7-129,-8 6-258,-8-1-258,2 10-258,-14-15-516,16 19-1419,-19-18-2451,9-5-129,-3-8-387,9-6 258</inkml:trace>
        </inkml:traceGroup>
        <inkml:traceGroup>
          <inkml:annotationXML>
            <emma:emma xmlns:emma="http://www.w3.org/2003/04/emma" version="1.0">
              <emma:interpretation id="{6ABAAB01-7E85-475F-8D9F-29AC9DB04F98}" emma:medium="tactile" emma:mode="ink">
                <msink:context xmlns:msink="http://schemas.microsoft.com/ink/2010/main" type="inkWord" rotatedBoundingBox="5671,16292 6568,16312 6562,16579 5665,16559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[</emma:literal>
                </emma:interpretation>
                <emma:interpretation id="interp13" emma:lang="en-US" emma:confidence="0">
                  <emma:literal>tm</emma:literal>
                </emma:interpretation>
                <emma:interpretation id="interp14" emma:lang="en-US" emma:confidence="0">
                  <emma:literal>tv</emma:literal>
                </emma:interpretation>
              </emma:one-of>
            </emma:emma>
          </inkml:annotationXML>
          <inkml:trace contextRef="#ctx0" brushRef="#br0" timeOffset="18657.6328">3721 15564 11352,'41'0'5031,"-9"-4"-516,11-3 258,21 5-3225,-11-17-387,20 12-387,-5-8-258,1 5-387,-5 6-645,-16-12-1419,-3 11-2709,-13 5 0,-32 0-387,16 0 0</inkml:trace>
          <inkml:trace contextRef="#ctx0" brushRef="#br0" timeOffset="18860.4331">3778 15695 12771,'0'0'4902,"23"13"-387,18-10 129,14 10-3741,-1-13-129,18 7-387,3-2-258,3-5-1032,15 0-2580,-6 0-1161,-5-5 0,7-8-258,0-4-387</inkml:trace>
        </inkml:traceGroup>
        <inkml:traceGroup>
          <inkml:annotationXML>
            <emma:emma xmlns:emma="http://www.w3.org/2003/04/emma" version="1.0">
              <emma:interpretation id="{75C22235-E7E0-42CB-8B7D-0B7F94CDC995}" emma:medium="tactile" emma:mode="ink">
                <msink:context xmlns:msink="http://schemas.microsoft.com/ink/2010/main" type="inkWord" rotatedBoundingBox="7895,15951 12550,16052 12532,16911 7876,16809"/>
              </emma:interpretation>
              <emma:one-of disjunction-type="recognition" id="oneOf3">
                <emma:interpretation id="interp15" emma:lang="en-US" emma:confidence="0">
                  <emma:literal>ABCD</emma:literal>
                </emma:interpretation>
                <emma:interpretation id="interp16" emma:lang="en-US" emma:confidence="0">
                  <emma:literal>ABED</emma:literal>
                </emma:interpretation>
                <emma:interpretation id="interp17" emma:lang="en-US" emma:confidence="0">
                  <emma:literal>ABD</emma:literal>
                </emma:interpretation>
                <emma:interpretation id="interp18" emma:lang="en-US" emma:confidence="0">
                  <emma:literal>ABEND</emma:literal>
                </emma:interpretation>
                <emma:interpretation id="interp19" emma:lang="en-US" emma:confidence="0">
                  <emma:literal>AB-is</emma:literal>
                </emma:interpretation>
              </emma:one-of>
            </emma:emma>
          </inkml:annotationXML>
          <inkml:trace contextRef="#ctx0" brushRef="#br0" timeOffset="19468.8342">6124 15178 16383,'48'-11'4644,"-48"11"387,2 21-387,-7 1-3870,-2 17-258,-11 0-129,2 13 1,-7 4-388,-2 8 0,-4 4 0,3-4 0,1 0 0,3-5 0,5-9 0,4-8 0,2-10 0,6-10 0,5-22 0,0 0 0,0 0 0,0-22 0,2-13 0,5-13 0,4-7 0,1-13 0,2-3 0,2-2 0,-1 2 0,1 3 0,-4 9 0,0 11 0,1 8 0,-4 9 0,0 10 0,-9 21 0,19-21 0,-1 21 0,2 0 0,5 12 0,5 8 0,5 6 0,3 8 0,-1 5 0,2 9 0,-3 7 0,-4 6 0,-2 6 0,-7-1 0,-1 2 0,-5-2 0,-2-4 0,-5-7 0,-1-9 0,-2-8 0,-5-12 0,-2-4 0,0-22 0,-9 19 0,-9-19 0,18 0-1291,-28-12-3740,8-8-129,-8-14-129,6 1 0</inkml:trace>
          <inkml:trace contextRef="#ctx0" brushRef="#br0" timeOffset="19640.4345">6042 15508 7482,'13'0'3741,"30"6"-258,-4-6-129,19 0-2193,12 3-1161,6-3-903,8 0-1290,-13-16-1161,14 9-129,-22-19-387,10 11 387</inkml:trace>
          <inkml:trace contextRef="#ctx0" brushRef="#br0" timeOffset="20280.0356">6884 15370 10320,'0'0'4773,"0"0"0,10 26 0,-2 10-1677,-8-15-1032,8 31-516,-6-6-387,14 18-902,-5-2-259,3 6 0,-3-6 0,1-3 0,-3-6 0,-4-13 0,-1-17 0,-4-23 0,0 0 0,-2-25 0,-3-20 0,-4-10 0,4-7 0,-2-11 0,5-4-259,0-1-128,2 2 258,5 5-129,8 7 129,3 7 129,5 7 129,8 11 0,3 7 0,5 10 129,-1 13 0,6 9 1,-3 0-259,-1 18 0,-12 5 0,-10 9 0,-12 2 0,-4 3 0,-16 3 0,-14-5 0,-2 1 0,-6-10 0,8 1-388,2-11 1,10 0 0,18-16 129,-16 14 0,16-14 258,14 7 0,9 1 129,6-5 129,6 8 129,4-2-129,9 7 129,-3 3-128,1 8-259,-7 1 0,0 6 0,-8 0 0,-8 7 0,-13-5 0,-10 4 0,-10-4 0,-20-2 0,-13-6 0,-12-3 0,-9-3 0,-9-6 0,-4-4 0,-3-10 0,5 0 0,1-4 0,17-2-646,-7-19-2708,23 5-1548,9-7 0,14 2-258,11-2-129</inkml:trace>
          <inkml:trace contextRef="#ctx0" brushRef="#br0" timeOffset="20560.8361">7987 15638 16641,'83'-23'4644,"-42"16"0,2 4-258,-6-5-3741,9 7-387,-1 1-129,-6-6-387,2 5-387,-20-15-1032,15 1-2709,-20-2 0,-7-5-387,-7-1 0</inkml:trace>
          <inkml:trace contextRef="#ctx0" brushRef="#br0" timeOffset="20748.0365">8293 15345 13674,'-47'-9'4644,"30"9"-129,17 0 258,-9 43-2709,0-18-903,10 19-258,1 4-258,11 14-257,1 2-388,2 6 0,2 3 0,-4-11-517,9 9-1160,-14-19-2838,7-11-387,0-15 129,2-12-387</inkml:trace>
          <inkml:trace contextRef="#ctx0" brushRef="#br0" timeOffset="21528.0378">9194 15414 11610,'31'-87'4773,"-31"60"-516,-16 10 387,-13 15-1032,-12-5-2580,6 8-387,-10 12-258,8 12-129,-2 3 0,8 11-129,8 4 0,11 7 0,8 9 0,6 1 0,19 1-258,10-3 129,10-4 0,5-10 0,5-7 0,3-10-258,5-13-129,-8-14-387,11 0-516,-19-32-903,19 11-903,-17-25-258,15 7 645,-12-22 645,15 8 903,-7-4 903,0-4 903,9 20 1548,-20-8 903,12 26 129,-25-8-129,11 31-774,-27-3-516,10 19-387,-19 5-902,8 20-517,-10 3 0,4 13 0,-4 6 0,2 4 0,-1 1 0,1-4 0,-2-4 0,0-12 0,1-7 0,-5-14 0,3-11 0,-4-16 0,0 0 0,0-30 0,0-4 0,-11-21-1033,10 5-773,-19-30-387,16 16 129,-19-20 129,16 17 387,-14-6 774,12 12 516,0 12 387,-2 0 903,13 26 645,-2-7 258,23 25-258,-5-8-129,25 17-258,-4 1-258,20 17-129,-4-3-515,11 15-388,-6-2 0,4 11 0,-12-2 0,-6 5 0,-14-3 0,-14 5 0,-15-2 0,-10 0 0,-21-3 0,-19-6 0,-4 0 0,-15-13 0,6 11-904,-13-22-3998,1-3-258,1-10 129,9 0-387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05:55.4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C74F3B-F337-45CD-90C9-2F38B8246922}" emma:medium="tactile" emma:mode="ink">
          <msink:context xmlns:msink="http://schemas.microsoft.com/ink/2010/main" type="inkDrawing" rotatedBoundingBox="7764,15557 13059,15498 13061,15615 7765,15674" semanticType="underline" shapeName="Other">
            <msink:sourceLink direction="with" ref="{75FA514D-78DE-44CE-915B-36DBFF9532CF}"/>
          </msink:context>
        </emma:interpretation>
      </emma:emma>
    </inkml:annotationXML>
    <inkml:trace contextRef="#ctx0" brushRef="#br0">108 81 12384,'-52'-25'4773,"33"19"-387,3-1 258,16 7-2967,0 0-645,-22-12-387,22 12-129,0 0 0,0 0-129,0 0 0,22 9 0,12-4-129,24 6 129,22-2 1,31 3-388,18 1 0,33-1 0,29-3 0,35-2 0,21-3 0,25-3 0,23-1 0,18 0 0,15-3 0,22-8 0,-3 0 0,-14 1 0,-15-3 0,-16 1 0,-33-1 0,-31 1 0,-37-1 0,-46 6 0,-38 2 0,-29-2 0,-26 5 0,-35-9 0,-6 11-3613,-21 0-1418,-27 0 0,-5 0-516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1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F4DA7B-A264-44F9-88AA-A2339AC8961E}" emma:medium="tactile" emma:mode="ink">
          <msink:context xmlns:msink="http://schemas.microsoft.com/ink/2010/main" type="inkDrawing" rotatedBoundingBox="5341,7388 5352,8698 5256,8699 5244,7388" semanticType="verticalRange" shapeName="Other">
            <msink:sourceLink direction="with" ref="{74969B4D-983A-4A62-A6AF-D913FE330937}"/>
          </msink:context>
        </emma:interpretation>
      </emma:emma>
    </inkml:annotationXML>
    <inkml:trace contextRef="#ctx0" brushRef="#br0">3892 6526 9933,'5'-16'4773,"-5"16"-387,0 0 0,0 0-2580,-24 1-645,24-1-516,-23 13 0,23-13 0,-22 23-129,17-2 0,-6-3 0,11 11 0,-5-1-129,5 9 129,0 1-129,0 8-129,2 0 0,3 8-129,-1 1 0,3 2 130,0 1-259,0 5 0,0-3 0,-2 4 0,1-3 0,-3 3 0,1-6 0,-4 5 0,0-5 0,-2 3 0,-3-6 0,-2-5 0,1-7 0,1-10 0,3-1 0,2-32-646,-9 22-4256,9-22-387,0 0 258,-16-25-645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>
            <msink:sourceLink direction="with" ref="{A45D59B3-D5C4-4FBF-9D51-FA1618533430}"/>
          </msink:context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0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6FDA9A-0957-4757-9B9F-29D3CAE8003A}" emma:medium="tactile" emma:mode="ink">
          <msink:context xmlns:msink="http://schemas.microsoft.com/ink/2010/main" type="inkDrawing" rotatedBoundingBox="6980,7123 7356,9877 6086,10050 5710,7296" semanticType="verticalRange" shapeName="Other">
            <msink:sourceLink direction="with" ref="{4BA604CF-F71F-46CE-A653-4E6039E25A77}"/>
            <msink:sourceLink direction="with" ref="{74969B4D-983A-4A62-A6AF-D913FE330937}"/>
            <msink:sourceLink direction="with" ref="{0B0A6017-D1F4-45C5-8097-25E950C20571}"/>
          </msink:context>
        </emma:interpretation>
      </emma:emma>
    </inkml:annotationXML>
    <inkml:trace contextRef="#ctx0" brushRef="#br0">4478 6524 12126,'0'0'4773,"0"0"-387,0 0 258,-27 0-3225,31 21-516,-4-1-129,12 15-258,-5 1 0,11 16-129,-6-1 0,4 11 0,-7 1-129,0 8 129,-9-2 0,0 8-129,-7-3 1,-5 3-259,-8-4 0,4-4 0,2-5 0,3-7 0,1-5 0,4-10 0,5-6 0,1-11 0,0-6 0,0-19 0,0 25 0,0-25 0,0 0 0,0 0 0,0 0 0,0 0 0,0 0 0,0 0 0,0 0 0,0 0 0,16 0 0,-16 0 0,21-9 0,-5 2 0,7 2 0,7 0 0,7 1 0,4 4 0,8 0 0,4 0 0,8 0 0,2 4 0,3-3 0,-3 7 0,-4-3 0,-4 0 0,-9-1 0,-9-1 0,-7-1 0,-9 0 0,-21-2 0,21 4 0,-21-4 0,0 0 0,0 0 0,0 0 0,0 0 0,0 0 0,0 0 0,0 0 0,0 0 0,0 0 0,0 0 0,0 0 0,0 0 0,0 0 0,8 17 0,-8-17 0,5 34 0,-3-5 0,1 8 0,1 11 0,-3 9 0,3 10 0,-4 8 0,2 11 0,-2 6 0,0 8 0,0 3 0,0 4 0,0-6 0,0-1 0,0-11 0,2-15 0,1-10 0,-3-21 0,7-2 0,-7-41-3871,0 18-1289,0-18-129,-5-16-258</inkml:trace>
    <inkml:trace contextRef="#ctx0" brushRef="#br0" timeOffset="-1045.2018">4816 6417 5289,'-11'-16'4644,"11"16"129,-23-23-258,23 23-1548,0 0-903,-14-20-258,14 20-645,0 0-258,0 0-258,0 0-258,0 0-129,0 0 0,0 0-129,0 0-129,0 0 129,0 0-129,0 0 0,0 0 129,0 0-129,-2 9-129,2-9 129,-19 2-129,3-2 129,-2 2 0,-1-2-129,-1 0 129,-1 0 0,5 0-129,16 0 129,-19 0 129,19 0-258,0 0 129,0 0 0,0 0 129,10 0-129,8 0 258,10 0 0,4 2-129,13 1 258,4-3-129,9 4 129,3-4-129,4 0 0,-1 0 0,0 0 0,-4-2 0,-2 0-128,-5-3-130,-3 3 0,-8-1 0,-8-1 0,-4 0 0,-7 1 0,-4 1 0,-19 2-388,27 0-515,-27 0-774,21-11-3096,-21 11-387,0 0 0,20-3-387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6:28.3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 37 14835,'-7'-44'4773,"7"44"-387,0 0 0,0 0-3870,0 0-1290,0 12-3096,0-12-645,7 30-258,-7-30-258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6:45.6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-3-2 16512,'21'-11'5031,"-21"11"129,0 0-258,0 0-3740,0 0-1162,0 0 0,0 0 0,0 0-4774,0 0-386,18 11 129,-18-11-516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53.71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2CAF3E-293A-4CB6-910F-813CB0933A83}" emma:medium="tactile" emma:mode="ink">
          <msink:context xmlns:msink="http://schemas.microsoft.com/ink/2010/main" type="writingRegion" rotatedBoundingBox="829,6504 24551,6234 24666,16379 945,16648"/>
        </emma:interpretation>
      </emma:emma>
    </inkml:annotationXML>
    <inkml:traceGroup>
      <inkml:annotationXML>
        <emma:emma xmlns:emma="http://www.w3.org/2003/04/emma" version="1.0">
          <emma:interpretation id="{7154A73C-7157-4797-AC7B-0600C5EFE47E}" emma:medium="tactile" emma:mode="ink">
            <msink:context xmlns:msink="http://schemas.microsoft.com/ink/2010/main" type="paragraph" rotatedBoundingBox="8279,6287 9221,6687 8944,7339 8002,693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BA604CF-F71F-46CE-A653-4E6039E25A77}" emma:medium="tactile" emma:mode="ink">
              <msink:context xmlns:msink="http://schemas.microsoft.com/ink/2010/main" type="line" rotatedBoundingBox="8279,6287 9221,6687 8944,7339 8002,6939">
                <msink:destinationLink direction="with" ref="{760F6E3A-320E-4478-BD6A-64498EEF4852}"/>
                <msink:destinationLink direction="with" ref="{6D6FDA9A-0957-4757-9B9F-29D3CAE800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ECF354D-BACF-4F61-A63F-B4BAB06B6B35}" emma:medium="tactile" emma:mode="ink">
                <msink:context xmlns:msink="http://schemas.microsoft.com/ink/2010/main" type="inkWord" rotatedBoundingBox="8279,6287 9221,6687 8944,7339 8002,6939"/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Vo</emma:literal>
                </emma:interpretation>
                <emma:interpretation id="interp2" emma:lang="en-US" emma:confidence="0">
                  <emma:literal>do</emma:literal>
                </emma:interpretation>
                <emma:interpretation id="interp3" emma:lang="en-US" emma:confidence="0">
                  <emma:literal>Wo</emma:literal>
                </emma:interpretation>
                <emma:interpretation id="interp4" emma:lang="en-US" emma:confidence="0">
                  <emma:literal>No,</emma:literal>
                </emma:interpretation>
              </emma:one-of>
            </emma:emma>
          </inkml:annotationXML>
          <inkml:trace contextRef="#ctx0" brushRef="#br0">7043-5776 9288,'0'-30'4515,"0"9"129,0 21-387,0 0-1935,0 0-774,0 0-645,0 14-258,16 2 0,0 0-129,11 7-129,1 2 0,9 9-258,-1-4 129,1 9-129,1-5 0,-4 5-129,-4-2 129,-5-3-258,-4-3 258,-5-7-129,-3-2 129,-13-22 129,23 19 129,-23-19-129,19-7 129,-8-9 0,-2-14-257,3-6-130,-3-10 0,4-7 0,-3-6 0,-1-1 0,-4-6 0,-1 4 0,-2-1 0,-2 8 0,0 7 0,0 4 0,0 13 0,-9-1 0,9 32-1033,-7-25-2063,7 25-1935,0 16-129,7 9 0,2 11-387</inkml:trace>
          <inkml:trace contextRef="#ctx0" brushRef="#br0" timeOffset="436.8008">7817-5708 12900,'0'0'4902,"0"0"-258,0 12-129,0 8-3354,-2-2-387,-2 8-387,-1 1 0,3 2-387,0 1 129,2 2-258,0-2 129,8-3-129,2-1 258,5-2-129,-1-7 129,5-2 129,-1-10 0,3-3 0,-1-2 129,3-13 129,-5-10-129,1-4 0,-8-6 0,-2-1-257,-7-4-130,-2 5 0,-11 1 0,-10 5 0,-6 7 0,-8 6 0,-1 11-130,-16-3-3998,10 6-774,-3 9-387,4 7-258,2 2-258</inkml:trace>
        </inkml:traceGroup>
      </inkml:traceGroup>
    </inkml:traceGroup>
    <inkml:traceGroup>
      <inkml:annotationXML>
        <emma:emma xmlns:emma="http://www.w3.org/2003/04/emma" version="1.0">
          <emma:interpretation id="{7804914A-E243-4C5A-9D08-6C67A3BD2607}" emma:medium="tactile" emma:mode="ink">
            <msink:context xmlns:msink="http://schemas.microsoft.com/ink/2010/main" type="paragraph" rotatedBoundingBox="6683,7599 11126,7664 11117,8268 6674,820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20C4131-B971-439E-954C-3BF02C6D7016}" emma:medium="tactile" emma:mode="ink">
              <msink:context xmlns:msink="http://schemas.microsoft.com/ink/2010/main" type="inkBullet" rotatedBoundingBox="6680,7775 7675,7789 7670,8167 6675,8152"/>
            </emma:interpretation>
            <emma:one-of disjunction-type="recognition" id="oneOf1">
              <emma:interpretation id="interp5" emma:lang="en-US" emma:confidence="1">
                <emma:literal>n.</emma:literal>
              </emma:interpretation>
              <emma:interpretation id="interp6" emma:lang="en-US" emma:confidence="0">
                <emma:literal>n</emma:literal>
              </emma:interpretation>
              <emma:interpretation id="interp7" emma:lang="en-US" emma:confidence="0">
                <emma:literal>no</emma:literal>
              </emma:interpretation>
              <emma:interpretation id="interp8" emma:lang="en-US" emma:confidence="0">
                <emma:literal>N.</emma:literal>
              </emma:interpretation>
              <emma:interpretation id="interp9" emma:lang="en-US" emma:confidence="0">
                <emma:literal>m.</emma:literal>
              </emma:interpretation>
            </emma:one-of>
          </emma:emma>
        </inkml:annotationXML>
        <inkml:trace contextRef="#ctx0" brushRef="#br1" timeOffset="27674.4486">5641-4746 11610,'-16'-18'4515,"22"31"129,-6-13-774,28 39-2580,-19-18-258,12 15-129,-8-6-258,6 8-129,-4-6-129,1 1 0,-6-6 0,1 0-258,-6-8 129,1-1 0,-6-18 129,3 20-129,-3-20-129,0 0 0,0 0-129,-2-22 258,2 3-258,0-4 129,0-6-258,4-3 258,5-2-129,3 1 129,1-1 0,3 5 0,-4 3 0,2 3 1,1 6-130,-15 17 0,28-14 0,-12 14 0,-16 0 0,32 2 0,-14 5 0,1 6 0,3-1 0,-1 6 0,1 0 0,1 3 0,-4 0 0,-1 2 0,-2 4 0,-5-4 0,-1 4 0,-4-2 0,-3 0 0,-3-6 0,7 6-130,-7-25-1031,7 41-1161,-7-41-2709,8 21 0,-8-21-387,0 0 0</inkml:trace>
        <inkml:trace contextRef="#ctx0" brushRef="#br1" timeOffset="27861.6489">6424-4468 13545,'27'-16'4773,"-6"7"-258,-21 9 258,0 0-3612,32-7-1032,-11 7-1032,-3 5-3612,5-5 0,4 0-387,-4 0 0</inkml:trace>
      </inkml:traceGroup>
      <inkml:traceGroup>
        <inkml:annotationXML>
          <emma:emma xmlns:emma="http://www.w3.org/2003/04/emma" version="1.0">
            <emma:interpretation id="{74969B4D-983A-4A62-A6AF-D913FE330937}" emma:medium="tactile" emma:mode="ink">
              <msink:context xmlns:msink="http://schemas.microsoft.com/ink/2010/main" type="line" rotatedBoundingBox="7978,7618 11126,7664 11117,8268 7969,8223">
                <msink:destinationLink direction="with" ref="{6FF4DA7B-A264-44F9-88AA-A2339AC8961E}"/>
                <msink:destinationLink direction="with" ref="{760F6E3A-320E-4478-BD6A-64498EEF4852}"/>
                <msink:destinationLink direction="with" ref="{6D6FDA9A-0957-4757-9B9F-29D3CAE800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6C8775D-7B73-44AD-B76D-06D8B90F8B65}" emma:medium="tactile" emma:mode="ink">
                <msink:context xmlns:msink="http://schemas.microsoft.com/ink/2010/main" type="inkWord" rotatedBoundingBox="7978,7618 11126,7664 11117,8268 7969,8223">
                  <msink:destinationLink direction="with" ref="{B7130F51-D5D4-4288-B589-4F07B895F767}"/>
                </msink:context>
              </emma:interpretation>
              <emma:one-of disjunction-type="recognition" id="oneOf2">
                <emma:interpretation id="interp10" emma:lang="en-US" emma:confidence="1">
                  <emma:literal>channel</emma:literal>
                </emma:interpretation>
                <emma:interpretation id="interp11" emma:lang="en-US" emma:confidence="0">
                  <emma:literal>Channel</emma:literal>
                </emma:interpretation>
                <emma:interpretation id="interp12" emma:lang="en-US" emma:confidence="0">
                  <emma:literal>chancel</emma:literal>
                </emma:interpretation>
                <emma:interpretation id="interp13" emma:lang="en-US" emma:confidence="0">
                  <emma:literal>Chanel</emma:literal>
                </emma:interpretation>
                <emma:interpretation id="interp14" emma:lang="en-US" emma:confidence="0">
                  <emma:literal>Chancel</emma:literal>
                </emma:interpretation>
              </emma:one-of>
            </emma:emma>
          </inkml:annotationXML>
          <inkml:trace contextRef="#ctx0" brushRef="#br1" timeOffset="28548.0501">7135-4534 7998,'29'-18'4773,"-11"0"-129,-18 18-129,0-28-1677,0 28-1290,-20-18-516,20 18-258,-41-9-258,20 9-129,-8 0-129,6 9-129,-3 5 0,2 6 0,1 5 129,4 1-258,3 3 129,2 1-258,6 2 258,5-3-387,3-3 258,9-4-129,10-3-129,10-6 129,10-3-129,7-6 129,9 0 0,0-4-258,11 0-387,-14-15-1290,3 1-2580,-3 3 258,-17-6-387,-3 1-258</inkml:trace>
          <inkml:trace contextRef="#ctx0" brushRef="#br1" timeOffset="29094.0511">7326-4822 10191,'-14'-39'5160,"14"39"-258,-11-27 129,7 4-2193,4 23-1419,0 0-387,0 0-516,0 0-129,0 0 0,0 0-258,11 16 129,1 5-129,3 6 0,1 3 130,3 6-259,1 3 0,-1 2 0,-1 1 0,-5 1 0,-1 0 0,-3-2 0,-4-2 0,-1-4 0,-2-3 0,-2-7 0,0-5 0,0-20 0,0 19 0,0-19 0,0 0 0,-7-12 0,7-6 0,0-3 0,0-6 0,1-1 0,6-4 0,2 1 0,0 3 0,4 1 0,-3 4 0,3 7 0,-13 16 0,30-14 0,-12 14 0,1 9 0,3 9 0,1 5 0,0 5 0,0 2 0,-2 4 0,-3-3 0,0 4-130,-13-17-1934,8 9-2838,-6-8-129,0-1-387,-7-18-129</inkml:trace>
          <inkml:trace contextRef="#ctx0" brushRef="#br1" timeOffset="29546.4519">8002-4506 12771,'0'-33'5031,"-11"17"-387,11 16 387,-37-29-3741,37 29-258,-31-5-387,31 5-258,-30 2-258,30-2 0,-23 23-129,23-23 0,-14 30 129,10-14-258,3 0 258,1 0-258,0 0 129,0-16-129,12 27 0,-12-27-129,16 17 0,-16-17 129,16 8 129,-16-8 129,16-2 129,-16 2 129,21-25 0,-21 25 258,22-30-387,-22 30 259,23-29-517,-23 29 0,28-18 0,-12 17 0,2 1 0,2 1 0,1 12 0,0-1 0,2 10-130,-23-22-1160,45 33-3483,-34-17-387,-1 0 129,-10-16-516</inkml:trace>
          <inkml:trace contextRef="#ctx0" brushRef="#br1" timeOffset="29967.6526">8224-4557 14706,'46'-34'4902,"-30"30"129,-16 4-387,41 2-3612,-41-2-516,20 20-129,-20-20 0,14 30-258,-10-14 129,-4 4-516,3 1 258,-3-5-516,0 4 258,0-20-258,0 24 129,0-24-129,0 0 258,0 0 0,0 0 258,0 0 258,13-16 0,-13 16 258,19-30-129,-3 18 129,-3-4-129,8 7 129,-5-4-258,7 6 0,-3 4-129,1 3 0,0 3 1,-1 10-130,-1 5 0,-6 1-517,5 8 1,-16-11-1419,10 7-2838,-5-4-387,2-1 0,-9-18-258</inkml:trace>
          <inkml:trace contextRef="#ctx0" brushRef="#br1" timeOffset="30373.2533">8806-4595 14706,'19'-8'4902,"6"11"129,-25-3-387,27 32-3612,-27-32-258,16 39-387,-11-17 0,-3-1-516,2 4 0,-4-7-516,1 3 258,-1-21-258,0 21 129,0-21 129,0 0 258,0 0 129,20-16 129,-20 16 516,19-39-129,-3 20 129,-7-10-258,7 10 129,-5-1-258,3 4 0,-14 16 0,23-18-129,-23 18 1,29 4-130,-15 12 0,-3 3 0,3 6-130,-7-3-773,11 19-1935,-13-15-2064,4 1 129,-4-8-645,4-3-129</inkml:trace>
          <inkml:trace contextRef="#ctx0" brushRef="#br1" timeOffset="30763.254">9375-4463 14190,'76'-16'4902,"-31"5"-258,-1 1 0,-10-10-3483,12 11-387,-14-9-387,-1 4-129,-14-2-129,-9 0 0,-8 0 0,0 16-129,-25-25 0,0 15 0,-4 8-129,-3 2-129,2 3 129,0 10-129,3 8 0,4 1 129,5 4 0,4 3-129,9 1 258,5 0-129,3-1 129,11-1-129,11-1 258,6-6-258,8-3 129,2-4 0,5-1-387,0-13-258,7 5-1032,-6-5-2838,-6-14 0,0-2-258,-11-9 0</inkml:trace>
          <inkml:trace contextRef="#ctx0" brushRef="#br1" timeOffset="30966.0544">9982-4856 14964,'-6'-20'5031,"6"20"0,0 0-387,11 24-3354,-9-3-387,8 13 1,-3-1-904,6 14 0,-6-1 0,4 6 0,1 4 0,-12 1-3613,7-3-1418,-3-4-129,-1-6-516</inkml:trace>
        </inkml:traceGroup>
      </inkml:traceGroup>
    </inkml:traceGroup>
    <inkml:traceGroup>
      <inkml:annotationXML>
        <emma:emma xmlns:emma="http://www.w3.org/2003/04/emma" version="1.0">
          <emma:interpretation id="{86D8D778-F15F-499B-9CFE-A46F51FF3EF4}" emma:medium="tactile" emma:mode="ink">
            <msink:context xmlns:msink="http://schemas.microsoft.com/ink/2010/main" type="paragraph" rotatedBoundingBox="5982,9934 7366,9812 7414,10351 6029,1047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B0A6017-D1F4-45C5-8097-25E950C20571}" emma:medium="tactile" emma:mode="ink">
              <msink:context xmlns:msink="http://schemas.microsoft.com/ink/2010/main" type="line" rotatedBoundingBox="5982,9934 7366,9812 7414,10351 6029,10474">
                <msink:destinationLink direction="with" ref="{6D6FDA9A-0957-4757-9B9F-29D3CAE800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188134B-BFE6-4E9C-B2C2-341F11F2F0A0}" emma:medium="tactile" emma:mode="ink">
                <msink:context xmlns:msink="http://schemas.microsoft.com/ink/2010/main" type="inkWord" rotatedBoundingBox="5982,9934 7366,9812 7414,10351 6029,10474"/>
              </emma:interpretation>
              <emma:one-of disjunction-type="recognition" id="oneOf3">
                <emma:interpretation id="interp15" emma:lang="en-US" emma:confidence="0">
                  <emma:literal>I',</emma:literal>
                </emma:interpretation>
                <emma:interpretation id="interp16" emma:lang="en-US" emma:confidence="0">
                  <emma:literal>I'.</emma:literal>
                </emma:interpretation>
                <emma:interpretation id="interp17" emma:lang="en-US" emma:confidence="0">
                  <emma:literal>In',</emma:literal>
                </emma:interpretation>
                <emma:interpretation id="interp18" emma:lang="en-US" emma:confidence="0">
                  <emma:literal>"I</emma:literal>
                </emma:interpretation>
                <emma:interpretation id="interp19" emma:lang="en-US" emma:confidence="0">
                  <emma:literal>"it</emma:literal>
                </emma:interpretation>
              </emma:one-of>
            </emma:emma>
          </inkml:annotationXML>
          <inkml:trace contextRef="#ctx0" brushRef="#br0" timeOffset="-10608.0186">5029-2572 9417,'-26'-12'4644,"26"12"-387,-18-9 0,18 9-1677,0 0-903,-18-15-645,18 15-258,0 0-258,0 0-258,0 0 0,0 0-129,0 0 129,9 4 129,7-4-129,18 5 129,10-5 0,20 0 0,11 0 129,19 0-128,8-5-388,12-2 0,5-4 0,3 1 0,-8-5 0,-5 6 0,-17 0 0,-13 2 0,-17 0 0,-14 4 0,-14 1 0,-18 0 0,-16 2 0,0 0 0,0 0 0,0 0 0,0 0-1033,-31 7-3224,12 0-903,-8 0 258,-1 2-387,-1 2-516</inkml:trace>
          <inkml:trace contextRef="#ctx0" brushRef="#br0" timeOffset="-9048.0158">5414-2494 12513,'19'-12'4773,"-19"12"-387,0 0 258,0 0-2967,-9 0-645,-7 2-387,2 17-129,-11-3-129,-2 7-129,-6 2-129,-3 0 0,-1 2 0,-4-2-258,3 0 0,1-6-258,7 4-258,-11-10-903,21 8-1677,-5-5-1419,2-5-129,23-11 0,-19 18-645</inkml:trace>
          <inkml:trace contextRef="#ctx0" brushRef="#br0" timeOffset="-8798.4154">5547-2401 9546,'28'-4'4773,"-1"-5"-258,-27 9 0,0 0-1161,0 0-1935,0 9-387,-7 11-387,-13-4-129,1 5-387,-6 8-258,-5-6-774,8 14-1419,-6-8-2193,1-10-129,8 1-258,19-20-129</inkml:trace>
          <inkml:trace contextRef="#ctx0" brushRef="#br0" timeOffset="-8626.8151">5842-2359 10707,'55'-14'4257,"-33"14"-129,-22 0-645,0 0-1935,-7 13-1290,7-13-1032,-20 33-2709,2-22-258,13 9-516,5-20 0</inkml:trace>
          <inkml:trace contextRef="#ctx0" brushRef="#br0" timeOffset="-8470.8149">6111-2296 13416,'19'-2'4386,"-19"2"-258,0 0-129,-17 19-5031,1 12-2580,-29-6-516,10 14-258,-21-7-258</inkml:trace>
        </inkml:traceGroup>
      </inkml:traceGroup>
    </inkml:traceGroup>
    <inkml:traceGroup>
      <inkml:annotationXML>
        <emma:emma xmlns:emma="http://www.w3.org/2003/04/emma" version="1.0">
          <emma:interpretation id="{7ED629FD-16FF-498E-8C09-54FEC13DCD0E}" emma:medium="tactile" emma:mode="ink">
            <msink:context xmlns:msink="http://schemas.microsoft.com/ink/2010/main" type="paragraph" rotatedBoundingBox="1028,11770 24584,11030 24640,12827 1084,13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0D9062-6402-46D9-80FD-DBAC2074C454}" emma:medium="tactile" emma:mode="ink">
              <msink:context xmlns:msink="http://schemas.microsoft.com/ink/2010/main" type="inkBullet" rotatedBoundingBox="1053,12552 1999,12522 2000,12570 1054,12600"/>
            </emma:interpretation>
            <emma:one-of disjunction-type="recognition" id="oneOf4">
              <emma:interpretation id="interp20" emma:lang="en-US" emma:confidence="0">
                <emma:literal>_</emma:literal>
              </emma:interpretation>
              <emma:interpretation id="interp21" emma:lang="en-US" emma:confidence="0">
                <emma:literal>-</emma:literal>
              </emma:interpretation>
              <emma:interpretation id="interp22" emma:lang="en-US" emma:confidence="0">
                <emma:literal>~</emma:literal>
              </emma:interpretation>
              <emma:interpretation id="interp23" emma:lang="en-US" emma:confidence="0">
                <emma:literal>.</emma:literal>
              </emma:interpretation>
              <emma:interpretation id="interp24" emma:lang="en-US" emma:confidence="0">
                <emma:literal>=</emma:literal>
              </emma:interpretation>
            </emma:one-of>
          </emma:emma>
        </inkml:annotationXML>
        <inkml:trace contextRef="#ctx0" brushRef="#br1" timeOffset="88857.7561">81 50 4257,'-23'-9'4515,"23"9"-258,-23-9 387,7-1-1290,16 10-903,-22-9-129,22 9-1032,0 0-129,0 0-516,0 0-129,0 0-258,0 0 0,0 0 0,0 0-129,0 0-129,18 0 129,9 0 129,6 0-129,16 3-129,9-1 258,15 0-258,5-2 129,4 0 129,4-2-129,-3 0-258,-5-3 258,-6 3-129,-14-2 129,-10 4-129,-10 0 0,-12 0 0,-4 0-129,-22 0 129,18 6-258,-18-6-258,0 0-903,0 21-2967,0-21-645,0 0 0,0 0-387</inkml:trace>
      </inkml:traceGroup>
      <inkml:traceGroup>
        <inkml:annotationXML>
          <emma:emma xmlns:emma="http://www.w3.org/2003/04/emma" version="1.0">
            <emma:interpretation id="{E9B21804-D8A4-4390-A33C-28F7BCD45A11}" emma:medium="tactile" emma:mode="ink">
              <msink:context xmlns:msink="http://schemas.microsoft.com/ink/2010/main" type="line" rotatedBoundingBox="2503,11724 24584,11030 24640,12827 2560,13521"/>
            </emma:interpretation>
          </emma:emma>
        </inkml:annotationXML>
        <inkml:traceGroup>
          <inkml:annotationXML>
            <emma:emma xmlns:emma="http://www.w3.org/2003/04/emma" version="1.0">
              <emma:interpretation id="{60AE5796-70A5-461E-A96D-F5F05765A2DA}" emma:medium="tactile" emma:mode="ink">
                <msink:context xmlns:msink="http://schemas.microsoft.com/ink/2010/main" type="inkWord" rotatedBoundingBox="2510,11942 5580,11845 5607,12675 2536,12772"/>
              </emma:interpretation>
              <emma:one-of disjunction-type="recognition" id="oneOf5">
                <emma:interpretation id="interp25" emma:lang="en-US" emma:confidence="1">
                  <emma:literal>Basic</emma:literal>
                </emma:interpretation>
                <emma:interpretation id="interp26" emma:lang="en-US" emma:confidence="0">
                  <emma:literal>Basil</emma:literal>
                </emma:interpretation>
                <emma:interpretation id="interp27" emma:lang="en-US" emma:confidence="0">
                  <emma:literal>Basis</emma:literal>
                </emma:interpretation>
                <emma:interpretation id="interp28" emma:lang="en-US" emma:confidence="0">
                  <emma:literal>Basin</emma:literal>
                </emma:interpretation>
                <emma:interpretation id="interp29" emma:lang="en-US" emma:confidence="0">
                  <emma:literal>basic</emma:literal>
                </emma:interpretation>
              </emma:one-of>
            </emma:emma>
          </inkml:annotationXML>
          <inkml:trace contextRef="#ctx0" brushRef="#br1" timeOffset="89715.7576">1461-386 7224,'0'0'4644,"16"-16"-129,-16 16-129,2-18-1290,-2 18-1032,0 0-645,0 0-387,0 0-387,0 0-129,0 9 0,3 7-129,-3-16-129,8 39 129,-8-10-129,5 6 0,-5 5 0,4 2-129,-4-1 129,3 4-387,-3-3 387,0-1-387,2-3 258,1-5-258,1-1 258,0-1-258,-1-5 0,1-3 129,1-3-129,0-4 0,1 0 0,-6-16-129,9 21-258,-9-21-387,0 0-1290,10 16-2451,-10-16-387,0 0 129,0 0-387</inkml:trace>
          <inkml:trace contextRef="#ctx0" brushRef="#br1" timeOffset="90495.7589">1466-414 7740,'18'-50'4644,"-5"29"0,-4-3-129,8-6-516,19 21-2322,-11-16-387,26 18-387,-3-9-258,18 11 0,-2-2-258,9 7 0,-5 3-129,-6 10 0,-10 3-129,-10 5 0,-15 4 0,-11 4-129,-16 1-129,-9 0-129,-16 4 0,-14-6-129,-5 6 0,-11-7 0,1 1-129,-3-8 129,9-1 129,4-6 0,8-3 0,8-6 129,12 1 0,16-5 0,0 0 129,0 0 129,0 0 0,10 7 0,8-5 129,11 4 0,-1-3 0,8 8 0,-3-4 0,8 5 0,0 1 0,4 6-129,-4 1 129,0 5-258,-6-4 387,-3 8-516,-5-4 387,-6 1-258,-8-3 258,-8 4-258,-5-6 129,-12 1 129,-12-3-258,-6 1 258,-9-6-129,-4 0 1,-8-5-130,-3-2 0,1-1 0,-2-6 0,2 0 0,1-2 0,4-5 0,5-2 0,6 0 0,5-3 0,11 6-517,-6-12-1160,27 18-3225,0 0-129,0 0-258,0 0 129</inkml:trace>
          <inkml:trace contextRef="#ctx0" brushRef="#br1" timeOffset="91306.9604">2646-62 12255,'3'-25'4902,"-3"2"-387,0 23 0,0 0-2838,-30-29-516,30 29-387,-28-8-387,28 8-129,-34 0 0,18 1-129,-2 10-129,4 5 0,0 4 129,1 3-387,6 3 387,2 3-258,3 3 129,2-2-129,2 0 129,5-1-387,7-4 258,0-6 0,6-1 0,-4-6 0,5-3 0,-1-7 0,3-2 0,-4-3 258,5-10-129,-3-1 129,0-9 129,1 0 129,-3-6 129,4 3-129,-5-5 0,3 8 129,-6-2-258,1 7 129,-4 2-257,-12 16-130,25-8 0,-25 8 0,29 7 0,-12 5 0,3 6 0,3 3 0,4 4-130,-6-3-515,9 11-516,-17-15-2580,6 5-1290,-3-5 129,0-6-516,0-1-258</inkml:trace>
          <inkml:trace contextRef="#ctx0" brushRef="#br1" timeOffset="91774.9611">3329-147 14190,'-2'-29'4902,"2"29"-258,-16-14-129,16 14-3225,-25 5-774,25-5-129,-28 20-258,12-10-129,16-10 0,-25 25-129,25-25 0,-13 27 0,13-27 0,4 21 129,-4-21-129,34 25 129,-11-12 0,7 1 0,2-2 129,2 3-129,1-3 258,-1 2-258,-2 1 258,-5-1-258,-4-2 129,-5 2 129,-18-14-129,18 25 129,-18-25 0,-4 23-129,-12-15 129,-3 0 0,-10-2 0,-3-3-258,-4-3 129,-3 0-129,2 0-129,1-1-129,4-3 0,-1-7-258,9 10-387,-6-15-774,30 16-3096,-23-18 0,23 18-258,-16-14-258</inkml:trace>
          <inkml:trace contextRef="#ctx0" brushRef="#br1" timeOffset="92211.7619">3672-258 13545,'11'-74'4515,"-9"41"-129,-2 33-258,14-24-3741,-14 24-2322,18 10-2322,-18-10 0,5 36-516,-5-13-258</inkml:trace>
          <inkml:trace contextRef="#ctx0" brushRef="#br1" timeOffset="92055.7617">3726-76 12384,'21'-9'5160,"-21"9"-516,0 0 258,0 0-2580,25 10-1419,-25-10 0,3 34-645,-3-12 0,4 4-516,1 5 0,-5-14-1290,6 15-1419,-6-12-1806,0-20-258,-8 21 0,8-21-774</inkml:trace>
          <inkml:trace contextRef="#ctx0" brushRef="#br1" timeOffset="92554.9625">4215-137 11352,'32'-28'4773,"-32"28"0,5-25-129,-5 25-2322,-14-9-1032,14 9-516,-22 0-258,22 0-258,-26 12 0,12 4-129,-1 2-129,3 5 129,3 2 129,4 4-387,3-1 258,2 1-129,11-3 0,8-1 0,8-5 129,7-4-387,3-4 0,4-8-387,10 6-1161,-1-10-2709,-2-1-258,2-8-129,-2-2-387</inkml:trace>
        </inkml:traceGroup>
        <inkml:traceGroup>
          <inkml:annotationXML>
            <emma:emma xmlns:emma="http://www.w3.org/2003/04/emma" version="1.0">
              <emma:interpretation id="{6D198119-4FB6-4EB9-9E79-1FEB6AF7714F}" emma:medium="tactile" emma:mode="ink">
                <msink:context xmlns:msink="http://schemas.microsoft.com/ink/2010/main" type="inkWord" rotatedBoundingBox="6271,11605 10645,11468 10700,13222 6327,13360"/>
              </emma:interpretation>
              <emma:one-of disjunction-type="recognition" id="oneOf6">
                <emma:interpretation id="interp30" emma:lang="en-US" emma:confidence="1">
                  <emma:literal>building</emma:literal>
                </emma:interpretation>
                <emma:interpretation id="interp31" emma:lang="en-US" emma:confidence="0">
                  <emma:literal>bunking</emma:literal>
                </emma:interpretation>
                <emma:interpretation id="interp32" emma:lang="en-US" emma:confidence="0">
                  <emma:literal>build-ng</emma:literal>
                </emma:interpretation>
                <emma:interpretation id="interp33" emma:lang="en-US" emma:confidence="0">
                  <emma:literal>builds-ng</emma:literal>
                </emma:interpretation>
                <emma:interpretation id="interp34" emma:lang="en-US" emma:confidence="0">
                  <emma:literal>buildino0</emma:literal>
                </emma:interpretation>
              </emma:one-of>
            </emma:emma>
          </inkml:annotationXML>
          <inkml:trace contextRef="#ctx0" brushRef="#br1" timeOffset="93428.5641">5223-774 13803,'0'-69'5031,"0"46"-258,0 7-129,0 16-2967,0 0-903,0 28-258,-2 4-258,2 20 0,2 8 0,5 17 0,0 5-129,2 8 129,0 1-258,2-5 130,-2-8-130,-2-11 0,0-11 0,-2-14 0,-1-8 0,0-9 0,-4-25 0,0 20 0,0-20-259,0 0 259,0-25-387,1 0 387,5-7-258,3-4 258,1-1-129,6-4 129,6 5 0,2 4 0,3 6 0,7 4 129,0 12 0,3 8-129,2 2 0,0 10 129,-1 10 0,-3 7-129,-3-1 129,-7 5 0,-5-1-129,-8-2 259,-10-1-259,-2-2 0,-14-6 0,-11-1 0,-11-5 0,-3-1 0,-9-3 0,0-4 0,-3-1 0,3-4 0,3 0 0,6-5 0,10 1-646,-6-14-1160,17 9-2838,18 9-516,-21-21 0,21 21-258</inkml:trace>
          <inkml:trace contextRef="#ctx0" brushRef="#br1" timeOffset="94458.1659">5977-297 12513,'0'0'4773,"18"-14"-387,-18 14 387,0 0-3225,0 21-516,0-5-387,0 11-129,0 0-129,6 6 0,-3-1-258,4 2 129,-3-2 0,6-2-258,-1-3 129,4-6-129,-1-3 129,4-3-258,0-7 258,2-2-258,2-6 0,-1-2 516,3-10-387,2-3 258,-2-6-387,3-4 387,-4-5-129,2 0 130,-3-4-259,-2 4 0,-4-1 0,-2 8 0,-3 2 0,0 5 0,-9 16 0,0 0 0,0 0 0,0 0 0,18-6 0,-18 6 0,14 16 0,-3 0 0,3 4 0,4 5 0,0 2 0,5 3 0,-2-2 0,0-1 0,-3-6 0,-2-1 0,-16-20 0,23 23 0,-23-23 0,0 0 0,18 0 0,-18 0 0,5-14 0,-1-4 0,3-3-259,-2-6 259,6-3-129,-2 0 0,2-3 0,-2 5 129,-1 1 129,0 6-129,-1 3 129,-7 18 0,7-16 0,-7 16 1,0 0-130,21 14 0,-10 2 0,5 4 0,2 3 0,1 2 0,1-2 0,-3-1 0,1-1 0,-18-21-388,22 35-1289,-22-35-3096,0 0-258,0 0-129,-11 2-129</inkml:trace>
          <inkml:trace contextRef="#ctx0" brushRef="#br1" timeOffset="95019.7668">6952-903 13545,'30'-52'5160,"-17"32"-387,-13 20 129,19-12-2838,-19 12-1032,0 0-258,17 3-257,-3 21-517,-5 2 0,8 15 0,-1 7 0,6 16 0,-3 2 0,3 11 0,-5 1 0,1-2 0,-4-3 0,-1-3 0,-2-8 0,-4-18 0,2 1 0,-9-20 0,10 10-1936,-10-19-3095,2 0-129,-2-16-129,0 0-129</inkml:trace>
          <inkml:trace contextRef="#ctx0" brushRef="#br1" timeOffset="95768.5682">7763-434 13674,'-41'-30'4773,"15"26"0,-4 4-129,-11 0-2709,17 27-903,-6-4-387,9 14-258,1 1-129,10 5-129,4-3 0,6 3 0,9-2-129,11-5 0,3-4 129,4-6 1,1-6-130,2-8 0,-3-10 0,0-2 0,-6-11 0,0-12 0,-6-12 0,-3-10 0,-3-15 0,-4-11 0,-3-15 0,-2-3 0,0-7 0,0-3 0,2 6 0,-2 13 0,0 13 0,0 15 0,0 16 0,0 13 0,0 23 0,0 0 0,0 11 0,0 14 0,0 9 0,0 8 0,2 12 0,5 8 0,3 4 0,3 3 0,1 2 0,2-5 0,2-2 0,0-5 0,-1-9 0,1-11 0,-2-5 0,-3-13 0,1-5 0,-14-16 0,21 9 0,-21-9 0,23-14 0,-8-8 0,-3-3 0,4-7 0,-2-5 0,1 3 0,-3 0 0,-1 8 0,-2 4 0,-9 22 0,16-9 0,-8 18 0,3 16 0,0 5 0,3 8 0,2 3 0,4 1 0,3-2 0,-2-3 0,0-10 0,6 3 0,-20-14-4774,13-5-128,-20-11-129,19 0-387</inkml:trace>
          <inkml:trace contextRef="#ctx0" brushRef="#br1" timeOffset="95986.9685">8238-777 14319,'13'-46'5031,"-13"46"-258,2-24-129,-2 5-2967,0 19-1161,0 0-129,0 0-516,0 0-387,0 0-1677,-11 3-2451,11-3 0,-9 20-387,9-20-258</inkml:trace>
          <inkml:trace contextRef="#ctx0" brushRef="#br1" timeOffset="96595.3696">6698-592 13416,'14'-23'5031,"-14"23"-258,0 0-129,4-29-2709,-4 29-1161,0 0-903,0 0-903,0 0-3225,9 11-645,-9-11 0,7 27-258</inkml:trace>
          <inkml:trace contextRef="#ctx0" brushRef="#br1" timeOffset="97500.1712">8496-478 11739,'-2'-16'4386,"2"16"-129,0 0 258,0 0-2709,2 9-516,-2-9-387,18 39-258,-9-18 0,7 15 0,-5-6-129,5 5-129,-6-4-258,1-1 129,-4-7-258,-3-3 0,-3-3-129,-1-17 129,2 20-129,-2-20 129,0 0-129,0 0 129,4-11 129,-1-5-129,1-7 129,3-4 0,0-6 0,4-5-129,1-1 258,2 2-129,-1-1 1,1 8-130,2 4 0,0 6 0,0 8 0,-16 12 0,30 0 0,-14 3 0,0 15 0,2 1-130,4 8-128,-3 2-129,6 4-129,-2-8-387,11 13-387,-11-22-516,20 14-774,-15-12-2064,6-8 129,2-3-387,-3-7-129</inkml:trace>
          <inkml:trace contextRef="#ctx0" brushRef="#br1" timeOffset="98061.7721">9288-359 10965,'3'-54'4773,"-3"28"-129,-9 3 0,9 23-1677,-35-29-1419,35 29-645,-32-2-387,16 10-258,-2 9-129,4 8 0,0 2-129,5 3 0,2-1 0,3-1 0,4-3 0,0-7-129,5-2 0,-5-16 129,29 12-129,-11-12 129,5-3-129,2-12 129,1-6 0,3-6 0,-1-5 129,-1 0 0,-2 0-129,-6 4 129,-4 7-129,-15 21 129,23-15-129,-13 24 0,-1 18 0,2 14 0,1 10 0,4 13 129,4 6 129,3 10-129,0 2 129,2 3-258,-3 2 258,-3 0-129,-8-1 1,-2-1-130,-9-7 0,-6-5 0,-15-12 0,-9-13 0,-8-13 0,-6-13 0,-2-19 0,-6-8 0,0-23 0,-1-12 0,2-8 0,3-5 0,7-9 0,3-6 0,8 4 0,9 2 0,12 5 0,9 0 0,14 11 0,13-8-1549,38 12-3095,5 4-258,15 6 0,10-1-258</inkml:trace>
        </inkml:traceGroup>
        <inkml:traceGroup>
          <inkml:annotationXML>
            <emma:emma xmlns:emma="http://www.w3.org/2003/04/emma" version="1.0">
              <emma:interpretation id="{5B2C08EE-6BFC-4A64-97DE-8DA840867907}" emma:medium="tactile" emma:mode="ink">
                <msink:context xmlns:msink="http://schemas.microsoft.com/ink/2010/main" type="inkWord" rotatedBoundingBox="11241,11519 13894,11436 13923,12368 11270,12452"/>
              </emma:interpretation>
              <emma:one-of disjunction-type="recognition" id="oneOf7">
                <emma:interpretation id="interp35" emma:lang="en-US" emma:confidence="1">
                  <emma:literal>block</emma:literal>
                </emma:interpretation>
                <emma:interpretation id="interp36" emma:lang="en-US" emma:confidence="0">
                  <emma:literal>block,</emma:literal>
                </emma:interpretation>
                <emma:interpretation id="interp37" emma:lang="en-US" emma:confidence="0">
                  <emma:literal>block.</emma:literal>
                </emma:interpretation>
                <emma:interpretation id="interp38" emma:lang="en-US" emma:confidence="0">
                  <emma:literal>black</emma:literal>
                </emma:interpretation>
                <emma:interpretation id="interp39" emma:lang="en-US" emma:confidence="0">
                  <emma:literal>blocK</emma:literal>
                </emma:interpretation>
              </emma:one-of>
            </emma:emma>
          </inkml:annotationXML>
          <inkml:trace contextRef="#ctx0" brushRef="#br1" timeOffset="98763.7735">10216-939 12900,'-7'-50'4644,"7"50"-258,0 0 129,0 0-2709,-2 11-774,2 21-387,9 16-258,0 9 129,7 14-129,-5 4 0,5 5-129,-5-4 0,1-1 0,-5-6-129,0-8-129,-3-11 0,-2-11 0,-1-11 0,-1-10 0,0-18-129,0 0 0,0 0 129,0 0-129,16-30 129,-3-1-129,1-4 129,6-2 0,3-1 0,2 4 0,1 4 129,6 7-129,-1 7 129,1 11-129,-2 5 0,2 10 129,-4 10-129,-1 7 129,-4 1 0,-5 6 1,-7-4-130,-3 2 0,-8-3 0,-8-1 0,-16-7 0,-6-1 0,-9-6 0,-7-3 0,0-2 0,-8-7 0,3 1 0,1-3 0,11 0-259,-8-20-2708,17 12-1677,4-5-516,6 2 129,20 11-258</inkml:trace>
          <inkml:trace contextRef="#ctx0" brushRef="#br1" timeOffset="99138.1741">10791-998 14577,'18'-25'4902,"-18"25"-387,10-16-129,-10 16-2967,0 0-387,18 7-258,-18-7-258,14 43 0,-5-11-386,4 14-130,-1 10 0,4 13 0,-3 4 0,1 5 0,-4 4 0,-1-6 0,4 4-130,-10-21-1031,17 7-1290,-13-23-2322,4-10 0,-1-9-387,-10-24 129</inkml:trace>
          <inkml:trace contextRef="#ctx0" brushRef="#br1" timeOffset="99512.5748">11291-461 10320,'-9'-46'4386,"9"46"0,-23-12-129,7 10-1548,9 20-1290,-13-2-516,11 18-258,-3-6-258,6 11 129,-1-5-258,5 5-129,2-5 129,6-2-129,6-7 129,8-2 0,-1-9 129,8-1 0,-6-10 0,8-3 1,-8-3-388,4-12 0,-9-8 0,0-5 0,-9-11 0,-3-6 0,-4-5 0,0 2 0,-11 2 0,-5 2 0,2 8 0,-8 0 0,22 36-1291,-35-14-3482,19 14-387,-4 7 258,6 11-645</inkml:trace>
          <inkml:trace contextRef="#ctx0" brushRef="#br1" timeOffset="99855.7754">12032-507 12126,'-39'-44'4773,"14"31"-387,4 6 129,5 9-2451,-14-2-645,12 12-516,-14-1-387,11 16-129,-6-2-129,6 8-129,-1 3 0,12 3-129,2-1 0,8-1 129,17-2-258,11-3 129,11-1-129,7-6 0,6-6-129,0-8-129,6 3-645,-13-16-1161,-1-3-2451,-8-11 129,-8-7-258,-8-9-258</inkml:trace>
          <inkml:trace contextRef="#ctx0" brushRef="#br1" timeOffset="100230.176">12237-953 11223,'0'-20'4644,"-7"-1"0,7 21-129,0 0-1290,5 10-1677,-5-10-645,6 41-129,-5-12-129,10 14-129,-2 3-386,2 11-130,-1 3 0,1 6 0,0 0 0,-1 0 0,-3-4 0,0-12 0,-1-9 0,-1-11 0,-1-9 0,-4-21 0,0 0 0,28-2 0,-8-24 0,5-8 0,3-11 0,6-8 0,5-6 0,-2 2 0,1 6 0,-8 1 0,0 16 0,-19-5-1936,8 25-2966,-19 14-129,0 0 0,-12 5-387</inkml:trace>
          <inkml:trace contextRef="#ctx0" brushRef="#br1" timeOffset="100401.7763">12530-539 11352,'0'66'5160,"6"-34"-516,10-2 258,0-8-1548,12 17-1677,-8-16-774,10 7-258,0-7-515,2-3-130,8 3-646,-12-9-3998,8-1-258,-6-5 0,-5-2-258</inkml:trace>
        </inkml:traceGroup>
        <inkml:traceGroup>
          <inkml:annotationXML>
            <emma:emma xmlns:emma="http://www.w3.org/2003/04/emma" version="1.0">
              <emma:interpretation id="{139BBAD7-2BEB-4B1C-8D03-AA224A0DE1A5}" emma:medium="tactile" emma:mode="ink">
                <msink:context xmlns:msink="http://schemas.microsoft.com/ink/2010/main" type="inkWord" rotatedBoundingBox="14393,11355 16312,11295 16352,12556 14433,12616"/>
              </emma:interpretation>
              <emma:one-of disjunction-type="recognition" id="oneOf8">
                <emma:interpretation id="interp40" emma:lang="en-US" emma:confidence="0">
                  <emma:literal>for</emma:literal>
                </emma:interpretation>
                <emma:interpretation id="interp41" emma:lang="en-US" emma:confidence="0">
                  <emma:literal>For</emma:literal>
                </emma:interpretation>
                <emma:interpretation id="interp42" emma:lang="en-US" emma:confidence="0">
                  <emma:literal>fon</emma:literal>
                </emma:interpretation>
                <emma:interpretation id="interp43" emma:lang="en-US" emma:confidence="0">
                  <emma:literal>ton</emma:literal>
                </emma:interpretation>
                <emma:interpretation id="interp44" emma:lang="en-US" emma:confidence="0">
                  <emma:literal>Ton</emma:literal>
                </emma:interpretation>
              </emma:one-of>
            </emma:emma>
          </inkml:annotationXML>
          <inkml:trace contextRef="#ctx0" brushRef="#br1" timeOffset="102242.5796">13358-528 13029,'0'-18'4902,"14"14"-387,14 4 0,20 6-2838,-1-6-774,26 0-258,7 0-258,17-2-129,8-9-129,4-1-129,-2-4 0,-8-2 129,-12-1 0,-14-3-129,-18 1 129,-19-2-129,-22 1 129,-14 3 0,-5-1-129,-16 4 0,-4 2 0,-4 7-129,1 5 129,1 2-129,6 14 0,1 8 129,9 10-258,6 3 258,5 8-129,0 1 129,7 3-129,7-3 258,2-6-129,6-5 0,-3-10 129,1-5 129,-2-12-129,1-6 129,-4-15 0,-1-10 0,-5-10-129,-4-6-258,-1-2-129,-4-8-387,0 8-774,-13 2-3225,2 4-258,-3 5-129,0 12-258</inkml:trace>
          <inkml:trace contextRef="#ctx0" brushRef="#br1" timeOffset="101727.7787">13534-608 5547,'-2'-18'4257,"2"18"129,0-16-129,0 16-1032,0-20-774,0 20-774,14-14-516,4 12-129,-18 2 0,27-16-387,-27 16-129,30-16-129,-14 4 0,3 1-129,-1-5 0,2-2 0,-2-3 0,3-4 0,-5-5-129,2-2 129,-2-7-258,0-2 130,-7 0-130,-6 2 0,-3 0 0,0 3 0,-3 6 0,-6 3 0,-2 11 0,11 16 0,-25-14 0,25 14 0,-18 12 0,13 12 0,2 8 0,1 12 0,2 8 0,0 13 0,0 5 0,7 12 0,2 3 0,5 6 0,-2-1 0,3 1 0,1-5 0,1-6 0,-2-4 0,1-14 0,-2-6 0,-3-12 0,-1-8 0,-4-8 0,-5-7 0,-1-21 0,0 25 0,0-25 0,-19 7 0,-4-15-2839,7-3-1934,-7-5-258,-1-2-129,-2-7-129</inkml:trace>
          <inkml:trace contextRef="#ctx0" brushRef="#br1" timeOffset="102788.5805">14549-411 14061,'89'11'5031,"-46"-11"-387,-4 0 129,-14-13-2967,14 8-903,-12-16-258,5 1-258,-9-10 0,-2-2-257,-5-7-130,-1-2 0,-10-2 0,-5-1 0,0 5 0,-14 1-130,-2 8-257,-9 0-387,5 14 0,-10-4-258,12 18-387,-12-8-387,30 10-645,-36 0-387,36 0-903,-16 14-774,16-14 0,0 0 1032,-5 20 1419,5-20 1548,0 0 1677,20 10 1032,-20-10 1677,28 0 903,-8-5-258,1 5-903,-5-16-387,18 16-1290,-16-14-387,19 12-387,-10-5-387,19 7-129,-7-2-129,4 2-258,-4 11 1,0 5-259,-3 5 0,-1 6 0,-6 6 0,-15 5 0,2 8-388,-16-14-1160,7 13-3096,-7-5-516,-2 1 129,-7-5-258</inkml:trace>
        </inkml:traceGroup>
        <inkml:traceGroup>
          <inkml:annotationXML>
            <emma:emma xmlns:emma="http://www.w3.org/2003/04/emma" version="1.0">
              <emma:interpretation id="{BB0204EB-8C13-419C-8F21-FF084B3DC86B}" emma:medium="tactile" emma:mode="ink">
                <msink:context xmlns:msink="http://schemas.microsoft.com/ink/2010/main" type="inkWord" rotatedBoundingBox="17010,11363 19515,11284 19546,12250 17041,12328"/>
              </emma:interpretation>
              <emma:one-of disjunction-type="recognition" id="oneOf9">
                <emma:interpretation id="interp45" emma:lang="en-US" emma:confidence="1">
                  <emma:literal>most</emma:literal>
                </emma:interpretation>
                <emma:interpretation id="interp46" emma:lang="en-US" emma:confidence="0">
                  <emma:literal>moat</emma:literal>
                </emma:interpretation>
                <emma:interpretation id="interp47" emma:lang="en-US" emma:confidence="0">
                  <emma:literal>moist</emma:literal>
                </emma:interpretation>
                <emma:interpretation id="interp48" emma:lang="en-US" emma:confidence="0">
                  <emma:literal>molt</emma:literal>
                </emma:interpretation>
                <emma:interpretation id="interp49" emma:lang="en-US" emma:confidence="0">
                  <emma:literal>moot</emma:literal>
                </emma:interpretation>
              </emma:one-of>
            </emma:emma>
          </inkml:annotationXML>
          <inkml:trace contextRef="#ctx0" brushRef="#br1" timeOffset="136703.0401">15967-784 12384,'21'0'4644,"-21"0"-387,18 30 129,5 7-3225,-10 1-516,12 13 129,-6-3-387,6 7-129,-3-3 0,-1-4-129,-5-7-129,-4-7 129,-5-9-129,-5-8 0,-2-17-129,0 0 0,-14 9 0,14-9 0,-23-25 129,14-3-129,0-8 258,7-5 0,2-5 129,0 4 0,7-3 0,8 8 129,-1 1 0,7 11-129,-3 4 0,7 16-129,2 5 0,3 1 0,-3 14 0,1 8-129,-1 5 0,-4 4-129,-2 2 0,-8-2-129,-3-2 0,-8-8 0,3-1 0,-5-21-129,0 19 258,0-19 0,0 0 129,0-23 129,0 0 0,6-5 129,1-10 129,9 1-129,0-6 129,9 6-129,-2 1 0,5 12 0,-3 0-129,0 12 129,-2 7-129,-1 5 0,-6 8 1,0 12-130,-4 1 0,1 8 0,-3 6 0,1 3 0,-2 1 0,-2 0-130,4 4-257,-8-11-258,10 10-387,-13-22-903,8 5-2451,-4-7-516,-4-18 0,2 25-387</inkml:trace>
          <inkml:trace contextRef="#ctx0" brushRef="#br1" timeOffset="137108.6408">17049-715 13545,'-13'-16'4773,"-10"4"-258,23 12 258,-14 16-3354,-2 0-645,12 16-258,-3 0-258,4 9 0,1 5-129,2 2-129,5 0 129,8-2 0,3-7-129,3-3 129,4-8 0,2-3 0,0-11 0,0-3 129,-4-11 0,2 0 0,-7-18 1,0-8-259,-7-15 0,-3-6 0,-6-9 0,0-1 0,-9-2 0,-4 4 0,-4 7 0,-5 5 0,3 16 0,-8 2-130,11 25-2063,-5 0-2709,-3 6-258,3 10-129,3 5-129</inkml:trace>
          <inkml:trace contextRef="#ctx0" brushRef="#br1" timeOffset="137545.4416">17548-658 11997,'16'-20'4644,"-10"-4"-387,-6 24 129,-22 0-2967,-2 0-903,6 0-258,-5 3-129,3 4-129,4 6 0,16-13-129,-16 26 0,16-26 0,2 32 0,12-16 129,7 4 0,10 1 0,2-1 129,8 3 129,-2-2 0,4 6 0,-7-7 129,-2 3-129,-10-4 129,-2 3 0,-13-3-129,-6 1 0,-3-20 0,-7 30 0,-11-18 0,-3-1-129,-6-2-129,-6-4-129,-1 1-258,-14-6-645,17 0-2451,-15-4-1290,3-5 129,4-1-516,4-5-258</inkml:trace>
          <inkml:trace contextRef="#ctx0" brushRef="#br1" timeOffset="138044.6424">17991-1154 15738,'61'-66'5160,"-38"45"-258,-23 21-258,25-2-3483,-25 2-387,9 23-386,-9 4-388,0 12 0,0 3 0,0 12 0,0 6 0,0 8 0,0 1 0,2 4 0,5 2 0,3 1 0,3-3 0,-4-3 0,3-6 0,-7-15 0,3-2 0,-8-21-259,0 3-902,0-29-516,0 0-1032,-25 0-1419,14-16-516,-5-9-258,-2-3-129,0-3-129,2 5 2580,-5-12 2193,-2 4 2064,9 10 1806,-1 4 1161,1 0 129,14 20-258,-9-25-129,9 25-1419,18-5-1548,2 2-774,17 3-645,13 0-774,0 0-2967,15 0-645,14 0-258,10-4-258,9 0-387</inkml:trace>
        </inkml:traceGroup>
        <inkml:traceGroup>
          <inkml:annotationXML>
            <emma:emma xmlns:emma="http://www.w3.org/2003/04/emma" version="1.0">
              <emma:interpretation id="{E0F7C41A-E7B3-47DC-8FFF-E6210A3B28B1}" emma:medium="tactile" emma:mode="ink">
                <msink:context xmlns:msink="http://schemas.microsoft.com/ink/2010/main" type="inkWord" rotatedBoundingBox="20458,11467 21530,11433 21577,12923 20505,12957"/>
              </emma:interpretation>
              <emma:one-of disjunction-type="recognition" id="oneOf10">
                <emma:interpretation id="interp50" emma:lang="en-US" emma:confidence="0.5">
                  <emma:literal>of</emma:literal>
                </emma:interpretation>
                <emma:interpretation id="interp51" emma:lang="en-US" emma:confidence="0">
                  <emma:literal>of]</emma:literal>
                </emma:interpretation>
                <emma:interpretation id="interp52" emma:lang="en-US" emma:confidence="0">
                  <emma:literal>off</emma:literal>
                </emma:interpretation>
                <emma:interpretation id="interp53" emma:lang="en-US" emma:confidence="0">
                  <emma:literal>off]</emma:literal>
                </emma:interpretation>
                <emma:interpretation id="interp54" emma:lang="en-US" emma:confidence="0">
                  <emma:literal>oft</emma:literal>
                </emma:interpretation>
              </emma:one-of>
            </emma:emma>
          </inkml:annotationXML>
          <inkml:trace contextRef="#ctx0" brushRef="#br1" timeOffset="138450.2432">19601-736 9417,'0'-16'4644,"-21"7"-516,3 7 0,-10-2-2064,28 4-774,-41 16-516,25 4-258,-6 3-258,8 7 0,0 4-129,8 5 129,5 0-129,1 2 129,5-7 129,13 5 0,-2-10 129,11 3 0,-3-14 129,12-1-129,-8-11 129,10-1-129,-8-5-128,4-5-388,-6-13 0,-3-7 0,-11-7 0,-3-7 0,-4-2 0,-7-7 0,0 9-646,-16 1-4127,7 1-516,-5 5 258,3 9-387</inkml:trace>
          <inkml:trace contextRef="#ctx0" brushRef="#br1" timeOffset="138949.444">19843-587 13416,'112'4'4902,"-53"-4"-129,-2-7 0,-7-18-3096,3 14-774,-12-16-258,2 1-258,-10-8-129,-2-7-258,-5-4-129,-1-1 0,-5-4-129,-4 2 129,-2 4 129,-7 3 129,-2 9 0,-3 7 0,-2 6 129,0 19 0,0 0 129,0 0-258,0 0-129,-5 33 129,5-1-129,0 15 130,0 6-130,3 18 0,1 11 0,3 16 0,-2 1 0,4 12 0,-3 1 0,-1 0 0,-3-4 0,0-8 0,-2-13 0,0-12 0,0-6 0,-2-14 0,-4-7 0,1-10 0,-2-8 0,-4-12 0,11-18 0,-25 14 0,25-14 0,-35-14-2839,15-4-2192,-1-11-129,1-3-258,-1-7 0</inkml:trace>
          <inkml:trace contextRef="#ctx0" brushRef="#br1" timeOffset="139121.0443">19888-284 11352,'74'-9'4386,"-17"3"-258,25 6-1290,-4 9-4773,11-14-1419,27 0-774,-1-13-258</inkml:trace>
        </inkml:traceGroup>
        <inkml:traceGroup>
          <inkml:annotationXML>
            <emma:emma xmlns:emma="http://www.w3.org/2003/04/emma" version="1.0">
              <emma:interpretation id="{BFE77BA3-E6AF-4CB1-A26A-0D3F26A404CA}" emma:medium="tactile" emma:mode="ink">
                <msink:context xmlns:msink="http://schemas.microsoft.com/ink/2010/main" type="inkWord" rotatedBoundingBox="22501,11302 24590,11237 24618,12101 22528,12167">
                  <msink:destinationLink direction="with" ref="{B7130F51-D5D4-4288-B589-4F07B895F767}"/>
                </msink:context>
              </emma:interpretation>
              <emma:one-of disjunction-type="recognition" id="oneOf11">
                <emma:interpretation id="interp55" emma:lang="en-US" emma:confidence="1">
                  <emma:literal>the</emma:literal>
                </emma:interpretation>
                <emma:interpretation id="interp56" emma:lang="en-US" emma:confidence="0">
                  <emma:literal>The</emma:literal>
                </emma:interpretation>
                <emma:interpretation id="interp57" emma:lang="en-US" emma:confidence="0">
                  <emma:literal>she</emma:literal>
                </emma:interpretation>
                <emma:interpretation id="interp58" emma:lang="en-US" emma:confidence="0">
                  <emma:literal>She</emma:literal>
                </emma:interpretation>
                <emma:interpretation id="interp59" emma:lang="en-US" emma:confidence="0">
                  <emma:literal>•he</emma:literal>
                </emma:interpretation>
              </emma:one-of>
            </emma:emma>
          </inkml:annotationXML>
          <inkml:trace contextRef="#ctx0" brushRef="#br1" timeOffset="139979.0458">21483-699 12771,'-21'-16'4773,"21"16"-129,0-16 0,25 18-3096,3-2-645,20 2-129,2-2-129,12 1-387,0-1-129,4-5-387,4-4-258,-13-16-774,12 9-1161,-28-19-903,7 4-129,-29-20 774,12 12 774,-22-16 1548,1-1 516,3 12 1032,-13-11 1290,3 21 1032,-3-7 129,4 25-903,-4-5-774,0 21-1032,2 12 0,1 15-387,-3 3-257,2 7-259,-2 8 0,0 5 0,-2 1 0,-9 1 0,1 3 0,-4-3 0,-1 1 0,1-7-259,5-1-128,0-10 129,8-6 0,1-10 0,0-19 129,19 13 129,-1-13 0,5-11 258,-2-7 0,6 2 0,0-5 0,-1 1-129,-2 1 129,-1 6-128,-4 3-130,-3 6 0,0 4 0,-16 0 0,20 14 0,-13 2 0,0 8-259,-3-5-515,10 22-1677,-2-13-2193,3 1-387,1-4-129,5-4-258</inkml:trace>
          <inkml:trace contextRef="#ctx0" brushRef="#br1" timeOffset="139401.8448">21777-1160 13674,'3'-21'5160,"-3"21"-387,0 0 258,4 30-2967,-4-8-903,3 15-387,1 2-644,5 16-130,-2 4 0,5 9 0,1 3 0,-1-2 0,-3 0 0,-4-12 0,1 4-388,-6-27-1289,0 1-3096,-7-15-258,-9-10-129,-6-10-129</inkml:trace>
          <inkml:trace contextRef="#ctx0" brushRef="#br1" timeOffset="140353.4465">22634-601 12384,'48'-43'5031,"-21"31"-258,6 3 129,14 9-2580,-3-21-1032,20 12-645,-5-9-129,3 2-258,-8-4 0,-10 1-129,-12-1 0,-14 1 1,-18-1-130,-11 4 0,-16 2 0,-6 5 0,-5 7 0,1 2-130,-2 7 1,1 9 0,10 7 129,3 6-129,9 5 129,5 5-129,11 2 129,6 0 0,17-2 0,14-4 0,20-1-129,14-9-387,24 3-2838,1-10-1419,7-7-129,2-2-258,1-7-387</inkml:trace>
        </inkml:traceGroup>
      </inkml:traceGroup>
    </inkml:traceGroup>
    <inkml:traceGroup>
      <inkml:annotationXML>
        <emma:emma xmlns:emma="http://www.w3.org/2003/04/emma" version="1.0">
          <emma:interpretation id="{43A5C712-A8B1-42E1-98AF-C99E318A7CF2}" emma:medium="tactile" emma:mode="ink">
            <msink:context xmlns:msink="http://schemas.microsoft.com/ink/2010/main" type="paragraph" rotatedBoundingBox="2296,13215 11212,13113 11238,15371 2322,154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2ADC6B-E3DF-480E-B3F7-7B3B3489A648}" emma:medium="tactile" emma:mode="ink">
              <msink:context xmlns:msink="http://schemas.microsoft.com/ink/2010/main" type="line" rotatedBoundingBox="2296,13215 11212,13113 11238,15371 2322,15472"/>
            </emma:interpretation>
          </emma:emma>
        </inkml:annotationXML>
        <inkml:traceGroup>
          <inkml:annotationXML>
            <emma:emma xmlns:emma="http://www.w3.org/2003/04/emma" version="1.0">
              <emma:interpretation id="{02EEFB47-BD79-4975-9B5F-9D37A73A91BC}" emma:medium="tactile" emma:mode="ink">
                <msink:context xmlns:msink="http://schemas.microsoft.com/ink/2010/main" type="inkWord" rotatedBoundingBox="2296,13215 6280,13169 6305,15427 2322,15472"/>
              </emma:interpretation>
              <emma:one-of disjunction-type="recognition" id="oneOf12">
                <emma:interpretation id="interp60" emma:lang="en-US" emma:confidence="1">
                  <emma:literal>digital</emma:literal>
                </emma:interpretation>
                <emma:interpretation id="interp61" emma:lang="en-US" emma:confidence="0">
                  <emma:literal>digitat</emma:literal>
                </emma:interpretation>
                <emma:interpretation id="interp62" emma:lang="en-US" emma:confidence="0">
                  <emma:literal>dig-ital</emma:literal>
                </emma:interpretation>
                <emma:interpretation id="interp63" emma:lang="en-US" emma:confidence="0">
                  <emma:literal>cligital</emma:literal>
                </emma:interpretation>
                <emma:interpretation id="interp64" emma:lang="en-US" emma:confidence="0">
                  <emma:literal>digit,)</emma:literal>
                </emma:interpretation>
              </emma:one-of>
            </emma:emma>
          </inkml:annotationXML>
          <inkml:trace contextRef="#ctx0" brushRef="#br1" timeOffset="141554.6486">1762 1332 8256,'44'-3'5031,"-28"-1"-129,-16 4-258,11-26-1419,-11 26-1290,0-23-387,0 23-516,-34-25-258,7 14-387,-10-1-129,-7 6-258,-6 4 129,-4 2-129,-1 9 0,0 7 0,4 4 0,1 3 0,5 2 0,11 0 0,10 2-129,6-1 129,12-1-129,6-4 129,15 1-129,11-4 129,15-1 129,11-4-129,8-6 129,6 0 0,2-5 0,1-2-129,-5 0 0,-3-2-258,-4-2-516,-22-13-1161,1 4-2967,-6-5 129,-5-3-387,-7-4-258</inkml:trace>
          <inkml:trace contextRef="#ctx0" brushRef="#br1" timeOffset="141866.6492">1867 850 14577,'-15'-35'5031,"15"35"0,-3-16-387,3 16-3096,5 14-774,6 11-258,-6 2-129,8 10-128,-4 9-259,5 8 0,-2 3 0,4 3 0,-1 1 0,-1-1 0,-2-3 0,-1-5 0,0-3 0,-6-10-130,6 6-902,-11-29-903,1 5-2967,-1-21-129,0 0-129,0 0-258</inkml:trace>
          <inkml:trace contextRef="#ctx0" brushRef="#br1" timeOffset="142038.2495">2167 1263 9288,'29'-43'4902,"-29"43"-258,18-5 0,-11 19-1935,-7-14-1161,14 39-387,-7-15-258,11 8-516,-4 5-645,-5-12-1677,3 5-2580,-3-3-129,-2-8-516,-7-19 0</inkml:trace>
          <inkml:trace contextRef="#ctx0" brushRef="#br1" timeOffset="142178.6497">2247 1115 11094,'-12'-71'3999,"-1"38"-1032,13 15-2709,0 18-3225,0 0-645,25 2-903</inkml:trace>
          <inkml:trace contextRef="#ctx0" brushRef="#br1" timeOffset="142880.6509">2904 1146 9804,'-9'-27'5031,"9"27"-129,-36-14-258,15 7-1419,21 7-1935,-45 12-387,28 6-258,-8 0-258,7 5-129,0 2 0,8 1-258,2 1 129,7 0-129,1-4 0,7-4 0,9-3 0,3-5 0,4-7 0,4-4 0,3-6 0,1-8 129,-3-7-129,2-4 129,-3 0 0,-2 0-129,-6 2 129,-3 3-129,-16 20 0,22-21 0,-22 21 0,12 13-129,-8 15 129,-1 20 0,1 16 129,1 25 129,-1 14-129,3 18 259,0 9-388,4 12 0,-1 1 0,6 2 0,-3 0 0,3-12 0,-2-14 0,0-14 0,-5-20 0,0-17 0,-9-23 0,0-26 0,0-19 0,-30-27 0,0-17 0,-4-9 0,-11-10 0,-4-6 0,-8-2 0,-4 0 0,-3 3 0,4 4 0,1 4 0,7-1 0,10 4 0,13-5 0,20 3 0,9-8 0,34 4 0,11-11-1033,26 11-128,0-15 0,23 19-258,-10-10-387,17 21-903,-17 2-1806,-6-1-129,-3 14-129,-18-5 129</inkml:trace>
          <inkml:trace contextRef="#ctx0" brushRef="#br1" timeOffset="143067.8512">3546 1258 9675,'18'-9'4773,"-18"9"-258,0 0-129,0 0-1806,0 0-1161,0 14-387,0-14-387,0 25-129,0-25-129,7 32-258,0-7-774,-7-5-2967,9-4-1161,-9-16 258,23 21-645,-23-21-387</inkml:trace>
          <inkml:trace contextRef="#ctx0" brushRef="#br1" timeOffset="143208.2514">3613 1083 11352,'-19'-60'4644,"6"33"-516,13 27-774,0 0-4773,-19-12-1935,19 12-903,-2 9 0,2 7-774</inkml:trace>
          <inkml:trace contextRef="#ctx0" brushRef="#br1" timeOffset="144097.453">3914 1432 6966,'-64'-62'4644,"34"37"-258,17 9 0,13 16-1419,-7-23-774,27 23-774,-2 0-258,26 7-258,-1-4-258,21 12 129,-4-6-258,15 5-129,-2-7-129,7 2 129,0-7-258,-4-1 0,-6-1 0,-8-3-129,-12-10 129,-13 3 0,-12-6 1,-25 16-130,11-31 0,-16 15 0,-17 4 0,-3 0 0,-3 4 0,-1 5 0,1 3 0,3 0 0,4 2 0,5 10 0,16-12 0,-20 30 0,17-12 0,1 2 0,2 1 0,0 0 0,2 3 0,3-3 0,4 0-130,0-5-257,5 2 129,-14-18 129,30 18 0,-12-15 129,3-3 0,2-3 258,-1-11 0,4-1 129,-2-4-257,4 3-130,0-4 0,4 6 0,0 2 0,0 8 0,1 4 0,-5 7 0,0 11 0,-6 1 0,-1 6 0,-8-5 0,1 5-775,-14-25-386,21 25-1161,-21-25-2580,21-11-258,-5-12 129,2-9-258</inkml:trace>
          <inkml:trace contextRef="#ctx0" brushRef="#br1" timeOffset="143520.2521">3930 779 14706,'43'-51'5160,"-27"31"-258,-16 20-129,16-18-3483,2 31-258,-18 12-258,8 16-644,-4 7-130,7 14 0,-2 9 0,3 9 0,2 5 0,-1 1 0,1-3 0,-2-2 0,1-7 0,-8-12 0,4-5 0,-9-19-1033,4 3-773,-15-34-1290,11-7-2064,-23 0 387,2-13-387,-1-12-387</inkml:trace>
          <inkml:trace contextRef="#ctx0" brushRef="#br1" timeOffset="144315.8534">5063 737 15351,'-16'-82'5160,"16"60"0,0 22-258,25 0-3612,-14 20-516,10 21-644,0 5-130,3 15 0,-1 8 0,-2 7 0,-1 8 0,-12-13-775,-2 9-4127,-3-7-387,-1-5 129,-2-8-516</inkml:trace>
        </inkml:traceGroup>
        <inkml:traceGroup>
          <inkml:annotationXML>
            <emma:emma xmlns:emma="http://www.w3.org/2003/04/emma" version="1.0">
              <emma:interpretation id="{1C66C06C-374B-49D6-8F76-829B98CF54A3}" emma:medium="tactile" emma:mode="ink">
                <msink:context xmlns:msink="http://schemas.microsoft.com/ink/2010/main" type="inkWord" rotatedBoundingBox="7333,13295 11214,13251 11226,14337 7345,14381"/>
              </emma:interpretation>
              <emma:one-of disjunction-type="recognition" id="oneOf13">
                <emma:interpretation id="interp65" emma:lang="en-US" emma:confidence="0">
                  <emma:literal>circuits</emma:literal>
                </emma:interpretation>
                <emma:interpretation id="interp66" emma:lang="en-US" emma:confidence="0">
                  <emma:literal>cir link</emma:literal>
                </emma:interpretation>
                <emma:interpretation id="interp67" emma:lang="en-US" emma:confidence="0">
                  <emma:literal>cir cine</emma:literal>
                </emma:interpretation>
                <emma:interpretation id="interp68" emma:lang="en-US" emma:confidence="0">
                  <emma:literal>cincinnus</emma:literal>
                </emma:interpretation>
                <emma:interpretation id="interp69" emma:lang="en-US" emma:confidence="0">
                  <emma:literal>cir dints</emma:literal>
                </emma:interpretation>
              </emma:one-of>
            </emma:emma>
          </inkml:annotationXML>
          <inkml:trace contextRef="#ctx0" brushRef="#br1" timeOffset="145049.0547">6577 1251 13545,'21'-32'4773,"-17"16"0,-4 16-387,-22-34-2838,22 34-903,-40-13-129,13 13-387,-5 0 0,-2 11 0,-2 7-258,3 7 258,2 3-258,7 6 129,4 3-129,6 3 129,10 0-129,4 0 0,7-1 0,13-9-129,8-3 0,6-11 0,9-4 0,0-12 0,8-2-129,-3-17 129,4-6 129,-4-2 0,-4-5 0,-5-2 0,-5 1 258,-5 2 129,-10-1 0,-1 9 258,-11-2 0,-7 25 0,9-26 129,-9 26-129,0 0-129,2 8-129,-2 12 0,0 7-129,2 5-129,5 3 129,0 4-129,0 1-258,7 0-387,-9-15-516,15 11-1548,-13-18-2193,-7-18 258,0 0-516,0 0 0</inkml:trace>
          <inkml:trace contextRef="#ctx0" brushRef="#br1" timeOffset="145236.2551">6886 1158 11094,'-10'-105'4773,"4"63"-258,6 10-129,-3 8-2064,3 24-2322,-7-17-3354,7 17-645,0 16-774,0 5 129</inkml:trace>
          <inkml:trace contextRef="#ctx0" brushRef="#br1" timeOffset="145704.2559">7230 1446 15867,'62'4'5160,"-32"-4"-129,-5-2-258,5-3-3741,-14-15-258,8 4-644,-10-9-130,-4-1 0,-2-6 0,-7-2 0,-1 0 0,-7 0 0,-9 6 0,-9-2-388,2 10-386,-11-1 0,11 13-129,-14-4-129,17 12 0,-8 0 0,28 0 129,-25 5 0,25-5 258,0 18 387,0-18 516,32 16 129,-14-16 387,14 7 129,-11-7 129,18 2 129,-14-2-129,13 0-258,-14-2-129,10 2 0,-9-5-258,4 5 129,-5-4-386,5 4-130,-4 0 0,2 2 0,-4 7 0,0 2 0,-2 3 0,-5 6 0,0 4 0,-9 0-130,6 9-1289,-13-11-1548,1 6-1935,7-5-129,2-1-258,8-8 258</inkml:trace>
          <inkml:trace contextRef="#ctx0" brushRef="#br1" timeOffset="145985.0563">8221 1171 14577,'-31'-38'4773,"12"28"-258,-3 2 0,22 8-3354,-42 4-387,22 12-258,-1 2-129,3 7-129,4 5 0,3 4-258,8 5 0,3 2 0,5 2 0,11-6-258,9 0 0,1-10-258,17 5-774,-14-23-1806,13-2-1677,5-7 258,-3-9-387,-1-7 0</inkml:trace>
          <inkml:trace contextRef="#ctx0" brushRef="#br1" timeOffset="146546.6574">8502 1251 13803,'0'-18'4644,"-8"2"0,8 16-129,-24 0-2838,24 19-774,-9-1-258,9 7-258,0 2 0,0 3-129,5 0-129,6 2-129,5-1-129,1-7-129,5 0 0,-3-10 0,3-2 0,-1-8 0,2-4 129,-1-4 258,1-12 0,2-3 129,-2-6 129,2 2 0,-4-6 0,4 8-129,-7-2 130,3 7-388,-5 3 0,0 8 0,-16 5 0,25 3 0,-25-3 0,23 29 0,-12-9 0,1 1 0,-1-2 0,-1-1 0,-10-18 0,16 23 0,-16-23 0,0 0 0,18 7 0,-18-7 0,13-10 0,-13 10 0,12-30 0,-1 10 0,0-1 0,-3 3 0,1 2 0,-9 16 0,15-22 0,-15 22 0,16-1 0,-16 1 0,17 19 0,-8 1 0,2 1 0,-2 1 0,5 4 0,-10-10-1291,15 9-2321,-19-25-1161,0 0-129,20 7-258,-20-7 0</inkml:trace>
          <inkml:trace contextRef="#ctx0" brushRef="#br1" timeOffset="147279.8586">9240 801 9417,'44'-47'4902,"-24"28"-258,-4 6-129,7 13-1548,-23 0-1032,21 6-387,-17 10-387,15 23-258,-8 2-258,9 17-515,-4 6-130,9 13 0,-6 5 0,2 5 0,-1 2 0,-4 2 0,0-4 0,-5-9 0,3-7 0,-12-16 0,5-10 0,-7-24-259,0-21-257,0 0 0,-11-27 0,-5-10 129,4-4 0,-3-3 129,7-1 0,2 4 258,6 6 129,2 10 129,10 0 129,17 11 258,1 0-129,15 5-129,-1-2 129,8 6-257,-4-4-259,-2 5 0,-9-1 0,-3 1 0,-9-1 0,-25 5 0,0 0 0,0 0 0,0 0 0,-21 9 0,3 2 0,-3-1 0,3 6 0,4 0 0,6 6 0,8-3-259,2 2 130,16 3 129,7-3 0,7 2 129,3-3 0,6 3 1,-1-5-130,0 1 0,-6-3 0,-2 7 0,-9-5 0,-5 2 0,-11-1 0,-5 4 0,-2-3 0,-18-4 0,-5 0 0,-14-9 0,3 14-1033,-18-21-3869,-6 0-129,-10-19-129,-5-1-387</inkml:trace>
          <inkml:trace contextRef="#ctx0" brushRef="#br1" timeOffset="147529.459">8799 868 16770,'17'-10'4902,"5"-5"129,-22 15-516,0 0-3741,0 0-645,0 0-387,0 0-903,0 0-3483,-6 13-258,6-13-129,-12 23-129</inkml:trace>
        </inkml:traceGroup>
      </inkml:traceGroup>
    </inkml:traceGroup>
    <inkml:traceGroup>
      <inkml:annotationXML>
        <emma:emma xmlns:emma="http://www.w3.org/2003/04/emma" version="1.0">
          <emma:interpretation id="{9CE07FBE-3DEC-4D17-8DBD-022577DC4A3C}" emma:medium="tactile" emma:mode="ink">
            <msink:context xmlns:msink="http://schemas.microsoft.com/ink/2010/main" type="paragraph" rotatedBoundingBox="942,15381 14977,15443 14972,16531 937,16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AEF90E-A23B-4E2D-AF00-5CE72100E23D}" emma:medium="tactile" emma:mode="ink">
              <msink:context xmlns:msink="http://schemas.microsoft.com/ink/2010/main" type="inkBullet" rotatedBoundingBox="939,16080 2220,16086 2219,16144 938,16138"/>
            </emma:interpretation>
            <emma:one-of disjunction-type="recognition" id="oneOf14">
              <emma:interpretation id="interp70" emma:lang="en-US" emma:confidence="0">
                <emma:literal>-</emma:literal>
              </emma:interpretation>
            </emma:one-of>
          </emma:emma>
        </inkml:annotationXML>
        <inkml:trace contextRef="#ctx0" brushRef="#br1" timeOffset="245653.6315">-56 3600 9546,'-27'-5'4902,"27"5"-258,-16-5-129,16 5-2064,0 0-1032,-18-14-387,18 14-258,0 0-129,0 0-129,18 0 0,7 0-129,5 0-129,15 3 0,8-3 129,18 2-129,11-2 1,12 0-259,4 0 0,5-4 0,-1-1 0,-3 0 0,-4-1 0,-8 1 0,-14 1 0,-9 1 0,-16 1 0,-9 2 0,-11 0 0,-10 0 0,-18 0 0,0 0-646,9 9-2708,-18-9-1677,9 0-387,-35 4-129,17 1-258</inkml:trace>
      </inkml:traceGroup>
      <inkml:traceGroup>
        <inkml:annotationXML>
          <emma:emma xmlns:emma="http://www.w3.org/2003/04/emma" version="1.0">
            <emma:interpretation id="{DAD4E651-A47A-4088-AAB0-07BE0B8E1371}" emma:medium="tactile" emma:mode="ink">
              <msink:context xmlns:msink="http://schemas.microsoft.com/ink/2010/main" type="line" rotatedBoundingBox="3006,15390 14977,15443 14972,16531 3001,16478"/>
            </emma:interpretation>
          </emma:emma>
        </inkml:annotationXML>
        <inkml:traceGroup>
          <inkml:annotationXML>
            <emma:emma xmlns:emma="http://www.w3.org/2003/04/emma" version="1.0">
              <emma:interpretation id="{8B37B1AE-DB74-4EB1-AB31-E08508E29E48}" emma:medium="tactile" emma:mode="ink">
                <msink:context xmlns:msink="http://schemas.microsoft.com/ink/2010/main" type="inkWord" rotatedBoundingBox="3017,15295 9283,15474 9250,16635 2984,16455"/>
              </emma:interpretation>
              <emma:one-of disjunction-type="recognition" id="oneOf15">
                <emma:interpretation id="interp71" emma:lang="en-US" emma:confidence="0">
                  <emma:literal>Ratioless</emma:literal>
                </emma:interpretation>
                <emma:interpretation id="interp72" emma:lang="en-US" emma:confidence="1">
                  <emma:literal>Ratio less</emma:literal>
                </emma:interpretation>
                <emma:interpretation id="interp73" emma:lang="en-US" emma:confidence="0">
                  <emma:literal>Rortioless</emma:literal>
                </emma:interpretation>
                <emma:interpretation id="interp74" emma:lang="en-US" emma:confidence="0">
                  <emma:literal>Rontioless</emma:literal>
                </emma:interpretation>
                <emma:interpretation id="interp75" emma:lang="en-US" emma:confidence="0">
                  <emma:literal>Ratios</emma:literal>
                </emma:interpretation>
              </emma:one-of>
            </emma:emma>
          </inkml:annotationXML>
          <inkml:trace contextRef="#ctx0" brushRef="#br1" timeOffset="246308.8326">1963 3184 11868,'0'-16'5160,"0"16"-387,3 9 258,-3-9-3096,9 34-645,-7-11-258,10 16-387,-6-1 0,1 10-257,-5 1-388,-1 7 0,-1 0 0,0-2 0,-1-3 0,-3-3 0,2-3 0,1-8 0,-1-8 0,2-6 0,0-7 0,0-16 0,0 16 0,0-16 0,0 0-259,-7-11-644,7 11-387,-18-39-1419,13 18-2580,-4-8 387,3-1-516,3-2-258</inkml:trace>
          <inkml:trace contextRef="#ctx0" brushRef="#br1" timeOffset="246901.6336">1949 3190 11094,'42'-36'5031,"-10"18"-387,9 2 258,-3-7-2709,24 21-903,-12-10-387,10 12-129,-10 0-387,1 7 129,-10 5-258,-3 8-129,-12 1 0,-10 6 0,-10 0-129,-6 3 0,-7-2 0,-18 3-258,-6-5 129,-9-1-129,-5-2 129,-6-3-129,2-4 129,0-4-129,2-1 258,7-4-129,4-2 129,7-1-129,8-2 129,5 0 129,16-2-129,0 0 129,0 0 0,-2 17 0,2-17 129,31 25 0,-5-9 0,13 6 0,6 3 0,8 3 1,6 2-259,10 8 0,2-3 0,8 6 0,-5-2 0,1 0 0,-11-3 0,-7-4 0,-11-4 0,-8-6 0,-13-6 0,-25-16 0,17 16 0,-17-16 0,0 0 0,-28-13-904,28 13-3998,-32-23-387,7 9 129,-2-2-516</inkml:trace>
          <inkml:trace contextRef="#ctx0" brushRef="#br1" timeOffset="247572.4348">3279 3691 6063,'55'-26'4773,"-33"11"-387,-19-8 0,-3-5-1935,0 28-645,-28-39-258,12 28-387,-18-9-129,11 13-258,-11-2-129,11 9-129,-7 0-129,8 9 0,-1 5-258,7 4 129,2 5-129,7 2-129,0 2 129,5 0 0,2 1-129,3 1 129,8-3-129,3-1 0,4-4 0,2-3 0,1-3 0,2-5 0,0-6 0,0-4 258,0-7-129,-1-11 129,-4-9 129,1-1-129,-3-8 1,2 4-259,-2-2 0,-2 8 0,0 1 0,-1 7 0,-13 18 0,28-16 0,-12 16 0,2 3 0,5 6 0,4 7 0,3 2 0,2 7 0,0 4 0,-3 1 0,-3 5 0,-8-6-388,5 15-1031,-23-24-1806,2 12-2064,2-13 258,-4-19-516,5 18-129</inkml:trace>
          <inkml:trace contextRef="#ctx0" brushRef="#br1" timeOffset="248196.4359">4094 3570 5547,'-52'-44'4644,"52"44"0,-28-18-645,28 18-1161,0 0-258,0 0-387,28-2-645,-3-1-387,25 3-258,-6 0-129,19 0-258,-5-6-129,10-1 0,-2-2-258,0 0 0,-11-1 0,-6 3 0,-9 0 1,-10 1-130,-7 3 0,-23 3 0,23 0 0,-23 0 0,4 21 0,-4-21 0,3 36 0,-3-15-130,6 9-515,-6-10-774,8 13-2580,-8-9-1032,2 1-129,-2-9-258,0-16-387</inkml:trace>
          <inkml:trace contextRef="#ctx0" brushRef="#br1" timeOffset="247900.0354">4145 3102 14835,'20'-67'5289,"-13"42"-258,-7 25 0,7-16-3741,7 30-387,-5 11-515,5 18-388,-3 7 0,2 12 0,-3 7 0,5 6 0,-1 1 0,-2-3 0,1 0 0,-6-12 0,5 1-517,-10-19-386,7 3-516,-9-46-645,-2 34-903,-16-34-2064,2-7 0,-5-13-129,-6-12 129</inkml:trace>
          <inkml:trace contextRef="#ctx0" brushRef="#br1" timeOffset="248336.8362">4611 3344 9675,'-3'-122'5031,"3"68"-387,14 19-516,-7 8-1677,13 6-6063,5 21-516,-6 0-516,4 28-387</inkml:trace>
          <inkml:trace contextRef="#ctx0" brushRef="#br1" timeOffset="248726.8369">5346 3456 14061,'0'0'5031,"-14"-10"-258,-4 10 0,-14 5-3741,14 18-516,-5 4-258,5 8 0,4 5-258,5 2 0,9 5 0,0-3 0,14-5 129,9-2 129,2-8 129,11-8 0,-4-14 0,4-3 130,-8-11-517,2-11 0,-7-12 0,-3-6 0,-6-8 0,-7-1 0,-7-1 0,0-2 0,-10 5 0,-10 2 0,0 11 0,-10 0 0,14 21-3097,-14-2-2192,7 10 0,0 1-258,23 0-258</inkml:trace>
          <inkml:trace contextRef="#ctx0" brushRef="#br1" timeOffset="249569.2383">5912 2941 11610,'0'-54'4773,"0"54"-129,0 0 129,-18-18-2709,18 43-645,0 0-516,0 20-258,0 3 0,3 14-129,1-2 0,8 10-257,1-1-259,5 4 0,-2 0 0,0-4 0,1-3 0,-4-5 0,3-3-388,-13-13-386,12 5-1032,-21-20-2967,6-5-258,0-25-258,-7 21 0</inkml:trace>
          <inkml:trace contextRef="#ctx0" brushRef="#br1" timeOffset="249990.4391">6235 3641 11610,'77'-14'5031,"-34"9"-387,1-4 258,11 9-2580,-16-14-1032,15 8-258,-15-10-387,2 6 0,-15-6-258,-1-2-128,-12-2-259,-8-3 0,-5 2 0,-9 1 0,-9 1 0,-3 4 0,-4 5 0,-3 6 0,-3 4 0,-1 9 0,2 7 0,2 7 0,1 6 0,4 3-130,5 3 1,7 4 129,10 1 0,1-1-129,12 2 129,9-6 0,10 3-258,1-6 0,10 5-387,-4-21-645,19 18-1548,-7-24-2064,1-4 129,2-6-387,6-6-129</inkml:trace>
          <inkml:trace contextRef="#ctx0" brushRef="#br1" timeOffset="250364.8397">7294 3563 11352,'-36'-50'4773,"1"31"-129,-6 6 129,7 13-2580,-16-7-774,18 7-516,-7 0-258,12 7-258,4 0 0,7 8-258,16-15 129,-9 26-129,9-10-129,14 4 0,6-2 0,12 5 129,7 0-129,9 0 0,6 2 129,4 3 0,-3-3 0,1-2 0,-12-1 1,-5-3-130,-14-4 0,-25-15 0,9 21 0,-18-17 0,-18-3 0,-10-1 0,-7 0 0,-6-3 0,-2-3 0,-5-6 0,9 10-775,-10-10-4127,15 5-129,5-1 0,10 5-387</inkml:trace>
          <inkml:trace contextRef="#ctx0" brushRef="#br1" timeOffset="250786.0405">7817 3588 15609,'50'-39'5031,"-45"23"-129,-9 0-258,4 16-3612,-35-18-516,10 15-258,-5-1 0,1 4-258,1 0 0,3 5 0,9 8-129,16-13 129,-16 28-129,16-28 129,7 34-129,16-11 129,9 0 129,11 4 0,10-2 129,9 3 0,1 1-128,6 1-130,-10-5 0,-4 3 0,-14-4 0,-16-1 0,-20-6 0,-9 1 0,-24-7 0,-13-4 0,-9-2 0,-8-5 0,-1 0 0,-3-7 0,8 7-517,-8-21-3224,17 14-1161,5-6-258,9 4-258,8 1 258</inkml:trace>
        </inkml:traceGroup>
        <inkml:traceGroup>
          <inkml:annotationXML>
            <emma:emma xmlns:emma="http://www.w3.org/2003/04/emma" version="1.0">
              <emma:interpretation id="{9B59D922-FCFB-4783-90F0-B7794A8D621A}" emma:medium="tactile" emma:mode="ink">
                <msink:context xmlns:msink="http://schemas.microsoft.com/ink/2010/main" type="inkWord" rotatedBoundingBox="10241,15765 12715,15776 12712,16456 10238,16445"/>
              </emma:interpretation>
              <emma:one-of disjunction-type="recognition" id="oneOf16">
                <emma:interpretation id="interp76" emma:lang="en-US" emma:confidence="1">
                  <emma:literal>inverter</emma:literal>
                </emma:interpretation>
                <emma:interpretation id="interp77" emma:lang="en-US" emma:confidence="0">
                  <emma:literal>inventor</emma:literal>
                </emma:interpretation>
                <emma:interpretation id="interp78" emma:lang="en-US" emma:confidence="0">
                  <emma:literal>investor</emma:literal>
                </emma:interpretation>
                <emma:interpretation id="interp79" emma:lang="en-US" emma:confidence="0">
                  <emma:literal>inverted</emma:literal>
                </emma:interpretation>
                <emma:interpretation id="interp80" emma:lang="en-US" emma:confidence="0">
                  <emma:literal>'inverter</emma:literal>
                </emma:interpretation>
              </emma:one-of>
            </emma:emma>
          </inkml:annotationXML>
          <inkml:trace contextRef="#ctx0" brushRef="#br1" timeOffset="251254.0413">9185 3334 14706,'10'-73'4386,"-1"57"-774,-9-2-1290,0 18-5547,0 0-774,-10 12-387,10 10-516</inkml:trace>
          <inkml:trace contextRef="#ctx0" brushRef="#br1" timeOffset="251098.041">9288 3431 17028,'-22'-5'4902,"22"5"0,-21 16 129,21 11-4127,0 0-904,0 10 0,0 4 0,0 0 0,0 5 0,0-18-1162,5 8-3611,-5-13-258,0-3 129,0-20-645</inkml:trace>
          <inkml:trace contextRef="#ctx0" brushRef="#br1" timeOffset="251628.4419">9487 3410 16383,'59'25'4902,"-33"-4"129,-4 3-258,-3 13-3612,-13-7-644,4 11-517,-8-2 0,-2 0 0,0 2 0,-3-9 0,-1-2-388,-3-14 1,7-16 258,0 0 0,0 0 258,11-14 258,-1-18 130,8 0-517,-2-12 0,11 3 0,-6-4 0,6 8 0,-1 0 0,5 10 0,1 6 0,1 12 0,3 9 0,-2 10 0,-2 15 0,-4 7 0,-1 13 0,-13-8 0,13 13-3613,-18-11-1418,1 4-129,-2-17-258</inkml:trace>
          <inkml:trace contextRef="#ctx0" brushRef="#br1" timeOffset="251924.8425">10177 3608 15996,'0'-43'5031,"0"43"-129,4-18 0,6 27-2966,-10-9-1936,20 28 0,-8-6 0,4 6 0,-1-1 0,2 5 0,-4-5 0,-2-2 0,-3-8 0,-8-17 0,0 0 0,22 6 0,-13-17 0,1-17 0,3-6 0,1-11 0,2 1 0,0-4 0,5 12 0,-13-10-775,6 21-4127,-2 4-258,-12 21 0,22-7-516</inkml:trace>
          <inkml:trace contextRef="#ctx0" brushRef="#br1" timeOffset="252626.8437">10609 3570 17157,'77'4'4773,"-31"-4"258,4 0-387,-25-7-3482,23 3-1162,-16-7 0,-5 1 0,-11-6 0,-16 16 0,0-30 0,-20 15 0,-7 3 0,-8 3 0,-4 7 0,-6 2 0,4 6 0,-1 6-130,6 13-128,2 0-129,11 9 258,7 3 0,9 2 129,7 6 258,9-3 129,18 4 1,5-6-388,16 1 0,3-13 0,13-5 0,0-12 0,7-9 0,-1-6 0,1-14 0,-4-8 0,-2-8 0,-12-5 0,-5-4 0,-9 2 0,-9 0 0,-12 2 0,-11 0 0,-7 9 0,-9-1 0,-10 12 0,-8-1 0,0 11 0,-6-1 0,6 10 0,-2 0 0,8 0-259,3 3-257,18-3 129,0 0 129,-10 20 387,10-20 0,16 9 129,5-6 258,0-3-128,10 2-388,-5-2 0,8 0 0,-6 0 0,6 2 0,-3 1 0,1 6 0,-2 4 0,0 3 0,-2 3 0,-3 4 0,0 6 0,-7 1 0,0 6 0,-13-6 0,11 18-388,-16-21-4514,4 6-258,-4-13 258,5-2-516</inkml:trace>
          <inkml:trace contextRef="#ctx0" brushRef="#br1" timeOffset="252938.8442">12152 3143 15996,'5'-103'5160,"-5"64"-129,5 19-258,-5-4-2966,0 24-1807,13 26 0,-8 13 0,-1 13 0,1 12 0,-1 7 0,1 9 0,0 4 0,-1-2 0,1-1 0,-3-4 0,1-8 0,-1-10 0,2-6 0,-4-17 0,2 1 0,-2-37-1936,0 0-2966,0 0-129,-11-21-129,0-9 129</inkml:trace>
          <inkml:trace contextRef="#ctx0" brushRef="#br1" timeOffset="253079.2445">12009 3565 14061,'-17'-21'4902,"40"13"-258,12 8 0,10 4-2838,4 0-1806,8 1-3741,7-5-774,4 2 0,0-1-774</inkml:trace>
          <inkml:trace contextRef="#ctx0" brushRef="#br1" timeOffset="253781.2457">12847 3561 16899,'20'11'4902,"19"0"129,-11-11-645,17 9-3096,-13-9-1031,9 1-259,-8-1 0,-1-3 0,-8-10 0,-12-3 0,-10-1 0,-6-5 0,-15 1 0,-13 0 0,-7 5 0,-11 1 0,-2 10 0,-3 1 0,2 4 0,1 11-259,9 7 130,6 7-129,16 5 387,10 4 0,11 3 0,7 4 130,16-4-259,22 4 0,6-7 0,15 0 0,4-9 0,8-4 0,0-14 0,2-5 0,-5-4 0,-8-14 0,-6-9 0,-10-8 0,-10-8 0,-7-2 0,-9-1 0,-9-1 0,-7 4 0,-9 2 0,0 7 0,-12 5 0,-3 11 0,-6 2 0,1 9 0,-5-1 0,8 6 0,-1 0 0,18 0 0,0 0-130,-13 13 1,13-13 129,16 9 259,4-6-259,3-1 0,7-2 0,2 0 0,4 0 0,1 0 0,6 4 0,-2-1 0,3 10 0,-6 3 0,1 7 0,-7 5 0,-5 6 0,-6 2 0,-12 6 0,-2 10 0,-16-9-1807,7 15-3224,-10-3-387,-1 2-129,-3-5-387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14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4DC797-B0BB-4FDD-9C4A-3AF9AE46F2F0}" emma:medium="tactile" emma:mode="ink">
          <msink:context xmlns:msink="http://schemas.microsoft.com/ink/2010/main" type="writingRegion" rotatedBoundingBox="9221,2088 11324,2146 11281,3698 9178,3640"/>
        </emma:interpretation>
      </emma:emma>
    </inkml:annotationXML>
    <inkml:traceGroup>
      <inkml:annotationXML>
        <emma:emma xmlns:emma="http://www.w3.org/2003/04/emma" version="1.0">
          <emma:interpretation id="{3E6E4C04-7D3D-43EE-8925-5F38441E8824}" emma:medium="tactile" emma:mode="ink">
            <msink:context xmlns:msink="http://schemas.microsoft.com/ink/2010/main" type="paragraph" rotatedBoundingBox="9221,2088 11324,2146 11281,3698 9178,3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C73F87-D253-4513-A635-96CBC9D40E10}" emma:medium="tactile" emma:mode="ink">
              <msink:context xmlns:msink="http://schemas.microsoft.com/ink/2010/main" type="line" rotatedBoundingBox="9221,2088 11324,2146 11281,3698 9178,3640"/>
            </emma:interpretation>
          </emma:emma>
        </inkml:annotationXML>
        <inkml:traceGroup>
          <inkml:annotationXML>
            <emma:emma xmlns:emma="http://www.w3.org/2003/04/emma" version="1.0">
              <emma:interpretation id="{019D3D17-8693-40F4-BF74-5ABF7DD985C6}" emma:medium="tactile" emma:mode="ink">
                <msink:context xmlns:msink="http://schemas.microsoft.com/ink/2010/main" type="inkWord" rotatedBoundingBox="9221,2088 11324,2146 11281,3698 9178,3640"/>
              </emma:interpretation>
              <emma:one-of disjunction-type="recognition" id="oneOf0">
                <emma:interpretation id="interp0" emma:lang="en-US" emma:confidence="0">
                  <emma:literal>fuss</emma:literal>
                </emma:interpretation>
                <emma:interpretation id="interp1" emma:lang="en-US" emma:confidence="0">
                  <emma:literal>Miss</emma:literal>
                </emma:interpretation>
                <emma:interpretation id="interp2" emma:lang="en-US" emma:confidence="0">
                  <emma:literal>IVs,</emma:literal>
                </emma:interpretation>
                <emma:interpretation id="interp3" emma:lang="en-US" emma:confidence="0">
                  <emma:literal>Ness</emma:literal>
                </emma:interpretation>
                <emma:interpretation id="interp4" emma:lang="en-US" emma:confidence="0">
                  <emma:literal>puss</emma:literal>
                </emma:interpretation>
              </emma:one-of>
            </emma:emma>
          </inkml:annotationXML>
          <inkml:trace contextRef="#ctx0" brushRef="#br0">458 28 11223,'14'-18'4644,"4"2"-129,-18 16-129,16 0-2967,-16 0-516,0 18 0,0-18-387,-4 35 0,-3-10-129,0 9 0,-7 7 0,1 9 0,-6 10-129,-1 15 0,-9 14 0,-1 12 0,-7 8 0,1 6-129,-6 8-129,1-5 129,0-8-129,5-12 129,2-16 129,8-17-258,6-8 259,4-14-389,6-13 130,1-8-129,7-5-129,2-17-645,-2 23-903,2-23-2709,0 0-387,0 0 129,-12-19-258</inkml:trace>
          <inkml:trace contextRef="#ctx0" brushRef="#br0" timeOffset="436.8007">623 360 14319,'9'-16'4902,"-9"16"-258,11 9 0,3 16-3741,-9 2-258,11 14-129,-3 3-129,6 10-129,-1 3-129,3 3 0,1-1-129,-3-2 129,1-7-129,-2-10 0,-4-6 129,-4-9 0,-1-9 129,-9-16 129,0 0-128,16 0-259,-12-19 0,-1-10 0,-1-17 0,5-7 0,-1-17 0,3-6 0,-2-3 0,2-1 0,-2 7 0,0 9 0,0 13 0,-5 6 0,7 26-130,-11-3-4256,2 22-774,0 0 0,-7 13-387</inkml:trace>
          <inkml:trace contextRef="#ctx0" brushRef="#br0" timeOffset="920.4016">1349 560 15351,'17'-18'5031,"-17"18"-387,-10 0-258,10 0-3612,-38 28-645,14-12 0,-5 4-258,1 0 0,5-1 0,1-6-129,22-13 0,-19 23 0,19-23 129,7 17 0,11-8 129,6 0-129,10 2 129,7 5 129,4-5 0,3 5 0,-6-4 0,-1 2 129,-9-3 0,-3 3 0,-13-5 0,-16-9 0,7 27 0,-7-11 129,-20-4-129,-5 6-129,-7-4 129,-7 2-129,-7-3 0,1-1-129,-1-1 129,2-2-258,3 0 0,2-8 0,10 7-387,1-8-1032,28 0-3096,-27 0-258,27 0-129,0 0-129</inkml:trace>
          <inkml:trace contextRef="#ctx0" brushRef="#br0" timeOffset="1341.6023">1873 624 10320,'9'-39'4773,"-9"39"0,-21-16-258,5 7-1161,16 9-2322,-30 5-258,30-5-387,-29 23-258,29-23 0,-19 27-129,19-27 0,-4 28-129,4-28 129,11 31 0,8-15 0,8 0 0,7 1 129,3 1-129,8 0 0,-3-2 129,-1 0 0,-3-2 0,-8-1 129,-11 1 0,-4 2 0,-15-16 0,0 30 0,-22-16 0,-3 2-129,-8 2 0,-6-2-129,-4 2-129,-7-9-516,7 12-1290,-6-10-2709,0-2-258,1 1-258,2-2-129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4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41 14835,'-26'-35'4902,"6"33"0,-3 13-387,-20 12-2838,22 28-903,-11 6-258,10 18-258,5 7-129,8 5 0,9 2-129,7-5-129,23-4 0,6-9-387,21 2 0,0-20-258,23 8-258,-11-28-645,20 10-1161,-9-20-1806,-4-12 129,-1-8-129,-9-6-387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4.4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40 14061,'14'-25'5031,"14"5"-387,-6 20 129,-22 0-2967,41 32-645,-17-9-258,12 17-515,-6 0-388,4 12 0,-7 3 0,-6 6 0,-3 3 0,-13-4 0,-3 8 0,-18-10-3871,-5-1-1031,-13-5-129,-5-8-387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3.3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20033A-94B5-4E74-8EEC-357CF8D3538A}" emma:medium="tactile" emma:mode="ink">
          <msink:context xmlns:msink="http://schemas.microsoft.com/ink/2010/main" type="writingRegion" rotatedBoundingBox="7845,8608 8832,8608 8832,9257 7845,9257"/>
        </emma:interpretation>
      </emma:emma>
    </inkml:annotationXML>
    <inkml:traceGroup>
      <inkml:annotationXML>
        <emma:emma xmlns:emma="http://www.w3.org/2003/04/emma" version="1.0">
          <emma:interpretation id="{EAD32593-D057-4ABF-8F19-11E33F7D76EA}" emma:medium="tactile" emma:mode="ink">
            <msink:context xmlns:msink="http://schemas.microsoft.com/ink/2010/main" type="paragraph" rotatedBoundingBox="7845,8608 8832,8608 8832,9257 7845,9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92C4C5-BF3C-4A15-8B2A-E18BD0F1998F}" emma:medium="tactile" emma:mode="ink">
              <msink:context xmlns:msink="http://schemas.microsoft.com/ink/2010/main" type="line" rotatedBoundingBox="7845,8608 8832,8608 8832,9257 7845,9257"/>
            </emma:interpretation>
          </emma:emma>
        </inkml:annotationXML>
        <inkml:traceGroup>
          <inkml:annotationXML>
            <emma:emma xmlns:emma="http://www.w3.org/2003/04/emma" version="1.0">
              <emma:interpretation id="{5E6076A1-A698-4A9A-BAE4-5D788C9E0F00}" emma:medium="tactile" emma:mode="ink">
                <msink:context xmlns:msink="http://schemas.microsoft.com/ink/2010/main" type="inkWord" rotatedBoundingBox="7845,8608 8832,8608 8832,9257 7845,9257"/>
              </emma:interpretation>
              <emma:one-of disjunction-type="recognition" id="oneOf0">
                <emma:interpretation id="interp0" emma:lang="en-US" emma:confidence="1">
                  <emma:literal>T,</emma:literal>
                </emma:interpretation>
                <emma:interpretation id="interp1" emma:lang="en-US" emma:confidence="0">
                  <emma:literal>t,</emma:literal>
                </emma:interpretation>
                <emma:interpretation id="interp2" emma:lang="en-US" emma:confidence="0">
                  <emma:literal>Tl</emma:literal>
                </emma:interpretation>
                <emma:interpretation id="interp3" emma:lang="en-US" emma:confidence="0">
                  <emma:literal>T;</emma:literal>
                </emma:interpretation>
                <emma:interpretation id="interp4" emma:lang="en-US" emma:confidence="0">
                  <emma:literal>t;</emma:literal>
                </emma:interpretation>
              </emma:one-of>
            </emma:emma>
          </inkml:annotationXML>
          <inkml:trace contextRef="#ctx0" brushRef="#br0">12 45 12642,'0'0'4644,"-16"-5"-258,16 5 129,0 0-2967,17 0-774,1 0 0,16 2-129,-2-1 0,18 8-129,0-7-129,10 2 0,0-4 0,6 0-129,-2 0-129,0-2 1,-5-4-260,-7-2-257,-6 8-387,-19-16-774,8 14-2451,-19-4-903,-16 6 0,0 0-129,2-21-516</inkml:trace>
          <inkml:trace contextRef="#ctx0" brushRef="#br0" timeOffset="218.4004">618-26 10707,'-30'14'4644,"12"13"258,13-8-129,5 21-1935,-11-17-903,11 21-645,-2-5-516,2 11-129,0-5-386,0 3-259,0-4 0,4-1 0,1-4 0,-1-5 0,3 0 0,-7-13-517,12 11-1547,-12-16-2580,0-16-258,0 23 0,0-23-387</inkml:trace>
          <inkml:trace contextRef="#ctx0" brushRef="#br0" timeOffset="483.6009">931 342 17286,'0'0'4902,"0"0"0,18 2-516,-18-2-3483,5 37-515,-5-15-388,7 8 0,1 4 0,-3-2 0,4 5-130,-9-12-3353,0 0-1419,-2-4 129,-5-5-387,7-16-129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5.3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281 32 11997,'0'-26'4773,"-10"13"-387,-6 13 258,3 13-2193,-20-8-774,9 25-774,-9 2-258,2 20-129,-2 3-258,4 14 0,2 3-129,10 8-129,4-2 0,10-2 130,3-5-130,12-5 0,9-7 0,11-7 0,8-8 0,6-12 0,5-5-130,3-13-386,12 4-1032,-10-16-2967,3-2-258,-4-11 0,-5-9-129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5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0 121 15609,'14'-26'4644,"13"13"129,10 2-258,8-8-3096,15 14-774,-3-6-258,9 4-258,-6 3-387,-10-10-1032,7 9-2838,-18 1-516,-9 1 0,-12 1-387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8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5D59B3-D5C4-4FBF-9D51-FA1618533430}" emma:medium="tactile" emma:mode="ink">
          <msink:context xmlns:msink="http://schemas.microsoft.com/ink/2010/main" type="inkDrawing" rotatedBoundingBox="14839,9391 14856,10206 14515,10213 14498,9399" semanticType="enclosure" shapeName="Other">
            <msink:destinationLink direction="with" ref="{F0BC8988-BA91-4738-8692-F05690BFBF05}"/>
          </msink:context>
        </emma:interpretation>
      </emma:emma>
    </inkml:annotationXML>
    <inkml:trace contextRef="#ctx0" brushRef="#br0">212 52 12771,'-13'-28'4773,"-8"7"-387,21 21 258,-18 0-2322,-5-4-903,23 4-645,-29 23-258,15 6-258,-2 4-129,2 12-129,-2 8 0,2 8 0,3 4-129,0 1 129,6 0 0,1-2 0,4-5-129,0-8 0,6-6 129,6-8-129,2-6 129,4-7 0,2-4-129,-1-6 129,3-1 0,-3-6 0,1-2 0,1-3 129,-3-2-129,2 0 258,-4-5 0,3-4 129,-5-9 1,6 0-388,-8-12 0,6 0 0,-9-13 0,3-3 0,-6-11 0,-3 2 0,-3-8 0,-3 5 0,-10-5 0,-4 6 0,-5 6 0,-3 5 0,-1 8 0,-1 4 0,7 17 0,-5-12 0,25 29-4000,-30 0-1031,30 0-387,-26 16-258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5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 0 11223,'-21'38'4902,"19"-13"-129,2 3 129,0 18-1032,0-17-2193,16 24-645,-7-8-644,7 3-388,-2 0 0,-3-7 0,9 7-2452,-10-15-2192,-1-4-129,-4-8-258,1-5-129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6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0 123 16770,'35'-62'4773,"-17"37"129,-5 4-387,-13 21-3096,23-13-1031,-7 13-388,-16 0 0,17 9 0,-15 13 0,-2 4 0,0 6 0,-10 2 0,-3 5 0,-6-3 0,1 3 0,-4-9 0,6-1 0,2-8-259,7-1 130,7-20 0,0 23 129,16-18 129,9-3 0,11-2 0,8 0-129,9-4 130,8-1-130,1-8-388,6 13-773,-19-7-3225,3-7-387,-9-2 129,-13-4-387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36.3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38 15738,'32'-28'4902,"8"21"129,16 7-258,1-4-2580,15 24-2063,-7 10-130,6 23 0,-9 11 0,-9 20 0,-14 7 0,-12 8 0,-16 1 0,-11-2 0,-16-4 0,-22-12 0,-8 3 0,-25-19-2968,-2-7-2192,-9-9-258,0-2-258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34.76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6B96F199-93C3-4E7C-AC9C-C3CE1ADCC00F}" emma:medium="tactile" emma:mode="ink">
          <msink:context xmlns:msink="http://schemas.microsoft.com/ink/2010/main" type="writingRegion" rotatedBoundingBox="1139,572 22341,1143 22228,5329 1026,4758"/>
        </emma:interpretation>
      </emma:emma>
    </inkml:annotationXML>
    <inkml:traceGroup>
      <inkml:annotationXML>
        <emma:emma xmlns:emma="http://www.w3.org/2003/04/emma" version="1.0">
          <emma:interpretation id="{17648A6D-0E97-4640-A077-BCD24328701C}" emma:medium="tactile" emma:mode="ink">
            <msink:context xmlns:msink="http://schemas.microsoft.com/ink/2010/main" type="paragraph" rotatedBoundingBox="1139,572 22341,1143 22255,4321 1053,3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FE1FDB-070B-4D44-A3D5-2E869168E7F9}" emma:medium="tactile" emma:mode="ink">
              <msink:context xmlns:msink="http://schemas.microsoft.com/ink/2010/main" type="line" rotatedBoundingBox="1139,572 22341,1143 22277,3537 1074,2966"/>
            </emma:interpretation>
          </emma:emma>
        </inkml:annotationXML>
        <inkml:traceGroup>
          <inkml:annotationXML>
            <emma:emma xmlns:emma="http://www.w3.org/2003/04/emma" version="1.0">
              <emma:interpretation id="{64110AAA-2F87-40E5-BBA0-DDCDECD680BD}" emma:medium="tactile" emma:mode="ink">
                <msink:context xmlns:msink="http://schemas.microsoft.com/ink/2010/main" type="inkWord" rotatedBoundingBox="1133,792 5991,923 5953,2308 1096,2177"/>
              </emma:interpretation>
              <emma:one-of disjunction-type="recognition" id="oneOf0">
                <emma:interpretation id="interp0" emma:lang="en-US" emma:confidence="0">
                  <emma:literal>Trans</emma:literal>
                </emma:interpretation>
                <emma:interpretation id="interp1" emma:lang="en-US" emma:confidence="0">
                  <emma:literal>Texans</emma:literal>
                </emma:interpretation>
                <emma:interpretation id="interp2" emma:lang="en-US" emma:confidence="0">
                  <emma:literal>trans</emma:literal>
                </emma:interpretation>
                <emma:interpretation id="interp3" emma:lang="en-US" emma:confidence="0">
                  <emma:literal>Trains</emma:literal>
                </emma:interpretation>
                <emma:interpretation id="interp4" emma:lang="en-US" emma:confidence="0">
                  <emma:literal>Tans</emma:literal>
                </emma:interpretation>
              </emma:one-of>
            </emma:emma>
          </inkml:annotationXML>
          <inkml:trace contextRef="#ctx0" brushRef="#br0">2975 903 4773,'-17'-62'4644,"-5"32"0,4 10-258,1 10-1677,-14-12-774,15 22-645,-14-1-129,11 8-645,-3 9-258,3 10-129,4 5-129,1 9 129,5 3-258,0 3 258,8 1-258,1-1 129,0-3-129,7-2 129,2-6-129,3-5 0,2-3 0,1-9 0,-15-18 129,30 21 0,-14-21 129,2 0 0,-2-12 129,3-6 0,-5-7 129,8-3 129,-6-6 0,5 2-129,-7-2 129,6 5-129,-8 1-129,3 7 0,-3 5 0,-12 16-129,29-11 0,-12 11-129,-1 5 129,4 8-129,-1 5 0,3-1 129,-4 6-129,-1 1-129,-1 2 0,-5-3-258,2 6-129,-12-11-645,15 15-1290,-16-9-2451,4-8 0,-4-16-258,0 21-387</inkml:trace>
          <inkml:trace contextRef="#ctx0" brushRef="#br0" timeOffset="452.4008">3349 914 9159,'3'-28'5031,"-3"28"-129,0 0-258,24 16-2064,-24-16-1419,17 32-258,-8-13-387,6 11-129,-3-3-387,-3 5-129,-2 2-258,-5-6 129,3 3-129,-5-12 129,2-1 0,-2-18 0,0 0 258,0 0 129,16-20 0,-4-4 258,-1-14 129,7-1-258,0-7 129,6 5 0,-2 0 0,5 9 0,-1 2-129,3 14 0,1 10-129,0 6 0,0 16 0,1 9 0,1 7-129,1 6 0,-2 3 0,-1-2-129,-3 2-129,-4-8 0,0 8-387,-12-16-387,12 14-1290,-20-12-2709,4-6 129,-5-1-258,-2-20-387</inkml:trace>
          <inkml:trace contextRef="#ctx0" brushRef="#br0" timeOffset="920.4016">4544 911 10449,'-12'-45'4644,"-8"29"-129,1 14-387,-1 2-2967,-12 6-645,9 6-258,-4 2-258,6 4 0,5 3-129,5-1 0,8 0 0,3 1 129,12-3 0,13 5 129,5-4 0,11 6 129,4-5 129,8 7-129,-1-6 129,3 4 0,-7-4-129,-2 0-129,-10-3 129,-11 2-129,-11-2 0,-9-1 0,-5-17 0,-12 31 0,-13-21 0,-2 1 129,-10-4 0,-2-2 0,-9-1 0,1-4 0,-4 0-129,3 0 0,3 0 0,3-5-258,8 3-129,2-7-387,16 9-1032,-6 0-3225,22 0 258,-16-7-516,16 7 0</inkml:trace>
          <inkml:trace contextRef="#ctx0" brushRef="#br0" timeOffset="-2683.2046">112 112 3354,'-50'-22'4644,"50"22"-387,-34-23 258,21 7-2193,13 16-516,0 0-516,0 0-129,-16-16-387,16 16-258,0 0-258,0 0-129,0 0-129,0 0 0,0 0 129,9 0-129,-9 0 0,27 2 0,-2 3 129,12 3 0,15-3 129,15 4 0,14-6-129,13 3 129,9-6 129,13 1-129,-1-1 0,6 0-129,-3-5 129,3-2-129,-4-2 0,0 2 129,-10-2-129,-6 0-129,-6 0 129,-10 2-129,-10 0 129,-16 2-258,-13 5 0,-16-4-258,0 4-258,-30 0-1419,0 0-2580,0 0-129,4 16-129,-4-16-645</inkml:trace>
          <inkml:trace contextRef="#ctx0" brushRef="#br0" timeOffset="-1887.6032">1028 106 3354,'0'-16'3870,"0"16"0,0 0 0,0 0-1806,0 0-774,0 16-129,0-16-258,0 29 258,0-29-258,5 43 129,-5-18-258,9 12 0,-6-3 0,6 14-258,-7-2 129,5 11-258,-3 0 0,1 7 0,0 2-129,-1 5-129,-2 0 0,3 2 0,-1-2 0,1-2 0,0-1-129,2-6 129,-1-7-129,3-7 129,-4-7-129,4-7 0,-2-5 0,-2-12-258,1 1-129,-6-18-516,12 22-1032,-12-22-2838,0 0 129,0 0-516,0 0-387</inkml:trace>
          <inkml:trace contextRef="#ctx0" brushRef="#br0" timeOffset="-795.6014">1702 1236 2451,'18'-4'4773,"-2"1"-387,-16 3-129,0 0-1032,24-7-1290,-24 7-387,22-9-129,-22 9-258,23-23-258,-14 7-258,10 2 0,-10-10-129,4 3-129,-6-7-129,2-6-129,-6 0-129,-3-3-129,0 3-129,-9-7-129,1 11-129,-12-8-129,4 15-129,-13-3-129,12 17-387,-14-7 0,31 16 0,-42-6-258,42 6-258,-30 11-645,30-11 0,-11 27-129,11-27 129,0 28 0,0-28 1032,9 25 516,-9-25 903,21 14 1290,-21-14 129,29 4 1161,-13-4 0,3 0-129,-19 0 0,37-9-258,-24-7-258,14 14-516,-15-14-258,13 13 0,-25 3-258,36-18-258,-36 18-129,35-16 0,-19 7-129,7 9-129,-5-7 129,5 7-129,-5 0 0,3 0 0,-5 0 0,0 5-129,-16-5 0,25 25 129,-14-7-129,-2 7 0,-4-2-129,2 9 129,-1 2-129,-3 3 0,2-1 0,1-1 0,-1 1-258,2-6 0,6 4-129,-6-11-387,16 9-645,-18-13-2580,13 1-516,-2 0-516,-16-20 129</inkml:trace>
        </inkml:traceGroup>
        <inkml:traceGroup>
          <inkml:annotationXML>
            <emma:emma xmlns:emma="http://www.w3.org/2003/04/emma" version="1.0">
              <emma:interpretation id="{D695041B-9441-4B97-ABBD-D251323340BA}" emma:medium="tactile" emma:mode="ink">
                <msink:context xmlns:msink="http://schemas.microsoft.com/ink/2010/main" type="inkWord" rotatedBoundingBox="6456,1234 8445,1287 8405,2781 6416,2727"/>
              </emma:interpretation>
              <emma:one-of disjunction-type="recognition" id="oneOf1">
                <emma:interpretation id="interp5" emma:lang="en-US" emma:confidence="0">
                  <emma:literal>For</emma:literal>
                </emma:interpretation>
                <emma:interpretation id="interp6" emma:lang="en-US" emma:confidence="0">
                  <emma:literal>for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ten</emma:literal>
                </emma:interpretation>
                <emma:interpretation id="interp9" emma:lang="en-US" emma:confidence="0">
                  <emma:literal>Fen</emma:literal>
                </emma:interpretation>
              </emma:one-of>
            </emma:emma>
          </inkml:annotationXML>
          <inkml:trace contextRef="#ctx0" brushRef="#br0" timeOffset="1934.4034">5311 891 5676,'25'-9'4773,"-2"-2"-258,-23 11-129,11-26-1806,10 24-645,-16-23-387,17 16-516,-10-14-258,8 2-258,-4-10-129,3 5-129,-1-6-129,0 0 0,-2-2-258,-7-2-129,0 4 0,-8-2 0,3 8 0,-4-3 129,-2 8-129,-7 3 129,9 18 0,-14-23 258,14 23-129,0 0 0,0 0 129,-11 13 129,11 6 0,4 13 129,3 4 0,11 17 129,-4 4-129,11 16 129,-5 5-129,3 11 129,-4 2-258,1 7 0,-6-2-129,-2 0 258,-3-5-129,0-8 0,-2-5 0,0-5-129,1-9 1,-3-5-130,-2-9 0,3-6 0,-4-8 0,-1-6 0,1-5 0,-2-9 0,0-16 0,0 20-130,0-20-644,-18 0-903,18 0-3225,-14-9-129,14 9-258,-32-32-258</inkml:trace>
          <inkml:trace contextRef="#ctx0" brushRef="#br0" timeOffset="2152.8038">5379 1252 9417,'42'-34'4644,"-17"25"-258,12 9-258,4 0-3225,15 2-2064,6 5-2709,9-7-258,9 0-516,-5 0-129</inkml:trace>
          <inkml:trace contextRef="#ctx0" brushRef="#br0" timeOffset="3010.8053">6126 1055 8514,'58'0'4773,"-24"0"-129,2-8-258,-8-6-1935,17 14-1290,-13-12-258,5 5-387,-12-8-129,2 3-129,-10-4-129,-4-2-129,-11 0 0,-2-3 0,-9 3-129,-11-1-129,-3 3 0,-7 1 0,-2 10 0,-6 3 129,3 2 0,-3 15-129,5 6 129,-1 7 0,5 8 129,6 5-129,7 3 129,9 4 129,5-3 0,8 3 129,10-9 0,12 4 129,4-13-129,11 2 129,-2-14 0,9 0 0,-1-11 0,8-4 0,-3-3-129,6-9 129,-3-8-129,0-5-129,-5-5 129,-4-5-129,-6-5 0,-6-4-129,-9-1 0,-11-5-129,-8 3 0,-8-4-258,-1 9 0,-19 0-129,4 15 0,-12-1-258,6 18 0,-6-5 0,12 12-129,-7 0-129,23 0-258,-22 16 258,22 0 129,0-16 387,0 16 129,0-16 387,18 9 258,2-4 258,-4-5 387,10 0 129,-6-7 0,12 7 0,-9-11-129,11 10-129,-6-10 0,8 11 0,-4-5-258,7 5-129,-7 0 129,5 3-258,-5 8 0,2 5-129,-5 3 0,-4 6 0,-4 7-258,-7 2-129,0 9-387,-14-8-903,15 8-3096,-15 0-129,1-2-516,-1-6 0</inkml:trace>
        </inkml:traceGroup>
        <inkml:traceGroup>
          <inkml:annotationXML>
            <emma:emma xmlns:emma="http://www.w3.org/2003/04/emma" version="1.0">
              <emma:interpretation id="{A337D0F2-5F55-4E15-B9F4-265576FA485F}" emma:medium="tactile" emma:mode="ink">
                <msink:context xmlns:msink="http://schemas.microsoft.com/ink/2010/main" type="inkWord" rotatedBoundingBox="9266,791 16545,987 16514,2117 9236,1921"/>
              </emma:interpretation>
              <emma:one-of disjunction-type="recognition" id="oneOf2">
                <emma:interpretation id="interp10" emma:lang="en-US" emma:confidence="0">
                  <emma:literal>Function</emma:literal>
                </emma:interpretation>
                <emma:interpretation id="interp11" emma:lang="en-US" emma:confidence="0">
                  <emma:literal>Function _</emma:literal>
                </emma:interpretation>
                <emma:interpretation id="interp12" emma:lang="en-US" emma:confidence="0">
                  <emma:literal>function _</emma:literal>
                </emma:interpretation>
                <emma:interpretation id="interp13" emma:lang="en-US" emma:confidence="0">
                  <emma:literal>Function.</emma:literal>
                </emma:interpretation>
                <emma:interpretation id="interp14" emma:lang="en-US" emma:confidence="0">
                  <emma:literal>Functions _</emma:literal>
                </emma:interpretation>
              </emma:one-of>
            </emma:emma>
          </inkml:annotationXML>
          <inkml:trace contextRef="#ctx0" brushRef="#br0" timeOffset="3790.8067">8127 235 6321,'26'-48'5418,"-17"32"-774,-9 16-129,6-16-645,8 26-1935,-14-10-645,12 43-387,-6-9-258,10 15-258,-7 7 129,8 9-258,-6 7 0,1 4-129,-3 1 129,-2 3-258,1-6 0,-1-6 0,-2-8-129,0-10 0,1-9 0,-5-12 0,3-6-129,-4-23 0,5 16-258,-5-16-129,0 0-258,-1-38-258,1 15-129,-2-30-258,5 8 0,-3-28-258,6 11-129,-6-18-387,3 7 129,-3-3 387,0 5 129,-10 5 258,1 7 774,-6 7 774,-4 1 1032,6 14 903,-8-8 258,18 20 129,-17-12 129,20 21-258,-4-14-129,15 19-387,-7-12-516,26 14-387,-5-7-129,19 9-129,1-4-129,15 8-258,1-5 129,6 7-258,3-5 0,-1 3 0,-3 1-129,-2 0-129,-5 2-258,-15 0-258,4 6-903,-23-3-3225,-4 10 129,-21-13-516,0 26-129</inkml:trace>
          <inkml:trace contextRef="#ctx0" brushRef="#br0" timeOffset="4040.4071">8346 395 12126,'-9'17'4644,"9"-17"-258,10 16 258,19-1-3612,-13-12-129,23 10-387,-2-6-129,13 0-516,5 2-387,-1-9-1419,10 0-2709,-2 0 129,-2-4-387,-5 2-258</inkml:trace>
          <inkml:trace contextRef="#ctx0" brushRef="#br0" timeOffset="4836.0085">9007 608 7224,'-3'-18'4644,"3"18"-129,0 0-387,0 0-645,0 0-2193,0 16-516,0 9-258,1 0-258,8 12 129,-2 3-129,4 4 0,0 1-129,1-1 0,-1-3-129,1-4 129,-1-6-129,0-7 0,-11-24 129,16 22-129,-16-22 129,25-4 0,-11-14-129,4-8 129,1-8 0,4-7 0,2-7-129,4-2 129,-4 0 0,-2 6-129,-5-1 129,-4 10 0,-5 3 0,-2 12 129,-5 4-129,-2 16 129,0-16 0,0 16-129,0 0 0,0 0 0,-4 18-129,4 2 0,2 5 0,8 7-129,5 7 129,2 7 0,3 2 0,5 2 0,0-2 0,-2-4-129,2-3-129,-7-12-258,8 4-516,-26-33-2580,32 18-1290,-10-18 0,-3-2-258,3-12-258</inkml:trace>
          <inkml:trace contextRef="#ctx0" brushRef="#br0" timeOffset="5272.8093">9834 658 11868,'27'0'4773,"-27"0"-258,25 14 129,-25-14-3096,20 20-645,-13-4-516,0 5-258,-2 2-129,-1 0 0,-3 2-129,1-5-129,0-2 129,-2-18 0,0 23 129,0-23-129,0 0 129,4-11 129,-3-10 0,5-2 0,-1-8 0,6 1 0,-1-9 129,6 7 0,0 0 0,4 7 129,-4 2-129,7 12 0,-5 2 0,3 9 0,1 4-129,1 12 129,0 3-129,2 8-129,0 3 129,-1 6-129,1 1-129,-3 1 0,-1 3-258,-8-9-387,10 14-903,-23-12-3096,12-6 0,-3-5-258,2-3-258</inkml:trace>
          <inkml:trace contextRef="#ctx0" brushRef="#br0" timeOffset="5600.4099">11001 617 9933,'-28'-39'4773,"3"28"-129,-7 2-387,-9 0-2064,11 15-1032,-8 3-387,8 14-258,-4 2-258,9 7 0,4 7-258,7 5 129,8 4-129,6 2 0,9 2 0,15-2-129,6-4 0,7-5 0,9-4 0,4-12 0,4-4-258,-5-19-387,14 7-903,-10-11-2838,-5-19 129,0-8-258,-7-15-387</inkml:trace>
          <inkml:trace contextRef="#ctx0" brushRef="#br0" timeOffset="6208.8109">11394 779 8127,'13'-21'4644,"6"13"-129,13 8-258,4 0-1419,0-7-1290,19 7-774,-4-1-387,-1-5-258,-4-1 129,-3 4 0,-9-5 0,-6 7 129,-28 1-129,27-8 129,-27 8-129,0 0 0,0 0 0,20 8 0,-20-8-129,21 37 0,-7-7-129,2 4-258,4 12-258,-13-10-1806,3 8-2451,1-1 129,-2-6-387,-5-8 0</inkml:trace>
          <inkml:trace contextRef="#ctx0" brushRef="#br0" timeOffset="5881.2103">11583 126 15093,'0'-18'4902,"-5"-3"0,5 21-258,0 0-3354,0 21-516,3 8-258,-1 8-129,7 16-258,-4 8 1,6 15-130,-1 6 0,-1 7 0,2 5 0,-4-5-388,4 0-128,-9-18-129,8 4-516,-12-30-1419,2-1-2451,-3-15 129,-2-12-129,5-17-129</inkml:trace>
          <inkml:trace contextRef="#ctx0" brushRef="#br0" timeOffset="6364.8112">11962 562 12384,'10'-125'4773,"1"79"-516,-6 9 0,-5 8-3612,0 13-2322,0 16-2451,0 0-258,0 0 0,0 16-645</inkml:trace>
          <inkml:trace contextRef="#ctx0" brushRef="#br0" timeOffset="6832.812">12440 605 13029,'-46'-31'4773,"26"28"-387,-1 3 258,21 0-3483,-35 23-774,19-2 0,-4 4-129,4 7-129,2 4 0,7 3-129,3 2 129,4 3-129,0-1 129,11 0-129,1-8 129,8-3 129,-1-7 0,4-5 0,1-8 0,0-7 0,0-5 0,2-3 0,-4-13 0,1-7-129,-5-9 0,-2-6 0,-4-10 0,-7-3 0,-3-4 0,-2 0-129,-2 1 0,-10 6-129,-2 9-258,-8 0-387,22 39-1032,-34-32-2838,18 26-387,-1 3-129,17 3-129</inkml:trace>
          <inkml:trace contextRef="#ctx0" brushRef="#br0" timeOffset="7238.4127">12657 569 12255,'52'18'5031,"-25"-8"-258,5 8 129,-8-11-2838,19 24-903,-13-8-387,8 10-258,-8 0-387,-7 2-129,-3 4-387,-11-5 0,-2 2-129,-7-10 129,3-1 0,-3-25 129,4 18 0,-4-18 129,21-23 129,-3-6 258,1-12 0,8 1 0,-2-7 0,5 6 0,-5 4 0,2 7 0,-6 7 0,-1 10-129,-2 10 129,-2 6-129,0 13 0,-2 11 0,2 7 0,2 7 0,-1 5-129,3 5 129,-2 3-258,-4-4-129,0 3-258,-10-17-645,12 6-3483,-16-11-258,0-3 0,-6-10-516</inkml:trace>
          <inkml:trace contextRef="#ctx0" brushRef="#br0" timeOffset="7581.6133">13858 772 13287,'75'-13'4644,"-27"6"-258,7 2 258,14 5-3870,1-11-129,19 9-258,-2-6 0,11 4-129,-2-3 129,3 5-129,-3-3 0,2 5 0,-4-2 0,1 2 0,-12 0-129,-5 0 0,-12 0 0,-11 0 0,-14 0-129,-14 0-258,-6 3-387,-21-3-3870,0 0-258,-26 0 0,3 0-645</inkml:trace>
        </inkml:traceGroup>
        <inkml:traceGroup>
          <inkml:annotationXML>
            <emma:emma xmlns:emma="http://www.w3.org/2003/04/emma" version="1.0">
              <emma:interpretation id="{8CBB6FC4-B0C7-499A-B369-A3F79418CDA8}" emma:medium="tactile" emma:mode="ink">
                <msink:context xmlns:msink="http://schemas.microsoft.com/ink/2010/main" type="inkWord" rotatedBoundingBox="19279,1274 22335,1357 22277,3537 19220,3455"/>
              </emma:interpretation>
              <emma:one-of disjunction-type="recognition" id="oneOf3">
                <emma:interpretation id="interp15" emma:lang="en-US" emma:confidence="0">
                  <emma:literal>train</emma:literal>
                </emma:interpretation>
                <emma:interpretation id="interp16" emma:lang="en-US" emma:confidence="0">
                  <emma:literal>trains</emma:literal>
                </emma:interpretation>
                <emma:interpretation id="interp17" emma:lang="en-US" emma:confidence="0">
                  <emma:literal>Vast</emma:literal>
                </emma:interpretation>
                <emma:interpretation id="interp18" emma:lang="en-US" emma:confidence="0">
                  <emma:literal>train)</emma:literal>
                </emma:interpretation>
                <emma:interpretation id="interp19" emma:lang="en-US" emma:confidence="0">
                  <emma:literal>trans</emma:literal>
                </emma:interpretation>
              </emma:one-of>
            </emma:emma>
          </inkml:annotationXML>
          <inkml:trace contextRef="#ctx0" brushRef="#br1" timeOffset="58312.9024">18161 1329 4515,'-18'0'4257,"18"0"0,0 0 129,0 0-1419,-20-2-1161,20 2-258,0 0-258,18 0-258,-18 0-258,32 3-129,-5-3 0,21 7-129,12-7-129,22 2 129,9-2-258,18 0 0,3 0 0,9 0 0,-4-2-129,-3 2 129,-18-1-129,-16 1 0,-20 0 129,-12 0-258,-16 0 258,-10 0-258,-22 0 0,0 0-258,16 0-129,-16 0-387,0 0-2064,0 0-2193,0 0 129,0 0-516,0 0 0</inkml:trace>
          <inkml:trace contextRef="#ctx0" brushRef="#br1" timeOffset="59030.5036">19394 549 9933,'0'-19'4644,"0"19"0,12 0-387,-12 0-2064,25 25-1290,-7 0-258,10 17-129,1 6 0,6 11-129,-1 3-129,2 4-129,-4 0 0,-2-2-129,-4-5 0,-2-4 0,-5-11 0,-1-8 0,-6-11 0,1-4 129,-13-21 129,16 14 0,-16-14 129,16-14 0,-13-11 129,6-3-129,-3-11 0,3-11-129,-2-12 129,2-6-258,-2-5 1,2 0-130,-2 2 0,-2 3 0,2 8 0,-5 10 0,1 14-130,-3 8-515,0 28-387,-5-23-2322,5 23-1806,-11 9 258,6 10-645,-4 8-387</inkml:trace>
          <inkml:trace contextRef="#ctx0" brushRef="#br1" timeOffset="59685.7048">20146 1023 9159,'36'-8'4644,"-19"14"0,6 6-258,11 15-2193,-12-16-903,15 14-516,-7-8-258,6 6-129,-8-3-129,2 3 0,-6-5-129,-3 3 129,-7-5-129,-1 2 129,-13-18-129,10 28 0,-10-28 129,0 24-258,0-24 129,-26 19-258,4-10 0,-12-5-516,8 13-1032,-13-9-3225,-6-3 258,1 0-516,3 1 0</inkml:trace>
          <inkml:trace contextRef="#ctx0" brushRef="#br1" timeOffset="59373.7043">20180 1017 13416,'19'-14'4902,"-8"26"0,-7 6-258,10 12-3741,-12-3-258,8 14-129,-3 0-258,4 5-129,-2-3-129,2-4-129,-1-2-258,-4-13-387,10 9-1161,-16-33-2967,8 20 258,-8-20-645,0 0 0</inkml:trace>
          <inkml:trace contextRef="#ctx0" brushRef="#br1" timeOffset="60294.1059">20697 1094 9288,'16'0'5031,"0"2"-258,2 10-258,-18-12-2193,38 30-774,-22-17-645,16 13-258,-4-4-258,9 4-129,1 1-129,4 0 129,1-2-129,-4 0 0,0-4 0,-7-2 129,-7-1-129,-7-4 129,-18-14 129,5 27-129,-5-27 0,-32 25-258,-5-7-129,-20-9-1419,-5 12-3225,-11 0-258,-4 3-387,-4 0-129</inkml:trace>
          <inkml:trace contextRef="#ctx0" brushRef="#br1" timeOffset="59997.7053">20849 1174 13674,'56'-7'5289,"-56"7"-516,27 3 129,-27-3-3999,9 36-258,-7-11-129,3 10 0,-3 1-258,3 5-129,-1 0 0,-1-2-129,3-2-129,-4-10-258,3 0 0,-5-27-1290,0 0-2580,0 0-903,0 0 258,-25-22-516</inkml:trace>
          <inkml:trace contextRef="#ctx0" brushRef="#br1" timeOffset="46534.8817">18093 2578 7869,'24'-6'3999,"-24"6"-258,20-3-258,-20 3-2193,27 0-258,-9 0-387,14 7 0,3-5 129,15 8-129,7-6 129,13 7-258,-1-8 0,8 4 0,-8-5-129,2 5 0,-12-7 0,-6 4-129,-17-4 129,-6 0-129,-14 0 129,-16 0-258,18 0 258,-18 0-258,0 0 129,0 0-129,0 0 129,0 0 0,0 0-129,18 0 129,-18 0 0,0 0 0,11-16-129,-11 16 129,7-22-129,-7 22 129,0-35-129,0 6-129,0-6 129,-6-10 0,-2-12 0,-1-16-129,1-13 130,1-1-130,2-2 0,0-2 0,1-2 0,1 6 0,1 5 0,2 13 0,-4 10 0,2 0 0,-1 6 0,3 6 0,0 6 0,0 7 0,0 11 0,-2 4-259,2 19-644,0 0-1161,0 0-2709,9 16-516,-4 10 0,-3 6-129</inkml:trace>
        </inkml:traceGroup>
      </inkml:traceGroup>
      <inkml:traceGroup>
        <inkml:annotationXML>
          <emma:emma xmlns:emma="http://www.w3.org/2003/04/emma" version="1.0">
            <emma:interpretation id="{B4C67FD8-1BDF-4A43-AD4E-7505618BB5BF}" emma:medium="tactile" emma:mode="ink">
              <msink:context xmlns:msink="http://schemas.microsoft.com/ink/2010/main" type="line" rotatedBoundingBox="7048,3066 10828,2941 10858,3834 7078,3958"/>
            </emma:interpretation>
          </emma:emma>
        </inkml:annotationXML>
        <inkml:traceGroup>
          <inkml:annotationXML>
            <emma:emma xmlns:emma="http://www.w3.org/2003/04/emma" version="1.0">
              <emma:interpretation id="{AEA21D0E-CC8A-40ED-A9A7-B91F190954AB}" emma:medium="tactile" emma:mode="ink">
                <msink:context xmlns:msink="http://schemas.microsoft.com/ink/2010/main" type="inkWord" rotatedBoundingBox="7048,3066 10828,2941 10858,3834 7078,3958"/>
              </emma:interpretation>
              <emma:one-of disjunction-type="recognition" id="oneOf4">
                <emma:interpretation id="interp20" emma:lang="en-US" emma:confidence="1">
                  <emma:literal>To-sat</emma:literal>
                </emma:interpretation>
                <emma:interpretation id="interp21" emma:lang="en-US" emma:confidence="0">
                  <emma:literal>T, -Sat</emma:literal>
                </emma:interpretation>
                <emma:interpretation id="interp22" emma:lang="en-US" emma:confidence="0">
                  <emma:literal>T, -sat</emma:literal>
                </emma:interpretation>
                <emma:interpretation id="interp23" emma:lang="en-US" emma:confidence="0">
                  <emma:literal>T, sat</emma:literal>
                </emma:interpretation>
                <emma:interpretation id="interp24" emma:lang="en-US" emma:confidence="0">
                  <emma:literal>T, .Sat</emma:literal>
                </emma:interpretation>
              </emma:one-of>
            </emma:emma>
          </inkml:annotationXML>
          <inkml:trace contextRef="#ctx0" brushRef="#br1" timeOffset="110604.1943">5982 2371 258,'0'0'1935,"0"0"387,0 0-516,0 0 645,0 0-387,0 0-258,0 0 258,-16-11 0,16 11-387,0 0 129,0 0-258,-24-12 0,24 12-258,0 0-258,0 0-387,-21-9-129,21 9 0,0 0-258,0 0 0,0 0-129,0 0 129,0 0-129,14 0 129,6 0-129,14 5 129,3-3 0,15 2 0,1-3 129,11-1-129,0 0-129,2 0 129,0-7 0,-2-2-129,-6-1 0,-4 1 0,-8-2-129,-7 0 129,-7 4-129,-7 0-129,-7 5-258,-18 2 0,19 0-387,-19 0-645,0 0-2193,0 0-1419,2 13 129,-2-13-258,0 0-129</inkml:trace>
          <inkml:trace contextRef="#ctx0" brushRef="#br1" timeOffset="111056.5951">6417 2417 11094,'-17'0'5031,"17"0"-258,0 0 129,0 0-2838,-8 23-1032,8-23-129,0 36-129,0-13-258,6 7-129,-1 2 129,4 4-258,-2-2 0,2 1-129,0 3 1,-2-5-130,0-1 0,-2-1 0,-1-5 0,0-4 0,-3 1 0,1-7 0,0 2 0,-2-18 0,3 23-259,-3-23-515,6 17-516,-6-17-1290,0 0-2580,0 0 387,0 0-516,14-10 0</inkml:trace>
          <inkml:trace contextRef="#ctx0" brushRef="#br1" timeOffset="111384.1957">6652 2759 14061,'14'-16'5031,"-14"16"-387,0 0 129,9 17-3354,-9-17-387,0 31-387,0-12-129,0 10-129,0-3-258,0 6 1,2 0-130,2-3 0,1-1-259,-3-6-515,12 12-1161,-9-15-2709,-5-19-516,9 23 0,-9-23-258</inkml:trace>
          <inkml:trace contextRef="#ctx0" brushRef="#br1" timeOffset="112132.997">7075 2670 9804,'-23'-6'5031,"23"6"-387,0 0-258,0 0-1677,0 0-1032,0 0-516,0 0-387,16-8-129,0 4-258,9 4 0,2 0 0,7 0-387,5 0-258,-2 0-774,17 0-2709,-12 0-1290,1 0 258,-2 0-645,-2 0-258</inkml:trace>
          <inkml:trace contextRef="#ctx0" brushRef="#br1" timeOffset="112788.1981">7960 2382 9804,'24'-24'4902,"-24"24"-129,15-19-258,-15 19-1548,0 0-1935,-6-18-258,6 18-258,-23-9-129,23 9-129,-30-3-129,12 1 0,0 2 0,1 0-129,1 3 129,0 3-129,16-6 0,-25 16 0,25-16 0,-16 23 0,16-23 0,-7 25 0,7-25 0,0 26 0,0-26 0,21 27 0,-21-27 0,34 23 0,-13-10 129,6-1-129,-1 1 0,6-1-129,0 2 258,0 2-129,2 0 0,0 0 129,-4 2 0,-1 0 129,-4 2-129,-4-3 129,-7 5 0,-5-6 0,-7 3 0,-2-3 0,-13 0-129,-6-3 1,-8-3-130,-8-3 0,-1-3 0,-5-2 0,0-2 0,0 0 0,4-4 0,3-5 0,2 0 0,5 2 0,6-2 0,5 4-388,-2-4-257,18 9-774,-21-2-2580,21 2-1032,0 0 258,0 0-645,-7 9-129</inkml:trace>
          <inkml:trace contextRef="#ctx0" brushRef="#br1" timeOffset="113458.9993">8623 2611 7869,'0'-18'4128,"0"18"387,0-19-516,0 19-1677,-4-22-516,4 22-516,-14-17-516,14 17-129,-21-16-129,21 16-129,-25-8-129,25 8 0,-25 0 0,25 0-129,-21 18 0,21-18-129,-18 30 0,14-10 0,1 0 258,3-1-258,0 1 129,0-2-129,2 1 129,3-3-129,2 0 0,-7-16-129,12 25-129,-12-25 129,20 14 0,-20-14 129,23 0 129,-23 0 129,27-14 0,-9 3 129,-4-10 0,5 5 129,-4-7-258,6 3 129,-5-1-258,4 5 129,-3 2-258,3 3 0,1 6 0,1 3 0,-1 2 0,0 11-129,1 6 0,-22-17-387,35 40-258,-35-40-903,30 37-1419,-30-37-1806,20 19 129,-20-19-129,0 0-258</inkml:trace>
          <inkml:trace contextRef="#ctx0" brushRef="#br1" timeOffset="113989.4002">8929 2446 9546,'-39'0'5031,"39"0"-258,0 0 0,28-2-2064,35 2-1032,-1-2-258,29 2-258,-3-11-387,12 3-387,-7-3 0,-8-2-257,-12 4-130,-18 2 0,-14 4-259,-23-4-644,1 7-3741,-19 0-516,-10 0 258,-12 0-645</inkml:trace>
          <inkml:trace contextRef="#ctx0" brushRef="#br1" timeOffset="113770.9998">9141 2127 15093,'0'-16'5160,"0"16"-129,0 0-258,-15 16-3483,15 14-387,-3 1-386,3 13-517,0 2 0,3 6 0,5 1 0,0 1 0,5-1 0,-2-1 0,1-4 0,-5-13 0,4 1-388,-9-18-644,8 1 0,-10-19-645,0 0-1032,0-10-1548,-5-10-258,-2-1-387,-6-10-129</inkml:trace>
        </inkml:traceGroup>
      </inkml:traceGroup>
    </inkml:traceGroup>
    <inkml:traceGroup>
      <inkml:annotationXML>
        <emma:emma xmlns:emma="http://www.w3.org/2003/04/emma" version="1.0">
          <emma:interpretation id="{CEAE2F61-DD73-45EE-8A9E-D6B5009C09B5}" emma:medium="tactile" emma:mode="ink">
            <msink:context xmlns:msink="http://schemas.microsoft.com/ink/2010/main" type="paragraph" rotatedBoundingBox="7157,3869 16604,3681 16628,4922 7182,51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B355DC7-AB44-4333-AA95-8DEBEB455D07}" emma:medium="tactile" emma:mode="ink">
              <msink:context xmlns:msink="http://schemas.microsoft.com/ink/2010/main" type="line" rotatedBoundingBox="7157,3869 16604,3681 16628,4922 7182,5109">
                <msink:destinationLink direction="with" ref="{91F49EB7-ACF1-472B-BDDE-3C15AEECF98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3FB2C7E-B9A5-4B20-B7C7-94DBD975F6F1}" emma:medium="tactile" emma:mode="ink">
                <msink:context xmlns:msink="http://schemas.microsoft.com/ink/2010/main" type="inkWord" rotatedBoundingBox="7157,3869 16604,3681 16628,4922 7182,5109"/>
              </emma:interpretation>
              <emma:one-of disjunction-type="recognition" id="oneOf5">
                <emma:interpretation id="interp25" emma:lang="en-US" emma:confidence="0">
                  <emma:literal>T2-linVo=urn+VTb</emma:literal>
                </emma:interpretation>
                <emma:interpretation id="interp26" emma:lang="en-US" emma:confidence="0">
                  <emma:literal>Tz-linVo=urn+VTb</emma:literal>
                </emma:interpretation>
                <emma:interpretation id="interp27" emma:lang="en-US" emma:confidence="0">
                  <emma:literal>T2-linVo=Vrn+VTb</emma:literal>
                </emma:interpretation>
                <emma:interpretation id="interp28" emma:lang="en-US" emma:confidence="0">
                  <emma:literal>T2-linVo=urn+Vtb</emma:literal>
                </emma:interpretation>
                <emma:interpretation id="interp29" emma:lang="en-US" emma:confidence="0">
                  <emma:literal>T2-linVo=Vrn+Vtb</emma:literal>
                </emma:interpretation>
              </emma:one-of>
            </emma:emma>
          </inkml:annotationXML>
          <inkml:trace contextRef="#ctx0" brushRef="#br1" timeOffset="116095.4039">6053 3408 6966,'-20'-12'4128,"20"12"0,0 0-129,0 0-2064,0 0-387,21 0 0,-21 0-258,32 0-258,-12 0-129,21 0-129,-5 0 0,19 0-129,-2-8-129,13 3-129,-2-7-129,5 3 0,-3-4-129,0 4 0,-9 0 0,-7 4-258,-8 2 0,-13-3-387,-1 6-516,-28 0-1677,0 0-2064,0 0 0,0 0-387,-16 13-129</inkml:trace>
          <inkml:trace contextRef="#ctx0" brushRef="#br1" timeOffset="116438.6045">6561 3388 10965,'0'0'5031,"-5"22"-258,5-22 129,-3 35-2193,3-35-1548,-4 45-129,0-19-258,4 12-258,0-4-129,4 5-129,1-2 1,4-3-259,0-2 0,0-5 0,0-4 0,0-5 0,-4-2 0,-5-16 0,11 21 0,-11-21 0,3 16 0,-3-16-646,4 16-1676,-4-16-2451,0 0-387,0 0 0,0 0-387</inkml:trace>
          <inkml:trace contextRef="#ctx0" brushRef="#br1" timeOffset="116969.0055">6834 3737 12771,'0'-27'5031,"0"27"-516,3-32 258,-3 13-3354,0 19-516,11-25-129,-11 25-258,23-16-129,-23 16 0,27 0-129,-11 0 0,-16 0-129,26 23 0,-13-5 0,-3 3 129,-2 2-128,-7 4-130,-1-4 0,-7 4 0,-7-1 0,-6-2 0,-1 0 0,-4-2 0,4-3 0,-2-3 0,3-3 0,20-13 0,-25 18 0,25-18 0,0 0 0,0 0 0,0 0 0,0 0 0,11 9 0,8-9 0,3 0 0,4 0 0,3-2 0,3-2 0,2 2 0,-2-7 0,7 9-1162,-16 0-3611,5 0-387,-6-5 258,1 2-645</inkml:trace>
          <inkml:trace contextRef="#ctx0" brushRef="#br1" timeOffset="117390.2061">7353 3661 12384,'18'-13'4773,"-18"13"-258,0 0 0,26 0-2838,-26 0-645,0 0-129,18 0-258,-18 0 0,23 0-129,-1 4 0,-5-4-129,12 0-128,-1 0-259,4-2 0,2-3 0,2-1 0,-4 1 0,2 1 0,-8-1 0,-3 3 0,-3-1 0,-20 3 0,27 0 0,-27 0 0,0 0-1033,0 0-3869,14 9-258,-14-9 0,0 0-387</inkml:trace>
          <inkml:trace contextRef="#ctx0" brushRef="#br1" timeOffset="118466.6081">8134 3134 11868,'7'-25'4902,"-7"25"-387,2-16 258,-11 0-2709,9 16-774,0 0-387,0 0-258,0 0-258,0 9 0,0-9-129,0 37 0,0-10 0,0 10 1,0 6-259,0 7 0,0 1 0,2 5 0,1-3 0,1 0 0,-1-1 0,1-6 0,-1-3 0,3-6 0,-3-5 0,1-7 0,-1-3 0,-3-22 0,9 28 0,-9-28-130,13 23-1418,-13-23-3225,0 0-387,0 0 0,0 0 0</inkml:trace>
          <inkml:trace contextRef="#ctx0" brushRef="#br1" timeOffset="118685.0085">8525 3545 13287,'22'-11'5031,"-5"15"-258,-17-4 0,9 23-3225,4 5-516,-10-4-387,6 4-387,-4 2-645,-5-10-1419,0 6-2967,0-4 0,0-22-129,0 25-387</inkml:trace>
          <inkml:trace contextRef="#ctx0" brushRef="#br1" timeOffset="118856.6088">8561 3447 14061,'0'-76'4773,"0"47"-387,0 2-258,0 27-3612,-11-21-3096,11 21-1806,0 0 0,0 13-516,16 6-516</inkml:trace>
          <inkml:trace contextRef="#ctx0" brushRef="#br1" timeOffset="119277.8095">8940 3401 15093,'21'16'5160,"-21"-16"-129,20 30-258,-8-5-3225,-10-7-645,7 7-644,-8 1-259,1 1 0,-2 0 0,0-6 0,-2-1 0,-1-4 0,3-16 0,0 0 0,0 0 0,0 0 0,2-11 0,8-12 0,3-2 0,1-5 0,2-2 0,2 5 0,-2 0 0,0 6 0,0 5 0,0 7 0,0 4 0,3 5 0,1 5 0,1 11 0,1 5 0,1 6 0,-4 0 0,1 5 0,-2 2 0,-13-6 0,18 2-3355,-23-3-1805,0-2 129,0-4-516</inkml:trace>
          <inkml:trace contextRef="#ctx0" brushRef="#br2" timeOffset="1.20132E6">9833 3741 4386,'0'-18'4128,"0"2"258,0 16 129,0 0-1161,0-22-645,0 22-645,0 0-774,0 0-258,0 0-387,3 9-129,1 9-129,6 9-129,-1 5 0,5 9 0,1 1 129,3 5-258,-4-1 129,5 0-129,-3-3 0,0-2 0,-1-9 0,-1-2 0,-4-9 129,1 1 0,-11-22 129,0 0-128,20-2-259,-11-21 0,-2-18 0,5-12 0,-1-15 0,5-10 0,0-13 0,2-3 0,-4-2 0,2 3 0,-2 6 0,-5 12 0,0 15 0,-6 12 0,5 18 0,-8 10 0,0 20-1162,5 12-2321,4 20-1419,-2 4-258,4 7-129,-1 7 0</inkml:trace>
          <inkml:trace contextRef="#ctx0" brushRef="#br2" timeOffset="1.20174E6">10484 3856 11739,'0'0'4257,"0"0"0,-15 4-258,-13 5-2193,19 14-903,-11-5-258,8 10-387,-4 1 0,9 1 0,-2-4 0,9 1 0,0-6 0,5 1 129,-5-22-129,32 26 258,-14-20-129,5 1 258,-5-7-129,3-5 0,-6-13-128,-1-2-388,-7-10 0,-2 0 0,-5-8 0,-1-1 0,-10 4 0,-3-3 0,5 17 0,-22-6-3871,10 13-1031,0 7 0,5 5-516,16 2 0</inkml:trace>
          <inkml:trace contextRef="#ctx0" brushRef="#br2" timeOffset="1.20196E6">10758 3895 12900,'58'-12'4773,"-22"7"-258,-1-6-129,6-9-2193,4 15-1548,-10 0-645,1-6-903,3 11-2193,-12 0-1290,-27 0-129,21 0-129,-21 0-516</inkml:trace>
          <inkml:trace contextRef="#ctx0" brushRef="#br2" timeOffset="1.20216E6">10852 4031 8772,'0'21'3999,"0"-21"0,16 14-258,5-5-1935,-5-7-516,18 3-516,-6-5-516,6 0-1032,9-2-1935,3 1-1032,-8-19-258,10 9-258,-13-15-129</inkml:trace>
          <inkml:trace contextRef="#ctx0" brushRef="#br2" timeOffset="1.20252E6">11558 3387 12900,'5'-29'4902,"-5"29"-387,0 0 258,0 0-2838,0 14-903,0 4-258,15 14-129,-5 0-129,13 9-129,-1 4-129,6 3-128,1-6-130,3 1 0,-4-7 0,-3-4 0,-4-9 0,1-9 0,-5-12 0,5-4 0,-3-18 0,1-10 0,0-11 0,1-9 0,0-8 0,-1-5 0,-6 3 0,-7 0 0,2 13 0,-9-11-1549,0 27-3353,-12 10-258,12 21 0,-34 0-387</inkml:trace>
          <inkml:trace contextRef="#ctx0" brushRef="#br2" timeOffset="1.20392E6">12273 3687 11352,'0'0'4773,"0"0"-258,0 0 129,0 0-2580,0 0-774,0 0-387,-11 9-387,11-9 0,-5 29-129,3-13 0,2 3-258,0-3 129,0-16-516,0 32 129,0-32-645,4 23-129,-4-23-1032,0 0-1548,0 0-1161,0 0-258,5-17 0,-5-7 0,0-4 1806,0-4 1677,0-7 2064,0-7 1935,-5-6 2193,5 9-387,-2-3 258,2 9-387,-2 6-1161,-5-2-1290,7 33-774,0-25-774,0 25-903,0 0-3096,0 0-516,14 0-387,-3 14-258</inkml:trace>
          <inkml:trace contextRef="#ctx0" brushRef="#br2" timeOffset="1.20437E6">12513 3595 12642,'23'21'4773,"2"9"-516,-18-7-258,-7-23-2322,18 38-645,-14-20-387,3 3-258,-5-5 0,-2-16-258,1 23 129,-1-23 0,0 0 0,0 0-129,0 0-258,0 0 258,0 0-258,22-21 258,-13-1 0,3-1 0,2-7 0,4 3 129,0-1 0,7 7 0,-7-1 129,5 8-129,-2 2-128,4 6-130,-2 6 0,4 2 0,-4 9 0,2 6 0,-2 5 0,0 3 0,-3 3 0,-8-1 0,2 8-517,-14-17-1805,4 7-2322,-4-4-258,0-3-129,0-18-129</inkml:trace>
          <inkml:trace contextRef="#ctx0" brushRef="#br2" timeOffset="1.20469E6">13315 3554 9933,'18'-9'4773,"5"4"-387,-23 5 0,27-18-2064,3 18-1032,-8-9-516,11 9-258,-4-5-387,1 1-129,0 4-645,-12-7-1677,-18 7-2064,30-9 129,-30 9-516,0 0-129</inkml:trace>
          <inkml:trace contextRef="#ctx0" brushRef="#br2" timeOffset="1.20489E6">13506 3385 9675,'-16'0'4902,"16"0"0,-20 14-258,15 9-1419,5-23-1677,-11 48-387,4-21-387,7 10-258,0 2-516,0-3-129,7 12-1032,-7-7-3225,2-9-258,2-2 129,-1-5-645</inkml:trace>
          <inkml:trace contextRef="#ctx0" brushRef="#br2" timeOffset="1.20551E6">13783 3106 9675,'0'-52'4902,"0"36"-387,0 16 0,0 0-1806,0 0-1161,20 0-387,-13 12-516,14 20 0,-1 2-258,8 14 0,-1 0 0,7 11-129,-4-2-129,0 0 129,-3-6-129,-4-3 0,-3-5-129,-4-7 129,-6-10 0,1-6 1,-11-20-130,16 9 0,-16-9 0,18-32 0,-8-9 0,5-12 0,-1-15 0,2-14 0,0-3 0,-2-2 0,-3 5 0,-4 9 0,-2 12 0,-5 12 0,2 22 0,-4 6-1291,2 21-2063,0 19-1548,0 6-258,-1 3-129,1 8-129</inkml:trace>
          <inkml:trace contextRef="#ctx0" brushRef="#br2" timeOffset="1.20639E6">14473 3342 10191,'0'0'4644,"0"0"0,0 0-258,-16-25-1935,25 27-903,-9-2-387,25 0-387,-7-2-129,12 2 0,0-5-258,8 1-129,-1 3-387,-3-7-258,5 8-903,-19-1-2709,3-3-774,-7 1 0,-16 3-516</inkml:trace>
          <inkml:trace contextRef="#ctx0" brushRef="#br2" timeOffset="1.20657E6">14737 3299 9933,'-23'40'4902,"19"-17"-258,-1 3-129,-6-4-1935,11 24-903,-4-14-516,4 14-387,-3-5-258,3 0-387,0-2 0,0-3-516,11 5-645,-11-11-3096,5-5-516,2-6-129,-7-19-129</inkml:trace>
          <inkml:trace contextRef="#ctx0" brushRef="#br2" timeOffset="1.20712E6">15139 3134 12642,'0'-25'5031,"1"9"-129,-1 16 0,-3 23-2580,-17-1-1290,17 22-129,-15 1-258,9 17-257,-5 4-388,5 7 0,0-1 0,4 3 0,5-5 0,-2-6 0,2-4 0,0-14 0,5-1-130,-5-19-644,13 1 0,-13-27-903,0 0-1161,19 0-1806,-15-19-129,-1-10-258,-3-10 258,0-13 1806,9 6 1032,-7-4 1677,2-1 2064,1 3 2451,13 14 258,-2 0 258,3 11-516,12 14-1290,-19-9-1032,25 18-387,-17-3-387,17 6-258,-10 1-258,9 12-129,-8-4 0,6 8-129,-11-4-129,-2 3-128,-8-2-130,-10 2 0,-3-19 0,-23 29 0,-9-17 0,-12-5 0,-4 11 0,-18-9-4903,5 1-128,-4-2-129,8-1-258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46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8747AB-B706-43B2-B56E-4CA2CBE54007}" emma:medium="tactile" emma:mode="ink">
          <msink:context xmlns:msink="http://schemas.microsoft.com/ink/2010/main" type="inkDrawing" rotatedBoundingBox="7004,2441 10065,11717 4235,13642 1174,4365" semanticType="enclosure" shapeName="Other">
            <msink:sourceLink direction="with" ref="{A7B7C932-BD7D-42E3-A984-288579D92C8D}"/>
            <msink:sourceLink direction="with" ref="{D6812CC2-1D04-4A7B-B1AD-2CEC5C71A059}"/>
            <msink:sourceLink direction="with" ref="{964E071C-20A0-4F39-A0D3-0924D18B043A}"/>
            <msink:sourceLink direction="with" ref="{AFAE7D63-C3BF-4546-B615-2FC46B25ACD7}"/>
            <msink:sourceLink direction="with" ref="{D31F70EB-49E1-4395-9E8F-1B249AA6611E}"/>
            <msink:destinationLink direction="with" ref="{A11B563E-4462-4E56-8DE4-EF2240EC065B}"/>
          </msink:context>
        </emma:interpretation>
      </emma:emma>
    </inkml:annotationXML>
    <inkml:trace contextRef="#ctx0" brushRef="#br0">6 40 7869,'0'-20'4515,"0"20"-129,0 0-258,0 0-1677,-2-21-903,2 21-645,0 0-387,0 0-129,0 0-129,-2 10-129,2-10 129,0 27 129,-3-11-129,3 11 129,0 1-129,0 8 129,0 1-258,0 8 129,-2 1-129,2 6 129,0 3-258,0 3 129,0 1 0,0 2 0,0-1 0,0 1 0,2-1 0,1-1 129,-1-1-129,0 1 0,1-2 129,-1 4-129,0 1 0,0 2 0,-2 2 0,0 5-129,0 5 129,0 3 0,0 4-258,0 3 258,0 1-129,0 2 129,0 1-129,3-1 0,-1-2 129,3 2-129,-1-3 0,1 8 129,-1 2 0,-1 5-129,1 1 0,1 3 130,-5 0-130,4 0 0,-4 1 0,0-4 0,2-3 0,1-2 0,3 2 0,1 4 0,0 2 0,2-2 0,1 6 0,3-4 0,1 2 0,-2-2 0,1-4 0,-2-3 0,-1-2 0,-1 7 0,0 4 0,-2 5 0,-1 0 0,-1 4 0,-2-1 0,3 3 0,-4 1 0,3-4 0,-2-3 0,3 8 0,-3 2 0,3 5 0,-3 1 0,1 3 0,1 1 0,-1 1 0,-3 1 0,1-3 0,0 3 0,2 5 0,-3-1 0,5-1 0,-1 4 0,6-2 0,1-4 0,2 4 0,6-6 0,1 4 0,2-5 0,1-1 0,-1 1 0,0-1 0,-2-3 0,-1-3 0,-3-8 0,1-5 0,-2-1 0,-1-1 0,-1-7 0,-2-5 0,-3-5 0,0-8 0,0-9 0,-4-8 0,2-13 0,-1-12 0,1-6 0,-5-12 0,6 0 0,-8-25-2452,0 0-2450,0 0-387,0 0 0,0 0-258</inkml:trace>
    <inkml:trace contextRef="#ctx0" brushRef="#br0" timeOffset="4836.0085">-37 1351 5160,'0'0'3870,"0"0"-258,0 0-645,0 0-903,0 0-645,6-16-387,-6 16-258,16 0-258,0 0 129,-16 0 0,39-2 129,-16-3-258,9 5 258,0-6-258,9 4-129,-4-3 0,11 2-129,-5-5-129,5 5 0,0-2-129,3 1 129,1-1-129,0 1 129,1-3-129,-1 2 129,1-1-129,0 1 0,-1 0 129,-2-1-129,1 1 0,-3 0 0,4 1 129,-4 1-129,5-3 0,-3 3 0,0-1 0,0-1 0,-1 1 0,0 1 0,-1 1 0,-2-2 129,-2 4-129,3-2 0,-3 1 0,2-3 0,0 2 0,3 1 0,-1-3 0,3 2 0,-1-3 0,0 1 0,3 1 0,-1 1 0,3-2 129,0 1-129,4-1 0,-2 3 0,1-1 0,-1-2 0,-2 4 0,-1-2 0,-3 1 0,-4 1 0,-5 0 0,-1 0 0,-2 0 0,2 0 0,-3 0 0,-1 0 129,0 0-129,1 0 0,-1 0 0,2 1 0,-2 1 129,1 2-129,1-2 129,0 1-129,0 1 129,0-1-129,0 1 129,2 1-129,-1 0 129,0 3-129,5-1 129,-1 0-129,1 0 129,1 0 0,2 2-129,-2 2 129,1-4-129,-3 2 129,-3 1-129,-4-1 0,-3 2 129,-2 1-129,-2 1 0,1-1 0,-5 2 0,1 1 0,-2 1 129,0 0-129,0 1 0,0 3 129,-2 3-129,-2-1 129,2 1-129,-1 2 0,-3 1 0,2 1 129,-1 1-129,0 1 0,-1 1 0,-1 2 129,-2 0-129,0 4 129,0-4 0,-2 3 0,0-3-129,1 6 258,-3-5-258,2 3 129,1-2 0,-1 3 0,0-1 0,4 5 0,-4-2 0,4 4-129,-2 1 129,2 2-129,-1 2 0,1 4 0,0 1 129,0 4-129,0 4 0,1 1 258,-1 4-258,1 0 129,-1-1 0,0 3 0,0-4-129,-2 0 129,-2-5 0,2-1 0,-2-2-129,1-1 0,-1-2 129,0 0-258,0 1 129,0-1 0,1 1 129,-3 2-258,1 0 129,-1 2 129,-1 1-129,1 0 0,-1-1 0,0-1 129,-3 0-129,1-3 0,0-3 0,0-1 0,-2-4 0,0-3 0,0-4 130,1 0-130,-3-3 0,0 1 0,2-3 0,-1 1 0,1-1 0,-2 2 0,0-2 0,3 1 0,-3 1 0,2 1 0,-2 1 0,1-1 0,1 6 0,0-3 0,-2 5 0,4 3 0,0 0 0,-2 2 0,2-2 0,0 3 0,2-3 0,-4 0 0,2 1 0,-2-7 0,0 1 0,0-4 0,0 2 0,-2-5 0,3-3 0,-1-1 0,-2-1 0,2-3 0,0 1 0,0-1 0,0-3 0,1 2 0,-3-4 0,2 3 0,-2-3 0,3 1 0,-3-1 0,0-2 0,2 0 0,-1 1 0,-1-3 0,0 3 0,1-5 0,-3 1 0,3 2 0,-3-2 0,2-2 0,-3 0 0,2 0 0,-4-16 0,7 30 0,-7-30 0,3 25 0,-3-25 0,4 19 0,-4-19 0,0 0 0,4 16 0,-4-16 0,0 0 0,0 0 0,5 22 0,-5-22 0,0 0 0,3 21 0,-3-21 0,4 18 0,-4-18 0,5 18 0,-5-18 0,6 16 0,-6-16 0,7 19 0,-7-19 0,7 20 0,-7-20 0,0 0 0,3 18 0,-3-18 0,0 0 0,0 0 0,0 0 0,0 23 0,0-23-130,0 0-4772,0 0-258,-5 26 129,5-26-516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47.9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A7A6C3-789C-49FE-B1F4-8D205D793E00}" emma:medium="tactile" emma:mode="ink">
          <msink:context xmlns:msink="http://schemas.microsoft.com/ink/2010/main" type="inkDrawing" rotatedBoundingBox="2027,12265 14011,12058 14014,12187 2029,12395" semanticType="underline" shapeName="Other">
            <msink:sourceLink direction="with" ref="{26607B11-3966-41B4-8118-CB43F8FDD9E2}"/>
          </msink:context>
        </emma:interpretation>
      </emma:emma>
    </inkml:annotationXML>
    <inkml:trace contextRef="#ctx0" brushRef="#br0">0 266 9933,'0'0'4515,"0"0"-129,25-9-387,7 9-1806,-7-3-903,24 3-258,-2-7-129,22 7-258,6-9 0,21 5-129,3-3 0,17 3-129,9-3-129,15 2 129,13-6-129,20 2-129,6-1 129,12-1-129,10-3 0,19 3 0,10-3 1,10 3-130,3-1 0,5 3 0,10-2 0,7 4 0,5 0 0,0 2 0,11-2 0,4 3 0,7 2 0,5-1 0,0 1 0,0 0 0,-2 2 0,2 0 0,-7 0 0,-7 0 0,-7 0 0,-9 4 0,-6-1 0,-1-1 0,-4 2 0,-11-3 0,-5 1 0,4-2 0,-2 0 0,-7 0 0,-9 0 0,-6 0 0,1-2 0,-8-3 0,-3 1 0,-21-5-388,-4 8-128,-14-8-129,3 9-387,-25-14-1290,4 12-2451,-10-2 0,-15-5 0,-6 0-387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53.9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F664340-2D5A-4F28-ACBE-BC6D75F5C399}" emma:medium="tactile" emma:mode="ink">
          <msink:context xmlns:msink="http://schemas.microsoft.com/ink/2010/main" type="inkDrawing" rotatedBoundingBox="9117,9396 13880,11913 13420,12784 8657,10267" semanticType="callout" shapeName="Other">
            <msink:sourceLink direction="with" ref="{6CF2DC7D-B941-40E9-AED0-65DE19F7BA07}"/>
            <msink:sourceLink direction="with" ref="{78605FD8-BC39-45B1-8E1A-D16E7C118F2F}"/>
          </msink:context>
        </emma:interpretation>
      </emma:emma>
    </inkml:annotationXML>
    <inkml:trace contextRef="#ctx0" brushRef="#br0">0 0 1032,'0'0'3354,"0"0"129,0 0-129,0 0-387,0 0-516,0 0-645,0 0 0,0 0-387,0 0-258,3 12 0,-3-12 0,4 20-258,-4-20 0,7 34-258,-5-18-129,8 11 0,-6-8-129,8 8 0,-5-6 0,6 6 0,-4-8-129,3 6-129,-3-3 129,2 1-129,-2-2 0,1 0 0,-3-1 0,4 1 0,-4-1 0,2-1 0,0-3-129,2 2 129,-2 0 0,1 0 0,1-2-129,-2 0 129,1 0-129,3 2 129,-2-1-129,1 1 0,2 0 129,1 0 0,-1 0 1,0-1-130,2 1 0,2 2 0,-2-2 0,3 1 0,1-1 0,-1 1 0,3 1 0,3-2 0,-2 1 0,0 3 0,0-3 0,0 3 0,0-3 0,0 3 0,1-1 0,-1 4 0,0-2 0,2 2 0,0-2 0,0 0 0,-1 0 0,1 6 0,2-4 0,-2-1 0,2 1 0,1 0 0,-1 2 0,1 0 0,1-1 0,-1-3 0,2-1 0,-1 1 0,1 0 0,-1-2 0,-1 1 0,2-1 0,-3-1 0,1-4 0,1 5 0,-1-3 0,1-2 0,1 0 0,2 0 0,2-2 0,1 0 0,1 1 0,0-1 0,1-2 0,-2 2 0,1-1 0,-2 1 0,0-1 0,-2-1 0,0 0 0,-2 3 0,0-3 0,0 1 0,-1-1 0,-1 0 0,-1 1 0,0-2 0,-1 1 0,-1 1 0,0 1 0,2-2 0,0 1 0,1-1 0,0 1 0,1-1 0,-1 0 0,-1 1 0,2-2 0,-1-3 0,-1 3 0,-1-2 0,3 2 0,1-1 0,0-1 0,2-2 0,2 4 0,2-2 0,5-2 0,0 0 0,-1 2 0,1 0 0,0 2 0,0-4 0,-5 3 0,-1-1 0,-1 2 0,-4 1 0,-1 1 0,1-2 0,-1-1 0,-1 1 0,-1 0 0,1-2 0,-3-2 0,0 0 0,0 0 0,0-2 0,-2 2 0,0-1 0,0 1 0,0 0 0,2 0 0,-2 2 0,4-2 0,-4 4 0,2-2 0,2 1 0,-2-1 0,1 2 0,1-1 0,0 3 0,-1-1 0,3 1 0,1 1 0,2-1 0,4-1 0,1 2 0,0-1 0,4 1 0,2-2 0,0 3 0,-3-5 0,1 3 0,-3-3 0,-1 1 0,-5-2 0,0 0 0,-2 0 0,-3 0 0,0 1 0,1-1 0,-1 0 0,3-4 0,2 1 0,5-3 0,4-3 0,9 0 0,-2 0 0,22 0-3613,-17 0-1418,-1 2 0,-13 2-516</inkml:trace>
    <inkml:trace contextRef="#ctx0" brushRef="#br1" timeOffset="84864.1491">-98 253 4644,'51'-48'3225,"-29"8"-258,22 16-387,-8-16-2193,15-15-2064,22 14-1161,-7-21-258,23 19-129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54.8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F2DC7D-B941-40E9-AED0-65DE19F7BA07}" emma:medium="tactile" emma:mode="ink">
          <msink:context xmlns:msink="http://schemas.microsoft.com/ink/2010/main" type="inkDrawing" rotatedBoundingBox="13322,12183 15859,12008 15862,12043 13324,12218" semanticType="strikethrough" shapeName="Other">
            <msink:sourceLink direction="with" ref="{A7048637-C974-4A0D-BC13-DC731865416E}"/>
            <msink:destinationLink direction="with" ref="{5F664340-2D5A-4F28-ACBE-BC6D75F5C399}"/>
          </msink:context>
        </emma:interpretation>
      </emma:emma>
    </inkml:annotationXML>
    <inkml:trace contextRef="#ctx0" brushRef="#br0">0 181 5805,'0'0'3999,"0"0"-387,0 0 0,0 0-1419,0 0-645,0 0-387,0 0 0,0 0-129,22-4 0,-22 4-129,35 0 0,-14-4 0,17 4-258,-3 0-129,17 0 0,3-1-129,18-1-129,11 0 0,15-2 0,10-4 0,8 4-129,6-5 0,7 2 0,-2 2 0,3-4-129,1-2 129,0 2 0,-2 0-129,-4 0 0,-3-3 0,-6 1 129,-8 1-129,-12-1 0,-15 2 0,-12 2 129,-17 3-258,-12-3 0,-11 6-129,-12-8-645,7 9-2193,-25 0-1677,0 0 0,0 0-387,-9-4 129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19.93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 contextRef="#ctx0" brushRef="#br0">4 9 7869,'-4'-25'3999,"4"25"0,0 0-258,0 0-2064,0 0-903,0 0-387,0 0-258,0 0-258,0 0-516,0 0-2193,0 0-1032,0 0-129,0 0-129,-12 13-516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26.86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C73E865-3776-4A86-9E06-9CA4D983D5D3}" emma:medium="tactile" emma:mode="ink">
          <msink:context xmlns:msink="http://schemas.microsoft.com/ink/2010/main" type="inkDrawing" rotatedBoundingBox="17510,3556 18894,7788 17261,8322 15876,4090" semanticType="verticalRange" shapeName="Other">
            <msink:sourceLink direction="with" ref="{B2FB5BFB-B99D-4F1F-A68F-78DD877FB773}"/>
            <msink:sourceLink direction="with" ref="{3230C2F5-3AC9-4FF0-8699-3F8E30A6C475}"/>
            <msink:sourceLink direction="with" ref="{643AA950-3FE2-4402-A650-121D1AA42064}"/>
          </msink:context>
        </emma:interpretation>
      </emma:emma>
    </inkml:annotationXML>
    <inkml:trace contextRef="#ctx0" brushRef="#br0">38 34 3483,'-22'-19'4515,"22"19"-387,0 0 129,0 0-1032,0 0-903,-17-16-129,17 16-645,0 0-387,9 21-129,-9-21-258,10 39 0,-6-12-129,8 15-129,-3 5 0,4 10-258,-4 3 0,-1 8-129,0 6 0,-1 3 0,-2 1-129,-3 6 129,0 1 129,-2 9-129,0 6 130,0 14-259,0 5 0,0 11 0,0 0 0,0 5 0,1 2 0,5 3 0,-1 1 0,2 1 0,0 2 0,0-1 0,0-1 0,-1-2 0,-3-3 0,-1-3 0,-2-8 0,0-7 0,0-7 0,0-5 0,0-7 0,2-10 0,-2-6 0,3-11 0,3-9 0,-3-14 0,3-11 0,-3-11 0,3-4 0,-3-8 0,-3-16 0,4 19 0,-4-19 0,0 0 0,0 0 0,0 0 0,0 16 0,0-16 0,0 0 0,0 0 0,0 0 0,0 0 0,0 0 0,0 0 0,0 0 0,0 0 0,0 0 0,0 0 0,0 0 0,0 0 0,0 0 0,0 0 0,0 0 0,0 0 0,0 0 0,16 0 0,-16 0 0,23 0 0,-5-2 0,7-1 0,3 1 0,8 0 0,6 2 0,4-2 0,6 2 0,3-1 0,4-1 0,1-2 0,3 3 0,-3-5 0,1 3 0,-6-1 0,0-1 0,-5 3 0,-2 0 0,-6 2 0,-2 0 0,-3 0 0,2 0 0,-2 2 0,4 2 0,0-3 0,2-1 0,1 0 0,3 0 0,-3 0 0,1 0 0,-3 0 0,-3 0 0,-3 0 0,-2 0 0,-4 0 0,-3 2 0,-4 0 0,-2 0 0,-3-1 0,-2 1 0,0 0 0,-16-2 0,27 2 0,-27-2 0,30 0 0,-30 0 0,32 2 0,-16-1 0,-16-1 0,27 2 0,-27-2 0,17 0 0,-17 0 0,0 0-1549,0 0-3224,0 0-258,-14 7 0,-2-7-258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40.90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05243E-4F11-45F4-BDA7-3BCEA5551E3E}" emma:medium="tactile" emma:mode="ink">
          <msink:context xmlns:msink="http://schemas.microsoft.com/ink/2010/main" type="writingRegion" rotatedBoundingBox="6567,2269 12202,2725 12007,5130 6372,4674"/>
        </emma:interpretation>
      </emma:emma>
    </inkml:annotationXML>
    <inkml:traceGroup>
      <inkml:annotationXML>
        <emma:emma xmlns:emma="http://www.w3.org/2003/04/emma" version="1.0">
          <emma:interpretation id="{7397B677-0A74-47B8-8187-D710ED33EBC9}" emma:medium="tactile" emma:mode="ink">
            <msink:context xmlns:msink="http://schemas.microsoft.com/ink/2010/main" type="paragraph" rotatedBoundingBox="6653,2167 9257,2635 9109,3459 6505,2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D027F1-99E7-4409-B9B4-FD6E4933EBEE}" emma:medium="tactile" emma:mode="ink">
              <msink:context xmlns:msink="http://schemas.microsoft.com/ink/2010/main" type="line" rotatedBoundingBox="6653,2167 9257,2635 9109,3459 6505,2991"/>
            </emma:interpretation>
          </emma:emma>
        </inkml:annotationXML>
        <inkml:traceGroup>
          <inkml:annotationXML>
            <emma:emma xmlns:emma="http://www.w3.org/2003/04/emma" version="1.0">
              <emma:interpretation id="{DE937F48-5B2D-492E-9D07-5B096B9A2D1C}" emma:medium="tactile" emma:mode="ink">
                <msink:context xmlns:msink="http://schemas.microsoft.com/ink/2010/main" type="inkWord" rotatedBoundingBox="6653,2167 9257,2635 9109,3459 6505,2991">
                  <msink:destinationLink direction="with" ref="{92F971A5-8AA4-4643-BB63-AB31C170FCE6}"/>
                </msink:context>
              </emma:interpretation>
              <emma:one-of disjunction-type="recognition" id="oneOf0">
                <emma:interpretation id="interp0" emma:lang="en-US" emma:confidence="0">
                  <emma:literal>-VDT</emma:literal>
                </emma:interpretation>
                <emma:interpretation id="interp1" emma:lang="en-US" emma:confidence="0">
                  <emma:literal>-VDTs</emma:literal>
                </emma:interpretation>
                <emma:interpretation id="interp2" emma:lang="en-US" emma:confidence="0">
                  <emma:literal>-VB</emma:literal>
                </emma:interpretation>
                <emma:interpretation id="interp3" emma:lang="en-US" emma:confidence="0">
                  <emma:literal>-Vass</emma:literal>
                </emma:interpretation>
                <emma:interpretation id="interp4" emma:lang="en-US" emma:confidence="0">
                  <emma:literal>-Veins</emma:literal>
                </emma:interpretation>
              </emma:one-of>
            </emma:emma>
          </inkml:annotationXML>
          <inkml:trace contextRef="#ctx0" brushRef="#br0">6596 1974 11223,'-3'-31'4773,"3"31"0,16-12-129,9 19-2838,-9-2-903,21 15-129,-3-4-129,16 12-129,-2-4-129,5 6-129,-3-2 0,-2 3-129,-6-7 0,-6 1 129,-7-7-258,-10 0 129,-19-18 0,21 25 0,-21-25 0,4 19 0,-4-19 0,-14 20-129,-6-11 129,-8 0-129,-8 0 0,-10 0-129,-4 1 0,-7-4-129,4 2-258,-8-6-129,15 9-645,-13-11-2322,18 2-1290,8-1-129,4 1-129,10 0-516</inkml:trace>
          <inkml:trace contextRef="#ctx0" brushRef="#br0" timeOffset="-1341.6023">5107 2093 6063,'-17'-4'4902,"17"4"-516,0 0 258,-22-12-1935,22 12-645,0 0-645,0 0-258,0 0-387,0 0 0,0 0-258,0 0 0,0 0-129,0 0-129,11-2 129,5 2-129,0 0 0,11 5-129,6-1 129,12 0 0,5 1-129,10 0 129,2-1-129,4-1 1,0-3-130,-2 2 0,-7 0 0,-7-2 0,-7 0 0,-8 0 0,-6 0 0,-13 0-388,1 2-257,-17-2-387,22 9-903,-22-9-2967,0 0-129,2 16-258,-2-16-129</inkml:trace>
          <inkml:trace contextRef="#ctx0" brushRef="#br0" timeOffset="-748.8013">5869 1682 13674,'5'-16'5160,"4"-5"-516,-9 21 129,20-2-3483,-20 2-516,21 3-258,-21-3-129,34 29-129,-13-8 0,4 11 0,-2 2-129,0 12 0,-1 2 0,-3 7 0,-3-1-129,-2 1 0,-1-2 0,-3-5 0,1-5 0,-2-11 129,-2-7-258,0-5 258,-7-20-129,13 17 130,-13-17-130,0 0 0,19-14 0,-10-7 0,0-13 0,4-11 0,-1-11 0,4-8 0,-5-8 0,-1-1 0,-1 2 0,-3-2 0,-1 6 0,-2 12 0,-1 10 0,-2 11 0,0 8 0,0 6 0,0 20 0,0 0-259,0 0-515,0 0-645,16 23-3483,-16 4-258,7 8-129,-5 6-129</inkml:trace>
          <inkml:trace contextRef="#ctx0" brushRef="#br0" timeOffset="-358.8006">6623 1924 13545,'0'0'5160,"0"0"-387,0 0 0,25 32-3741,-25-13-258,3 17 0,-3-6-258,9 9 0,-2 1-258,2-1-129,0-6 0,-2 0 0,2-5 0,-2-5-129,-3-3 130,-4-20-260,3 25 130,-3-25-129,0 0 0,0 0-387,0 16-129,0-16-1032,-5-18-3096,5 18-258,-7-30-129,2 10-258</inkml:trace>
          <inkml:trace contextRef="#ctx0" brushRef="#br0" timeOffset="405.6007">7133 2146 10836,'22'-5'5031,"3"-6"-258,-25 11 129,0 0-2580,23-2-1161,-23 2-129,0 0-387,14 15-129,-3 1-129,-1 0 0,1 3-129,0 3-129,-1 3 0,1-1-129,-2 0 0,-2 2 0,0-3 0,-1 2-129,-5-3 0,5-1-258,-6-21 0,1 32-258,-1-32-129,0 23-129,0-23-645,0 0-3225,0 0 0,0 0 0,0 0-387</inkml:trace>
          <inkml:trace contextRef="#ctx0" brushRef="#br0" timeOffset="748.8013">7210 2041 7998,'-4'-26'4515,"4"26"129,15 0-129,1 17-1806,-16-17-1032,42 31-258,-19-21-387,17 15-129,-8-5-387,10 6 0,-3-2 0,2 2-258,-3-3-129,-1 4 129,-7-2-129,-1 0-129,-4-4 0,-8 2 129,-4-5 0,-4 0 0,-6 0 0,-3-2 0,0-16-129,-26 28 0,1-12-258,-11-7-258,4 14-1161,-16-10-3096,2-1-258,-2-1-258,2 1-129</inkml:trace>
        </inkml:traceGroup>
      </inkml:traceGroup>
    </inkml:traceGroup>
    <inkml:traceGroup>
      <inkml:annotationXML>
        <emma:emma xmlns:emma="http://www.w3.org/2003/04/emma" version="1.0">
          <emma:interpretation id="{C2CFCB54-E136-4375-9085-7728964EC054}" emma:medium="tactile" emma:mode="ink">
            <msink:context xmlns:msink="http://schemas.microsoft.com/ink/2010/main" type="paragraph" rotatedBoundingBox="11093,3116 12256,3689 11933,4345 10770,37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AB4C881-9AA0-4A8A-8902-79BFFC2D6891}" emma:medium="tactile" emma:mode="ink">
              <msink:context xmlns:msink="http://schemas.microsoft.com/ink/2010/main" type="line" rotatedBoundingBox="11093,3116 12256,3689 11933,4345 10770,3773"/>
            </emma:interpretation>
          </emma:emma>
        </inkml:annotationXML>
        <inkml:traceGroup>
          <inkml:annotationXML>
            <emma:emma xmlns:emma="http://www.w3.org/2003/04/emma" version="1.0">
              <emma:interpretation id="{9A3C400F-648B-4CF1-B762-96AA8AFEEEEF}" emma:medium="tactile" emma:mode="ink">
                <msink:context xmlns:msink="http://schemas.microsoft.com/ink/2010/main" type="inkWord" rotatedBoundingBox="11093,3116 12256,3689 11933,4345 10770,3773"/>
              </emma:interpretation>
              <emma:one-of disjunction-type="recognition" id="oneOf1">
                <emma:interpretation id="interp5" emma:lang="en-US" emma:confidence="1">
                  <emma:literal>Vo</emma:literal>
                </emma:interpretation>
                <emma:interpretation id="interp6" emma:lang="en-US" emma:confidence="0">
                  <emma:literal>Von</emma:literal>
                </emma:interpretation>
                <emma:interpretation id="interp7" emma:lang="en-US" emma:confidence="0">
                  <emma:literal>Vow</emma:literal>
                </emma:interpretation>
                <emma:interpretation id="interp8" emma:lang="en-US" emma:confidence="0">
                  <emma:literal>Voc</emma:literal>
                </emma:interpretation>
                <emma:interpretation id="interp9" emma:lang="en-US" emma:confidence="0">
                  <emma:literal>von</emma:literal>
                </emma:interpretation>
              </emma:one-of>
            </emma:emma>
          </inkml:annotationXML>
          <inkml:trace contextRef="#ctx0" brushRef="#br1" timeOffset="25428.0447">9535 2543 11739,'-9'-25'4386,"9"25"129,-5-18-129,5 18-2580,0 0-774,19 18-387,-19-18 0,29 37-129,-13-12 258,9 11-387,-4 3 258,4 5-387,-4 1 129,2 5-129,-3-2 130,-1 3-388,-1-3 0,0 0 0,-2-5 0,0-4 0,-2-7 0,0-3 0,-3-10 0,-11-19 0,21 9 0,-21-9 0,22-28 0,-12-4 0,-1-13 0,2-8 0,0-9 0,3-10 0,-3 0 0,3 0 0,-2 5 0,-1 6 0,-2 8 0,0 8 0,-2 13 0,-4 8 0,-3 24 0,2-20 0,-2 20-388,0 0-902,18 16-1419,-18-16-2451,12 36 129,-4-10-129,0 6 0</inkml:trace>
          <inkml:trace contextRef="#ctx0" brushRef="#br1" timeOffset="25880.4454">10403 2877 13674,'0'0'4644,"-5"11"-258,5-11 129,-24 23-3483,23 2-387,-8-4-129,9 10-129,-2-5-129,2 5 129,5-3-258,10 2 129,-1-3 0,7-2 0,0-7 0,6-1 0,-2-8 129,3 2-129,-1-11 1,2 0-259,-8-7 0,4-7 0,-9-8 0,-2-4 0,-9-6 0,-1-2 0,-4-4 0,-4-1 0,-8 2 0,-9 3 0,-6 6 0,-5 5 0,-2 12 0,-17-5-775,-1 16-4127,-1 5-258,3 15 0,0 6-516</inkml:trace>
        </inkml:traceGroup>
      </inkml:traceGroup>
    </inkml:traceGroup>
    <inkml:traceGroup>
      <inkml:annotationXML>
        <emma:emma xmlns:emma="http://www.w3.org/2003/04/emma" version="1.0">
          <emma:interpretation id="{5EE5B44F-C042-4B4C-841A-7A91A2B4EBB7}" emma:medium="tactile" emma:mode="ink">
            <msink:context xmlns:msink="http://schemas.microsoft.com/ink/2010/main" type="paragraph" rotatedBoundingBox="7120,3730 11290,4067 11210,5066 7040,4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A0E7A55-6724-493E-BB27-BDC5D18A8795}" emma:medium="tactile" emma:mode="ink">
              <msink:context xmlns:msink="http://schemas.microsoft.com/ink/2010/main" type="line" rotatedBoundingBox="7120,3730 11290,4067 11210,5066 7040,4728">
                <msink:destinationLink direction="with" ref="{44C43C61-C1D0-4EB9-9C1A-BF414C37D48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1E82ECD-7D31-4042-98D0-8E1E65968003}" emma:medium="tactile" emma:mode="ink">
                <msink:context xmlns:msink="http://schemas.microsoft.com/ink/2010/main" type="inkWord" rotatedBoundingBox="7120,3730 11290,4067 11210,5066 7040,4728">
                  <msink:destinationLink direction="with" ref="{92F971A5-8AA4-4643-BB63-AB31C170FCE6}"/>
                  <msink:destinationLink direction="with" ref="{9A4686EE-7778-46C8-962A-495DCD00A3FE}"/>
                </msink:context>
              </emma:interpretation>
              <emma:one-of disjunction-type="recognition" id="oneOf2">
                <emma:interpretation id="interp10" emma:lang="en-US" emma:confidence="0">
                  <emma:literal>"-channel</emma:literal>
                </emma:interpretation>
                <emma:interpretation id="interp11" emma:lang="en-US" emma:confidence="0">
                  <emma:literal>I-channel</emma:literal>
                </emma:interpretation>
                <emma:interpretation id="interp12" emma:lang="en-US" emma:confidence="0">
                  <emma:literal>'-channel</emma:literal>
                </emma:interpretation>
                <emma:interpretation id="interp13" emma:lang="en-US" emma:confidence="0">
                  <emma:literal>PH-channel</emma:literal>
                </emma:interpretation>
                <emma:interpretation id="interp14" emma:lang="en-US" emma:confidence="0">
                  <emma:literal>1=channe1</emma:literal>
                </emma:interpretation>
              </emma:one-of>
            </emma:emma>
          </inkml:annotationXML>
          <inkml:trace contextRef="#ctx0" brushRef="#br1" timeOffset="33961.2596">5671 3254 8514,'-5'-26'4773,"-2"4"-258,7 22-645,0 0-1290,-9-21-645,9 21-645,0 0-387,0 0-258,0 0-129,0 0-129,0 0-129,0 23 129,0-7-129,0 11 0,0 0 0,5 10 0,-3-1-129,3 6 0,-1-1 0,1 2 0,4 1 0,0-1-129,2-4 0,1 0 129,2-3 129,1-4-258,-1-4 130,-2-3-130,-1-5 0,-2-4 0,-9-16 0,11 25 0,-11-25 0,0 0 0,0 0 0,0 0 0,0 16-259,0-16-386,0 0-1161,-25 0-2838,25 0-387,-32-6-258,16-3-129</inkml:trace>
          <inkml:trace contextRef="#ctx0" brushRef="#br1" timeOffset="34444.8605">5639 3496 10965,'23'-19'5031,"11"1"-387,-12 9 129,-22 9-2709,53-14-645,-25 5-516,17 9-258,-6-4-129,5 4-258,-1 0 0,0 0 0,-6 6-129,-5-1 0,-3 2-129,-8 2 129,-3 0-129,-18-9 129,19 18-129,-19-18 129,9 19-129,-9-19 129,0 23 0,0-23 1,-23 20-130,4-9 0,-5-4 0,-4 0 0,-2 0 0,-6-3 0,2-3-130,-1-1-128,5 0 0,-4 0-516,14 0-1290,1 0-2838,-3 0 0,6 0-258,16 0-129</inkml:trace>
          <inkml:trace contextRef="#ctx0" brushRef="#br1" timeOffset="34928.4612">6443 3523 11223,'0'0'4902,"16"-2"-129,-16 2-129,25 6-2451,-25-6-903,23 3-387,-23-3-516,29 6-129,-13-3-387,-16-3-1161,37 0-3096,-19 0-387,-18 0-129,30 0-387</inkml:trace>
          <inkml:trace contextRef="#ctx0" brushRef="#br1" timeOffset="35287.2619">7071 3450 10836,'6'-19'4515,"-17"3"129,11 16-258,-23 0-2580,-4 0-516,11 3-387,-9 1-258,9 10-258,-3-2-129,4 6 0,3-2-129,3 4 0,4 1 0,5 0-129,0 4 0,5-2-129,11 1-129,4-5 0,10 2-129,-2-8-387,13 6-645,-11-13-2451,8-4-516,1-2-387,-5 0 0,1-4-129</inkml:trace>
          <inkml:trace contextRef="#ctx0" brushRef="#br1" timeOffset="35864.4629">7235 2988 12771,'0'0'4773,"9"-9"-258,1 18-258,-10-9-2838,22 26-258,-12-8-258,8 18-258,-7-3-258,5 14 129,-5-1-258,1 9 0,-3 2-129,0 2 0,-2-2 0,0-2 0,-2-4-129,2-3 129,1-7-258,-5-5 129,4-9 0,-3-6 0,-4-21-129,9 20 129,-9-20 0,0 0-129,10-24 129,-4 3 0,-4-4 129,3-3-129,0-3 0,2 1 129,-3 0 0,3 3-129,0 2 259,0 6-259,0 3 0,-7 16 0,20-20 0,-20 20 0,27 0 0,-10 14 0,3 6 0,1 5 0,4 2 0,0 5 0,0-2 0,-5 2 0,1-2 0,-9-10-646,13 5-3224,-18-8-1161,2-1 0,-9-16-516,11 18 129</inkml:trace>
          <inkml:trace contextRef="#ctx0" brushRef="#br1" timeOffset="36706.8645">8197 3568 6966,'18'-13'4773,"-18"13"-387,5-21 129,-5 21-1677,0-16-516,-7 0-774,7 16-516,-12-20-129,12 20-387,-23-18-129,23 18 0,-34-7-129,14 7-129,-3 0 0,0 7 0,0 6-129,-2 5 129,4 1-258,-1 4 129,8 4 0,3 0 0,6 1 0,5 1 0,0-1 0,5-3 129,10-4-129,-1-3 0,2-4 129,0-3-129,-16-11 258,27 7-258,-27-7 0,26-2 129,-26 2-129,25-23 258,-14 5-129,1 2 129,-1-5-129,3 1 1,-5 3-130,3 1 0,-12 16 0,18-23 0,-18 23 0,23-4 0,-7 6 0,0 8 0,4 6 0,0 0 0,1 6 0,-2-6 0,5 7 0,-24-23-1678,37 20-3224,-37-20-258,25 7 258,-25-7-516</inkml:trace>
          <inkml:trace contextRef="#ctx0" brushRef="#br1" timeOffset="37112.4652">8478 3541 13545,'0'0'4644,"0"0"258,7 16-387,9 11-3225,-16-11-387,13 12-129,-11-8-258,1 4-258,-1 1-258,-2-9-387,0 4 0,0-20-129,0 21 129,0-21-129,0 0 129,0 0 129,0-10 129,0 10 516,7-34-129,2 14 258,-4-5-129,8 6 258,-8-4-129,-5 23-129,16-31 129,-16 31-258,20-10 0,-20 10 1,21 3-259,-9 13 0,-1 4 0,2 3 0,-3 2 0,-3 0 0,2 5 0,-9-14-1678,2 5-2966,-2-3-387,0-18 129,0 23-387</inkml:trace>
          <inkml:trace contextRef="#ctx0" brushRef="#br1" timeOffset="37533.6658">8820 3623 11223,'12'16'4902,"6"19"-516,-14-17 258,-4-18-2451,5 39-1161,-5-19-645,0-4-387,0 0-129,0-16-129,0 16 0,0-16 0,0 0 0,0 0 258,5-18 129,-5 18 258,16-34 0,0 16 258,-7-5-129,9 7 0,-9-3 0,-9 19-129,23-22 129,-23 22-129,25-1-129,-25 1-129,27 16 0,-17 0-258,3 5-129,-12-5-645,19 18-1290,-11-13-2580,-4-3 0,-5-18-258,13 23-129</inkml:trace>
          <inkml:trace contextRef="#ctx0" brushRef="#br1" timeOffset="37892.4665">9190 3772 11352,'23'-7'5160,"-23"7"-645,34-4 258,-1 4-2322,-33 0-774,48 0-645,-28-7-258,7 7-258,-10-9-258,1 2 1,-18 7-259,15-19 0,-15 19 0,-9-20-130,-7 13-128,-8-2 0,3 7 0,-9 2-129,3 0 0,-5 7-129,9 13 258,-4-6-258,13 11 129,0-2-129,14 8 258,0-3-129,9 4 258,9-4-129,10 1 0,4-4 258,2-4-129,1-8 0,3 1-645,-8-14-903,4-9-2580,0 0 258,-11-14-516,5 0 129</inkml:trace>
          <inkml:trace contextRef="#ctx0" brushRef="#br1" timeOffset="38079.6668">9663 3528 12255,'2'-16'5160,"-2"16"-516,0 0 516,17 24-2322,-1 15-1548,-10-2-258,8 18-644,-3 7-388,-4 4-130,14 14-4385,-16 16-258,-1 9-258,-4 7-387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47.61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2FB5BFB-B99D-4F1F-A68F-78DD877FB773}" emma:medium="tactile" emma:mode="ink">
          <msink:context xmlns:msink="http://schemas.microsoft.com/ink/2010/main" type="writingRegion" rotatedBoundingBox="21019,3165 22685,5670 22064,6083 20398,3578">
            <msink:destinationLink direction="with" ref="{9C73E865-3776-4A86-9E06-9CA4D983D5D3}"/>
          </msink:context>
        </emma:interpretation>
      </emma:emma>
    </inkml:annotationXML>
    <inkml:traceGroup>
      <inkml:annotationXML>
        <emma:emma xmlns:emma="http://www.w3.org/2003/04/emma" version="1.0">
          <emma:interpretation id="{95AC35EB-A80C-4BFC-AA61-9F5DC9EB673F}" emma:medium="tactile" emma:mode="ink">
            <msink:context xmlns:msink="http://schemas.microsoft.com/ink/2010/main" type="paragraph" rotatedBoundingBox="21019,3165 22685,5670 22064,6083 20398,3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B1D7FF-3778-424D-BE22-B2B09BCF93A9}" emma:medium="tactile" emma:mode="ink">
              <msink:context xmlns:msink="http://schemas.microsoft.com/ink/2010/main" type="line" rotatedBoundingBox="21019,3165 22685,5670 22064,6083 20398,3578"/>
            </emma:interpretation>
          </emma:emma>
        </inkml:annotationXML>
        <inkml:traceGroup>
          <inkml:annotationXML>
            <emma:emma xmlns:emma="http://www.w3.org/2003/04/emma" version="1.0">
              <emma:interpretation id="{A53428DF-89D5-43A7-B23A-3741C13F4B51}" emma:medium="tactile" emma:mode="ink">
                <msink:context xmlns:msink="http://schemas.microsoft.com/ink/2010/main" type="inkWord" rotatedBoundingBox="21019,3165 22685,5670 22064,6083 20398,3578">
                  <msink:destinationLink direction="with" ref="{99674EC2-FD6C-4774-9834-D4A5B27C72E7}"/>
                </msink:context>
              </emma:interpretation>
              <emma:one-of disjunction-type="recognition" id="oneOf0">
                <emma:interpretation id="interp0" emma:lang="en-US" emma:confidence="0">
                  <emma:literal>Tar</emma:literal>
                </emma:interpretation>
                <emma:interpretation id="interp1" emma:lang="en-US" emma:confidence="0">
                  <emma:literal>Tar.</emma:literal>
                </emma:interpretation>
                <emma:interpretation id="interp2" emma:lang="en-US" emma:confidence="0">
                  <emma:literal>iron.</emma:literal>
                </emma:interpretation>
                <emma:interpretation id="interp3" emma:lang="en-US" emma:confidence="0">
                  <emma:literal>Taro.</emma:literal>
                </emma:interpretation>
                <emma:interpretation id="interp4" emma:lang="en-US" emma:confidence="0">
                  <emma:literal>"'v.</emma:literal>
                </emma:interpretation>
              </emma:one-of>
            </emma:emma>
          </inkml:annotationXML>
          <inkml:trace contextRef="#ctx0" brushRef="#br0">415-1935 7869,'0'0'4515,"18"-16"258,-18 16-387,33-16-1677,3 16-1032,-6-7-387,25 7-387,1-3-258,11 3-258,-3-2-129,4 2-258,-2 0-258,-13-2-516,4 6-1419,-18-3-2451,-17-1 0,-22 0-258,0 0-387</inkml:trace>
          <inkml:trace contextRef="#ctx0" brushRef="#br0" timeOffset="327.6005">845-1949 11868,'-10'18'5031,"10"-18"-387,-13 27 258,13 3-3225,-7-10-516,7 19-258,-7-4-258,7 14-129,0-1-129,0 7-129,5 0 0,8 0-129,-1-3 0,4-6 130,0-5-259,0-5 0,-1-11 0,-3-4 0,1-5 0,-13-16 0,12 16-130,-12-16-515,0 0-1161,0 0-3096,0 0-258,0-12-129,0 12-258</inkml:trace>
          <inkml:trace contextRef="#ctx0" brushRef="#br0" timeOffset="982.8017">1168-1395 5289,'21'-60'4644,"-17"26"0,6 4-387,6 8-1548,-12-17-387,15 25-774,-11-18-387,11 21-258,-10-7-258,11 15-129,-20 3-129,35 0 0,-17 5-129,2 15 0,-3 3-129,-1 11 0,-3 3-129,-3 6 129,-8 0-129,-2 3 0,-3 0 0,-13-3 0,-4-4-129,-3-3 129,-6-2-129,1-6 129,0-3-129,1-5 129,2-4 0,4-4 0,5-1 0,16-11 0,-20 9 129,20-9 0,0 0 129,0 0 0,0 0 0,14 0 0,4-2 129,7 0-129,3-5 129,10 2-258,6-2 129,4 0-128,6-2-130,1 2 0,0-1 0,0 1 0,-5 2 0,-7 0 0,-6 5-388,-19-9-3482,2 9-1161,-20 0-258,0 0-129,0 0-516</inkml:trace>
          <inkml:trace contextRef="#ctx0" brushRef="#br0" timeOffset="-15943.228">1520-276 12513,'20'-32'4902,"-4"27"-387,1 3 129,-17 2-3096,41 13-516,-16 5-387,6 19-129,-5 2-129,5 11 0,-8 0-258,0 3 129,-5 3-258,-4-1 0,-7-5 0,0-6 129,-2-6-258,-5-10 129,4-3 129,-4-7 0,0-18 0,0 0 129,0 0 0,18-5 0,-11-18-128,7-4-130,-5-9 0,9-7 0,-4-10 0,2-6 0,0-3 0,0-4 0,-2 4 0,1 4 0,-1 9 0,-7 6 0,5 23-388,-12-3-1805,0 23-2709,0 20-258,0 12-129,-5 9-258</inkml:trace>
          <inkml:trace contextRef="#ctx0" brushRef="#br0" timeOffset="-15553.2273">2337 102 6192,'0'0'4128,"0"0"-258,-16 11-129,16-11-1806,-9 36-1161,-2-15 0,11 8 0,-7-6 258,7 7-129,2-7 0,14 4 0,-16-27 258,34 34 0,-34-34 0,44 7-129,-28-11-129,11-3-129,-13-18-128,6 2-646,-9-11 0,-4-1 0,-7-5 0,0 1 0,-6 5 0,-13-7-1162,-4 18-3740,-2 5-387,-2 9 258,-7 9-903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24.08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DF0D1A8-8A79-4B93-AA7D-8394425A3039}" emma:medium="tactile" emma:mode="ink">
          <msink:context xmlns:msink="http://schemas.microsoft.com/ink/2010/main" type="inkDrawing" rotatedBoundingBox="19423,6986 20290,8979 19726,9224 18859,7231" semanticType="callout" shapeName="Other">
            <msink:sourceLink direction="with" ref="{FE980C17-7527-46CE-8B95-2AFC0BB71176}"/>
            <msink:sourceLink direction="with" ref="{A63F879D-EC5F-4088-8E06-E0AE074DD4E5}"/>
          </msink:context>
        </emma:interpretation>
      </emma:emma>
    </inkml:annotationXML>
    <inkml:trace contextRef="#ctx0" brushRef="#br0">2393 3240 11352,'-20'-7'4386,"20"7"0,0 0-387,-23 1-2322,23-1-903,-3 25-129,3 0 0,-4-5 0,4 15 0,0 1-129,6 10 0,-5 1 0,10 9 129,-9-2-258,3 6 129,-5 1-258,0-1 1,-2-3-259,-5-2 0,-2-5 0,0-4 0,-1-1 0,1-8 0,2-3 0,0-2 0,1-7 0,3-2 0,-1-3 0,2-4 0,2-16 0,-1 23 0,1-23 0,0 0 0,0 16 0,0-16 0,0 0 0,14 2 0,-14-2 0,25 0 0,-7 0 0,5 0 0,5 0 0,4 0 0,7 0 0,6 0 0,3 0 0,4 0 0,-1 0 0,1 1 0,-4-1 0,-4 2 0,-3-2 0,-7 2 0,-7 0 0,-6-1 0,-5 3 0,-16-4 0,20 4 0,-20-4 0,0 0 0,0 0 0,0 0 0,0 0 0,0 0 0,0 0 0,0 0 0,0 0 0,0 0 0,0 0 0,0 0 0,0 0 0,0 0 0,3 21 0,-3-21 0,0 34 0,0-9 0,0 8 0,0 8 0,0 7 0,0 11 0,0 10 0,0 6 0,0 5 0,0 6 0,0-3 0,0-1 0,0-7 0,0-10 0,0-9 0,0-12 0,0-10 0,4-7 0,-2-8 0,3-3 0,-5-16 0,0 0-4000,0 0-1160,0 0 0,-7-9-387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36.27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E980C17-7527-46CE-8B95-2AFC0BB71176}" emma:medium="tactile" emma:mode="ink">
          <msink:context xmlns:msink="http://schemas.microsoft.com/ink/2010/main" type="inkDrawing" rotatedBoundingBox="19037,9158 20969,9157 20970,9196 19038,9197" semanticType="underline" shapeName="Other">
            <msink:destinationLink direction="with" ref="{3DF0D1A8-8A79-4B93-AA7D-8394425A3039}"/>
          </msink:context>
        </emma:interpretation>
      </emma:emma>
    </inkml:annotationXML>
    <inkml:trace contextRef="#ctx0" brushRef="#br0">2139 5360 10449,'-27'-3'4386,"27"3"-129,0 0-903,0 0-1419,0 0-516,22-6-516,-4 3-129,14 3-258,5 0 0,20 3 0,9-3 129,21 4-258,12-4 129,21 0-129,6 0-129,14 0 0,6-4 0,7 1 129,-5-1-387,-4 2 258,-16 1-258,-12 1 129,-20 0 0,-18 0 1,-17 0-260,-26 0-386,-12 12-645,-37-7-3225,-6 4-645,-21-3 258,-7 1-645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6:59.3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5D947C-ED70-4467-966E-2708E3288A35}" emma:medium="tactile" emma:mode="ink">
          <msink:context xmlns:msink="http://schemas.microsoft.com/ink/2010/main" type="writingRegion" rotatedBoundingBox="991,3149 2096,3149 2096,3891 991,3891"/>
        </emma:interpretation>
      </emma:emma>
    </inkml:annotationXML>
    <inkml:traceGroup>
      <inkml:annotationXML>
        <emma:emma xmlns:emma="http://www.w3.org/2003/04/emma" version="1.0">
          <emma:interpretation id="{F8B7EAAA-1045-4284-9FBE-0A3CFD507583}" emma:medium="tactile" emma:mode="ink">
            <msink:context xmlns:msink="http://schemas.microsoft.com/ink/2010/main" type="paragraph" rotatedBoundingBox="991,3149 2096,3149 2096,3891 991,3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8F7E9D-FD8E-4287-A03F-090DAF823CB8}" emma:medium="tactile" emma:mode="ink">
              <msink:context xmlns:msink="http://schemas.microsoft.com/ink/2010/main" type="line" rotatedBoundingBox="991,3149 2096,3149 2096,3891 991,3891"/>
            </emma:interpretation>
          </emma:emma>
        </inkml:annotationXML>
        <inkml:traceGroup>
          <inkml:annotationXML>
            <emma:emma xmlns:emma="http://www.w3.org/2003/04/emma" version="1.0">
              <emma:interpretation id="{ADE7A08D-BE47-4E3F-9F95-7EE54AC58776}" emma:medium="tactile" emma:mode="ink">
                <msink:context xmlns:msink="http://schemas.microsoft.com/ink/2010/main" type="inkWord" rotatedBoundingBox="991,3149 2096,3149 2096,3891 991,3891"/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Vo</emma:literal>
                </emma:interpretation>
                <emma:interpretation id="interp2" emma:lang="en-US" emma:confidence="0">
                  <emma:literal>VO</emma:literal>
                </emma:interpretation>
                <emma:interpretation id="interp3" emma:lang="en-US" emma:confidence="0">
                  <emma:literal>V,</emma:literal>
                </emma:interpretation>
                <emma:interpretation id="interp4" emma:lang="en-US" emma:confidence="0">
                  <emma:literal>No,</emma:literal>
                </emma:interpretation>
              </emma:one-of>
            </emma:emma>
          </inkml:annotationXML>
          <inkml:trace contextRef="#ctx0" brushRef="#br0">-130 2430 9804,'0'-38'5031,"-4"20"-129,4 18-387,0-16-1935,-7 0-1032,7 16-645,0 0-258,18 0-129,-18 0-129,35 27-129,-10-6 0,5 6 0,4 5-129,2 6 129,-2 1 0,-1 3 0,-2 1 1,-5 2-259,-4-1 0,-5 0 0,-6 1 0,-2-4 0,-5-4 0,-1-5 0,-1-7 0,0-5 0,-2-20 0,0 0 0,0 0 0,0 0 0,7-32 0,-2-4 0,2-7 0,6-8 0,-1-8 0,10-5 0,1 0 0,2 2 0,-2 1 0,-2 10 0,-3 8 0,-6 7 0,-1 12 0,-8 6 0,-3 18-517,0 0-644,0 0-1419,13 18-2451,-11-2-129,-2 1-387,5 5 258</inkml:trace>
          <inkml:trace contextRef="#ctx0" brushRef="#br0" timeOffset="514.8009">832 2766 10191,'7'-18'5031,"-10"2"-129,3 16 0,-24 0-1935,3-4-1419,21 4-774,-20 15-258,12 4-129,-1 3-258,5 4 0,2 3-129,2 1 0,2 2 0,9-2 0,3-1 0,4-3 0,0-4 129,3-4-129,0-8 129,2-4 0,-3-6 129,0-6 0,-4-13 0,-2-6-128,-5-9-130,-2 0 0,-5-5 0,-2 2 0,-8 1 0,-8 6 0,-1 14-259,-21 5-4385,8 8-645,-4 3 387,0 12-645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8:16.26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DA2DE8B-8EE6-4F5A-B777-B79955DA8AE1}" emma:medium="tactile" emma:mode="ink">
          <msink:context xmlns:msink="http://schemas.microsoft.com/ink/2010/main" type="writingRegion" rotatedBoundingBox="5328,9236 11001,5125 11207,5410 5534,9520"/>
        </emma:interpretation>
      </emma:emma>
    </inkml:annotationXML>
    <inkml:traceGroup>
      <inkml:annotationXML>
        <emma:emma xmlns:emma="http://www.w3.org/2003/04/emma" version="1.0">
          <emma:interpretation id="{2C5688D1-8030-4D0A-924A-C66B9E174296}" emma:medium="tactile" emma:mode="ink">
            <msink:context xmlns:msink="http://schemas.microsoft.com/ink/2010/main" type="paragraph" rotatedBoundingBox="5328,9236 11001,5125 11207,5410 5534,9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B0B164-D3E8-443D-8F21-EFC811F343BA}" emma:medium="tactile" emma:mode="ink">
              <msink:context xmlns:msink="http://schemas.microsoft.com/ink/2010/main" type="line" rotatedBoundingBox="5328,9236 11001,5125 11207,5410 5534,9520"/>
            </emma:interpretation>
          </emma:emma>
        </inkml:annotationXML>
        <inkml:traceGroup>
          <inkml:annotationXML>
            <emma:emma xmlns:emma="http://www.w3.org/2003/04/emma" version="1.0">
              <emma:interpretation id="{A7B7C932-BD7D-42E3-A984-288579D92C8D}" emma:medium="tactile" emma:mode="ink">
                <msink:context xmlns:msink="http://schemas.microsoft.com/ink/2010/main" type="inkWord" rotatedBoundingBox="5328,9236 11001,5125 11207,5410 5534,9520">
                  <msink:destinationLink direction="with" ref="{B48747AB-B706-43B2-B56E-4CA2CBE54007}"/>
                  <msink:destinationLink direction="with" ref="{A11B563E-4462-4E56-8DE4-EF2240EC065B}"/>
                </msink:context>
              </emma:interpretation>
              <emma:one-of disjunction-type="recognition" id="oneOf0">
                <emma:interpretation id="interp0" emma:lang="en-US" emma:confidence="0">
                  <emma:literal>.....</emma:literal>
                </emma:interpretation>
                <emma:interpretation id="interp1" emma:lang="en-US" emma:confidence="0">
                  <emma:literal>fit</emma:literal>
                </emma:interpretation>
                <emma:interpretation id="interp2" emma:lang="en-US" emma:confidence="0">
                  <emma:literal>tie</emma:literal>
                </emma:interpretation>
                <emma:interpretation id="interp3" emma:lang="en-US" emma:confidence="0">
                  <emma:literal>I:"</emma:literal>
                </emma:interpretation>
                <emma:interpretation id="interp4" emma:lang="en-US" emma:confidence="0">
                  <emma:literal>tint</emma:literal>
                </emma:interpretation>
              </emma:one-of>
            </emma:emma>
          </inkml:annotationXML>
          <inkml:trace contextRef="#ctx0" brushRef="#br0">4902 8122 6321,'58'-41'4515,"-17"23"-645,-9-16-258,16 2-1419,2-3-1806,0 1-1161,7 0-2709,-11-16-387,16 13-129,-12-13-258</inkml:trace>
          <inkml:trace contextRef="#ctx0" brushRef="#br0" timeOffset="-156.0003">4267 8485 15222,'26'-43'4902,"-26"43"-129,27-25-387,-16 7-3225,14 8-774,0-1-258,0-3-645,10 10-645,-10-12-1677,7 4-2064,4-1 258,-3-3-258,3 2-387</inkml:trace>
          <inkml:trace contextRef="#ctx0" brushRef="#br0" timeOffset="156.0003">5877 7464 5547,'56'-29'3741,"-29"1"-645,28 12-645,-3-13-2838,-1-15-2064,28 14-774,-19-18-516,24 17 258</inkml:trace>
          <inkml:trace contextRef="#ctx0" brushRef="#br0" timeOffset="296.4004">6645 7047 2580,'20'-19'2967,"-19"-4"387,21 12-1032,-8-14-1290,14-3-1032,10-11-903,10-15-1290,23 4-903,-3-23 129,24 11 0</inkml:trace>
          <inkml:trace contextRef="#ctx0" brushRef="#br0" timeOffset="-12027.6211">7411 6190 1,'0'0'2321,"0"0"259,0 0-645,0 0-387,0 0-258,0 0 0,0 0-129,0 0 0,0 0 0,0 0 0,0 0 0,0 0-129,0 0 129,0 0 0,0 0-258,0 0 129,0 0 129,0 0-258,0 0 0,0 0-129,0 0-129,0 0-129,0 0 0,0 0-129,0 0 0,0 0-129,0 0 0,0 0 0,0 0 0,0 0-129,0 0 129,0 0-129,0 0 0,0 0 0,0 0 0,0 0-129,0 0 129,0 0-129,0 0 129,0 0-129,0 0 0,0 0-129,0 0-129,0 0 0,0 0-258,0 0-516,0 0-1548,-8-7-2193,8 7 258,0 0-645,0 0-258</inkml:trace>
          <inkml:trace contextRef="#ctx0" brushRef="#br0" timeOffset="-6957.6122">7435 6169 7482,'-20'-9'4773,"20"9"-129,-12-20-903,12 20-903,-6-18-645,6 18-516,0 0-516,4-17-129,-4 17-258,0 0-258,2-20-258,-2 20 0,0 0-129,0 0 0,0 0-129,0 0 0,0 0 129,0 0-129,0 0 129,0 0-129,0 0 129,0 0 0,7 9 0,-7-9-258,0 0 129,0 0 0,0 18 0,0-18-129,0 0 258,0 0-258,0 0 258,-18 12-129,18-12 129,0 0-129,0 0 129,0 0 0,-16-3-129,16 3 259,0 0-259,0 0 0,0-20 0,0 20 0,0 0 0,0 0 0,14-9 0,-14 9 0,0 0 0,0 0 0,16 2 0,-16-2 0,0 0 0,-3 18 0,3-18 0,-16 10 0,16-10 0,-18 11 0,18-11 0,-16 4 0,16-4 0,0 0 0,0 0 0,-16-6 0,16 6 0,0 0 0,0-16 0,0 16 0,0 0 0,0 0 0,0 0 0,12-12 0,-12 12 0,0 0 0,0 0 0,0 0-259,11 18-644,-11-18-3225,0 0-1032,-7 21 129,7-21-387,-11 20-387</inkml:trace>
          <inkml:trace contextRef="#ctx0" brushRef="#br0" timeOffset="483.6009">7988 5925 1548,'89'-60'3483,"-41"42"258,-23-13-258,12 10-774,-5-2-516,0-4-516,11-3-645,-2-2-645,9-9-1161,1-5-1806,17 10-1032,-18-17-258,17 16-258</inkml:trace>
          <inkml:trace contextRef="#ctx0" brushRef="#br0" timeOffset="686.4011">9091 5055 11094,'62'-55'3999,"-12"28"129,-6-12-903,13-5-2322,16-1-645,7-1-387,4-9-1032,3 0-1806,11 5-774,-15-14-129,17 9-387,-15-16 129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53.41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6812CC2-1D04-4A7B-B1AD-2CEC5C71A059}" emma:medium="tactile" emma:mode="ink">
          <msink:context xmlns:msink="http://schemas.microsoft.com/ink/2010/main" type="writingRegion" rotatedBoundingBox="5228,4903 5587,6909 4100,7175 3741,5169">
            <msink:destinationLink direction="with" ref="{B48747AB-B706-43B2-B56E-4CA2CBE54007}"/>
          </msink:context>
        </emma:interpretation>
      </emma:emma>
    </inkml:annotationXML>
    <inkml:traceGroup>
      <inkml:annotationXML>
        <emma:emma xmlns:emma="http://www.w3.org/2003/04/emma" version="1.0">
          <emma:interpretation id="{94B7BA3D-4535-46F8-A5EE-14FD647ED8E3}" emma:medium="tactile" emma:mode="ink">
            <msink:context xmlns:msink="http://schemas.microsoft.com/ink/2010/main" type="paragraph" rotatedBoundingBox="5228,4903 5587,6909 4100,7175 3741,5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F5271-06ED-4B04-8FBE-AF48BBA72156}" emma:medium="tactile" emma:mode="ink">
              <msink:context xmlns:msink="http://schemas.microsoft.com/ink/2010/main" type="line" rotatedBoundingBox="5228,4903 5587,6909 4100,7175 3741,5169"/>
            </emma:interpretation>
          </emma:emma>
        </inkml:annotationXML>
        <inkml:traceGroup>
          <inkml:annotationXML>
            <emma:emma xmlns:emma="http://www.w3.org/2003/04/emma" version="1.0">
              <emma:interpretation id="{9E622239-1293-44C9-9E4C-95D4E5E4F667}" emma:medium="tactile" emma:mode="ink">
                <msink:context xmlns:msink="http://schemas.microsoft.com/ink/2010/main" type="inkWord" rotatedBoundingBox="5228,4903 5587,6909 4100,7175 3741,5169"/>
              </emma:interpretation>
              <emma:one-of disjunction-type="recognition" id="oneOf0">
                <emma:interpretation id="interp0" emma:lang="en-US" emma:confidence="0">
                  <emma:literal>outfit</emma:literal>
                </emma:interpretation>
                <emma:interpretation id="interp1" emma:lang="en-US" emma:confidence="0">
                  <emma:literal>Tift</emma:literal>
                </emma:interpretation>
                <emma:interpretation id="interp2" emma:lang="en-US" emma:confidence="0">
                  <emma:literal>oil</emma:literal>
                </emma:interpretation>
                <emma:interpretation id="interp3" emma:lang="en-US" emma:confidence="0">
                  <emma:literal>Fot</emma:literal>
                </emma:interpretation>
                <emma:interpretation id="interp4" emma:lang="en-US" emma:confidence="0">
                  <emma:literal>Taft</emma:literal>
                </emma:interpretation>
              </emma:one-of>
            </emma:emma>
          </inkml:annotationXML>
          <inkml:trace contextRef="#ctx0" brushRef="#br0">2862 4294 7998,'-25'-14'4386,"25"14"0,0 0-258,0 0-1677,0 0-774,0 0-387,0 0-258,32 0-129,-15-8-129,21 8 129,-4-7-129,19 6 0,-1-14-129,10 8-258,-2-3-128,4-1-259,-1-3 0,-5 5 0,-8-2 0,-5 2 0,-8 4 0,-12-2 0,-4 7-259,-21 0-1031,16 7-1935,-16-7-1677,-12 14-258,-6-3-129,-3-2-129</inkml:trace>
          <inkml:trace contextRef="#ctx0" brushRef="#br0" timeOffset="374.4006">3272 4269 13416,'0'0'4773,"0"0"129,16-4-129,-5 15-3225,-11-11-516,4 27-129,-4-8-387,7 15 0,-4-2-128,6 11-388,-3-1 0,2 3 0,-2-1 0,3 1 0,-2-6 0,0-2 0,0-5 0,0-1 0,-2-8 0,-1-5 0,1-2 0,-5-16 0,6 24 0,-6-24-1033,7 18-1418,-7-18-2580,0 0 129,0 0-258,0 0-129</inkml:trace>
          <inkml:trace contextRef="#ctx0" brushRef="#br0" timeOffset="655.2011">3786 4582 14448,'0'0'5160,"0"0"-387,0 0 0,0 0-3354,-3 11-645,3-11-129,-7 41-258,1-17-129,5 5-258,1 3-258,0-9-645,9 9-2580,-6-11-1419,1-1 0,-3-2-516,-1-18 0</inkml:trace>
          <inkml:trace contextRef="#ctx0" brushRef="#br0" timeOffset="2137.2037">3404 5432 6321,'18'-14'4773,"-18"14"-258,19-14-129,-19 14-1161,13-18-1419,6 14-645,-10-15-516,7 5-258,-5-11-129,0 0-387,-4-4 0,-5-1-129,1 2-129,-3-4 0,-3 7 0,-10 2 129,2 3 129,11 20 0,-26-25 258,26 25 129,-25-2 258,25 2 129,-16 16 0,16 11 129,-9-4 0,9 22 0,0-1-129,4 18 129,-1-1-129,10 12 0,-6 0-386,5 7-259,-1-2 0,3-1 0,-3-6 0,-1-4 0,-1-4 0,0-7 0,-2-6 0,-1-7 0,-1-7 0,-3-8 0,-1-3 0,-1-7 0,0-18 0,-3 19 0,3-19 0,-18 6-517,18-6-1031,-23-2-1806,23 2-1935,-25-23 387,16 5-516,0-2-258</inkml:trace>
          <inkml:trace contextRef="#ctx0" brushRef="#br0" timeOffset="1528.8027">3063 5400 7353,'0'-16'4644,"-2"-9"-258,2 25-129,-16-12-1548,-2-9-1032,18 21-516,-29-25-387,29 25-129,-30-13-258,30 13 0,-30-2-129,30 2 0,-28 18 0,13 5-129,1 6-129,2 3 0,-1 7 0,4 2 0,4 2 0,3-1 0,2-1 0,4-4 0,10-4 129,4-3 0,1-7 129,10-2 129,-6-12 0,5 2 129,-5-11-129,4 0 129,-7-4 0,3-5-257,-7-10-259,0-3 0,-5-4 0,-1-8 0,-4-9 0,-3-3 0,-3-7 0,0-3 0,-5 1 0,-8 4 0,1 10 0,-9-4-646,12 26-3482,-14 5-1032,1 14 0,-1 0-258,3 14-516</inkml:trace>
          <inkml:trace contextRef="#ctx0" brushRef="#br0" timeOffset="2698.8047">3925 5180 13803,'-10'-41'5160,"10"41"-258,-8-20 0,-8 10-3225,16 10-516,0 17-387,0 15-386,0 2-388,0 19 0,0 10 0,0 11 0,6 5 0,1 4 0,2-1 0,5-5 0,0-4 0,0-15 0,2-8 0,-5-13 0,2-6 0,-6-14 0,2 1 0,-9-18-2065,0 0-2837,-4-9-258,4 9-129,-19-28-258</inkml:trace>
          <inkml:trace contextRef="#ctx0" brushRef="#br0" timeOffset="2917.2051">3783 5623 12771,'20'-22'5160,"8"15"-387,9 0 258,-6-13-2967,34 20-903,-8-12-516,9 5-129,-5-4-258,-3 1-129,-6 1-387,-13-4-258,0 13-2193,-19 0-2193,-20 0 0,0 0-258,0 0-516</inkml:trace>
          <inkml:trace contextRef="#ctx0" brushRef="#br0" timeOffset="2402.4042">3313 5813 13416,'39'-25'4773,"-23"14"-258,6 6 129,10 1-3483,-7-6-774,9 1-129,5 2-387,-2-7-387,16 14-903,-15-15-2064,6 1-1032,4 2-258,-5-8-258,1 1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18.30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230C2F5-3AC9-4FF0-8699-3F8E30A6C475}" emma:medium="tactile" emma:mode="ink">
          <msink:context xmlns:msink="http://schemas.microsoft.com/ink/2010/main" type="writingRegion" rotatedBoundingBox="17072,3000 19590,3478 19362,4682 16844,4205">
            <msink:destinationLink direction="with" ref="{9C73E865-3776-4A86-9E06-9CA4D983D5D3}"/>
            <msink:destinationLink direction="with" ref="{91F49EB7-ACF1-472B-BDDE-3C15AEECF988}"/>
          </msink:context>
        </emma:interpretation>
      </emma:emma>
    </inkml:annotationXML>
    <inkml:traceGroup>
      <inkml:annotationXML>
        <emma:emma xmlns:emma="http://www.w3.org/2003/04/emma" version="1.0">
          <emma:interpretation id="{BAEB5EEB-6FCD-444C-8A5A-A4CDA341C3A6}" emma:medium="tactile" emma:mode="ink">
            <msink:context xmlns:msink="http://schemas.microsoft.com/ink/2010/main" type="paragraph" rotatedBoundingBox="17072,3000 19590,3478 19362,4682 16844,4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DB631-1780-48A2-979F-ACE10E0EFD90}" emma:medium="tactile" emma:mode="ink">
              <msink:context xmlns:msink="http://schemas.microsoft.com/ink/2010/main" type="line" rotatedBoundingBox="17072,3000 19590,3478 19362,4682 16844,4205"/>
            </emma:interpretation>
          </emma:emma>
        </inkml:annotationXML>
        <inkml:traceGroup>
          <inkml:annotationXML>
            <emma:emma xmlns:emma="http://www.w3.org/2003/04/emma" version="1.0">
              <emma:interpretation id="{95920922-346A-4088-8956-4E4FC044175C}" emma:medium="tactile" emma:mode="ink">
                <msink:context xmlns:msink="http://schemas.microsoft.com/ink/2010/main" type="inkWord" rotatedBoundingBox="17072,3000 19590,3478 19362,4682 16844,4205"/>
              </emma:interpretation>
              <emma:one-of disjunction-type="recognition" id="oneOf0">
                <emma:interpretation id="interp0" emma:lang="en-US" emma:confidence="0">
                  <emma:literal>toll</emma:literal>
                </emma:interpretation>
                <emma:interpretation id="interp1" emma:lang="en-US" emma:confidence="0">
                  <emma:literal>Toll</emma:literal>
                </emma:interpretation>
                <emma:interpretation id="interp2" emma:lang="en-US" emma:confidence="0">
                  <emma:literal>roll</emma:literal>
                </emma:interpretation>
                <emma:interpretation id="interp3" emma:lang="en-US" emma:confidence="0">
                  <emma:literal>-011</emma:literal>
                </emma:interpretation>
                <emma:interpretation id="interp4" emma:lang="en-US" emma:confidence="0">
                  <emma:literal>-oil</emma:literal>
                </emma:interpretation>
              </emma:one-of>
            </emma:emma>
          </inkml:annotationXML>
          <inkml:trace contextRef="#ctx0" brushRef="#br0">-3021-1617 6966,'-33'-11'4257,"10"-5"129,23 16-258,0 0-1935,-17-19-387,17 19-387,0 0-258,0 0-387,0 0-258,0 0 0,-5-16-258,5 16 129,0 0-129,18 0 129,-18 0-129,41 0 129,-11 0 0,18 0 0,9 0 0,16 0-129,9 0 0,11 0 0,3 0-129,3 2-129,-1 1 129,-3 1-129,-8-4 129,-11 3-129,-8-3 0,-9 0 0,-10 0 129,-9 0-129,-8 0 129,-9-2-129,-7 2 0,-16 0-129,0 0-258,0 0 0,0 0-516,0 0-903,9 11-3096,-9-11 129,0 16-387,0-16 0</inkml:trace>
          <inkml:trace contextRef="#ctx0" brushRef="#br0" timeOffset="546.0009">-1606-1752 9288,'0'-34'4773,"0"34"-129,-14-27-258,-9 6-1806,23 21-1161,-27-11-387,27 11-516,-30 0-129,30 0-258,-23 24 0,14-3-129,2 7 0,3 4 0,4 6 0,0 3 0,2 3 0,7-1 0,3-1 129,4-4-129,1-4 129,2-4 129,1-11 0,5-1 0,-2-11 0,3 2 129,-1-9-129,6 0 129,-7 0 0,3-9-129,-4-7 0,2 2 1,-7-13-259,-2 2 0,-7-10 0,-2-1 0,-5-1 0,-2-2 0,-7 0 0,-6 0 0,-3 5 0,-5 0 0,-2 7 0,-2 4 0,3 4 0,-1-1 0,7 13 0,-10-4-775,26 11-4127,-25 0-129,25 0-129,-34 29-387</inkml:trace>
          <inkml:trace contextRef="#ctx0" brushRef="#br0" timeOffset="1263.6021">-1307-2074 8385,'-3'-18'5031,"3"18"-387,0 0-129,-4-21-903,4 21-1935,0 0-645,4 12-258,-4-12-258,5 29 0,0-8 0,6 11-129,-2 2 129,4 10-258,-3 4 0,3 9-128,-4 4-130,1 5 0,-4 3 0,1 0 0,-4 1 0,-1-3 0,0-1 0,-2-5 0,0-4 0,0-4 0,-2-3 0,-2-4 0,3-5 0,-1-4 0,2-5 0,0-7 0,0-4 0,0-21 0,2 27-130,-2-27-515,0 0-1161,0 0-3096,0 0-129,-2-9-258,-3-7-129</inkml:trace>
          <inkml:trace contextRef="#ctx0" brushRef="#br0" timeOffset="2215.2039">-771-2067 9933,'16'-12'5031,"-16"12"-129,0 0 0,14 28-1806,-14-10-1677,6 17-645,-1 3 0,6 15-258,-2 6-129,-1 12-258,0 5 129,-1 8-129,-4 3-129,1-3 129,-2-2-129,-1-6 129,-1-5-129,0-10 129,2-10 1,0-10-130,0-7 0,3-5 0,-1-6 0,1-6 0,0-1 0,-5-16 0,7 20 0,-7-20 0,0 0-130,0 0-644,8 18-1032,-8-18-3096,-4-9-129,-3-7-387,2 0 129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00:43.73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964E071C-20A0-4F39-A0D3-0924D18B043A}" emma:medium="tactile" emma:mode="ink">
          <msink:context xmlns:msink="http://schemas.microsoft.com/ink/2010/main" type="writingRegion" rotatedBoundingBox="4701,3670 5296,3670 5296,4335 4701,4335">
            <msink:destinationLink direction="with" ref="{B48747AB-B706-43B2-B56E-4CA2CBE54007}"/>
          </msink:context>
        </emma:interpretation>
      </emma:emma>
    </inkml:annotationXML>
    <inkml:traceGroup>
      <inkml:annotationXML>
        <emma:emma xmlns:emma="http://www.w3.org/2003/04/emma" version="1.0">
          <emma:interpretation id="{6418EFB8-224C-461D-8813-70BB507E57C3}" emma:medium="tactile" emma:mode="ink">
            <msink:context xmlns:msink="http://schemas.microsoft.com/ink/2010/main" type="paragraph" rotatedBoundingBox="4701,3670 5296,3670 5296,4335 4701,4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4E4F02-4949-43D3-897B-4BA6235860ED}" emma:medium="tactile" emma:mode="ink">
              <msink:context xmlns:msink="http://schemas.microsoft.com/ink/2010/main" type="line" rotatedBoundingBox="4701,3670 5296,3670 5296,4335 4701,4335"/>
            </emma:interpretation>
          </emma:emma>
        </inkml:annotationXML>
        <inkml:traceGroup>
          <inkml:annotationXML>
            <emma:emma xmlns:emma="http://www.w3.org/2003/04/emma" version="1.0">
              <emma:interpretation id="{BCE00E8D-B433-4A4F-BB6B-EA7755B9828D}" emma:medium="tactile" emma:mode="ink">
                <msink:context xmlns:msink="http://schemas.microsoft.com/ink/2010/main" type="inkWord" rotatedBoundingBox="4701,3670 5296,3670 5296,4335 4701,4335"/>
              </emma:interpretation>
              <emma:one-of disjunction-type="recognition" id="oneOf0">
                <emma:interpretation id="interp0" emma:lang="en-US" emma:confidence="1">
                  <emma:literal>I</emma:literal>
                </emma:interpretation>
                <emma:interpretation id="interp1" emma:lang="en-US" emma:confidence="0">
                  <emma:literal>T -</emma:literal>
                </emma:interpretation>
                <emma:interpretation id="interp2" emma:lang="en-US" emma:confidence="0">
                  <emma:literal>T _</emma:literal>
                </emma:interpretation>
                <emma:interpretation id="interp3" emma:lang="en-US" emma:confidence="0">
                  <emma:literal>T •</emma:literal>
                </emma:interpretation>
                <emma:interpretation id="interp4" emma:lang="en-US" emma:confidence="0">
                  <emma:literal>T ~</emma:literal>
                </emma:interpretation>
              </emma:one-of>
            </emma:emma>
          </inkml:annotationXML>
          <inkml:trace contextRef="#ctx0" brushRef="#br0">9 95 10965,'-9'-25'5031,"9"25"-129,4-16-129,-2 0-2451,30 16-774,-4-11-516,17 9-387,-3-5-258,14 2-129,-5 1-258,1-3-258,-1 7-516,-19-5-2322,4 5-2064,-9 0 387,-11 0-516,-16 0-258</inkml:trace>
          <inkml:trace contextRef="#ctx0" brushRef="#br0" timeOffset="-265.2004">248 116 9675,'0'0'5031,"0"-18"-129,0 18-258,0 0-1677,0 0-1419,0 0-516,0 13-387,0-13 0,-2 39-258,-2-14-129,4 7 0,0 3-129,4 6 0,1 0 0,2 0 0,1 0-129,-1 0 129,0-2 1,0-5-130,-2-2-130,-3-9-128,2 2-258,-4-25-129,0 30-774,-11-30-2193,11 0-1419,0 0 0,-20-12 0,20 12-645</inkml:trace>
          <inkml:trace contextRef="#ctx0" brushRef="#br0" timeOffset="296.4004">86 554 11223,'-11'18'4902,"-10"5"-129,21-23 0,0 0-2709,-4 28-774,4-28-387,7 18-129,-7-18-129,29 14-129,-8-12-129,15 3 0,1-5-257,11 0-130,6 0 0,4-10-388,19 1-4385,-15 0-387,0 3 129,-8 3-645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00:47.340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0967822-2959-46EF-ACD5-ABD642F5E686}" emma:medium="tactile" emma:mode="ink">
          <msink:context xmlns:msink="http://schemas.microsoft.com/ink/2010/main" type="writingRegion" rotatedBoundingBox="7475,5683 9303,11544 8004,11950 6176,6088"/>
        </emma:interpretation>
      </emma:emma>
    </inkml:annotationXML>
    <inkml:traceGroup>
      <inkml:annotationXML>
        <emma:emma xmlns:emma="http://www.w3.org/2003/04/emma" version="1.0">
          <emma:interpretation id="{FF778CC2-C1EB-4D7E-9C41-E3F4D9E74CFA}" emma:medium="tactile" emma:mode="ink">
            <msink:context xmlns:msink="http://schemas.microsoft.com/ink/2010/main" type="paragraph" rotatedBoundingBox="7475,5683 9303,11544 8004,11950 6176,6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CFD1FC-376C-41A8-BCD0-D66E753046FA}" emma:medium="tactile" emma:mode="ink">
              <msink:context xmlns:msink="http://schemas.microsoft.com/ink/2010/main" type="line" rotatedBoundingBox="7475,5683 9303,11545 8004,11950 6176,6088"/>
            </emma:interpretation>
          </emma:emma>
        </inkml:annotationXML>
        <inkml:traceGroup>
          <inkml:annotationXML>
            <emma:emma xmlns:emma="http://www.w3.org/2003/04/emma" version="1.0">
              <emma:interpretation id="{78605FD8-BC39-45B1-8E1A-D16E7C118F2F}" emma:medium="tactile" emma:mode="ink">
                <msink:context xmlns:msink="http://schemas.microsoft.com/ink/2010/main" type="inkWord" rotatedBoundingBox="7889,8567 8131,9343 7274,9610 7032,8834">
                  <msink:destinationLink direction="with" ref="{5F664340-2D5A-4F28-ACBE-BC6D75F5C399}"/>
                </msink:context>
              </emma:interpretation>
              <emma:one-of disjunction-type="recognition" id="oneOf0">
                <emma:interpretation id="interp0" emma:lang="en-US" emma:confidence="0">
                  <emma:literal>Tie</emma:literal>
                </emma:interpretation>
                <emma:interpretation id="interp1" emma:lang="en-US" emma:confidence="0">
                  <emma:literal>tie</emma:literal>
                </emma:interpretation>
                <emma:interpretation id="interp2" emma:lang="en-US" emma:confidence="0">
                  <emma:literal>item</emma:literal>
                </emma:interpretation>
                <emma:interpretation id="interp3" emma:lang="en-US" emma:confidence="0">
                  <emma:literal>Tire</emma:literal>
                </emma:interpretation>
                <emma:interpretation id="interp4" emma:lang="en-US" emma:confidence="0">
                  <emma:literal>Tie.</emma:literal>
                </emma:interpretation>
              </emma:one-of>
            </emma:emma>
          </inkml:annotationXML>
          <inkml:trace contextRef="#ctx0" brushRef="#br0">325 2947 13287,'0'-19'5031,"23"10"129,11 1-258,18 8-2838,-6-7-1032,31 4-258,-6-6-387,5 5-257,-5 3-130,-3-3-130,-2 4-902,-25 4-3612,-2 4-387,-16 5 0,-23-13-258</inkml:trace>
          <inkml:trace contextRef="#ctx0" brushRef="#br0" timeOffset="-733.2012">461 2990 12771,'0'0'4902,"14"18"-258,-9-1 0,9 12-3096,-14-11-645,11 10-387,-7-3-258,1 0-516,4 5-387,-9-14-1161,3 7-2580,-1-1-258,-2-5-258,0-1 129</inkml:trace>
          <inkml:trace contextRef="#ctx0" brushRef="#br0" timeOffset="-530.4009">587 3114 11868,'21'-42'4773,"-21"42"-258,14-20 258,-14 20-2709,0 0-903,24 14-387,-24-14-258,7 36-258,-2-11-387,-1-4-774,10 9-2967,-9-1-774,-3-3 0,1-1-258</inkml:trace>
          <inkml:trace contextRef="#ctx0" brushRef="#br0" timeOffset="-280.8004">854 3088 13416,'14'-20'4902,"5"8"129,-19 12-129,16 19-3096,-16-19-516,0 41-516,0-16-128,0 11-646,0-1 0,4 1 0,3 6 0,-5-13-259,14 15-1805,-9-15-2709,4-4-258,-6-8-258,-5-17-258</inkml:trace>
          <inkml:trace contextRef="#ctx0" brushRef="#br0" timeOffset="249.6005">272 3367 14577,'2'23'5289,"17"-14"0,19 2-387,-5-11-2709,33 5-1676,-2-5-517,20 3 0,1 1 0,10-2 0,8 7 0,-18 0-3484,20 3-1676,-7 2 129,-2 8-645</inkml:trace>
          <inkml:trace contextRef="#ctx0" brushRef="#br0" timeOffset="-2355.6041">121 87 11739,'-6'-16'5031,"6"16"-387,0 0 258,0 0-2451,0 0-1290,-5 16-387,5 0-258,2 12-129,3 2-129,6 13-129,0 0 0,-1 5-129,1 3-129,-6-4-129,4 1-129,-9-14-258,7 5-129,-7-23-645,4 16-903,-4-32-2064,0 0-258,0 0-258,-9 0-129</inkml:trace>
          <inkml:trace contextRef="#ctx0" brushRef="#br0" timeOffset="-2090.4036">313 147 11868,'14'-26'5160,"-14"26"-258,0 0 258,2-24-2322,-2 24-1419,9 15-387,0 6-644,-8 2-388,8 9 0,-3 7 0,4 9 0,-1 2 0,0-2 0,2 2 0,-6-9 0,8 7-388,-13-30-1676,5 7-2967,-5-25-258,5 16 0,-5-16-258</inkml:trace>
          <inkml:trace contextRef="#ctx0" brushRef="#br0" timeOffset="-1809.603">41 35 12771,'-27'-12'5031,"9"5"-387,18 7 258,0 0-2967,13-2-903,19 2-387,7-2-129,16 2-387,4-4-129,5 3-129,9 1-516,-16-6-1419,0 6-2709,-9 0 0,-20 4-645,-28-4 129</inkml:trace>
          <inkml:trace contextRef="#ctx0" brushRef="#br0" timeOffset="-1528.8026">76 546 10449,'-5'21'4902,"0"4"0,5-25 129,0 0-2838,23 25-387,-5-25-516,24 9-258,1-9-387,19 0-128,6 0-517,10-6 0,6 5 0,-13-5-4774,9 4-386,-9 2 129,-12 2-516</inkml:trace>
          <inkml:trace contextRef="#ctx0" brushRef="#br0" timeOffset="2199.6039">1442 4870 16770,'-5'-20'5031,"10"-1"129,13 19-129,4-16-4256,13 22-775,6 0 0,14 5 0,6-2 0,6 0 0,4 2 0,4-4 0,-2 9 0,-16-14-130,-2 9-4772,-14 2-387,-13 7 129,-15-1-387</inkml:trace>
          <inkml:trace contextRef="#ctx0" brushRef="#br0" timeOffset="1560.0028">1732 5105 13416,'-17'-22'5031,"-1"17"129,18 5-129,-16 30-902,16-30-4129,-14 47 0,10-19 0,0 15 0,3 1 0,1 2 0,0 2 0,3-3 0,3-2 0,1-8 0,2-1 0,-4-11 0,2-2 0,-7-21 0,11 27 0,-11-27-2581,0 0-2450,0 0-129,0 0 129,0-18-387</inkml:trace>
          <inkml:trace contextRef="#ctx0" brushRef="#br0" timeOffset="1918.8033">1841 5228 13674,'7'-20'5160,"9"0"-129,-16 20-129,12 11-1419,-12-11-2966,13 36-517,-8-10 0,8 10 0,-3 3 0,3 4 0,-3-1 0,1-2 0,0-3 0,-1-7 0,-1-5 0,2-7 0,-11-18 0,20 3 0,-20-3 0,23-28 0,-11-6 0,-1-5 0,0-9 0,-1-7 0,1-4 0,-6 2 0,1 7 0,-6-3 0,1 26-904,-1-8-4127,-1 13-258,-14 6-129,15 16 0</inkml:trace>
          <inkml:trace contextRef="#ctx0" brushRef="#br0" timeOffset="2433.6043">1469 5477 16383,'-21'14'4773,"1"12"0,20-26-129,7 27-3741,-7-27-129,43 25-387,-9-16-257,21 2-130,13-1 0,13-3-259,26 13-1418,9-8-2967,28 4-516,18 0 258,10 6-387</inkml:trace>
          <inkml:trace contextRef="#ctx0" brushRef="#br1" timeOffset="-148699.461">857 4776 12384,'55'-64'4515,"-30"30"-387,11 2 258,10-4-3096,6-8-774,12-4-774,18 2-516,-2-8-516,17 11-1032,-8-3-1548,-3-2-516,1 11-129,-21-4 129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8:18.28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6607B11-3966-41B4-8118-CB43F8FDD9E2}" emma:medium="tactile" emma:mode="ink">
          <msink:context xmlns:msink="http://schemas.microsoft.com/ink/2010/main" type="writingRegion" rotatedBoundingBox="5526,11415 15338,9917 15478,10835 5667,12333">
            <msink:destinationLink direction="with" ref="{88A7A6C3-789C-49FE-B1F4-8D205D793E00}"/>
          </msink:context>
        </emma:interpretation>
      </emma:emma>
    </inkml:annotationXML>
    <inkml:traceGroup>
      <inkml:annotationXML>
        <emma:emma xmlns:emma="http://www.w3.org/2003/04/emma" version="1.0">
          <emma:interpretation id="{5244CD7C-40E2-43F5-85B9-33F659B5906C}" emma:medium="tactile" emma:mode="ink">
            <msink:context xmlns:msink="http://schemas.microsoft.com/ink/2010/main" type="paragraph" rotatedBoundingBox="5526,11415 15338,9917 15478,10835 5667,12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6F4E8D-4B5B-49B2-9218-DE366D2EF343}" emma:medium="tactile" emma:mode="ink">
              <msink:context xmlns:msink="http://schemas.microsoft.com/ink/2010/main" type="line" rotatedBoundingBox="5526,11415 15338,9917 15478,10835 5667,12333"/>
            </emma:interpretation>
          </emma:emma>
        </inkml:annotationXML>
        <inkml:traceGroup>
          <inkml:annotationXML>
            <emma:emma xmlns:emma="http://www.w3.org/2003/04/emma" version="1.0">
              <emma:interpretation id="{AFAE7D63-C3BF-4546-B615-2FC46B25ACD7}" emma:medium="tactile" emma:mode="ink">
                <msink:context xmlns:msink="http://schemas.microsoft.com/ink/2010/main" type="inkWord" rotatedBoundingBox="5623,12189 7109,11125 7144,11175 5658,12238">
                  <msink:destinationLink direction="with" ref="{B48747AB-B706-43B2-B56E-4CA2CBE54007}"/>
                </msink:context>
              </emma:interpretation>
              <emma:one-of disjunction-type="recognition" id="oneOf0">
                <emma:interpretation id="interp0" emma:lang="en-US" emma:confidence="0">
                  <emma:literal>..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Jr</emma:literal>
                </emma:interpretation>
              </emma:one-of>
            </emma:emma>
          </inkml:annotationXML>
          <inkml:trace contextRef="#ctx0" brushRef="#br0">4519 11379 9804,'0'-16'4902,"0"16"-387,0 0-387,4-30-1677,12 28-774,-13-14-516,15 10-387,-4-10-258,11 4-387,2-4-129,5-5-387,16 3-387,-7-19-903,23 10-1419,2-11-1548,0-6-129,7 3-129,-6-10-129</inkml:trace>
          <inkml:trace contextRef="#ctx0" brushRef="#br0" timeOffset="171.6003">5494 10685 9933,'30'-39'5031,"-23"21"-387,-7 18-129,20-23-1419,-13-2-1806,20 7-516,1-3-774,6-7-387,19 8-1161,-8-8-2064,12-6-774,10 2-258,-1-7-129,7-1-129</inkml:trace>
        </inkml:traceGroup>
        <inkml:traceGroup>
          <inkml:annotationXML>
            <emma:emma xmlns:emma="http://www.w3.org/2003/04/emma" version="1.0">
              <emma:interpretation id="{48B5F5D5-4FA5-4FE8-92BB-EE668B742888}" emma:medium="tactile" emma:mode="ink">
                <msink:context xmlns:msink="http://schemas.microsoft.com/ink/2010/main" type="inkWord" rotatedBoundingBox="12382,10583 15370,10126 15457,10699 12470,11155"/>
              </emma:interpretation>
              <emma:one-of disjunction-type="recognition" id="oneOf1">
                <emma:interpretation id="interp5" emma:lang="en-US" emma:confidence="0">
                  <emma:literal>Fat</emma:literal>
                </emma:interpretation>
                <emma:interpretation id="interp6" emma:lang="en-US" emma:confidence="0">
                  <emma:literal>In-sat</emma:literal>
                </emma:interpretation>
                <emma:interpretation id="interp7" emma:lang="en-US" emma:confidence="0">
                  <emma:literal>Fit</emma:literal>
                </emma:interpretation>
                <emma:interpretation id="interp8" emma:lang="en-US" emma:confidence="0">
                  <emma:literal>Fot</emma:literal>
                </emma:interpretation>
                <emma:interpretation id="interp9" emma:lang="en-US" emma:confidence="0">
                  <emma:literal>Fut</emma:literal>
                </emma:interpretation>
              </emma:one-of>
            </emma:emma>
          </inkml:annotationXML>
          <inkml:trace contextRef="#ctx0" brushRef="#br0" timeOffset="41574.073">10551 10267 12513,'32'-27'5031,"-14"13"-258,-4-2 0,-14 16-903,14-21-2838,2 19-387,-16 2-515,20 2-130,-13 14 0,-2 9 0,-5 1 0,0 6 0,-7 2 0,-9 0 0,-7-2 0,-2-3 0,-1-6 0,-1-4 0,4-5 0,3-3 0,20-11 0,-23 16 0,23-16 0,0 0 0,18 5 0,10-5 0,8 0 0,12 0 0,5 0 0,6-1 0,7 1 0,-18 0-3871,11 0-773,-8-2-387,-5-2-129</inkml:trace>
          <inkml:trace contextRef="#ctx0" brushRef="#br0" timeOffset="49748.4874">12042 9771 11223,'21'-9'4644,"4"-16"-129,-25 25-129,2-25-1548,-2 25-1419,-22-7-645,3 5-387,-11 2-129,-1 0-129,1 2 0,0 3 0,3 2-129,6 2 129,5-2-129,16-7 0,-14 18-129,14-18 129,1 16 0,-1-16 0,34 20 129,-5-8 0,1 1 0,7 3 129,1 0 0,3 3 0,-4-1 0,0 2 0,-8-3 1,-3 5-259,-11-3 0,-6 1 0,-9-4 0,-9 2 0,-13-4 0,-4 0 0,-8-3 0,-5 0 0,-4-8 0,0 1 0,-1-4 0,3 0 0,2-6 0,3-1 0,6 0 0,5-4 0,9 10 0,-5-12 0,21 13-1162,0 0-3611,0 0-258,0 9 0,12-4-387</inkml:trace>
          <inkml:trace contextRef="#ctx0" brushRef="#br0" timeOffset="50138.4881">12369 9878 16770,'18'-38'4773,"-18"38"129,-9-16-258,-16 4-3225,25 12-1160,-25 0-259,25 0 0,-23 18 0,23-18 0,-16 30 0,11-12 0,3-1 0,0 3 0,2-1 0,0-19 0,2 32 0,-2-32 0,20 22 0,-20-22 0,28 5 0,-10-5 0,-2-7 0,3-5 0,1-10 0,3 3 0,0-1 0,4 4 0,0 5 0,5 6 0,0 5 0,1 7 0,3 13 0,-6-4 0,6 10 0,-15-22-259,20 10-4514,-18-10-387,2-4 258,-2-18-258</inkml:trace>
          <inkml:trace contextRef="#ctx0" brushRef="#br0" timeOffset="50559.6888">13050 9548 16383,'18'-69'4773,"-14"46"129,-4 23-129,0 0-3096,0 0-1418,25 7-259,-22 13 0,6 10 0,-4 0 0,3 9 0,-5-1 0,-1-1 0,-2 0 0,0-8 0,0-1 0,-5-10 0,5-18 0,0 0 0,0 0 0,-16 0 0,12-12 0,4-10 0,0-4 0,0 1 0,2 0 0,16 2 0,6 1 0,17 4 0,11-1 0,14 5 0,12-4 0,16 4 0,9-4 0,11 0 0,0-1 0,-5 1 0,-10 0 0,-15 0 0,-13 7 0,-27-6 0,-4 11-3742,-40 6-1289,0 0 0,-38-9-387</inkml:trace>
          <inkml:trace contextRef="#ctx0" brushRef="#br0" timeOffset="41839.2734">11337 10299 17802,'-1'-18'4773,"1"18"258,0 0-387,17-10-4127,-17 10-517,36-6 0,-13 6 0,6 0 0,4 0 0,-6-3-904,10 3-3740,-5 0-387,0 0 129,-3 0-387</inkml:trace>
          <inkml:trace contextRef="#ctx0" brushRef="#br0" timeOffset="41184.0724">10192 9844 14319,'-13'39'5031,"13"-14"-258,0 7 129,-1-7-2838,10 26-516,-8-12-1418,12 13-130,-8-4 0,6 2 0,-4-6 0,-2-3 0,2-3 0,-5-10 0,3 1 0,-5-29-1291,2 24-3353,-2-24-387,0 0 129,0 0-258</inkml:trace>
          <inkml:trace contextRef="#ctx0" brushRef="#br0" timeOffset="40950.072">9692 9826 12642,'4'-18'4902,"13"7"-258,10 6 129,3-13-2193,31 18-1032,-4-3-387,26 3-644,3-2-517,15 2 0,-1-5 0,-2 1 0,-11 1 0,-14-5 0,-9 8 0,-32-14-904,-9 14-3869,-23 0-129,-11 0-129,-17 0-129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02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DADDD6-C898-4423-B993-101FE876C604}" emma:medium="tactile" emma:mode="ink">
          <msink:context xmlns:msink="http://schemas.microsoft.com/ink/2010/main" type="writingRegion" rotatedBoundingBox="1446,713 16925,737 16923,2223 1443,2199"/>
        </emma:interpretation>
      </emma:emma>
    </inkml:annotationXML>
    <inkml:traceGroup>
      <inkml:annotationXML>
        <emma:emma xmlns:emma="http://www.w3.org/2003/04/emma" version="1.0">
          <emma:interpretation id="{E66E9FD5-77AD-499D-BE7C-C58D05C0D0FB}" emma:medium="tactile" emma:mode="ink">
            <msink:context xmlns:msink="http://schemas.microsoft.com/ink/2010/main" type="paragraph" rotatedBoundingBox="1446,713 16925,737 16923,2223 1443,2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EF3E3E-AD1A-425F-AEF9-27DC08518D20}" emma:medium="tactile" emma:mode="ink">
              <msink:context xmlns:msink="http://schemas.microsoft.com/ink/2010/main" type="line" rotatedBoundingBox="1446,713 16925,737 16923,2223 1443,2199"/>
            </emma:interpretation>
          </emma:emma>
        </inkml:annotationXML>
        <inkml:traceGroup>
          <inkml:annotationXML>
            <emma:emma xmlns:emma="http://www.w3.org/2003/04/emma" version="1.0">
              <emma:interpretation id="{E4A700B1-243E-424F-AAF5-9D3868D39590}" emma:medium="tactile" emma:mode="ink">
                <msink:context xmlns:msink="http://schemas.microsoft.com/ink/2010/main" type="inkWord" rotatedBoundingBox="1445,878 6531,886 6529,2207 1443,2199"/>
              </emma:interpretation>
              <emma:one-of disjunction-type="recognition" id="oneOf0">
                <emma:interpretation id="interp0" emma:lang="en-US" emma:confidence="0.5">
                  <emma:literal>CMOS</emma:literal>
                </emma:interpretation>
                <emma:interpretation id="interp1" emma:lang="en-US" emma:confidence="0">
                  <emma:literal>CMO S</emma:literal>
                </emma:interpretation>
                <emma:interpretation id="interp2" emma:lang="en-US" emma:confidence="0">
                  <emma:literal>(MO S</emma:literal>
                </emma:interpretation>
                <emma:interpretation id="interp3" emma:lang="en-US" emma:confidence="0">
                  <emma:literal>(140 S</emma:literal>
                </emma:interpretation>
                <emma:interpretation id="interp4" emma:lang="en-US" emma:confidence="0">
                  <emma:literal>[MO S</emma:literal>
                </emma:interpretation>
              </emma:one-of>
            </emma:emma>
          </inkml:annotationXML>
          <inkml:trace contextRef="#ctx0" brushRef="#br0">655 115 4773,'0'-29'4644,"0"29"-258,-3-32-129,-13 13-1935,16 19-645,-34-23-516,16 19-387,-12-3-129,0 7-129,-8 5-258,-1 13 129,-5 0 0,1 12 0,-5 0-129,2 11 0,-2 0 129,3 5-258,2 1 129,8 1-129,1 2 0,9-1-129,6 3 258,6 0-387,10-1 129,3 4 0,8-1 0,8-1 0,9-3 129,7 0 0,6-6 0,8-1 0,2-11 129,11-4 0,-2-8-129,8-6 0,-1-7 0,4-7-387,0 0-129,-11-7-516,10 7-1548,-8-12-2451,-15-4 0,-5 1-516,-7-2 0</inkml:trace>
          <inkml:trace contextRef="#ctx0" brushRef="#br0" timeOffset="748.8013">1233 175 6321,'0'0'4644,"0"0"-387,0 0-258,0 0-1935,11 11-516,-11-11-258,0 36 0,0-15-129,2 18-516,-2-2 129,3 13-387,-1 0 0,5 5-129,-2 6 0,4 1-129,-2 0-129,2 0 0,2-5 0,-2-3 129,0-8-258,0-7 258,-2-10-258,-4-6 0,3-7-129,-6-16-258,7 16-903,-7-16-1548,-7-16-1677,7-2-387,-2-3-129,0-6-129</inkml:trace>
          <inkml:trace contextRef="#ctx0" brushRef="#br0" timeOffset="1138.802">1287 124 7869,'0'0'4644,"21"-13"0,-21 13-258,0 0-2193,21 6-774,-21-6-516,32 35-129,-12-13 0,17 13-258,-3-3 129,10 7-258,1 0 0,7 2-258,-1-2 129,2 2-129,-3-5 0,-2 0-129,-5-6 0,-4-4-129,-5 1-258,-11-13-258,6 13-903,-29-27-2709,17 14-645,-17-14-129,0 0-258</inkml:trace>
          <inkml:trace contextRef="#ctx0" brushRef="#br0" timeOffset="1466.4026">2139 134 6063,'25'-39'5031,"-25"39"-387,24-21-258,-24 21-1161,0 0-1806,0 0-387,0 0-258,0 0 0,0 18-258,0 7 0,-10-2-129,-3 7 0,-8 4 0,-2 3-129,-6 0 0,1 4-258,-2 0 258,-1-3-516,5 1 0,-1-5-258,11 7-258,-7-20-645,23 18-1935,-9-16-1290,6-3-645,1-4 387,2-16-516</inkml:trace>
          <inkml:trace contextRef="#ctx0" brushRef="#br0" timeOffset="1934.4034">2155 74 10449,'21'-20'4773,"-5"17"-387,-16 3 0,20-14-3225,1 14-645,-21 0 0,34 1-129,-34-1-129,28 18 0,-28-18 0,20 30 0,-15-12 0,6 9 129,-8 1-129,6 11 129,-5 2 0,5 11-129,-4 3 129,4 9-258,-2 5 129,4 6-129,-1 3 0,5 6 0,2 0-129,3-2 0,-1-4 0,5-7 129,-5-7-129,3-9 0,-3-7-129,-5-11-129,2-1-516,-16-20-1290,6 4-2838,-6-20 0,0 19-258,0-19-258</inkml:trace>
          <inkml:trace contextRef="#ctx0" brushRef="#br0" timeOffset="2714.4047">3124 234 5676,'0'-39'4773,"-14"10"0,14 29-387,-18-7-1806,-3 2-774,12 14-387,-11 3-645,8 19-258,-6 2 0,6 14-387,-1 8 258,4 7-387,4 9 258,1 6-258,4 3 129,2 2-129,7-4 0,5-4 0,4-4 0,2-10 129,4-10-129,5-9 258,3-14 0,7-8 0,0-12 129,11-5 0,-4-4 129,6-10 0,-8-9-129,3-4-129,-8-9 129,-4-7-129,-8-11-129,-11-6 0,-11-10 129,-5-7-128,-10-6-130,-12-3 0,-10 0 0,-5 6 0,-4 5 0,-2 9-130,4 13-257,0 8-129,12 22-645,-12 1-2838,18 20-1032,0 4-129,6 15-258,3 10-516</inkml:trace>
          <inkml:trace contextRef="#ctx0" brushRef="#br0" timeOffset="3510.0062">4481 197 4902,'63'-29'4773,"-37"19"-387,-26 10-129,11-25-1161,-11 25-1806,-13-7-387,-3 7-516,-10 0-129,-1 5-129,-3 4-129,1 3 0,-1 2 0,7 4 258,0 0-258,3 2 0,6-1 0,3 2 0,6 1 0,5-1 0,0-1 129,14 1-129,9-1 258,9 1-129,11-1 129,11 3-129,4-2 129,12 6 0,-3-2 0,4 7 0,-3 0 0,-2 3-129,-13 3 0,-5 2 0,-12 0 0,-6 2 0,-10-3 0,-6 2 129,-9-10 0,-5 2 129,-5-9-129,-11-1 0,-11-11 0,-3 1 0,-11-10-129,-9-1 0,-9-2 0,-6 0-129,-8-9 129,-4-2-129,2-5 0,3 0 0,4-1 0,9-3-258,13 13-387,3-20-2193,18 20-2064,9-2 129,16 9-516,0 0-387</inkml:trace>
        </inkml:traceGroup>
        <inkml:traceGroup>
          <inkml:annotationXML>
            <emma:emma xmlns:emma="http://www.w3.org/2003/04/emma" version="1.0">
              <emma:interpretation id="{95FDFF45-E20E-420E-925F-5C992AE7AE9D}" emma:medium="tactile" emma:mode="ink">
                <msink:context xmlns:msink="http://schemas.microsoft.com/ink/2010/main" type="inkWord" rotatedBoundingBox="7534,722 16925,737 16924,1953 7532,1938"/>
              </emma:interpretation>
              <emma:one-of disjunction-type="recognition" id="oneOf1">
                <emma:interpretation id="interp5" emma:lang="en-US" emma:confidence="0">
                  <emma:literal>Inverter</emma:literal>
                </emma:interpretation>
                <emma:interpretation id="interp6" emma:lang="en-US" emma:confidence="1">
                  <emma:literal>Inverter _</emma:literal>
                </emma:interpretation>
                <emma:interpretation id="interp7" emma:lang="en-US" emma:confidence="0">
                  <emma:literal>I inverter</emma:literal>
                </emma:interpretation>
                <emma:interpretation id="interp8" emma:lang="en-US" emma:confidence="0">
                  <emma:literal>I Inverter</emma:literal>
                </emma:interpretation>
                <emma:interpretation id="interp9" emma:lang="en-US" emma:confidence="0">
                  <emma:literal>Inverters</emma:literal>
                </emma:interpretation>
              </emma:one-of>
            </emma:emma>
          </inkml:annotationXML>
          <inkml:trace contextRef="#ctx0" brushRef="#br0" timeOffset="4851.6085">6089 1042 9159,'2'17'5160,"18"-15"-387,8-2-129,8-9-2193,15 9-1161,-1-3-516,18 3-258,3 0-258,14-4-645,20 6-1806,-3-2-2580,2 0 129,1 0-387,-5-7-645</inkml:trace>
          <inkml:trace contextRef="#ctx0" brushRef="#br0" timeOffset="4555.208">6436-79 7482,'16'-18'4644,"-16"18"0,0 0-258,0 0-2064,0 0-774,0 0-258,16-5-516,7 5-129,8 0-258,22-2 0,13-5-129,16 5-129,6-3 0,7-1-258,-1 6-258,-17-1-387,-1 10-1935,-32 3-2064,-20 6 129,-21 1-516,-10 5-129</inkml:trace>
          <inkml:trace contextRef="#ctx0" brushRef="#br0" timeOffset="4212.0073">6621-72 5676,'0'-34'4644,"0"34"-258,0 0-129,0 0-1161,4 29-1548,-4-4-516,3 21-258,-3-5 0,11 23 0,-7-7-129,6 12-258,-1-5 129,0 7-387,-2-3 129,2-2-258,-2-6 129,-3-3-129,1-7-129,-1-11 0,-3-2-129,-1-13-129,4-3-129,-4-21-774,0 0-1419,0 0-1806,3-11-258,-3-10-129,-1-11-258</inkml:trace>
          <inkml:trace contextRef="#ctx0" brushRef="#br0" timeOffset="5491.2096">7409 378 10449,'25'9'4773,"-25"-9"-258,29 32-516,-8 2-2580,-12-4-387,12 15-258,-8-3-258,3 10-258,-6-1-129,-3 1 0,0-2-258,-3-8 0,-2-1-129,-2-12 129,0-2-258,0-27 0,-2 17-258,2-17-387,0 0-645,-11-23-1806,10 0-1032,1 3 0,0-8-516</inkml:trace>
          <inkml:trace contextRef="#ctx0" brushRef="#br0" timeOffset="6380.4112">7605 914 7353,'9'-40'4515,"-6"21"0,-3-8-903,0-14-1548,4 13-387,-4-20-387,11 10-387,-8-11-129,11 9-258,-5-4 0,5 14-258,-3-4 129,3 13-258,-1 3 0,-13 18-129,23-13 0,-23 13 0,23 0-129,-23 0 129,25 15 0,-25-15-129,28 26 129,-13-6 0,-1 3 0,2 2 0,-2 7 0,0 0-129,1 9-129,-7-6-129,8 13-258,-16-17-645,22 17-1806,-10-11-1290,-5-5-387,6-2-129,-4-8-129</inkml:trace>
          <inkml:trace contextRef="#ctx0" brushRef="#br0" timeOffset="6801.6119">8359 442 9675,'0'0'4644,"11"16"0,-8 4-387,-3 1-2838,11 18-387,-6-5 0,13 14-258,-9-4-258,7 8-129,-4-9-129,1-2 0,-4-9 0,0-6 0,-9-26 0,12 18 129,-12-18 0,9-30-129,-5-6 129,3-6-129,-4-8 0,6-4-129,-2-1-129,0 2-129,2 10-387,-5-5-774,15 25-2193,-10-4-1548,4 8 258,-13 19-516,19-18-645</inkml:trace>
          <inkml:trace contextRef="#ctx0" brushRef="#br0" timeOffset="7971.614">9220 512 8127,'0'0'4515,"-18"0"0,18 0-387,0 0-1935,0 0-516,14 7-387,-14-7-258,22 10-258,-22-10 0,41 13-129,-16-6-129,10 2-129,-1-6-129,5-1 0,-3-2 0,-1 0-129,-5-3 129,-1-5-258,-8-4 129,-5 0-129,-5-6 0,-6-2 0,-5 1-129,-1-5 129,-14 3-258,-8-2 129,-4 5 0,-8 2-129,-4 9 129,-4 2 0,-1 5 0,-1 3-129,2 13 0,3 2 129,4 7 0,4 2 0,5 5 129,8 3-129,8 4 129,9 4 0,2 3 129,16 1-129,9 1 129,11 0-129,5-6 129,10-1 0,3-9 0,6-7 129,2-11-129,4-5 0,2-9 129,3-1-129,0-15 0,2-6 0,-2-6 0,-2-3 0,-4-6-129,-7 0 129,-10-8 0,-10 1-129,-15-4 129,-13 2-258,-10 1 129,-7 2 0,-14 6-129,-8 3 0,1 9 0,-4 4-129,4 9-129,-1 3 129,10 7-258,-1 0 129,20 2 0,-23 0-129,23 0 129,0 0-129,-4 25 258,4-25 129,0 0 129,18 18 0,-18-18 258,32 5 129,-14-5 129,10 2 0,-5-2 129,9 0-129,-1 0 0,8 5-129,-2-1 0,4 3-129,0 2-129,0 5 0,0 6 0,-4 3-129,-1 7 129,-6 6-129,-3 3-129,-8 5 0,-1 4-129,-6-3-129,-1 3-129,-9-15-129,7 8-387,-9-25-516,2 4-3354,-2-20 129,0 0-258,0 0 129</inkml:trace>
          <inkml:trace contextRef="#ctx0" brushRef="#br0" timeOffset="8533.215">10714 433 10836,'-14'-18'4515,"14"18"0,25-3-129,12 5-3096,-3-2-645,18 3-645,12 8-1290,3-6-2838,10-5-129,4 4-387,0-4-387</inkml:trace>
          <inkml:trace contextRef="#ctx0" brushRef="#br0" timeOffset="8346.0146">10776-56 12771,'25'-57'4902,"-10"38"-258,-3 3 0,6 16-3225,-18 0-645,21 17 0,-12 12-258,3 15-129,-3 8 0,4 15-129,-4 6 129,1 9-258,1 2 0,1 3-129,-1-2 129,2-3-129,-1-4 0,2-6-129,1-10-129,-5-11 0,3-4-129,-8-21-129,6 5-645,-11-31-1935,0 0-1806,-18-13 129,7-8-387,-5-8-258</inkml:trace>
          <inkml:trace contextRef="#ctx0" brushRef="#br0" timeOffset="9609.6168">11570 517 10707,'35'14'4644,"-19"-10"-129,0 3-129,9 5-2709,-25-12-645,45 6-258,-19-6-258,14 0 0,-3-4-129,9-3-129,0-4 0,1 1 0,-6-8-129,-6 2 0,-12-4 0,-9-1-129,-12 1 0,-9-1-129,-12 3-129,-15-3 0,-4 7-129,-8-1 129,2 14-129,-6 1 387,5 3-387,3 13 129,4 5 258,6 8-129,7 6 129,8 5 0,4 2 0,10 3 0,3 1 129,10 4 129,8-4 0,14 2 129,4-11 0,13 1 129,7-13-129,11-2 129,4-12-129,9-6-129,0-5 129,6-9-258,-4-9 129,-4-3 0,-7-8-129,-9-1 0,-8-7 1,-8-2-130,-12-4 0,-8-2 0,-10-1 0,-8 0 0,-7 3 0,-1 4 0,-7 5 0,-14 4 0,1 11 0,-10 1-259,3 12-128,-6 1-129,6 5-258,-7 0 0,11 11 0,-2-6-129,25-5 129,-23 23 129,23-23 258,0 22 129,0-22 258,34 17 258,-8-15 129,15 5 258,-2-7 0,11 4 0,-7-4 0,7 3-129,-9-3 0,0 0 0,-9 0-258,-2 4 129,-9-4-129,-1 3 0,-4 3-129,0 3 0,-16-9 0,28 26 1,-15-6-130,1 8 0,-2 6 0,1 7 0,-2 5 0,-1 4 0,-1 4-130,-5-6-257,5 8-387,-9-22-1419,0 9-2709,-6-11-129,4-7-129,-1-7-258</inkml:trace>
          <inkml:trace contextRef="#ctx0" brushRef="#br0" timeOffset="10030.8175">13871 542 12900,'16'-6'4902,"8"1"-516,-24 5 258,16 0-3483,-16 0-516,0 0-129,26 0 0,6 2 0,9-2-129,20 0 0,12 0 0,21 0 0,18 0-129,16-4 0,7-1-129,4-2 0,-4 2 0,-5-3-129,-13 1 130,-17 2-130,-20 0 0,-19 1 0,-19 2 0,-13-1 0,-10 3-517,-19 0-773,0 0-3483,0 0-258,-18 0-129,-3 0-387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31.06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9674EC2-FD6C-4774-9834-D4A5B27C72E7}" emma:medium="tactile" emma:mode="ink">
          <msink:context xmlns:msink="http://schemas.microsoft.com/ink/2010/main" type="inkDrawing" rotatedBoundingBox="20017,5498 21404,5572 21403,5585 20016,5511" semanticType="callout" shapeName="Other">
            <msink:sourceLink direction="with" ref="{A53428DF-89D5-43A7-B23A-3741C13F4B51}"/>
            <msink:sourceLink direction="with" ref="{91F49EB7-ACF1-472B-BDDE-3C15AEECF988}"/>
          </msink:context>
        </emma:interpretation>
      </emma:emma>
    </inkml:annotationXML>
    <inkml:trace contextRef="#ctx0" brushRef="#br0">0 6 6837,'0'0'4257,"0"0"258,0 0-903,0 0-1032,0 0-516,0 0-645,0 0-387,0 0-387,0 0-129,0 0-258,0 0 129,0 0-129,0 0 0,9-2 0,-9 2-129,0 0 129,0 0-129,23 2 129,-7 0 0,11 3 0,5-3 0,19 5 0,12-3 0,20 3 129,14-4-258,13 3 129,6-3 0,3 4 0,-5-1 0,-7-1-129,-11-1 1,-18-1-130,-18 1 0,-15-1 0,-13-1 0,-11-2 0,-21 0 0,23 0 0,-23 0-259,0 0-773,25 0-2322,-25 0-1677,20 2 0,-20-2-258,20 0-129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22.51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1F49EB7-ACF1-472B-BDDE-3C15AEECF988}" emma:medium="tactile" emma:mode="ink">
          <msink:context xmlns:msink="http://schemas.microsoft.com/ink/2010/main" type="inkDrawing" rotatedBoundingBox="19979,4419 20260,7029 19588,7102 19307,4491" semanticType="verticalRange" shapeName="Other">
            <msink:sourceLink direction="with" ref="{3230C2F5-3AC9-4FF0-8699-3F8E30A6C475}"/>
            <msink:sourceLink direction="with" ref="{EB355DC7-AB44-4333-AA95-8DEBEB455D07}"/>
            <msink:sourceLink direction="with" ref="{11917D10-C59D-4F21-992D-526D95742EF0}"/>
            <msink:destinationLink direction="with" ref="{99674EC2-FD6C-4774-9834-D4A5B27C72E7}"/>
          </msink:context>
        </emma:interpretation>
      </emma:emma>
    </inkml:annotationXML>
    <inkml:trace contextRef="#ctx0" brushRef="#br0">-684-987 2967,'0'0'4257,"-25"-16"-129,25 16-129,0 0-1161,0 0-774,0 0-516,0 0-516,9-1 129,-9 1-387,32 0-129,-9 0-129,15 0 129,1 0-129,16 0 0,-1 0-258,8 0 0,-3 0 0,-2 0-129,-6 0-129,-4 0 129,-14-4-129,-6 2 129,-11 0-129,-16 2 129,20-3-129,-20 3 0,0 0 129,0 0-129,18 0 129,-18 0-129,0 0 0,17 21 0,-17-21 0,13 25 129,-13-25 129,12 34-129,-6-14 0,-3 1 0,-1 4 0,0 4 0,-2-1 129,0 2-258,0 4 0,0 4 0,0 3-129,0 3 258,0 4-129,0 8 129,-2 4-129,2 10 258,0 1 0,0 6 129,-2-3-129,2 8 129,-2-5-129,2 1 130,-3-5-388,3 2 0,-4-2 0,2 4 0,1 0 0,-1 5 0,2 1 0,0 1 0,0 0 0,0-2 0,0-5 0,0-4 0,2-4 0,1-10 0,1-6 0,-2-5 0,-1-7 0,-1-3 0,0-4 0,0-8 0,0-1 0,0-3 0,0-3 0,-1-1 0,1 0 0,0-18 0,0 32 0,0-32-646,0 34-2708,0-34-1548,-6 20-258,6-20-129,0 0-258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10.2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31F70EB-49E1-4395-9E8F-1B249AA6611E}" emma:medium="tactile" emma:mode="ink">
          <msink:context xmlns:msink="http://schemas.microsoft.com/ink/2010/main" type="writingRegion" rotatedBoundingBox="6240,2818 6791,12130 6553,12144 6003,2832">
            <msink:destinationLink direction="with" ref="{B48747AB-B706-43B2-B56E-4CA2CBE54007}"/>
          </msink:context>
        </emma:interpretation>
      </emma:emma>
    </inkml:annotationXML>
    <inkml:traceGroup>
      <inkml:annotationXML>
        <emma:emma xmlns:emma="http://www.w3.org/2003/04/emma" version="1.0">
          <emma:interpretation id="{20E65784-B3B0-4E49-8DB5-91604767F2B3}" emma:medium="tactile" emma:mode="ink">
            <msink:context xmlns:msink="http://schemas.microsoft.com/ink/2010/main" type="paragraph" rotatedBoundingBox="6240,2818 6791,12130 6553,12144 6003,2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EB0352-83C5-4281-AFC8-EFC8A459080E}" emma:medium="tactile" emma:mode="ink">
              <msink:context xmlns:msink="http://schemas.microsoft.com/ink/2010/main" type="line" rotatedBoundingBox="6240,2818 6791,12130 6553,12144 6003,2832"/>
            </emma:interpretation>
          </emma:emma>
        </inkml:annotationXML>
        <inkml:traceGroup>
          <inkml:annotationXML>
            <emma:emma xmlns:emma="http://www.w3.org/2003/04/emma" version="1.0">
              <emma:interpretation id="{A1B06C25-B941-4C72-8086-AEBD991BA7D1}" emma:medium="tactile" emma:mode="ink">
                <msink:context xmlns:msink="http://schemas.microsoft.com/ink/2010/main" type="inkWord" rotatedBoundingBox="6240,2818 6791,12130 6553,12144 6003,2832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in.</emma:literal>
                </emma:interpretation>
                <emma:interpretation id="interp3" emma:lang="en-US" emma:confidence="0">
                  <emma:literal>!!!!!</emma:literal>
                </emma:interpretation>
                <emma:interpretation id="interp4" emma:lang="en-US" emma:confidence="0">
                  <emma:literal>I'!!!</emma:literal>
                </emma:interpretation>
              </emma:one-of>
            </emma:emma>
          </inkml:annotationXML>
          <inkml:trace contextRef="#ctx0" brushRef="#br0">5150 3917 4386,'0'0'3870,"0"0"0,0 0-129,0 0-1290,0 0-774,0 0-645,0 0-645,0 0-516,-14 0-645,14 0-774,0 0-516,-8 10-258,8-10-258,0 0-903,-10 24-258,10-24 129</inkml:trace>
          <inkml:trace contextRef="#ctx0" brushRef="#br0" timeOffset="265.2005">5150 3917 4902,'-48'41'4386,"48"-41"-258,0 0-129,0 0-903,-16-13-516,16 13-645,0 0-387,0 0-516,0 0-129,0 14-258,0-14-129,0 25 129,0-25-129,2 36-129,-1-17-129,5 10 0,-3-1 0,3 8-129,-3 1-129,-1 4-129,1 4-129,-1-4 0,4 5-258,-6-11-387,10 15-903,-10-12-2709,0-5-129,0-1-258,0-3-258</inkml:trace>
          <inkml:trace contextRef="#ctx0" brushRef="#br1" timeOffset="73195.3286">5144 3568 1806,'-11'48'3483,"11"-48"774,-9 32-516,9-32-516,-7 27-1290,7-11-258,0-16-516,2 25-387,-2-25-387,10 32-129,-4-11-129,-4 0-387,3 8 0,-5-2-129,2 8 0,-2-1 0,0 7 0,-4-4 129,2 9-129,-3-6 258,3 6 129,0-7-129,2 7-258,-3-5-903,1-2-1032,2 11-1290,-3-20 129,3 20-387,-6-25 0</inkml:trace>
          <inkml:trace contextRef="#ctx0" brushRef="#br1" timeOffset="72930.1281">5144 2825 6321,'-13'32'4644,"13"-32"-645,-14 32-516,12-9-1419,-7-7-387,9 10-387,0-3-516,0 4-645,0 7-516,0-7-387,7 12-774,-7-5-645,8 5-903,-1 5-1032,-6-6 0,10 11-387,-11-17 904</inkml:trace>
          <inkml:trace contextRef="#ctx0" brushRef="#br1" timeOffset="72696.1277">5074 1990 10965,'0'0'4902,"4"-19"-258,-4 19 129,0 0-2838,0 0-903,0 25-516,-2-8-129,2 12 0,-3 1-258,3 6 0,0 3-129,0 2-129,3 0-129,1-2-129,6 7-516,-10-14-645,16 14-1677,-9-5-1419,-3-2-258,-2 2 0,-2-7-387</inkml:trace>
          <inkml:trace contextRef="#ctx0" brushRef="#br0" timeOffset="514.8009">5059 5162 9804,'32'50'4773,"-14"-20"-129,-6-5-387,3-4-1806,2 22-1419,-11-4-516,3 7-387,-2 4-387,-6-7-1032,12 7-2451,-4 3-516,-6-7-387,4 6 0,-5-11-516</inkml:trace>
          <inkml:trace contextRef="#ctx0" brushRef="#br0" timeOffset="702.0011">5185 6146 9030,'3'26'4515,"-3"-26"-258,13 23-258,-3-5-2322,-10-18-903,7 25-774,0 2-1548,-1 1-2193,-6-8-645,7 14 0,-7-8-516</inkml:trace>
          <inkml:trace contextRef="#ctx0" brushRef="#br0" timeOffset="889.2016">5268 6884 8772,'14'62'4128,"-1"-28"129,-12-9-516,5 5-2451,1 6-1290,0 3-1032,-5 5-2064,-2-5-774,2 13-516,-2-8 0</inkml:trace>
          <inkml:trace contextRef="#ctx0" brushRef="#br0" timeOffset="1092.0019">5314 7987 10320,'7'108'4773,"2"-60"-129,-5-5-129,-4-8-2322,14 15-774,-10-11-516,6 8-387,-4-1-258,1 2-387,2 11-645,-8-10-903,12 19-2064,-4 0-645,-6-1-258,6 6-129,-5-2-129</inkml:trace>
          <inkml:trace contextRef="#ctx0" brushRef="#br0" timeOffset="1279.2023">5471 9525 9159,'7'87'4386,"-7"-49"0,2 3-129,-2 0-1677,-2-11-1290,2 11-129,0-2-645,0 2-258,0 9-645,0-9-774,9 12-1806,0 4-1161,-8-7-258,8 7-129,-7-8-387</inkml:trace>
          <inkml:trace contextRef="#ctx0" brushRef="#br0" timeOffset="1497.6026">5556 10728 8901,'12'62'4386,"-8"-39"129,5 2-258,-4 2-1290,-5-11-1548,9 10-258,-9-4-516,5 8-258,-1 6-258,0-1-258,3 10-258,-6-13-645,12 18-1032,-6-10-2322,0-8 0,4 2-258,-6-16-258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8:15.89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11B563E-4462-4E56-8DE4-EF2240EC065B}" emma:medium="tactile" emma:mode="ink">
          <msink:context xmlns:msink="http://schemas.microsoft.com/ink/2010/main" type="inkDrawing" rotatedBoundingBox="3891,10521 4758,9923 4795,9977 3927,10575" semanticType="callout" shapeName="Other">
            <msink:sourceLink direction="with" ref="{B48747AB-B706-43B2-B56E-4CA2CBE54007}"/>
            <msink:sourceLink direction="with" ref="{A7B7C932-BD7D-42E3-A984-288579D92C8D}"/>
          </msink:context>
        </emma:interpretation>
      </emma:emma>
    </inkml:annotationXML>
    <inkml:trace contextRef="#ctx0" brushRef="#br0">2796 9726 2967,'0'0'4257,"0"0"-258,0 0 129,1-9-645,-1 9-1161,0 0-129,9-33-258,7 26-516,-14-13-129,18 9-387,-11-10-258,12 7-129,-5-8 0,5 6-258,1-3-129,6-1 129,-1 1-129,5-3 0,0 1 129,5-2-258,4 0 0,4-6-258,6 4-129,-3-16-774,23 15-1548,2-15-1935,-3-9-129,8-3-258,-2-11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01.1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4CF24BCD-D8A7-426E-9CCF-EFA19E5B1434}" emma:medium="tactile" emma:mode="ink">
          <msink:context xmlns:msink="http://schemas.microsoft.com/ink/2010/main" type="writingRegion" rotatedBoundingBox="9525,12798 21489,7606 22519,9978 10555,15170"/>
        </emma:interpretation>
      </emma:emma>
    </inkml:annotationXML>
    <inkml:traceGroup>
      <inkml:annotationXML>
        <emma:emma xmlns:emma="http://www.w3.org/2003/04/emma" version="1.0">
          <emma:interpretation id="{9B349FC2-A98B-448C-A6CB-4BE01D53F530}" emma:medium="tactile" emma:mode="ink">
            <msink:context xmlns:msink="http://schemas.microsoft.com/ink/2010/main" type="paragraph" rotatedBoundingBox="9525,12798 21489,7606 22519,9978 10555,15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3599F9-7659-45B2-8817-99E727943EED}" emma:medium="tactile" emma:mode="ink">
              <msink:context xmlns:msink="http://schemas.microsoft.com/ink/2010/main" type="line" rotatedBoundingBox="9525,12798 21489,7606 21810,8346 9846,13538"/>
            </emma:interpretation>
          </emma:emma>
        </inkml:annotationXML>
        <inkml:traceGroup>
          <inkml:annotationXML>
            <emma:emma xmlns:emma="http://www.w3.org/2003/04/emma" version="1.0">
              <emma:interpretation id="{F99FDD61-3E52-4E99-8037-392206245623}" emma:medium="tactile" emma:mode="ink">
                <msink:context xmlns:msink="http://schemas.microsoft.com/ink/2010/main" type="inkWord" rotatedBoundingBox="9525,12798 10151,12526 10472,13266 9846,13538"/>
              </emma:interpretation>
              <emma:one-of disjunction-type="recognition" id="oneOf0">
                <emma:interpretation id="interp0" emma:lang="en-US" emma:confidence="0">
                  <emma:literal>W</emma:literal>
                </emma:interpretation>
                <emma:interpretation id="interp1" emma:lang="en-US" emma:confidence="0">
                  <emma:literal>V •</emma:literal>
                </emma:interpretation>
                <emma:interpretation id="interp2" emma:lang="en-US" emma:confidence="0">
                  <emma:literal>V .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V |</emma:literal>
                </emma:interpretation>
              </emma:one-of>
            </emma:emma>
          </inkml:annotationXML>
          <inkml:trace contextRef="#ctx0" brushRef="#br0">8399 11962 10320,'14'-21'4773,"4"17"-258,-18 4 0,16 16-2064,-16-16-1161,19 41-258,-10-10-258,11 13-258,-4 4-129,9 9 0,-2 2-258,4 1 129,-1-1-129,3-2 129,-3-7-129,1-4 129,-4-11-129,0-6 129,-7-8 1,-16-21-259,24 16 0,-24-16 0,16-14 0,-11-11 0,-3-14 0,1-13 0,-3-13 0,6-5 0,-3-1 0,1 3 0,-1 6 0,3 5 0,-3 13 0,1 12 0,1 14 0,-5 18 0,0 0 0,0 0 0,25 4-2839,-20 12-2063,6 7-387,-2 2 0,5 7-129</inkml:trace>
          <inkml:trace contextRef="#ctx0" brushRef="#br0" timeOffset="405.6007">9148 12501 11739,'34'-235'4902,"-36"180"-258,2 7 0,0 18-1806,-7-4-1935,7 11-1548,0 23-2322,0 0-1677,10 0 129,-10 0-387,15 14-387</inkml:trace>
        </inkml:traceGroup>
        <inkml:traceGroup>
          <inkml:annotationXML>
            <emma:emma xmlns:emma="http://www.w3.org/2003/04/emma" version="1.0">
              <emma:interpretation id="{175D6AC8-AA03-4870-82A5-C59C50A6AF36}" emma:medium="tactile" emma:mode="ink">
                <msink:context xmlns:msink="http://schemas.microsoft.com/ink/2010/main" type="inkWord" rotatedBoundingBox="21477,7872 21584,7825 21718,8134 21611,8180"/>
              </emma:interpretation>
              <emma:one-of disjunction-type="recognition" id="oneOf1">
                <emma:interpretation id="interp5" emma:lang="en-US" emma:confidence="0">
                  <emma:literal>]</emma:literal>
                </emma:interpretation>
                <emma:interpretation id="interp6" emma:lang="en-US" emma:confidence="0">
                  <emma:literal>|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45349.2796">20425 6989 13416,'20'0'4773,"-20"0"129,12 9-258,2 12-3096,-14-21-387,6 34-387,-6-15-258,0 6 0,0 0-258,0 4-129,2-4 1,-1 1-130,3 1 0,-2-6-259,3 6-386,-7-8-3870,2-3-516,0-16 129,-10 20-516</inkml:trace>
        </inkml:traceGroup>
      </inkml:traceGroup>
      <inkml:traceGroup>
        <inkml:annotationXML>
          <emma:emma xmlns:emma="http://www.w3.org/2003/04/emma" version="1.0">
            <emma:interpretation id="{C2D2EE5E-F643-482E-9618-494A1CBB022D}" emma:medium="tactile" emma:mode="ink">
              <msink:context xmlns:msink="http://schemas.microsoft.com/ink/2010/main" type="line" rotatedBoundingBox="9966,12203 21175,9137 21664,10923 10454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E1F331BA-E3A5-4BA5-BC89-8EEBC60CC73F}" emma:medium="tactile" emma:mode="ink">
                <msink:context xmlns:msink="http://schemas.microsoft.com/ink/2010/main" type="inkWord" rotatedBoundingBox="10210,13159 10992,12873 11173,13367 10390,13653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an</emma:literal>
                </emma:interpretation>
                <emma:interpretation id="interp12" emma:lang="en-US" emma:confidence="0">
                  <emma:literal>'n</emma:literal>
                </emma:interpretation>
                <emma:interpretation id="interp13" emma:lang="en-US" emma:confidence="0">
                  <emma:literal>on</emma:literal>
                </emma:interpretation>
                <emma:interpretation id="interp14" emma:lang="en-US" emma:confidence="0">
                  <emma:literal>,n</emma:literal>
                </emma:interpretation>
              </emma:one-of>
            </emma:emma>
          </inkml:annotationXML>
          <inkml:trace contextRef="#ctx0" brushRef="#br0" timeOffset="265.2005">9148 12501 12255,'16'-5'5289,"-16"5"-516,19 11 258,-19-11-1032,18 32-3225,-11-11-516,-1 4-516,2 5-645,-8-30-1935,0 30-1806,0-30-258,0 0-258,0 0-129</inkml:trace>
          <inkml:trace contextRef="#ctx0" brushRef="#br0" timeOffset="733.2013">9452 12174 14577,'48'32'4902,"-23"-12"-387,-4 6 0,-12-6-3225,16 10-774,-11 2-774,-7-9-516,9 9-645,-16-32-129,13 38 0,-13-38 258,0 0 516,21-2 516,-8-18 516,6-5 774,-10-19 516,21 12 258,-19-20-129,19 24-258,-14-15-258,13 22-258,-12-1-386,12 22-517,-6 8 0,2 20 0,-2 11 0,-3 4 0,3 19-259,-7-7-4514,-2 4-258,-9-9-129,1-2-258</inkml:trace>
        </inkml:traceGroup>
        <inkml:traceGroup>
          <inkml:annotationXML>
            <emma:emma xmlns:emma="http://www.w3.org/2003/04/emma" version="1.0">
              <emma:interpretation id="{A7048637-C974-4A0D-BC13-DC731865416E}" emma:medium="tactile" emma:mode="ink">
                <msink:context xmlns:msink="http://schemas.microsoft.com/ink/2010/main" type="inkWord" rotatedBoundingBox="13444,11263 19093,10620 19241,11921 13592,12564">
                  <msink:destinationLink direction="with" ref="{6CF2DC7D-B941-40E9-AED0-65DE19F7BA07}"/>
                </msink:context>
              </emma:interpretation>
              <emma:one-of disjunction-type="recognition" id="oneOf3">
                <emma:interpretation id="interp15" emma:lang="en-US" emma:confidence="0">
                  <emma:literal>jotter</emma:literal>
                </emma:interpretation>
                <emma:interpretation id="interp16" emma:lang="en-US" emma:confidence="0">
                  <emma:literal>ice-oft</emma:literal>
                </emma:interpretation>
                <emma:interpretation id="interp17" emma:lang="en-US" emma:confidence="0">
                  <emma:literal>item-oft</emma:literal>
                </emma:interpretation>
                <emma:interpretation id="interp18" emma:lang="en-US" emma:confidence="0">
                  <emma:literal>ice-oat</emma:literal>
                </emma:interpretation>
                <emma:interpretation id="interp19" emma:lang="en-US" emma:confidence="0">
                  <emma:literal>ilea-oft</emma:literal>
                </emma:interpretation>
              </emma:one-of>
            </emma:emma>
          </inkml:annotationXML>
          <inkml:trace contextRef="#ctx0" brushRef="#br2" timeOffset="229538.8032">12887 10827 12126,'-4'-26'4902,"4"26"-258,0-22 0,0 6-1935,0 16-1290,11 0-516,5 8-387,-16-8-129,34 30 0,-15-7-257,10 5-130,-3 4 0,5 4 0,-5-2 0,3 0 0,-6-6 0,-4-3 0,-3-7 0,-16-18 0,22 7 0,-22-7 0,14-23 0,-7-4 0,-2-5 0,1-9 0,-1 0 0,0-2 0,-1 4 0,-4 0 0,7 14-130,-7-1-4514,0 10-516,0 16 129,-9-18-387</inkml:trace>
          <inkml:trace contextRef="#ctx0" brushRef="#br2" timeOffset="229835.2037">12771 10685 16383,'0'0'4515,"-16"-16"387,16 16-645,0 0-3225,18-12-516,9 6-258,10 6-129,11-3 0,7 3-258,7 0-129,-3 0-645,9 9-2709,-15 0-1161,-10-1 0,-11 3-258,-16 0-258</inkml:trace>
          <inkml:trace contextRef="#ctx0" brushRef="#br2" timeOffset="230100.4042">12892 10966 14706,'-12'23'4902,"12"-23"-258,-9 29 129,11-6-3354,-2-23-387,14 28-258,2-19-257,18 5-517,8-10 0,20-2 0,15-2 0,14-11 0,26 4-3613,0-5-1289,10-1-258,8-5-516</inkml:trace>
          <inkml:trace contextRef="#ctx0" brushRef="#br1" timeOffset="132350.6325">12414 10836 12255,'0'20'4902,"0"-20"-387,1 18 258,10-1-2580,-11-17-645,2 20-387,-2-20-387,2 27-128,-2-11-646,5 3 0,-2 4 0,-1-3 0,7 8-388,-9-10-515,13 20-387,-13-21-774,14 23-387,-14-24-387,9 21 387,-9-16 0,9 11 516,-9-10 516,5 1 1032,-1 2 1161,-4-9 774,3 9 387,-3-25 129,4 37 0,-4-37 258,0 35-516,0-35-516,0 38-129,-6-20-387,6 8-129,-5-6 0,3 5-258,-5-6 0,4 4 0,-1-3 1,2-2-388,-1-2 0,3-16 0,0 25 0,0-25 0,0 18-259,0-18-773,0 0-1806,0 0-1806,0 0-258,14 0 0,-14 0-387</inkml:trace>
          <inkml:trace contextRef="#ctx0" brushRef="#br1" timeOffset="131898.2317">12323 10509 15093,'0'-18'4644,"0"18"0,0 0 0,0 0-2967,0 0-645,14 18-516,-14-18 1,9 25-517,-9-25 0,12 28 0,-12-28 0,9 29 0,-3-11 0,-6-18-259,10 33-1547,-10-33-2193,0 29-1032,0-29 258,4 28-387,-1-12-258</inkml:trace>
          <inkml:trace contextRef="#ctx0" brushRef="#br1" timeOffset="134144.6356">13264 10319 13287,'-16'-11'4257,"16"11"0,0 0 0,0 0-2451,0 0-516,19 0-258,-19 0-129,40 0 0,-16 0-128,16 2-775,-3-2 0,13 0 0,-2 0 0,9 0 0,0-6 0,1 5 0,-1-3 0,0 1 0,-5 1 0,-6 0 0,-3 2 0,-10 0 0,1 0 0,-34 0-904,30 0-3869,-30 0-387,0 0 258,0 0-516</inkml:trace>
          <inkml:trace contextRef="#ctx0" brushRef="#br1" timeOffset="134425.4361">13790 10294 14706,'0'0'5031,"-7"21"0,7-21-387,0 43-2322,-3-27-1289,6 14-1033,-3-3 0,7 5 0,-3-2 0,3 0 0,2-3 0,0 1 0,-2-4 0,2-3 0,-2-3 0,-5-2 0,3 1 0,-5-17 0,5 29-1162,-5-29-3611,0 0-516,-1 16 258,1-16-516</inkml:trace>
          <inkml:trace contextRef="#ctx0" brushRef="#br1" timeOffset="134940.237">14121 10621 12900,'14'-23'5289,"-3"0"-258,-11 23 0,11-32-1290,-11 32-2966,14-18-775,-14 18 0,21-12 0,-21 12 0,29-4 0,-11 4 0,-1 5 0,1 8 0,0 1 0,-4 6 0,-5-1 0,-4 3 0,-5-1 0,-1 0 0,-15 1 0,-4-5 0,-5 1 0,-2-2 0,1-3 0,3-3 0,1-3 0,5 0 0,17-7 0,-20 8 0,20-8 0,0 0 0,0 0 0,0 0 0,12 12 0,8-10 0,7 0 0,6 1 0,8-3 0,6 0 0,6 0 0,0 0 0,4 0 0,-10-10 0,11 10-3871,-19-8-1289,-1 5-129,-10-3-387</inkml:trace>
          <inkml:trace contextRef="#ctx0" brushRef="#br1" timeOffset="135439.4379">14991 10456 14964,'0'0'4902,"0"0"129,0 0-258,0 0-2193,0 0-2063,18 0-517,-18 0 0,43 0 0,-10 0 0,17 0 0,7 0 0,9 0 0,3-7 0,-1-1 0,-4 1 0,-9 0 0,-9 2 0,-16-2 0,-6 7 0,-24 0-3484,0 0-1547,-18 0-387,-4 3-129</inkml:trace>
          <inkml:trace contextRef="#ctx0" brushRef="#br1" timeOffset="136079.039">16343 10221 13287,'12'-21'4515,"-12"21"-258,-10-2 129,3 11-2967,-20 0-645,9 14-258,-7-2-129,4 9-129,-2 0 0,5 4 0,2-2-129,5 0 129,6-1 129,5-1-258,0-4 129,12 1-129,4-6 258,11 1-258,0-8 258,7 0-128,-2-7-259,3-1 0,-6-6 0,3 0 0,-7-9 0,-2-4 0,-6-4 0,-1-7 0,-5-4 0,-4-6 0,-5-5 0,-2-4 0,-4-1 0,-8 3 0,-4 4 0,-9-1 0,9 26 0,-16-8-4774,4 13-515,-4 5 0,7 2-258</inkml:trace>
          <inkml:trace contextRef="#ctx0" brushRef="#br1" timeOffset="136562.6399">16572 10340 16899,'95'-12'4773,"-47"1"258,-6-2-387,5 3-3741,-14-10-386,3-1-517,-11-6 0,-4-3 0,-8-6 0,-4 3 0,-9-3 0,0 2 0,-2 2 0,-7 7 0,0 6 0,9 19 0,-16-16 0,16 16 0,-7 10 0,7 15 0,0 4 0,0 13 0,5 5 0,2 8 0,2 4 0,2 3 0,-2 4 0,0 3 0,0 0 0,-1 4 0,0-5 0,-3 5 0,0-9 0,-3-4 0,-2-5 0,0-7 0,0-8 0,-5-10 0,-1-7 0,6-23 0,-16 20 0,16-20 0,-16 0-517,4-18-4643,7-4-258,-8-10 258,2 0-645</inkml:trace>
          <inkml:trace contextRef="#ctx0" brushRef="#br1" timeOffset="136734.2402">16759 10676 9417,'-2'-26'4902,"2"26"0,15-22-516,2 8-645,15 9-2322,-5-8-645,12-1-645,9 1-903,-5-13-1161,12-3-2580,0 1 258,-7-11-516,-2-2-129</inkml:trace>
          <inkml:trace contextRef="#ctx0" brushRef="#br1" timeOffset="137124.2409">17341 10139 12126,'28'-94'5289,"-15"60"-387,-6 7 258,9 22-1419,-16 5-2192,0 0-1549,0 23 0,7 16 0,-2 4 0,6 16 0,-4 1 0,4 13 0,-4 0 0,0 0 0,-3-6 0,-3-4 0,1-6 0,-2-11 0,0-5 0,-3-16 0,1-2 0,2-23 0,-20 14-130,1-18-902,19 4 258,-32-30 0,16 7 516,-6-4 258,3-3 258,8 4 387,0-8 0,13 12 258,7-6-386,23 10-517,7-3 0,22 7 0,8-2 0,9 1 0,6 3 0,-2-1 0,-2 8 0,-18-6 0,6 8-3871,-35-1-1289,-11 4 129,-22 0-774</inkml:trace>
        </inkml:traceGroup>
        <inkml:traceGroup>
          <inkml:annotationXML>
            <emma:emma xmlns:emma="http://www.w3.org/2003/04/emma" version="1.0">
              <emma:interpretation id="{114FDC82-DF1E-46B5-A177-4E311A047142}" emma:medium="tactile" emma:mode="ink">
                <msink:context xmlns:msink="http://schemas.microsoft.com/ink/2010/main" type="inkWord" rotatedBoundingBox="19842,9502 21175,9137 21468,10207 20135,10572"/>
              </emma:interpretation>
              <emma:one-of disjunction-type="recognition" id="oneOf4">
                <emma:interpretation id="interp20" emma:lang="en-US" emma:confidence="1">
                  <emma:literal>rss</emma:literal>
                </emma:interpretation>
                <emma:interpretation id="interp21" emma:lang="en-US" emma:confidence="0">
                  <emma:literal>Voss</emma:literal>
                </emma:interpretation>
                <emma:interpretation id="interp22" emma:lang="en-US" emma:confidence="0">
                  <emma:literal>us</emma:literal>
                </emma:interpretation>
                <emma:interpretation id="interp23" emma:lang="en-US" emma:confidence="0">
                  <emma:literal>vs</emma:literal>
                </emma:interpretation>
                <emma:interpretation id="interp24" emma:lang="en-US" emma:confidence="0">
                  <emma:literal>vs.</emma:literal>
                </emma:interpretation>
              </emma:one-of>
            </emma:emma>
          </inkml:annotationXML>
          <inkml:trace contextRef="#ctx0" brushRef="#br1" timeOffset="406552.3141">18769 8840 11739,'-7'-24'4773,"7"24"-387,0 0-129,-11-16-2322,11 16-645,0 0-258,15 14-258,-15-14-129,17 32-129,-4-11-258,6 11 0,1 2 0,1 3-129,2 1-129,1-1 129,-3 0-129,-2-6 129,-3-3-129,-1-7 129,-5-5-129,-10-16 130,15 18-130,-15-18 0,0 0 0,7-10 0,-7-12 0,3-3 0,-1-12 0,3-6 0,-3-15 0,4-6 0,-1-4 0,0 2 0,-1 4 0,1 5 0,0 11 0,-1 8 0,0 13 0,-4 9 0,0 16 0,0 0 0,0 0 0,0 0-1420,0 0-3740,17 13-129,-8 8 0,-2 4-387</inkml:trace>
          <inkml:trace contextRef="#ctx0" brushRef="#br1" timeOffset="407098.3151">19598 8981 13803,'23'0'5031,"-23"0"-516,0 0 0,-30-4-3354,7 8-645,-11 3-258,2 4-129,-4-2-129,8 1 0,3-1 0,7 0 0,18-9-129,-17 13 129,17-13 0,0 0-129,8 17 258,-8-17 0,31 11 0,-8-2 0,2-4 129,7 4 0,-2-2 0,5 2 129,-2 2-129,-3 3 0,-4-1-129,-1 3 129,-7 0-129,-4 0 0,-8 0 0,-6-16 1,-7 28-130,-11-17 0,-9-4 0,-8-2 0,-6-3 0,-4 0 0,1-2 0,-3 0 0,7 0 0,-1-6 0,10 6-388,-2-7-386,33 7-1032,-36 0-2967,36 0-258,-25 0-129,25 0-129</inkml:trace>
          <inkml:trace contextRef="#ctx0" brushRef="#br1" timeOffset="407519.5158">20198 9098 13287,'16'-14'4902,"-16"-11"-258,-16 16 129,-18-1-3354,14 10-516,-14 0-387,6 9-129,-4-2-258,5 3 0,4 1 0,7 0-129,16-11 0,-12 21 0,12-21 0,14 23 0,11-10 0,7 1 129,3 2 0,6 3 0,2-1 0,1 4 129,-6-5 129,-3 5-129,-10-6-128,-7 3-130,-18-19 0,9 31 0,-9-31 0,-23 24 0,-6-13 0,-8-2 0,-2 3 0,-15-12-517,14 2-4256,-16 0-387,7-2 129,-5 0-516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23.05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43AA950-3FE2-4402-A650-121D1AA42064}" emma:medium="tactile" emma:mode="ink">
          <msink:context xmlns:msink="http://schemas.microsoft.com/ink/2010/main" type="writingRegion" rotatedBoundingBox="18733,6880 21796,7075 21727,8163 18664,7968">
            <msink:destinationLink direction="with" ref="{9C73E865-3776-4A86-9E06-9CA4D983D5D3}"/>
          </msink:context>
        </emma:interpretation>
      </emma:emma>
    </inkml:annotationXML>
    <inkml:traceGroup>
      <inkml:annotationXML>
        <emma:emma xmlns:emma="http://www.w3.org/2003/04/emma" version="1.0">
          <emma:interpretation id="{17CA5918-9595-4016-88E4-14016A584761}" emma:medium="tactile" emma:mode="ink">
            <msink:context xmlns:msink="http://schemas.microsoft.com/ink/2010/main" type="paragraph" rotatedBoundingBox="18733,6880 21796,7075 21727,8163 18664,7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68F7BB-449A-45B9-BAD6-954892C497AA}" emma:medium="tactile" emma:mode="ink">
              <msink:context xmlns:msink="http://schemas.microsoft.com/ink/2010/main" type="line" rotatedBoundingBox="18733,6880 21796,7075 21727,8163 18664,7968"/>
            </emma:interpretation>
          </emma:emma>
        </inkml:annotationXML>
        <inkml:traceGroup>
          <inkml:annotationXML>
            <emma:emma xmlns:emma="http://www.w3.org/2003/04/emma" version="1.0">
              <emma:interpretation id="{A63F879D-EC5F-4088-8E06-E0AE074DD4E5}" emma:medium="tactile" emma:mode="ink">
                <msink:context xmlns:msink="http://schemas.microsoft.com/ink/2010/main" type="inkWord" rotatedBoundingBox="18733,6880 21796,7075 21727,8163 18664,7968">
                  <msink:destinationLink direction="with" ref="{3DF0D1A8-8A79-4B93-AA7D-8394425A3039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 T</emma:literal>
                </emma:interpretation>
                <emma:interpretation id="interp2" emma:lang="en-US" emma:confidence="0">
                  <emma:literal>r T</emma:literal>
                </emma:interpretation>
                <emma:interpretation id="interp3" emma:lang="en-US" emma:confidence="0">
                  <emma:literal>in</emma:literal>
                </emma:interpretation>
                <emma:interpretation id="interp4" emma:lang="en-US" emma:confidence="0">
                  <emma:literal>= T</emma:literal>
                </emma:interpretation>
              </emma:one-of>
            </emma:emma>
          </inkml:annotationXML>
          <inkml:trace contextRef="#ctx0" brushRef="#br0">-746 1460 8901,'0'0'4644,"0"0"0,0 0-387,0 0-387,-22-12-2322,22 12-774,0 0-258,0 0-258,0 0-129,0 0 129,0 0 0,9 9 0,-9-9 129,34 9-258,-5-6 258,17 3 0,11-6 0,18 3-129,5-3 129,9 0-257,-2 0-130,0 0 0,-8-2 0,-12 1 0,-13 1 0,-17 0 0,-5 0 0,-32 0-1162,32 0-3611,-32 0-129,0 0 0,-3 16-387</inkml:trace>
          <inkml:trace contextRef="#ctx0" brushRef="#br0" timeOffset="22822.8401">491 1877 9675,'-39'-15'4515,"39"15"0,0 0-387,-24-14-2064,42 18-516,4-4-387,29 10-258,6-8-129,27 11 0,1-8-258,18 2-129,0-3 0,11-1-129,-5-3-129,-1-2 129,-10-8-129,-5 1 0,-10-2 0,-13 4-129,-10-2-129,-19 2-258,-5 7-387,-36 0-1161,0 0-2838,0 0 0,-22 16-258,-10-3-258</inkml:trace>
          <inkml:trace contextRef="#ctx0" brushRef="#br0" timeOffset="23181.6408">1179 1999 12384,'0'0'4902,"20"0"-129,-20 0 129,0 0-2709,17 22-1032,-17-22-258,6 41-387,-4-15 0,5 12-129,-6 1-257,3 4-130,-2 3 0,1 0 0,1 0 0,-1-3 0,1-2 0,-2-7 0,1-4 0,-1-7-259,3-2-257,-5-21-516,6 29-1677,-6-29-2193,0 0 0,0 0-258,0 0-258</inkml:trace>
          <inkml:trace contextRef="#ctx0" brushRef="#br0" timeOffset="2043.6036">-1300 1670 11868,'0'-19'5031,"4"-8"-516,-4 27 387,0 0-2580,0-21-774,0 21-645,0 0-258,0 0-129,0 0-129,0 0-257,0 0-130,0 18 0,0-18 0,4 19 0,-4-19 0,3 25 0,-3-25 0,2 32 0,-2-12 0,2 3 0,0 5 0,1 8 0,-1 6 0,1 8 0,1 4 0,0 4 0,-3 5 0,3-1 0,1-2 0,-1-1 0,1-6 0,-1-6 0,1-8 0,0-7 0,-1-9 0,-1-5 0,-3-18 0,4 17 0,-4-17 0,0 0-1807,0 0-2966,-9 0-387,9 0 0,-23-14-387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57:28.23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context xml:id="ctx1">
      <inkml:inkSource xml:id="inkSrc4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09-23T01:16:16.525"/>
    </inkml:context>
    <inkml:brush xml:id="br1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5028BFF0-3790-4D89-BA31-175CD1E52717}" emma:medium="tactile" emma:mode="ink">
          <msink:context xmlns:msink="http://schemas.microsoft.com/ink/2010/main" type="writingRegion" rotatedBoundingBox="9407,5130 17073,5594 16775,10505 9110,10041"/>
        </emma:interpretation>
      </emma:emma>
    </inkml:annotationXML>
    <inkml:traceGroup>
      <inkml:annotationXML>
        <emma:emma xmlns:emma="http://www.w3.org/2003/04/emma" version="1.0">
          <emma:interpretation id="{3741B91C-2D40-4D78-BA35-EFD426D7EC13}" emma:medium="tactile" emma:mode="ink">
            <msink:context xmlns:msink="http://schemas.microsoft.com/ink/2010/main" type="paragraph" rotatedBoundingBox="9251,6601 17038,5380 17273,6875 9485,8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17D10-C59D-4F21-992D-526D95742EF0}" emma:medium="tactile" emma:mode="ink">
              <msink:context xmlns:msink="http://schemas.microsoft.com/ink/2010/main" type="line" rotatedBoundingBox="9251,6601 17038,5380 17273,6875 9485,8096">
                <msink:destinationLink direction="with" ref="{91F49EB7-ACF1-472B-BDDE-3C15AEECF98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A93D31-C596-4304-A480-B2841201F9E3}" emma:medium="tactile" emma:mode="ink">
                <msink:context xmlns:msink="http://schemas.microsoft.com/ink/2010/main" type="inkWord" rotatedBoundingBox="9300,6911 12828,6357 13014,7543 9485,8096"/>
              </emma:interpretation>
              <emma:one-of disjunction-type="recognition" id="oneOf0">
                <emma:interpretation id="interp0" emma:lang="en-US" emma:confidence="0">
                  <emma:literal>Taste.</emma:literal>
                </emma:interpretation>
                <emma:interpretation id="interp1" emma:lang="en-US" emma:confidence="0">
                  <emma:literal>I-Ste.</emma:literal>
                </emma:interpretation>
                <emma:interpretation id="interp2" emma:lang="en-US" emma:confidence="0">
                  <emma:literal>To-Ste.</emma:literal>
                </emma:interpretation>
                <emma:interpretation id="interp3" emma:lang="en-US" emma:confidence="0">
                  <emma:literal>To-ste.</emma:literal>
                </emma:interpretation>
                <emma:interpretation id="interp4" emma:lang="en-US" emma:confidence="0">
                  <emma:literal>It-Ste.</emma:literal>
                </emma:interpretation>
              </emma:one-of>
            </emma:emma>
          </inkml:annotationXML>
          <inkml:trace contextRef="#ctx0" brushRef="#br0">14466 4762 8772,'-29'0'3870,"29"0"258,0 0-387,16 7-2064,-16-7-645,29 10 0,-29-10 0,37 11-387,-16-9-129,15 7 0,0-7 0,13 5-129,7-6 129,13 5-129,7-6 0,12 2-129,-3-2 0,6 1-129,-6-1 129,-1 0 0,-9 0-129,-8 0 129,-10 0-129,-7 0 0,-11 0 129,-1 0-129,-8 0 0,0-1 129,-7-1-129,2 0 0,-3 0-129,-3 2 129,-1 0-129,-2 0 129,-16 0-129,21 0 129,-21 0-129,0 0 0,0 0 129,0 0-129,0 0 0,0 0-129,0 0 129,0 0-129,0 0 0,0 0 129,16 0-129,-16 0 0,0 0 129,20 0 0,-20 0 0,16-2 0,-16 2 0,0 0 0,0 0 129,16-1-129,-16 1 129,0 0-129,0 0 0,0 0 0,0 0 0,0 0-129,0 0-129,0 0-129,0 0 0,0 0-258,0 0 129,-13 0 0,13 0 0,0 0 129,0 0 129,-17 0 129,17 0 129,0 0 0,0 0 129,0 0 129,0 0-129,0 0 129,0 0 0,0 0-129,0 0 129,0 0 0,0-18 0,0 18-129,12-2 129,-12 2 0,18-7-129,-18 7 129,20-7-129,-20 7 129,16-9-129,-16 9 0,0 0 129,0 0-129,12-18 0,-12 18 0,0 0-129,0 0 0,0 0-129,0 0-258,0 0-129,-18-5-1032,18 5-2838,0 0-516,-23 9 129,23-9-387</inkml:trace>
          <inkml:trace contextRef="#ctx0" brushRef="#br0" timeOffset="1840.8032">14587 5863 12255,'37'19'4773,"-37"-19"-258,28 36 0,-19-6-2580,-9-10-774,4 8-516,-4-7-258,0 1-129,0-6-129,0-16-258,0 21 129,0-21-129,0 0 129,3-9-129,6-10 129,2-4 0,1-6 0,5-3 0,-3-3 258,4-1-129,-2 2 258,1 6-129,-4-1 129,5 10-129,-8 1 129,8 11-129,-18 7 1,34 2-259,-18 12 0,4 9 0,-3 2 0,3 9 0,-4-1 0,-2 7 0,-3-3 0,-2-2 0,1 6 0,-10-10-3613,0 1-1289,-1-6-129,-3 1-129,-1-7-645</inkml:trace>
          <inkml:trace contextRef="#ctx0" brushRef="#br0" timeOffset="1341.6023">14323 5724 13416,'9'-69'4644,"-4"47"-258,-5 4 0,0 18-2967,0 0-1419,0 0-2709,0 0-1548,0 25-129,0 0-387,-3 0-129</inkml:trace>
          <inkml:trace contextRef="#ctx0" brushRef="#br0" timeOffset="1185.602">14325 5772 11223,'16'-4'4773,"-16"4"0,0 0-129,7 25-1290,-7-25-2322,2 36-129,-2-16-387,5 8-129,-1-1-129,1 3-129,0-2-258,-1-3-129,1 0-129,-5-25-774,11 36-2451,-11-36-1161,0 16 129,0-16-387,0 0 0</inkml:trace>
          <inkml:trace contextRef="#ctx0" brushRef="#br0" timeOffset="780.0014">13572 5390 12384,'-11'-40'4773,"11"40"-258,0-21 129,0 21-2322,18 0-1032,-18 0-387,30 39-258,-12-5-129,10 14-129,-3 4 1,5 8-388,-5 2 0,2 4 0,-4-4 0,-3-1 0,-2-6 0,-4-5 0,-2-11 0,-3-7 0,-4-9 0,1-7 0,-6-16 0,0 0 0,16-16 0,-7-14 0,-2-11 0,4-11 0,-1-13 0,3-10 0,-3-7 0,1-2 0,-4 4 0,2 7 0,-5 9 0,-1 13 0,1 15 0,-4 11 0,0 25 0,0 0-3742,-7 24-1418,1 2 0,6 12-516</inkml:trace>
          <inkml:trace contextRef="#ctx0" brushRef="#br0" timeOffset="67470.1185">8205 6121 6708,'0'0'4386,"0"0"-258,-20-22-258,20 22-1677,0 0-645,-10-21 0,10 21-258,0 0-387,0 0-258,0 0 0,0 0-129,-7-16 129,7 16-129,0 0 0,25 0 0,-1-7 0,19 5 0,3-9 0,17 6 0,2-6-386,8 2-130,0-3 0,-3 0 0,-8 3 0,-7 0 0,-10 5 0,-12-3 0,-2 7-259,-31 0-1547,35-5-2838,-35 5-516,0 0 129,0 9-516</inkml:trace>
          <inkml:trace contextRef="#ctx0" brushRef="#br0" timeOffset="67797.7191">8682 6026 10965,'0'0'5160,"0"0"-387,-9 18 258,9-18-1419,5 18-2322,-5-18-129,5 32-516,-3-14-515,5 12-130,-3 2 0,3 7 0,-2 0 0,2 8 0,2-1 0,-1 4 0,0-4 0,0-3 0,0-8 0,0-5 0,-1-5 0,-2-9 0,0 0 0,-5-16-517,0 0-1676,0 0-2709,0 0-258,0 0-129,11-19-258</inkml:trace>
          <inkml:trace contextRef="#ctx0" brushRef="#br0" timeOffset="68936.5211">8989 6519 12126,'9'-18'5160,"-9"18"-387,0 0 129,0 0-2580,0 0-1032,15 9-516,-15-9-129,3 32-258,-1-7-129,5 5-128,-2 2-130,1 0-130,3 6-515,-9-19-1419,7 8-2580,0-7-516,2-4 0,-9-16-387</inkml:trace>
          <inkml:trace contextRef="#ctx0" brushRef="#br0" timeOffset="51277.29">11681 6386 13029,'0'0'4773,"-7"-22"-387,7 22 0,16-3-3096,-16 3-903,14-22-1548,-14 22-3225,0 0 129,0 0-387,-16-5-258</inkml:trace>
          <inkml:trace contextRef="#ctx0" brushRef="#br0" timeOffset="51105.6898">11017 6830 12255,'39'-35'4515,"-23"21"-387,-5-6 0,-2-3-2967,14 3-774,2-1-387,5-9-516,15 12-516,-6-19-1548,12 5-1161,6 7-645,-3-7-129,1 7-129</inkml:trace>
        </inkml:traceGroup>
        <inkml:traceGroup>
          <inkml:annotationXML>
            <emma:emma xmlns:emma="http://www.w3.org/2003/04/emma" version="1.0">
              <emma:interpretation id="{43188A80-CA88-4497-9DAA-8BFC6065A68C}" emma:medium="tactile" emma:mode="ink">
                <msink:context xmlns:msink="http://schemas.microsoft.com/ink/2010/main" type="inkWord" rotatedBoundingBox="14624,5759 17038,5380 17269,6848 14854,7227"/>
              </emma:interpretation>
              <emma:one-of disjunction-type="recognition" id="oneOf1">
                <emma:interpretation id="interp5" emma:lang="en-US" emma:confidence="0">
                  <emma:literal>via</emma:literal>
                </emma:interpretation>
                <emma:interpretation id="interp6" emma:lang="en-US" emma:confidence="0">
                  <emma:literal>Via</emma:literal>
                </emma:interpretation>
                <emma:interpretation id="interp7" emma:lang="en-US" emma:confidence="0">
                  <emma:literal>win</emma:literal>
                </emma:interpretation>
                <emma:interpretation id="interp8" emma:lang="en-US" emma:confidence="0">
                  <emma:literal>vine</emma:literal>
                </emma:interpretation>
                <emma:interpretation id="interp9" emma:lang="en-US" emma:confidence="0">
                  <emma:literal>wins</emma:literal>
                </emma:interpretation>
              </emma:one-of>
            </emma:emma>
          </inkml:annotationXML>
          <inkml:trace contextRef="#ctx0" brushRef="#br0" timeOffset="68187.7197">9005 6336 15351,'18'-11'5160,"-18"11"-258,0 0-903,0 0-2838,0 0-258,16-9-387,-16 9-129,0 0 1,25-5-388,-7 3 0,3-3 0,10 0 0,2-3 0,8 1 0,0 0 0,4 0 0,-4 0 0,-4 0 0,-3 3 0,-8 1 0,-4 1 0,-22 2 0,25 0 0,-25 0-1162,0 0-3869,0 0-258,0 0 0,0 0-258</inkml:trace>
          <inkml:trace contextRef="#ctx0" brushRef="#br0" timeOffset="69622.9222">10057 5961 14448,'5'-25'4902,"-5"25"-387,-4-18 129,-15 7-3225,19 11-774,-32 0-258,12 4-129,-1 3-258,-2 5 129,5 1-258,0-1 129,18-12 0,-19 25 0,19-25 0,0 23 0,0-23 0,26 23 0,-2-12 129,6 3 129,0-1 0,7 3-258,-1-2 258,3 4-129,-3-2 258,-1 3-257,-6-3-130,-3 6 0,-6-5 0,-6 5 0,-7-6 0,-7 2 0,-3-2 0,-13-2 0,-7 0 0,-8-5 0,-2 0 0,-8-4 0,0 1 0,2-5 0,-2-1 0,5 0 0,2 0 0,8-3 0,4 1 0,4-7 0,18 9-1678,-24-2-2450,24 2-1032,0 0 258,0 0-645,0 0-258</inkml:trace>
          <inkml:trace contextRef="#ctx0" brushRef="#br0" timeOffset="70090.9231">10468 6169 16125,'0'-29'5031,"-13"3"258,13 26-387,-12-16-3482,-8 1-1420,20 15 0,-18-9 0,18 9 0,-17-3 0,17 3 0,0 0 0,-18 0 0,18 0 0,0 0 0,-6 16 0,6-16 0,0 23 0,0-23 0,15 28 0,-15-28 0,26 31 0,-26-31 0,29 21 0,-13-16 0,2-3 0,1-2 0,1-2 0,3-7 0,0-5 0,4 0 0,-2 0 0,1 1 0,1 1 0,-4 5 0,-2 3 0,-3 4 0,-2 0 0,-16 0 0,27 13 0,-27-13-775,27 19-1031,-27-19-2967,30 0-258,-11-9 0,4-7-129</inkml:trace>
          <inkml:trace contextRef="#ctx0" brushRef="#br0" timeOffset="70543.3239">10935 5738 16899,'-23'-37'4902,"23"37"129,0 0-129,-16-4-3869,23 20-1033,1 11 0,8 10 0,-2 2 0,5 11 0,-1 4 0,0-1 0,-2 2 0,-4-3 0,-1-4 0,-6-11 0,4 0 0,-9-15 0,4-1-904,-4-21-128,0 0 258,0 0 0,-2-14 129,-7-11 258,4 4 0,-8-8 387,3-1 0,1 5 387,-2-2 0,8 11 387,-5-7-129,8 23 258,8-23 0,16 18-129,3-6-644,18 4-130,4-7 0,17 1 0,9-4 0,10-1 0,4-2 0,-3-1 0,-10 7 0,-12-2 0,-9 12 0,-37 1-4000,-18 3-1031,0 0 0,-19 5-387</inkml:trace>
          <inkml:trace contextRef="#ctx1" brushRef="#br1">10643 6094,'0'0,"0"0,0 0,0 0,0 0,0 0,0 0,0 0,0 0,0 0,0 0,0 0,0 0,0 0,0 0</inkml:trace>
        </inkml:traceGroup>
      </inkml:traceGroup>
    </inkml:traceGroup>
    <inkml:traceGroup>
      <inkml:annotationXML>
        <emma:emma xmlns:emma="http://www.w3.org/2003/04/emma" version="1.0">
          <emma:interpretation id="{66AF7114-3FC1-4C7E-AF5C-8F46527A7E1B}" emma:medium="tactile" emma:mode="ink">
            <msink:context xmlns:msink="http://schemas.microsoft.com/ink/2010/main" type="paragraph" rotatedBoundingBox="9299,7382 16391,7931 16188,10553 9096,100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F3D620-F85E-445E-B9EE-FF49F0FF63AB}" emma:medium="tactile" emma:mode="ink">
              <msink:context xmlns:msink="http://schemas.microsoft.com/ink/2010/main" type="line" rotatedBoundingBox="9299,7382 16391,7931 16257,9659 9165,9110"/>
            </emma:interpretation>
          </emma:emma>
        </inkml:annotationXML>
        <inkml:traceGroup>
          <inkml:annotationXML>
            <emma:emma xmlns:emma="http://www.w3.org/2003/04/emma" version="1.0">
              <emma:interpretation id="{98D0EA6E-EF10-4145-9EA3-B2C181717371}" emma:medium="tactile" emma:mode="ink">
                <msink:context xmlns:msink="http://schemas.microsoft.com/ink/2010/main" type="inkWord" rotatedBoundingBox="11020,7515 16391,7931 16278,9394 10907,8978"/>
              </emma:interpretation>
              <emma:one-of disjunction-type="recognition" id="oneOf2">
                <emma:interpretation id="interp10" emma:lang="en-US" emma:confidence="0">
                  <emma:literal>Enzi-Erin-VT</emma:literal>
                </emma:interpretation>
                <emma:interpretation id="interp11" emma:lang="en-US" emma:confidence="0">
                  <emma:literal>Teri-Erin-VT</emma:literal>
                </emma:interpretation>
                <emma:interpretation id="interp12" emma:lang="en-US" emma:confidence="0">
                  <emma:literal>Teri-Erin-VT,</emma:literal>
                </emma:interpretation>
                <emma:interpretation id="interp13" emma:lang="en-US" emma:confidence="0">
                  <emma:literal>Enzi-Erin-VT,</emma:literal>
                </emma:interpretation>
                <emma:interpretation id="interp14" emma:lang="en-US" emma:confidence="0">
                  <emma:literal>Fez-riot-twin-VT</emma:literal>
                </emma:interpretation>
              </emma:one-of>
            </emma:emma>
          </inkml:annotationXML>
          <inkml:trace contextRef="#ctx0" brushRef="#br0" timeOffset="81572.5432">10055 6982 12642,'19'-25'4773,"-19"25"-387,0 0 0,0 0-3096,-21-7-516,2 8-387,-8 6-258,-2 6 0,1-2-129,3 1 129,4 1-129,21-13 0,-23 21 129,23-21-129,0 18 129,0-18 129,19 17-129,1-6 258,1-4 0,9 4 0,-3 0 0,7 1 0,-4-3-129,4 5 129,-2-3-129,0 3-129,-5-1 1,-3 1-130,-8-2 0,-16-12 0,18 25 0,-18-25 0,-3 23 0,-15-12 0,-5-4 0,-4 0 0,-5-2 0,-3-3 0,-3-2 0,1 0 0,1 0 0,4 0 0,2-5 0,3 1 0,8 1 0,1-3 0,18 6 0,-27-8-1033,27 8-3224,0 0-903,0 0 129,0 0-387,13 14-387</inkml:trace>
          <inkml:trace contextRef="#ctx0" brushRef="#br1" timeOffset="1.1572E6">10005 7843 12513,'0'-25'4902,"0"25"-387,0-16-129,0 16-2322,0 0-903,0 0-387,0 0-258,11 9-129,5 15-129,-2 1 0,7 11 129,-1 0-129,3 4 0,-3-2-128,-3 1-130,1-5 0,-4-8 0,-3-2 0,-2-7 0,-9-17 0,16 13 0,-16-13 0,21-30 0,-6-8 0,2-10 0,-1-12 0,2-12 0,-2-4 0,-2 3 0,-3 9 0,-6 9 0,-1 14 0,-4 7 0,0 34 0,0 0-2452,0 0-2450,-9 27-387,9 8-129,2 3 0</inkml:trace>
          <inkml:trace contextRef="#ctx0" brushRef="#br0" timeOffset="82024.944">10613 7170 14190,'18'-14'4902,"-14"-13"-129,-13 17-129,9 10-2967,-30-9-774,12 9-258,-9 0-129,6 0-387,-2 5 129,3 2-128,2 4-130,18-11 0,-25 21 0,25-21-130,-10 27 1,10-27 0,0 30 0,0-30-258,5 25 387,-5-25-258,23 18 387,-23-18-129,29 3 258,-8-3 129,-1-5-129,5-6-128,-4-3-130,7 2 0,-1-4 0,3 3 0,1 4 0,1 4 0,0 5 0,-2 0 0,2 7 0,-6 6 0,1 4 0,-7-2 0,5 2-259,-25-17-1547,32 15-2967,-32-15-258,32 0 129,-15-11-387</inkml:trace>
          <inkml:trace contextRef="#ctx0" brushRef="#br1" timeOffset="1.15754E6">10670 7940 15738,'2'-23'4902,"-2"23"-129,-12-10-387,-6 10-3354,13 14-516,-4 5-258,3 8-129,3 3-129,1 4 0,2 0 129,4-2-129,6-4 0,3-1 258,3-6-129,1-5 129,-17-16 1,34 13-259,-34-13 0,32-9 0,-23-11 0,2-6 0,-9-10 0,-2-5 0,0-3 0,-15-1 0,-1 12 0,-26 2-3742,15 8-1289,-9 5-129,6 11-387</inkml:trace>
          <inkml:trace contextRef="#ctx0" brushRef="#br1" timeOffset="1.15778E6">10983 7876 15609,'54'-28'4902,"-19"14"-129,6 1-129,9 10-3354,-11-8-903,4 6-387,-2 5-516,-16-7-1032,7 7-2967,-32 0-258,7 17-129,-7-17-258</inkml:trace>
          <inkml:trace contextRef="#ctx0" brushRef="#br0" timeOffset="82492.9448">11172 6839 15996,'-4'-57'5031,"4"41"0,0 16-258,0 0-3483,13 7-644,1 20-646,-5 5 0,5 9 0,-1 7 0,1 6 0,-2 2 0,-3 1 0,-2 0 0,-7-5 0,4-6 0,-4-10 0,0-6 0,-5-12-259,5-18-386,0 0 129,0 0 129,-20-9 258,15-13-129,-4-4 129,-2-1 0,2-1 258,-1-1-129,2 6 387,0 0-258,6 7 258,0-2 0,2 18 129,11-18-129,14 15-257,5-4-130,16 3 0,7-1 0,20 1 0,4-1 0,6-2 0,1 1 0,-4 1 0,-11 2 0,-12-3 0,-12 4 0,-18-1 0,-4 3 0,-23 0-4774,0 0-386,-15 2 0,-4-1-258</inkml:trace>
          <inkml:trace contextRef="#ctx0" brushRef="#br1" timeOffset="1.15795E6">11094 8026 7482,'0'18'4644,"12"1"-129,6-17-387,14 0-645,7 5-1806,2-7-1419,3 0-1806,3-6-2451,8 6 0,-7-8-387,3 4-387</inkml:trace>
          <inkml:trace contextRef="#ctx0" brushRef="#br1" timeOffset="1.15835E6">11766 7517 16125,'13'-16'5031,"4"4"-129,-17 12-258,27 10-3483,-18 6-387,10 16-644,1 2-130,7 12 0,1 2 0,2 6 0,2 1 0,-3 2 0,-2-4 0,-6-7 0,-1-5 0,-4-7 0,-4-9 0,-1-5 0,-11-20 0,0 0 0,17-25 0,-11-14 0,1-20 0,2-12 0,0-13 0,1-5 0,1 2 0,0 5 0,-1 15 0,-4 8 0,3 23 0,-9 8 0,0 28-4774,0 0-386,10 18 0,-10 5-387</inkml:trace>
          <inkml:trace contextRef="#ctx0" brushRef="#br1" timeOffset="1.15871E6">12366 7636 13416,'-8'-103'4386,"5"62"-516,3 25-1161,0 16-5676,0 0-645,19 0-645,-19 0-387</inkml:trace>
          <inkml:trace contextRef="#ctx0" brushRef="#br1" timeOffset="1.15857E6">12374 7709 14448,'20'20'4902,"-9"-1"-258,-1 8 0,-6-4-3225,10 18-645,-3 0-774,-4-2-645,9 7-2064,-11-8-1935,-1-8 129,-4-11-387,0-19-258</inkml:trace>
          <inkml:trace contextRef="#ctx0" brushRef="#br1" timeOffset="1.15915E6">12559 7773 12642,'52'13'4902,"-27"1"-258,-2 2 129,-2 16-1806,-12-16-2064,9 12-258,-11-5-258,0 6-129,-3-6-129,-1 0 0,-3-5-129,2-2 0,-2-16 0,0 0 0,0 0 0,0 0 129,25-28-129,-12-6 259,3-9-259,1-3 0,1 0 0,2 1 0,-3 4 0,1 9 0,-2 4 0,2 13 0,0 10 0,1 7 0,-1 12 0,4 13 0,1 7 0,-2 5 0,0 3 0,-1 3 0,0-1 0,-8-8 0,4 3 0,-12-21-1162,10 7-3611,-14-25-387,14 26 258,-14-26-516</inkml:trace>
          <inkml:trace contextRef="#ctx0" brushRef="#br1" timeOffset="1.15934E6">13349 7892 12513,'20'-21'5031,"8"10"-387,-8 4 129,1-5-2193,13 12-1419,-2-4-516,9-1-516,7 5-516,-7-13-3096,12 3-1032,-1 1-387,-4-4 0,-7 1-387</inkml:trace>
          <inkml:trace contextRef="#ctx0" brushRef="#br1" timeOffset="1.1599E6">14077 7423 13803,'0'-20'4644,"19"6"0,-19 14-129,41 20-2967,-28 1-645,17 20-129,-9 5-258,11 15 0,-7 1-129,4 7-129,-4-1 1,-4-1-259,-3-6 0,-4-10 0,-5-10 0,-2-10 0,-2-12 0,-5-19 0,0 0 0,11-19 0,-4-19 0,0-12 0,2-14 0,3-10 0,1-8 0,-1-5 0,1 3 0,1 8 0,-1 12 0,-5 8 0,10 26-1033,-11 2-3740,-7 28-387,0 0 258,16 1-645</inkml:trace>
          <inkml:trace contextRef="#ctx0" brushRef="#br1" timeOffset="1.16015E6">14664 7764 15996,'39'-7'4902,"-11"2"-129,3-2-129,15 5-3870,-5-5-129,16 2-387,0-1-129,-2-1-387,2 7-387,-20-14-1290,11 10-2709,-18 1-129,-8 1-258,-22 2-129</inkml:trace>
          <inkml:trace contextRef="#ctx0" brushRef="#br1" timeOffset="1.16034E6">15121 7741 12255,'-27'43'4902,"17"-15"-258,1 6 129,-16-7-2709,25 28-645,-18-12-387,14 10-387,-6-3-516,4-2-129,6 2-516,-9-18-1935,8 3-2193,1-5-129,0-8-129,3-4-387</inkml:trace>
          <inkml:trace contextRef="#ctx0" brushRef="#br0" timeOffset="71214.1251">8145 7106 10707,'-22'-3'4644,"22"3"387,0 0-258,0 0-2064,20-24-1032,24 24-645,1-8-129,22 8-129,1-8-257,14 7-517,1-3 0,-1 2 0,-7 2 0,-11-1 0,-9 1 0,-16-2 0,-3 2-388,-36 0-3482,21-4-1161,-21 4-258,0 0-129,-12-7-129</inkml:trace>
          <inkml:trace contextRef="#ctx0" brushRef="#br0" timeOffset="71463.7256">8664 7058 14061,'-27'23'5031,"9"11"0,10-14 0,8 13-3483,-6-6-258,6 12-515,-2-1-775,2 2 0,0-2 0,2 1 0,4-3 0,-3-6 0,6 0 0,-7-14-388,16 12-2837,-18-28-1806,16 20 0,-16-20-387,19 0-129</inkml:trace>
          <inkml:trace contextRef="#ctx0" brushRef="#br0" timeOffset="71822.5261">8828 7368 14577,'23'-41'5289,"-9"25"-258,-2-2 0,-12 18-3225,23-14-903,-5 14-773,-18 0-130,29 5 0,-29-5 0,18 32 0,-15-9 0,-3 2 0,-5 5 0,-11-1 0,-4 1 0,-5 0 0,0-5 0,0-4 0,2-1 0,4-4 0,19-16 0,-22 20 0,22-20 0,0 0 0,0 0 0,20 1 0,1-1 0,8 0 0,3 0 0,3-5 0,8 5 0,-7-12-904,8 8-3998,-7-3-258,-1-4 129,-6-3-516</inkml:trace>
          <inkml:trace contextRef="#ctx0" brushRef="#br0" timeOffset="72025.3265">9194 7296 13287,'41'-17'4773,"-14"13"-258,12 4-129,-5 0-3483,19 0-3870,2 0-1419,-5 0-129,3 0-258,-5-7-774</inkml:trace>
          <inkml:trace contextRef="#ctx0" brushRef="#br0" timeOffset="50700.0891">8806 8321 9159,'34'-30'4128,"-14"17"-129,-6-13-258,9-3-1935,11 1-774,5-8-903,9-6-516,18 4-1032,0-6-2322,5-10-129,10 8-387,-6-9-387</inkml:trace>
        </inkml:traceGroup>
      </inkml:traceGroup>
      <inkml:traceGroup>
        <inkml:annotationXML>
          <emma:emma xmlns:emma="http://www.w3.org/2003/04/emma" version="1.0">
            <emma:interpretation id="{5C972454-7FE4-4CC5-82E5-4671C0F2D6B6}" emma:medium="tactile" emma:mode="ink">
              <msink:context xmlns:msink="http://schemas.microsoft.com/ink/2010/main" type="line" rotatedBoundingBox="10343,9142 13647,9342 13588,10312 10284,10112"/>
            </emma:interpretation>
          </emma:emma>
        </inkml:annotationXML>
        <inkml:traceGroup>
          <inkml:annotationXML>
            <emma:emma xmlns:emma="http://www.w3.org/2003/04/emma" version="1.0">
              <emma:interpretation id="{7C6C893B-412C-4FE5-8BAD-E83D062BBBA6}" emma:medium="tactile" emma:mode="ink">
                <msink:context xmlns:msink="http://schemas.microsoft.com/ink/2010/main" type="inkWord" rotatedBoundingBox="10343,9142 13647,9342 13588,10312 10284,10112"/>
              </emma:interpretation>
              <emma:one-of disjunction-type="recognition" id="oneOf3">
                <emma:interpretation id="interp15" emma:lang="en-US" emma:confidence="0">
                  <emma:literal>To-tin</emma:literal>
                </emma:interpretation>
                <emma:interpretation id="interp16" emma:lang="en-US" emma:confidence="0">
                  <emma:literal>Titling</emma:literal>
                </emma:interpretation>
                <emma:interpretation id="interp17" emma:lang="en-US" emma:confidence="0">
                  <emma:literal>To-kin</emma:literal>
                </emma:interpretation>
                <emma:interpretation id="interp18" emma:lang="en-US" emma:confidence="0">
                  <emma:literal>To-bin</emma:literal>
                </emma:interpretation>
                <emma:interpretation id="interp19" emma:lang="en-US" emma:confidence="0">
                  <emma:literal>to-tin</emma:literal>
                </emma:interpretation>
              </emma:one-of>
            </emma:emma>
          </inkml:annotationXML>
          <inkml:trace contextRef="#ctx0" brushRef="#br0" timeOffset="88576.9556">9274 8654 6321,'-30'-13'4644,"3"3"-387,27 10 129,0 0-1806,-25-20-516,25 20-258,0 0-387,0 0-387,0 0-129,0 0-387,16-18 129,6 18-129,-1-7 0,22 4 0,5-6-129,16 2-128,1-6-259,17 2 0,2-3 0,7 2 0,-6-1 0,-9 3 0,-11 2 0,-12 3 0,-10 2 0,-15 1 0,-7 2 0,-21 0 0,18 7-1162,-18-7-3482,-9 11-516,9-11 258,-28 10-387</inkml:trace>
          <inkml:trace contextRef="#ctx0" brushRef="#br0" timeOffset="88873.3561">9895 8542 12126,'-22'9'4902,"22"-9"-258,-8 28 258,8-1-2451,-6-11-903,8 17-387,-2 0-258,7 9-773,-2-1-130,6 7 0,-4-2 0,0 4 0,2-5 0,-2-3 0,1-3 0,-5-5 0,2 0 0,-5-14-259,6 10-1418,-6-30-1935,-2 19-1290,2-19 0,0 0-258,0 0-129</inkml:trace>
          <inkml:trace contextRef="#ctx0" brushRef="#br0" timeOffset="89091.7564">10046 9022 12126,'5'-27'4773,"-5"27"-387,0 0 387,15 9-2451,-15-9-903,1 37-516,-1-17-129,6 14-129,-6-2-387,3 0-258,1 3-516,-4-10-516,10 13-1419,-8-15-2322,4-4 129,-6-19-516,9 22 258</inkml:trace>
          <inkml:trace contextRef="#ctx0" brushRef="#br0" timeOffset="89356.957">10448 9052 15609,'30'-12'4773,"-10"6"0,5 5-258,14 1-3096,-9 0-645,15 0-387,-1 0-387,2 0-645,13 5-1290,-9-5-2709,0 0 0,-4 0-516,-3-11 129</inkml:trace>
          <inkml:trace contextRef="#ctx0" brushRef="#br0" timeOffset="89731.3576">11433 8467 12384,'6'-21'4773,"-6"21"-129,0 0 129,0-18-1935,0 18-1161,0 14-645,5 7-386,-5 1-646,7 13 0,-3 4 0,6 13 0,-2 5 0,4 5 0,1 2 0,-1 0 0,0 0 0,-3-9 0,4-1 0,-11-20 0,12 8-1291,-14-22-3611,0-20-129,3 16 129,-3-16-387</inkml:trace>
          <inkml:trace contextRef="#ctx0" brushRef="#br0" timeOffset="89918.558">11734 8912 14061,'23'-2'4773,"-23"2"-129,18 21 129,-18-21-2838,11 46-645,-11-22-516,9 9-387,-6-2-516,-3-10-774,13 4-3354,-13-7-645,0-2 258,0-16-516</inkml:trace>
          <inkml:trace contextRef="#ctx0" brushRef="#br0" timeOffset="90058.9581">11780 8757 17028,'9'-80'4257,"0"58"-258,-9 22-1935,0-26-5676,0 26-516,23 5-645,-5 9-129</inkml:trace>
          <inkml:trace contextRef="#ctx0" brushRef="#br0" timeOffset="90417.7589">12065 8905 12384,'30'55'5031,"-14"-27"-387,0 1 129,-2-13-1677,8 17-1548,-17-15-903,6 7-258,-6-7-258,-5-18-129,7 27-129,-7-27 0,0 0 0,0 0 0,0 0 129,7-24 129,-1-2 0,3-4 129,-1-8-128,5 4-130,1-5 0,6 11 0,-2 1 0,3 15 0,-2 8 0,3 8 0,-1 19 0,0 9 0,1 12 0,-6-1 0,3 14 0,-12-6-3484,4 5-1418,-9-8-258,-2 0-387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6:53.12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B5EE9828-19C6-4B54-8CD0-49273C91FD8D}" emma:medium="tactile" emma:mode="ink">
          <msink:context xmlns:msink="http://schemas.microsoft.com/ink/2010/main" type="writingRegion" rotatedBoundingBox="16616,8526 17110,8526 17110,9015 16616,9015"/>
        </emma:interpretation>
      </emma:emma>
    </inkml:annotationXML>
    <inkml:traceGroup>
      <inkml:annotationXML>
        <emma:emma xmlns:emma="http://www.w3.org/2003/04/emma" version="1.0">
          <emma:interpretation id="{6AEBDF39-3775-494B-98AB-B649E36E7558}" emma:medium="tactile" emma:mode="ink">
            <msink:context xmlns:msink="http://schemas.microsoft.com/ink/2010/main" type="paragraph" rotatedBoundingBox="16616,8526 17110,8526 17110,9015 16616,9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261D3F-F1B9-47E6-B932-78B7DB043857}" emma:medium="tactile" emma:mode="ink">
              <msink:context xmlns:msink="http://schemas.microsoft.com/ink/2010/main" type="line" rotatedBoundingBox="16616,8526 17110,8526 17110,9015 16616,9015"/>
            </emma:interpretation>
          </emma:emma>
        </inkml:annotationXML>
        <inkml:traceGroup>
          <inkml:annotationXML>
            <emma:emma xmlns:emma="http://www.w3.org/2003/04/emma" version="1.0">
              <emma:interpretation id="{C9F4F2C3-D09E-4DB8-A2DA-DCAB11E1332D}" emma:medium="tactile" emma:mode="ink">
                <msink:context xmlns:msink="http://schemas.microsoft.com/ink/2010/main" type="inkWord" rotatedBoundingBox="16616,8526 17110,8526 17110,9015 16616,9015"/>
              </emma:interpretation>
              <emma:one-of disjunction-type="recognition" id="oneOf0">
                <emma:interpretation id="interp0" emma:lang="en-US" emma:confidence="0">
                  <emma:literal>n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no</emma:literal>
                </emma:interpretation>
              </emma:one-of>
            </emma:emma>
          </inkml:annotationXML>
          <inkml:trace contextRef="#ctx0" brushRef="#br0">0 18 10836,'30'34'4515,"-14"-9"129,2 3-258,0 17-2064,-10-17-1032,16 16-516,-14-10-129,4 4-258,-6-8-129,-1-3-129,-5-6 129,1-5-129,-3-16 0,0 0 0,0 0 0,0 0 0,0-18 0,0-9-129,0-6 0,5-8 0,3-4 129,2 1 0,1-1 0,3 8 0,-1 0 129,1 8 0,-4 6 0,-10 23-129,25-9 1,-25 9-130,29 27 0,-10 5 0,-1 5 0,5 9 0,0 2 0,2 2 0,-3 0 0,-3-9 0,1 2 0,-13-18-388,9 7-4256,-13-9-516,-1-4 258,-2-3-645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01:22.65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3A82D6-A94B-45EE-BFF4-B4624A743D0C}" emma:medium="tactile" emma:mode="ink">
          <msink:context xmlns:msink="http://schemas.microsoft.com/ink/2010/main" type="writingRegion" rotatedBoundingBox="942,521 21123,228 21394,18909 1213,19201"/>
        </emma:interpretation>
      </emma:emma>
    </inkml:annotationXML>
    <inkml:traceGroup>
      <inkml:annotationXML>
        <emma:emma xmlns:emma="http://www.w3.org/2003/04/emma" version="1.0">
          <emma:interpretation id="{D137CBB1-1B87-484C-9B9C-B47D6290C69D}" emma:medium="tactile" emma:mode="ink">
            <msink:context xmlns:msink="http://schemas.microsoft.com/ink/2010/main" type="paragraph" rotatedBoundingBox="944,419 20664,733 20646,1876 926,1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6CF496-A8F6-40B7-B7C7-720D5140FBD8}" emma:medium="tactile" emma:mode="ink">
              <msink:context xmlns:msink="http://schemas.microsoft.com/ink/2010/main" type="line" rotatedBoundingBox="944,419 20664,733 20646,1876 926,1562"/>
            </emma:interpretation>
          </emma:emma>
        </inkml:annotationXML>
        <inkml:traceGroup>
          <inkml:annotationXML>
            <emma:emma xmlns:emma="http://www.w3.org/2003/04/emma" version="1.0">
              <emma:interpretation id="{DDED4399-653A-4562-B22F-46B4B6B2CF16}" emma:medium="tactile" emma:mode="ink">
                <msink:context xmlns:msink="http://schemas.microsoft.com/ink/2010/main" type="inkWord" rotatedBoundingBox="943,495 7814,605 7797,1671 926,1562"/>
              </emma:interpretation>
              <emma:one-of disjunction-type="recognition" id="oneOf0">
                <emma:interpretation id="interp0" emma:lang="en-US" emma:confidence="0">
                  <emma:literal>TRANSFECT</emma:literal>
                </emma:interpretation>
                <emma:interpretation id="interp1" emma:lang="en-US" emma:confidence="0">
                  <emma:literal>Trans FET</emma:literal>
                </emma:interpretation>
                <emma:interpretation id="interp2" emma:lang="en-US" emma:confidence="0">
                  <emma:literal>TRANS FET</emma:literal>
                </emma:interpretation>
                <emma:interpretation id="interp3" emma:lang="en-US" emma:confidence="0">
                  <emma:literal>TRANSFER</emma:literal>
                </emma:interpretation>
                <emma:interpretation id="interp4" emma:lang="en-US" emma:confidence="0">
                  <emma:literal>TRAINS FET</emma:literal>
                </emma:interpretation>
              </emma:one-of>
            </emma:emma>
          </inkml:annotationXML>
          <inkml:trace contextRef="#ctx0" brushRef="#br0">2291 622 10965,'14'-29'5160,"-14"29"-645,0 0 387,-2-23-3354,2 23-774,0 14-129,0 7-387,-3 4 129,-2 7-258,-1 6 0,-1 5 0,0 3 0,-2 0-129,-2-3 129,3-4-129,-1-5-129,2-8 129,1-4 0,6-22-129,-7 18 129,7-18 0,0 0 0,-2-23 0,2-1 129,0-4-129,6-8 0,3-5 0,3-5-129,4-4 258,0 0-258,2 2 258,-2 2-258,2 7 258,-4 3-129,-2 11 129,-1 6 0,-11 19 0,12-18 129,-12 18-129,0 0 129,18 4-129,-18-4 0,22 30 0,-10-12 129,6 7-129,1 3 0,1 6 0,1 1 129,1 5-129,-3 1 129,2 3-258,-3 1 258,2-3-258,-4-1 0,-2-5 0,2-2 0,-3-8-129,1-1-258,-14-25 0,19 34-387,-19-34-1290,0 0-2967,0 0 0,0 0-387,-16-12 0</inkml:trace>
          <inkml:trace contextRef="#ctx0" brushRef="#br0" timeOffset="156.0003">2430 890 9417,'42'-2'3612,"3"8"-1419,-4 5-2709,-7-11-2838,28 3-516,-7-3-645</inkml:trace>
          <inkml:trace contextRef="#ctx0" brushRef="#br0" timeOffset="967.2017">3003 638 10320,'0'0'5031,"0"0"-258,17-6 0,-17 6-2709,9 25-1290,-9 2 0,7 10-258,-3 1 0,3 6-258,-2-3-129,1-2 0,-3-5-129,1-7 0,-2-6 129,-2-21-129,0 16 0,0-16 0,-2-9 0,-5-10-129,1-6 129,-1-7-129,2-4 0,0-5 0,1-3 0,0 1 129,3 0 0,1 4 0,-2 7 0,2 7 0,0 7-129,0 18 129,0 0 0,21 6 0,-3 17 129,3 9-129,6 3 129,5 6 0,2 2 0,0 1 0,-1-3 129,1-3-258,-4-8 129,-5-3 129,-5-8-129,-2-6 129,-18-13 0,19 0 129,-19 0-129,7-22 0,-7-4 0,0-5-129,-1-6 1,-3-6-130,-1-1 0,-1-2 0,3-1-259,-3 5 1,6 8-516,-5-7-516,12 20-3612,-5 4-258,-2 17-129,0 0-387</inkml:trace>
          <inkml:trace contextRef="#ctx0" brushRef="#br0" timeOffset="1466.4026">3879 549 11223,'43'-31'4773,"-38"15"-129,-5 16-129,0 0-3354,-37-12-516,16 12-258,-9 0-258,1 2-129,1 5 0,3 2-129,5 1 129,20-10-129,-19 27 0,19-27 129,0 28-129,10-10 129,8 0 0,7 3 0,9 1 129,5-1 0,4 0 129,6 4-129,1 0 129,2 2 0,-6-2 129,-2 2-258,-8-4 129,-6 2 0,-10-6-129,-6 1 258,-14-20-258,0 28 129,-16-19 0,-9-2-129,-10-3 129,-8-2-258,-7-2 129,-3 0-129,-1-2-129,3-7-129,3 5-258,0-10-903,21 4-3354,-3 2 0,7 3-516,3 2-129</inkml:trace>
          <inkml:trace contextRef="#ctx0" brushRef="#br0" timeOffset="2152.8038">4559 645 9804,'14'-18'5031,"-14"18"-387,0 0 129,0 0-2322,18 25-1290,-18-6-258,2 15-387,-2-2 129,5 11-258,-3-4 0,1 2-387,-1-2 129,-2-5-258,2 0-129,-2-9 0,0-2-129,0-23 0,0 0-258,-14 3 0,14-3-129,-16-28 0,14 3 129,-7-12 0,7-3 129,-5-6 0,5-2 258,-1 0 258,1-2 129,2 8 387,-2-1-129,2 11 129,0-2-129,7 16 258,0 0 0,17 11 0,-1-5-129,18 10 0,3-7-129,13 7 0,5-3 0,8 1-258,-5 3-129,-4-5-387,-1 6-258,-24-1-1548,-2 2-2580,-18 5-129,-16-6-258,0 21-258</inkml:trace>
          <inkml:trace contextRef="#ctx0" brushRef="#br0" timeOffset="2371.2041">4625 775 11094,'7'17'5289,"-7"-17"-645,27 13 129,-8 5-2967,-1-17-1032,16 7-516,5 2-774,-11-10-2580,17 4-1677,1 1-129,2-1-258,2-3-258</inkml:trace>
          <inkml:trace contextRef="#ctx0" brushRef="#br0" timeOffset="2964.0052">5514 618 9804,'-7'-23'5031,"7"23"-129,0 0-258,0 0-1290,0 0-2580,-12 27 0,12 3-387,0 0 0,0 11 0,0-4-129,3 6-129,1-4 0,-1-7-258,1 0 0,-2-9 0,-1-1-129,-1-22 0,0 16-129,0-16 129,0-13 0,0-6 0,0-6 0,0-7 258,0-6-129,2-1 129,2-3 0,-1 2 129,1 1-129,1 5 258,-1 2-129,3 7 129,0 2-129,-7 23 129,23-23 0,-3 18 0,-1 1-129,11 4 0,1 0 0,8 0 0,2 0-258,0 4 0,1 5-258,-10-7-645,11 19-1548,-20-10-2451,-7 1 387,-16-12-774,0 27-258</inkml:trace>
          <inkml:trace contextRef="#ctx0" brushRef="#br0" timeOffset="3198.0056">5555 767 12384,'-9'18'5160,"9"-18"-645,16 6 258,14 2-3741,-5-8-387,16 6 0,-3-3-387,2 3-387,3 3-129,-13-9-774,11 19-1806,-23-10-1806,-18-9-258,9 21-258,-9-21-387</inkml:trace>
          <inkml:trace contextRef="#ctx0" brushRef="#br0" timeOffset="3385.2059">5601 1036 5418,'-16'20'5031,"16"-20"-387,4 19-129,-4-19-1032,30 13-1935,6 3-516,-3-13-516,12 3-387,10 1-516,-7-9-1419,16-5-2451,-3 2-387,-4-10-129,-2 3-387</inkml:trace>
          <inkml:trace contextRef="#ctx0" brushRef="#br0" timeOffset="3619.2063">6252 712 13416,'47'-12'5289,"-17"6"-774,9 5 258,-3-8-3870,20 9-258,0 0-258,4 0-258,1 0-129,-6-2-387,2 2-258,-22-5-1548,3 5-2580,-15-4 0,-23 4-258,17-3-516</inkml:trace>
          <inkml:trace contextRef="#ctx0" brushRef="#br0" timeOffset="3790.8066">6713 698 9933,'-21'25'5160,"15"-5"-129,1 1-129,3 14-2193,-8-8-1290,10 16-774,0-2-387,0 2-516,1 12-3741,-1-4-903,0-1-129,0-4-387</inkml:trace>
          <inkml:trace contextRef="#ctx0" brushRef="#br0" timeOffset="-2386.8042">89 36 5289,'-30'-4'4644,"-1"-3"-129,31 7-1032,0 0-1290,-28-18-387,28 18-387,0 0-516,0 0-129,0 0-258,0 9-129,0-9-129,23 16 258,-2-12-129,17 7 0,8-10 0,16 5 0,13-6 0,12-2-129,7-9 0,8 4 0,-3-5-129,1 3 0,-11 2 0,-7 3 0,-18 1 0,-11 3-129,-12 0-129,-12 0-129,-6 3-258,-23-3 0,25 13-645,-25-13-1677,0 0-2193,0 0 0,-16 1-129,16-1-258</inkml:trace>
          <inkml:trace contextRef="#ctx0" brushRef="#br0" timeOffset="-1934.4034">621 233 11094,'3'-16'5289,"-3"16"-516,0 0 129,-9-17-3354,9 17-645,0 12-258,0 9-258,0 3 0,0 11-129,0 6 0,0 9-129,0 7 0,0 5 0,0 2 129,0 2-258,0-4 129,0-5-129,2-5 258,2-6-258,-3-5 129,1-9-129,2-3-129,-2-10-129,1 1 0,-3-20-258,6 23-258,-6-23-1419,0 0-2967,0 0 258,0 0-387,0 0-516</inkml:trace>
          <inkml:trace contextRef="#ctx0" brushRef="#br0" timeOffset="-1388.4025">1119 598 11094,'7'-19'5031,"-7"19"-129,0 0 0,0 0-3096,11 14-774,-6 7-516,-5 1 129,3 8-387,1 2 0,3 7-129,-2-1 129,3-1-258,-3-1 129,0-4-258,1-2 0,-5-7-129,5 0-129,-6-23-258,3 30-516,-3-30-1548,0 0-2322,0 0 129,-10-1-516,10 1 0</inkml:trace>
          <inkml:trace contextRef="#ctx0" brushRef="#br0" timeOffset="-904.8015">1170 502 6708,'31'-46'5031,"-6"28"-387,1 2-129,4-2-1806,17 18-1032,-8-5-645,16 5-258,-3 4-387,3 8 0,-7-1-129,-4 5 0,-10-4 0,-6 4-129,-15 0-129,-13 2 0,-4 0-129,-21-4 0,-1 4 0,-12-4-129,3 4 0,-8-4 0,4 0 0,2-3 129,5 2 258,3-3-258,6 1 129,5-2-129,18-9 258,-25 19-129,25-19 258,-1 22-258,1-22 258,8 21 0,-8-21 129,34 21-129,-9-10 0,7 2 0,2-1 0,7 0-129,2 3 0,3-1-129,0 4-129,-5-4-129,3 9-258,-15-14-1032,12 5-3354,-16 6 258,-6-4-516,-3 2-129</inkml:trace>
        </inkml:traceGroup>
        <inkml:traceGroup>
          <inkml:annotationXML>
            <emma:emma xmlns:emma="http://www.w3.org/2003/04/emma" version="1.0">
              <emma:interpretation id="{F4924C74-84C2-427E-9CF1-CE1EB145733A}" emma:medium="tactile" emma:mode="ink">
                <msink:context xmlns:msink="http://schemas.microsoft.com/ink/2010/main" type="inkWord" rotatedBoundingBox="8816,544 10235,567 10219,1601 8800,1578"/>
              </emma:interpretation>
              <emma:one-of disjunction-type="recognition" id="oneOf1">
                <emma:interpretation id="interp5" emma:lang="en-US" emma:confidence="1">
                  <emma:literal>Cit</emma:literal>
                </emma:interpretation>
                <emma:interpretation id="interp6" emma:lang="en-US" emma:confidence="0">
                  <emma:literal>cit</emma:literal>
                </emma:interpretation>
                <emma:interpretation id="interp7" emma:lang="en-US" emma:confidence="0">
                  <emma:literal>Cat</emma:literal>
                </emma:interpretation>
                <emma:interpretation id="interp8" emma:lang="en-US" emma:confidence="0">
                  <emma:literal>•it</emma:literal>
                </emma:interpretation>
                <emma:interpretation id="interp9" emma:lang="en-US" emma:confidence="0">
                  <emma:literal>Cwt</emma:literal>
                </emma:interpretation>
              </emma:one-of>
            </emma:emma>
          </inkml:annotationXML>
          <inkml:trace contextRef="#ctx0" brushRef="#br0" timeOffset="4461.6078">8485 276 6063,'39'-75'4773,"-39"35"-387,-7 6 0,-15 14-1935,-17-17-645,14 24-258,-26-5-516,5 18-258,-13 4 0,7 21-129,-8 5-129,8 17-129,-5 4 0,11 10-129,0 1-129,10 6 0,8 1-129,6-1 129,12-3 0,8-2-258,4-1 258,15-3-258,14-6 258,8-5-129,11-7 0,12-3 0,7-8-129,6-9-129,7 1-258,-9-21-645,14 5-3483,-18-6-129,-6 0-387,-14-6 0</inkml:trace>
          <inkml:trace contextRef="#ctx0" brushRef="#br0" timeOffset="4711.2082">8810 591 14061,'0'0'4902,"16"-3"-129,-16 3-258,9 28-3741,-9-5-129,5 11-387,-3 5 0,0 0-516,3 11-258,-5-14-903,4 7-3096,-4-8-258,0-3-387,0-7 0</inkml:trace>
          <inkml:trace contextRef="#ctx0" brushRef="#br0" timeOffset="5163.6091">8981 876 11997,'0'-16'4773,"30"7"-645,4 6-645,3-1-3999,6-3-3096,9 7-516,-4 0-387,7 0-387</inkml:trace>
          <inkml:trace contextRef="#ctx0" brushRef="#br0" timeOffset="5007.6088">9050 632 10449,'34'-66'5160,"-25"41"-516,0 8 258,-7-7-2451,-2 24-1161,0 0-387,12 11-258,-12 7-129,7 9-129,-5 3 129,3 13-387,1 3 258,1 4-258,-2 5-129,1 0-129,1 0 0,-4-7-258,6 4-258,-9-22-387,13 16-903,-13-26-2967,0-20-258,0 0 0,0 0-129</inkml:trace>
        </inkml:traceGroup>
        <inkml:traceGroup>
          <inkml:annotationXML>
            <emma:emma xmlns:emma="http://www.w3.org/2003/04/emma" version="1.0">
              <emma:interpretation id="{40CA010D-B183-4B57-A78D-A4FDE60F5D90}" emma:medium="tactile" emma:mode="ink">
                <msink:context xmlns:msink="http://schemas.microsoft.com/ink/2010/main" type="inkWord" rotatedBoundingBox="10398,1020 11585,1039 11576,1609 10389,1590"/>
              </emma:interpretation>
              <emma:one-of disjunction-type="recognition" id="oneOf2">
                <emma:interpretation id="interp10" emma:lang="en-US" emma:confidence="0">
                  <emma:literal>at</emma:literal>
                </emma:interpretation>
                <emma:interpretation id="interp11" emma:lang="en-US" emma:confidence="0">
                  <emma:literal>At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Art</emma:literal>
                </emma:interpretation>
                <emma:interpretation id="interp14" emma:lang="en-US" emma:confidence="0">
                  <emma:literal>Ate</emma:literal>
                </emma:interpretation>
              </emma:one-of>
            </emma:emma>
          </inkml:annotationXML>
          <inkml:trace contextRef="#ctx0" brushRef="#br0" timeOffset="5943.6104">9822 568 9675,'-19'-11'4902,"-4"11"-258,23 0 0,-41 2-2451,34 21-774,-16-5-516,8 16-387,-8-4 129,5 11-387,-3 2 129,1 1-387,1 4 129,-2-3-387,1-2 387,2-8-258,0-4 129,2-8 0,16-23 0,-26 19 0,26-19 0,-18-9 129,11-10-129,7-8 129,0-5-129,0-5 129,9-10 0,5-1 0,0-3-129,6 1 258,-4 2-129,2 7 129,-2 0-129,-2 12 0,-4 5 0,-10 24 129,13-24-129,-13 24 0,16 0 0,-16 0 0,25 25 0,-6-5 1,4 5-130,2 7 0,0 3 0,4 5 0,-6 1 0,-2 1 0,-3 1 0,-4 0 0,-1-2 0,-6-2 0,2-4 0,-8-6 0,7-1 0,-8-12-517,7 6-386,-7-22-516,10 19-2322,-10-19-1290,0 0-129,0 0-129,0-12-387</inkml:trace>
          <inkml:trace contextRef="#ctx0" brushRef="#br0" timeOffset="6130.8107">9625 860 7869,'0'0'4644,"0"0"-258,37 4-387,-1 8-2064,10-3-1677,15-2-1548,3-7-2580,10 11-258,-8-11-387,5 2-129</inkml:trace>
          <inkml:trace contextRef="#ctx0" brushRef="#br0" timeOffset="6442.8113">10112 629 6321,'-19'-4'4902,"19"4"-387,0 0 0,0 0-1677,0 0-645,12-14-774,17 14-258,-6 0-258,21 0-258,2 0-258,10 0-258,6 0-387,-7 0-903,18 2-2193,-20-2-1548,-6 0 258,-17 0-645,-12 0 0</inkml:trace>
          <inkml:trace contextRef="#ctx0" brushRef="#br0" timeOffset="6630.0116">10447 598 9933,'-32'47'5031,"28"-28"-387,2 8-129,2 12-2064,0-9-1032,2 11-1032,2 2-258,-3-7-1161,15 6-2838,-8-4-516,-1-8-516,-2-5-129</inkml:trace>
        </inkml:traceGroup>
        <inkml:traceGroup>
          <inkml:annotationXML>
            <emma:emma xmlns:emma="http://www.w3.org/2003/04/emma" version="1.0">
              <emma:interpretation id="{436286C2-9535-41BB-98BF-A1D62B4C9D2A}" emma:medium="tactile" emma:mode="ink">
                <msink:context xmlns:msink="http://schemas.microsoft.com/ink/2010/main" type="inkWord" rotatedBoundingBox="11868,993 15182,1046 15170,1740 11857,1687"/>
              </emma:interpretation>
              <emma:one-of disjunction-type="recognition" id="oneOf3">
                <emma:interpretation id="interp15" emma:lang="en-US" emma:confidence="1">
                  <emma:literal>ALTER</emma:literal>
                </emma:interpretation>
                <emma:interpretation id="interp16" emma:lang="en-US" emma:confidence="0">
                  <emma:literal>ASTER</emma:literal>
                </emma:interpretation>
                <emma:interpretation id="interp17" emma:lang="en-US" emma:confidence="0">
                  <emma:literal>APTER</emma:literal>
                </emma:interpretation>
                <emma:interpretation id="interp18" emma:lang="en-US" emma:confidence="0">
                  <emma:literal>AFTER</emma:literal>
                </emma:interpretation>
                <emma:interpretation id="interp19" emma:lang="en-US" emma:confidence="0">
                  <emma:literal>ALTERS</emma:literal>
                </emma:interpretation>
              </emma:one-of>
            </emma:emma>
          </inkml:annotationXML>
          <inkml:trace contextRef="#ctx0" brushRef="#br0" timeOffset="7176.0126">11151 687 15351,'0'0'4902,"0"24"0,-9-5-387,-7 13-3870,-9-3 129,4 10-387,-6 2 0,1 0-258,2 1-258,1-2 0,4-5 0,1-6 0,7-4-129,11-25 0,-16 17-129,16-17 129,0-14 129,0-11-129,13-7 129,1-7 0,6-6 129,-1-1 0,2-5 129,4 1 129,-5 3-129,1 10 258,-6 3-258,1 9 387,-9 4-387,-7 21 129,14-18 0,-14 18 0,0 0-129,19 22 129,-11-3 1,2 10-259,3 3 0,3 7 0,0 0 0,1 5 0,1 3 0,-2-1 0,0 0 0,-1-3 0,-1 0 0,-5-9 0,1-1-517,-8-17-515,11 16-1548,-13-32-2451,0 0 129,0 0-516,-15 0 0</inkml:trace>
          <inkml:trace contextRef="#ctx0" brushRef="#br0" timeOffset="7316.4128">11051 981 6321,'41'0'4386,"-10"0"-1548,18 0-2709,-1 14-1806,-5-14-1548,23 7-774</inkml:trace>
          <inkml:trace contextRef="#ctx0" brushRef="#br0" timeOffset="7722.0135">11747 659 13029,'23'-23'4773,"-23"23"-516,0 0-258,-14-11-3096,14 11-258,-39 21-258,12 1-387,-5 6 129,0 6-258,0 5 258,4 4-258,6 3 258,8 1-258,9 1 129,5-6-129,16 3 0,12-11-129,17-2-129,-1-18-645,25 0-2709,-3-7-516,-4-7-258,3-3-129,-12-13-387</inkml:trace>
          <inkml:trace contextRef="#ctx0" brushRef="#br0" timeOffset="8190.0144">12231 582 8127,'-16'0'4773,"16"0"0,0 0-129,21 0-645,18 2-2451,-7-2-387,23 4 0,-3-4-516,9 3-387,-3 1-258,-4-4-387,2 7-645,-23-7-2322,-1 0-1290,-15-2-129,-17 2-258,0 0-645</inkml:trace>
          <inkml:trace contextRef="#ctx0" brushRef="#br0" timeOffset="8361.6147">12555 625 10449,'-18'46'4773,"11"-17"-129,1 5-387,6 10-1935,-10-6-1032,10 6-903,0 4-387,0-14-1419,3-2-3096,4 2 129,-1-9-516,3-8 0</inkml:trace>
          <inkml:trace contextRef="#ctx0" brushRef="#br0" timeOffset="8642.4152">12843 712 9675,'16'-7'5160,"10"9"-258,-26-2 0,16 37-1161,-16-21-2580,6 16-387,-6-3-258,2 6-387,-2 3-129,0-6-387,0 5-258,0-19-516,0 16-774,0-34-1161,0 0-1032,0 0-645,0-11-387,0-14 258,0-14 258</inkml:trace>
          <inkml:trace contextRef="#ctx0" brushRef="#br0" timeOffset="8814.0155">12882 673 9933,'-4'-71'4773,"8"42"0,12 8-516,19 12-1419,-8-9-1290,23 17-645,-6-7-258,12 8-387,-1 0-387,-7 0-645,7 9-1419,-18-1-2580,-10 2 387,-27-10-645,18 25 129</inkml:trace>
          <inkml:trace contextRef="#ctx0" brushRef="#br0" timeOffset="9204.016">12905 1006 10320,'25'37'4386,"7"-19"0,0-9-645,3-4-2451,19 4-774,3 2-1290,0-11-1806,0 0-1419,12 0-258,-12-9-258,9 4-129</inkml:trace>
          <inkml:trace contextRef="#ctx0" brushRef="#br0" timeOffset="9001.2158">13001 735 13287,'11'15'4644,"6"-15"-258,10 3 129,11 3-3870,-8-5-129,7 1-903,4 11-1032,-14-5-2838,-2-2-129,-6 3-387,-19-9-129</inkml:trace>
          <inkml:trace contextRef="#ctx0" brushRef="#br0" timeOffset="9999.6175">13789 703 7998,'-48'-12'3999,"27"7"516,21 5-645,-27 0-1032,9-4-903,18 4-774,0 0-258,-9 18-129,9-18-129,0 35-129,-1-13 0,1 10-129,1 0 129,8 7-258,-5-3 0,5 5-129,-4-6 0,0 1 129,1-4-258,-5-2 129,1-5-129,-2-4 0,0-5 0,0-16 0,-12 11 0,12-11-129,-20-14 0,8-9 0,1-8 0,2-6 129,4-6-129,1-5 129,4-3 0,0-3 129,7 1-129,6 1 258,1 6-258,4 5 129,1 7-129,5 6 129,-1 10-129,3 9 0,1 9 0,3 0 129,-1 7-129,-3 6 0,-1 1 0,-7 2 0,-5 2 0,-10-2-129,-3 0 129,0-16-129,-28 26 0,1-15 0,-1 0 0,-5-2-129,5-2 129,0-2-129,4 4 129,5-2-129,19-7 129,-21 25-129,21-9 387,0 4-129,12 5 129,11 5-129,6 0 258,8 6 0,4-3-129,7 1 0,2-2-129,-2-5-258,5 2-258,-16-22-1161,11 5-2967,-14-10 0,-2-2-387,-7-5-129</inkml:trace>
        </inkml:traceGroup>
        <inkml:traceGroup>
          <inkml:annotationXML>
            <emma:emma xmlns:emma="http://www.w3.org/2003/04/emma" version="1.0">
              <emma:interpretation id="{34FE03F6-79DE-4702-9D11-64BAA5FDC18C}" emma:medium="tactile" emma:mode="ink">
                <msink:context xmlns:msink="http://schemas.microsoft.com/ink/2010/main" type="inkWord" rotatedBoundingBox="15227,1097 16225,1113 16216,1689 15218,1673"/>
              </emma:interpretation>
              <emma:one-of disjunction-type="recognition" id="oneOf4">
                <emma:interpretation id="interp20" emma:lang="en-US" emma:confidence="1">
                  <emma:literal>Is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Its</emma:literal>
                </emma:interpretation>
                <emma:interpretation id="interp23" emma:lang="en-US" emma:confidence="0">
                  <emma:literal>Ifs</emma:literal>
                </emma:interpretation>
                <emma:interpretation id="interp24" emma:lang="en-US" emma:confidence="0">
                  <emma:literal>Ids</emma:literal>
                </emma:interpretation>
              </emma:one-of>
            </emma:emma>
          </inkml:annotationXML>
          <inkml:trace contextRef="#ctx0" brushRef="#br0" timeOffset="10264.818">14440 691 15222,'0'0'4644,"0"0"258,0 0-774,18 18-3225,-18 3 0,5 15-387,-3-1 0,7 10-387,-4 1 0,-1-1-516,3 1-129,-7-12-129,7 7-516,-7-41-1935,-7 26-1806,7-26 129,0 0-516,-20-25 129</inkml:trace>
          <inkml:trace contextRef="#ctx0" brushRef="#br0" timeOffset="10436.4183">14303 654 13029,'0'-43'4644,"20"29"-258,8 5 129,13 9-3225,-9-2-645,11 2-516,1 11-1677,-1 1-2967,-13-1 258,-5 7-516,-25-18 129</inkml:trace>
          <inkml:trace contextRef="#ctx0" brushRef="#br0" timeOffset="10654.8187">14278 1017 12255,'6'33'4773,"29"0"-387,-8-16 129,-4-8-3354,21 11-516,-1-4-645,3-11-258,9 9-645,-7-15-774,17-5-2709,-3-6-129,0-8-258,6-3-258</inkml:trace>
          <inkml:trace contextRef="#ctx0" brushRef="#br0" timeOffset="11029.2194">15249 780 11352,'-5'-64'4644,"-16"42"-129,-6 8 129,-14-4-2967,13 18-645,-11 0-387,7 8-387,-4 4 0,7 6-258,5 1 129,4 1-258,8 0 129,8-3-129,4 1 258,9 0-129,9 0 0,8 0 129,5-4 129,6 5-129,0-1 129,4 4 0,-3-5 0,-3 5 0,-6-6 0,-4 2 0,-13-2-129,-5 0 129,-7-16 0,-12 21 0,-11-12-129,-10-4 0,-4-1-129,-4-4-258,0 1-129,-8-4-774,16-1-3354,-9-5-516,6 1 0,2-3-129</inkml:trace>
        </inkml:traceGroup>
        <inkml:traceGroup>
          <inkml:annotationXML>
            <emma:emma xmlns:emma="http://www.w3.org/2003/04/emma" version="1.0">
              <emma:interpretation id="{121C0060-CC00-4198-BFA8-8A5C60BE1BC1}" emma:medium="tactile" emma:mode="ink">
                <msink:context xmlns:msink="http://schemas.microsoft.com/ink/2010/main" type="inkWord" rotatedBoundingBox="16421,1124 20657,1192 20648,1752 16412,1685"/>
              </emma:interpretation>
              <emma:one-of disjunction-type="recognition" id="oneOf5">
                <emma:interpretation id="interp25" emma:lang="en-US" emma:confidence="0">
                  <emma:literal>ICs</emma:literal>
                </emma:interpretation>
                <emma:interpretation id="interp26" emma:lang="en-US" emma:confidence="0">
                  <emma:literal>ICS.</emma:literal>
                </emma:interpretation>
                <emma:interpretation id="interp27" emma:lang="en-US" emma:confidence="0">
                  <emma:literal>TICS.</emma:literal>
                </emma:interpretation>
                <emma:interpretation id="interp28" emma:lang="en-US" emma:confidence="0">
                  <emma:literal>ICUs</emma:literal>
                </emma:interpretation>
                <emma:interpretation id="interp29" emma:lang="en-US" emma:confidence="0">
                  <emma:literal>Ices</emma:literal>
                </emma:interpretation>
              </emma:one-of>
            </emma:emma>
          </inkml:annotationXML>
          <inkml:trace contextRef="#ctx0" brushRef="#br0" timeOffset="11325.6199">15477 700 12900,'84'-11'4644,"-33"9"-645,4-1 387,-3-6-3483,12 9-516,-5 0-516,-11-7-1290,-2 1-2580,-12 5-258,-16-5-258,-18 6-129</inkml:trace>
          <inkml:trace contextRef="#ctx0" brushRef="#br0" timeOffset="11512.8202">15820 652 8772,'-26'37'4773,"17"-12"0,2 5-258,3 9-774,-7-8-2064,11 17-774,0-5-387,2 1-516,2 4-387,-4-14-774,16 12-2193,-7-17-1290,1-8-258,-10-21-129,27 11-258</inkml:trace>
          <inkml:trace contextRef="#ctx0" brushRef="#br0" timeOffset="12121.2213">16096 1072 12255,'-3'37'4773,"15"-21"-516,8-7 129,13 12-3225,-4-12-516,10 0-516,11 2-645,-6-11-1032,24-4-2838,-2-3 129,3-7-516,6-6 0</inkml:trace>
          <inkml:trace contextRef="#ctx0" brushRef="#br0" timeOffset="11902.8208">16155 691 12384,'25'-23'4902,"10"14"-387,12 5-258,8 4-2967,-6 0-1032,-4 0-1806,3 0-2580,-14 4-258,-9 7-387,-25-11-129</inkml:trace>
          <inkml:trace contextRef="#ctx0" brushRef="#br0" timeOffset="11746.8205">16283 698 15093,'18'-12'5160,"-18"12"-387,12 19-258,-12-19-3354,4 43-387,-4-16-129,7 6-516,-4 3-129,-1-2-516,7 7-258,-9-22-1032,11 6-2967,-11-25 0,0 22-387,0-22-129</inkml:trace>
          <inkml:trace contextRef="#ctx0" brushRef="#br0" timeOffset="12370.8217">17135 780 10836,'5'-52'4902,"-5"52"0,-30-23 0,10 25-1935,-12-2-1677,15 16-645,-10-2 129,6 13-516,-3 0 258,8 6-387,2 5 0,7 1 0,5 0-129,2-2-129,11-1-129,5-7 0,11-1-258,3-15-258,11 4-129,-7-18-903,24-1-2709,-11-12-387,6-4 0,0-9-129</inkml:trace>
          <inkml:trace contextRef="#ctx0" brushRef="#br0" timeOffset="12698.4223">17596 839 10707,'39'-54'5031,"-39"33"-258,0 21 0,-23-34-1548,23 34-1935,-47-5-774,24 5-258,-2 2-129,4 8-129,5 4-129,11 4 0,5 4 0,10-1-129,15 4 129,7 0 129,6 3-129,3-1 129,1 1 0,-3 4 129,-5-3 0,-5 1 0,-10-3 0,-5 3 129,-10-7 0,-4 4 129,-4-11-129,-13 0 0,-12-3 0,-6-5-258,-6 0-387,-13-8-516,15-2-3870,-18-5-129,4 1-129,1-6-258</inkml:trace>
          <inkml:trace contextRef="#ctx0" brushRef="#br0" timeOffset="13072.8228">18752 725 11739,'0'0'5031,"30"-2"-516,-9 2 516,13 5-2967,0-5-774,28 0-645,4 0-129,14 2-258,2-2 129,9 0-129,-6 0 0,0-3 0,-10-3-129,-13 1 0,-12 1-516,-16-10-645,2 9-3741,-17-2-258,-3-1-129,-16 8-516</inkml:trace>
        </inkml:traceGroup>
      </inkml:traceGroup>
    </inkml:traceGroup>
    <inkml:traceGroup>
      <inkml:annotationXML>
        <emma:emma xmlns:emma="http://www.w3.org/2003/04/emma" version="1.0">
          <emma:interpretation id="{2D51C628-672B-4065-9B6C-752C0BFE69E7}" emma:medium="tactile" emma:mode="ink">
            <msink:context xmlns:msink="http://schemas.microsoft.com/ink/2010/main" type="paragraph" rotatedBoundingBox="1096,2421 7905,2429 7903,4143 1094,4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2A3E7B-EB62-4136-BEF0-F9A5EFB87B15}" emma:medium="tactile" emma:mode="ink">
              <msink:context xmlns:msink="http://schemas.microsoft.com/ink/2010/main" type="line" rotatedBoundingBox="1096,2421 7905,2429 7903,4143 1094,4135"/>
            </emma:interpretation>
          </emma:emma>
        </inkml:annotationXML>
        <inkml:traceGroup>
          <inkml:annotationXML>
            <emma:emma xmlns:emma="http://www.w3.org/2003/04/emma" version="1.0">
              <emma:interpretation id="{DBABEB2F-94E8-4B0B-B0B3-4D528106CDBD}" emma:medium="tactile" emma:mode="ink">
                <msink:context xmlns:msink="http://schemas.microsoft.com/ink/2010/main" type="inkWord" rotatedBoundingBox="1096,2421 7905,2429 7903,4143 1094,4135"/>
              </emma:interpretation>
              <emma:one-of disjunction-type="recognition" id="oneOf6">
                <emma:interpretation id="interp30" emma:lang="en-US" emma:confidence="0">
                  <emma:literal>Region-I.</emma:literal>
                </emma:interpretation>
                <emma:interpretation id="interp31" emma:lang="en-US" emma:confidence="0">
                  <emma:literal>Region-I</emma:literal>
                </emma:interpretation>
                <emma:interpretation id="interp32" emma:lang="en-US" emma:confidence="0">
                  <emma:literal>Region-I,</emma:literal>
                </emma:interpretation>
                <emma:interpretation id="interp33" emma:lang="en-US" emma:confidence="0">
                  <emma:literal>Region-I'</emma:literal>
                </emma:interpretation>
                <emma:interpretation id="interp34" emma:lang="en-US" emma:confidence="0">
                  <emma:literal>Region-IT</emma:literal>
                </emma:interpretation>
              </emma:one-of>
            </emma:emma>
          </inkml:annotationXML>
          <inkml:trace contextRef="#ctx0" brushRef="#br1" timeOffset="59046.1036">357 1997 4644,'-7'-21'4644,"4"1"-258,3 20 0,0 0-1290,-2-24-774,13 24-774,-11 0-387,39-11-387,-13 2 0,17 9-129,0-4-129,10 4 0,-1 0-258,3 4 129,-9 1-258,-3 6 129,-11 0-129,-5 3-129,-13 4 0,-5 3 0,-9 2-129,-11 2 0,-7 4-129,-12-1 129,0 6-258,-11-6 129,0 4-129,-9-5 129,4 3-129,-2-8 129,3-1 129,5-5 0,6 2-129,3-9 129,8 1 129,6-4-129,17-6 129,-16 14 129,16-14-129,0 0 129,0 0 129,19 23 0,-1-16 0,9 9 129,-1-5 0,13 9 0,-1-3 0,8 8 0,-2 0-129,8 4 0,-4-3-129,-2 5 129,-1-5-258,-6 1 129,-5-4 0,-4-1 0,-9-6-129,-3-2 129,-18-14 0,21 14-129,-21-14-129,0 0-258,0 0-258,0 0-1548,0 0-2709,-14-11-129,14 11-129,-18-10-258</inkml:trace>
          <inkml:trace contextRef="#ctx0" brushRef="#br1" timeOffset="58172.5022">153 2093 5676,'3'-17'5160,"1"1"-645,-4 16 129,0 0-1548,0-18-774,0 18-903,0 0-387,0 0-258,0 0-258,16 19 0,-16-19-129,11 34 129,-6-11-258,4 8 129,-4-1-129,4 11-129,-5 2 0,1 5 0,-1 0 0,-1 2-129,3-4 0,-3 2 129,1-4-129,1-4 0,0-5 0,1-5 129,1-1-258,-4-6 258,3-5-129,-5-2 0,-1-16 0,6 21 0,-6-21-129,0 0 0,0 0 0,0 0-129,0 0-258,0 0-387,0 0-903,0 0-3096,0 0-129,0-9 0,0 9-258</inkml:trace>
          <inkml:trace contextRef="#ctx0" brushRef="#br1" timeOffset="59888.5052">1096 2490 9417,'10'0'4902,"-10"0"-387,22-3-516,-1 5-1806,-21-2-903,37 1-387,-19-1-258,7 6-129,-2-6-258,2 0 0,0 0 0,-2-2-129,-2-3 0,-1-4 0,-4-2 0,-16 11 0,23-23-129,-23 23 129,7-29-129,-7 29-129,-9-30 129,-8 14-129,-3 4 0,-5-3 0,-2 7 0,-5 2 0,0 6 0,0 0 0,2 6 129,2 10 0,3 1-129,2 6 258,3 4-129,2 2 129,4 1 0,5 4 129,2-6-129,7 6 129,4-5 129,12 1-129,5-4 0,7-1 129,4-3-129,6-3-129,1-3 129,4-1-129,-2-5-129,1-1 0,-1-2-387,-7-7-645,18 0-3741,-17 0-258,1 0 0,-4-1-645</inkml:trace>
          <inkml:trace contextRef="#ctx0" brushRef="#br1" timeOffset="60964.9071">2085 2567 4773,'28'-27'4257,"-28"27"-387,5-32 387,-5 13-1935,0 19-645,-24-38-258,24 38-258,-36-32 0,20 23-258,-11-3 0,11 12-129,-9-4-258,8 8 0,-7 7-129,3 12-258,2 0 0,-1 5 0,2 3-258,2 2 129,0 1 0,4-4 0,5 1 0,3-6 0,2-2 0,2-5-129,0-18 129,16 24 0,2-20 0,3-4 0,3-4 0,2-12 0,3-3 0,-1-6 129,-1-4-129,0-4 129,-6-1 0,0 4 0,-7-1 129,-3 10-129,-2 0 0,-9 21-129,9-18 129,-9 18-129,7 9 129,-2 12 0,1 4-129,3 9 129,-1 7 0,3 9 129,0 1 0,3 10 0,0 1 129,2 7-129,0 3 129,0 1-128,-1 1-259,1 3 0,-4-2 0,0-4 0,-3-5 0,-3-6 0,-6-8 0,0-9 0,-4-8 0,-8-8 0,-6-11 0,-5-11 0,-4-5 0,-5-3 0,-4-13 0,-3-4 0,-3-5 0,-3-5 0,1-2 0,-1 0 0,4 0 0,2-6 0,5 6 0,6-3 0,3 1 0,7 0 0,9 6 0,4-4 0,5 7 0,5-2 0,15 6-388,-1-4-257,15 7-129,-5-7-645,15 18-903,-10-7-2709,3-4 258,1 5-387,-4-3 129</inkml:trace>
          <inkml:trace contextRef="#ctx0" brushRef="#br1" timeOffset="61635.7082">2465 2336 6708,'-3'-65'4644,"1"30"-129,2 10-258,0 9-1806,-5-9-903,5 25-1290,0-21-1032,0 21-3096,0 0-258,3 16-387,-3-16-516</inkml:trace>
          <inkml:trace contextRef="#ctx0" brushRef="#br1" timeOffset="61417.3079">2464 2505 10449,'12'-7'4902,"-12"7"0,2 17-129,-2-17-2838,3 43-903,-3-18-258,4 12-258,-4-3-387,3 0-129,1-2-258,-4-11-516,11 10-1032,-11-15-2967,0-16 129,0 0-387,0 0-129</inkml:trace>
          <inkml:trace contextRef="#ctx0" brushRef="#br1" timeOffset="62228.5093">2864 2483 8514,'0'0'4515,"0"0"258,0 0-516,-14-19-1677,14 28-1290,0-9-516,-16 23-387,5-7 0,4 5-258,-2 2 0,2 4 0,3 1-129,2 1 129,2-1-129,0 3 129,6-3 0,6-1 0,-1-2 129,5-2 0,0-9 0,3 2 129,-3-11 0,8 1 129,-5-6-129,4-2 0,-1-10 0,1-4 0,-7-6-129,2-1 0,-8-5 1,-1-4-259,-7-2 0,-2 0 0,-9-2 0,-5 4 0,-8 2 0,-1 2 0,-2 6 0,-3 1-517,7 12-128,-10-11-903,31 20-3354,-30-3-258,30 3-129,-23 10-129</inkml:trace>
          <inkml:trace contextRef="#ctx0" brushRef="#br1" timeOffset="62743.3102">3212 2490 11223,'48'-28'5289,"-48"28"-516,29-4 258,-29 4-2322,28 7-1806,-28-7-258,18 33-129,-13-12-258,3 6 0,-5-1-129,1 3 0,-4-1-129,0-3 0,0-2 0,0-3-129,0-4 0,0-16 0,-2 18 129,2-18-129,0 0 0,0 0 129,7-18 0,2 0 0,2-3 0,5-2 0,-2-6 129,4 2-129,-2 2 129,0 2 0,0 4-129,0 5 258,-16 14-129,26-13 0,-26 13 0,27 4 0,-27-4 0,28 30 0,-13-11 1,1 5-130,-4 1 0,4 1 0,-3-1 0,-3-3-259,3 6-386,-13-28-1032,10 36-3225,-8-19-258,2 1-129,-4-18-387</inkml:trace>
          <inkml:trace contextRef="#ctx0" brushRef="#br1" timeOffset="63195.711">4038 2483 10320,'0'0'4902,"0"0"-129,0 0 0,9 0-2838,-9 0-645,35-3-516,-10 1-258,14 2-387,6 0-645,-4 2-3999,7-2-129,1 0-387,-2 0-129</inkml:trace>
          <inkml:trace contextRef="#ctx0" brushRef="#br1" timeOffset="63850.9121">5004 2086 11610,'0'0'4902,"0"0"-129,16-7 0,-16 7-2967,0 11-774,0 5-129,0 12-258,0 4-258,3 11 0,-3 3-129,4 4 0,-2 2-129,-1 1 0,1-1-129,0-8 0,0-3-129,-1-7 129,-1-4-258,0-10 0,0 1-258,0-21-387,-8 22-774,-17-22-1677,25 0-1548,-29-6-258,29 6 0,-25-26-129</inkml:trace>
          <inkml:trace contextRef="#ctx0" brushRef="#br1" timeOffset="64147.3127">4762 2058 10191,'0'-16'4773,"0"16"-129,0 0-258,0-23-2322,0 23-903,16 0-387,2 0-387,3 0-129,16 0 0,13-2 0,14 0-258,9 2-129,2-3-387,8 4-1161,-8 3-2967,-13-2 0,-12 7-258,-23 1-387</inkml:trace>
          <inkml:trace contextRef="#ctx0" brushRef="#br1" timeOffset="64537.3133">4715 2652 6966,'0'0'4773,"0"20"-387,0-20 0,0 0-2193,0 0-645,0 0-258,0 0-516,-1 16-129,1-16-129,0 0 0,0 20-129,0-20 0,0 0 0,0 0-129,16 17 0,-16-17 0,16 7 0,-16-7-129,26 8 0,-4-7 129,12-1-129,10 0-129,15 0-258,17 2-1548,2-2-2967,3-3 0,-3 1-645,-7-2 0</inkml:trace>
          <inkml:trace contextRef="#ctx0" brushRef="#br1" timeOffset="109636.9924">5994 2531 10449,'6'-21'4644,"-6"21"-258,0 0-258,0 0-2838,0 0-516,0 0 0,0 0-258,0 0 0,19 0-129,-19 0 129,32-2-129,-10 0 0,11 2-129,3-1 0,12 1 0,4-2 0,8 0-129,2-1 0,6 1-129,-2-4 129,0 3-129,-4-4 0,-2 3 0,-6-1 129,-3-1-129,-6 1 0,-8 0-129,-1 5-258,-15-6-387,8 14-1806,-29-8-2322,0 0 129,3 21-387,-12-12-516</inkml:trace>
        </inkml:traceGroup>
      </inkml:traceGroup>
    </inkml:traceGroup>
    <inkml:traceGroup>
      <inkml:annotationXML>
        <emma:emma xmlns:emma="http://www.w3.org/2003/04/emma" version="1.0">
          <emma:interpretation id="{56747B88-357B-49BD-B8FE-A0C9896AB624}" emma:medium="tactile" emma:mode="ink">
            <msink:context xmlns:msink="http://schemas.microsoft.com/ink/2010/main" type="paragraph" rotatedBoundingBox="1584,4211 17756,3969 17773,5078 1600,5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CEB3B7-8743-417D-9565-37F56AEAA9F5}" emma:medium="tactile" emma:mode="ink">
              <msink:context xmlns:msink="http://schemas.microsoft.com/ink/2010/main" type="line" rotatedBoundingBox="1584,4211 17756,3969 17773,5078 1600,5320"/>
            </emma:interpretation>
          </emma:emma>
        </inkml:annotationXML>
        <inkml:traceGroup>
          <inkml:annotationXML>
            <emma:emma xmlns:emma="http://www.w3.org/2003/04/emma" version="1.0">
              <emma:interpretation id="{D2B726A4-2C77-417B-8C2B-EA6441EE5E35}" emma:medium="tactile" emma:mode="ink">
                <msink:context xmlns:msink="http://schemas.microsoft.com/ink/2010/main" type="inkWord" rotatedBoundingBox="1584,4211 7170,4127 7187,5236 1600,5320"/>
              </emma:interpretation>
              <emma:one-of disjunction-type="recognition" id="oneOf7">
                <emma:interpretation id="interp35" emma:lang="en-US" emma:confidence="0">
                  <emma:literal>Viner-in,</emma:literal>
                </emma:interpretation>
                <emma:interpretation id="interp36" emma:lang="en-US" emma:confidence="0">
                  <emma:literal>Viner-in.</emma:literal>
                </emma:interpretation>
                <emma:interpretation id="interp37" emma:lang="en-US" emma:confidence="0">
                  <emma:literal>Vinton.</emma:literal>
                </emma:interpretation>
                <emma:interpretation id="interp38" emma:lang="en-US" emma:confidence="0">
                  <emma:literal>Vinton,</emma:literal>
                </emma:interpretation>
                <emma:interpretation id="interp39" emma:lang="en-US" emma:confidence="0">
                  <emma:literal>Vinton</emma:literal>
                </emma:interpretation>
              </emma:one-of>
            </emma:emma>
          </inkml:annotationXML>
          <inkml:trace contextRef="#ctx0" brushRef="#br1" timeOffset="111056.595">660 3905 9159,'-5'-28'4644,"5"28"0,-6-16-258,6 16-1806,0 0-1032,0 0-258,0 0-387,-5 14-258,5 8-129,2-3-129,10 11 129,-1 1-129,8 6 0,-3 0-129,6 4-129,-1-3 129,2 4-258,0-4 130,-1-1-130,-3-3 0,-3-2 0,0-4 0,-5-6 0,-2-3 0,-9-19 0,14 25 0,-14-25 0,0 0 0,0 0 0,0 0 0,16 0 0,-12-21 0,6-8 0,3-10 0,3-7 0,1-7 0,5-3 0,-3 1 0,-1 4 0,-4 3 0,-3 7 0,-6 9 0,-1 5 0,-4 9 0,0 18 0,0-21 0,0 21 0,0 0 0,0 0 0,0 0-130,0 0-1547,0 0-3225,0 0-387,0 21 258,0-3-516</inkml:trace>
          <inkml:trace contextRef="#ctx0" brushRef="#br1" timeOffset="111555.7959">1288 4233 3999,'35'-160'4257,"-35"144"0,-10-4-129,10 20-1419,-6-21-1290,6 21-1935,0 0-2580,0 0-516,0 9-516,0-9-258</inkml:trace>
          <inkml:trace contextRef="#ctx0" brushRef="#br1" timeOffset="111430.9957">1288 4233 14577,'0'0'5031,"0"0"-387,16 0-387,-11 14-3225,-5-14-258,0 29-129,0-13-258,2 3-129,0-3-129,1 0 0,-3-16-129,4 25-129,-4-25 0,0 0-258,9 20-258,-9-20-516,0 0-774,0 0-2064,0-22-774,0 22-129,0-35-387,0 13 129</inkml:trace>
          <inkml:trace contextRef="#ctx0" brushRef="#br1" timeOffset="112054.9967">1624 4185 11868,'43'0'4773,"-22"11"-258,-21-11 0,0 0-2967,18 37-645,-18-37-258,7 34-258,-7-16 0,2 3-258,-1-5 0,-1 0-129,0-16 0,0 23 0,0-23 0,0 0-129,0 0 0,0 0 129,0 0-129,16-12 129,-8-4 0,2-4 0,1-1 129,5 1 0,-4-1 129,6 6-129,-5-1 129,3 6 0,-16 10 0,25-9 0,-25 9-129,23 0 129,-23 0-129,21 18 0,-21-18-129,23 32 129,-10-11-129,-5-1-258,5 8-516,-13-10-2451,5 7-1677,2 0 129,0-4-516,6 2-129</inkml:trace>
          <inkml:trace contextRef="#ctx0" brushRef="#br1" timeOffset="112710.1979">2826 3836 9030,'34'-7'4644,"-2"-7"-258,-32 14 0,0 0-1935,22-2-903,-22 2-516,0 9-129,0-9-258,-8 32-129,-11-16 0,1 11-129,-10-3-129,-4 8 0,-9 0-129,-4 2 0,-5 2 129,1 0-258,-3-1 129,6-1-129,1-4 129,10-3-129,5-2 129,6-4-258,8-1 129,9-4-129,7-16 129,0 28 129,6-12-129,10 4 129,7-4 129,9 5-129,7-1 129,9 5-129,7 1 1,6 5-130,3-1 0,0 0 0,-2 2 0,-3 0 0,-10-3 0,-6-4 0,-7 1 0,-13-15-775,9 12-3095,-16-16-1161,-16-7-129,18 6-258,-18-6-129</inkml:trace>
          <inkml:trace contextRef="#ctx0" brushRef="#br1" timeOffset="113412.1992">3454 3854 12255,'0'-22'4902,"2"1"-129,-2 21 129,16 11-2967,-16-11-774,7 44-387,-1-15-129,8 13 0,-2 1-129,4 7-257,2-2-259,2 4 0,-4-6 0,3 0 0,-3-5 0,-2-5 0,-1-4 0,-2-11 0,-4-5 0,-7-16 0,0 0 0,16 0 0,-15-14 0,5-13 0,-3-10 0,4-8 0,2-8 0,4-9 0,3-6 0,2-1 0,1-6 0,8 7 0,-9 8 0,1 10 0,-3 11 0,-5 8 0,-11 31 0,16-21-904,5 37-1418,-15 0-2580,15 5-258,-2 4-258,10 4-129</inkml:trace>
          <inkml:trace contextRef="#ctx0" brushRef="#br1" timeOffset="113817.7999">4109 4107 12384,'0'0'5031,"0"0"-387,11-4 258,-11 4-3354,48-2-387,-15-5-129,19 7-387,1-2-129,10 1-129,-3-3 0,2 2-257,-1-3-130,-8 1 0,-7 4-388,-15-7-644,6 9-1935,-37-2-2064,21 3 0,-21-3-387,0 0 0</inkml:trace>
          <inkml:trace contextRef="#ctx0" brushRef="#br1" timeOffset="114083.0004">4498 4108 14190,'-12'20'5160,"7"5"-258,3-7 0,2-18-3354,-5 48-645,1-20-129,4 10-386,0-3-388,4 2 0,1 1 0,-2-6 0,5 7-904,-8-23-1934,0 7-2193,0-7 129,0-16-516,0 25 0</inkml:trace>
          <inkml:trace contextRef="#ctx0" brushRef="#br1" timeOffset="115315.4024">4918 4203 10707,'0'0'4644,"0"0"-129,16 23 0,0 3-2451,-16-9-645,15 18-387,-8-6-387,7 8-129,-5-3-258,-2 1-129,-2-4-129,1-6 129,-5-8-258,-1-17 0,0 0 0,0 0 0,-10 0 129,8-19-129,2-4 129,0-6 0,0-3 129,9 0 0,3-5 129,10 5 0,-5-2 0,6 7 129,-1 0 0,3 10 0,-4-1 0,4 11-128,-4 1-259,2 6 0,1 2 0,0 9 0,0 1 0,2 6 0,-3 2 0,-1 3 0,-3 0 0,-1 4 0,-4-2 0,-3-1 0,0 3 0,-8-4 0,6 6 0,-9-29-388,4 35-4514,-4-17-387,0-18 129,0 27-258</inkml:trace>
          <inkml:trace contextRef="#ctx0" brushRef="#br1" timeOffset="118029.8073">6215 4580 13545,'0'0'4902,"0"0"-129,0 0-258,27 4-3096,-27-4-774,-2 17-129,2-17-258,-11 27-129,8-6-645,-13-13-1806,1 9-2193,7 1-387,-7-2 0,8 0-387</inkml:trace>
        </inkml:traceGroup>
        <inkml:traceGroup>
          <inkml:annotationXML>
            <emma:emma xmlns:emma="http://www.w3.org/2003/04/emma" version="1.0">
              <emma:interpretation id="{145E00F0-5D8C-4988-9D24-741284356F2D}" emma:medium="tactile" emma:mode="ink">
                <msink:context xmlns:msink="http://schemas.microsoft.com/ink/2010/main" type="inkWord" rotatedBoundingBox="7845,4188 13124,4108 13139,5054 7859,5133"/>
              </emma:interpretation>
              <emma:one-of disjunction-type="recognition" id="oneOf8">
                <emma:interpretation id="interp40" emma:lang="en-US" emma:confidence="0">
                  <emma:literal>fort.</emma:literal>
                </emma:interpretation>
                <emma:interpretation id="interp41" emma:lang="en-US" emma:confidence="0">
                  <emma:literal>TO-OF F,</emma:literal>
                </emma:interpretation>
                <emma:interpretation id="interp42" emma:lang="en-US" emma:confidence="0">
                  <emma:literal>-on F,</emma:literal>
                </emma:interpretation>
                <emma:interpretation id="interp43" emma:lang="en-US" emma:confidence="0">
                  <emma:literal>TO-OFF,</emma:literal>
                </emma:interpretation>
                <emma:interpretation id="interp44" emma:lang="en-US" emma:confidence="0">
                  <emma:literal>TV-OF F,</emma:literal>
                </emma:interpretation>
              </emma:one-of>
            </emma:emma>
          </inkml:annotationXML>
          <inkml:trace contextRef="#ctx0" brushRef="#br1" timeOffset="120728.612">9659 3893 6321,'0'-23'4515,"-11"-7"-129,-5 17-129,-2 6-1419,-17-11-387,19 18-645,-20-11-387,20 13-387,-12 4-387,12 15 0,-4 0-258,8 11-129,-1 4-129,4 5-129,4 5 258,3 0-258,2 3 129,5-5-129,8-3 129,6-4 0,3-5 129,4-3-129,5-10 0,3-4 129,-1-8 1,5-4-259,-5-3 0,5-3 0,-10-13 0,1-2 0,-8-7 0,-3-3 0,-9-8 0,0-3 0,-9-6 0,0-1 0,-2 2 0,-9-1 0,-3 8 0,-9-2 0,7 24-646,-23 1-4256,10 9-129,-3 5-129,0 3-258</inkml:trace>
          <inkml:trace contextRef="#ctx0" brushRef="#br1" timeOffset="121290.213">10087 3872 7740,'-7'-54'4515,"4"35"258,3 19-387,7-18-1032,0-2-1032,20 20-645,-8-10-516,19 10-387,-5-6-258,10 6-258,-2 0-258,0 0-258,0 4-645,-15-4-903,-1 0-2838,-9 2-129,-16-2-129,0 0-258</inkml:trace>
          <inkml:trace contextRef="#ctx0" brushRef="#br1" timeOffset="121508.6134">10105 4039 11997,'-5'23'5031,"17"-5"-516,6-13 387,3-5-2580,11 7-1161,-5-7-387,7 4-645,0-1-645,-9-3-3096,5 0-1032,2-1-129,-4-5-129,4 3-516</inkml:trace>
          <inkml:trace contextRef="#ctx0" brushRef="#br1" timeOffset="121087.4126">10114 3875 15996,'0'0'4902,"0"0"129,0 22-516,0 4-3483,-3 1-516,3 8 0,-4 3-257,4 1-259,0 2 0,0-2 0,4-1 0,-3-6 0,5-4 0,-6-8-388,3-1-386,-3-19-516,0 0-774,0 0-1290,0 0-1548,-7-16 129,4-7-129,3 0-258</inkml:trace>
          <inkml:trace contextRef="#ctx0" brushRef="#br1" timeOffset="122179.4146">10726 3985 15093,'0'18'5031,"12"-12"0,17-3-258,28 6-3225,-16-9-387,19 0-1031,-1 0-130,0-3 0,1 3-388,-19-6-4385,3 4-129,-10-1-129,-9 1-258</inkml:trace>
          <inkml:trace contextRef="#ctx0" brushRef="#br1" timeOffset="121976.6142">10941 3877 14448,'-18'-9'5031,"18"9"-129,-17 5 0,17 20-2967,-11-10-903,9 13-515,-8-1-517,4 7 0,3-1 0,-3 5 0,6-3 0,-5-4 0,5-1 0,-4-11 0,4 3-775,0-22-386,0 0-129,0 0-387,0 0-258,-10-22-387,11 5 0,-6-19 387,5 8 516,-3-8 1032,1-3 516,2 5 903,0-11 387,16 17 645,-13-13 387,35 20-258,-19-11-387,31 17-516,-16-4-516,10 12-258,-4 1-129,-3 5-387,-2 1-387,-11 0-903,4 3-2322,-28-3-1290,18 13 258,-18-13-516,0 0-387</inkml:trace>
          <inkml:trace contextRef="#ctx0" brushRef="#br1" timeOffset="118731.8085">6943 3697 11997,'-22'-7'4644,"22"7"-258,0 0 258,-19-16-2580,19 16-1290,12 0 0,15 2-129,1-2 129,20 3-129,6-3 0,19 2-129,1-2-257,10 2-259,-2-2 0,-1 0 0,-6 0 0,-11-2 0,-10 0 0,-19-3 0,-3 5-388,-32 0-1289,25-11-3225,-25 11-129,0 0-129,0 0-516</inkml:trace>
          <inkml:trace contextRef="#ctx0" brushRef="#br1" timeOffset="119106.2092">7423 3726 12513,'10'14'5160,"6"7"-387,-7-3 387,-9-18-2709,15 48-1290,-15-19-387,5 12-129,-2-4-515,3 7-130,-3-1 0,3 2 0,-1-3 0,2 1 0,-2-2 0,3 0 0,-1-4 0,-2-3 0,0-4 0,1-3 0,-1-6 0,-1-5 0,1 2 0,-5-18 0,7 23-2194,-7-23-2579,0 0-516,0 0 129,0-10-387</inkml:trace>
          <inkml:trace contextRef="#ctx0" brushRef="#br1" timeOffset="119418.2097">7972 4245 16770,'25'2'5031,"-25"-2"-129,6 29 0,3-4-4128,-9-1-386,-2 10-388,-4 0 0,1 0 0,5 5 0,-5-14-1162,10 16-2450,-1-13-1161,-1-4-387,1-5 0,-4-19-258</inkml:trace>
          <inkml:trace contextRef="#ctx0" brushRef="#br1" timeOffset="120089.0109">8485 4121 10320,'0'0'4773,"-18"0"0,18 0-258,0 0-1548,0 0-1419,0 0-516,23 0-258,-5 0-258,19 0-129,2 0-387,13-4-387,14 4-2064,0 0-2322,-2 0 258,1-3-645,-4-3 0</inkml:trace>
          <inkml:trace contextRef="#ctx0" brushRef="#br1" timeOffset="124067.0179">12174 4350 13029,'0'0'4773,"19"-10"-387,-19 10 129,-8 0-2967,8 0-645,-22 14-129,10 4-258,-6-4-258,0 4-258,0 1-129,-1-4-387,8 10-1032,-8-4-2967,3-9 0,5 4-129,11-16-516</inkml:trace>
        </inkml:traceGroup>
        <inkml:traceGroup>
          <inkml:annotationXML>
            <emma:emma xmlns:emma="http://www.w3.org/2003/04/emma" version="1.0">
              <emma:interpretation id="{B0E12753-2B39-41DE-8862-1EED6E2BEBD4}" emma:medium="tactile" emma:mode="ink">
                <msink:context xmlns:msink="http://schemas.microsoft.com/ink/2010/main" type="inkWord" rotatedBoundingBox="13634,4168 17758,4107 17770,4900 13646,4962"/>
              </emma:interpretation>
              <emma:one-of disjunction-type="recognition" id="oneOf9">
                <emma:interpretation id="interp45" emma:lang="en-US" emma:confidence="0">
                  <emma:literal>To-on</emma:literal>
                </emma:interpretation>
                <emma:interpretation id="interp46" emma:lang="en-US" emma:confidence="0">
                  <emma:literal>to-on</emma:literal>
                </emma:interpretation>
                <emma:interpretation id="interp47" emma:lang="en-US" emma:confidence="0">
                  <emma:literal>TX-on</emma:literal>
                </emma:interpretation>
                <emma:interpretation id="interp48" emma:lang="en-US" emma:confidence="0">
                  <emma:literal>TV-on</emma:literal>
                </emma:interpretation>
                <emma:interpretation id="interp49" emma:lang="en-US" emma:confidence="0">
                  <emma:literal>tm-on</emma:literal>
                </emma:interpretation>
              </emma:one-of>
            </emma:emma>
          </inkml:annotationXML>
          <inkml:trace contextRef="#ctx0" brushRef="#br1" timeOffset="124503.8187">12702 3777 11997,'-9'-23'4773,"9"23"-258,15-12 258,13 12-2709,-10-6-645,26 6-258,-1-7-129,21 5-387,2-6-257,12 2-388,0 1 0,1-1 0,-6 3 0,-11-4 0,-7 7 0,-23-13-1678,-4 10-3095,-28 3-258,0 0 129,0 0-645</inkml:trace>
          <inkml:trace contextRef="#ctx0" brushRef="#br1" timeOffset="124784.6192">13168 3770 11997,'-3'43'4902,"1"-18"-258,0 1 129,2 15-2451,-7-12-1032,7 12-387,0-6-129,2 8-387,1-4 0,4 0-129,1-1-128,2-3-130,1-1 0,3-3 0,-1-7 0,-5-4 0,5 0-388,-13-20-902,16 14-3354,-16-14-258,0 0 129,0 0-387</inkml:trace>
          <inkml:trace contextRef="#ctx0" brushRef="#br1" timeOffset="125377.4202">13702 4196 13674,'25'-38'4644,"-25"38"-129,21-27 0,-21 11-3225,14 16-258,-14 0-387,16 0-129,-16 0-129,16 15-129,-16-15 0,7 35 0,-7-13 129,0 4-129,-12 1-258,-4 0 130,-5-2-130,-2 1 0,-4-1 0,2-3 0,0-5 0,4-1 0,3-5 0,18-11 0,-21 14 0,21-14 0,0 0 0,0 0 0,0 0 0,26 9 0,-3-9 0,9 0 0,6 0 0,6 0 0,4 0 0,-1-3 0,2 3 0,-13-11-775,3 9-4127,-9-3-129,-7 0 0,-23 5-387</inkml:trace>
          <inkml:trace contextRef="#ctx0" brushRef="#br1" timeOffset="126048.2214">14675 4096 12126,'0'-16'4902,"23"12"-258,-3 4 0,10 0-2709,-14 0-774,16 0-387,-9 0-387,4 0-258,-1 4-516,-6-4-1032,10 0-2838,-9 0-645,-1 0 129,1 0-516</inkml:trace>
          <inkml:trace contextRef="#ctx0" brushRef="#br1" timeOffset="126531.8222">15662 3946 9546,'9'-19'5031,"-9"1"-258,0 18-258,-12-23-1548,12 23-1290,-24 0-645,24 0-387,-32 14-258,16 4-129,-1 3-129,2 4 0,5 4-129,3 1 129,3 4 0,4 0-129,4-2 258,6-2-258,6-2 258,4-3-129,1-5 129,2-4-129,0-6 129,8-1-128,-6-9-130,7 0 0,-6-7 0,4-5 0,-5-8 0,0-1 0,-7-9 0,-4-4 0,-7-7 0,-5-2 0,-2-5 0,-7 0 0,-9 2 0,-3 3 0,-1 6 0,-5 5 0,4 14 0,-11-4-388,32 22-4514,-36 0-387,18 16 129,1 2-516</inkml:trace>
          <inkml:trace contextRef="#ctx0" brushRef="#br1" timeOffset="127140.2233">16297 3861 14190,'20'-4'5160,"5"4"-258,-25 0 129,10 36-3225,-10-20-903,0 9-128,0-4-775,2 8 0,0-6 0,-2 4 0,0-8 0,0-3 0,0-16 0,-4 18 0,4-18 0,0 0 0,-19-2 0,12-14 0,-1-2 0,3-5 0,2 0 0,3-5 0,0-1 0,0 1 0,8 1 0,1 2 0,2 4 0,-11 21 0,25-25 0,-9 23 0,2 2 0,5 12 0,0 4 0,5 8 0,4 1 0,2 3 0,0 0 0,0 1 0,0-4 0,-4-4 0,-2-1 0,-5-6 0,-1-5 0,-4-6 0,-2-3 0,-16 0 0,23-32 0,-14 4 0,-4-9 0,-1-8 0,-3-3 0,-1-2 0,0 0 0,0 4 0,-3 5 0,-6 4 0,5 14 0,-14-11-1291,18 34-3740,-30-9-387,30 9 0,-35 12-387</inkml:trace>
        </inkml:traceGroup>
      </inkml:traceGroup>
    </inkml:traceGroup>
    <inkml:traceGroup>
      <inkml:annotationXML>
        <emma:emma xmlns:emma="http://www.w3.org/2003/04/emma" version="1.0">
          <emma:interpretation id="{0342CF40-43FC-4E1D-A1AC-BF741CD69C53}" emma:medium="tactile" emma:mode="ink">
            <msink:context xmlns:msink="http://schemas.microsoft.com/ink/2010/main" type="paragraph" rotatedBoundingBox="1943,5348 6022,5634 5938,6829 1859,6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DFF3DD-A022-4E24-88DA-10A023C3DE79}" emma:medium="tactile" emma:mode="ink">
              <msink:context xmlns:msink="http://schemas.microsoft.com/ink/2010/main" type="line" rotatedBoundingBox="1943,5348 6022,5634 5938,6829 1859,6543"/>
            </emma:interpretation>
          </emma:emma>
        </inkml:annotationXML>
        <inkml:traceGroup>
          <inkml:annotationXML>
            <emma:emma xmlns:emma="http://www.w3.org/2003/04/emma" version="1.0">
              <emma:interpretation id="{99D1D358-9145-4C9F-AC8C-0340CECE9CC4}" emma:medium="tactile" emma:mode="ink">
                <msink:context xmlns:msink="http://schemas.microsoft.com/ink/2010/main" type="inkWord" rotatedBoundingBox="1943,5348 6022,5634 5938,6829 1859,6543"/>
              </emma:interpretation>
              <emma:one-of disjunction-type="recognition" id="oneOf10">
                <emma:interpretation id="interp50" emma:lang="en-US" emma:confidence="0">
                  <emma:literal>vo=Vss</emma:literal>
                </emma:interpretation>
                <emma:interpretation id="interp51" emma:lang="en-US" emma:confidence="0">
                  <emma:literal>Vo = Vss</emma:literal>
                </emma:interpretation>
                <emma:interpretation id="interp52" emma:lang="en-US" emma:confidence="0">
                  <emma:literal>Vo = Vs</emma:literal>
                </emma:interpretation>
                <emma:interpretation id="interp53" emma:lang="en-US" emma:confidence="0">
                  <emma:literal>Vo=Vss</emma:literal>
                </emma:interpretation>
                <emma:interpretation id="interp54" emma:lang="en-US" emma:confidence="0">
                  <emma:literal>Vo = rss</emma:literal>
                </emma:interpretation>
              </emma:one-of>
            </emma:emma>
          </inkml:annotationXML>
          <inkml:trace contextRef="#ctx0" brushRef="#br1" timeOffset="150353.0641">2440 5751 9159,'-8'-18'5031,"4"2"-129,4 16-129,0 0-1548,2-25-1419,17 25-516,-19 0-258,34-12-387,-11 3 0,11 7-386,0-3-259,7 1 0,3-1 0,-3-2 0,7 7-1162,-27 0-3224,10 0-645,-31 0 0,19 2-387</inkml:trace>
          <inkml:trace contextRef="#ctx0" brushRef="#br1" timeOffset="150555.8643">2526 5817 9933,'0'21'5160,"0"-21"-258,19 22 0,3-3-1548,-1-19-2193,27 11-516,5-6-645,6-5-903,18 0-2709,-4-3-1161,-1-6-129,0 0-129,-8-9-645</inkml:trace>
          <inkml:trace contextRef="#ctx0" brushRef="#br1" timeOffset="151179.8654">3413 5304 15093,'-1'-39'5289,"1"39"-258,1-16-387,19 18-3354,-20-2-516,34 34-128,-16-2-646,8 12 0,-1 8 0,2 12 0,-2 5 0,-4 8 0,-3 1 0,-2 1 0,-4-5 0,-3-10 0,-3-7 0,-5-12 0,1-15 0,-2-12 0,0-18 0,0 0 0,0-20 0,0-15 0,0-17 0,0-10 0,4-15 0,6-6 0,3-12 0,5-1 0,1-3 0,8 4 0,-2 10 0,1 10 0,-4 18 0,-4 7 0,-4 18 0,-4 13 0,-10 19 0,0 10-3742,4 17-1418,-4 5-258,0 9-387</inkml:trace>
          <inkml:trace contextRef="#ctx0" brushRef="#br1" timeOffset="151694.6663">4235 5657 14706,'0'0'4902,"0"0"-258,0 0 129,-9 9-3870,-17 5-387,1 4-258,-4 3-129,4-1 0,6 1-258,5-5 129,6 2 0,8-18 0,2 25-129,14-16 258,6-2 0,10 3 0,1 1 129,8 3 0,-2 1 0,4 4 0,-4-1 129,-3 5-128,-6-3-259,-5 3 0,-11-2 0,-5-1 0,-9-2 0,-2-2 0,-14-6 0,-7 1 0,-7-2 0,-7-2 0,-4-5 0,-2-2 0,-3 0 0,3-2 0,0-3 0,6-4 0,7 3 0,0-8 0,30 14-1420,-40-12-3611,40 12 0,-5-18-258,5 18-258</inkml:trace>
          <inkml:trace contextRef="#ctx0" brushRef="#br1" timeOffset="152100.2671">4803 5821 9933,'33'-57'5289,"-33"30"-387,-10 4 129,-10 23-1290,-14-20-2580,18 20-387,-10-5-129,6 5-258,2 5-258,18-5 0,-21 25 0,16-7-129,5 0 0,1 3 0,12 4 0,8 0 0,8 5 0,4 0 0,7 4 0,2-2 0,1-1 129,0-3 129,-9-5-128,-6 2-130,-14-9 0,-10 2 0,-4-18 0,-25 21 0,-9-14 0,-7 0 0,-5 1 0,-4-7 0,6 12-517,-4-13-4514,7 2-129,2-2-129,5 3-387</inkml:trace>
          <inkml:trace contextRef="#ctx0" brushRef="#br1" timeOffset="134550.2363">996 5386 11094,'-14'-26'4902,"14"26"-129,-7-22 0,-2 4-2709,9 18-774,0 0-516,0 0-129,0 0-129,14 0-129,-3 16-129,3 11 0,2 5-129,5 7 0,-1 6-129,5 6 129,-4 3 0,0 1-129,-3-2 0,2-3 0,-4-5 0,-2-4 129,0-7-129,-3-6 0,-4-8 129,-7-20 0,14 17-129,-14-17 130,7-12-130,-1-11 0,-1-15 0,2-8 0,2-13 0,5-10 0,2-8 0,4 1 0,-2-1 0,5 8 0,0 8 0,-5 10 0,0 10 0,-8 12 0,3 12 0,-13 17 0,0 0 0,9-20 0,-9 20 0,0 0-1291,14 23-2063,-14-7-1677,0 4-129,0 3-129,0 7-387</inkml:trace>
          <inkml:trace contextRef="#ctx0" brushRef="#br1" timeOffset="134971.437">1713 5694 10191,'-36'39'4386,"10"-17"-129,15 17-387,4 4-2838,-6-11-516,13 10 129,-1-10-258,4 4 0,6-9 0,12 3 0,-3-14 129,14 5 129,-14-15 129,16 3 129,-15-9-129,10-4 0,-13-17 0,5 1 0,-12-14-386,0 0-388,-7-7 0,-2-7 0,-4 4 0,-8-1 0,-1 12 0,-12-10-1033,8 18-3998,-10 9-129,2 9-258,2 7 0</inkml:trace>
        </inkml:traceGroup>
      </inkml:traceGroup>
    </inkml:traceGroup>
    <inkml:traceGroup>
      <inkml:annotationXML>
        <emma:emma xmlns:emma="http://www.w3.org/2003/04/emma" version="1.0">
          <emma:interpretation id="{2D000DBB-770B-4B8E-BB94-DE6306CB710C}" emma:medium="tactile" emma:mode="ink">
            <msink:context xmlns:msink="http://schemas.microsoft.com/ink/2010/main" type="paragraph" rotatedBoundingBox="1406,7194 6799,7116 6817,8310 1423,8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315CDE-2D57-4864-890E-CC107E0C3BAD}" emma:medium="tactile" emma:mode="ink">
              <msink:context xmlns:msink="http://schemas.microsoft.com/ink/2010/main" type="line" rotatedBoundingBox="1406,7194 6799,7116 6817,8310 1423,8388"/>
            </emma:interpretation>
          </emma:emma>
        </inkml:annotationXML>
        <inkml:traceGroup>
          <inkml:annotationXML>
            <emma:emma xmlns:emma="http://www.w3.org/2003/04/emma" version="1.0">
              <emma:interpretation id="{AEAC4C53-F6DE-499B-B9B3-111E118F05B7}" emma:medium="tactile" emma:mode="ink">
                <msink:context xmlns:msink="http://schemas.microsoft.com/ink/2010/main" type="inkWord" rotatedBoundingBox="1406,7194 4366,7151 4383,8345 1423,8388"/>
              </emma:interpretation>
              <emma:one-of disjunction-type="recognition" id="oneOf11">
                <emma:interpretation id="interp55" emma:lang="en-US" emma:confidence="0">
                  <emma:literal>Region</emma:literal>
                </emma:interpretation>
                <emma:interpretation id="interp56" emma:lang="en-US" emma:confidence="0">
                  <emma:literal>Regions</emma:literal>
                </emma:interpretation>
                <emma:interpretation id="interp57" emma:lang="en-US" emma:confidence="0">
                  <emma:literal>Regina</emma:literal>
                </emma:interpretation>
                <emma:interpretation id="interp58" emma:lang="en-US" emma:confidence="0">
                  <emma:literal>Regime</emma:literal>
                </emma:interpretation>
                <emma:interpretation id="interp59" emma:lang="en-US" emma:confidence="0">
                  <emma:literal>Regain</emma:literal>
                </emma:interpretation>
              </emma:one-of>
            </emma:emma>
          </inkml:annotationXML>
          <inkml:trace contextRef="#ctx0" brushRef="#br1" timeOffset="164205.8883">470 6867 1161,'-4'-19'3483,"4"19"258,4-18-258,-4 18-516,0-18-129,0 18-258,0 0-516,0 0 0,-4-20-387,4 20-516,0 0-129,0 0-258,0 0-258,0 0 0,0 13-129,0 3-129,4 2 0,3 10 0,-4 2 0,8 8 0,-2 3 0,1 3 0,3-1-129,-4 1 0,0-6 0,1-1 1,-3-5-130,-1-3 0,-3-8 0,1-1 0,-4-20 0,3 23 0,-3-23 0,0 0 0,2 18 0,-2-18 0,0 0-388,0 0-128,0 0-645,0 0-1935,-9 0-1935,9 0 129,0 0-258,-7-20-129</inkml:trace>
          <inkml:trace contextRef="#ctx0" brushRef="#br1" timeOffset="164783.0893">574 6750 11868,'24'-36'4773,"-24"36"-258,33-25 0,-1 25-2967,-10-12-645,15 12-129,-7 0-129,8 1-387,-8 8 129,2 9-129,-11 5-129,-5 6-129,-9 5-129,-7-1 0,-8 7 0,-17-7-258,0 5 0,-14-10 0,3 1-129,-5-10 258,6-1-129,-1-7 129,9-6 129,4 0 0,23-5 0,-23 4 129,23-4 0,0 0 129,0 0-129,16 21 258,0-12 0,9 7 129,-4-1 129,10 6 0,-3-3-129,8 8 129,-3-4-258,7 4 129,-7-2-258,3 1 129,-4-4-258,-2 0 129,-5-3-129,-5-4 0,-4-1-129,-16-13-258,19 19-387,-19-19-2709,0 0-1290,0 0 0,-16 0-387,16 0-387</inkml:trace>
          <inkml:trace contextRef="#ctx0" brushRef="#br1" timeOffset="165391.4904">1199 7193 10191,'21'-14'4773,"-21"14"0,32-11-387,-3 11-2064,-29 0-903,44-13-387,-24 3-387,6 6-129,-8-6-129,2 1-129,-20 9-129,19-23-129,-19 23 0,0-25 0,0 25-129,-35-24 0,10 16-129,-4 2 129,-1 4-129,-2 2 258,2 4-129,1 7 0,4 5 129,4 5 0,5 2-129,4 6 129,3-1 0,5 4 0,4-2 129,0 2-129,11-1 129,5-3-129,7-3 0,4-5-129,7 1-516,-4-14-774,21 4-2193,-4-4-903,2-5-258,7-2-387,0-2 129</inkml:trace>
          <inkml:trace contextRef="#ctx0" brushRef="#br1" timeOffset="166031.0915">2088 7134 10707,'-25'-34'4644,"4"25"129,-6 2 0,-10-2-2838,16 15-516,-13-4-516,16 15-129,-7-6-387,11 9-129,1-4-129,5 3 0,2-1 0,6-2-129,0 0-129,0-16 0,11 27 0,-11-27-129,19 16 0,-19-16 0,24 3 0,-24-3 129,24-5 0,-24 5 129,24-25 258,-24 25 0,19-32 0,-19 32 0,18-30-129,-18 30 129,18-16-129,-18 16 0,18 0 0,-18 0-129,23 34 129,-9-6-129,0 4 129,4 9 129,-4 0-129,4 7 129,-4 0 129,0 4-258,-3-3 130,-2 5-259,-4-4 0,-3-4 0,-2-3 0,0-4 0,-9-5 0,-5-9 0,-4-6 0,-5-8 0,-2-8 0,-5-3 0,0-3 0,-4-10 0,0-6 0,0-3 0,-1-6 0,3-2 0,1-4 0,6 4 0,2-1 0,6 3 0,6 3 0,2 2 0,9 23 0,0-32-517,20 30-1418,-20 2-2967,30-18 0,-3 9-258,5-1 0</inkml:trace>
          <inkml:trace contextRef="#ctx0" brushRef="#br1" timeOffset="166296.2921">2287 7232 11610,'16'-20'4773,"-16"20"-387,0 0 258,0 0-2838,20-3-645,-20 3-516,0 0-258,23 16-387,-23-16-516,27 30-1032,-22-14-3096,-5-16 258,13 25-387,-13-25-258</inkml:trace>
          <inkml:trace contextRef="#ctx0" brushRef="#br1" timeOffset="166467.8923">2373 6901 12642,'0'-78'4386,"0"44"-387,0 34-258,0 0-4644,0 0-3096,14 14-129,-14 9-387,5 18-387</inkml:trace>
          <inkml:trace contextRef="#ctx0" brushRef="#br1" timeOffset="166935.8932">2684 7127 14835,'0'0'4644,"0"0"-258,-16 0-516,9 14-3354,-7 2-258,1 6-129,1 1-129,3 3 0,4-1 0,5 0 0,0-2 129,9-1 129,3-6 0,9 0 0,-1-5 129,10-3 129,-3-6 0,3 4 0,-5-6 0,2 0 0,-8-9-257,1-2-259,-8-7 0,-5-1 0,-7-5 0,0-4 0,0-1 0,-12-3 0,1 8 0,-14-12-2065,9 16-2837,0 4-258,16 16-129,-19-12-387</inkml:trace>
          <inkml:trace contextRef="#ctx0" brushRef="#br1" timeOffset="167357.0939">2906 7131 10707,'32'12'5160,"-8"-1"-258,0 1 0,3 11-1548,-11-14-2064,14 13-645,-12-5-387,0 3-129,-6 1-387,-8-3 0,-2 0 0,-2-18 0,0 25 0,0-25 0,0 0 129,0 0 0,0 0 258,-7-11 0,7-10 129,7-1 0,2-4 0,8-1 129,-2 0 0,6 6 0,-1-2 0,1 10 0,0 4-128,2 9-259,-1 0 0,-1 13 0,-1 5 0,1 3 0,-1 6 0,-3-1 0,1 5 0,-7-3 0,5 10-1291,-16-8-3611,7-3-258,-7-4 129,2-2-516</inkml:trace>
        </inkml:traceGroup>
        <inkml:traceGroup>
          <inkml:annotationXML>
            <emma:emma xmlns:emma="http://www.w3.org/2003/04/emma" version="1.0">
              <emma:interpretation id="{03E0EE99-7B41-49F4-83D3-8D7FBDF38745}" emma:medium="tactile" emma:mode="ink">
                <msink:context xmlns:msink="http://schemas.microsoft.com/ink/2010/main" type="inkWord" rotatedBoundingBox="4848,7773 5281,7767 5281,7776 4849,7782"/>
              </emma:interpretation>
              <emma:one-of disjunction-type="recognition" id="oneOf12">
                <emma:interpretation id="interp60" emma:lang="en-US" emma:confidence="1">
                  <emma:literal>_</emma:literal>
                </emma:interpretation>
                <emma:interpretation id="interp61" emma:lang="en-US" emma:confidence="0">
                  <emma:literal>-</emma:literal>
                </emma:interpretation>
                <emma:interpretation id="interp62" emma:lang="en-US" emma:confidence="0">
                  <emma:literal>.</emma:literal>
                </emma:interpretation>
                <emma:interpretation id="interp63" emma:lang="en-US" emma:confidence="0">
                  <emma:literal>~</emma:literal>
                </emma:interpretation>
                <emma:interpretation id="interp64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167653.4943">3929 7268 12642,'-23'-2'4902,"23"2"-258,0 0-387,20 0-2580,-4-2-645,25 2-516,1 0-387,10 0-1032,15-4-3354,1 4-516,-6-5-129,2 3-387</inkml:trace>
        </inkml:traceGroup>
        <inkml:traceGroup>
          <inkml:annotationXML>
            <emma:emma xmlns:emma="http://www.w3.org/2003/04/emma" version="1.0">
              <emma:interpretation id="{B8408CDE-1FA5-4387-92C4-9EE4BB0F8530}" emma:medium="tactile" emma:mode="ink">
                <msink:context xmlns:msink="http://schemas.microsoft.com/ink/2010/main" type="inkWord" rotatedBoundingBox="5553,7276 6801,7258 6809,7814 5561,7832"/>
              </emma:interpretation>
              <emma:one-of disjunction-type="recognition" id="oneOf13">
                <emma:interpretation id="interp65" emma:lang="en-US" emma:confidence="0">
                  <emma:literal>I</emma:literal>
                </emma:interpretation>
                <emma:interpretation id="interp66" emma:lang="en-US" emma:confidence="0">
                  <emma:literal>¥</emma:literal>
                </emma:interpretation>
                <emma:interpretation id="interp67" emma:lang="en-US" emma:confidence="0">
                  <emma:literal>t</emma:literal>
                </emma:interpretation>
                <emma:interpretation id="interp68" emma:lang="en-US" emma:confidence="0">
                  <emma:literal>F</emma:literal>
                </emma:interpretation>
                <emma:interpretation id="interp69" emma:lang="en-US" emma:confidence="0">
                  <emma:literal>E</emma:literal>
                </emma:interpretation>
              </emma:one-of>
            </emma:emma>
          </inkml:annotationXML>
          <inkml:trace contextRef="#ctx0" brushRef="#br1" timeOffset="168386.6957">4918 6821 9417,'0'0'5031,"14"11"-258,-1 10-258,-2-2-2193,17 26-774,-14-11-258,18 17-516,-9-6-258,6 7 0,-6-8-258,4-1-129,-10-8 129,1-4-258,-5-8 129,-3-4 129,-10-19 129,13 16-129,-13-16 130,11-9-388,-6-12 0,2-4 0,0-10 0,4-8 0,-2-11 0,0-3 0,-1 1 0,-4-1 0,1 5 0,-5 2 0,6 22-1420,-6-6-3482,-4 14-387,-5 4 0,9 16-258</inkml:trace>
          <inkml:trace contextRef="#ctx0" brushRef="#br1" timeOffset="168714.2963">4627 6785 14319,'-16'0'5031,"16"0"-258,0 0 0,10 0-3483,6 0-387,20 0-258,8 0-129,26-2-129,10-5-257,14 6-130,4-5 0,-2-1 0,-2 7 0,-16-5-646,-1 8-644,-38-3-2064,-3 2-1806,-17 3 129,-19-5-258,13 20-516</inkml:trace>
          <inkml:trace contextRef="#ctx0" brushRef="#br1" timeOffset="168979.4968">4826 7221 11094,'-23'13'5418,"1"1"-516,22-14 387,9 0-1806,27 11-2193,-1-11-129,29 0-1031,9-4-130,22-3 0,8-2 0,7-3 0,4 1 0,-11-7 0,-2 18-1033,-17-10-4127,-16 2-129,-20 1-129,-7 0-516</inkml:trace>
        </inkml:traceGroup>
      </inkml:traceGroup>
    </inkml:traceGroup>
    <inkml:traceGroup>
      <inkml:annotationXML>
        <emma:emma xmlns:emma="http://www.w3.org/2003/04/emma" version="1.0">
          <emma:interpretation id="{B3542B46-4B9F-4E71-B753-2AF041D2F6F6}" emma:medium="tactile" emma:mode="ink">
            <msink:context xmlns:msink="http://schemas.microsoft.com/ink/2010/main" type="paragraph" rotatedBoundingBox="2222,8404 21219,7673 21268,8942 2271,96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32E857-BD81-4D3F-B8E2-2E2163414DEF}" emma:medium="tactile" emma:mode="ink">
              <msink:context xmlns:msink="http://schemas.microsoft.com/ink/2010/main" type="line" rotatedBoundingBox="2222,8404 21219,7673 21268,8942 2271,9673"/>
            </emma:interpretation>
          </emma:emma>
        </inkml:annotationXML>
        <inkml:traceGroup>
          <inkml:annotationXML>
            <emma:emma xmlns:emma="http://www.w3.org/2003/04/emma" version="1.0">
              <emma:interpretation id="{19367C1C-D290-4A09-87B6-53914F2FAFC1}" emma:medium="tactile" emma:mode="ink">
                <msink:context xmlns:msink="http://schemas.microsoft.com/ink/2010/main" type="inkWord" rotatedBoundingBox="2222,8404 11259,8056 11306,9280 2269,9628"/>
              </emma:interpretation>
              <emma:one-of disjunction-type="recognition" id="oneOf14">
                <emma:interpretation id="interp70" emma:lang="en-US" emma:confidence="0">
                  <emma:literal>Vine-rss-VIP.</emma:literal>
                </emma:interpretation>
                <emma:interpretation id="interp71" emma:lang="en-US" emma:confidence="0">
                  <emma:literal>Vin&gt;.Vss-V-,/s,</emma:literal>
                </emma:interpretation>
                <emma:interpretation id="interp72" emma:lang="en-US" emma:confidence="0">
                  <emma:literal>vine-rss-VIP.</emma:literal>
                </emma:interpretation>
                <emma:interpretation id="interp73" emma:lang="en-US" emma:confidence="0">
                  <emma:literal>vein-rss-VIP.</emma:literal>
                </emma:interpretation>
                <emma:interpretation id="interp74" emma:lang="en-US" emma:confidence="0">
                  <emma:literal>veins-rss-VIP.</emma:literal>
                </emma:interpretation>
              </emma:one-of>
            </emma:emma>
          </inkml:annotationXML>
          <inkml:trace contextRef="#ctx0" brushRef="#br1" timeOffset="184938.3247">6992 8159 13287,'0'0'4773,"0"0"-129,16 0 258,-16 0-3612,41 0-129,-12 0-258,19 4-129,-2-4-387,9 0 129,-3 0-386,1 0-130,-7 0 0,-5 0 0,-5 0 0,-13-5-775,11 8-2708,-15-3-1548,1 0 0,1-7-387,4 2 129</inkml:trace>
          <inkml:trace contextRef="#ctx0" brushRef="#br1" timeOffset="185687.1261">7809 7825 7224,'7'-29'4773,"12"19"-129,-19 10-258,27 17-387,-27-17-2451,32 40-129,-18-14-516,13 17-129,-7 0-258,8 10-129,-7 2 0,6 4-129,-7 0-129,1 1 0,-5-6 0,-2-5 0,-3-6-129,-4-7 129,0-10-129,-1-4 258,-6-22 129,5 18-128,-5-18-259,7-11 0,-3-12 0,4-6 0,-2-12 0,4-12 0,3-15 0,1-6 0,0-5 0,-1 1 0,-1 3 0,-1 6 0,-2 10 0,-6 13 0,3 17 0,-6 4 0,0 25-3484,0 0-1676,0 0 0,0 0-387,-4 13 0</inkml:trace>
          <inkml:trace contextRef="#ctx0" brushRef="#br1" timeOffset="187902.3299">8447 8239 7998,'-16'-5'4515,"16"5"0,0 0-645,0 0-1290,-23-7-645,23 7-516,0 0-387,0 0-258,0 0-129,0 0 0,16 0 0,9 5-129,0-5 0,14 7 0,2-7-129,7 4-128,2-4-259,0 0 0,-2 0 0,-7 0 0,-6-2 0,-8-1 0,-4 3 0,-23 0-517,28 0-773,-28 0-1290,0 0-2322,0 0-129,0 0 0,0 0-258</inkml:trace>
          <inkml:trace contextRef="#ctx0" brushRef="#br1" timeOffset="188619.9313">8725 8336 12513,'0'0'4902,"0"0"-258,16 16-129,-16-16-2838,5 33-387,-5-17-387,6 16-129,-6-7-129,0 7-258,0-7-129,0 2 1,0-4-259,0-1 0,0-6 0,0-16 0,0 24 0,0-24-259,3 16-773,-3-16-2838,0 0-1032,0 0-129,-9 0-387,9 0-129</inkml:trace>
          <inkml:trace contextRef="#ctx0" brushRef="#br1" timeOffset="191505.9363">9159 8067 5160,'0'0'4644,"7"-18"129,-7 18-129,0-16-1161,0 16-774,0 0-1032,0 0-516,0 0-258,0 12-258,0-12-129,0 40 0,0-15-129,0 15 0,0 1 0,0 11 0,0 0-129,4 3-128,-3 0-130,3 0 0,-1-1 0,1-8 0,1 0 0,-1-7 0,1-1 0,1-10 0,-1-3 0,-2-4 0,-3-21 0,4 27 0,-4-27 0,0 0 0,0 27-1678,0-27-2966,-12 0-387,12 0 129,-18-14-516</inkml:trace>
          <inkml:trace contextRef="#ctx0" brushRef="#br1" timeOffset="191849.1369">9205 8352 10707,'46'-36'4644,"-21"24"258,9 1-258,9 11-2193,-11-13-774,21 13-645,-8 0-387,4 2-129,-8 7-129,-2 4-129,-8 1 0,-8 5 129,-11-1-128,-10 2-259,-7-2 0,-15-1 0,-10-2 0,-2-3 0,-7-3 0,-4-2 0,0-3 0,1-4 0,6 0-130,-3 0-902,21 0-2451,-8-2-1419,4 0-129,6 0-258,16 2 129</inkml:trace>
          <inkml:trace contextRef="#ctx0" brushRef="#br1" timeOffset="183503.1223">5117 7935 10191,'22'-41'4902,"-22"41"-129,18-19-258,-18 19-1032,33 0-2322,-33 0-516,27 35 0,-13-5-129,9 17-129,-5 1-129,4 9 0,-6 0-129,0 0 129,-4-4-258,0-3 129,-3-9-129,0-7 0,-2-8 0,-1-8 129,-6-18 0,10 21 130,-10-21-259,0 0 0,11-16 0,-6-5 0,-1-11 0,5-5 0,-2-17 0,4-6 0,3-8 0,2-5 0,2-2 0,1 4 0,-1 7 0,0 7 0,-2 16 0,-5 7 0,-11 34 0,10-21-517,1 35-3224,-11 4-1290,0 11-258,0 3-129,0 5-129</inkml:trace>
          <inkml:trace contextRef="#ctx0" brushRef="#br1" timeOffset="184142.7233">5991 8207 14190,'12'-19'4902,"-12"19"-258,0 0 0,-19-23-3225,19 23-903,-39 0-258,12 5-129,-2 2-129,-3 2-129,6 3 0,1-1 0,9 3-129,16-14 129,-16 20 0,16-20 129,3 21-129,-3-21 258,29 22-129,-8-10 0,2 2 129,6 2 129,-3 0-129,5 2 0,-5-2 0,1 2 129,-6-2-129,-3 0 129,-18-16 0,18 29 0,-18-29 0,-9 23-129,-12-16 129,-2 0-129,-9-2 130,-2-1-259,-5-2 0,1-2 0,1 0 0,1 0 0,6-4 0,2-5-130,8 2-257,-1-5-387,21 12-1677,0 0-2451,-20-15 129,20 15-387,0 0-129</inkml:trace>
          <inkml:trace contextRef="#ctx0" brushRef="#br1" timeOffset="184563.9241">6487 8257 9417,'-2'-25'4386,"-30"13"-129,32 12-387,-33 3-1806,9 1-1032,24-4-645,-28 18-258,28-18-129,-18 25 0,18-25 0,0 25 129,4-9 129,-4-16 0,34 32 129,-15-20 129,13 8 129,-9-8-129,9 10 129,-7-8-129,4 4 0,-13-6 0,3 4-129,-19-16 129,18 23-129,-18-23-129,-5 20 129,-13-15-129,-3 4-128,-6-4-130,-5-1 0,-2 3-130,-9-7-515,13 9-1161,-7-9-2967,1 0-129,4 0-387,5 0 0</inkml:trace>
          <inkml:trace contextRef="#ctx0" brushRef="#br1" timeOffset="200195.1515">10345 8533 13545,'9'-18'5160,"-9"18"-516,0 0 0,-5-19-2967,5 19-774,0 0-258,-13 14-258,13-14-129,-14 25-258,9-4-258,5-21-1032,-14 39-3225,8-12-258,-4-2 129,-1-2-645</inkml:trace>
          <inkml:trace contextRef="#ctx0" brushRef="#br1" timeOffset="177091.511">1288 8113 8256,'7'-52'4644,"-5"31"258,3 3-516,-5 18-903,0-28-1419,0 28-774,0 0-516,0 0-258,0 0-258,9 25 129,-2 3-258,5 11 129,1 4-129,5 12 129,1 2-129,3 2 0,1 0 0,-2-4 0,0-5-129,-1-2 129,-2-7-129,0-4 129,-4-7-129,-2-7 0,-3-5 129,-9-18-129,13 22 130,-13-22-130,0 0 0,16-4 0,-16 4 0,10-36 0,-1 6 0,9-7 0,2-13 0,4-7 0,5-7 0,-4-2 0,5-5 0,-5 7 0,-4 3 0,-3 10 0,-7 8 0,-6 11 0,0 9 0,-5 7 0,0 16 0,0 0 0,0 0-1162,-3-18-1289,3 18-2580,0 0 129,0 20-258,0-20 0</inkml:trace>
          <inkml:trace contextRef="#ctx0" brushRef="#br1" timeOffset="178464.3133">2190 8465 11610,'0'0'4773,"0"0"-258,0 0 0,0 0-2322,0 0-1032,0 0-387,0 0-129,0 0-258,0 0-129,3 22 0,-3-6 0,0 5-129,0 4 129,0 2-258,0-2 258,0 0-258,-2-2 129,2 0-129,0-5 0,0-18 0,0 26-129,0-26-129,0 0-129,0 16-258,0-16-645,0 0-1419,0 0-2193,-5-14 387,3-2-387,2 0-129</inkml:trace>
          <inkml:trace contextRef="#ctx0" brushRef="#br1" timeOffset="178698.3138">2120 8371 9159,'0'0'4515,"0"0"-129,0 0-258,-9-19-1677,20 19-903,-11 0-387,36-2-387,-15-4-516,6 5-258,6 1-1161,-6 0-3225,-2 0 387,3 0-645,-28 0-129</inkml:trace>
          <inkml:trace contextRef="#ctx0" brushRef="#br1" timeOffset="179649.9155">2152 8177 14319,'11'-18'4644,"-11"18"-258,0 0-258,16-3-3483,-16 3-1161,0 0-1935,0 0-1935,16 21 129,-16-21-516,16 34-258</inkml:trace>
          <inkml:trace contextRef="#ctx0" brushRef="#br1" timeOffset="180164.7164">2512 8425 12642,'26'8'4773,"-4"28"-387,-15-16 258,-7-1-3225,12 15-516,-8-7-258,1 1-387,-1-5-129,-4-1-129,1-5 129,-1-17-258,0 24-129,0-24 129,0 0-129,0-9 129,0 9-129,4-34 129,5 9 0,0-3 258,5-5 0,4 1 129,1-1 0,6 4 129,-5 1 129,3 8-129,-7 1 129,7 10-129,-23 9 129,34 0-258,-34 0 129,30 17-257,-16 3-130,6 3 0,-2 4 0,-1 1 0,1 1 0,-5-1 0,3 4-130,-15-16-2450,7 7-2193,-5-3-258,-1-4-258,-2-16-129</inkml:trace>
          <inkml:trace contextRef="#ctx0" brushRef="#br1" timeOffset="182457.9204">3561 7871 7740,'-4'-18'4644,"4"18"258,0 0-387,-7-21-516,7 21-2064,0 0-645,0 0-387,0 0-258,11 3-258,-11-3-129,30 25 0,-8-5 0,6 7 129,2 1-258,8 6 0,-1 1 0,4 3 0,0-3 1,3-1-130,-1-2 0,1-3 0,-1-4 0,0 0 0,-6-4 0,1-1 0,-5-3 0,-4-1 0,-4-1 0,-6-5 0,-3-1 0,-16-9 0,22 11 0,-22-11 0,0 0 0,0 0 0,0 0 0,0 0 0,0 0 0,0 0 0,0 0 0,0 0 0,0 0 0,0 0 0,0 0 0,0 0 0,0 0 0,0 0 0,0 0 0,0 0 0,0 0 0,0 0 0,0 0 0,0 0 0,0 0 0,0 0 0,0 23 0,-9-7 0,-11 4 0,-8 8 0,-10 4 0,-8 2 0,-9 5 0,-7 0 0,-2 0 0,1-3 0,3 0 0,5-8 0,5-3 0,7 0 0,8-7 0,8-2 0,4-4 0,7-5 0,16-7 0,-25 9 0,25-9 0,0 0 0,0 0 0,0 0 0,0 0-1033,-18 0-2063,18 0-1935,0 0 258,0 0-516,9-3 0</inkml:trace>
          <inkml:trace contextRef="#ctx0" brushRef="#br1" timeOffset="182879.1212">4495 8640 14835,'16'-18'4902,"-16"18"0,0 0-258,-18 0-3225,7 14-645,-13-1-129,-1 8-387,-11 1 130,-1 4-388,-6-1 0,-1 4 0,1-4 0,-2-2 0,6-4 0,2-3 0,5-3 0,2-6-388,14 5-257,-7-12-387,23 0-903,-18 15-2193,18-15-774,0 0 0,0 0-258,14 0 0</inkml:trace>
        </inkml:traceGroup>
        <inkml:traceGroup>
          <inkml:annotationXML>
            <emma:emma xmlns:emma="http://www.w3.org/2003/04/emma" version="1.0">
              <emma:interpretation id="{54264554-2882-42D6-A38D-BB70DF2C6660}" emma:medium="tactile" emma:mode="ink">
                <msink:context xmlns:msink="http://schemas.microsoft.com/ink/2010/main" type="inkWord" rotatedBoundingBox="11638,8123 17047,7915 17093,9103 11684,9311"/>
              </emma:interpretation>
              <emma:one-of disjunction-type="recognition" id="oneOf15">
                <emma:interpretation id="interp75" emma:lang="en-US" emma:confidence="0">
                  <emma:literal>To-off,</emma:literal>
                </emma:interpretation>
                <emma:interpretation id="interp76" emma:lang="en-US" emma:confidence="0">
                  <emma:literal>Tae-off,</emma:literal>
                </emma:interpretation>
                <emma:interpretation id="interp77" emma:lang="en-US" emma:confidence="0">
                  <emma:literal>Toe-off,</emma:literal>
                </emma:interpretation>
                <emma:interpretation id="interp78" emma:lang="en-US" emma:confidence="0">
                  <emma:literal>Tr.-off,</emma:literal>
                </emma:interpretation>
                <emma:interpretation id="interp79" emma:lang="en-US" emma:confidence="0">
                  <emma:literal>Is.-off,</emma:literal>
                </emma:interpretation>
              </emma:one-of>
            </emma:emma>
          </inkml:annotationXML>
          <inkml:trace contextRef="#ctx0" brushRef="#br1" timeOffset="203315.1571">13371 7912 5547,'27'-20'4644,"-27"20"-258,16-28-129,-16 28-1161,0-32-129,0 32-903,0-29-387,0 29-516,-18-21-387,18 21-129,-27-9-129,27 9-258,-34 7 0,18 13 0,-1 3-129,-1 11 1,2 5-130,3 9 0,1 2 0,5 0 0,1 1 0,6-3 0,0-3 0,6-4 0,6-7 0,4-11 0,4-4 0,5-4 0,3-14 0,2-1 0,2-10 0,2-6 0,-2-11 0,0-2 0,-7-8 0,-5-4 0,-6-5 0,-7-4 0,-7 2 0,-3-4 0,-13 6 0,-8 0 0,-2 8 0,-6 3 0,0 17 0,-11-7-517,9 22-4514,4 3-258,7 0 0,3 12-258</inkml:trace>
          <inkml:trace contextRef="#ctx0" brushRef="#br1" timeOffset="203814.3579">13702 7807 16899,'18'0'5031,"7"5"0,-25-5-645,14 31-3225,-14-7-902,3 16-259,-3 2 0,0 6 0,0 2 0,0 0 0,0-2 0,0-7 0,0-4 0,0-12 0,4-2 0,-4-23-130,0 0-386,0 0 0,23 0-129,-21-21-129,7-2-129,-9-22 0,5 5 0,-5-17 0,0 3 129,-11-3 387,2 0 258,-1 9 258,-1-2 387,9 18 387,-3-5 129,10 21 0,4-7 129,23 14-258,0-5-129,22 8-129,1-4-257,14 6-388,2-3 0,4 3 0,-6 3 0,-8-1 0,-6 2-259,-27 0-1547,-8 12-2967,-20-12-258,-9 29 0,-25-13-387</inkml:trace>
          <inkml:trace contextRef="#ctx0" brushRef="#br1" timeOffset="204048.3583">13796 7972 14319,'0'25'4773,"0"-25"-258,20 24 129,14-8-3483,-6-13-516,20 4-258,7-3-387,6-4-387,12 2-516,-9-10-1677,3-4-2064,3 0 129,-6-8-387,-6 2-129</inkml:trace>
          <inkml:trace contextRef="#ctx0" brushRef="#br1" timeOffset="204422.759">14645 7805 13674,'0'0'5031,"0"0"-129,0 0 0,-13 0-2838,11 21-774,-12 1-386,7 17-904,-5 0 0,6 11 0,-1 0 0,5 3 0,2 1 0,0-6 0,4-2 0,-1-14 0,8-2-130,-11-30-644,18 18-258,-18-29-516,0 11 129,5-51 0,1 21 129,-14-24 129,5 3 774,-4-6 387,0-8 516,7 12 645,0-13 258,14 25 0,-2-16 129,33 25-258,-8-5-516,13 16-129,-4 3-387,1 9-128,1 7-389,-9-1-515,3 10-1032,-24 3-2709,-18-10-516,4 27 0,-13-11-387</inkml:trace>
          <inkml:trace contextRef="#ctx0" brushRef="#br1" timeOffset="204609.9593">14639 7882 15738,'-10'26'5031,"19"-1"0,-9-25-387,44 31-3225,-23-24-645,20 7-644,0-3-130,4-4 0,8 9-1033,-12-4-3611,10-6-387,-6-3 129,-2 2-516</inkml:trace>
          <inkml:trace contextRef="#ctx0" brushRef="#br1" timeOffset="200959.5529">10698 7666 8772,'0'0'4644,"0"0"-258,0 0 0,0 0-1548,0-17-1161,10 17-387,-10 0-387,34 0 0,-11-4-258,22 4-129,3-4 129,17 4-129,3-7-129,10 2-128,-1-4-259,5 0 0,-8 0 0,-6 2 0,-8 2 0,-13-2 0,-10 7-130,-16-6-515,4 12-1290,-25-6-2838,0 0-258,-12 12 0,-8-7-387</inkml:trace>
          <inkml:trace contextRef="#ctx0" brushRef="#br1" timeOffset="201302.7536">11222 7677 12384,'0'30'5031,"0"-10"-258,0 7 129,0-8-2580,0 24-1032,0-11-387,0 12-258,0-1-128,0 7-517,0-4 0,0 0 0,0 1 0,2-8 0,-2 2 0,0-7 0,0-4 0,0-9 0,0-1 0,0-20 0,0 23 0,0-23 0,0 0-904,0 0-2063,0 0-1935,0 0 0,0 0-387,16-14 0</inkml:trace>
          <inkml:trace contextRef="#ctx0" brushRef="#br1" timeOffset="202051.5549">11621 8218 12642,'35'-55'5031,"-26"34"-387,0-1 129,-9 22-2451,9-32-1290,7 21-387,-11-5-129,-5 16-129,20-12-129,-20 12-129,19 0 0,-19 0-129,13 30 129,-6-8 1,-3 4-130,-3 3 0,-1 3 0,-5 0 0,-9 0 0,-4-4 0,-5-1 0,-4-2 0,-3-4 0,1-5 0,3-5 0,1-2-130,4-4 130,3-1 0,18-4 0,-20 2 0,20-2 0,0 0 130,0 0-130,0 0 0,0 0 0,0 0 0,0 0 0,20 5 0,-20-5 0,23 0 0,-23 0 0,21 0 0,-21 0 0,16 0 0,-16 0 0,0 0 0,0 0 0,0 0 0,0 0 0,0 0 0,0 0 0,0 0 0,0 0 0,0 0 0,0 0 0,0 0 0,0 0 0,0 0 0,0 0 0,0 0 0,0 0 0,0 0 0,0 0 0,0 0-388,0 0-128,0 0 129,0 0-258,0 0-258,18 5-258,-18-5-774,0 0-1032,0 0-1548,0 0-129,0 0-258,0 0 129</inkml:trace>
          <inkml:trace contextRef="#ctx0" brushRef="#br1" timeOffset="202379.1554">11637 8410 5031,'0'0'3999,"0"0"0,0 0 0,16 16-1161,-16-16-516,16 9-129,-16-9-387,28 6-258,-28-6-387,50 3-258,-23-3-129,12 4-258,-4-4-129,5 1-129,-3 1-258,-5-2-387,2 9-903,-9-7-3225,-8-2-258,-17 0-129,18 0-129</inkml:trace>
          <inkml:trace contextRef="#ctx0" brushRef="#br1" timeOffset="202691.156">12364 8168 14835,'34'-16'4515,"-34"16"-129,34-16-645,-13 16-3096,1 0-516,2 0-516,14 6-1935,-3-1-2064,-1-5 258,7 0-645,-5-5 0</inkml:trace>
          <inkml:trace contextRef="#ctx0" brushRef="#br1" timeOffset="204921.9598">16109 8218 17157,'23'2'5031,"-23"-2"129,5 16-516,-5-16-3869,-7 23-775,-6-5 0,3 9 0,-6 5 0,0 3 0,-2 6 0,-3-5 0,6 10-775,-11-12-4127,11-4-258,-2-9 0,4-3-258</inkml:trace>
        </inkml:traceGroup>
        <inkml:traceGroup>
          <inkml:annotationXML>
            <emma:emma xmlns:emma="http://www.w3.org/2003/04/emma" version="1.0">
              <emma:interpretation id="{C87D897A-5D02-454C-B1AE-32087F8B9FB2}" emma:medium="tactile" emma:mode="ink">
                <msink:context xmlns:msink="http://schemas.microsoft.com/ink/2010/main" type="inkWord" rotatedBoundingBox="17537,8006 21227,7864 21262,8794 17572,8936"/>
              </emma:interpretation>
              <emma:one-of disjunction-type="recognition" id="oneOf16">
                <emma:interpretation id="interp80" emma:lang="en-US" emma:confidence="0">
                  <emma:literal>To-on</emma:literal>
                </emma:interpretation>
                <emma:interpretation id="interp81" emma:lang="en-US" emma:confidence="0">
                  <emma:literal>to-on</emma:literal>
                </emma:interpretation>
                <emma:interpretation id="interp82" emma:lang="en-US" emma:confidence="0">
                  <emma:literal>TV-on</emma:literal>
                </emma:interpretation>
                <emma:interpretation id="interp83" emma:lang="en-US" emma:confidence="0">
                  <emma:literal>tm-on</emma:literal>
                </emma:interpretation>
                <emma:interpretation id="interp84" emma:lang="en-US" emma:confidence="0">
                  <emma:literal>TX-on</emma:literal>
                </emma:interpretation>
              </emma:one-of>
            </emma:emma>
          </inkml:annotationXML>
          <inkml:trace contextRef="#ctx0" brushRef="#br1" timeOffset="207636.3646">18095 7862 11610,'0'0'4902,"0"0"-387,0 0 258,-16-14-1806,16 14-1677,0 0-387,25 7-258,-9-3 0,15 1-128,2-5-517,15 2 0,0-2 0,8 0 0,-5 0 0,1-4 0,-8-3 0,-8 2 0,-8 3 0,-8-3 0,-20 5 0,18-8 0,-18 8-3484,0 0-1547,0 0-129,-9 0-387,9 0 0</inkml:trace>
          <inkml:trace contextRef="#ctx0" brushRef="#br1" timeOffset="208369.566">19159 7688 8514,'5'-29'4773,"-5"29"0,0-23-258,0 23-774,0 0-2064,-17-20-516,17 20-516,-22 2-258,22-2 0,-25 25-258,13-3 0,1 1-129,2 5 0,1 4 0,4 2 129,4 0-129,0 5 129,5-5-129,6 1 0,1-4 129,4-5 0,0-6 0,6-4 0,-3-9 129,5-5 0,-1-2 129,3-9-128,-1-9-259,2-3 0,-4-9 0,0-4 0,-5-7 0,-4-2 0,-7-7 0,-7 6 0,0-3 0,-12 5 0,-10 6 0,-4 2 0,-1 15 0,-10-1-259,15 18-3611,-13-1-1161,6 3-129,-1 9 0,7 5-387</inkml:trace>
          <inkml:trace contextRef="#ctx0" brushRef="#br1" timeOffset="208931.1669">19798 7600 13803,'39'13'5160,"-39"-13"-258,19 30-258,-27-19-3096,8 17-516,-4-6-258,-1 4-387,-6-4-129,4-1 1,7-21-259,-16 25 0,16-25 0,-21 0 0,21 0-130,-18-23 1,9 3 0,-2-6 0,0-1 0,3-3 0,0 3 129,5 2 0,1 4 0,2 3 129,0 18 0,11-21 0,-11 21 0,30 0 130,-7 8-259,7 12 0,2 3 0,8 6 0,-1 1 0,3 5 0,1-1 0,0 4 0,-6-3 0,-1 1 0,-4-4 0,-6-5 0,-4-6 0,-3-5 0,-1-12 0,-2-4 0,-2-16 0,-3-13 0,-2-10 0,-4-7 0,-1-6 0,-4-7 0,0 9 0,-6-10 0,-4 19-4645,-8 5-773,-2 15 129,-6 10-258</inkml:trace>
          <inkml:trace contextRef="#ctx0" brushRef="#br1" timeOffset="206372.7625">16633 7535 12255,'-16'-20'4773,"16"20"-516,0 0 516,-23-23-2967,32 23-516,-9 0-387,36 0-129,-8 0-129,18 3 0,6-3-129,16 0-386,3 0-130,9 0 0,-2-3 0,0-2 0,-7 1 0,-8-3 0,-8 7-130,-27-13-2192,-3 13-2322,-25 0-516,0 0 0,-11 0-387</inkml:trace>
          <inkml:trace contextRef="#ctx0" brushRef="#br1" timeOffset="206622.3629">17087 7568 13287,'-29'40'4902,"22"-24"129,4 5-387,3-21-2838,-9 50-516,2-20-258,7 13-387,0-1-515,0 7-130,5-1 0,2 3 0,2-1 0,0-2 0,2 0 0,-1-10 0,1 1 0,-7-16-646,13 11-1547,-17-34-2709,16 21 0,-16-21-387,18 0-129</inkml:trace>
          <inkml:trace contextRef="#ctx0" brushRef="#br1" timeOffset="206856.3633">17368 8024 13545,'18'-20'5160,"-18"20"-258,0 0 0,10 29-2838,-13-13-1032,3 20 0,0-4-902,0 9-130,0-1 0,0 1 0,0 0 0,0-12-130,16 10-2579,-9-19-2193,4-4-129,-11-16-258,19 7-129</inkml:trace>
        </inkml:traceGroup>
      </inkml:traceGroup>
    </inkml:traceGroup>
    <inkml:traceGroup>
      <inkml:annotationXML>
        <emma:emma xmlns:emma="http://www.w3.org/2003/04/emma" version="1.0">
          <emma:interpretation id="{1BF0F5E8-23C1-4BFA-98CC-7420272AA2AB}" emma:medium="tactile" emma:mode="ink">
            <msink:context xmlns:msink="http://schemas.microsoft.com/ink/2010/main" type="paragraph" rotatedBoundingBox="2246,9907 5562,9968 5550,10634 2233,105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4A2CD7-FDB7-4969-ACEC-8418B264070F}" emma:medium="tactile" emma:mode="ink">
              <msink:context xmlns:msink="http://schemas.microsoft.com/ink/2010/main" type="line" rotatedBoundingBox="2246,9907 5562,9968 5550,10634 2233,10572"/>
            </emma:interpretation>
          </emma:emma>
        </inkml:annotationXML>
        <inkml:traceGroup>
          <inkml:annotationXML>
            <emma:emma xmlns:emma="http://www.w3.org/2003/04/emma" version="1.0">
              <emma:interpretation id="{2CF3CCB3-DE26-498C-BFF2-9EF73ACBF100}" emma:medium="tactile" emma:mode="ink">
                <msink:context xmlns:msink="http://schemas.microsoft.com/ink/2010/main" type="inkWord" rotatedBoundingBox="2246,9907 3269,9926 3256,10591 2233,10572"/>
              </emma:interpretation>
              <emma:one-of disjunction-type="recognition" id="oneOf17">
                <emma:interpretation id="interp85" emma:lang="en-US" emma:confidence="1">
                  <emma:literal>Vo</emma:literal>
                </emma:interpretation>
                <emma:interpretation id="interp86" emma:lang="en-US" emma:confidence="0">
                  <emma:literal>No</emma:literal>
                </emma:interpretation>
                <emma:interpretation id="interp87" emma:lang="en-US" emma:confidence="0">
                  <emma:literal>Von</emma:literal>
                </emma:interpretation>
                <emma:interpretation id="interp88" emma:lang="en-US" emma:confidence="0">
                  <emma:literal>Vow</emma:literal>
                </emma:interpretation>
                <emma:interpretation id="interp89" emma:lang="en-US" emma:confidence="0">
                  <emma:literal>Voc</emma:literal>
                </emma:interpretation>
              </emma:one-of>
            </emma:emma>
          </inkml:annotationXML>
          <inkml:trace contextRef="#ctx0" brushRef="#br1" timeOffset="210428.7696">1300 9571 12384,'0'0'5031,"0"0"-258,0 0 258,0 0-2193,0 0-1677,14 18-129,4 8-515,-7-4-517,10 10 0,-3-2 0,7 6 0,-4-3 0,4 5 0,-5-4 0,1-1 0,-5-2 0,2-3 0,-6-5 0,3-5 0,-15-18 0,17 21 0,-17-21 0,0 0 0,16-7 0,-9-9 0,-1-5 0,5-9 0,-1-10 0,6-8 0,4-3 0,1-1 0,-1-1 0,1-1 0,0 6 0,-3 4 0,-4 8 0,-1 8 0,-6 6 0,-2 5 0,-5 17 0,6-24 0,-6 24 0,0 0 0,0 0 0,0 0 0,0 0 0,0 0-130,35 0-4901,-35 0-258,25 24 258,-16-3-387</inkml:trace>
          <inkml:trace contextRef="#ctx0" brushRef="#br1" timeOffset="210865.5703">2170 9852 15351,'0'0'5160,"0"0"-258,-16 11-129,16-11-3741,-20 23-387,15-4 0,-6-3-386,6 6-259,3-3 0,2 3 0,2-1 0,9-1 0,-1-3 0,6-1 0,0-7 0,6-2 0,-3-5 0,5-2 0,-7-2 0,5-8 0,-6-10 0,-2-1 0,-3-6 0,-6-1 0,-5-4 0,0 0 0,-13 3 0,-1 2 0,-4 6 0,-5 3 0,4 15 0,-15-8-259,9 13-4772,4 7-258,1 7 0,2 2-387</inkml:trace>
        </inkml:traceGroup>
        <inkml:traceGroup>
          <inkml:annotationXML>
            <emma:emma xmlns:emma="http://www.w3.org/2003/04/emma" version="1.0">
              <emma:interpretation id="{0E5346F8-8CA4-4A1D-94B7-E74BDC074E4C}" emma:medium="tactile" emma:mode="ink">
                <msink:context xmlns:msink="http://schemas.microsoft.com/ink/2010/main" type="inkWord" rotatedBoundingBox="3974,10068 5560,10098 5550,10620 3965,10590"/>
              </emma:interpretation>
              <emma:one-of disjunction-type="recognition" id="oneOf18">
                <emma:interpretation id="interp90" emma:lang="en-US" emma:confidence="0">
                  <emma:literal>=O</emma:literal>
                </emma:interpretation>
                <emma:interpretation id="interp91" emma:lang="en-US" emma:confidence="0">
                  <emma:literal>=0</emma:literal>
                </emma:interpretation>
                <emma:interpretation id="interp92" emma:lang="en-US" emma:confidence="0">
                  <emma:literal>=o</emma:literal>
                </emma:interpretation>
                <emma:interpretation id="interp93" emma:lang="en-US" emma:confidence="0">
                  <emma:literal>=</emma:literal>
                </emma:interpretation>
                <emma:interpretation id="interp94" emma:lang="en-US" emma:confidence="0">
                  <emma:literal>00</emma:literal>
                </emma:interpretation>
              </emma:one-of>
            </emma:emma>
          </inkml:annotationXML>
          <inkml:trace contextRef="#ctx0" brushRef="#br1" timeOffset="211146.3708">3027 9820 17544,'54'-16'5160,"-26"9"258,6 1-773,-4-2-4645,13 6 0,1-2 0,-1 2 0,-2 1 0,-5-1 0,-3 2 0,-11-2 0,3 7-1162,-25-5-3740,0 0-387,0 0 258,-22 16-903</inkml:trace>
          <inkml:trace contextRef="#ctx0" brushRef="#br1" timeOffset="211364.7712">3084 9882 14835,'-17'9'5031,"-5"7"0,22-16-387,0 0-3096,18 29-387,3-26-644,13 8-517,5-4 0,9-2 0,4 2 0,-2-7 0,8 11-775,-13-11-2966,8 0-1290,1 0 0,1 0-387,3-2 0</inkml:trace>
          <inkml:trace contextRef="#ctx0" brushRef="#br1" timeOffset="211754.7719">4477 9768 11352,'34'-42'5289,"-34"24"-516,-16 4 129,-9 12-645,-14-9-3096,16 11-258,-9 0-773,5 13-130,0 1 0,6 7 0,3 4 0,8 5 0,1-1 0,7 6 0,2 1 0,2 3 0,12-3 0,2 3 0,5-7 0,4-4 0,2-6 0,3-6 0,0-9 0,4-7 0,-2-5 0,0-15 0,-5-7 0,-2-5 0,-7-9 0,-4-3 0,-11-8 0,-3-3 0,-7-2 0,-12 4 0,-1 10 0,-16-5 0,8 25-2968,-9 5-2192,1 14-387,-1 4-258</inkml:trace>
        </inkml:traceGroup>
      </inkml:traceGroup>
    </inkml:traceGroup>
    <inkml:traceGroup>
      <inkml:annotationXML>
        <emma:emma xmlns:emma="http://www.w3.org/2003/04/emma" version="1.0">
          <emma:interpretation id="{25922A67-70E6-4080-BE55-8BC6A5B46402}" emma:medium="tactile" emma:mode="ink">
            <msink:context xmlns:msink="http://schemas.microsoft.com/ink/2010/main" type="paragraph" rotatedBoundingBox="1375,11075 11110,10931 11128,12165 1393,123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582437-9174-49F4-A579-1B5D934CEFC9}" emma:medium="tactile" emma:mode="ink">
              <msink:context xmlns:msink="http://schemas.microsoft.com/ink/2010/main" type="line" rotatedBoundingBox="1375,11075 11110,10931 11128,12165 1393,12309"/>
            </emma:interpretation>
          </emma:emma>
        </inkml:annotationXML>
        <inkml:traceGroup>
          <inkml:annotationXML>
            <emma:emma xmlns:emma="http://www.w3.org/2003/04/emma" version="1.0">
              <emma:interpretation id="{946856E4-0CBA-47A2-923C-B3B31030BCDD}" emma:medium="tactile" emma:mode="ink">
                <msink:context xmlns:msink="http://schemas.microsoft.com/ink/2010/main" type="inkWord" rotatedBoundingBox="1378,11282 2466,11266 2482,12293 1393,12309"/>
              </emma:interpretation>
              <emma:one-of disjunction-type="recognition" id="oneOf19">
                <emma:interpretation id="interp95" emma:lang="en-US" emma:confidence="0">
                  <emma:literal>T,</emma:literal>
                </emma:interpretation>
                <emma:interpretation id="interp96" emma:lang="en-US" emma:confidence="0">
                  <emma:literal>To</emma:literal>
                </emma:interpretation>
                <emma:interpretation id="interp97" emma:lang="en-US" emma:confidence="0">
                  <emma:literal>Th</emma:literal>
                </emma:interpretation>
                <emma:interpretation id="interp98" emma:lang="en-US" emma:confidence="0">
                  <emma:literal>T</emma:literal>
                </emma:interpretation>
                <emma:interpretation id="interp99" emma:lang="en-US" emma:confidence="0">
                  <emma:literal>TM</emma:literal>
                </emma:interpretation>
              </emma:one-of>
            </emma:emma>
          </inkml:annotationXML>
          <inkml:trace contextRef="#ctx0" brushRef="#br1" timeOffset="254545.6471">436 10815 8127,'0'0'4257,"0"0"129,0 0-387,0 0-1548,0 0-1032,34-4 0,-18-3-258,24 7-129,-2 0-258,22 0 0,-1 0-129,16 0-129,-2 0 0,8-2-129,-4-1-129,5-1 0,-8-3-129,-1 0 0,-10 0 1,-5 2-130,-10-1 0,-5 3 0,-9 1 0,-11-3 0,-5 5-259,-18 0-515,19 1-645,-19-1-2580,-12 6-903,12-6 0,-32 14-258,11-3-516</inkml:trace>
          <inkml:trace contextRef="#ctx0" brushRef="#br1" timeOffset="255076.048">987 10922 14964,'0'0'5031,"0"0"-258,0 0-129,14-2-3354,-14 2-516,0 0 0,0 0-257,0 9-517,0-9 0,7 27 0,-3-8 0,3 4 0,-3 4 0,3 7 0,-4 1 0,3 5 0,-1 0 0,-3 3 0,0 2 0,-1-3 0,1-1 0,0-2 0,0-5 0,0-3 0,-2-5 0,0-6 0,1-2 0,-1-18 0,0 25 0,0-25 0,0 0 0,0 0 0,0 19-517,0-19-1031,0 0-2580,7-12-1032,-7 12 387,6-18-645,-6 18-258</inkml:trace>
          <inkml:trace contextRef="#ctx0" brushRef="#br1" timeOffset="255372.4485">1322 11267 10707,'19'-5'4902,"-19"5"-258,0 0 258,18 21-2709,-18-21-645,0 27-387,0-8-387,2 15-129,-2 0-258,3 7 0,-3 0-129,4 2-129,-2-1 1,3-3-130,2 1-130,0-12-128,6 4-387,-13-32-1419,14 34-2580,-2-16-387,-12-18-129,16 26-258</inkml:trace>
        </inkml:traceGroup>
        <inkml:traceGroup>
          <inkml:annotationXML>
            <emma:emma xmlns:emma="http://www.w3.org/2003/04/emma" version="1.0">
              <emma:interpretation id="{E8497456-9EF7-42DE-9FA9-E736E7E749DE}" emma:medium="tactile" emma:mode="ink">
                <msink:context xmlns:msink="http://schemas.microsoft.com/ink/2010/main" type="inkWord" rotatedBoundingBox="3382,11045 11110,10931 11123,11803 3395,11917"/>
              </emma:interpretation>
              <emma:one-of disjunction-type="recognition" id="oneOf20">
                <emma:interpretation id="interp100" emma:lang="en-US" emma:confidence="0">
                  <emma:literal>saturated</emma:literal>
                </emma:interpretation>
                <emma:interpretation id="interp101" emma:lang="en-US" emma:confidence="1">
                  <emma:literal>saturated _</emma:literal>
                </emma:interpretation>
                <emma:interpretation id="interp102" emma:lang="en-US" emma:confidence="0">
                  <emma:literal>sat mated</emma:literal>
                </emma:interpretation>
                <emma:interpretation id="interp103" emma:lang="en-US" emma:confidence="0">
                  <emma:literal>sat Mated</emma:literal>
                </emma:interpretation>
                <emma:interpretation id="interp104" emma:lang="en-US" emma:confidence="0">
                  <emma:literal>saturated.</emma:literal>
                </emma:interpretation>
              </emma:one-of>
            </emma:emma>
          </inkml:annotationXML>
          <inkml:trace contextRef="#ctx0" brushRef="#br1" timeOffset="256433.2504">2809 11002 9417,'0'-22'4386,"0"22"129,-18-12-516,-9 3-1548,8 9-1419,-17-3-387,6 3-387,-8 0-129,1 0-129,1 7-129,4 0 129,6 2-258,1-2 129,7 5-258,18-12 258,-18 20-258,18-20 258,0 21 0,0-21 129,32 22 129,-1-10 129,1-1 129,12 5 129,2-7 0,9 8 0,-3-2 0,5 2-129,-9 1 0,-2 2-129,-10-2 0,-6 3 0,-12-1-129,-8-1 129,-10-3 0,0 2 0,-16-2-129,-5 0 129,-9-4 0,-4 3 0,-7-10 0,-1 2-129,-7-5 129,5 0 0,0-2-129,3-6 129,1-4-128,10 1-130,4-2 0,1-3 0,9 7-517,-4-13-644,20 20-2838,0 0-1032,-16-5 129,16 5-387,0 0-516</inkml:trace>
          <inkml:trace contextRef="#ctx0" brushRef="#br1" timeOffset="257228.8517">3476 11121 9675,'33'-18'4773,"-18"-1"-129,-15 19-129,-7-34-1935,7 34-1032,-22-25-387,22 25-387,-32-20-129,32 20-258,-34-14 0,18 12-258,-1 2 129,17 0-258,-29 9 129,29-9-129,-21 34-129,12-11 129,4 4-129,1 3 129,4 4-129,0-2 0,2 2 0,3-6-129,6 3 129,-4-8-129,2-4 129,-9-19 0,14 23 129,-14-23 0,16 0 0,-16 0 258,20-12-129,-8-4 129,-1-7 0,3 1 0,-2-6 129,4 3-129,-7-3 129,6 8-129,-8-1 1,-7 21-259,17-27 0,-17 27 0,0 0 0,18-9 0,-18 9 0,16 9 0,-16-9 0,23 34 0,-5-11 0,0 0 0,3 9-259,-3-5-128,7 5-387,-11-13-258,15 19-774,-22-20-2451,-7-18-516,28 24-258,-28-24-129</inkml:trace>
          <inkml:trace contextRef="#ctx0" brushRef="#br1" timeOffset="257774.8527">3897 11034 11997,'0'0'4902,"0"-16"-516,14 16 258,11 9-2580,9-7-1677,20-2-516,11 10-1677,15-8-2580,-1-2 0,13 0-516,-1-9 0</inkml:trace>
          <inkml:trace contextRef="#ctx0" brushRef="#br1" timeOffset="257572.0524">4082 10740 14577,'14'-78'4773,"-6"48"129,-3 6-129,16 21-3096,-21 3-645,0 0-129,0 0-773,0 0-130,0 11 0,0 15 0,4 6 0,1 9 0,0 7 0,6 6 0,2-1 0,-1-1 0,2-2 0,1-2 0,-3-6 0,-1-3 0,-1-1 0,-8-11 0,5 5 0,-7-32-1807,0 26-3095,0-26-258,-19 13 0,3-13-258</inkml:trace>
          <inkml:trace contextRef="#ctx0" brushRef="#br1" timeOffset="259022.8549">4627 11016 14448,'0'0'4773,"0"0"-129,0 0 0,0 0-3354,0 0-516,-9 18-387,7 7-129,-2 3 0,4 6-129,0 2 0,0 1-129,7 0 0,4-3 0,3-3-129,2-7 129,-1-6 0,1-5 0,-16-13 0,30 0 0,-30 0 129,28-23 129,-14-4 0,4-2 0,-2-8 1,4-4-259,-4-2 0,3 6 0,-3 0 0,-1 6 0,-5 6 0,1 8 0,-11 17 0,20-2 0,-20 2 0,19 28 0,-5-1 0,4 3 0,5 6 0,6 1 0,1 1 0,2-3 0,0-5 0,2-3 0,-2-7 0,-4-4 0,-3-9 0,-2-4 0,-3-3 0,-2-14 0,-2-5 0,-2-10 0,-3-5 0,-1-5 0,-1-7 0,-5-2 0,-4 3 0,0 3 0,-2 4 0,-11 6 0,3 7 0,-10 6 0,2 12 0,-3-1 0,3 8 0,-3 0-259,21 0-257,-30 8 0,30-8 129,-18 14 0,18-14 129,0 0 0,11 12 258,8-10 129,4-2 129,8 0 0,-1-3 129,11 1 0,-6-5 129,6 5 0,-5-4-386,-2 5-130,-6-3 0,2 4 0,-8 0 0,-1 7 0,-3 2 0,0 5 0,-4 2 0,2 6 0,-4 3 0,1 0 0,-3 7 0,-6-6 0,5 14-259,-9-17-1805,10 9-2838,-6-4-258,3-1 0,2-6-258</inkml:trace>
          <inkml:trace contextRef="#ctx0" brushRef="#br1" timeOffset="259522.0558">6288 11119 12900,'0'-42'5031,"-14"22"-387,-6 2 258,20 18-2967,-46-21-774,26 17-516,-10 1-129,9 3-258,-4 3 0,5 8-129,4 5-129,2 4 0,3 1-129,6 4 129,1 2-129,4-3 0,0 7-258,6-6 129,6 1-129,-3-8 0,7 0 129,-16-18 0,27 12 258,-11-12 0,-16 0 258,32-14 0,-18-9 258,6 5 0,-4-10 0,5 6-129,-3-4-128,5 4-259,-2 1 0,2 7 0,2 5 0,-2 9 0,4 2 0,-2 12 0,2 9 0,-2 2 0,3 5 0,-5 0 0,4 2-388,-8-10-257,5 5-129,-24-27-516,32 30-903,-32-30-2064,0 0-645,24-11 0,-15-14-129</inkml:trace>
          <inkml:trace contextRef="#ctx0" brushRef="#br1" timeOffset="260005.6567">6717 11030 12126,'0'0'4902,"23"-5"-129,11 5-387,1-2-2322,29 2-387,-7-2-516,14 2-516,-3-7-129,-1 4-258,-8-1-258,-11-1-387,-2 5-1032,-17 0-3225,-11-2-387,-18 2 129,0 0-387</inkml:trace>
          <inkml:trace contextRef="#ctx0" brushRef="#br1" timeOffset="259787.2563">6846 10705 12513,'16'-125'5160,"-14"80"-516,0 10 129,-2 35-2451,4-34-774,-4 34-516,0 0-257,12 27-775,-10-1 0,7 15 0,-6 4 0,8 10 0,-2 6 0,0 3 0,1 2 0,-2-2 0,0 5 0,-6-10 0,9 10-646,-15-28-2192,6 5-2451,-2-12 129,0-9-258,0-25 129</inkml:trace>
          <inkml:trace contextRef="#ctx0" brushRef="#br1" timeOffset="261409.6591">7633 11002 5418,'-27'50'4515,"48"-49"258,-3-1-258,7 0-1161,11 9-774,-11-9-774,19 6-645,-10-6-258,10 0-387,-8-4 0,3-1-129,-9-4 0,-3 0-129,-8-5 0,-19 14-129,15-25 0,-15 25-129,-16-23 129,-9 14-258,-5 5 258,-8-1-387,-1 5 129,-5 0 0,-1 9 0,2 3 0,6 6-129,3 0 129,8 5-258,2 0 387,12 4-129,7 0 129,5-1 0,9 3 129,10-3-129,13 1 258,5-6-129,13 1 129,4-10-129,8-1 0,2-9 129,11-2-129,-2 0 0,3-11 0,1-5 0,-5-2 0,-6-3 129,-11 1-129,-12-3 0,-13 0 0,-14 2 1,-16 1-130,-5 4 0,-20 5 0,-2 4 0,-6 5-130,-1 2 1,-2 8 0,6 9 0,3 1 0,6 4 0,7 1 129,5 2-129,5-2 129,4 0 0,11-5 0,-11-18 129,36 23 129,-13-23 0,5 0 1,-3-14-259,4-10 0,-6-8 0,0-5 0,-4-11 0,-3-4 0,-3-5 0,-1-1 0,-1-3 0,0 6 0,-1 5 0,-1 9 0,0 9 0,0 11 0,-9 21 0,0 0 0,18 3 0,-15 24 0,1 7 0,3 7 0,-2 5 0,6 4 0,0 2 0,-2-1 0,1-3 0,-1-3 0,5-1 0,-3-12 0,7 4 0,-18-36-904,30 35-4127,-30-35-129,34 22 129,-11-20-516</inkml:trace>
          <inkml:trace contextRef="#ctx0" brushRef="#br1" timeOffset="260504.8575">7633 11002 10191,'-13'-18'4644,"13"18"-258,0 0 0,-10 9-1935,10-9-1419,0 18-387,0-18-258,0 23 0,0-23-129,5 23-129,-5-23 0,5 18-129,-5-18 0,0 0-129,0 0-129,0 0-387,16 12-1032,-16-12-2709,0 0 0,2-9-258,-2 9-129</inkml:trace>
          <inkml:trace contextRef="#ctx0" brushRef="#br1" timeOffset="261752.8596">9673 11002 13545,'44'0'4773,"-20"-2"0,2 2-258,-10-9-2709,30 9-645,-8-2-387,15 2-129,-7-1-129,6 1-257,-6-2-259,-7 2 0,-7 0 0,-8 0 0,-7 0-517,-17 0-4127,0 0-387,0 0 258,-17 9-645</inkml:trace>
        </inkml:traceGroup>
      </inkml:traceGroup>
    </inkml:traceGroup>
    <inkml:traceGroup>
      <inkml:annotationXML>
        <emma:emma xmlns:emma="http://www.w3.org/2003/04/emma" version="1.0">
          <emma:interpretation id="{5D198474-B9FE-441A-A3B2-9CEBD2E2DB48}" emma:medium="tactile" emma:mode="ink">
            <msink:context xmlns:msink="http://schemas.microsoft.com/ink/2010/main" type="paragraph" rotatedBoundingBox="3189,12498 13203,12145 13249,13465 3236,138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367A2F4-38A9-4E22-A2C9-BE34AA300505}" emma:medium="tactile" emma:mode="ink">
              <msink:context xmlns:msink="http://schemas.microsoft.com/ink/2010/main" type="line" rotatedBoundingBox="3189,12498 13203,12145 13249,13465 3236,13819"/>
            </emma:interpretation>
          </emma:emma>
        </inkml:annotationXML>
        <inkml:traceGroup>
          <inkml:annotationXML>
            <emma:emma xmlns:emma="http://www.w3.org/2003/04/emma" version="1.0">
              <emma:interpretation id="{22971A2F-6DE1-4253-9016-59028CBBB04B}" emma:medium="tactile" emma:mode="ink">
                <msink:context xmlns:msink="http://schemas.microsoft.com/ink/2010/main" type="inkWord" rotatedBoundingBox="3191,12545 5252,12472 5289,13533 3228,13606"/>
              </emma:interpretation>
              <emma:one-of disjunction-type="recognition" id="oneOf21">
                <emma:interpretation id="interp105" emma:lang="en-US" emma:confidence="0">
                  <emma:literal>VPs,</emma:literal>
                </emma:interpretation>
                <emma:interpretation id="interp106" emma:lang="en-US" emma:confidence="0">
                  <emma:literal>Vis</emma:literal>
                </emma:interpretation>
                <emma:interpretation id="interp107" emma:lang="en-US" emma:confidence="0">
                  <emma:literal>Vps,</emma:literal>
                </emma:interpretation>
                <emma:interpretation id="interp108" emma:lang="en-US" emma:confidence="0">
                  <emma:literal>Vis,</emma:literal>
                </emma:interpretation>
                <emma:interpretation id="interp109" emma:lang="en-US" emma:confidence="0">
                  <emma:literal>Voss,</emma:literal>
                </emma:interpretation>
              </emma:one-of>
            </emma:emma>
          </inkml:annotationXML>
          <inkml:trace contextRef="#ctx0" brushRef="#br1" timeOffset="265418.8662">2254 12187 11997,'5'-18'5031,"-5"18"-258,0 0 0,-5-23-2580,5 23-903,0 0-516,5 18-129,-1-2-258,8 11-129,0 3 0,4 9-129,4 6 0,1 6 1,1 5-130,-1 0 0,-1 3 0,-4-4 0,0-7 0,-4-3 0,-3-11 0,2-6 0,-6-12 0,-5-16 0,0 0 0,0 0 0,11-23 0,-4-9 0,-5-12 0,3-10 0,2-10 0,5-5 0,1-4 0,3-2 0,0 7 0,-2 6 0,0 7 0,-1 10 0,-4 12 0,0 6 0,-9 27 0,3-27 0,-3 27 0,0 0 0,0 0-388,11 14-4772,-4 4-258,-3 7 0,3 7-258</inkml:trace>
          <inkml:trace contextRef="#ctx0" brushRef="#br1" timeOffset="266074.0673">3004 12579 4386,'-21'-77'4386,"10"45"-129,11 14 129,0 18-1161,11-23-774,16 23-516,-27 0-387,48 4-387,-23-1-258,12 13-129,-5 0-129,9 9-258,-9 0 0,3 7-129,-6 0 0,-2 4-129,-6-4 0,-5 4 129,-7-8 0,-4-1-129,-5-6 129,-12-1-129,-10-6 1,-6 0-130,-9-3 0,-6-2 0,-3-2 0,-6-2-130,6-1-257,-6-2-258,18 8-1161,-3-10-2967,5 2-258,4 0-129,8 0-129</inkml:trace>
          <inkml:trace contextRef="#ctx0" brushRef="#br1" timeOffset="265762.0667">3031 12517 15609,'0'0'5031,"20"-9"0,-15 18-258,-5 8-3999,7 17-258,-2-2-258,4 9 129,-2 2-258,2-2-258,2-4 0,-6-7-258,4 2-258,-9-32-645,5 38-1032,-5-38-2064,-8 0-645,8 0 129,-20-29-258</inkml:trace>
          <inkml:trace contextRef="#ctx0" brushRef="#br1" timeOffset="266588.8681">3935 12646 10707,'-4'-42'4902,"-12"20"-129,-2 6-129,-7 11-1806,-7-13-1806,13 13-516,-10-2-129,6 3-258,-2 4 0,4 0-129,5 0 0,0 0-129,16 0 129,-18 11-129,18-11 129,0 19 129,0-19-129,32 32 129,-7-12 0,12 10 129,3-3 0,4 3 0,0 1 0,3-1-129,-10-4 0,-3 1 129,-13-7 0,-10-1-129,-11-19 129,-4 29 0,-19-22-128,-7 2-130,-9-6 0,-6 3 0,-3-4 0,0-2 0,0 0 0,6-4 0,2-1 0,7-6 0,8 6-259,0-10-515,25 15-1161,-25-10-2838,25 10-258,0-18-129,0 18-129</inkml:trace>
          <inkml:trace contextRef="#ctx0" brushRef="#br1" timeOffset="266869.6686">4262 12616 14835,'21'-16'5289,"-21"16"-258,0 0 0,0 0-3354,0 0-773,7 23-904,-1 8 0,-3 1 0,4 7 0,0 3 0,1 3 0,0 1 0,-2-8 0,3 3 0,-9-22-517,1 8-4514,-1-11-387,0-16 258,-5 21-645</inkml:trace>
        </inkml:traceGroup>
        <inkml:traceGroup>
          <inkml:annotationXML>
            <emma:emma xmlns:emma="http://www.w3.org/2003/04/emma" version="1.0">
              <emma:interpretation id="{E4A18713-E572-4654-8B11-61D3046B8DDF}" emma:medium="tactile" emma:mode="ink">
                <msink:context xmlns:msink="http://schemas.microsoft.com/ink/2010/main" type="inkWord" rotatedBoundingBox="5871,12403 6839,12369 6885,13690 5917,13724"/>
              </emma:interpretation>
              <emma:one-of disjunction-type="recognition" id="oneOf22">
                <emma:interpretation id="interp110" emma:lang="en-US" emma:confidence="0">
                  <emma:literal>3,</emma:literal>
                </emma:interpretation>
                <emma:interpretation id="interp111" emma:lang="en-US" emma:confidence="0">
                  <emma:literal>D</emma:literal>
                </emma:interpretation>
                <emma:interpretation id="interp112" emma:lang="en-US" emma:confidence="0">
                  <emma:literal>I,</emma:literal>
                </emma:interpretation>
                <emma:interpretation id="interp113" emma:lang="en-US" emma:confidence="0">
                  <emma:literal>&gt;,</emma:literal>
                </emma:interpretation>
                <emma:interpretation id="interp114" emma:lang="en-US" emma:confidence="0">
                  <emma:literal>J.</emma:literal>
                </emma:interpretation>
              </emma:one-of>
            </emma:emma>
          </inkml:annotationXML>
          <inkml:trace contextRef="#ctx0" brushRef="#br1" timeOffset="268164.471">5007 11940 13416,'-9'-29'4902,"9"29"-516,-1-16 387,-15 9-3354,16 7-516,10 11-387,12 7 0,-1 1 0,13 10-258,1-1 129,11 10-258,3-3 258,4 4-387,0-3 259,1 0-259,-1-6 0,0-2 0,-5-5 0,0-1 0,-7-4 0,-3-4 0,-8-4 0,-3-2 0,-10-1 0,-1-4 0,-16-3 0,16 4 0,-16-4 0,0 0 0,0 0 0,0 0 0,0 0 0,6 25 0,-6-9 0,0 5 0,-6 2 0,-3 13 0,-7 5 0,-5 10 0,-11 3 0,-9 8 0,-10-1 0,-6 3 0,-6-2 0,-4-7 0,-3-3 0,3-9 0,3-8 0,9-6 0,8-6 0,8-9 0,14 0 0,2-10 0,23-4-388,-26 3-1289,26-3-2322,0 0-1161,14 0 258,-14 0-645,30-14 0</inkml:trace>
          <inkml:trace contextRef="#ctx0" brushRef="#br1" timeOffset="268398.4714">5797 12791 13545,'82'-45'5160,"-57"33"-129,-25 12-129,23 0-2709,-23 0-1161,-7 12-128,-9 2-904,0 17 0,-6 1 0,-4 7 0,-5 4 0,-2 1 0,-3 2 0,-3-5 0,5 4 0,-9-20-2065,19 7-2837,-7-9-387,8-5-129,4-6 0</inkml:trace>
        </inkml:traceGroup>
        <inkml:traceGroup>
          <inkml:annotationXML>
            <emma:emma xmlns:emma="http://www.w3.org/2003/04/emma" version="1.0">
              <emma:interpretation id="{77F61A0B-A4DC-4CDD-82A0-09EB88BF523F}" emma:medium="tactile" emma:mode="ink">
                <msink:context xmlns:msink="http://schemas.microsoft.com/ink/2010/main" type="inkWord" rotatedBoundingBox="7798,12397 13205,12206 13242,13247 7835,13438"/>
              </emma:interpretation>
              <emma:one-of disjunction-type="recognition" id="oneOf23">
                <emma:interpretation id="interp115" emma:lang="en-US" emma:confidence="0">
                  <emma:literal>Vass-ran</emma:literal>
                </emma:interpretation>
                <emma:interpretation id="interp116" emma:lang="en-US" emma:confidence="0">
                  <emma:literal>Vast-rein</emma:literal>
                </emma:interpretation>
                <emma:interpretation id="interp117" emma:lang="en-US" emma:confidence="0">
                  <emma:literal>vast-rein</emma:literal>
                </emma:interpretation>
                <emma:interpretation id="interp118" emma:lang="en-US" emma:confidence="0">
                  <emma:literal>vast-rain</emma:literal>
                </emma:interpretation>
                <emma:interpretation id="interp119" emma:lang="en-US" emma:confidence="0">
                  <emma:literal>Vass-Vin</emma:literal>
                </emma:interpretation>
              </emma:one-of>
            </emma:emma>
          </inkml:annotationXML>
          <inkml:trace contextRef="#ctx0" brushRef="#br1" timeOffset="271081.6761">9435 12177 14190,'0'0'5031,"0"0"-387,0 0 129,23-6-3225,-23 6-516,51 0-258,-13 0-129,17 7-515,2-5-130,10 2 0,-3-3 0,-3 1 0,-8-2 0,-10 0 0,-11 0 0,-9 0 0,-23 0 0,16 0 0,-16 0 0,0 0 0,0 0-4645,0 0-386,0 0-258,-11 0-129</inkml:trace>
          <inkml:trace contextRef="#ctx0" brushRef="#br1" timeOffset="272080.0778">10400 12047 15093,'13'-25'4902,"-13"25"-645,0 0-129,0 0-2838,0 0-645,0 0-258,14 10-129,-5 8 129,9 9-258,-2 0 258,7 8-258,-2 3 0,4 2 129,-3 1-258,-1 4 258,-2-2-258,-4-6 130,-3-3-130,-1-7 0,-6-8 0,-5-19 0,7 18 0,-7-18 0,0-16 0,2-5 0,-2-12 0,2-4 0,0-7 0,3-12 0,0-2 0,6-3 0,3-1 0,0 3 0,-1 6 0,1 6 0,-1 10 0,-3 9 0,3 12 0,-13 16 0,17-6-904,-17 6-4127,9 13 0,-9-13-258,11 35-129</inkml:trace>
          <inkml:trace contextRef="#ctx0" brushRef="#br1" timeOffset="272516.8786">10991 12239 14835,'39'-11'4902,"-21"8"129,9 3-387,-6-9-3096,27 9-516,-4-7-257,17 3-775,-1-3 0,4 3 0,-3-1 0,-1-2 0,-6 3 0,-12 1 0,-4 3 0,-17-2 0,4 2-1033,-25 0-3740,0 0-516,0 0 387,0 0-645</inkml:trace>
          <inkml:trace contextRef="#ctx0" brushRef="#br1" timeOffset="272688.4789">11493 12148 13287,'-11'20'4902,"11"-20"0,0 17-258,0-17-2580,0 25-645,0-25-387,0 43-515,0-14-517,5 4 0,-3 1 0,2 0 0,-1 5 0,-3-9 0,9 17-1549,-5-21-3224,-4-1-387,0-5 258,-6-4-645</inkml:trace>
          <inkml:trace contextRef="#ctx0" brushRef="#br1" timeOffset="283187.2974">11818 12253 903,'0'0'3612,"-18"-16"645,18 16-258,0 0-129,-7-18-516,7 18-645,0 0-129,0 0-774,-7-18-516,7 18-258,0 0-258,7 15-258,-3 1 0,8 9-129,-1 5-129,5 11 129,-4 3-258,3 6 129,-3-2-258,-3-7 0,-4-3 0,-1-10 0,-2-7-129,-2-21 129,0 0-129,0 0 129,3-26 129,1-3-129,3-6 129,2-1 1,3-8-130,4 6 0,0-1 0,4 9 0,-1 5 0,3 9 0,-3 3 0,4 13 0,-1 0 0,1 16 0,0 7 0,0 8 0,0 3 0,0 6 0,-1 1 0,-3 2 0,-3-2 0,-5-4 0,1 3 0,-12-19-130,15 16-3224,-15-37-1677,0 31 0,0-31-387,0 0 0</inkml:trace>
          <inkml:trace contextRef="#ctx0" brushRef="#br1" timeOffset="269287.673">6862 12059 15093,'6'-20'5031,"-6"20"-129,0 0-258,0 0-3354,9 11-645,0 11-387,-2 2 129,7 12-387,2 5 258,5 9-258,1 5 0,6 6 129,1-1-129,1-1 130,-2-4-130,-1-7 0,-6-7 0,1-9 0,-8-11 0,-14-21 0,19 16 0,-19-16 0,9-17 0,-5-12 0,-4-8 0,5-11 0,-1-9 0,5-11 0,0-5 0,3-3 0,0-1 0,3 2 0,-3 9 0,1 8 0,-3 11 0,-3 12 0,-1 10 0,-6 9 0,0 16 0,0 0 0,21 0 0,-21 0 0,36 34-1162,-29-13-3869,18 9-129,0 1 129,-1 4-387</inkml:trace>
          <inkml:trace contextRef="#ctx0" brushRef="#br1" timeOffset="269974.0742">7841 12283 11997,'14'-28'4902,"-16"5"-258,-14 17 129,-5 6-2322,-9 0-1548,7 15-258,-9-1-258,1 13-129,1 3-129,3 5 0,2 6-129,8 6 0,4 1 0,10 0 0,3-2 0,5 0 129,11-1 0,7-8 0,2-8 129,3-4 0,-1-11 129,3-4-128,-5-8-259,0-2 0,-5-9 0,1-7 0,-7-5 0,2-7 0,-7-3 0,-2-3 0,-3-3 0,-4 0 0,0 3 0,-5 4 0,-6 5 0,-3 3 0,14 22 0,-32-25 0,32 25-130,-29-5-257,29 5-129,-21 0 129,21 0 0,0 0 129,0 18 0,0-18 129,12 11 129,6-8 129,0 1 0,5-1 129,-3-3 129,1 0 0,-3 0 0,1 0 0,-19 0 1,31 0-388,-31 0 0,28 4 0,-28-4 0,28 19 0,-28-19 0,25 31 0,-10-12 0,-8 1 0,3 10-259,-10-14-1289,15 20-1677,-12-15-1935,4-1 258,-7-20-387,14 16 129</inkml:trace>
          <inkml:trace contextRef="#ctx0" brushRef="#br1" timeOffset="270332.8748">8350 12403 12384,'24'-66'4902,"-22"43"-387,-2 5 0,0 18-2709,-19-16-774,19 16-387,-27 0-258,27 0-258,-27 2-129,27-2 0,-23 19 0,23-19 0,-3 25-129,3-9 129,14 2 0,7 0 0,6 1 129,8 4 129,1-3 0,0 3 0,-6-3 129,-2 1 0,-10-7 129,-5 6-128,-13-20-388,-9 25 0,-15-18 0,-8 0 0,-5-2 0,-7-3 0,-1 5 0,-5-7-259,13 9-1289,-11-9-3225,18 0-387,3 0 129,11-2-258</inkml:trace>
          <inkml:trace contextRef="#ctx0" brushRef="#br1" timeOffset="270660.4754">8782 12342 12642,'39'-21'5289,"-39"21"-387,16-11 129,-16 11-1677,0 0-2193,0 0-773,0 0-388,18 20 0,-18-20 0,12 35 0,-5-6 0,0 10 0,-1 5 0,1 6 0,-2 4 0,0-1 0,1-1 0,-3-4 0,3-7 0,-6-13 0,5 1 0,-5-29-517,0 21-4385,0-21-387,0 0 258,-18 0-387</inkml:trace>
        </inkml:traceGroup>
      </inkml:traceGroup>
    </inkml:traceGroup>
    <inkml:traceGroup>
      <inkml:annotationXML>
        <emma:emma xmlns:emma="http://www.w3.org/2003/04/emma" version="1.0">
          <emma:interpretation id="{497EFC8B-970D-4ECC-BD5B-10736DD3CF83}" emma:medium="tactile" emma:mode="ink">
            <msink:context xmlns:msink="http://schemas.microsoft.com/ink/2010/main" type="paragraph" rotatedBoundingBox="6033,13927 17752,13752 17777,15448 6059,1562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E1EFA152-6BE4-49F6-90AC-4FD860A4DE10}" emma:medium="tactile" emma:mode="ink">
              <msink:context xmlns:msink="http://schemas.microsoft.com/ink/2010/main" type="line" rotatedBoundingBox="6033,13927 17752,13752 17777,15448 6059,15624"/>
            </emma:interpretation>
          </emma:emma>
        </inkml:annotationXML>
        <inkml:traceGroup>
          <inkml:annotationXML>
            <emma:emma xmlns:emma="http://www.w3.org/2003/04/emma" version="1.0">
              <emma:interpretation id="{EAA7E7FE-97EC-4E96-BF58-47840F5957ED}" emma:medium="tactile" emma:mode="ink">
                <msink:context xmlns:msink="http://schemas.microsoft.com/ink/2010/main" type="inkWord" rotatedBoundingBox="6036,14071 7758,14045 7775,15126 6052,15152"/>
              </emma:interpretation>
              <emma:one-of disjunction-type="recognition" id="oneOf24">
                <emma:interpretation id="interp120" emma:lang="en-US" emma:confidence="0">
                  <emma:literal>Van</emma:literal>
                </emma:interpretation>
                <emma:interpretation id="interp121" emma:lang="en-US" emma:confidence="0">
                  <emma:literal>Vtn</emma:literal>
                </emma:interpretation>
                <emma:interpretation id="interp122" emma:lang="en-US" emma:confidence="0">
                  <emma:literal>Vein</emma:literal>
                </emma:interpretation>
                <emma:interpretation id="interp123" emma:lang="en-US" emma:confidence="0">
                  <emma:literal>Vin</emma:literal>
                </emma:interpretation>
                <emma:interpretation id="interp124" emma:lang="en-US" emma:confidence="0">
                  <emma:literal>Ven</emma:literal>
                </emma:interpretation>
              </emma:one-of>
            </emma:emma>
          </inkml:annotationXML>
          <inkml:trace contextRef="#ctx0" brushRef="#br1" timeOffset="309254.9432">5098 13885 9675,'11'-18'4773,"-11"18"-129,17-8-258,3 15-1806,-20-7-1032,21 25-645,-10-8-129,12 17-258,-2 0-129,8 12 0,-2 1-129,-1 6-129,-1-1 0,2 3-129,-4-5 129,2-2-129,-4-7 0,-1-6-129,-4-8 129,0-2 129,-16-25 0,25 23 258,-25-23 129,16 2 1,-16-2-517,12-16 0,-7-6 0,4-4 0,-2-10 0,2-8 0,0-12 0,4-8 0,-3-9 0,1-5 0,0-6 0,-1 1 0,1 3 0,-2 8 0,0 12 0,-4 10 0,1 13 0,-3 8 0,-3 29 0,2-21 0,-2 21 0,0 0 0,19 21-3871,-19 1-1418,2 10 0,-2 7-129,0 5 0</inkml:trace>
          <inkml:trace contextRef="#ctx0" brushRef="#br1" timeOffset="309598.1437">5847 14218 16125,'19'-9'5031,"13"4"-129,-10 5-129,-3-6-3870,17 6-258,-2 0-257,8 0-388,-1 0 0,2 0 0,-2 0-259,-11 0-773,11 8-1548,-18-8-2322,-23 0 129,18 0-645,-18 0 387</inkml:trace>
          <inkml:trace contextRef="#ctx0" brushRef="#br1" timeOffset="309816.5441">6142 14181 10965,'-28'0'4644,"8"19"129,20-19 0,-4 41-2322,-12-27-774,16 18-516,-1-7-387,1 11-258,0-6-129,5 6-258,0-2-129,2-2 0,6 2-516,-10-11-387,21 14-2193,-16-17-1806,3-4 0,-11-16-387,27 12 0</inkml:trace>
          <inkml:trace contextRef="#ctx0" brushRef="#br1" timeOffset="310237.7449">6492 14325 14706,'0'0'5031,"0"0"0,18 18-387,-18-18-3483,7 42-258,-7-18-387,7 6-129,-3-2-387,0-3-129,1-3-129,-5-22-129,7 26 129,-7-26-129,0 0 0,13-14 129,-6-7 258,0-6 0,2-7 258,1 2 0,1-4 0,3 8 258,-3 0-129,3 8 129,-1 0-257,3 11-259,-16 9 0,28-3 0,-28 3 0,30 11 0,-14 5 0,2 7 0,-4 2 0,1 3 0,-3 2 0,-1 2 0,-2 4 0,-9-15 0,0 13-4516,0-4-902,0 3 129,10-10-516</inkml:trace>
        </inkml:traceGroup>
        <inkml:traceGroup>
          <inkml:annotationXML>
            <emma:emma xmlns:emma="http://www.w3.org/2003/04/emma" version="1.0">
              <emma:interpretation id="{53307CBF-0BEA-4348-AA62-A839C3536780}" emma:medium="tactile" emma:mode="ink">
                <msink:context xmlns:msink="http://schemas.microsoft.com/ink/2010/main" type="inkWord" rotatedBoundingBox="8995,13966 10959,13936 10982,15496 9019,15525"/>
              </emma:interpretation>
              <emma:one-of disjunction-type="recognition" id="oneOf25">
                <emma:interpretation id="interp125" emma:lang="en-US" emma:confidence="0">
                  <emma:literal>Evil</emma:literal>
                </emma:interpretation>
                <emma:interpretation id="interp126" emma:lang="en-US" emma:confidence="0">
                  <emma:literal>Evie</emma:literal>
                </emma:interpretation>
                <emma:interpretation id="interp127" emma:lang="en-US" emma:confidence="0">
                  <emma:literal>Vis</emma:literal>
                </emma:interpretation>
                <emma:interpretation id="interp128" emma:lang="en-US" emma:confidence="0">
                  <emma:literal>kiwi</emma:literal>
                </emma:interpretation>
                <emma:interpretation id="interp129" emma:lang="en-US" emma:confidence="0">
                  <emma:literal>Vil</emma:literal>
                </emma:interpretation>
              </emma:one-of>
            </emma:emma>
          </inkml:annotationXML>
          <inkml:trace contextRef="#ctx0" brushRef="#br1" timeOffset="299957.3268">8070 14606 15867,'9'14'5031,"7"-7"0,13 9-129,-10-8-3483,27 15-902,-3-5-517,14 10 0,2-5 0,7 9 0,-2-2 0,3 2 0,-3-5 0,-3 2 0,-6-4 0,-9-4 0,-5 0 0,-9-8 0,-4-3 0,-10-10 0,2 16 0,-20-16-4774,11-12-515,-15-6 0,-7 0-129</inkml:trace>
          <inkml:trace contextRef="#ctx0" brushRef="#br1" timeOffset="299645.3263">8702 13483 13029,'18'-23'4773,"-18"23"-387,0 0 129,3-18-2709,-3 18-516,0 0-516,5 20-129,-6 3-258,-8 11 0,-14 10-129,-9 15 129,-11 7-257,-9 7-130,-6 1 0,-6 1 0,-2-7 0,3-6 0,7-9 0,9-12 0,10-9 0,10-8 0,8-7 0,19-17 0,-20 27 0,20-27 0,0 20 0,14-4 0,8 0 0,10 5 0,7 0 0,14 8 0,10-1 0,9 4 0,3-1 0,2 1 0,-4-2 0,-6-2 0,-5-3 0,-15-5 0,-12-4 0,-12-4 0,-7-3 0,-16-9 0,0 0 0,0 0 0,0 0-4258,-17 0-773,-7-5-129,-6-4-129</inkml:trace>
          <inkml:trace contextRef="#ctx0" brushRef="#br1" timeOffset="297164.9219">9164 13650 15867,'7'-18'4644,"8"-3"-129,-15 21-129,19 0-3354,-19 0-516,16 30-129,-5 2-129,3 18 0,0 4 0,4 10-129,2 5 0,1 4 0,-1-3 0,1-5 1,0-6-130,-1-9 0,-1-11 0,-1-9 0,-5-8 0,1-6 0,-14-16 0,16 5 0,-16-5 0,16-19 0,-9-8 0,5-7 0,-3-14 0,7-11 0,2-12 0,0-4 0,-4-1 0,0-3 0,-3 8 0,-4 9 0,0 14 0,-7 10 0,0 17 0,0 3 0,0 18 0,0 0-259,-10 11-4772,1 9-258,9 10 129,0 2-516</inkml:trace>
          <inkml:trace contextRef="#ctx0" brushRef="#br1" timeOffset="297586.1226">9844 14101 13674,'30'17'4515,"-30"-17"-129,23 20 129,-12-2-2967,-11-18-645,7 21-129,-7-21-258,5 23-129,-5-23-129,2 31 129,-2-15-129,2 1-129,-2 3 0,0-2-129,0-2 129,0-16-129,0 23 129,0-23-129,0 0 130,0 0-130,0 0 0,0 0 0,0 0 0,-9-7 0,9 7-259,-5-23-128,5 23-258,0-29-645,0 29-1677,10-18-1677,-10 18 129,11-25-516,-11 25 387</inkml:trace>
          <inkml:trace contextRef="#ctx0" brushRef="#br1" timeOffset="297866.9232">9942 13841 15738,'23'-64'4902,"-13"35"0,-1 10-258,-9-6-2967,0 25-773,0 0-904,14-13 0,-14 13 0,8 9 0,-5 7 0,-3-16 0,11 41-904,-11-21-3740,2 1-258,-2-21 0,0 27-387</inkml:trace>
        </inkml:traceGroup>
        <inkml:traceGroup>
          <inkml:annotationXML>
            <emma:emma xmlns:emma="http://www.w3.org/2003/04/emma" version="1.0">
              <emma:interpretation id="{D33ADEBB-6A01-4E1E-9695-AAF1A2183D93}" emma:medium="tactile" emma:mode="ink">
                <msink:context xmlns:msink="http://schemas.microsoft.com/ink/2010/main" type="inkWord" rotatedBoundingBox="12032,13837 17752,13752 17777,15448 12058,15534"/>
              </emma:interpretation>
              <emma:one-of disjunction-type="recognition" id="oneOf26">
                <emma:interpretation id="interp130" emma:lang="en-US" emma:confidence="0">
                  <emma:literal>serotonin</emma:literal>
                </emma:interpretation>
                <emma:interpretation id="interp131" emma:lang="en-US" emma:confidence="0">
                  <emma:literal>Serotonin</emma:literal>
                </emma:interpretation>
                <emma:interpretation id="interp132" emma:lang="en-US" emma:confidence="0">
                  <emma:literal>Fronton</emma:literal>
                </emma:interpretation>
                <emma:interpretation id="interp133" emma:lang="en-US" emma:confidence="0">
                  <emma:literal>fVo+Vtn</emma:literal>
                </emma:interpretation>
                <emma:interpretation id="interp134" emma:lang="en-US" emma:confidence="0">
                  <emma:literal>Groveton</emma:literal>
                </emma:interpretation>
              </emma:one-of>
            </emma:emma>
          </inkml:annotationXML>
          <inkml:trace contextRef="#ctx0" brushRef="#br1" timeOffset="319410.561">14839 13699 10707,'-13'-18'4515,"13"18"0,0 0-129,0 43-2064,0-11-1032,9 23-516,0-3 0,10 15 0,-4-6-129,8 1-129,-5-9 0,3-1-258,-3-13 129,3-5-129,-5-9-128,-2-6-130,-14-19 0,22 20 0,-22-20 0,0 0 0,14-32 0,-11 2 0,1-17 0,0-13 0,1-20 0,2-9 0,4-7 0,-2 2 0,-1 8 0,1 4 0,0 18 0,-2 13 0,2 22 0,-9 12 0,16 24-1549,-16-7-3482,18 41-258,-6-6 0,10 15-516</inkml:trace>
          <inkml:trace contextRef="#ctx0" brushRef="#br1" timeOffset="319706.9615">15481 14083 15867,'60'-7'5031,"-28"4"0,5 3-258,-6-6-3870,17 6-258,-4 0-258,2 0-257,-3 0-130,-5-3-130,-1 3-515,-16-11-1548,-3 9-2580,-18 2-258,0 0-129,0 0-387</inkml:trace>
          <inkml:trace contextRef="#ctx0" brushRef="#br1" timeOffset="319894.1617">15763 14097 12513,'-5'41'5031,"5"-14"-258,0 0 258,0 14-2838,0-15-1032,2 12-387,-2-4-387,3-2-258,-1-2-129,0-5-645,9 7-1677,-8-15-2451,1-1-129,-4-16-258,0 0-258</inkml:trace>
          <inkml:trace contextRef="#ctx0" brushRef="#br1" timeOffset="320627.3631">16286 14124 9288,'0'0'4902,"0"0"-129,11 20-258,-11-20-1677,25 34-1161,-21-17-387,13 12-645,-8-4 0,5 5-387,-6-5 0,-1 3-129,-2-5-129,-3-1 0,-2-6-129,0-16 129,0 16-129,0-16 0,0 0 0,-6-13 0,6-4 129,0-7 0,6-4 129,8-1 0,0-4 129,8 2 129,-3 1 0,6 5 0,-2 2 0,4 9-257,-4 3-130,2 9 0,0 2 0,0 8 0,1 6 0,3 7 0,-2 4 0,-1 4 0,-1-1 0,-4 0 0,-5 1 0,-3-2 0,-4-2 0,-9-6 0,5 8-775,-5-27-4127,-12 26-516,12-26 258,-20 15-516</inkml:trace>
          <inkml:trace contextRef="#ctx0" brushRef="#br1" timeOffset="312827.3494">11571 13435 14448,'18'-16'4773,"1"-7"-258,-19 23-129,0 0-2709,0 0-645,-7 16-387,0 7-129,-7 2 0,-2 9-257,-6 3-259,-4 9 0,-6 4 0,-6 2 0,-3 1 0,-1 1 0,-3-3 0,1-3 0,3-3 0,2-10 0,7-3-130,5-8 130,9-7-129,4-1 129,14-16 0,-2 29 129,6-13 1,15 5-130,8 1 0,9 8 0,6 2 0,10 7 0,5-2 0,10 4 0,5-3 0,4-1 0,-1-3 0,0-4 0,-11-5 0,-4-4 0,-14-6 0,-10-5 0,-9 1 0,-27-11 0,0 0 0,0 0-4516,-13 0-644,-19 0 0,2-4-387</inkml:trace>
          <inkml:trace contextRef="#ctx0" brushRef="#br1" timeOffset="312828.3494">11236 14492 13029,'0'0'4902,"16"16"-129,2-2 129,7 17-2322,-3-14-1161,17 17-387,-6-3-902,14 6-130,-1-3 0,9 5 0,-2-3 0,6 3 0,-4-6 0,0 0 0,-1-5 0,-10-5 0,1 6 0,-27-24-1807,8 15-3095,-26-20-258,16 17 0,-16-17-645</inkml:trace>
          <inkml:trace contextRef="#ctx0" brushRef="#br1" timeOffset="317678.958">12403 13793 8385,'-3'-42'4515,"1"18"258,2 7-387,-4-8-774,4 25-1161,-1-23-774,1 23-516,0 0-387,0 0-129,12 9-257,1 19-388,-3 8 0,8 10 0,-2 5 0,5 10 0,1 5 0,1 0 0,-4-2 0,5-6 0,-3-6 0,-2-9 0,-1-8 0,-2-8 0,-3-8 0,-13-19 0,16 9 0,-16-9 0,12-25 0,-5-5 0,-1-13 0,4-12 0,1-18 0,7-14 0,3-12 0,2-5 0,2-4 0,14 7 0,-3 6 0,-2 17 0,-4 18 0,-5 17 0,-2 20 0,-5 10 0,-1 13 0,-17 0 0,13 43 0,-15-18-4000,4 16-1160,3 1-129,4 12-129,-7 3 0</inkml:trace>
          <inkml:trace contextRef="#ctx0" brushRef="#br1" timeOffset="318131.3586">13373 14071 14577,'0'0'4773,"-9"0"-516,9 0 129,-37 23-3354,22 2-516,-2-2 0,6 7-258,0-3 0,8 3-258,3-3 258,3-1-258,10-4 129,4-3 0,3-4 258,1-3-129,-1-7 258,1-3 1,-5-2-517,4-9 0,-10-10 0,3-1 0,-8-7 0,1-5 0,-6-3 0,0-1 0,-7 1 0,-6 3 0,-1 5 0,-8 4 0,5 7 0,-10 0 0,27 16-2452,-37 0-2708,17 0 0,-3 7-258,5 4 0</inkml:trace>
          <inkml:trace contextRef="#ctx0" brushRef="#br1" timeOffset="318490.1594">13750 14041 14706,'11'0'5031,"-11"0"-387,37 1 129,-19-1-3225,24 6-387,1-6-387,16 0-644,-1 0-130,8 0 0,-3-2 0,-7-3 0,-4 1 0,-13-5 0,0 9-1033,-39 0-3869,18-23-129,-18 5 129,-5 0-387</inkml:trace>
          <inkml:trace contextRef="#ctx0" brushRef="#br1" timeOffset="318692.9597">14175 13822 13287,'0'0'4902,"-21"0"-387,17 16 387,-15-6-3096,19 22-645,-11-3-258,9 12-258,-7-2-258,7 5-128,2-3-259,0-2 0,0 2-646,0-19-2063,0 4-1935,2-6-387,2-2-129,-4-18-258</inkml:trace>
        </inkml:traceGroup>
      </inkml:traceGroup>
    </inkml:traceGroup>
    <inkml:traceGroup>
      <inkml:annotationXML>
        <emma:emma xmlns:emma="http://www.w3.org/2003/04/emma" version="1.0">
          <emma:interpretation id="{FEC5C4ED-1A9D-450D-A467-FD5F82F6E22B}" emma:medium="tactile" emma:mode="ink">
            <msink:context xmlns:msink="http://schemas.microsoft.com/ink/2010/main" type="paragraph" rotatedBoundingBox="2494,14563 3430,14563 3430,15079 2494,150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C9EFE56-BB3F-414F-A7D1-0C060261CE75}" emma:medium="tactile" emma:mode="ink">
              <msink:context xmlns:msink="http://schemas.microsoft.com/ink/2010/main" type="inkBullet" rotatedBoundingBox="2500,14541 3439,14575 3420,15091 2481,15057"/>
            </emma:interpretation>
            <emma:one-of disjunction-type="recognition" id="oneOf27">
              <emma:interpretation id="interp135" emma:lang="en-US" emma:confidence="0">
                <emma:literal>N</emma:literal>
              </emma:interpretation>
              <emma:interpretation id="interp136" emma:lang="en-US" emma:confidence="0">
                <emma:literal>#</emma:literal>
              </emma:interpretation>
              <emma:interpretation id="interp137" emma:lang="en-US" emma:confidence="0">
                <emma:literal>x</emma:literal>
              </emma:interpretation>
              <emma:interpretation id="interp138" emma:lang="en-US" emma:confidence="0">
                <emma:literal>*</emma:literal>
              </emma:interpretation>
              <emma:interpretation id="interp139" emma:lang="en-US" emma:confidence="0">
                <emma:literal>"</emma:literal>
              </emma:interpretation>
            </emma:one-of>
          </emma:emma>
        </inkml:annotationXML>
        <inkml:trace contextRef="#ctx0" brushRef="#br1" timeOffset="294918.518">1590 14207 8127,'-16'0'4644,"16"0"0,0 0-516,-23-1-1032,23 1-1032,0 0-516,0 0-516,0 0-258,0 0-258,0 0-129,0 0 0,16 0 0,2 0-129,3 0-129,9 0 129,4 0-129,7 0 0,2 1 1,1 1-130,-1-2-259,-4 0-128,2 7-516,-21-7-1677,4 0-2193,-8 0-258,-16 0-129,0 0-258</inkml:trace>
        <inkml:trace contextRef="#ctx0" brushRef="#br1" timeOffset="295230.5185">1585 14371 11094,'0'0'4773,"16"4"129,5-3-258,-3-1-2967,30 4-516,-5-4-258,21 4-258,-2-4-129,13 0-387,-1 0 0,-2 0-258,-5-2-129,-12-9-258,0 6-645,-24-18-1548,-3 5-1935,-10-2 0,-13-6-258,-5-1-516</inkml:trace>
        <inkml:trace contextRef="#ctx0" brushRef="#br1" timeOffset="295464.5188">2140 14049 6966,'-25'0'4902,"25"0"-258,3 9 0,13-4-1677,22 18-774,-10-14-387,24 16-387,-11-9-516,10 7-129,-8-3-129,-2 5-387,-11-2 129,-8 7-128,-15-1-259,-7 5 0,-20-2 0,-15 1-130,-6 7-515,-16-16-1548,3 10-2709,-1-3-258,2-3-258,7-5 0</inkml:trace>
      </inkml:traceGroup>
    </inkml:traceGroup>
    <inkml:traceGroup>
      <inkml:annotationXML>
        <emma:emma xmlns:emma="http://www.w3.org/2003/04/emma" version="1.0">
          <emma:interpretation id="{1CC743A8-1A91-46C6-B1D6-05EE498410E4}" emma:medium="tactile" emma:mode="ink">
            <msink:context xmlns:msink="http://schemas.microsoft.com/ink/2010/main" type="paragraph" rotatedBoundingBox="1595,15624 9745,15898 9715,16796 1564,16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AE953-62B3-47A2-AEA9-088CCE09E1F3}" emma:medium="tactile" emma:mode="ink">
              <msink:context xmlns:msink="http://schemas.microsoft.com/ink/2010/main" type="line" rotatedBoundingBox="1595,15624 9745,15898 9715,16796 1564,16522"/>
            </emma:interpretation>
          </emma:emma>
        </inkml:annotationXML>
        <inkml:traceGroup>
          <inkml:annotationXML>
            <emma:emma xmlns:emma="http://www.w3.org/2003/04/emma" version="1.0">
              <emma:interpretation id="{187BAABC-3B41-4BE4-BFC2-84CCCB7C4239}" emma:medium="tactile" emma:mode="ink">
                <msink:context xmlns:msink="http://schemas.microsoft.com/ink/2010/main" type="inkWord" rotatedBoundingBox="1588,15828 3174,15881 3151,16575 1564,16522"/>
              </emma:interpretation>
              <emma:one-of disjunction-type="recognition" id="oneOf28">
                <emma:interpretation id="interp140" emma:lang="en-US" emma:confidence="0">
                  <emma:literal>¥</emma:literal>
                </emma:interpretation>
                <emma:interpretation id="interp141" emma:lang="en-US" emma:confidence="1">
                  <emma:literal>T 2</emma:literal>
                </emma:interpretation>
                <emma:interpretation id="interp142" emma:lang="en-US" emma:confidence="0">
                  <emma:literal>1</emma:literal>
                </emma:interpretation>
                <emma:interpretation id="interp143" emma:lang="en-US" emma:confidence="0">
                  <emma:literal>=</emma:literal>
                </emma:interpretation>
                <emma:interpretation id="interp144" emma:lang="en-US" emma:confidence="0">
                  <emma:literal>l</emma:literal>
                </emma:interpretation>
              </emma:one-of>
            </emma:emma>
          </inkml:annotationXML>
          <inkml:trace contextRef="#ctx0" brushRef="#br1" timeOffset="340891.7987">644 15353 8901,'0'0'4515,"0"0"129,14-9-387,-14 9-1677,25 0-1032,9 2-387,-9-2-258,17 6-258,1-6 0,16 7-129,-2-6-129,12 5 0,0-6-129,10 2 0,-3-2-129,6 0 0,-6-2 0,-1-2 0,-9 1-129,-9-1-129,-9 2 0,-16-1-387,-5 3-258,-27 0-1806,0 0-2064,-25 0-516,0 0 0,-7 0-129</inkml:trace>
          <inkml:trace contextRef="#ctx0" brushRef="#br1" timeOffset="341219.3993">1279 15417 12126,'0'0'5031,"12"22"-258,-12-22 0,-1 19-3225,2 6-516,-1-3-129,0 8-387,0-2 0,0 6-258,0 0 0,0 1 0,2-1-258,3 0 129,1-4 0,1-1-129,0-6 0,0-4 0,2-3-258,-9-16-258,11 27-516,-11-27-2838,0 0-1290,-13 2 258,13-2-516,-16 0-387</inkml:trace>
          <inkml:trace contextRef="#ctx0" brushRef="#br1" timeOffset="341843.4004">1708 15841 8385,'10'0'4902,"3"-16"-129,-8 0-387,0-13-1677,-5 29-1419,11-32-129,-11 32-258,18-32-258,-2 22-129,-16 10 0,32-22-129,-14 15-129,5 7 0,-2 0 0,2 2 0,-3 9-129,-4 5 0,-6 1-129,-6 10 0,-4 1-129,-9-1 0,-10 5-129,-8-3 0,-3 1 0,-6-5-129,0 0 129,3-6 129,2-1 0,3-6 0,8-3 129,4-2 0,16-7 129,0 0 129,0 0 0,0 20 0,9-18 129,22 3-129,1-1 129,10 1-129,3-5 0,6 2-129,1 1-129,-1-3-258,3 0-387,-15-7-903,9 4-3354,-14-1-258,-4 2-129,-7-1-258</inkml:trace>
        </inkml:traceGroup>
        <inkml:traceGroup>
          <inkml:annotationXML>
            <emma:emma xmlns:emma="http://www.w3.org/2003/04/emma" version="1.0">
              <emma:interpretation id="{C539DAE5-8573-448E-B2DA-DEBB2AD5CAC0}" emma:medium="tactile" emma:mode="ink">
                <msink:context xmlns:msink="http://schemas.microsoft.com/ink/2010/main" type="inkWord" rotatedBoundingBox="3916,15673 9758,15976 9716,16787 3874,16484"/>
              </emma:interpretation>
              <emma:one-of disjunction-type="recognition" id="oneOf29">
                <emma:interpretation id="interp145" emma:lang="en-US" emma:confidence="1">
                  <emma:literal>saturated</emma:literal>
                </emma:interpretation>
                <emma:interpretation id="interp146" emma:lang="en-US" emma:confidence="1">
                  <emma:literal>sat mated</emma:literal>
                </emma:interpretation>
                <emma:interpretation id="interp147" emma:lang="en-US" emma:confidence="0">
                  <emma:literal>S at mated</emma:literal>
                </emma:interpretation>
                <emma:interpretation id="interp148" emma:lang="en-US" emma:confidence="0">
                  <emma:literal>s at mated</emma:literal>
                </emma:interpretation>
                <emma:interpretation id="interp149" emma:lang="en-US" emma:confidence="0">
                  <emma:literal>3 at mated</emma:literal>
                </emma:interpretation>
              </emma:one-of>
            </emma:emma>
          </inkml:annotationXML>
          <inkml:trace contextRef="#ctx0" brushRef="#br1" timeOffset="342748.202">3186 15485 11739,'12'-21'4902,"-12"5"-258,0 16-129,-25-20-3096,25 20-903,-39 0-129,14 0-258,-1 0 0,-3 9-258,4 0 129,4 1-129,5 3 129,16-13 0,-16 21 0,16-21 129,2 20 0,17-9 258,3-4 0,11 7 0,1-7 0,11 9 129,-3-4-129,6 6 0,-1 0 0,-1 5-129,-5 0-129,-4 2 0,-7-2 0,-7 2 0,-8-2 0,-8 0 0,-7-3-129,-7-4 130,-15-4-130,-3-3 0,-10-3 0,-4-4 0,-6-2 0,-3-2 0,0-7 0,2-4 0,1 1 0,5-1 0,4-1 0,8-4-259,8 8-128,-1-8-516,21 18-1032,-18-4-2967,18 4-129,0 0-258,0 0-258</inkml:trace>
          <inkml:trace contextRef="#ctx0" brushRef="#br1" timeOffset="343419.0032">3958 15615 10449,'25'-7'4902,"3"-18"0,-28 25-129,-3-36-2709,3 36-903,-20-21-387,20 21-129,-37-11-129,17 11-129,-5 0-129,4 7-129,-4 6 0,5 5-129,1 1 0,5 4 0,1 2 0,4 0 0,4 2-129,1-1 129,4-2 0,0-3-129,6-2 0,1-3 129,-7-16-129,19 24 0,-19-24 129,25 5 0,-25-5 0,27 0 0,-27 0 129,25-20 129,-15 4-129,-10 16 129,25-33 0,-12 17 0,-3-4 0,5 4 0,-15 16-129,30-25 0,-14 16 130,0 6-259,0 3 0,0 0 0,0 12 0,2 2 0,-2 8 0,2-1 0,3 9-259,-3-3-128,3 8-258,-10-13-516,15 24-1677,-8-19-2193,-4-1 0,-1-4-258,-13-22-129</inkml:trace>
          <inkml:trace contextRef="#ctx0" brushRef="#br1" timeOffset="343965.0041">4466 15625 13545,'0'0'5289,"0"0"-516,16-14 129,22 16-3741,-4-2-516,14 0-387,1 5-774,-8-5-3870,7 0-645,-1 0 129,-10 0-645</inkml:trace>
          <inkml:trace contextRef="#ctx0" brushRef="#br1" timeOffset="343762.2038">4568 15264 15609,'14'-21'4902,"-14"21"387,0 0-516,27 18-3612,-25 1-387,10 19-515,-5-1-259,4 13 0,-2 3 0,3 8 0,-3-3 0,2 3 0,-2-6 0,-4-7 0,2-7 0,-5-9 0,1-2 0,-3-30-904,0 39-1418,0-39-2838,-9 2 129,9-2-258,-21-9-387</inkml:trace>
          <inkml:trace contextRef="#ctx0" brushRef="#br1" timeOffset="345103.8061">5121 15629 12642,'0'0'5160,"0"0"-387,2 9 129,16 14-3354,-18-23-645,5 43-258,-5-18-258,3 5 0,-1 0-258,4 0-129,-3-5 0,3 0-129,-1-3 129,-5-22 0,12 19-129,-12-19 129,22 0 0,-22 0 0,26-18 0,-10-3 0,-1-6 129,1 1 0,0-3 0,-2 2-129,-4 3 129,1 2 129,-2 4-258,-9 18 129,12-17-129,-12 17 0,0 0 0,18 10 0,-9 8 0,4 5 129,1 4-129,4 3 129,-1 2-129,7 2 258,-3-2-128,2-4-130,-2-4 0,2-8 0,-3-6 0,3-4 0,2-6 0,0-8 0,-2-9 0,4-6 0,-4-4 0,-2-5 0,-5-4 0,-5-5 0,-7 2 0,-4 0 0,-4 5 0,-12 2 0,-2 4 0,-3 5 0,-1 7 0,1 1 0,3 12-388,2-2 1,16 5-129,-23 0 0,23 0 129,0 0 129,0 12 129,0-12 0,22 12 258,-1-4 0,4-7 129,5 5 129,2-6 0,5 1 129,-3-1-129,4 0 0,-5 0-257,3-1-130,-8-3 0,1 4 0,-6 0 0,-2 0 0,-3 2 0,0 7 0,0 3 0,-2 4 0,-2 6 0,-3 1 0,1 5 0,-8 1 0,4 8 0,-8-7-259,6 17-1160,-13-24-1161,7 12-2451,0-3-129,0 0-258,3-7 258</inkml:trace>
          <inkml:trace contextRef="#ctx0" brushRef="#br1" timeOffset="345915.0075">6530 15802 12513,'7'-48'5031,"-7"26"-387,0 3 258,0 19-2967,0-25-774,0 25-387,-18-9-387,18 9 0,-27 2-258,27-2 0,-28 25-129,14-8 0,3-1-129,2 6 129,2-3 0,5 1 0,2-1 0,0 1 0,6-2 0,3-2 0,3 2 0,-12-18 0,30 17 0,-10-11 129,-1-6 0,4 0 0,-1-7 0,1-6 129,0-5-128,2 4-130,-4-7 0,2 5 0,-1 0 0,-3 5 0,-1 2 0,0 9 0,-2 0 0,-2 14 0,-1 8 0,-4 6 0,1 4 0,-3-2 0,6 8-646,-11-15-386,10 7-129,-12-30-129,18 23-258,-16-32-129,21 9-387,-16-30-645,16 0-1161,2-4-516,-6-14 258,10 9 258,-8-13 1548,-5 1 1548,-2-8 1419,1 15 2064,-12-10 1677,1 6 645,-2 6-258,-1 6-129,-2-3-1290,1 39-903,0-38-903,0 38-387,0 0-386,14 2-775,-11 16 0,10 10 0,-6 6 0,4 9 0,-4 3 0,0 11 0,-4 0 0,3 7 0,-4-3 0,-2 3 0,1-2 0,-1-5 0,4-2 0,-4-14 0,7 3 0,-7-44-2968,-2 27-2063,2-27-258,0 0 0,-10-32-387</inkml:trace>
          <inkml:trace contextRef="#ctx0" brushRef="#br1" timeOffset="346071.0077">7074 15823 12255,'-11'-48'5031,"11"48"-516,0 0 258,38-2-2709,-15 0-1032,21 2-645,12 16-1548,2-7-3096,3-2-387,-1-1-258,-1-3-387</inkml:trace>
          <inkml:trace contextRef="#ctx0" brushRef="#br1" timeOffset="346866.6092">7567 15809 16770,'59'3'4902,"-24"-1"129,6 0-258,-9-2-3741,9 0-773,-7 0-259,-4-6 0,-5-4 0,-7-3 0,-8-3 0,-10 16 0,0-30 0,-5 14 0,5 16 0,-36-25 0,12 20 0,-7 1 0,1 4-130,-5 4-128,2 12-129,0 2 129,4 8 0,3 5 129,6 6 0,6 2 129,7 2 0,7 2 129,7-2 0,16 0 0,5-9 129,13 0 0,5-13 129,11-1-128,7-9-259,8-6 0,4-3 0,4-3 0,0-11 0,-2-2 0,-6-6 0,-8 1 0,-13-4 0,-13-2 0,-14 2 0,-15 2 0,-9 2 0,-12 3 0,-9 7 0,-11 3 0,0 6 0,-2 2 0,3 5 0,7 9 0,6 2 0,4 6 0,8-1 0,6-1 0,7 3 0,6-5 0,3-4 0,2-4 0,-1-8 0,3-2 0,-4-14 0,0-11 0,-4-14 0,-1-9 0,2-9 0,1-5 0,-2-1 0,2 5 0,-1 3 0,1 14 0,-1 7 0,1 16 0,-14 18 0,30 2 0,-14 21 0,4 16 0,1 9 0,0 14 0,6 13 0,-6 2 0,11 19 0,-8-18-4129,-1 4-1031,-9-13-258,2-3-258</inkml:trace>
        </inkml:traceGroup>
      </inkml:traceGroup>
    </inkml:traceGroup>
    <inkml:traceGroup>
      <inkml:annotationXML>
        <emma:emma xmlns:emma="http://www.w3.org/2003/04/emma" version="1.0">
          <emma:interpretation id="{75493932-9888-4D06-BBAC-507E20313D60}" emma:medium="tactile" emma:mode="ink">
            <msink:context xmlns:msink="http://schemas.microsoft.com/ink/2010/main" type="paragraph" rotatedBoundingBox="4029,16759 15635,16880 15619,18385 4013,1826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243C15E-2EAE-4028-A705-48CE54AC0579}" emma:medium="tactile" emma:mode="ink">
              <msink:context xmlns:msink="http://schemas.microsoft.com/ink/2010/main" type="line" rotatedBoundingBox="4029,16759 15635,16880 15619,18385 4013,18264"/>
            </emma:interpretation>
          </emma:emma>
        </inkml:annotationXML>
        <inkml:traceGroup>
          <inkml:annotationXML>
            <emma:emma xmlns:emma="http://www.w3.org/2003/04/emma" version="1.0">
              <emma:interpretation id="{8332757D-2556-41EA-A076-6F27FF534E27}" emma:medium="tactile" emma:mode="ink">
                <msink:context xmlns:msink="http://schemas.microsoft.com/ink/2010/main" type="inkWord" rotatedBoundingBox="4028,16877 8271,16922 8257,18308 4013,18264"/>
              </emma:interpretation>
              <emma:one-of disjunction-type="recognition" id="oneOf30">
                <emma:interpretation id="interp150" emma:lang="en-US" emma:confidence="0">
                  <emma:literal>VSD2),</emma:literal>
                </emma:interpretation>
                <emma:interpretation id="interp151" emma:lang="en-US" emma:confidence="0">
                  <emma:literal>Vs 42),</emma:literal>
                </emma:interpretation>
                <emma:interpretation id="interp152" emma:lang="en-US" emma:confidence="0">
                  <emma:literal>Vs 02),</emma:literal>
                </emma:interpretation>
                <emma:interpretation id="interp153" emma:lang="en-US" emma:confidence="0">
                  <emma:literal>Vsdz&gt;,</emma:literal>
                </emma:interpretation>
                <emma:interpretation id="interp154" emma:lang="en-US" emma:confidence="0">
                  <emma:literal>Vs 32),</emma:literal>
                </emma:interpretation>
              </emma:one-of>
            </emma:emma>
          </inkml:annotationXML>
          <inkml:trace contextRef="#ctx0" brushRef="#br1" timeOffset="362263.8363">3099 16591 7869,'-9'-19'5031,"2"3"0,7 16-387,0 0-516,0 0-2322,0 0-1032,0 0 0,3 12-258,-3-12-129,27 41-129,-9-12 258,5 8-258,0 2 0,2 9 0,0 0-129,0 4 1,-2-2-130,-2-2 0,-3 0 0,-4-9 0,0-4 0,-3-6 0,-4-8 0,-7-21 0,0 0 0,18 4 0,-15-20 0,5-15 0,-1-13 0,5-6 0,2-14 0,6-3 0,-1-6 0,3-4 0,1 6 0,-2 3 0,-3 8 0,-2 7 0,-7 13 0,-4 8 0,1 11 0,-6 21 0,0 0 0,0 0 0,7 12-2323,-7 10-2966,3 5-129,-3 3-129,4 9-387</inkml:trace>
          <inkml:trace contextRef="#ctx0" brushRef="#br1" timeOffset="362778.6372">3961 16782 12126,'16'-9'5160,"-16"9"-387,9-18 258,-18 18-2967,-16 0-1419,4 0-258,-7 5-258,3 1 0,0 4-129,5-3 0,20-7 0,-23 20 0,23-20-129,0 20 129,0-20 0,30 25 129,-3-11-129,7 4 129,3 1 129,4 4-129,-2 2 129,2 0 0,-7 0-129,-4-2 129,-9-2-129,-6 1 129,-12-3-129,-3-19 0,-9 27 0,-10-15 1,-6-4-130,-7-3 0,-4-3 0,-1-2 0,-4-2 0,4-5 0,-1-6 0,5 1 0,4-2 0,2-2 0,11 5-130,-1-7-773,17 18-1032,0 0-2838,0 0-516,0-21 0,0 21-258</inkml:trace>
          <inkml:trace contextRef="#ctx0" brushRef="#br1" timeOffset="363387.0382">4536 16903 14706,'19'-25'5289,"-19"25"0,0 0-258,0-20-3483,0 20-644,13 16-904,-4 9 0,-4-2 0,8 13 0,-5-1 0,3 6 0,-2 0 0,0-2 0,-2 2 0,-3-12 0,3-1 0,-7-28 0,0 30-646,-4-38-1160,4 8-1548,-2-16-1935,-5-8 258,-5-9-387,-1-7-129,-6-9 2193,10 6 1806,-7 0 1548,-4-8 2193,4 8 2709,9 9-129,-2 6 0,9 5-129,0 23-1419,6-25-1032,20 25-645,-10-2-258,20 4-387,-2 3-129,10 11-258,1-2-257,6 9-259,-5-1 0,2 8 0,-5-3 0,-6 5 0,-6-4 0,-10-1 0,-10 1 0,-11-5 0,-2-3 0,-18 0 0,-6-6 0,-6-4 0,-6-1 0,-4-2 0,3-3 0,-4-4 0,5 2 0,1-4 0,10 2-904,-12-5-3998,16 1-387,2-7 129,5 8-387</inkml:trace>
          <inkml:trace contextRef="#ctx0" brushRef="#br1" timeOffset="363933.0392">5482 16867 14964,'0'-18'5160,"11"-10"0,-11 28-387,23-16-3354,0 16-645,-5 5-257,5 11-517,-7 4 0,-2 6 0,-7 6 0,-5 4 0,-2 1 0,-12 4 0,-10-3 0,-6-3 0,-1-3 0,-3-2 0,4-6 0,1-5 0,6-6 0,5-4 0,16-9 0,0 0 0,0 0 0,0 0 0,27 12 0,5-12 0,5 0 0,9 0 0,0 0 0,2 0 0,2 5 0,-12-5-646,15 2-4256,-21-2-387,-4 2 129,-6-2-387</inkml:trace>
          <inkml:trace contextRef="#ctx0" brushRef="#br1" timeOffset="366850.2443">6402 16600 9804,'-46'-39'4902,"24"25"0,22 14-258,-25-14-1419,9 1-1806,16 13-516,0 0-258,11 11-129,-11-11 0,39 34-258,-12-11 258,10 7-129,2 0-257,7 8-130,1-1 0,3 0 0,-4-3 0,2 2 0,-2-4 0,-1 0 0,-5-4 0,0-5 0,-8-1 0,-2-4 0,-7-4 0,-3-4 0,-20-10 0,21 18 0,-21-18 0,0 22 0,0-22 0,-14 33 0,-6-8 0,-3 7 0,-6 4 0,-4 1 0,-5 4 0,-4 4 0,-3-3 0,-5 1 0,2-6 0,-3 1 0,-1-5 0,2-4 0,-3-4 0,5-6 0,2-1 0,5-5 0,5-1 0,6-8 0,9 3 0,3-7 0,18 0 0,0 0-1162,0 0-1160,14 10-2838,7-10 258,-1 0-516,10 0 129</inkml:trace>
          <inkml:trace contextRef="#ctx0" brushRef="#br1" timeOffset="367115.4448">7216 17413 14706,'77'-12'5160,"-54"12"129,-23 0-516,2 28-2838,-20-15-1031,-7 13-904,-16-1 0,-3 5 0,-8 3 0,-3-1 0,0 0 0,3-4 0,6 0 0,5-4 0,9 0 0,0-9-259,20 11-2192,-4-15-2451,16-11-387,-16 13 0,16-13-129</inkml:trace>
        </inkml:traceGroup>
        <inkml:traceGroup>
          <inkml:annotationXML>
            <emma:emma xmlns:emma="http://www.w3.org/2003/04/emma" version="1.0">
              <emma:interpretation id="{6693F44A-F0CA-40F3-B475-166217D4894C}" emma:medium="tactile" emma:mode="ink">
                <msink:context xmlns:msink="http://schemas.microsoft.com/ink/2010/main" type="inkWord" rotatedBoundingBox="9045,16777 15641,16894 15618,18188 9022,18071"/>
              </emma:interpretation>
              <emma:one-of disjunction-type="recognition" id="oneOf31">
                <emma:interpretation id="interp155" emma:lang="en-US" emma:confidence="0">
                  <emma:literal>Vassar-VT</emma:literal>
                </emma:interpretation>
                <emma:interpretation id="interp156" emma:lang="en-US" emma:confidence="0">
                  <emma:literal>Vassar-VT.</emma:literal>
                </emma:interpretation>
                <emma:interpretation id="interp157" emma:lang="en-US" emma:confidence="0">
                  <emma:literal>Visa-VT.</emma:literal>
                </emma:interpretation>
                <emma:interpretation id="interp158" emma:lang="en-US" emma:confidence="0">
                  <emma:literal>Visas-VT.</emma:literal>
                </emma:interpretation>
                <emma:interpretation id="interp159" emma:lang="en-US" emma:confidence="0">
                  <emma:literal>Vassar-VDTs</emma:literal>
                </emma:interpretation>
              </emma:one-of>
            </emma:emma>
          </inkml:annotationXML>
          <inkml:trace contextRef="#ctx0" brushRef="#br1" timeOffset="367708.2457">8125 16526 13674,'-5'-20'5160,"-4"-7"-387,9 27 129,-12-26-2580,12 26-903,0 0-902,12 17-517,-1 3 0,7 10 0,1 6 0,6 10 0,2 6 0,3 5 0,0 3 0,2 4 0,-3-5 0,-1 3 0,1-9 0,-4-6 0,-6-10 0,-1-9 0,-4-12 0,-14-16 0,23 0 0,-12-17 0,-4-14 0,0-11 0,4-6 0,1-15 0,3-4 0,-3-6 0,4 0 0,-2-2 0,0 6 0,1 7 0,-3 7 0,-3 10 0,0 17 0,-7 6 0,-2 22 0,0 0-3097,5 14-1805,-5 6-516,4 9-129</inkml:trace>
          <inkml:trace contextRef="#ctx0" brushRef="#br1" timeOffset="368316.6468">9098 16835 17802,'18'-9'4773,"-4"-10"258,-14 19-516,-16-16-3869,16 16-646,-37-6 0,16 6 0,-6 0 0,0 0 0,4 9 0,2 0 0,3 2 0,18-11 0,-19 18 0,19-18 0,-6 19 0,6-19 0,0 0 0,0 18 0,0-18 0,0 16 0,0-16 0,0 16 0,0-16 0,-3 18 0,3-18 0,-8 19 0,8-19 0,0 22 0,0-22 0,13 21 0,-13-21 0,36 18 0,-17-11 0,4 0 0,0-5 0,-1 1 0,-3-3 0,-19 0 0,25 0 0,-25 0 0,0 0 0,0 0 0,0 0 0,0 0 0,0 0 0,0 0 0,0 0-2065,0 0-2837,-9-3-129,9 3-129,-18-7-258</inkml:trace>
          <inkml:trace contextRef="#ctx0" brushRef="#br1" timeOffset="368800.2476">9120 16862 16641,'21'-29'4515,"-17"12"129,-4 17-387,-29-9-3225,10 9-387,-10 5-516,1 7 0,-3 1-129,1 5 0,5-1-129,8 5 129,2-1 0,10-3 129,5 0 0,7 1 129,9-3 0,11 2-128,1-4-130,10 6 0,-3-4 0,4 9 0,-3-4 0,-1 0 0,-4 3 0,-6 1 0,-8-1 0,-4 0 0,-6-3 0,-5 0 0,-2-3 0,-9 0 0,-7-4 0,-4 0 0,-6-7 0,-3 0 0,-3-5 0,0-2 0,-2 0 0,0-5 0,4-6 0,0-5 0,10 4 0,-3-15 0,23 27-2710,-14-27-2192,14 27-129,0-26-129,0 26-258</inkml:trace>
          <inkml:trace contextRef="#ctx0" brushRef="#br1" timeOffset="369564.6491">9805 16935 15996,'12'-39'4644,"-12"19"129,0 20-258,-36-30-2967,36 30-645,-42 0-515,15 3-388,-3 12 0,1 6 0,1 7 0,5 8 0,3 5 0,6 5 0,5 2 0,9 2 0,0 0 0,11-2 0,8-4 0,6-3 0,5-9 0,4-7 0,2-9 0,1-5 0,-3-11 0,0 0 0,-6-14 0,-1-6 0,-9-7 0,-4-3 0,-5-7 0,-7-2 0,-2 3 0,-6-1 0,-6 3 0,-6 0 0,4 11 0,-6 3 0,2 11 0,1 1 0,17 8 0,-22-2 0,22 2 0,0 0-130,0 0 1,0 10 258,0-10-129,25 11 130,-25-11-130,32 7 0,-16-5 0,2 5 0,-18-7 0,32 9 0,-32-9 0,32 11 0,-32-11 0,34 23 0,-16-9 0,3 6 0,0 3 0,1 2 0,-5 5 0,-2 2 0,-5 3 0,-2-1 0,-7 5 0,-1-7 0,-3 8 0,-17-21 0,18 10-4774,-10-10-386,8 2 258,4-21-387</inkml:trace>
          <inkml:trace contextRef="#ctx0" brushRef="#br1" timeOffset="369923.4497">10472 17214 19350,'48'-71'5031,"-22"48"0,-8-4-1676,11 25-3355,-12-5 0,10 11 0,-6 6 0,-1 12 0,-8 3 0,-4 7 0,-8 3 0,-6 3 0,-12 1 0,-5-2 0,-3 2 0,-3-7 0,4-3 0,7-4 0,8-4 0,8-5 0,2-16 0,21 16 0,10-14 0,11-1 0,6-1 0,6 0 0,4 0 0,-8-3 0,12 3-2710,-21-4-2192,-2 3-129,-15-7-258</inkml:trace>
          <inkml:trace contextRef="#ctx0" brushRef="#br1" timeOffset="371077.8516">11245 16821 15222,'-16'-20'4773,"16"20"-129,0 0-129,0 0-2451,0 0-774,23 0-1031,-23 0-259,40 6 0,-14-6 0,13 5 0,4-5 0,10 2 0,3-2 0,6 0 0,-3 0 0,3 0 0,-7 0 0,-5-2 0,-9 0 0,-13 0 0,-1 2 0,-27 0 0,32 0-1549,-32 0-3353,0 0-387,0 0 258,21-8-516</inkml:trace>
          <inkml:trace contextRef="#ctx0" brushRef="#br1" timeOffset="371530.2525">12419 16618 16512,'27'-7'4773,"-27"7"258,25 2-387,-11 21-2837,-8-7-1807,10 16 0,-6 2 0,4 7 0,-3 1 0,5 8 0,-3-4 0,1 2 0,0-3 0,0-4 0,-1-7 0,-3-4 0,1-14 0,-11-16 0,21 0 0,-10-14 0,-2-15 0,3-12 0,-1-10 0,5-10 0,2-3 0,0-7 0,1-2 0,1 2 0,-1 1 0,-3 8 0,-1 9 0,-5 8 0,-1 12 0,-5 8 0,-4 25 0,0 0-904,0 0-3998,5 10-516,0 17 387,-5 3-645</inkml:trace>
          <inkml:trace contextRef="#ctx0" brushRef="#br1" timeOffset="371795.453">13033 16791 19350,'96'7'5289,"-32"-2"-516,2-5-1418,9 5-3355,-2-5 0,3 0 0,-7 0 0,-6 0 0,-10 0 0,-16 0 0,-1 8-1291,-36-8-3482,0 0-387,0 0 258,0 0-387</inkml:trace>
          <inkml:trace contextRef="#ctx0" brushRef="#br1" timeOffset="371982.6533">13624 16846 12771,'-29'39'4902,"18"-16"-129,6 9 0,-9-5-1806,14 21-1032,-2-11-1289,2 16-646,0-5 0,0 6 0,4-6 0,-3-4 0,3-3 0,-4-14 0,11 0-4258,-11-11-773,0-16 0,0 16-387</inkml:trace>
          <inkml:trace contextRef="#ctx0" brushRef="#br1" timeOffset="373152.6554">13995 17045 9804,'0'0'4773,"0"0"-258,0 0-129,0 20-1548,0-20-903,0 0-387,0 0-516,0 0-258,0 0-258,0 0 0,-9-13-386,9 13-130,0 0 0,0 0 0,0 0 0,0 0 0,0 0 0,0 0 0,0 0 0,0 0 0,0 0 0,-8-16 0,8 16 0,0 0 0,0 0 0,0 0 0,0 0 0,0 0 0,0 0 0,0 0 0,0 0 0,0 0 0,0 0 0,0 0 0,0 0 0,0 0 0,7-16 0,-7 16-130,7-16 130,-7 16 0,9-19-129,-9 19 129,7-22-129,-7 22-129,7-18 129,-7 18 0,0 0 0,9-16 0,-9 16 129,0 0 0,0 0 0,0 0 129,7-16 129,-7 16-129,0 0 129,0-19 0,0 19-128,0-20-130,0 20 0,-4-19 0,4 19 0,-1-18 0,1 18 0,0 0 0,0 0 0,0 0 0,0 0 0,0 0 0,0 25 0,0 1 0,0 5 0,0 13 0,0 2 0,1 10 0,3 2 0,1 5 0,-1-1 0,1 2 0,1 0 0,1-7 0,-2-6 0,-1-4 0,-1-8 0,1-7 0,-3-6 0,-1-8 0,0-18 0,0 18 0,0-18 0,0 0 0,0 0-2968,6-23-2063,3 0-129,-6-15-129,11-3 0</inkml:trace>
          <inkml:trace contextRef="#ctx0" brushRef="#br1" timeOffset="373433.4559">14159 17250 5547,'20'-102'5160,"-13"61"-645,3 9 258,-6-3-1032,26 28-516,-17-22-516,35 29-645,-16-12-1031,23 12-1033,-7 1 0,7 14 0,-3-1 0,-3 11 0,-10-4 0,-6 8 0,-12-3 0,-12 3 0,-9-8 0,-9-1 0,-18-8 0,-10-5 0,-6-5 0,-7-2 0,-1-2 0,-6-12 0,7 9 0,-10-22-904,20 18-4127,3-7-387,9 11 129,3-8-129</inkml:trace>
        </inkml:traceGroup>
      </inkml:traceGroup>
    </inkml:traceGroup>
    <inkml:traceGroup>
      <inkml:annotationXML>
        <emma:emma xmlns:emma="http://www.w3.org/2003/04/emma" version="1.0">
          <emma:interpretation id="{E06D46B1-4BAD-40CF-9D55-F2E1CAADED5A}" emma:medium="tactile" emma:mode="ink">
            <msink:context xmlns:msink="http://schemas.microsoft.com/ink/2010/main" type="paragraph" rotatedBoundingBox="4301,18017 18171,17952 18176,19012 4306,1907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1E405CE-89FA-42EE-BBBF-3802C270306E}" emma:medium="tactile" emma:mode="ink">
              <msink:context xmlns:msink="http://schemas.microsoft.com/ink/2010/main" type="line" rotatedBoundingBox="4301,18017 18171,17952 18176,19012 4306,19077"/>
            </emma:interpretation>
          </emma:emma>
        </inkml:annotationXML>
        <inkml:traceGroup>
          <inkml:annotationXML>
            <emma:emma xmlns:emma="http://www.w3.org/2003/04/emma" version="1.0">
              <emma:interpretation id="{9AF86D58-28C9-4021-A5CC-86088999E1C3}" emma:medium="tactile" emma:mode="ink">
                <msink:context xmlns:msink="http://schemas.microsoft.com/ink/2010/main" type="inkWord" rotatedBoundingBox="4322,17936 8392,18192 8337,19065 4267,18809"/>
              </emma:interpretation>
              <emma:one-of disjunction-type="recognition" id="oneOf32">
                <emma:interpretation id="interp160" emma:lang="en-US" emma:confidence="0">
                  <emma:literal>Vo-VTP</emma:literal>
                </emma:interpretation>
                <emma:interpretation id="interp161" emma:lang="en-US" emma:confidence="0">
                  <emma:literal>No-VIP</emma:literal>
                </emma:interpretation>
                <emma:interpretation id="interp162" emma:lang="en-US" emma:confidence="0">
                  <emma:literal>Ho-VIP</emma:literal>
                </emma:interpretation>
                <emma:interpretation id="interp163" emma:lang="en-US" emma:confidence="0">
                  <emma:literal>do-VIP</emma:literal>
                </emma:interpretation>
                <emma:interpretation id="interp164" emma:lang="en-US" emma:confidence="0">
                  <emma:literal>ho-VIP</emma:literal>
                </emma:interpretation>
              </emma:one-of>
            </emma:emma>
          </inkml:annotationXML>
          <inkml:trace contextRef="#ctx0" brushRef="#br1" timeOffset="384509.4753">5459 17815 12642,'5'-18'5418,"17"-6"-387,-22 24-129,28 0-3096,-28 0-645,21 7-516,-12 9-129,9 10-129,-4 3-128,4 10-259,0 2 0,2 5 0,-3 2 0,1 0 0,0-2 0,0-3 0,-4-4 0,-2-7 0,-3-9 0,0-5 0,-9-18 0,0 0 0,0 0 0,16-16 0,-16-12 0,4-8 0,-1-10 0,3-9 0,1-4 0,2-5 0,5-4 0,2 3 0,0 2 0,-2 8 0,2 7 0,-3 11 0,-1 8 0,-5 6 0,-7 23-775,16 0-4385,-16 0-129,9 18-129,-2 3 0</inkml:trace>
          <inkml:trace contextRef="#ctx0" brushRef="#br1" timeOffset="384805.8759">6039 17917 13674,'53'23'5418,"-30"-18"-258,6 4-258,1-11-2580,13 6-1419,-4-4-515,9 3-388,-2-3 0,0 0 0,-1 0 0,-6 0 0,0 0 0,-16-5-646,6 9-1160,-29-4-2967,0 0-516,0 0 129,0 0-387</inkml:trace>
          <inkml:trace contextRef="#ctx0" brushRef="#br1" timeOffset="385008.6762">6476 17975 9546,'-24'36'5160,"15"-15"-129,3 8 0,-3-13-1935,13 30-1161,-4-19-516,5 19-645,-1-7-129,8 5-515,-1-3-130,-2-3 0,5-1-130,-7-12-644,11 12-1032,-13-19-2967,-5-18-387,15 22-129,-15-22-129</inkml:trace>
          <inkml:trace contextRef="#ctx0" brushRef="#br1" timeOffset="385585.8772">6946 18025 14190,'0'0'5031,"11"-16"-129,-11 16 0,0 0-3096,5 30-774,-5-7-258,5 15-644,-1-1-130,1 11 0,-1 0 0,3 2 0,-2 0 0,-1-6 0,-1-1 0,-1-9 0,2-2 0,-4-14 0,3 1-388,-3-19-902,0 0-903,0 0-1290,0 0-1548,-7-26 0,5 2-129,1-6-129</inkml:trace>
          <inkml:trace contextRef="#ctx0" brushRef="#br1" timeOffset="385851.0776">6982 18187 10836,'-2'-78'4773,"2"46"129,2 14-645,-2-18-1419,21 35-903,-10-19-516,22 20-387,-4-5-257,14 5-775,1 3 0,8 10 0,-3-3 0,-1 3 0,-5 1 0,-9 2 0,-9-4 0,-25-12 0,9 24 0,-20-17 0,-14-2 0,-10-1 0,-3 1 0,-6-5 0,12 7-1807,-11-9-3224,11 1-258,4-8 0,6 9-387</inkml:trace>
          <inkml:trace contextRef="#ctx0" brushRef="#br1" timeOffset="382980.6726">3371 17776 9417,'-2'-18'5160,"2"18"-387,0 0-387,-9-26-1548,9 26-1161,0 0-516,14 3-258,-14-3-258,18 22-258,-18-22 0,29 35-129,-13-12 0,1 6-129,3 3 0,-2 0-129,-1 0 129,-1 2 1,-1-2-130,-1-4 0,-2-3 0,-3-6 0,-2-3 0,-7-16 0,9 18 0,-9-18 0,0 0 0,11-16 0,-9-5 0,3-8 0,0-6 0,3-10 0,0-4 0,3-1 0,0-5 0,-1 3 0,3 4 0,-2 2 0,-1 8 0,-3 6 0,2 9 0,-7 4 0,-2 19 0,0 0 0,16 0-2065,-16 0-3095,5 23-129,-3-4-258,0 8 0</inkml:trace>
          <inkml:trace contextRef="#ctx0" brushRef="#br1" timeOffset="383479.8735">4095 18027 11094,'17'-2'4902,"-17"2"-129,0 0-129,-10-19-3096,10 19-645,-22 7-387,22-7-129,-26 23-129,15-5 0,2-2-129,7 3 0,-1-1 0,3 3 129,3-5 0,12 4 0,-1-4 0,5 2 0,-1-8 0,5 1 129,-3-7 0,1-3-129,-3-1 129,0-3-257,-6-15-130,1-5 0,-6-4 0,0-3 0,-5-6 0,-2 1 0,0 1 0,-9 0 0,-4 8 0,-3 2 0,0 8 0,-7 2 0,23 14-1162,-41 5-3998,41-5-258,-28 18 0,21 0-516</inkml:trace>
          <inkml:trace contextRef="#ctx0" brushRef="#br1" timeOffset="383932.2743">4666 18013 13545,'0'0'5160,"0"0"-129,12 3-516,-12-3-2709,23 6-516,-7-6-516,13 7-258,-3-6-386,10 3-130,5-2 0,-4-2-517,13 7-902,-25-7-3354,14 0-516,-9 0 129,-3 0-645</inkml:trace>
        </inkml:traceGroup>
        <inkml:traceGroup>
          <inkml:annotationXML>
            <emma:emma xmlns:emma="http://www.w3.org/2003/04/emma" version="1.0">
              <emma:interpretation id="{292A6655-726B-4950-A0AA-9701DAB908DD}" emma:medium="tactile" emma:mode="ink">
                <msink:context xmlns:msink="http://schemas.microsoft.com/ink/2010/main" type="inkWord" rotatedBoundingBox="9239,18319 12527,17950 12620,18776 9332,19145"/>
              </emma:interpretation>
              <emma:one-of disjunction-type="recognition" id="oneOf33">
                <emma:interpretation id="interp165" emma:lang="en-US" emma:confidence="0">
                  <emma:literal>Evie</emma:literal>
                </emma:interpretation>
                <emma:interpretation id="interp166" emma:lang="en-US" emma:confidence="0">
                  <emma:literal>Erie</emma:literal>
                </emma:interpretation>
                <emma:interpretation id="interp167" emma:lang="en-US" emma:confidence="0">
                  <emma:literal>evil,</emma:literal>
                </emma:interpretation>
                <emma:interpretation id="interp168" emma:lang="en-US" emma:confidence="0">
                  <emma:literal>frit</emma:literal>
                </emma:interpretation>
                <emma:interpretation id="interp169" emma:lang="en-US" emma:confidence="0">
                  <emma:literal>Erik</emma:literal>
                </emma:interpretation>
              </emma:one-of>
            </emma:emma>
          </inkml:annotationXML>
          <inkml:trace contextRef="#ctx0" brushRef="#br1" timeOffset="389595.0843">8382 18372 14061,'-22'0'5031,"22"0"-258,0 0 129,34 23-2580,-34-23-1032,53 18-902,-14-7-388,13 6 0,5-1 0,5-1 0,4 4 0,-7-10 0,10 16-1420,-10-20-3353,-2 2-258,-9-7 129,0 0-516</inkml:trace>
          <inkml:trace contextRef="#ctx0" brushRef="#br1" timeOffset="389329.8838">8842 17854 11610,'59'-42'4257,"-34"24"129,-9 0-258,-11-7-2193,11 22-774,-14-13 0,-2 16-258,0 0-258,0 0-129,-16 0-129,-4 3-129,-6 8 0,-5 5 0,-8 3-129,-7 5 0,-4 0 129,0 3-258,1 0 129,1-1-129,5-2 129,7 1-129,6-4-129,9 2 129,5-3 0,5 1 0,8 0 0,3 2 129,0 0-129,14 4 130,4-2-130,12 2 0,5-4 0,13 4 0,4-4 0,10 0 0,2-4 0,2-1 0,-2 0 0,-7-4 0,-5 2 0,-11-7 0,-9 5 0,-15-10 0,-1 12 0,-16-16-4129,-9 7-902,-7-7-129,-5 0 0</inkml:trace>
          <inkml:trace contextRef="#ctx0" brushRef="#br1" timeOffset="390125.4852">9557 17856 15867,'0'-35'4773,"0"35"0,0 0-129,22 0-2838,-22 0-902,21 23-904,-9-4 0,13 13 0,-3 2 0,8 5 0,-3 0 0,1 4 0,-1-4 0,-2-1 0,-2-6 0,-7-4 0,-2-12 0,-14-16 0,18 4 0,-18-4 0,10-34 0,-8-2 0,0-8 0,2-11 0,1-2 0,0-4 0,2 4 0,-1 4 0,1 8 0,-2 6 0,8 16 0,-12-4 0,-1 27-4645,22-1-644,-8 11 387,-2 8-645</inkml:trace>
          <inkml:trace contextRef="#ctx0" brushRef="#br1" timeOffset="390406.2857">10235 17984 15867,'27'-9'5031,"-4"13"129,-14 12-516,-9-16-2579,10 32-2065,-10-7 0,0 5 0,0 2 0,0-2 0,2 2 0,0-10 0,7 6 0,-9-28-1936,0 0-2837,0 0-129,23 0 129,-14-14-516</inkml:trace>
          <inkml:trace contextRef="#ctx0" brushRef="#br1" timeOffset="390546.6859">10331 17821 15867,'-14'-48'4644,"14"48"0,-5-24-387,5 24-2709,0 0-1677,0 9-3999,0-9-258,1 22-129,-1-22-387</inkml:trace>
          <inkml:trace contextRef="#ctx0" brushRef="#br1" timeOffset="391747.8881">11469 17625 11868,'15'-18'4515,"-15"18"-387,16-19 258,-16 19-1935,0 0-645,5-22-516,-5 22-258,0 0-258,0 0-257,0 0-517,20-16 0,-20 16 0,0 0 0,0 0 0,0 0 0,10-16 0,-10 16 0,0 0 0,0 0 0,0 0 0,0 0 0,0 0 0,0 0 0,0 0 0,4-16 0,-4 16 0,0 0 0,0 0 0,0-16 0,0 16 0,0 0 0,0 0 0,0 0 0,0 0 0,0-16 0,0 16 0,0 0 0,0 0 0,0 0 0,0 0 0,0 0 0,0 0 0,0 0 0,0 0 0,0 0 0,0 0 0,0 0 0,-18-11 0,18 11 0,0 0 0,-19 0 0,19 0 0,-20 0 0,20 0 0,-20 9 0,20-9 0,-19 13 0,19-13 0,-16 16 0,16-16 0,0 0 0,-18 16 0,18-16 0,0 0 0,-12 16 0,12-16 0,0 0 0,-13 18 0,13-18 0,-9 17 0,9-17 0,-10 24 0,2-8 0,0 1 0,-5 5 0,-3 1 0,-2 5 0,1-1 0,-3 1 0,-1-1 0,1-2 0,0-4 0,4-3 0,0-2 0,16-16 0,-21 18 0,21-18 0,0 0 0,-16 11 0,16-11 0,0 0 0,0 0 0,0 0 0,0 0 0,0 0 0,20 10 0,-3-4 0,7-1 0,8 2 0,3-2 0,10 3 0,3 2 0,3-1 0,-1 2 0,-2-1 0,-5 1 0,-6 0 0,-7-1 0,-10-2 0,-4 0 0,-16-8 0,0 0 0,0 0-2194,0 0-2708,-14 4-258,14-4-258,-29 0 0</inkml:trace>
          <inkml:trace contextRef="#ctx0" brushRef="#br1" timeOffset="392106.6886">11057 18034 15222,'0'0'4902,"0"0"129,9 7-387,-9-7-1935,44 13-2450,-24-8-259,15 14 0,-1-4 0,9 4 0,-2-3 0,5 6 0,-2-5 0,4 1 0,-5-2 0,0 0 0,-4-2 0,-5-5 0,1 11 0,-19-20 0,9 2-5032,-25-2-257,18 1 0,-18-1-258</inkml:trace>
        </inkml:traceGroup>
        <inkml:traceGroup>
          <inkml:annotationXML>
            <emma:emma xmlns:emma="http://www.w3.org/2003/04/emma" version="1.0">
              <emma:interpretation id="{08C3C3FB-1FDA-4ABC-851F-8102935F7B38}" emma:medium="tactile" emma:mode="ink">
                <msink:context xmlns:msink="http://schemas.microsoft.com/ink/2010/main" type="inkWord" rotatedBoundingBox="13270,17945 14668,18290 14499,18974 13102,18630"/>
              </emma:interpretation>
              <emma:one-of disjunction-type="recognition" id="oneOf34">
                <emma:interpretation id="interp170" emma:lang="en-US" emma:confidence="0">
                  <emma:literal>Vss</emma:literal>
                </emma:interpretation>
                <emma:interpretation id="interp171" emma:lang="en-US" emma:confidence="0">
                  <emma:literal>Vs</emma:literal>
                </emma:interpretation>
                <emma:interpretation id="interp172" emma:lang="en-US" emma:confidence="0">
                  <emma:literal>Vs,</emma:literal>
                </emma:interpretation>
                <emma:interpretation id="interp173" emma:lang="en-US" emma:confidence="0">
                  <emma:literal>rss</emma:literal>
                </emma:interpretation>
                <emma:interpretation id="interp174" emma:lang="en-US" emma:confidence="0">
                  <emma:literal>Vs}</emma:literal>
                </emma:interpretation>
              </emma:one-of>
            </emma:emma>
          </inkml:annotationXML>
          <inkml:trace contextRef="#ctx0" brushRef="#br1" timeOffset="393105.0904">12257 17744 16512,'0'-25'4773,"0"25"258,18-18-387,-2 31-2837,-16-13-1807,32 35 0,-10-10 0,1 13 0,0 1 0,2 9 0,-2 2 0,-2 1 0,-1-3 0,-4 0 0,-2-9 0,-1-5 0,-5-9 0,0-9 0,-8-16 0,0 0 0,10-23 0,-6-9 0,-2-7 0,1-9 0,1-7 0,-1-9 0,3 0 0,-1-6 0,2 1 0,-2 3 0,2 7 0,-1 8 0,1 12 0,-2 10 0,-5 29 0,0 0-3097,22 7-1805,-15 18-387,7 13 0</inkml:trace>
          <inkml:trace contextRef="#ctx0" brushRef="#br1" timeOffset="393526.2912">13056 17895 16125,'0'0'4773,"0"0"-129,-11 0-129,-8 11-3225,-13-6-645,9 10-258,-6-7-129,8 3-128,1 0-130,20-11 0,-12 16 0,12-16 0,12 12 0,10-3 0,3-2 0,7 7 0,1-1 0,5 6 0,-6-3 0,-2 4 0,-7-2 0,-7 0 0,-9-2 0,-7-16 0,-7 25 0,-14-18 0,-8-2 0,-4-1 0,-5-4 0,1 0 0,-2 0 0,1-4 0,5 0 0,1-3 0,8 6 0,0-12 0,24 13-2452,-20 0-2192,20 0-516,0 0 258,0 0-387</inkml:trace>
          <inkml:trace contextRef="#ctx0" brushRef="#br1" timeOffset="393931.8919">13478 17970 16125,'57'-28'4773,"-57"28"129,19-18-516,-24 2-2838,5 16-645,-23-2-773,23 2-130,-32 0 0,14 7 0,2 0 0,16-7 0,-21 20 0,21-20 0,0 26 0,3-10 0,11 0 0,8 4 0,3-2 0,3 3 0,-3-1 0,0 3 0,-4-5 0,-5 3 0,-9-3 0,-5 1 0,-2-19 0,-16 27 0,-3-16 0,-8-1 0,-3-3 0,-4-5 0,2 7 0,-7-12 0,17 3-3742,-8 0-1160,7 0 0,2-9-258,21 9-387</inkml:trace>
        </inkml:traceGroup>
        <inkml:traceGroup>
          <inkml:annotationXML>
            <emma:emma xmlns:emma="http://www.w3.org/2003/04/emma" version="1.0">
              <emma:interpretation id="{E7CF37D0-EA52-4BB3-8FDB-977AB31A6351}" emma:medium="tactile" emma:mode="ink">
                <msink:context xmlns:msink="http://schemas.microsoft.com/ink/2010/main" type="inkWord" rotatedBoundingBox="15229,18514 15781,18511 15782,18526 15230,18528"/>
              </emma:interpretation>
              <emma:one-of disjunction-type="recognition" id="oneOf35">
                <emma:interpretation id="interp175" emma:lang="en-US" emma:confidence="1">
                  <emma:literal>-</emma:literal>
                </emma:interpretation>
                <emma:interpretation id="interp176" emma:lang="en-US" emma:confidence="0">
                  <emma:literal>_</emma:literal>
                </emma:interpretation>
                <emma:interpretation id="interp177" emma:lang="en-US" emma:confidence="0">
                  <emma:literal>•</emma:literal>
                </emma:interpretation>
                <emma:interpretation id="interp178" emma:lang="en-US" emma:confidence="0">
                  <emma:literal>.</emma:literal>
                </emma:interpretation>
                <emma:interpretation id="interp179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394243.8924">14287 18004 17544,'48'-4'5031,"-18"4"-129,-1 0-129,10 0-4256,-3 0-517,6 2 0,3 3 0,-1-5 0,8 6-130,-15-8-2321,9 2-2322,-8 0-387,-3 0-129,-4 0-129</inkml:trace>
        </inkml:traceGroup>
        <inkml:traceGroup>
          <inkml:annotationXML>
            <emma:emma xmlns:emma="http://www.w3.org/2003/04/emma" version="1.0">
              <emma:interpretation id="{92F3B2F7-11A8-49E8-9598-0F9BA12FB2BC}" emma:medium="tactile" emma:mode="ink">
                <msink:context xmlns:msink="http://schemas.microsoft.com/ink/2010/main" type="inkWord" rotatedBoundingBox="16413,17961 18171,17952 18176,18960 16418,18968"/>
              </emma:interpretation>
              <emma:one-of disjunction-type="recognition" id="oneOf36">
                <emma:interpretation id="interp180" emma:lang="en-US" emma:confidence="0">
                  <emma:literal>VIP</emma:literal>
                </emma:interpretation>
                <emma:interpretation id="interp181" emma:lang="en-US" emma:confidence="0">
                  <emma:literal>FTP</emma:literal>
                </emma:interpretation>
                <emma:interpretation id="interp182" emma:lang="en-US" emma:confidence="0">
                  <emma:literal>ATP</emma:literal>
                </emma:interpretation>
                <emma:interpretation id="interp183" emma:lang="en-US" emma:confidence="0">
                  <emma:literal>rip</emma:literal>
                </emma:interpretation>
                <emma:interpretation id="interp184" emma:lang="en-US" emma:confidence="0">
                  <emma:literal>rep</emma:literal>
                </emma:interpretation>
              </emma:one-of>
            </emma:emma>
          </inkml:annotationXML>
          <inkml:trace contextRef="#ctx0" brushRef="#br1" timeOffset="394665.0932">15472 17742 12642,'48'-10'5160,"-48"10"-387,26 25 258,-26-25-2967,40 48-774,-30-18-387,13 9-258,-7 0-386,4 4-259,-2-4 0,1 0 0,-3-7 0,0-5 0,-5-11 0,-11-16 0,21 3 0,-10-12 0,-6-17 0,2-13 0,-1-8 0,3-8 0,0-4 0,1-8 0,1-2 0,1-1 0,4 6 0,-1 5 0,4 17 0,-10-1-130,12 32-2321,-21 11-2580,20-7-129,-20 7-258,11 30 0</inkml:trace>
          <inkml:trace contextRef="#ctx0" brushRef="#br1" timeOffset="395335.8944">15884 17789 8772,'-24'-6'4515,"24"6"258,0 0-129,0 0-1806,-16 0-1032,16 0-516,0 0-129,10 14-258,-10-14 129,27 9-387,-8-7-257,17 5-388,3-7 0,13 4 0,3-4 0,7 2 0,2-2 0,0 0 0,-5 0 0,-6 0 0,-6 0 0,-17 0 0,4 3-904,-34-3-3998,0 0-387,0 0 258,0 0-645</inkml:trace>
          <inkml:trace contextRef="#ctx0" brushRef="#br1" timeOffset="395554.2947">16308 17806 12900,'-20'38'5160,"10"-15"-387,2 5 258,-11-6-2967,19 19-903,-2-8-387,2 12-129,0-6-386,0 0-259,5 6-388,-5-24-1547,6 13-2967,-3-9-129,4-2-258,-7-23-258</inkml:trace>
          <inkml:trace contextRef="#ctx0" brushRef="#br1" timeOffset="396318.6961">16747 17931 12255,'25'-18'5160,"-25"18"-387,20-9 387,-10 22-2580,-10-13-1419,11 17-258,-9 1-258,5 12-515,-7 4-130,5 7 0,-5 4 0,2 3 0,0 1 0,0-1 0,-2-1 0,1-8 0,1-2 0,-2-12 0,0 2 0,0-27-646,0 26-773,-7-34-1419,7 8-2193,-5-29 129,1 4-387,1-9 0</inkml:trace>
          <inkml:trace contextRef="#ctx0" brushRef="#br1" timeOffset="396583.8965">16800 17966 10707,'2'-64'4902,"9"43"0,9 9 0,-4-12-2064,28 26-1161,-10-2-516,19 7-258,-7-1-128,8 11-775,-8-2 0,-5 6 0,-9 0 0,-9 1 0,-14-1 0,-9-3 0,-12-2 0,-17-2 0,-5-3 0,-8-8 0,-1 3 0,-7-6 0,14 10-2323,-4-10-2579,8 0-387,1-1 0,10 1-387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18:54.09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09-28T01:20:19.907"/>
    </inkml:context>
  </inkml:definitions>
  <inkml:traceGroup>
    <inkml:annotationXML>
      <emma:emma xmlns:emma="http://www.w3.org/2003/04/emma" version="1.0">
        <emma:interpretation id="{2882FBDC-38AD-4A7B-9113-1762FEF620EA}" emma:medium="tactile" emma:mode="ink">
          <msink:context xmlns:msink="http://schemas.microsoft.com/ink/2010/main" type="writingRegion" rotatedBoundingBox="975,498 24836,14 25139,14941 1278,15425"/>
        </emma:interpretation>
      </emma:emma>
    </inkml:annotationXML>
    <inkml:traceGroup>
      <inkml:annotationXML>
        <emma:emma xmlns:emma="http://www.w3.org/2003/04/emma" version="1.0">
          <emma:interpretation id="{C91B04F5-DE7D-487C-8C08-39A3EA88E75C}" emma:medium="tactile" emma:mode="ink">
            <msink:context xmlns:msink="http://schemas.microsoft.com/ink/2010/main" type="paragraph" rotatedBoundingBox="1151,441 19054,167 19083,2080 1180,2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D69B81-AA2D-40E8-8BE5-C3AB1339A942}" emma:medium="tactile" emma:mode="ink">
              <msink:context xmlns:msink="http://schemas.microsoft.com/ink/2010/main" type="line" rotatedBoundingBox="1151,441 19054,167 19083,2080 1180,2354"/>
            </emma:interpretation>
          </emma:emma>
        </inkml:annotationXML>
        <inkml:traceGroup>
          <inkml:annotationXML>
            <emma:emma xmlns:emma="http://www.w3.org/2003/04/emma" version="1.0">
              <emma:interpretation id="{AA50C1D9-26A5-4FA5-B89F-FA1698012BAC}" emma:medium="tactile" emma:mode="ink">
                <msink:context xmlns:msink="http://schemas.microsoft.com/ink/2010/main" type="inkWord" rotatedBoundingBox="1152,548 6812,461 6840,2268 1180,2354"/>
              </emma:interpretation>
              <emma:one-of disjunction-type="recognition" id="oneOf0">
                <emma:interpretation id="interp0" emma:lang="en-US" emma:confidence="0">
                  <emma:literal>Transfer</emma:literal>
                </emma:interpretation>
                <emma:interpretation id="interp1" emma:lang="en-US" emma:confidence="0">
                  <emma:literal>transfer</emma:literal>
                </emma:interpretation>
                <emma:interpretation id="interp2" emma:lang="en-US" emma:confidence="0">
                  <emma:literal>Tranter</emma:literal>
                </emma:interpretation>
                <emma:interpretation id="interp3" emma:lang="en-US" emma:confidence="0">
                  <emma:literal>Teamster</emma:literal>
                </emma:interpretation>
                <emma:interpretation id="interp4" emma:lang="en-US" emma:confidence="0">
                  <emma:literal>Transfers</emma:literal>
                </emma:interpretation>
              </emma:one-of>
            </emma:emma>
          </inkml:annotationXML>
          <inkml:trace contextRef="#ctx0" brushRef="#br0">2143 635 8901,'-24'-48'5160,"8"30"-516,0 4 0,-1-4-1419,17 18-1935,-29-3-516,29 3-387,-23 10-129,12 6-258,2 6 0,6 4 0,3 3 129,0 5-258,0-1 258,9 1-258,5 0 129,0-4-387,2 0 387,-2-8-258,2-3 0,-16-19 129,27 13 129,-27-13 129,22-9 129,-8-9 129,-5-10-129,5-1 258,-2-8-129,6 1 0,-5 1-129,3 5 0,-2 3-129,0 5 0,-14 22 0,28-19-129,-10 19 129,2 7-129,1 11 129,4 5-258,7 5 0,-3 3-258,4 4-129,-10-12-387,13 15-516,-22-17-3354,9-7-258,-5-8 129,0-6-387</inkml:trace>
          <inkml:trace contextRef="#ctx0" brushRef="#br0" timeOffset="390.0007">2641 585 9159,'-9'-37'5031,"9"37"-387,0 0 0,-4-16-1677,11 25-1548,-7-9-774,18 30-258,-6-12 0,6 7-258,0 3 0,-2-1-258,0 1 0,-5-5-258,1 1 258,-6-8-258,-6-16 258,12 16 0,-12-16 258,16-9 129,-9-14 0,7-1 258,-5-9-129,11 4 129,-6-5-129,6 9 0,-4 2-258,3 9 0,-1 9-129,2 5 129,1 10-129,-2 10 0,1 8-129,-4 4-258,5 6 129,-8-8-516,8 11-129,-16-21-1161,19 6-2322,-24-26-258,30 23-516,-12-23 387</inkml:trace>
          <inkml:trace contextRef="#ctx0" brushRef="#br0" timeOffset="764.4014">3400 535 10191,'0'-40'4773,"0"40"-129,-35-20-129,10 9-2193,7 11-1419,-7 4-387,5 7-258,3-1-129,17-10 0,-18 29-129,18-13 0,0 0 0,12 0-129,10 1 129,8 1 0,9 0 0,5 3 0,6 1 258,4-1-258,-1 0 258,-3 1-129,-8-4 258,-2 1 0,-17-6 129,-2 3 0,-21-16-129,-3 19 0,-22-12 0,-7 2 0,-11-5-129,-3-1-258,-8 1-129,-6-4-387,10 2-129,-9-10-1548,17 7-2838,6-8 129,11 3-516,7-2 0</inkml:trace>
          <inkml:trace contextRef="#ctx0" brushRef="#br0" timeOffset="1279.2023">3710 610 11997,'57'-11'5031,"-25"6"-645,3-2 387,-6-4-3483,15 10-516,-5-12-387,4 4 0,-8-7-129,-1-2-129,-9-3 0,-7-6-129,-7-5-129,-10-5 129,-1 0-129,-3-2 0,-6 1 0,-3 4 0,-1 4 258,4 9-129,0 3 129,9 18 0,0 0 129,0 0 0,-2 32 0,6 7 258,5 7-129,9 18 129,-2 9 0,5 18 0,-1 7-257,3 18-259,-4 6 0,1 8 0,-6-2 0,-1-3 0,-3-8 0,-1-14 0,-2-12 0,-1-22 0,-5-17 0,-1-16 0,0-12 0,0-8 0,0-16 0,-12 8 0,12-8 0,-32-13-2323,32 13-2708,-32-34-387,14 11-129,-5-12-129</inkml:trace>
          <inkml:trace contextRef="#ctx0" brushRef="#br0" timeOffset="1482.0026">3950 943 10836,'-6'-18'4902,"6"18"-129,0 0-129,18-16-1806,12 16-2322,6 0-645,8-11-903,26 1-3483,6-3 0,12-6-258,6-3-258</inkml:trace>
          <inkml:trace contextRef="#ctx0" brushRef="#br0" timeOffset="2152.8038">4590 694 13029,'0'0'5160,"16"-11"-645,20 6 387,-4-11-3612,16 12-645,-6-8-129,6 3-129,-12-5 0,-2 1-129,-15-1-129,-19 14-129,0-25 129,-16 14 0,-14 2-129,-9 4-129,0 5 0,-6 2 0,3 10 0,1 8 0,9 8 129,9 4-258,10 8 258,8-1-129,5 5 129,11-3-129,15 0 129,12-7 0,6-4 129,6-9 0,5-6 0,5-8 0,-1-7 129,2-9 0,-6-9 0,-4-5 0,-6-6-129,-2-3 258,-11-7-258,-6 0 130,-10 0-389,-7 0 130,-7 3-387,-6 2 129,-8 8-129,-13-1-129,4 13-129,-6 0 0,6 10 129,-1-3 129,22 7-129,-26-2 258,26 2 129,0 0 0,0 0 129,16-3 129,-16 3 0,35-4 129,-13-1 129,4 5 129,-3-6-129,6 5 0,-2-3 0,3 4 0,-2 0-129,4 0-129,-2 0 0,2 11 0,0 1-129,-1 6 129,-3 3-258,-3 6 0,-2 9-129,-7-1-774,16 10-3612,-18 4-258,4 5-258,0-4-258</inkml:trace>
          <inkml:trace contextRef="#ctx0" brushRef="#br0" timeOffset="-4102.8072">33 210 6708,'-23'-20'4644,"23"20"0,-14-16-387,14 16-2064,0 0-645,0 0-645,0 0-516,0 0-129,0 0 0,0 0-129,17-5 258,6 5-129,13 0 129,7-2 0,17-1 0,4-8-129,16 2 129,4-7-129,8 2 129,1-6-258,1 2 129,-5 1-129,-2 2 0,-8 3 0,-8 1 0,-9 6 0,-9 0-129,-6 1 0,-12 2 129,-5 2-258,-10-1 0,-1 1-258,-19 0-387,20 16-1419,-20-16-2580,-2 26 0,-14-10-387,-2 4-516</inkml:trace>
          <inkml:trace contextRef="#ctx0" brushRef="#br0" timeOffset="-2168.4038">671 254 4515,'0'-19'4515,"0"1"0,0 18-645,0 0-903,-7-25-645,7 25-258,0 0-645,0 0-516,0 0-129,0 0-387,0 0 0,0 0 0,0 13-129,0 11 0,6 5-129,1 10 0,2 6 0,1 10 0,3 7 0,3 2-129,-2-2 258,4-1-129,-4-6 0,0-7 0,1-7 0,-3-9-129,-1-6 258,-4-8-258,-7-18 0,10 20 0,-10-20-129,0 0-258,0 0-129,0 0-1290,0 0-3096,0 0 129,0 0-516,0 0 0</inkml:trace>
          <inkml:trace contextRef="#ctx0" brushRef="#br0" timeOffset="-483.6008">1333 854 5418,'0'0'4902,"0"0"-516,18 0 258,-18 0-2193,0 0-387,0 0-516,0 0-258,0 0-516,18-16-129,0 10 0,-18 6-258,33-23 129,-15 4-258,3 1 0,-5-3-129,2-2 0,-5-2-129,-4 2 129,-6-1-258,-3 1 0,-2 5-129,-15 1-129,-5 4 0,-12 3-129,4 8 0,-9-4-129,7 6-129,-7 0 0,12 8-129,-1-8-387,28 0 129,-22 12 258,22-12 0,0 0 258,25 9 258,-3-9 387,6 0 258,8 0 258,-2-7 258,8 5 258,-12-10 0,13 12 129,-16-11-387,8 9 129,-13-7-129,3 7-129,-25 2-129,26-5 0,-26 5 0,22-2-129,-22 2-129,23 2-129,-23-2 0,30 23 0,-12-5 129,1 5-258,1 2 129,0 5-258,-1 8 0,-5-5-516,6 12-258,-18-18-1419,12 5-2580,-7-2 258,0-2-516,2-6-387</inkml:trace>
        </inkml:traceGroup>
        <inkml:traceGroup>
          <inkml:annotationXML>
            <emma:emma xmlns:emma="http://www.w3.org/2003/04/emma" version="1.0">
              <emma:interpretation id="{249AB401-33DD-44BF-9A3F-E7FD280DC3E9}" emma:medium="tactile" emma:mode="ink">
                <msink:context xmlns:msink="http://schemas.microsoft.com/ink/2010/main" type="inkWord" rotatedBoundingBox="7737,340 16842,201 16859,1298 7754,1438"/>
              </emma:interpretation>
              <emma:one-of disjunction-type="recognition" id="oneOf1">
                <emma:interpretation id="interp5" emma:lang="en-US" emma:confidence="0">
                  <emma:literal>characteristics</emma:literal>
                </emma:interpretation>
                <emma:interpretation id="interp6" emma:lang="en-US" emma:confidence="0">
                  <emma:literal>Characteristics</emma:literal>
                </emma:interpretation>
                <emma:interpretation id="interp7" emma:lang="en-US" emma:confidence="0">
                  <emma:literal>characteristic</emma:literal>
                </emma:interpretation>
                <emma:interpretation id="interp8" emma:lang="en-US" emma:confidence="0">
                  <emma:literal>Characteristic</emma:literal>
                </emma:interpretation>
                <emma:interpretation id="interp9" emma:lang="en-US" emma:confidence="0">
                  <emma:literal>characteristic'</emma:literal>
                </emma:interpretation>
              </emma:one-of>
            </emma:emma>
          </inkml:annotationXML>
          <inkml:trace contextRef="#ctx0" brushRef="#br0" timeOffset="13837.2243">10682 333 9546,'47'-11'4515,"-17"11"-645,20 4-1290,1 10-3483,-1-14-2709,18 3-387,-4-3-516</inkml:trace>
          <inkml:trace contextRef="#ctx0" brushRef="#br0" timeOffset="13650.024">10805-210 13287,'-2'-18'4773,"1"-3"-258,1 21 258,0 0-2580,9 39-1419,-4 0-258,9 20 0,-3 7 0,7 16-129,-2 3-258,3 2 0,2 0-258,-5-7-258,4-5-258,-11-20-387,12 4-2064,-15-22-1935,-3-10 387,-3-27-516,-3 18 129</inkml:trace>
          <inkml:trace contextRef="#ctx0" brushRef="#br0" timeOffset="14788.826">11314 363 11868,'46'3'4644,"-21"-1"-258,-4-2 129,-3 0-2838,16 0-516,-9 0-387,10 0-129,-6-5-129,7 1-129,-10-8 0,3 3 0,-8-3-129,-5-4-129,-11 0 0,-5-4-258,-9 4 129,-17 0-258,-4 9-129,-13-2 0,0 9 0,-7 2-129,6 14 0,-1 5 0,13 8 0,4 1 129,14 5 129,7 1 0,7 1 258,10 1 129,13-6 258,15 0 129,1-11 0,16 4 129,-3-13 0,13 3 0,-4-15 0,8 1-129,-5-2 0,2-8-257,-7-9-259,-2 0 0,-9-7 0,-6-3 0,-8-2 0,-7-4 0,-9 2 0,-11-2 0,-7 2 0,-6 2 0,-8 10 0,-9 0-388,5 13-386,-10-3-129,12 10-258,-11 0-258,20 14-258,-11-14 129,18 20 0,0-20 129,2 17 258,-2-17 258,16 11 387,-16-11 516,25 4 516,-7-1 258,-18-3 258,28 0 129,-28 0 129,30 0 129,-30 0-129,31-7-129,-31 7 0,35-5-258,-19 1-258,7 4 0,-5 0-258,5 5 0,-5 3-129,3 4 0,-3 4-128,0 7-130,-2 2 0,-4 3 0,3 4-259,-10-3-128,6 7-516,-11-15-774,12 9-2838,-12-10-387,2-3 129,-2-17-387</inkml:trace>
          <inkml:trace contextRef="#ctx0" brushRef="#br0" timeOffset="15194.4267">12687 171 14319,'-30'-80'4515,"26"60"-645,-1 1-645,5 19-6579,20 3-774,-8 17-129,9 14-516</inkml:trace>
          <inkml:trace contextRef="#ctx0" brushRef="#br0" timeOffset="15022.8264">12710 340 15222,'22'-36'5031,"-22"36"0,0 0-387,0 0-2709,0 0-1161,5 22-644,-5 1-130,5 9 0,1 3 0,1 3 0,11 15-1291,-13-16-3482,9-1-129,-5-11 0,5-7-387</inkml:trace>
          <inkml:trace contextRef="#ctx0" brushRef="#br0" timeOffset="2714.4048">6910 181 11223,'-32'-49'4773,"5"29"-129,0 13-129,-14-5-2709,15 22-774,-12 8-387,8 16-258,-4 8-258,8 12 0,2 6-129,12 4 0,8 4-129,4-4 129,18-5 129,12-8-258,15-4 129,8-14-258,17-4 0,1-19-387,16 6-1032,-7-16-2967,0-1 258,-5-10-387,-11-3-258</inkml:trace>
          <inkml:trace contextRef="#ctx0" brushRef="#br0" timeOffset="10467.6184">7372-55 8385,'-7'-34'5031,"7"34"-387,-5-21-129,5 21-645,0 0-2322,0 0-645,0 0-516,0 19-129,0 12 0,7 9-129,2 12 0,3 10 0,1 8-129,3 6 129,-2 2-129,-2-3 0,-1-6 0,-2-6 0,0-10 129,-4-10-258,0-8 129,-3-10 0,2-7 0,-4-18-129,0 0 129,0 0 0,0 0-258,14-19 258,-7-6-129,4-11 129,1-3-129,4-4 129,0-3-129,4 5 258,-2 2-129,-1 5 0,-1 6 129,-1 10-129,-15 18 0,25-16 129,-25 16 0,24 7-129,-11 9 129,1 5-129,0 4 129,4 4 0,-4 3-129,1 0 129,-3-2-129,-3 2 0,0-2 0,-4-3-129,-1 1 0,-4-8-387,7 12-903,-7-14-3225,0 0 0,0-18-258,-9 24-387</inkml:trace>
          <inkml:trace contextRef="#ctx0" brushRef="#br0" timeOffset="12277.2216">8448 452 7353,'6'-20'4386,"6"-5"-129,-12 25-129,0-16-1935,-16-3-645,16 19-387,-39-20-258,18 17-258,-13-3-129,5 6 0,-8 0-129,7 11 0,-6 5-129,9 9-129,-1 3 0,8 4-129,3 2 0,4 5 0,8-3 0,3-2 0,2-1 129,11-4-129,5-4 0,2-6-129,5-6 258,2-6-129,0-5 129,1-2-129,1-11 0,0-5 387,-6-9-258,4 0 129,-6-10 0,3 1 129,-6-5-129,0 5 0,-7 2 0,1 7-258,-4 4 129,-6 21-129,0 0 0,17-2 0,-8 13 0,2 10 0,0 6-129,5-1 129,0 5-129,1-5 258,-1-1-129,2-5 0,-2-6 0,0-5 129,-16-9 0,29 9 0,-29-9 0,26 0 0,-26 0 129,25-22-129,-12 3 129,-3-3-128,-1-4-130,0-6 0,-3-4 0,-3 1 0,1 1 0,-4-2-388,0 11 130,-4 0-258,4 25-129,-16-28-129,16 28-129,-19-5 0,19 5 0,-16 0 129,16 0 0,0 0 0,-6 19 258,6-19 0,0 0 258,11 6 129,-11-6 258,28 0 0,-12-4 129,7 4 258,-5-7 0,5 7 0,-7-5 129,6 5 0,-22 0 0,32 5 0,-32-5 129,28 12-129,-28-12-129,23 20 0,-23-20-129,23 32 0,-12-13-258,0 6 129,-1 2-258,1 2-129,-2 3-129,-4-6-387,8 17-1548,-13-16-2709,2 1 258,-2-7-516,0-1 0</inkml:trace>
          <inkml:trace contextRef="#ctx0" brushRef="#br0" timeOffset="12979.2228">9560 413 10707,'0'-55'4515,"-14"37"0,-6 5-387,20 13-2322,-44-10-774,22 10-516,-8 7-129,5 12-129,0 4-258,4 8 0,7-1 0,3 5-129,6-1 129,5-2-129,0-3 129,10-4-129,6-6 129,2-1 0,4-7 0,-3-4 129,1-7 0,1 0 129,-5-7 129,4-6 0,-8-8 129,6 0 0,-7-10 0,3 6-129,-7-7 129,5 6-129,-3-1-129,0 7-129,2 4 0,-11 16-129,21-8 0,-5 8 0,2 14-129,0 4 0,5 8-129,-2 1-129,6 7-129,-6-9-387,9 8-258,-30-33-903,49 38-1161,-26-28-1419,3-8 0,5-2-387,-1-7 258</inkml:trace>
          <inkml:trace contextRef="#ctx0" brushRef="#br0" timeOffset="13228.8233">10158 407 11223,'0'-42'4644,"0"42"0,-27-23-129,27 23-2193,-39 0-1161,23 10-516,-9 4-129,7 10-258,-3 4 0,5 6-258,5 5-129,4-2 0,7 2-258,2-5 0,17 2 0,3-13-258,17 5-258,-9-20-1032,23 4-1806,-5-8-645,-1-4-129,3-2 0,-4-16-516</inkml:trace>
          <inkml:trace contextRef="#ctx0" brushRef="#br0" timeOffset="15631.2275">13528 320 10836,'9'-23'4515,"-25"7"0,-5 16-258,-7 2-903,-8 1-2838,6 8-387,-2-2-258,1 2 0,8 1-129,4-1 0,19-11 129,-18 21 0,18-21 258,5 20 129,-5-20 0,38 23 129,-15-13 129,11 8 0,-4-7-129,5 7 129,-3-4-258,2 4 129,-5-4-129,-3 2 0,-6-4 0,-4 3 0,-16-15 0,16 25 129,-16-25-129,0 19-128,0-19-130,-30 16 0,5-7 0,-9-5 0,0 6-646,-16-10-1547,11 0-2322,-5 0-516,5 0 0,3-5-387</inkml:trace>
          <inkml:trace contextRef="#ctx0" brushRef="#br0" timeOffset="15943.228">13996-192 16125,'7'-25'5031,"-7"25"-129,2 11-129,16 22-3483,-18 5-644,4 19-646,-3 5 0,10 16 0,-2 6 0,5 5 0,2-2 0,0-5 0,4-4 0,-8-19 0,10-1-1420,-21-29-1805,8-1-1548,-9-28-258,0 16 0,0-16-129</inkml:trace>
          <inkml:trace contextRef="#ctx0" brushRef="#br0" timeOffset="16192.8285">13993 414 11997,'89'-14'4773,"-36"9"-258,6-2 0,8 7-2322,-19-9-903,9 9-387,-16-7-129,-2 5-258,-14-3-129,-5 5 0,-20 0-129,0 0 1,12 9-259,-12 7 0,0 5 0,0 4 0,0 14-904,-3-3-3740,1 1-258,-3-5 129,-1-4-258</inkml:trace>
          <inkml:trace contextRef="#ctx0" brushRef="#br0" timeOffset="16348.8287">14343 174 12771,'13'-92'2322,"-1"62"-2322,-12 30 0,23 0-3354,-23 0-1032</inkml:trace>
          <inkml:trace contextRef="#ctx0" brushRef="#br0" timeOffset="16972.8298">14822 365 16512,'21'-18'4644,"-21"18"0,0 0-129,-34 5-3870,16 20-129,-3 0-387,2 5-129,1 8 0,2 1-129,9 2-129,7-4 129,1-5 129,17-5-258,12-2 0,10-8 0,13-2 0,7-14-387,19 10-903,-5-11-2838,14-5 0,-1-8-387,-2-6 129,-5-10 516,0 6 1935,-23-12 1161,-12-6 2064,-8 5 3612,-19 2-129,-15 0 258,-5 6-387,-10 10-516,-22-12-1548,13 26-645,-16-8-516,10 12-516,-3 0-129,6 11-129,3 3-258,7 7 0,3 2-129,9 0 0,2 2 0,9 2 0,9-2-129,9 0 129,3 0-129,4-2 129,0 0 0,-1-3 0,-2-1 0,-5-1-129,-6-4 258,-4 0-129,-16-14 129,12 24 0,-12-24 130,-1 17-259,-15-10 0,-2-1 0,-9 1 0,-7-4 0,-5 5 0,-16-10-1936,7 2-2837,-9-2-258,9 0-258,0-3-129</inkml:trace>
        </inkml:traceGroup>
        <inkml:traceGroup>
          <inkml:annotationXML>
            <emma:emma xmlns:emma="http://www.w3.org/2003/04/emma" version="1.0">
              <emma:interpretation id="{71E02A7A-3E78-4DD9-94BF-3452A26A9849}" emma:medium="tactile" emma:mode="ink">
                <msink:context xmlns:msink="http://schemas.microsoft.com/ink/2010/main" type="inkWord" rotatedBoundingBox="17651,859 19064,837 19066,932 17653,954"/>
              </emma:interpretation>
              <emma:one-of disjunction-type="recognition" id="oneOf2">
                <emma:interpretation id="interp10" emma:lang="en-US" emma:confidence="0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7378.4305">16494 402 9546,'0'0'4773,"0"0"-129,26-2-258,1 9-516,-2-7-2709,27 9 258,-1-9-516,31 6-129,9-6-258,24 0 0,4-4-257,8-1-259,-4-6 0,-4 2 0,-9-3 0,-16 1 0,-19-1 0,-18 1 0,-16 4 0,-9 0 0,-11 3 0,-21 4 0,25-3 0,-25 3-646,0 0-4127,0 0-387,0 0 129,-18-13-516</inkml:trace>
        </inkml:traceGroup>
      </inkml:traceGroup>
    </inkml:traceGroup>
    <inkml:traceGroup>
      <inkml:annotationXML>
        <emma:emma xmlns:emma="http://www.w3.org/2003/04/emma" version="1.0">
          <emma:interpretation id="{68FFB4CF-99BA-43E3-9DD6-E3CDBF94F72A}" emma:medium="tactile" emma:mode="ink">
            <msink:context xmlns:msink="http://schemas.microsoft.com/ink/2010/main" type="paragraph" rotatedBoundingBox="1023,2453 22545,2675 22528,4397 1005,4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A91FCF-D0E0-4704-BE9A-42A2AA284FFE}" emma:medium="tactile" emma:mode="ink">
              <msink:context xmlns:msink="http://schemas.microsoft.com/ink/2010/main" type="line" rotatedBoundingBox="1023,2453 22545,2675 22528,4397 1005,4176"/>
            </emma:interpretation>
          </emma:emma>
        </inkml:annotationXML>
        <inkml:traceGroup>
          <inkml:annotationXML>
            <emma:emma xmlns:emma="http://www.w3.org/2003/04/emma" version="1.0">
              <emma:interpretation id="{551292FF-9192-45EE-9434-5AC4BB94DFDE}" emma:medium="tactile" emma:mode="ink">
                <msink:context xmlns:msink="http://schemas.microsoft.com/ink/2010/main" type="inkWord" rotatedBoundingBox="1021,2636 3506,2662 3497,3564 1012,3538"/>
              </emma:interpretation>
              <emma:one-of disjunction-type="recognition" id="oneOf3">
                <emma:interpretation id="interp15" emma:lang="en-US" emma:confidence="0">
                  <emma:literal>Tin</emma:literal>
                </emma:interpretation>
                <emma:interpretation id="interp16" emma:lang="en-US" emma:confidence="0">
                  <emma:literal>Thin</emma:literal>
                </emma:interpretation>
                <emma:interpretation id="interp17" emma:lang="en-US" emma:confidence="0">
                  <emma:literal>tin</emma:literal>
                </emma:interpretation>
                <emma:interpretation id="interp18" emma:lang="en-US" emma:confidence="0">
                  <emma:literal>Twin</emma:literal>
                </emma:interpretation>
                <emma:interpretation id="interp19" emma:lang="en-US" emma:confidence="0">
                  <emma:literal>twin</emma:literal>
                </emma:interpretation>
              </emma:one-of>
            </emma:emma>
          </inkml:annotationXML>
          <inkml:trace contextRef="#ctx0" brushRef="#br1" timeOffset="50715.6891">1349 2346 12771,'-19'-112'4773,"13"75"-258,-3 5-129,8 12-3096,1 20-1290,5 16-1161,-1 15-3096,8-3-129,6 13-516,0 3 0</inkml:trace>
          <inkml:trace contextRef="#ctx0" brushRef="#br1" timeOffset="50544.0888">1435 2658 10320,'0'0'4644,"0"0"-129,0 0-129,0 0-2064,5 12-1290,6 8-387,-10-3-258,10 8 0,-6 0-129,6 2-387,0 0-516,-11-11-1419,0-16-2451,5 30 0,-5-30-258,0 0-258</inkml:trace>
          <inkml:trace contextRef="#ctx0" brushRef="#br1" timeOffset="51183.6899">1874 2643 12900,'23'-10'4773,"-23"10"-387,21 16 129,-21 1-3612,15 12-387,-3-1-129,4 8 0,-5-4-258,-2 2 129,-2-8-129,0-2 0,-4-8 0,-3-16 0,2 16-129,-2-16 0,0 0 129,0-22-258,4-4 129,1-6 0,0-6 129,6-4-129,2-5 0,1 5 129,0 2 129,2 7-129,-4 4 129,3 11-129,-15 18 129,26-9 0,-10 11-129,2 16 129,0 3-258,5 11 129,-2 4-129,3 3 0,0 2-258,-6-4-129,5 6-645,-17-16-1548,3 3-2193,-4-7-129,-5-7-258,0-16-129</inkml:trace>
          <inkml:trace contextRef="#ctx0" brushRef="#br1" timeOffset="49530.087">-31 2252 8385,'-36'-18'4902,"4"-1"-258,32 19-129,-21-7-1677,3-8-1161,18 15-645,0 0-387,0 0-387,0 0 0,0 0-129,9 0 0,16 0-129,12 2 258,13 2-129,14-4 129,16 0 129,9 0-129,7-6 0,-2-4 0,2 1 0,-10-4 0,-4 3-129,-18-1-129,-16 4 129,-11 0-129,-10 5 0,-9 0-129,-18 2-129,0 0-129,0 0-387,5 14-1161,-14-7-2838,-7 4 0,-4 0-387,-3-2 129</inkml:trace>
          <inkml:trace contextRef="#ctx0" brushRef="#br1" timeOffset="49857.6876">478 2275 14190,'0'0'4902,"0"0"-258,5 30 129,-5-30-3741,5 50-387,-1-14 0,8 14-258,-5 1 0,4 8-129,0-2-129,1-2 0,-1 0-129,1-7 0,-1-3-129,-4-8 0,2-3-129,-5-9-387,4 3-258,-8-28-1548,0 20-2322,0-20 0,0 0 0,0 0-516</inkml:trace>
          <inkml:trace contextRef="#ctx0" brushRef="#br1" timeOffset="50091.688">784 2704 11997,'16'-11'5031,"-16"11"-516,0 0 129,1 13-3096,3 11-645,-4-4-258,2 10-129,-2 1-258,0 2-258,3 5-129,-3-10-1419,11 2-2838,-2 1-129,-2-5-258,2 1-258</inkml:trace>
        </inkml:traceGroup>
        <inkml:traceGroup>
          <inkml:annotationXML>
            <emma:emma xmlns:emma="http://www.w3.org/2003/04/emma" version="1.0">
              <emma:interpretation id="{4E368B22-D98F-4B8D-9221-CEA124EF5E03}" emma:medium="tactile" emma:mode="ink">
                <msink:context xmlns:msink="http://schemas.microsoft.com/ink/2010/main" type="inkWord" rotatedBoundingBox="4190,2485 9993,2545 9982,3651 4179,3591"/>
              </emma:interpretation>
              <emma:one-of disjunction-type="recognition" id="oneOf4">
                <emma:interpretation id="interp20" emma:lang="en-US" emma:confidence="1">
                  <emma:literal>saturation,</emma:literal>
                </emma:interpretation>
                <emma:interpretation id="interp21" emma:lang="en-US" emma:confidence="0">
                  <emma:literal>Saturation,</emma:literal>
                </emma:interpretation>
                <emma:interpretation id="interp22" emma:lang="en-US" emma:confidence="0">
                  <emma:literal>satiation,</emma:literal>
                </emma:interpretation>
                <emma:interpretation id="interp23" emma:lang="en-US" emma:confidence="0">
                  <emma:literal>Satiation,</emma:literal>
                </emma:interpretation>
                <emma:interpretation id="interp24" emma:lang="en-US" emma:confidence="0">
                  <emma:literal>Maturation,</emma:literal>
                </emma:interpretation>
              </emma:one-of>
            </emma:emma>
          </inkml:annotationXML>
          <inkml:trace contextRef="#ctx0" brushRef="#br1" timeOffset="51792.091">3347 2610 12126,'25'-34'4902,"-25"14"-258,-7 4 0,7 16-2967,-47-21-774,19 17-387,-6 4-258,0 0-129,0 6-258,2 6 129,9 4-258,4 0 129,8 4-129,8-4 129,3 1-129,12-1 129,9 2 129,8-4-129,8 2 129,2 0 129,6-1-129,-1-1 129,-3 0-129,-2 0 129,-7-1 0,-7-1 129,-9-3-129,-16-9 129,2 22 0,-2-22-129,-30 16 129,-2-9 0,-7-4-129,-4 3 0,-7-5 0,4-1 0,-2 0-129,5 0 0,6 0 0,5-3-129,9 1 0,3-7-516,20 9-516,-16 0-3354,16 0-129,0 0-387,11-2-129</inkml:trace>
          <inkml:trace contextRef="#ctx0" brushRef="#br1" timeOffset="52275.6918">3871 2741 13029,'31'-50'5160,"-31"27"-258,-16 2-258,16 21-2838,-48-25-903,23 21-387,-5 1-129,3 3-129,-2 9-129,10 7-129,-1 5 0,4 2-129,4 4 0,-1-4 0,10 4-129,-1-2 0,4 0-129,6-6 0,8 1 0,2-11 129,5 1 0,-1-6 129,3-4 129,0 0 129,-2-11 129,2-3 129,-7-9 129,6 3-129,-8-3 0,6 2-129,-4-1 0,0 8-258,0 2 129,1 6-129,3 6 0,0 4-129,1 12-129,-3 4 0,5 4-129,-5-4-258,3 8-129,-12-12-903,12 11-903,-21-27-2193,18 14-129,-18-14 0,0 0-258</inkml:trace>
          <inkml:trace contextRef="#ctx0" brushRef="#br1" timeOffset="52728.0926">4112 2595 12771,'25'-5'4902,"1"1"-387,6 4 0,20 0-3612,-4-1-645,9-10-1161,21 4-3483,2 2 0,-3-4-258,-3 3-387</inkml:trace>
          <inkml:trace contextRef="#ctx0" brushRef="#br1" timeOffset="52540.8923">4174 2318 13416,'2'-93'5031,"-2"63"0,0 7-258,0 23-3096,0 0-645,19 3-516,-8 21-129,5 11 0,0 10-258,5 10 129,1 5-128,1 8-130,-2 3 0,-5-3-130,0-6-128,-7-12-258,3 0-387,-13-24-2580,1 1-1548,0-27 0,-20 18-258,20-18-129</inkml:trace>
          <inkml:trace contextRef="#ctx0" brushRef="#br1" timeOffset="53757.6944">4702 2636 12900,'2'-18'4773,"-2"18"-258,0 0 0,0 0-3225,-2 29-903,0-4-129,2 7-129,0 2 0,0 3 0,0-1 0,4-3-129,3-4 129,2-4 0,0-8 0,-9-17 0,28 18 0,-8-18 0,1-3 0,4-12 0,0-4 0,4-4 0,-5-6 0,3 3 0,-7-1 129,1 2-129,-9 6-129,-1 2 0,-11 17 0,20-14-129,-20 14 129,19 7-129,-19-7 0,27 34 129,-9-12-129,5 2 258,0 0 0,4-3 0,-2-3-129,3-4 258,-1-5-129,1-6 129,-3-3 0,2-1 0,-8-14 0,4 1 0,-8-7-128,-3-2-130,-5-8 0,-5 1 0,-2-4 0,0 1 0,-7 4-130,-7 1-386,5 6 0,-9 1-258,18 21 129,-25-18-129,25 18 0,-19 0 129,19 0 129,0 0 129,-8 14 129,8-14 129,9 8 258,9-7 129,-2-1 129,11 0 129,-4-3 0,7-1 0,-1-6 0,4 4 129,-4-3-129,3 4-129,-5 0-129,3 3 0,-4 2 0,1 2-129,-2 7-129,0 8 129,0 1-129,0 5-129,1 4 0,-4 0-129,4 3 0,-8-7-258,7 5-258,-12-12-516,19 13-903,-32-29-2193,41 19-258,-9-15-387,3-4 258</inkml:trace>
          <inkml:trace contextRef="#ctx0" brushRef="#br1" timeOffset="54147.6951">6317 2622 12255,'0'-59'4773,"-17"38"-129,-7 1-387,7 20-2193,-14-5-1032,12 9-387,-4 8-387,7 9 0,1 4-129,7 4 0,2 1-129,3 0 129,3-1 0,0-4-129,3-2 0,4-4-129,6-1 0,-13-18 0,30 14 129,-10-14 0,-1 0 0,1-7 0,1-11 258,0 1-129,-1-8 129,0 3 0,-4 1-129,0 5 0,0 2 0,0 7-129,0 7 0,0 5 0,0 13-129,-2 3 0,4 6-129,-2-4-129,5 7-129,-7-12-129,15 7-903,-29-25-2193,39 9-903,-13-9-258,3-18-129,3-7-129</inkml:trace>
          <inkml:trace contextRef="#ctx0" brushRef="#br1" timeOffset="54646.896">6652 2700 10965,'25'-42'4902,"12"29"-129,13 1-129,17 8-2193,-10-17-1032,20 12-645,-15-7-129,-3 9-129,-13-2-258,-7 5 0,-10 4 0,-29 0-129,19 15 0,-15 4 0,-4 6-129,0 3 0,5 6-129,-3-2-129,3 6-645,-7-17-1806,2 7-1935,-3-8-516,3-20 129,-16 20-258</inkml:trace>
          <inkml:trace contextRef="#ctx0" brushRef="#br1" timeOffset="54397.2956">6783 2183 14577,'-28'-116'5160,"17"77"-258,2 10-258,9 29-3096,0 0-774,7 27-258,1 14-258,4 18 130,-1 12-388,6 16 0,-2 7 0,-1 2 0,0 4 0,-5-15-130,4-3-386,-12-23-129,8-4-387,-12-30-1419,4 0-1548,-1-25-903,-12 3 129,12-3-387,-32-26-129</inkml:trace>
          <inkml:trace contextRef="#ctx0" brushRef="#br1" timeOffset="54787.2962">7086 2481 12771,'-6'-128'4644,"5"75"-516,4 23-516,-3 30-6063,7-18-1290,4 32-774,-6 15-258,10 15-258</inkml:trace>
          <inkml:trace contextRef="#ctx0" brushRef="#br1" timeOffset="55099.2968">7550 2626 10707,'-16'-15'4644,"16"15"0,-20 0-387,12 15-774,8-15-2838,-13 28-258,11-10-258,2 5 0,0 0 0,7 2 0,4-5 0,3 1 129,-14-21 0,32 28-129,-16-19 258,0 0-129,-16-9 129,27 0-258,-27 0 0,18-14-387,-18 14-774,7-34-2064,-2 15-1677,1-6 0,4 0-387,1-2-258</inkml:trace>
          <inkml:trace contextRef="#ctx0" brushRef="#br1" timeOffset="55442.4974">7731 2595 13416,'16'-9'4902,"-3"18"0,-13-9-129,37 31-2967,-37-31-903,41 33 0,-19-17-387,4 7-258,-4-1-129,-5-1-258,-1 1 0,-7-6-129,-3 0 0,-6-16 0,3 17 0,-3-17 0,0 0 129,13-19 129,-5-6 258,8-4-129,0-4 129,6 1-129,-1 0 129,2 8 0,-3 3 0,5 10-129,-2 10 130,2 6-259,0 13 0,0 5 0,1 4 0,-3 3-130,8 4-386,-15-11-1548,7 5-2709,-2-5-258,-1-1-129,-4-6-258</inkml:trace>
          <inkml:trace contextRef="#ctx0" brushRef="#br1" timeOffset="55738.8979">8779 2830 13029,'18'9'5031,"5"23"-387,-18-11 258,-5-3-2838,0 14-1806,-3 4-3354,-13 1-1419,-9 0 129,-2 3-516,-5-7-129</inkml:trace>
        </inkml:traceGroup>
        <inkml:traceGroup>
          <inkml:annotationXML>
            <emma:emma xmlns:emma="http://www.w3.org/2003/04/emma" version="1.0">
              <emma:interpretation id="{8759139F-6AFD-4569-ADDF-BEB83D330BA1}" emma:medium="tactile" emma:mode="ink">
                <msink:context xmlns:msink="http://schemas.microsoft.com/ink/2010/main" type="inkWord" rotatedBoundingBox="10241,2725 12146,2745 12137,3581 10233,3561"/>
              </emma:interpretation>
              <emma:one-of disjunction-type="recognition" id="oneOf5">
                <emma:interpretation id="interp25" emma:lang="en-US" emma:confidence="0">
                  <emma:literal>1</emma:literal>
                </emma:interpretation>
                <emma:interpretation id="interp26" emma:lang="en-US" emma:confidence="0">
                  <emma:literal>l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Z</emma:literal>
                </emma:interpretation>
                <emma:interpretation id="interp29" emma:lang="en-US" emma:confidence="0">
                  <emma:literal>2</emma:literal>
                </emma:interpretation>
              </emma:one-of>
            </emma:emma>
          </inkml:annotationXML>
          <inkml:trace contextRef="#ctx0" brushRef="#br1" timeOffset="76970.5352">9090 2325 5418,'-1'-18'4773,"1"0"-387,0 18 0,0 0-1290,-7-17-774,7 17-645,0 0-516,17-2-387,-17 2-129,45 0-129,-11 0 0,15 0 0,8 0 0,14 0-129,4 0-129,9 0 0,-2-6 0,1-2-129,-5-1 0,-3 0-129,-11 0 129,-12 0-129,-11 5-129,-11-1-129,-7 5 0,-23 0-387,23 0-903,-23 0-2967,-10 5-258,10-5-258,-27 8-129</inkml:trace>
          <inkml:trace contextRef="#ctx0" brushRef="#br1" timeOffset="77329.3358">9798 2243 12771,'0'0'5031,"-1"16"-516,1 2 387,0 14-3096,0-7-903,3 18-129,-3-1-129,6 8-258,-3 2-129,1 3-129,-1-2-129,1-1 129,-1-6-129,1-3 129,-1-4-258,1-5 129,0-4 0,-1-5-129,1-4 0,-3-5-258,3 0-129,-4-16-903,9 16-1677,-9-16-1677,0 0 258,19 0-516,-19 0 0</inkml:trace>
          <inkml:trace contextRef="#ctx0" brushRef="#br1" timeOffset="77844.1367">10213 2780 13545,'12'-16'4644,"17"-9"-129,-29 25 0,42-17-3096,-27 1-645,10 8 0,-6-4-258,6 8 0,-2-1-129,2 5-129,-2 0 0,2 5-129,-5 10 129,-3 4-129,-2 4 1,-5 2-130,-6 4 0,-4 1 0,-9 2 0,-12-2 0,-4-1 0,-5-3 0,-4-1 0,-4-3 0,6-3 0,2-5 0,5-1 0,9-6 0,16-7 0,-18 9 0,18-9 0,0 0 0,20 0 0,5 0 0,9-2 0,7-1 0,10 3 0,6-4 0,7 4 0,-2 0 0,10 0-775,-16 0-1805,9 0-2193,-7 4 0,-1-3-387,-4 1 0</inkml:trace>
        </inkml:traceGroup>
        <inkml:traceGroup>
          <inkml:annotationXML>
            <emma:emma xmlns:emma="http://www.w3.org/2003/04/emma" version="1.0">
              <emma:interpretation id="{BDE232C4-22E9-44D1-9139-A1E9F7D76B18}" emma:medium="tactile" emma:mode="ink">
                <msink:context xmlns:msink="http://schemas.microsoft.com/ink/2010/main" type="inkWord" rotatedBoundingBox="12703,2857 13574,2865 13568,3430 12698,3421"/>
              </emma:interpretation>
              <emma:one-of disjunction-type="recognition" id="oneOf6">
                <emma:interpretation id="interp30" emma:lang="en-US" emma:confidence="1">
                  <emma:literal>in</emma:literal>
                </emma:interpretation>
                <emma:interpretation id="interp31" emma:lang="en-US" emma:confidence="0">
                  <emma:literal>inn</emma:literal>
                </emma:interpretation>
                <emma:interpretation id="interp32" emma:lang="en-US" emma:confidence="0">
                  <emma:literal>ins</emma:literal>
                </emma:interpretation>
                <emma:interpretation id="interp33" emma:lang="en-US" emma:confidence="0">
                  <emma:literal>in.</emma:literal>
                </emma:interpretation>
                <emma:interpretation id="interp34" emma:lang="en-US" emma:confidence="0">
                  <emma:literal>ink</emma:literal>
                </emma:interpretation>
              </emma:one-of>
            </emma:emma>
          </inkml:annotationXML>
          <inkml:trace contextRef="#ctx0" brushRef="#br1" timeOffset="78265.3375">11558 2474 14061,'-11'-87'4773,"9"53"-516,2 34-258,0-21-3999,0 21-3741,16 11-516,-11 8-258,10 12-516</inkml:trace>
          <inkml:trace contextRef="#ctx0" brushRef="#br1" timeOffset="78124.9372">11627 2684 15996,'-5'-19'4902,"5"19"0,0 0-258,1 9-3612,-1-9-387,11 39-129,-4-14-386,6 5-130,-3 2 0,-1-4 0,4 6-517,-13-34-1676,1 36-2451,-1-36-387,0 0-129,0 0-258</inkml:trace>
          <inkml:trace contextRef="#ctx0" brushRef="#br1" timeOffset="78686.5382">11988 2631 14835,'23'5'5031,"-23"-5"-516,29 30 258,-29-30-3612,21 41-516,-12-19-387,2 1 0,-4-2-387,-6-3 0,-1-18 0,0 25 0,0-25-129,0 0 0,0 0 129,0 0 0,0-9 129,8-9 129,2-5 0,4-2 129,-1-3 0,8 5 129,-3-4 0,3 11-129,-1-2 129,3 11-129,-3 5-128,3 2-130,-2 11 0,-1 8 0,1 6 0,-3 2 0,0 7 0,-9-9-1549,3 10-3095,-7-3-387,1 0 0,-6-3-258</inkml:trace>
        </inkml:traceGroup>
        <inkml:traceGroup>
          <inkml:annotationXML>
            <emma:emma xmlns:emma="http://www.w3.org/2003/04/emma" version="1.0">
              <emma:interpretation id="{0BAB741B-42C2-46AA-A73E-C2ACF078E31A}" emma:medium="tactile" emma:mode="ink">
                <msink:context xmlns:msink="http://schemas.microsoft.com/ink/2010/main" type="inkWord" rotatedBoundingBox="14454,2619 17951,2655 17943,3472 14445,3436"/>
              </emma:interpretation>
              <emma:one-of disjunction-type="recognition" id="oneOf7">
                <emma:interpretation id="interp35" emma:lang="en-US" emma:confidence="1">
                  <emma:literal>Linear</emma:literal>
                </emma:interpretation>
                <emma:interpretation id="interp36" emma:lang="en-US" emma:confidence="0">
                  <emma:literal>Lin can</emma:literal>
                </emma:interpretation>
                <emma:interpretation id="interp37" emma:lang="en-US" emma:confidence="0">
                  <emma:literal>Lin car</emma:literal>
                </emma:interpretation>
                <emma:interpretation id="interp38" emma:lang="en-US" emma:confidence="0">
                  <emma:literal>Lin ear</emma:literal>
                </emma:interpretation>
                <emma:interpretation id="interp39" emma:lang="en-US" emma:confidence="0">
                  <emma:literal>Lin eon</emma:literal>
                </emma:interpretation>
              </emma:one-of>
            </emma:emma>
          </inkml:annotationXML>
          <inkml:trace contextRef="#ctx0" brushRef="#br1" timeOffset="79341.7394">13295 2135 13287,'6'-20'4773,"1"0"-129,-7 20 129,0 0-2580,0 18-1161,5 12-258,-5 6-258,6 16 0,-5 3-257,5 11-259,-3 3 0,4 4 0,-1-2 0,-1-5 0,2-7 0,-1-8 0,-1-8 0,2-9 0,-2-6 0,-1-10 0,-4-18 0,11 21 0,-11-21 0,0 0 0,24 4 0,-24-4 0,31 0 0,-10 0 0,6-2 0,-1-3 0,10 3-259,-4-7-515,20 9-2064,-17 0-2064,6-4 129,-5 3-387,1-3 0</inkml:trace>
          <inkml:trace contextRef="#ctx0" brushRef="#br1" timeOffset="79731.7401">13982 2437 14835,'-7'-78'4902,"3"55"-387,3 5 0,1 18-3612,0 0-1161,3 10-3612,8 10-645,3 3-129,7 7-516</inkml:trace>
          <inkml:trace contextRef="#ctx0" brushRef="#br1" timeOffset="79575.7398">13970 2674 12513,'0'0'5031,"0"0"-387,0 16 387,0-16-2709,0 37-1161,0-16-258,0 10-516,5-5-258,-1 1-516,10 5-903,-14-9-3354,0-23-129,0 21-258,0-21-129</inkml:trace>
          <inkml:trace contextRef="#ctx0" brushRef="#br1" timeOffset="80386.9412">14311 2631 12126,'7'9'4644,"-7"-9"-258,14 32-129,1-4-2709,-12-8-516,10 8-516,-8-6-387,2-1 0,0-5-258,-7-16 129,9 20-129,-9-20 0,0 0 0,0 0 0,20-16 258,-11 0 0,-2-6 0,5 1 129,1-4 129,1 4-129,-2-3 129,4 8-129,-3-1 129,3 8 0,-16 9-129,30-4 0,-30 4-129,30 13 0,-14 3 0,0 5 0,0 6-129,-1 1-129,-1 4-129,-5-5-258,5 8-516,-14-11-2967,2 0-645,-2-4-129,0-20-387,3 23-387</inkml:trace>
          <inkml:trace contextRef="#ctx0" brushRef="#br1" timeOffset="81510.1432">15160 2722 13803,'49'-2'4902,"-18"0"-387,4 2-129,-8-9-2838,21 9-645,-11-9-258,6 2-258,-9-5 0,-2-1-129,-9-1 0,-5-2-258,-11-2 129,-7 2-129,-5-2 0,-13 4-129,-4 2 0,-6 3 0,-1 5 0,-3 4 0,0 2 129,0 11-129,4 6 129,-1 2-129,5 6 0,0 2 129,8 3-129,4 1 129,8 1-129,4 0 129,9 0-129,9-6 129,11-1 0,3-4 0,7-7 0,3-7 0,6-6 0,2-3 129,4 0-129,1-10 0,2-6 129,1-4-129,-1-5 129,-3 0-129,-6-1 129,-9-3-129,-11 1 0,-10 3 0,-14-2 129,-6 6-129,-14 1 0,-9 6 0,-5 5 0,-1 4 129,1 5-129,2 0 0,6 7-129,6 7 129,6 4 0,4 2-129,6 1 0,0 0 0,6 2-129,3-1 0,7-1-258,-6-5 129,6 0 0,-16-16 0,29 18 129,-13-16 129,2-2 129,1-4 258,-1-8 129,5-1 0,-3-5 129,6 4 0,-3-2-129,4 6 0,0-1 0,1 9-258,1 2 129,3 2-129,-4 7 0,1 3 0,-4 1 0,-1 1-129,-2-2 129,-3-1-129,-1-6 130,-2 1-130,0-6 0,0 0 0,0-4 0,0-5 0,-16 9 0,25-32 0,-20 13 0,-5-4 0,0-1 0,-7-2 0,-5 3 0,-8-1-388,4 5 1,-3 1-129,19 18 129,-27-25 0,27 25 0,0 0 0,0 0 0,0 0 0,0 0 258,0 0 129,16-3 129,4 3 129,-1 1 129,10 5 129,-6-6 0,9 7-129,-7-5 129,7 5-129,-6-2-129,5 4 0,-3 0-128,1 5-130,-1 4 0,-3 0-130,2 8-257,-8-4-258,8 13-903,-13-8-3225,2 1-129,-7-6-387,3 1 129</inkml:trace>
        </inkml:traceGroup>
        <inkml:traceGroup>
          <inkml:annotationXML>
            <emma:emma xmlns:emma="http://www.w3.org/2003/04/emma" version="1.0">
              <emma:interpretation id="{EC933CB0-1124-40FC-B929-BA223A21EA2C}" emma:medium="tactile" emma:mode="ink">
                <msink:context xmlns:msink="http://schemas.microsoft.com/ink/2010/main" type="inkWord" rotatedBoundingBox="18715,2812 22544,2852 22528,4397 18699,4358"/>
              </emma:interpretation>
              <emma:one-of disjunction-type="recognition" id="oneOf8">
                <emma:interpretation id="interp40" emma:lang="en-US" emma:confidence="0">
                  <emma:literal>region</emma:literal>
                </emma:interpretation>
                <emma:interpretation id="interp41" emma:lang="en-US" emma:confidence="0">
                  <emma:literal>region,</emma:literal>
                </emma:interpretation>
                <emma:interpretation id="interp42" emma:lang="en-US" emma:confidence="0">
                  <emma:literal>regions</emma:literal>
                </emma:interpretation>
                <emma:interpretation id="interp43" emma:lang="en-US" emma:confidence="0">
                  <emma:literal>regain</emma:literal>
                </emma:interpretation>
                <emma:interpretation id="interp44" emma:lang="en-US" emma:confidence="0">
                  <emma:literal>regimen</emma:literal>
                </emma:interpretation>
              </emma:one-of>
            </emma:emma>
          </inkml:annotationXML>
          <inkml:trace contextRef="#ctx0" brushRef="#br1" timeOffset="82212.1444">17741 2850 903,'-48'10'2064,"48"-10"129,-36 9 516,36-9-387,-23 4 387,7-4 258,16 0 129,0 0-258,0 0 0,-18-16-774,18 16-516,0 0-258,13-20-387,-10 4-258,13 4-129,-3-8-129,3 2 0,-4-5-129,2 0-128,-5-2-130,-2 2 0,-3 0 0,-4 2 0,-4 1 0,-8 2-259,-4 4-128,-6 2 0,5 5 129,-6-1-129,5 5 129,-2-3-129,20 6 129,-21 0 0,21 0 0,0 0 258,0 0-129,14 8 258,6-7 0,6 5 129,3-4 258,8 1-129,1-3 129,4 4-129,-3-4-129,4 3 0,-6 1 0,1 5-128,-6 1-130,-4 6 0,-3 4-388,-7 1-128,1 13-774,-17-7-3483,5 3-258,-7-5-129,2 0-258</inkml:trace>
          <inkml:trace contextRef="#ctx0" brushRef="#br1" timeOffset="83257.3463">18369 2757 13287,'81'-23'4902,"-34"11"-258,2 1 258,-13-9-3354,17 11-645,-14-8-258,1 2-129,-14-2-129,-6-1-129,-15-2-129,-5 3 0,-16-1-129,-10 2-129,-10 3 129,-10 4-258,-1 8 0,-2 1 129,1 10-129,3 6 0,10 11 129,6 0-129,13 8 0,11-1 129,7 2 0,15-3 0,14-1 129,9-3 0,9-6 129,9-3 0,6-12 0,6 0 129,-1-8-129,4-4 129,-4-10 0,-1-6-129,-8-6 129,-4-5-258,-12-1 129,-7-3 0,-10-1-129,-11 2-129,-9 2 129,-7 7-129,-7 8 0,-13 4 0,-1 10 129,-4 3-258,0 5 258,0 9-129,4 6 129,3 1-129,4 4 0,5-4-129,6 6-129,-1-9 0,6 5-258,-2-23 0,19 27 0,-19-27 0,31 12 129,-15-12 129,1 0 258,1 0 0,0 0 258,2 0-129,-3 0 129,3 4 0,-2 10 0,1 11 0,-1 7 129,3 16 0,-5 9 258,6 16 0,-10 7 129,6 16 0,-13 2 0,4 7-129,-9-8-129,0-2 0,-3-15-258,-8-9 258,-5-18-129,0-12 0,-7-20 0,-4-10-128,-5-11-130,-2-12 0,-5-13 0,-2-9 0,-1-12 0,2-8 0,3-8 0,7-4 0,9-5 0,8 0 0,13 2 0,4-1 0,24 4 0,15 2 0,17 7-259,13 1 1,14 4-129,2 2 129,4 6-129,-8 5 258,-12 5 129,-11 7 129,-19 6 129,-11 8-129,-32 13 129,23-16 129,-23 16-129,0 0-129,0 11 1,0 7-130,0 3 0,4 2 0,3 6-259,-4-1-128,8 8-774,-11-10-3741,5-6-129,-5-20-129,8 16 0</inkml:trace>
          <inkml:trace contextRef="#ctx0" brushRef="#br1" timeOffset="83397.7465">19802 2428 13803,'4'-85'4128,"-4"53"-645,0 32-1548,18 7-5547,-18 12-903,0 15-258,0 2-387</inkml:trace>
          <inkml:trace contextRef="#ctx0" brushRef="#br1" timeOffset="83959.3475">20217 2722 12900,'0'0'4644,"-20"-13"-258,20 13 0,-16 4-3354,16-4-903,-23 19 0,23-19-129,-16 27 0,11-9 0,5 0 0,0-2 129,7 1 0,3-1-129,6 0 258,0-5 0,9 1 0,-2-6 0,6 1 0,-6-4 0,6-1 0,-6-2 0,2-5-129,-6-8 0,-5-3-258,1-1-129,-10-8-387,6 7-516,-11-18-516,3 20-387,-8-17-516,5 33 516,-6-47 129,6 47 774,-3-33 774,-1 15 1032,4 18 516,-5-27 774,5 27 258,0-16 129,0 16-258,0 0-516,16 0-516,-16 0-387,0 0-258,16 0 0,-16 0-258,14 16-129,-14-16-129,13 18-258,-13-18-258,9 21-516,-9-21-2451,0 0-1161,-9 22-129,9-22-258,0 0-129</inkml:trace>
          <inkml:trace contextRef="#ctx0" brushRef="#br1" timeOffset="84411.7483">20709 2615 9804,'48'-2'4902,"-23"2"-129,-2 9-258,4 12-1935,-27-21-1290,39 29-516,-23-17-387,0 6 0,-16-18-258,20 28 0,-20-28-129,3 22-129,-3-22 129,0 0-129,0 0 129,0 0 0,0 0 0,0 0 129,9-14 129,-9 14 0,29-32 0,-8 16 129,0-4 0,4 6 0,6-2 0,-1 7 0,0 2 0,0 7-257,1 5-130,-1 15 0,-2 3 0,3 9 0,-8 5 0,2 6 0,-2 3 0,-6 0 0,1 6-259,-18-9-4514,0-4-516,-2-5 129,-8-4-387</inkml:trace>
        </inkml:traceGroup>
      </inkml:traceGroup>
    </inkml:traceGroup>
    <inkml:traceGroup>
      <inkml:annotationXML>
        <emma:emma xmlns:emma="http://www.w3.org/2003/04/emma" version="1.0">
          <emma:interpretation id="{AE58E1B5-8D0C-4789-B3CE-4E9DDB8695AC}" emma:medium="tactile" emma:mode="ink">
            <msink:context xmlns:msink="http://schemas.microsoft.com/ink/2010/main" type="paragraph" rotatedBoundingBox="1848,4414 24732,3950 24804,7533 1921,79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88286F-E6F4-4825-9328-9FB0EC626FC3}" emma:medium="tactile" emma:mode="ink">
              <msink:context xmlns:msink="http://schemas.microsoft.com/ink/2010/main" type="line" rotatedBoundingBox="1848,4414 24732,3950 24777,6191 1893,6655"/>
            </emma:interpretation>
          </emma:emma>
        </inkml:annotationXML>
        <inkml:traceGroup>
          <inkml:annotationXML>
            <emma:emma xmlns:emma="http://www.w3.org/2003/04/emma" version="1.0">
              <emma:interpretation id="{F08A47AD-005D-44DA-8A19-3E47CF37BA57}" emma:medium="tactile" emma:mode="ink">
                <msink:context xmlns:msink="http://schemas.microsoft.com/ink/2010/main" type="inkWord" rotatedBoundingBox="1859,4940 2725,4922 2744,5880 1878,5898"/>
              </emma:interpretation>
              <emma:one-of disjunction-type="recognition" id="oneOf9">
                <emma:interpretation id="interp45" emma:lang="en-US" emma:confidence="0">
                  <emma:literal>kn</emma:literal>
                </emma:interpretation>
                <emma:interpretation id="interp46" emma:lang="en-US" emma:confidence="0">
                  <emma:literal>Kn</emma:literal>
                </emma:interpretation>
                <emma:interpretation id="interp47" emma:lang="en-US" emma:confidence="0">
                  <emma:literal>Van</emma:literal>
                </emma:interpretation>
                <emma:interpretation id="interp48" emma:lang="en-US" emma:confidence="0">
                  <emma:literal>kn.</emma:literal>
                </emma:interpretation>
                <emma:interpretation id="interp49" emma:lang="en-US" emma:confidence="0">
                  <emma:literal>kin</emma:literal>
                </emma:interpretation>
              </emma:one-of>
            </emma:emma>
          </inkml:annotationXML>
          <inkml:trace contextRef="#ctx0" brushRef="#br1" timeOffset="92835.7631">1157 5050 12126,'16'0'4902,"4"21"-387,-13-3 258,-7-18-2838,14 46-774,-10-24-387,3 6-387,-4-3-387,-1-7 0,5 0-129,-7-18 0,0 0-129,0 0 0,0 0 129,25-7 0,-11-15 258,2-1 0,0-4 129,7 3 0,-7-3 129,9 7 129,-9-1-129,7 9 129,-5 1-258,5 11 130,-5 0-388,2 9 0,-3 7 0,1 7 0,-2 2 0,0 3 0,-5 6 0,-4-5 0,2 13-1162,-9-15-3740,0 0-258,-5-4 0,-6-2-516</inkml:trace>
          <inkml:trace contextRef="#ctx0" brushRef="#br1" timeOffset="92227.362">707 4436 10836,'-5'-21'4515,"5"21"129,0 0-258,0 12-2064,0-12-1032,0 45-387,0-9-258,5 13 0,-3 5-387,7 8 0,-6 4-129,4 1 129,-3 1-258,1-4 129,-1-5-129,-1-6 129,1-8-129,-2-8 0,0-9 129,-1-8 0,-1-20-129,0 0 258,0 0-129,0 0 129,7-29 129,4-6-257,0-15-130,10-9 0,2-15 0,9-3 0,0-5 0,6 8 0,-5 4 0,-1 12 0,-5 11 0,-9 14 0,-2 18 0,-16 15 0,11 9-1549,-11-9-3224,-8 39-387,0-10 0,0 5-129</inkml:trace>
          <inkml:trace contextRef="#ctx0" brushRef="#br1" timeOffset="92461.3624">888 4970 13287,'6'34'4902,"4"-16"0,1 3-258,2 15-2580,-4-17-1161,10 10-258,-5-8-387,6-2-258,-2 1-258,-18-20-645,37 23-2322,-37-23-1677,23 2 387,-23-2-645,14-9 0</inkml:trace>
        </inkml:traceGroup>
        <inkml:traceGroup>
          <inkml:annotationXML>
            <emma:emma xmlns:emma="http://www.w3.org/2003/04/emma" version="1.0">
              <emma:interpretation id="{0AF0B9D1-A56F-4020-AFBD-766428D9B5CE}" emma:medium="tactile" emma:mode="ink">
                <msink:context xmlns:msink="http://schemas.microsoft.com/ink/2010/main" type="inkWord" rotatedBoundingBox="3380,4682 5827,4632 5861,6276 3413,6325"/>
              </emma:interpretation>
              <emma:one-of disjunction-type="recognition" id="oneOf10">
                <emma:interpretation id="interp50" emma:lang="en-US" emma:confidence="0">
                  <emma:literal>trim</emma:literal>
                </emma:interpretation>
                <emma:interpretation id="interp51" emma:lang="en-US" emma:confidence="0">
                  <emma:literal>trip</emma:literal>
                </emma:interpretation>
                <emma:interpretation id="interp52" emma:lang="en-US" emma:confidence="0">
                  <emma:literal>tri</emma:literal>
                </emma:interpretation>
                <emma:interpretation id="interp53" emma:lang="en-US" emma:confidence="0">
                  <emma:literal>trio</emma:literal>
                </emma:interpretation>
                <emma:interpretation id="interp54" emma:lang="en-US" emma:confidence="0">
                  <emma:literal>trig</emma:literal>
                </emma:interpretation>
              </emma:one-of>
            </emma:emma>
          </inkml:annotationXML>
          <inkml:trace contextRef="#ctx0" brushRef="#br1" timeOffset="95643.768">2224 4273 15093,'23'-27'4773,"-23"27"-258,29-11-129,-29 11-3483,52-9-774,3 9-774,2 6-3483,16-4-516,7 3 129,0 0-516</inkml:trace>
          <inkml:trace contextRef="#ctx0" brushRef="#br1" timeOffset="95378.5675">2258 4230 11997,'0'-23'4902,"0"-6"-387,0 29 387,0 0-2967,-9-21-645,9 21-258,0 0-258,0 0-258,-12 11 0,12 15-128,0 10-388,9 17 0,0 17 0,3 19 0,0 12 0,1 15 0,-1 3 0,1 4 0,-1-4 0,-1-2 0,-2-12 0,2-11 0,1-8 0,-3-11 0,2-11 0,-4-11 0,-2-9 0,0-8 0,1-8 0,-1-3 0,-5-25 0,12 27 0,-12-27 0,27 18 0,-6-18 0,8 2 0,7-2 0,10 0 0,5-2 0,8-9 0,3 0 0,1-3 0,1 0 0,-6-7 0,1 3 0,-15-14 0,8 9-4903,-20-9-257,-11-2 0,-10-7-129</inkml:trace>
          <inkml:trace contextRef="#ctx0" brushRef="#br1" timeOffset="96158.5689">3059 4630 11868,'-6'-44'5031,"6"44"-258,-5-25 129,1 5-1032,4 20-2838,6 15-516,8 11 0,-2 6-257,10 13-259,1 3 0,4 12 0,3 4 0,-2 4 0,-1-2 0,-2-6 0,-2-6 0,-5-10 0,-4-8 0,-2-10 0,-12-26 0,0 0 0,18 0 0,-12-26 0,-3-19 0,6-14 0,-2-15 0,4-15 0,3-11 0,-2-3 0,10-4 0,3 9 0,-4 13 0,-5 14 0,5 28 0,-21 11-3484,0 32-1805,16 9 129,-16 28-645</inkml:trace>
          <inkml:trace contextRef="#ctx0" brushRef="#br1" timeOffset="98529.7731">3818 4938 15867,'21'-25'5031,"-21"25"-129,0 0-258,0 0-3612,16 2-258,-16-2-257,8 35-517,-7-10 0,3 7 0,-2 0 0,1 6 0,-1-3 0,0-3 0,1 0 0,-1-9 0,7 2 0,-9-25-646,23 13-3998,-23-13-645,23-9 387,-12-14-516</inkml:trace>
          <inkml:trace contextRef="#ctx0" brushRef="#br1" timeOffset="98701.3734">3925 4552 13674,'-29'-71'5031,"19"48"-387,10 23-129,0 0-2193,0 0-2322,0 0-2064,0 0-2451,10 30-129,3 2-258,5 7-258</inkml:trace>
          <inkml:trace contextRef="#ctx0" brushRef="#br1" timeOffset="98904.1737">4169 4856 14577,'53'-19'4902,"-23"11"-129,2 1-129,4 7-2967,-2 0-1161,10-5-903,16 5-2580,-6 0-1677,3-4-129,1 3-129,-2-5-387</inkml:trace>
        </inkml:traceGroup>
        <inkml:traceGroup>
          <inkml:annotationXML>
            <emma:emma xmlns:emma="http://www.w3.org/2003/04/emma" version="1.0">
              <emma:interpretation id="{F52C3329-17F4-49CB-ABC9-80362E0585ED}" emma:medium="tactile" emma:mode="ink">
                <msink:context xmlns:msink="http://schemas.microsoft.com/ink/2010/main" type="inkWord" rotatedBoundingBox="6564,4318 10527,4238 10572,6479 6609,6559"/>
              </emma:interpretation>
              <emma:one-of disjunction-type="recognition" id="oneOf11">
                <emma:interpretation id="interp55" emma:lang="en-US" emma:confidence="0">
                  <emma:literal>VTR</emma:literal>
                </emma:interpretation>
                <emma:interpretation id="interp56" emma:lang="en-US" emma:confidence="0">
                  <emma:literal>Vt.]?</emma:literal>
                </emma:interpretation>
                <emma:interpretation id="interp57" emma:lang="en-US" emma:confidence="0">
                  <emma:literal>Win32</emma:literal>
                </emma:interpretation>
                <emma:interpretation id="interp58" emma:lang="en-US" emma:confidence="0">
                  <emma:literal>Vt.)?</emma:literal>
                </emma:interpretation>
                <emma:interpretation id="interp59" emma:lang="en-US" emma:confidence="0">
                  <emma:literal>Win31</emma:literal>
                </emma:interpretation>
              </emma:one-of>
            </emma:emma>
          </inkml:annotationXML>
          <inkml:trace contextRef="#ctx0" brushRef="#br1" timeOffset="99387.7746">5428 4548 14706,'0'-44'5031,"-2"24"-129,2 20-258,-7-24-2580,9 32-1161,0 12-386,10 19-517,0 6 0,8 10 0,1 9 0,6 5 0,0 2 0,-1-3 0,1-8 0,-2-12 0,-4-7 0,-3-9 0,-4-10 0,-14-22 0,20 14 0,-20-14 0,12-21 0,-4-8 0,-5-17 0,8-15 0,-2-17 0,5-14 0,0-8 0,4-9 0,7 6 0,-2 9 0,-4 14 0,-4 11 0,3 29 0,-18 10 0,0 30-4903,-4 13-386,-5 20-129,-3 10-129</inkml:trace>
          <inkml:trace contextRef="#ctx0" brushRef="#br1" timeOffset="99652.9751">6034 4911 17931,'59'-7'4902,"-27"4"0,6 3-516,-3 0-3740,17 0-646,-1-6 0,1 5 0,-4-1 0,-5-5 0,-1 7-388,-22 0-4256,1 0-258,-21 0 0,0 0-387</inkml:trace>
          <inkml:trace contextRef="#ctx0" brushRef="#br1" timeOffset="99840.1754">6404 4929 12255,'-16'36'5031,"13"-13"-129,1 2 0,2 14-1806,-3-14-1548,6 16-515,1-8-1033,3 5 0,2-1 0,-2-7 0,7 10-1420,-12-17-3224,8-4-516,-10-19 258,9 20-645</inkml:trace>
          <inkml:trace contextRef="#ctx0" brushRef="#br1" timeOffset="100276.9761">6664 5031 15222,'0'0'5031,"23"0"-129,-23 0-258,7 19-3225,6 8-516,-6-6-257,5 9-646,-4-1 0,0-3 0,0-2 0,-3-7 0,-2-1 0,-3-16-259,0 0-128,0 0 0,11-8 258,-6-14 0,3-1 129,0-4-129,3-3 387,2 5-129,-1-1 129,4 6 129,-3 4 1,3 11-388,-16 5 0,33 0 0,-17 9 0,6 10 0,-5 4 0,7 6 0,-3-1 0,-3 6 0,-1 2 0,-9-4 0,2 5-3613,-10-5-1418,0-2-258,-7-7-516</inkml:trace>
          <inkml:trace contextRef="#ctx0" brushRef="#br1" timeOffset="103287.7814">7251 4269 11610,'-5'-16'4773,"5"16"-516,0 0 258,25-12-2322,-25 12-903,41-9-258,-16 3-258,12 6-129,-3 0-129,7 0-129,-4 0 0,4 6 1,-7-3-388,-2 1 0,-6 1 0,-1-1 0,-7 1 0,-2 0 0,-16-5 0,21 17 0,-21-17 0,16 35 0,-10-8 0,-3 12 0,1 12 0,-1 17 0,1 10 0,0 15 0,-1 6 0,4 8 0,4 5 0,1 4 0,4-2 0,4-6 0,-1-8 0,1-9 0,0-13 0,-4-7 0,-4-16 0,-3-7 0,-5-14 0,-4-4 0,-8-7 0,-8-5 0,-7 2 0,-7-3 0,-6 1 0,-4-5 0,-5 3 0,-6-9 0,4 12 0,-11-11-5032,8-3-257,-4-5 129,10 0-258</inkml:trace>
          <inkml:trace contextRef="#ctx0" brushRef="#br1" timeOffset="103974.1826">8091 3862 9159,'21'-43'4902,"-8"24"-129,-1 3-129,-12 16-903,11-29-1806,14 26-516,-25 3-516,30-15-258,-14 15-129,9 2-386,-2 11-130,5 10 0,-5 3 0,-3 12 0,-8 4 0,-10 6 0,-4 0 0,-15 4 0,-12-6 0,-6-5 0,-3-2 0,3-8 0,3-8 0,9-7 0,23-16 0,0 0 0,8 9 0,35-15 0,21-15 0,14-4 0,15-5 0,8-4 0,3-2 0,-10 4 0,-9 9 0,-24-9-775,-4 23-3869,-25 4-516,-32 5 258,0 0-645</inkml:trace>
          <inkml:trace contextRef="#ctx0" brushRef="#br1" timeOffset="104941.3843">8781 5109 13029,'0'0'4644,"0"0"-129,0 0 129,0 0-2709,11 0-516,10 3-258,-21-3 0,44 0-902,-19-3-259,11 1 0,-1-3 0,5 3 0,-3-2 0,2 3 0,0 1 0,-7-2 0,7 5-130,-16-1-4643,1 2-258,-24-4 0,0 0-258</inkml:trace>
          <inkml:trace contextRef="#ctx0" brushRef="#br1" timeOffset="105159.7847">8829 5264 14319,'0'0'5031,"18"3"-516,0 1 258,3-6-2709,7 5-1032,1-1-516,13 5-258,7-3-129,4-4-645,14 9-1290,-2-9-2709,-1 0-129,-2 0-129,-7-4-387</inkml:trace>
        </inkml:traceGroup>
        <inkml:traceGroup>
          <inkml:annotationXML>
            <emma:emma xmlns:emma="http://www.w3.org/2003/04/emma" version="1.0">
              <emma:interpretation id="{C5E95403-46E3-439E-BB93-E6B90459D59E}" emma:medium="tactile" emma:mode="ink">
                <msink:context xmlns:msink="http://schemas.microsoft.com/ink/2010/main" type="inkWord" rotatedBoundingBox="11193,4717 21056,4517 21090,6200 11227,6400"/>
              </emma:interpretation>
              <emma:one-of disjunction-type="recognition" id="oneOf12">
                <emma:interpretation id="interp60" emma:lang="en-US" emma:confidence="0">
                  <emma:literal>Kp[2(Vss-Vi-VTb)</emma:literal>
                </emma:interpretation>
                <emma:interpretation id="interp61" emma:lang="en-US" emma:confidence="0">
                  <emma:literal>Kp[2(Vss-Vi-Vtb)</emma:literal>
                </emma:interpretation>
                <emma:interpretation id="interp62" emma:lang="en-US" emma:confidence="0">
                  <emma:literal>Kp[2(Vss-Vi-Vib)</emma:literal>
                </emma:interpretation>
                <emma:interpretation id="interp63" emma:lang="en-US" emma:confidence="0">
                  <emma:literal>Kp(2(Vss-Vi-Vib)</emma:literal>
                </emma:interpretation>
                <emma:interpretation id="interp64" emma:lang="en-US" emma:confidence="0">
                  <emma:literal>kp[2(Vss-Vi-Vib)</emma:literal>
                </emma:interpretation>
              </emma:one-of>
            </emma:emma>
          </inkml:annotationXML>
          <inkml:trace contextRef="#ctx0" brushRef="#br1" timeOffset="159822.2807">16855 4552 13287,'-11'-18'4773,"11"18"-129,0 0 129,-27-26-2838,27 26-774,0 0-516,0 0-129,0 0-258,0 0 0,20-4-129,1 4 0,6 0 0,9 0-258,5 0 0,3-4-516,16 4-516,-13-5-1935,10 0-1677,1-6 0,1-1-387,-4-3 258</inkml:trace>
          <inkml:trace contextRef="#ctx0" brushRef="#br1" timeOffset="160181.0814">17538 4298 13287,'0'0'4644,"0"0"-129,0 0 129,0 14-3096,11 14-387,-4-5-387,12 22 0,-6-1-258,6 12-129,-3 0-258,4 5 129,-4-2-128,0-6-130,-4-9 0,1-6 0,-4-11 0,0-11 0,-9-16 0,19 0 0,-10-27 0,3-5 0,1-13 0,5-6 0,-2-11 0,3-8 0,-1 3 0,0-3 0,-2 6 0,-2 2 0,2 10 0,-5 6 0,1 18 0,-12-4-388,22 19-4643,-22 13-129,0 0 0,17 9-129</inkml:trace>
          <inkml:trace contextRef="#ctx0" brushRef="#br1" timeOffset="160430.6818">18039 4534 15738,'47'6'5031,"-17"-5"-258,4-1 0,17 4-3741,-8-4-387,16 0-258,-2 0-258,0-4-129,-1 4-516,-11-10-645,8 4-3483,-24 1-258,-11 1 0,-18 4-387</inkml:trace>
          <inkml:trace contextRef="#ctx0" brushRef="#br1" timeOffset="160633.4822">18445 4616 13545,'-21'48'4773,"14"-21"0,1-2-516,6 19-2451,-7-12-645,7 13-516,0-8-258,0 4-129,0-4-258,4-1-129,5-2-258,-6-15-516,18 8-2322,-21-27-1548,9 21 129,-9-21-387,0 0-129</inkml:trace>
          <inkml:trace contextRef="#ctx0" brushRef="#br1" timeOffset="161304.2833">18867 4424 12771,'0'-39'5031,"0"23"-516,0 16 129,0 0-2580,0 0-1032,0 0-387,0 0-258,0 21 0,0 2 0,1 15-129,1 4 129,5 15-128,-3 2-259,1 7 0,-1 1 0,-1 1 0,1 0 0,-1-10 0,3-3 0,-4-10 0,3-6 0,-5-16-130,5 0-644,-5-23-645,0 0-2451,0 0-1161,0 0 387,11-18-516,-11-8-258</inkml:trace>
          <inkml:trace contextRef="#ctx0" brushRef="#br1" timeOffset="161569.4838">18924 4753 9159,'12'-91'4902,"-1"54"0,3 5-387,4-4-903,14 29-1548,-15-16-774,17 23-516,-5 0-129,6 7-258,-3 7-129,2 11 1,-5 2-259,-5 3 0,-4-1 0,-7 1 0,-12-2 0,-2-1 0,-19-6 0,-10-3 0,-8-4 0,-6-6 0,-1 4 0,-13-12-1678,20-2-3224,-6-3-258,12-2 129,5-2-258</inkml:trace>
          <inkml:trace contextRef="#ctx0" brushRef="#br1" timeOffset="164471.0889">19308 4024 8772,'0'0'4773,"0"0"-387,0-20 129,0 20-1935,18 0-903,-18 0-645,35 0-129,-10 7-258,19 13 0,3 1 0,11 15-129,3 1 0,3 15-129,-2 8 0,-5 13-129,-7 9-128,-11 5-130,-12 2 0,-13 0 0,-10-5 0,-4-8 0,-11-7 0,-7-15-130,-3-10-128,-8-12-129,6-1-258,-12-17-516,19 7-2709,-15-8-1032,3-5 258,1 0-516,0-5-258</inkml:trace>
          <inkml:trace contextRef="#ctx0" brushRef="#br1" timeOffset="106282.9867">10046 4703 14190,'0'0'4644,"0"0"-258,0 16 129,0 2-2838,1 25-645,-1-10-258,9 19-129,-9-2-129,7 7-258,-5-2-128,2-2-130,-2-3 0,-1-4 0,1-6 0,-2-8 0,0-8 0,0-6 0,0-18 0,2 16 0,-2-16 0,5-9 0,-1-8 0,8-8 0,1-9 0,10-9 0,3-10 0,12-2 0,3-4 0,3 4 0,2 5 0,-5 0 0,0 23 0,-23-8-2581,0 26-2063,-18 9-387,0 0 129,-5 14-387</inkml:trace>
          <inkml:trace contextRef="#ctx0" brushRef="#br1" timeOffset="106501.3871">10236 5007 12255,'-5'20'4773,"-6"14"-387,11-18 258,0-16-2322,0 39-903,4-20-387,15 10-387,1-4-387,5 2-129,5-1-387,-2-4-258,13 2-387,-11-16-903,20 8-1032,-11-13-1806,-1-3 258,3-2-387,-6-12 0</inkml:trace>
          <inkml:trace contextRef="#ctx0" brushRef="#br1" timeOffset="106766.5875">10762 5169 10836,'6'-25'4773,"-6"25"-258,0 0 0,0-21-1419,0 21-1032,0 0-774,0 20-387,-2-4-387,2 7-257,0 3-259,0 12 0,0-3 0,5 6 0,-1 2 0,1 0 0,2-2 0,-7-4 0,6-3 0,-6-9-130,2 1-644,-2-26-516,3 29-1290,-3-29-2064,0 0 129,2-18-258,0-3-258</inkml:trace>
          <inkml:trace contextRef="#ctx0" brushRef="#br1" timeOffset="107031.788">10832 5232 9159,'2'-84'4515,"-1"48"0,5 8-387,4 12-1032,-6-7-774,19 19-645,-23 4-516,37-7-258,-17 7-258,10 2 1,-7 3-646,4 9 0,-7-5 0,-1 6 0,-19-15 0,13 26 0,-13-26 0,-20 27 0,-7-13 0,-8-3 0,-4 3 0,-13-9 0,11 13-904,-9-13-3869,9-1-129,8-2 0,10-2-129</inkml:trace>
          <inkml:trace contextRef="#ctx0" brushRef="#br1" timeOffset="152022.267">11522 4289 13287,'-11'-25'4773,"11"25"-516,0 0 258,0 0-2451,0 0-774,0 0-516,0 0-258,-7 21 0,4 2-129,3 13-129,-2 8-128,2 17-130,-4 6 0,3 13 0,-3 4 0,4 9 0,0 3 0,0 3 0,0-1 0,9-2 0,2-5 0,1-2 0,2-9 0,2-2 0,0-14 0,0-7 0,-3-11 0,-1-5 0,-1-11 0,-2-8 0,0-4 0,-9-18 0,19 26 0,-19-26 0,27 16 0,-8-10 0,5-1 0,2-1 0,8-1 0,2-3 0,6 0 0,1 0 0,7-3 0,-4-5 0,4 5 0,-9-11 0,10 14-1162,-17-15-3611,4 1-258,-6-5 258,-4-5-516</inkml:trace>
          <inkml:trace contextRef="#ctx0" brushRef="#br1" timeOffset="152318.6676">11574 4294 15093,'35'-25'4515,"-15"16"-258,-2 2-129,-18 7-3354,37-12-1290,0 8-3483,9 4 0,-5 0-387,11 4-258</inkml:trace>
          <inkml:trace contextRef="#ctx0" brushRef="#br1" timeOffset="152911.4686">11974 4842 15996,'18'-71'4902,"-4"33"-129,5 6-129,-6-3-2838,17 17-1160,-9-2-646,10 17 0,-8 3 0,5 5 0,-5 13 0,-1 11 0,-8 6 0,-7 6 0,-7 2 0,-2 1 0,-14 1 0,-10-6 0,-3 3 0,-12-8 0,4 0 0,-6-9 0,8-4 0,1-5-130,5-1 1,8-8 0,21-7 129,-18 9 129,18-9 0,14 1 1,10-1-130,8 4 0,3-4 0,8 3 0,3-3 0,6 2 0,-1-2 0,3 0 0,1 0 0,-7-3 0,16 1-3226,-14-7-1547,1-2-129,-3-1-129,-1-4-258</inkml:trace>
          <inkml:trace contextRef="#ctx0" brushRef="#br1" timeOffset="153301.4693">13011 4321 12384,'-11'-18'4773,"-17"0"-129,28 18 129,-31-3-903,24 17-2580,-14 5-387,10 17-773,-6 3-130,4 18 0,1 4 0,8 11 0,4 5 0,0 3 0,14 2 0,9-2 0,6-4 0,5-8 0,1-9 0,4-8 0,2-6 0,0-11 0,-2-6 0,-3-8 0,0-3 0,-8-10 0,13 13-1807,-16-18-2966,-4 0-258,-5-2-129,-16 0 0</inkml:trace>
          <inkml:trace contextRef="#ctx0" brushRef="#br1" timeOffset="155781.8736">13489 4445 10191,'7'-19'4386,"-7"19"0,18-7-129,-18 7-1032,0 0-1935,22 28-258,-22-28-258,26 46 0,-10-14-258,7 15-129,-3-1-129,5 7 0,-2 2-129,2 2 0,0-2-129,-2-5 129,-2-5-129,-5-12 129,-1-6 0,-3-4 259,-12-23-388,16 11 0,-16-11 0,7-21 0,-5-10 0,7-1 0,-6-17 0,8-7 0,-4-8 0,6-5 0,-3 1 0,1 3 0,0 6 0,-4 7 0,0 11 0,-4 9 0,4 15 0,-7 17 0,0 0 0,0 0-4000,13 16-1160,-8 3 0,6 11-387</inkml:trace>
          <inkml:trace contextRef="#ctx0" brushRef="#br1" timeOffset="156265.4745">14245 4705 14835,'20'-30'4773,"-13"14"-258,-7 16 129,0 0-2580,-21 5-1419,21-5-387,-31 27-129,14-11-129,-1 0 0,18-16 0,-23 26-129,23-26 129,-6 24 0,6-24-129,11 21 129,7-10 0,5 1 0,4 4 0,3-2 0,4 2-129,-2 0 129,-2 0 0,-2-1 0,-3 1 0,-5-2 0,-6 2 0,-7 0 0,-3 3 129,-4-3-129,-4 2 129,-8 0 0,-6-4 0,-3-1 0,-4-6 0,-2-2 0,-1-3 0,-1-2-129,-1 0 129,1-2-129,3-7-129,4 4 0,-1-6-387,23 11-774,-35-3-3225,35 3-129,-16-11 0,16 11-258</inkml:trace>
          <inkml:trace contextRef="#ctx0" brushRef="#br1" timeOffset="156702.2753">14660 4854 16641,'18'-41'4773,"-17"24"0,-1 17-387,-10-27-3225,10 27-645,-18-9-129,18 9-257,-25 0-130,25 0 0,-25 16-130,25-16 1,-18 25 0,18-25 0,0 27 0,0-27 0,15 28 129,2-15-129,6 3 129,4-2 0,2 0 0,1 2 129,-2-3-129,-1 1 258,-4-4-129,-2 5 0,-21-15 130,27 19-259,-27-19 0,7 16 0,-7-16 0,-14 16 0,-6-9 0,-6 1 0,1 2 0,-14-10-1162,14 2-3353,-11 0-516,8 0 258,-1-2-387</inkml:trace>
          <inkml:trace contextRef="#ctx0" brushRef="#br1" timeOffset="156983.0757">15135 4696 17157,'12'-16'4644,"13"5"129,-5 11-645,-20 0-3225,48 0-387,-16-1-258,7 1-129,-2 0-387,-1-6-516,10 8-2193,-14-2-1677,-4-5 0,-4-8-258,-7 1-387</inkml:trace>
          <inkml:trace contextRef="#ctx0" brushRef="#br1" timeOffset="157326.2763">15658 4390 14964,'0'0'4773,"0"0"129,0 0-387,16 7-2838,-4 20-774,-7-4-258,10 16-257,-1 0-388,4 8 0,0-1 0,5 4 0,-4-4 0,3-2 0,-1-5 0,-3-8 0,-4-8 0,2-7 0,-16-16 0,25 0 0,-13-23 0,3-9 0,-3-15 0,6-6 0,0-13 0,3-3 0,0 0 0,-3 3 0,-2 11 0,-9 1 0,7 28 0,-19 2-4000,5 24-1160,0 0 0,-20 0-387</inkml:trace>
          <inkml:trace contextRef="#ctx0" brushRef="#br1" timeOffset="157700.677">16262 4796 17157,'54'-43'4902,"-33"23"129,-3 10-258,-18 10-3869,21-11-904,-21 11 0,0 0 0,16 18 0,-14 0 0,0 3 0,1 4 0,-1 2 0,4 1 0,-1 1 0,-2-3 0,5-1 0,-1-5 0,3-1 0,-10-19 0,20 20 0,-18-29-1678,-2 9-3095,17-29-258,-4 5 258,-6-10-645</inkml:trace>
          <inkml:trace contextRef="#ctx0" brushRef="#br1" timeOffset="157856.6773">16476 4292 13674,'-7'-37'4773,"7"37"0,-6-18-387,6 18-1677,0 0-3999,0 0-2967,-7 11-258,4 7-387,1 7 0</inkml:trace>
        </inkml:traceGroup>
        <inkml:traceGroup>
          <inkml:annotationXML>
            <emma:emma xmlns:emma="http://www.w3.org/2003/04/emma" version="1.0">
              <emma:interpretation id="{DDCC0CB3-E3FC-42CA-A566-77B68B9007B0}" emma:medium="tactile" emma:mode="ink">
                <msink:context xmlns:msink="http://schemas.microsoft.com/ink/2010/main" type="inkWord" rotatedBoundingBox="21516,4570 24743,4504 24763,5513 21536,5578"/>
              </emma:interpretation>
              <emma:one-of disjunction-type="recognition" id="oneOf13">
                <emma:interpretation id="interp65" emma:lang="en-US" emma:confidence="0">
                  <emma:literal>(rss-no)</emma:literal>
                </emma:interpretation>
                <emma:interpretation id="interp66" emma:lang="en-US" emma:confidence="0">
                  <emma:literal>(rss-rd)</emma:literal>
                </emma:interpretation>
                <emma:interpretation id="interp67" emma:lang="en-US" emma:confidence="0">
                  <emma:literal>(rss-do)</emma:literal>
                </emma:interpretation>
                <emma:interpretation id="interp68" emma:lang="en-US" emma:confidence="0">
                  <emma:literal>(rss-von)</emma:literal>
                </emma:interpretation>
                <emma:interpretation id="interp69" emma:lang="en-US" emma:confidence="0">
                  <emma:literal>(rss-vs.)</emma:literal>
                </emma:interpretation>
              </emma:one-of>
            </emma:emma>
          </inkml:annotationXML>
          <inkml:trace contextRef="#ctx0" brushRef="#br1" timeOffset="173659.505">20596 4118 12255,'-15'-18'4902,"-11"-10"-387,10 15 258,16 13-2967,-36-12-516,36 12-387,-28-4-129,28 4-258,-31 9-129,17 7-129,-2 6 130,2 10-388,1 7 0,3 10 0,3 7 0,3 11 0,4 8 0,0 5 0,5 2 0,10-2 0,1-5 0,5-8 0,4-1 0,0-16 0,7-8 0,-4-11-388,10-3-128,-8-15-129,14 6-774,-20-13-3225,11-6-129,-1-4-258,-2-12 0</inkml:trace>
          <inkml:trace contextRef="#ctx0" brushRef="#br1" timeOffset="174049.5057">20754 4285 15093,'-9'-16'5031,"9"16"-129,0 0-129,0 0-3612,16 0-387,4 20-258,-1-1 1,8 12-517,-2 1 0,5 7 0,-3 3 0,-2 3 0,-4-2 0,-2-3 0,-4-4 0,-3-7 0,-5-10 0,2-1 0,-9-18 0,0 0 0,11-27 0,-6-3 0,-1-11 0,-1-5 0,1-6 0,-2-7 0,-2 1 0,0 4 0,0 15 0,0-2 0,0 41 0,-2-30-4903,2 30-644,0 0 387,-2 23-387</inkml:trace>
          <inkml:trace contextRef="#ctx0" brushRef="#br1" timeOffset="174501.9065">21350 4481 15093,'0'0'4644,"0"0"-129,-20-5-129,-6 5-3612,26 0-516,-32 16-258,16-6 129,16-10-258,-24 27 129,24-27 0,-9 25 0,9-25 0,4 21 129,-4-21 0,30 27 129,-8-15 0,6 6 129,1-5 0,4 4 0,-1-2 0,0 2-129,-7-6 129,-2 1-257,-7-1-130,-16-11 0,6 20 0,-6-20 0,-25 14 0,0-7 0,-5-3 0,-6 1 0,-3-2 0,2-1 0,1 2 0,0-4 0,10 2 0,-8-10-2968,14 8-1934,4-1-258,16 1-129,0 0-129</inkml:trace>
          <inkml:trace contextRef="#ctx0" brushRef="#br1" timeOffset="174876.3072">21682 4602 14706,'59'-30'5031,"-59"30"-129,9-18-258,-9 18-2967,-11-2-903,-5 2-258,-9 0-258,8 2 1,-1 7-259,2-2 0,16-7 0,-20 18 0,20-18 0,-2 24 0,2-24 0,11 25 0,-11-25 0,38 27 0,-15-11 0,9 2 0,-4-4 0,2 6 0,-7-6 0,-1 0 0,-6-3 0,-16-11 0,9 23 0,-9-23 0,-20 19 0,-5-13 0,-1 3 0,-14-9 0,17 9-4000,-18-9-1160,8 0-129,-1 0-387</inkml:trace>
          <inkml:trace contextRef="#ctx0" brushRef="#br1" timeOffset="175094.7076">22022 4547 15609,'70'-13'4644,"-38"8"0,-2 3-129,5 2-3870,-4 0-387,-1 2-516,5 12-645,-13-12-2709,6 0-1032,-3-1 129,-4-1-645,1-1-258</inkml:trace>
          <inkml:trace contextRef="#ctx0" brushRef="#br1" timeOffset="175437.9082">22485 4339 15867,'0'0'4902,"0"0"129,10 3-258,-10-3-3741,22 36-258,-13-17-386,10 13-388,-3-1 0,4 6 0,-4-3 0,0 1 0,0-5 0,-6-1 0,3-6 0,-4-3 0,-9-20 0,12 19 0,-12-19 0,0 0 0,20-28 0,-11-4 0,0-7 0,1-9 0,3-4 0,1-7 0,0 2 0,-5 2 0,5 16 0,-14-7-1420,11 21-3611,-9 9-258,-2 16 0,0 0-258</inkml:trace>
          <inkml:trace contextRef="#ctx0" brushRef="#br1" timeOffset="175812.3088">23153 4550 13416,'0'0'5031,"0"0"-258,0 0 0,0 29-2838,-17-24-903,8 13-516,-5-2 0,5 3-387,2 1 0,3 1 0,4-3-129,0 2 129,0-20 0,21 26 1,-21-26-130,31 18 0,-15-18 0,3 0 0,-3-3 0,2-12 0,-7-10 0,-1-1 0,-4-6 0,-6-7 0,0 3 0,-16-17-646,0 14-4256,-11-6-387,4 9 0,-11-1-387</inkml:trace>
          <inkml:trace contextRef="#ctx0" brushRef="#br1" timeOffset="176030.7092">23098 4100 15093,'119'7'5418,"-56"6"-129,-1 12-258,-9-11-3095,6 29-1936,-14-1 0,-5 15 0,-11 2 0,-8 10 0,-15 4 0,-6 0 0,-9 4 0,-22-20 0,-9 8-4387,-10-15-902,-5-2 0,-9-14-516</inkml:trace>
        </inkml:traceGroup>
      </inkml:traceGroup>
      <inkml:traceGroup>
        <inkml:annotationXML>
          <emma:emma xmlns:emma="http://www.w3.org/2003/04/emma" version="1.0">
            <emma:interpretation id="{A220BB9C-04D6-415A-B18C-BDE35BB57069}" emma:medium="tactile" emma:mode="ink">
              <msink:context xmlns:msink="http://schemas.microsoft.com/ink/2010/main" type="line" rotatedBoundingBox="16266,6267 21743,5964 21827,7489 16351,7793">
                <msink:destinationLink direction="with" ref="{0C37D3E4-015B-4FF7-B483-B45F6CC5930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4DD940A-0A39-4000-A1F5-4A2F79694519}" emma:medium="tactile" emma:mode="ink">
                <msink:context xmlns:msink="http://schemas.microsoft.com/ink/2010/main" type="inkWord" rotatedBoundingBox="16266,6267 21743,5964 21827,7489 16351,7793"/>
              </emma:interpretation>
              <emma:one-of disjunction-type="recognition" id="oneOf14">
                <emma:interpretation id="interp70" emma:lang="en-US" emma:confidence="0">
                  <emma:literal>tress-ropy</emma:literal>
                </emma:interpretation>
                <emma:interpretation id="interp71" emma:lang="en-US" emma:confidence="0">
                  <emma:literal>tress-von) L</emma:literal>
                </emma:interpretation>
                <emma:interpretation id="interp72" emma:lang="en-US" emma:confidence="0">
                  <emma:literal>-rss-von) L</emma:literal>
                </emma:interpretation>
                <emma:interpretation id="interp73" emma:lang="en-US" emma:confidence="0">
                  <emma:literal>tress-vote</emma:literal>
                </emma:interpretation>
                <emma:interpretation id="interp74" emma:lang="en-US" emma:confidence="0">
                  <emma:literal>-rss-voc) L</emma:literal>
                </emma:interpretation>
              </emma:one-of>
            </emma:emma>
          </inkml:annotationXML>
          <inkml:trace contextRef="#ctx0" brushRef="#br1" timeOffset="177762.3122">15151 6471 14835,'-4'-17'4644,"4"17"0,0 0-129,0-16-3096,13 16-516,-13 0-129,35 0 0,-8 0-515,16 1-259,1 1 0,15 0 0,3 0 0,6-2 0,5 7 0,-9-7-775,8 0-3998,-4 0-258,0 0 0,-1-7-258</inkml:trace>
          <inkml:trace contextRef="#ctx0" brushRef="#br1" timeOffset="180617.1173">16600 5795 12642,'-28'-41'4902,"10"29"-258,-3 5 0,-8 18-1935,-12-6-1161,6 31-903,-11 6-258,-1 17 0,-10 10-128,2 13-259,4 3 0,15 8 0,13 1 0,19 1 0,17 2 0,24-2 0,26-5 0,17-8-259,17-2-257,8-14 0,16-5 0,4-15-129,17-4-129,-1-20-774,19 1-2322,-2-9-645,-1-8-129,6-6-129,-3-8-258</inkml:trace>
          <inkml:trace contextRef="#ctx0" brushRef="#br1" timeOffset="178183.513">16485 6036 14319,'0'0'4773,"16"10"-387,-11 12 129,-5-1-3354,16 20-258,-7-6-129,14 15-129,-3-7-129,3 7-387,2-8 129,1-1-129,-1-7 130,2-4-259,-6-8 0,-1-5 0,-4-11 0,0-6 0,-16 0 0,25-30 0,-16-2 0,-2-6 0,-2-10 0,2-7 0,-3-4 0,-1-1 0,3 1 0,-6 2 0,3 15 0,-3-8 0,11 27-4774,-11 23-515,0 0 258,25 0-387</inkml:trace>
          <inkml:trace contextRef="#ctx0" brushRef="#br1" timeOffset="178589.1137">17308 6235 16125,'0'0'4644,"-21"5"0,-7-1-387,4 8-3354,-16-5-516,6 6-129,-5-1-129,12 1-129,7 1-129,20-14 0,-14 23 0,14-23-129,9 20 129,11-12 0,8 3 129,4 0 0,5-1 387,6 3-387,0-1 387,1 4-258,-3-3 258,-3 1-129,-10-2 129,-1 3-258,-11-6 130,-16-9-259,9 19 0,-9-19 0,-18 14 0,-7-6 0,-9-5 0,-7 1 0,-7-1 0,-2-3 0,4 4 0,-7-8-1678,12 2-3095,5-1-258,10 1 129,8-1-387</inkml:trace>
          <inkml:trace contextRef="#ctx0" brushRef="#br1" timeOffset="178994.7144">17790 6374 15996,'47'-27'4773,"-47"27"0,0 0-258,-18-11-3354,-7 8-645,5 3-129,-1 5-258,3 6 0,18-11-258,-25 21 0,25-21 129,-7 23-129,7-23 129,9 23-258,-9-23 387,34 25-258,-13-12 387,6-1-129,-4 2 129,4 0 0,-8-1-128,1 1-130,-20-14 0,20 23 0,-20-23 0,0 16 0,0-16 0,-31 11 0,8-4 0,-4-3 0,-1 1 0,-8-5 0,10 9 0,-15-9-2968,16 0-1934,4-4-129,5-1-258,16 5 0</inkml:trace>
          <inkml:trace contextRef="#ctx0" brushRef="#br1" timeOffset="179213.1148">18063 6432 16125,'67'-14'4644,"-35"9"258,4-1-516,-1 8-3225,4-2-774,4 0-516,9 0-645,-17 0-3096,12 0-774,1-5 0,-6-4-258,3-2-258</inkml:trace>
          <inkml:trace contextRef="#ctx0" brushRef="#br1" timeOffset="179540.7154">18785 6235 12513,'5'-16'5031,"-5"16"-129,0 0 0,14 12-516,-14-12-3483,25 36-773,-12-15-130,6 9 0,-1-1 0,0 5 0,0-6 0,-2 2 0,-4-7 0,-3-1 0,-9-22 0,18 25 0,-18-25 0,0 0 0,19-13 0,-10-10 0,2-7 0,3-7 0,0-10 0,4-3 0,-2-3 0,2 2 0,-2 4 0,-4 5 0,6 17 0,-18-7-1549,0 32-3482,0 0-387,0 0 0,9 19-129</inkml:trace>
          <inkml:trace contextRef="#ctx0" brushRef="#br1" timeOffset="179883.916">19169 6398 10836,'21'9'4773,"-1"6"-387,-20-15-129,0 0-645,25 28-2967,-25-28 0,12 34-516,-5-16 0,4 1-129,2-3 129,1 0 0,-14-16 129,32 20 129,-16-20 258,7 0 129,-7-7 0,5-4-515,-10-10-259,5 1 0,-14-8 0,-1 1 0,-2-3 0,-15 1 0,-6 10 0,-13-8 0,3 14-3226,-13 5-2192,4 8 258,-1 0-516</inkml:trace>
          <inkml:trace contextRef="#ctx0" brushRef="#br1" timeOffset="181022.718">19374 6055 13803,'55'-19'4902,"-22"13"-258,7 6 0,-12 0-2580,27 18-903,-10 3-387,12 17-258,-8 3-257,5 12-259,-12 7 0,-2 8 0,-10 3 0,-11 6 0,-10-3 0,-5 1 0,-4-4 0,-14-7 0,-6-1 0,-8-15 0,4 3-904,-25-17-3869,11-7-258,-10-11 129,0-7-258</inkml:trace>
          <inkml:trace contextRef="#ctx0" brushRef="#br1" timeOffset="181443.9187">20005 5553 16641,'53'-56'4902,"-28"38"-129,-5 5 0,1 13-3741,-21 0-386,22 39-646,-22-1 0,0 10 0,-4 9 0,-7 3 0,-3 2 0,-2-5 0,2-7 0,0-11 0,8-10 0,6-10 0,0-19 0,32 11 0,0-13 0,11-5 0,7-5 0,5-3 0,5 1 0,-8-4 0,10 17-646,-15-14-4127,-1 7-387,-14-1 258,-2 2-516</inkml:trace>
        </inkml:traceGroup>
      </inkml:traceGroup>
    </inkml:traceGroup>
    <inkml:traceGroup>
      <inkml:annotationXML>
        <emma:emma xmlns:emma="http://www.w3.org/2003/04/emma" version="1.0">
          <emma:interpretation id="{17B6B72E-943D-4D73-B09F-41DBF6E68802}" emma:medium="tactile" emma:mode="ink">
            <msink:context xmlns:msink="http://schemas.microsoft.com/ink/2010/main" type="paragraph" rotatedBoundingBox="2528,7638 15516,7787 15501,9077 2514,8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DE9F95-33EF-445B-9079-553B1B51E6FE}" emma:medium="tactile" emma:mode="ink">
              <msink:context xmlns:msink="http://schemas.microsoft.com/ink/2010/main" type="line" rotatedBoundingBox="2528,7638 15516,7787 15501,9077 2514,8928">
                <msink:destinationLink direction="with" ref="{0C37D3E4-015B-4FF7-B483-B45F6CC5930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B8F629F-E55C-46D1-9882-01C810427F7D}" emma:medium="tactile" emma:mode="ink">
                <msink:context xmlns:msink="http://schemas.microsoft.com/ink/2010/main" type="inkWord" rotatedBoundingBox="2528,7638 7818,7699 7804,8964 2514,8904"/>
              </emma:interpretation>
              <emma:one-of disjunction-type="recognition" id="oneOf15">
                <emma:interpretation id="interp75" emma:lang="en-US" emma:confidence="0">
                  <emma:literal>to-channel,</emma:literal>
                </emma:interpretation>
                <emma:interpretation id="interp76" emma:lang="en-US" emma:confidence="0">
                  <emma:literal>pa-channel,</emma:literal>
                </emma:interpretation>
                <emma:interpretation id="interp77" emma:lang="en-US" emma:confidence="0">
                  <emma:literal>Pa-channel,</emma:literal>
                </emma:interpretation>
                <emma:interpretation id="interp78" emma:lang="en-US" emma:confidence="0">
                  <emma:literal>Pi-channel,</emma:literal>
                </emma:interpretation>
                <emma:interpretation id="interp79" emma:lang="en-US" emma:confidence="0">
                  <emma:literal>pi-channel,</emma:literal>
                </emma:interpretation>
              </emma:one-of>
            </emma:emma>
          </inkml:annotationXML>
          <inkml:trace contextRef="#ctx0" brushRef="#br1" timeOffset="189883.5335">1410 7318 5676,'-4'-19'5031,"4"19"-645,0 0 129,-14-27-1290,14 27-516,0 0-645,0 0-645,0 0-387,0 0-258,0 0-129,0 0-258,0 0 0,-14 21-129,8 8-129,6 12 1,-5 8-130,5 14 0,-2 8 0,2 9 0,0 2 0,7 7 0,2 0 0,4-4 0,-1-3 0,1-6 0,-1-10 0,-1-11 0,-2-9 0,-6-14 0,1-7 0,-4-25 0,0 27 0,-16-27-1420,16 0-2063,0 0-1677,-23-23 387,10-6-387,1-4 129</inkml:trace>
          <inkml:trace contextRef="#ctx0" brushRef="#br1" timeOffset="190164.334">1369 7791 8901,'19'-78'4515,"1"50"129,1 3-258,1 0-1161,24 19-1161,-16-10-387,22 16-645,-13 0-258,9 4-129,-9 5-258,0 7 0,-10-2-257,-6 6-130,-14-1 0,-8 3 0,-6-3 0,-15 1 0,-12-1 0,-7-5 0,-5 2 0,-6-8 0,0 2 0,-1-10 0,17 13-2452,-5-13-2321,7 0-258,7 0 129,25 0-516</inkml:trace>
          <inkml:trace contextRef="#ctx0" brushRef="#br1" timeOffset="190663.5349">2073 7766 4902,'103'23'3225,"-64"-21"-1161,-17 0-2322,-6-2-1419,18 7-1032,-34-7-258</inkml:trace>
          <inkml:trace contextRef="#ctx0" brushRef="#br1" timeOffset="190507.5346">2073 7766 4773,'25'-10'2193,"-25"10"-1935,20 0-258,-20 0-2193,0 0-516</inkml:trace>
          <inkml:trace contextRef="#ctx0" brushRef="#br1" timeOffset="190991.1355">2858 7679 14964,'-6'-18'4773,"6"18"-258,-34-5 0,4 5-3225,9 5-645,-6 8-258,2 8-258,2 2 0,2 4-258,10 3 0,2 0 0,9 6-387,4-9 0,19 10-387,0-17 0,16 8-129,-5-21-387,16 11-1161,-6-13-1548,-5-10-258,6-4 129,-17-21-258</inkml:trace>
          <inkml:trace contextRef="#ctx0" brushRef="#br1" timeOffset="191474.7363">3021 7409 15609,'-9'-54'5031,"8"37"0,1 17-129,-2-20-3354,2 20-902,14 13-646,0 8 0,-5 4 0,7 12 0,-5 4 0,-1 7 0,-2 5 0,-1 6 0,-4-4 0,-1 4 0,-2-4 0,0-7 0,0-5 0,0-9 0,0-9 0,0-9 0,0-16 0,0 0 0,0 0 0,16-31 0,-7 6 0,0-7 0,2 0 0,3-1 0,-2 2 0,1 5 0,-1 3 0,1 5 0,-13 18 0,24-16 0,-24 16 0,34 0 0,-16 10 0,5 6 0,-1 8 0,1 2 0,0 4 0,-4 2 0,3 6 0,-12-11 0,12 21-904,-17-22-4127,2 3-258,-7-10 129,0 1-387</inkml:trace>
          <inkml:trace contextRef="#ctx0" brushRef="#br1" timeOffset="192145.5375">3984 7747 14448,'-15'-36'4773,"-2"22"-129,-8 7-129,-9-6-3096,12 13-645,-10 4-387,6 12-129,-3 4-129,6 3 0,5 5-129,6 2 0,7 1 0,5 1 0,0-2 0,7-3 0,9-1 0,2-6-129,3-2 129,-2-8 0,3-4 0,1-6 129,-4-9 0,3-6 129,-4-11 129,3 3 130,-5-11-517,2 5 0,-6-1 0,4 7 0,-5 0 0,-11 23 0,27-23 0,-27 23 0,28 0 0,-12 18 0,0 3 0,0 7 0,2 4 0,-4 0 0,2 6 0,-11-13-259,15 12-3740,-13-16-903,-2-3-258,-5-18-258,0 0 258</inkml:trace>
          <inkml:trace contextRef="#ctx0" brushRef="#br1" timeOffset="192551.1382">4345 7749 14964,'5'-16'5160,"-5"16"-129,21-15-129,-8 24-2709,-13-9-1676,25 30-517,-13-10 0,2 8 0,-3 4 0,-2 1 0,0 2 0,-7-5 0,1-1 0,-3-6 0,2-4-130,-2-19-128,0 0 129,0 0 129,7-14 129,0-9 129,0-7-128,6-2-130,-3-4 0,8 4 0,-4 0 0,6 6 0,-2 4 0,3 6 0,-1 7 0,3 9 0,-2 0 0,2 18 0,-3 7 0,-2 5 0,1 6 0,-8-1 0,8 13-130,-19-21-3353,8 5-1677,-3-14 129,-5-18-258,21 11-129</inkml:trace>
          <inkml:trace contextRef="#ctx0" brushRef="#br1" timeOffset="192925.5389">4916 7756 15738,'0'-16'5031,"0"16"0,0 0-387,0 0-3096,23 16-773,-11 5-775,6 7 0,-6 6 0,1 0 0,-1 5 0,-6-9 0,1 2-517,-7-12 1,5-2 0,-5-18 0,0 0 258,18 0 258,-6-23 129,6 0 387,-4-13 0,10 4 129,-5-4-128,4 10-517,-5-3 0,3 10 0,-5 8 0,4 7 0,-2 4 0,-2 15 0,0 6 0,-4 4 0,1 11 0,-6-10 0,12 20-2710,-12-17-2192,4-2-387,-2-8 129,-9-19-387</inkml:trace>
          <inkml:trace contextRef="#ctx0" brushRef="#br1" timeOffset="193299.9395">5480 7921 13029,'32'-11'5031,"-8"4"-258,8 2 129,-3-18-2322,24 19-1161,-12-14-645,14 6-515,-8-6-259,1 0 0,-9-1 0,-9 1 0,-10 0 0,-15 1 0,-5 17 0,-16-27 0,-11 20 0,-7 5 0,1 2 0,-5 2 0,3 10 0,3 10 0,5 2 0,4 7 0,10 2 0,4 8 0,9 7 0,2-1-388,18 4-257,1-13 129,17 4-258,-6-20-129,19 6-129,-12-28-129,18 4-645,-18-15-2322,4-17-129,0-4-387,-13-13 258</inkml:trace>
          <inkml:trace contextRef="#ctx0" brushRef="#br1" timeOffset="193502.7399">6282 7218 16125,'0'-28'5160,"-7"8"0,7 20-129,-7 20-3740,7 17-1291,1 6 0,8 12 0,-3 9 0,-1 6 0,7 11 0,-12-6-4516,4 0-515,-2-9-258,5-4 0</inkml:trace>
          <inkml:trace contextRef="#ctx0" brushRef="#br1" timeOffset="193658.7402">6648 8119 13029,'0'64'1161,"-16"-25"-1161,-7 0 0,5 16-3870,-19-16-645</inkml:trace>
        </inkml:traceGroup>
        <inkml:traceGroup>
          <inkml:annotationXML>
            <emma:emma xmlns:emma="http://www.w3.org/2003/04/emma" version="1.0">
              <emma:interpretation id="{44E83035-9AD7-4092-ACF6-B2DC15DD4C02}" emma:medium="tactile" emma:mode="ink">
                <msink:context xmlns:msink="http://schemas.microsoft.com/ink/2010/main" type="inkWord" rotatedBoundingBox="8707,7821 10615,7843 10601,9021 8693,8999"/>
              </emma:interpretation>
              <emma:one-of disjunction-type="recognition" id="oneOf16">
                <emma:interpretation id="interp80" emma:lang="en-US" emma:confidence="0">
                  <emma:literal>Visor</emma:literal>
                </emma:interpretation>
                <emma:interpretation id="interp81" emma:lang="en-US" emma:confidence="0">
                  <emma:literal>visor</emma:literal>
                </emma:interpretation>
                <emma:interpretation id="interp82" emma:lang="en-US" emma:confidence="0">
                  <emma:literal>Visa</emma:literal>
                </emma:interpretation>
                <emma:interpretation id="interp83" emma:lang="en-US" emma:confidence="0">
                  <emma:literal>Visas</emma:literal>
                </emma:interpretation>
                <emma:interpretation id="interp84" emma:lang="en-US" emma:confidence="0">
                  <emma:literal>Vs</emma:literal>
                </emma:interpretation>
              </emma:one-of>
            </emma:emma>
          </inkml:annotationXML>
          <inkml:trace contextRef="#ctx1" brushRef="#br1">8319 7467,'0'0,"0"0,0 0,0 0,0 0,0 0,0 0</inkml:trace>
          <inkml:trace contextRef="#ctx0" brushRef="#br1" timeOffset="194688.342">7545 7578 9933,'12'-20'4773,"4"2"-129,-16 18-129,18-3-1419,-18 3-1677,21 0-258,-21 0-258,27 32-258,-11-5 129,5 13-387,-3 5 130,5 12-517,-3 5 0,3 9 0,-2 2 0,1 2 0,-3-2 0,3-7 0,-5-8 0,1-10 0,-5-14 0,-1-12 0,-12-22 0,20 0 0,-13-25 0,0-13 0,-2-17 0,4-11 0,0-15 0,3-8 0,3-4 0,2-8 0,6-1 0,6 6 0,-4 16 0,0 9 0,0 18 0,-6 10 0,1 20 0,-20 23 0,23 9 0,-23 14-4516,0 12-644,0 8-258,0 9-129</inkml:trace>
          <inkml:trace contextRef="#ctx0" brushRef="#br1" timeOffset="195265.543">8580 7998 15738,'3'-34'4644,"-3"34"0,-24-11-387,-3 8-3612,2 3-387,-3 8-129,-1 8 0,1 4-129,3 1-129,7 1 129,5-3-129,10-1 129,3 0 0,0-18 0,21 28 129,1-17-129,8 1 129,2-3 129,5 6 0,-3-5-129,3 6 129,-5-2 0,-3 4 0,-8-2 0,-5 6-129,-9-5 129,-7 5-129,-1-4 1,-14-1-130,-6-1 0,-6-3 0,-5-4 0,-3-2 0,-1-4 0,-1-3 0,-1 0 0,5-3 0,2-4-130,1-4-257,12 6-387,-7-17-774,25 22-2580,-7-19-774,7 19 129,0 0-258</inkml:trace>
          <inkml:trace contextRef="#ctx0" brushRef="#br1" timeOffset="195951.9442">9041 8055 14706,'5'-63'4902,"-10"40"-258,-8 5 0,13 18-2967,-34-5-774,18 12-258,-5 14-387,3 10 0,-1 8-258,3 5 130,1 6-130,7 2 0,4-1 0,4-3 0,0-1 0,12-7-130,6-4 260,5-7-130,4-6 0,5-7 0,2-7 0,3-8 0,-5-1 0,2-7 0,-6-9 0,-3-3 0,-9-6 0,-5-2 0,-7-1 0,-4-4 0,-4 3 0,-10-1 0,1 9 0,-6-3-388,19 24-386,-30-25 0,30 25 0,-25-7 0,25 7 0,-18 0 0,18 0 258,0 0 258,0 16 0,0-16 258,0 0 129,12 9 129,-12-9 129,29 0 129,-29 0 129,41-5 0,-24-6 0,12 8 129,-9-8 0,8 11-129,-8-9 1,4 9-646,-6 0 0,4 2 0,-5 7 0,1 7 0,-2 3 0,-2 6 0,-1 2 0,-2 1 0,-6 4 0,-3-5 0,-1 5 0,-4-12 0,3 10-3097,-11-14-1934,1 0 0,10-16-129,-17 11-258</inkml:trace>
        </inkml:traceGroup>
        <inkml:traceGroup>
          <inkml:annotationXML>
            <emma:emma xmlns:emma="http://www.w3.org/2003/04/emma" version="1.0">
              <emma:interpretation id="{5F1EE09F-F6F0-4BD1-93BA-DB4E952C8DBE}" emma:medium="tactile" emma:mode="ink">
                <msink:context xmlns:msink="http://schemas.microsoft.com/ink/2010/main" type="inkWord" rotatedBoundingBox="11209,8419 11839,8427 11837,8655 11206,8647"/>
              </emma:interpretation>
              <emma:one-of disjunction-type="recognition" id="oneOf17">
                <emma:interpretation id="interp85" emma:lang="en-US" emma:confidence="1">
                  <emma:literal>=</emma:literal>
                </emma:interpretation>
                <emma:interpretation id="interp86" emma:lang="en-US" emma:confidence="0">
                  <emma:literal>I</emma:literal>
                </emma:interpretation>
                <emma:interpretation id="interp87" emma:lang="en-US" emma:confidence="0">
                  <emma:literal>tm</emma:literal>
                </emma:interpretation>
                <emma:interpretation id="interp88" emma:lang="en-US" emma:confidence="0">
                  <emma:literal>tv</emma:literal>
                </emma:interpretation>
                <emma:interpretation id="interp89" emma:lang="en-US" emma:confidence="0">
                  <emma:literal>to</emma:literal>
                </emma:interpretation>
              </emma:one-of>
            </emma:emma>
          </inkml:annotationXML>
          <inkml:trace contextRef="#ctx0" brushRef="#br1" timeOffset="196326.3448">10049 8012 10449,'18'-14'4902,"-18"14"129,25-18-129,-9-2-1161,19 18-1677,-15-17-516,21 12-1418,-4-6-130,13 8 0,-2 0 0,5-1 0,-1 5 0,-6-1 0,6 11 0,-17-8-4774,-1 5-128,-14-3-258,-20-3-387</inkml:trace>
          <inkml:trace contextRef="#ctx0" brushRef="#br1" timeOffset="196560.3453">10241 8103 17931,'0'0'5160,"15"21"-129,2-21-386,28 2-4645,-10-4 0,13-2 0,2-5 0,0 1 0,2 4 0,-13-14 0,2 16-4516,-16-3-515,-4 5-129,-21 0-258</inkml:trace>
        </inkml:traceGroup>
        <inkml:traceGroup>
          <inkml:annotationXML>
            <emma:emma xmlns:emma="http://www.w3.org/2003/04/emma" version="1.0">
              <emma:interpretation id="{1ECEAE1F-0721-4005-B2B1-CC9855A2A97A}" emma:medium="tactile" emma:mode="ink">
                <msink:context xmlns:msink="http://schemas.microsoft.com/ink/2010/main" type="inkWord" rotatedBoundingBox="12317,7841 15515,7878 15504,8829 12306,8793"/>
              </emma:interpretation>
              <emma:one-of disjunction-type="recognition" id="oneOf18">
                <emma:interpretation id="interp90" emma:lang="en-US" emma:confidence="0">
                  <emma:literal>Vss-Vi</emma:literal>
                </emma:interpretation>
                <emma:interpretation id="interp91" emma:lang="en-US" emma:confidence="0">
                  <emma:literal>Vs-Vi</emma:literal>
                </emma:interpretation>
                <emma:interpretation id="interp92" emma:lang="en-US" emma:confidence="0">
                  <emma:literal>Vs-vie</emma:literal>
                </emma:interpretation>
                <emma:interpretation id="interp93" emma:lang="en-US" emma:confidence="0">
                  <emma:literal>rss-VI'</emma:literal>
                </emma:interpretation>
                <emma:interpretation id="interp94" emma:lang="en-US" emma:confidence="0">
                  <emma:literal>Vs-via</emma:literal>
                </emma:interpretation>
              </emma:one-of>
            </emma:emma>
          </inkml:annotationXML>
          <inkml:trace contextRef="#ctx0" brushRef="#br1" timeOffset="198416.7485">11184 7512 13674,'-12'-39'5160,"12"39"-387,-11-27-258,11 27-1935,0 0-1290,0 0-515,-4 27-775,11 5 0,9 9 0,8 12 0,1 8 0,7 13 0,0 6 0,1 4 0,-1-2 0,-1-6 0,-6-6 0,-4-13 0,-5-11 0,-2-14 0,-14-32 0,16 11 0,-11-24 0,3-19 0,-7-16 0,6-7 0,2-11 0,4-10 0,-1-6 0,4-2 0,0 4 0,0 5 0,-1 11 0,-5 7 0,-3 13 0,-5 8 0,2 15 0,-4 21 0,0 0 0,-22 0-4000,19 14-1031,-3 8-258,6 6-258</inkml:trace>
          <inkml:trace contextRef="#ctx0" brushRef="#br1" timeOffset="198869.1493">12027 7837 12513,'0'-17'4515,"0"17"-258,-41-4 0,15 4-2322,-3 7-1290,-3 2-129,7 4-387,2-1 0,5 1-129,18-13 0,-10 28 129,10-28-129,12 25 129,6-9 0,9 3 0,-1-1 258,6 5-129,-2-1 0,4 4 0,-5-1-129,-1 0 129,-6-2 0,-5-1 129,-6-5-258,-6 3 129,-5-20 0,-7 27 0,-12-18 1,-4-2-259,-8-4 0,-2-1 0,-3-2 0,-1 0 0,3-5-130,0-6-386,11 11-645,-9-5-3225,32 5-387,-25-11 129,25 11-387</inkml:trace>
          <inkml:trace contextRef="#ctx0" brushRef="#br1" timeOffset="199259.15">12351 7916 15093,'9'-36'4773,"-9"36"-258,-22-19 0,-2 8-3225,24 11-516,-31 2-387,31-2 0,-25 18-258,25-18-129,-10 26 0,10-10 0,2 0 0,10 0 0,4 6 0,5-3 0,4 2 0,4 1 129,-1-1 0,1 2 129,-6-3 0,-2 1-128,-21-21-130,21 32 0,-21-32 0,-1 29 0,-15-19 0,-6-3 0,-3 1 0,-5-5 0,2 4 0,-10-9-775,10 2-3869,-4-1-387,9 1 258,1-4-516</inkml:trace>
          <inkml:trace contextRef="#ctx0" brushRef="#br1" timeOffset="199711.5508">12934 7862 13545,'15'-17'4644,"-15"17"-387,-6-16 258,6 16-2580,-19-11-1161,-1 9-387,20 2-129,-34 0 0,34 0-129,-28 0 129,28 0 0,-21 2 0,21-2-129,0 0 258,0 0 0,0 0 1,23 0-388,3 0 0,10-4 0,3-1 0,11 1 0,-2-3 0,3 6 0,-6-5 0,-4 4 0,-9-1 0,-5 1 0,-8 2 0,-19 0 0,21 0 0,-21 0 0,0 0 0,0 0 0,0 11 0,0-11-4516,-26 9-902,4-8 258,1 7-258</inkml:trace>
          <inkml:trace contextRef="#ctx0" brushRef="#br1" timeOffset="201443.1538">13354 7544 14190,'4'-36'4773,"-4"36"-258,19-14 129,6 18-2838,-25-4-645,45 35-645,-19-3 129,10 11-387,-4 7 1,2 5-259,-2 9 0,-2 2 0,-7 0 0,-2-2 0,-5-9 0,-3-7 0,-6-13 0,-2-6 0,-5-29 0,0 0 0,0-20 0,2-17 0,-2-15 0,0-3 0,2-11 0,7-7 0,0 1 0,5 0 0,0 7 0,2 6 0,-3 7 0,-1 8 0,-3 10 0,-4 7 0,-5 27 0,0-16-646,0 16-4256,13 20-516,-1 7 258,-3 6-516</inkml:trace>
          <inkml:trace contextRef="#ctx0" brushRef="#br1" timeOffset="201677.1542">14192 7811 15738,'23'-4'4902,"-23"4"0,11 9-129,-9 20-3096,-2-12-1032,0 12-515,0-1-130,0 6 0,0 0 0,1 0 0,6-2 0,1-6 0,4-1 0,-12-25-775,32 16-2450,-32-16-1548,32-33-129,-16-10 0,-3-11-387</inkml:trace>
          <inkml:trace contextRef="#ctx0" brushRef="#br1" timeOffset="201817.5545">14281 7421 13287,'-34'-50'4902,"34"50"-387,-19-19 258,19 19-1419,0 0-2451,1 12-903,-1 4-3096,4 11-1290,-2 3-258,-2 4-258,0 5-387</inkml:trace>
        </inkml:traceGroup>
      </inkml:traceGroup>
    </inkml:traceGroup>
    <inkml:traceGroup>
      <inkml:annotationXML>
        <emma:emma xmlns:emma="http://www.w3.org/2003/04/emma" version="1.0">
          <emma:interpretation id="{6292F371-2664-4A49-8145-082F020B351E}" emma:medium="tactile" emma:mode="ink">
            <msink:context xmlns:msink="http://schemas.microsoft.com/ink/2010/main" type="paragraph" rotatedBoundingBox="8932,9599 15919,9359 15949,10218 8962,104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57D982-C87F-4CCB-BA1E-F25AF2D2E5C4}" emma:medium="tactile" emma:mode="ink">
              <msink:context xmlns:msink="http://schemas.microsoft.com/ink/2010/main" type="line" rotatedBoundingBox="8932,9599 15919,9359 15949,10218 8962,10458"/>
            </emma:interpretation>
          </emma:emma>
        </inkml:annotationXML>
        <inkml:traceGroup>
          <inkml:annotationXML>
            <emma:emma xmlns:emma="http://www.w3.org/2003/04/emma" version="1.0">
              <emma:interpretation id="{DFEE451C-87C1-43F2-86CB-045E286794FD}" emma:medium="tactile" emma:mode="ink">
                <msink:context xmlns:msink="http://schemas.microsoft.com/ink/2010/main" type="inkWord" rotatedBoundingBox="8934,9668 11619,9575 11646,10366 8962,10458"/>
              </emma:interpretation>
              <emma:one-of disjunction-type="recognition" id="oneOf19">
                <emma:interpretation id="interp95" emma:lang="en-US" emma:confidence="0">
                  <emma:literal>VSD=</emma:literal>
                </emma:interpretation>
                <emma:interpretation id="interp96" emma:lang="en-US" emma:confidence="0">
                  <emma:literal>VsD =</emma:literal>
                </emma:interpretation>
                <emma:interpretation id="interp97" emma:lang="en-US" emma:confidence="0">
                  <emma:literal>VFD =</emma:literal>
                </emma:interpretation>
                <emma:interpretation id="interp98" emma:lang="en-US" emma:confidence="0">
                  <emma:literal>VsD=</emma:literal>
                </emma:interpretation>
                <emma:interpretation id="interp99" emma:lang="en-US" emma:confidence="0">
                  <emma:literal>Vsd =</emma:literal>
                </emma:interpretation>
              </emma:one-of>
            </emma:emma>
          </inkml:annotationXML>
          <inkml:trace contextRef="#ctx0" brushRef="#br1" timeOffset="203517.9575">7783 9207 16512,'-5'-46'4644,"3"28"0,2 18-129,0 0-3612,3 21-258,13 17-387,0 6 0,8 13 0,1 5-128,5 11-130,0 0 0,0-1 0,-1-10 0,-4-4 0,-2-8 0,-4-9 0,-4-11 0,-1-5 0,-14-25 0,16 11 0,-16-11 0,5-30 0,-5-6 0,2-8 0,-2-11 0,3-13 0,3-10 0,3-1 0,-4-1 0,4 13 0,-2 6 0,-3 10 0,3 17 0,-6 14 0,19 26-2065,-18 13-3095,10 19-258,-3 1-129</inkml:trace>
          <inkml:trace contextRef="#ctx0" brushRef="#br1" timeOffset="203939.1582">8589 9522 17673,'0'0'4644,"0"0"129,-14 0-258,-8 2-3741,4 14-386,-3 0-388,2 3 0,1-1 0,5-2 0,13-16 0,-3 27 0,3-27 0,19 19 0,3-8 0,6 0 0,2 1 0,4 2 0,-4-1 0,1 1 0,-10-1 0,0 1 0,-21-14 0,20 21 0,-20-21 0,-2 22 0,2-22 0,-35 16 0,10-11 0,-7-2 0,-4 3 0,-5-4 0,6-2 0,-5 0 0,10 1 0,-13-1-2581,20-1-2321,2-3-258,21 4-129,0 0-129</inkml:trace>
          <inkml:trace contextRef="#ctx0" brushRef="#br1" timeOffset="204453.9591">9032 9556 16125,'9'-22'5160,"-9"22"-258,0 13 0,0-13-3224,3 36-1678,-3-12 0,4 14 0,-1 1 0,3-2 0,1 2 0,-5-8 0,6 1 0,-8-32 0,11 37-2065,-11-37-515,0 0-645,0-25-387,7 6 387,-9-26 387,2 8 1032,-5-17 1032,-7-1 1677,6 7 774,-13-3 774,13 15 516,-8-1 0,14 37-258,-10-38-645,10 38-516,12 0-258,15 15-387,-4-1-257,18 12-646,-2-1 0,12 7 0,-3 0 0,4 2 0,-9-2 0,-4 0 0,-12-3 0,-11-1 0,-16-3 0,-18 2 0,-18-6 0,-14-1 0,-5 3 0,-18-14 0,7 10-4387,-5-6-773,16 1-258,4-5-129</inkml:trace>
          <inkml:trace contextRef="#ctx0" brushRef="#br1" timeOffset="204719.1596">9886 9645 18318,'71'-23'5160,"-38"16"0,-2-2-1031,4 9-4129,-1-2 0,9 2 0,-2-2 0,-2 2 0,4 0 0,-15 0 0,-1 5-3871,-27-5-1289,17 18 129,-17-18-645</inkml:trace>
          <inkml:trace contextRef="#ctx0" brushRef="#br1" timeOffset="204906.3599">10046 9750 18189,'23'12'4902,"5"-8"129,1-2-516,13 6-4385,-6-6-130,7-2 0,3 4 0,-9-4 0,18 0-3871,-17 0-902,-4-2 0,-6-3-516</inkml:trace>
        </inkml:traceGroup>
        <inkml:traceGroup>
          <inkml:annotationXML>
            <emma:emma xmlns:emma="http://www.w3.org/2003/04/emma" version="1.0">
              <emma:interpretation id="{B7A75A9E-58B4-4487-909C-DFADC29B78B3}" emma:medium="tactile" emma:mode="ink">
                <msink:context xmlns:msink="http://schemas.microsoft.com/ink/2010/main" type="inkWord" rotatedBoundingBox="12562,9475 15919,9359 15948,10200 12591,10316"/>
              </emma:interpretation>
              <emma:one-of disjunction-type="recognition" id="oneOf20">
                <emma:interpretation id="interp100" emma:lang="en-US" emma:confidence="0">
                  <emma:literal>Vss-Vo</emma:literal>
                </emma:interpretation>
                <emma:interpretation id="interp101" emma:lang="en-US" emma:confidence="0">
                  <emma:literal>Vs-Vo</emma:literal>
                </emma:interpretation>
                <emma:interpretation id="interp102" emma:lang="en-US" emma:confidence="0">
                  <emma:literal>Vss-V0</emma:literal>
                </emma:interpretation>
                <emma:interpretation id="interp103" emma:lang="en-US" emma:confidence="0">
                  <emma:literal>Vis-Vo</emma:literal>
                </emma:interpretation>
                <emma:interpretation id="interp104" emma:lang="en-US" emma:confidence="0">
                  <emma:literal>rss-Vo</emma:literal>
                </emma:interpretation>
              </emma:one-of>
            </emma:emma>
          </inkml:annotationXML>
          <inkml:trace contextRef="#ctx0" brushRef="#br1" timeOffset="206653.563">11414 9243 14577,'7'-77'5031,"-7"42"0,3 4-258,-3-6-1806,0 37-2579,7-28-388,-7 28 0,18 16 0,-2 19 0,4 13 0,3 13 0,5 8 0,4 8 0,4 3 0,-4-4 0,2-7 0,-6-12 0,-1-10 0,-6-10 0,-3-10 0,-6-10 0,-12-17 0,20 2 0,-15-11 0,1-17 0,-3-10 0,3-10 0,-6-13 0,3-10 0,-1-9 0,-2-4 0,2-7 0,-1 7 0,3 9 0,-2 9 0,3 18 0,-5 8 0,0 38 0,13-21 0,6 37-2452,-12 9-2708,7 14-258,-1 4 0</inkml:trace>
          <inkml:trace contextRef="#ctx0" brushRef="#br1" timeOffset="207027.9636">12145 9389 13545,'23'-9'4773,"-23"9"-258,0 0 258,0 0-1032,-16 0-2967,-4 3-387,6 13-128,-2-1-259,3 4 0,6 1 0,6-4 0,1 0 0,12 0 0,8 0 0,4 0 0,1-2 0,6 2 0,-6-2 0,-1 2 0,-4-2 0,-4 1 0,-16-15 0,12 23 0,-12-23 0,-8 21 0,-8-14 0,-4 0 0,-3 0 0,-6-3 0,3 3 0,-8-7 0,14 13-517,-5-13-4385,4 1-129,5-1 0,16 0-129</inkml:trace>
          <inkml:trace contextRef="#ctx0" brushRef="#br1" timeOffset="207417.9643">12561 9470 13674,'37'-48'4773,"-35"32"0,-2 16 0,-11-28-1677,11 28-1935,-28 0-644,28 0-517,-32 4 0,32-4 0,-27 24 0,18-6 0,4 0 0,5 2 0,0-1 0,9-1 0,9 1 0,8-3 0,3-1 0,6 1 0,1-4 0,1-1 0,-5 0 0,-2-1 0,-8-3 0,-6 4 0,-16-11 0,-2 20 0,-19-10 0,-10-1 0,-6 4 0,-9-6 0,3 7 0,-17-11-2065,19 5-2837,0-7-258,11 1-129,5-2-258</inkml:trace>
          <inkml:trace contextRef="#ctx0" brushRef="#br1" timeOffset="207636.3647">13226 9433 17544,'84'-5'4644,"-52"5"129,-2 0-387,-12 0-3483,12 0-903,4 9-903,-9-4-3483,8-5-258,3 0 0,-2-7-516</inkml:trace>
          <inkml:trace contextRef="#ctx0" brushRef="#br1" timeOffset="207979.5653">13914 9084 16512,'13'-16'4773,"-13"16"129,18 18-258,-18-18-2967,32 54-1418,-18-14-259,11 14 0,-6-1 0,6 4 0,-5 0 0,1-4 0,-1-5 0,-4-7 0,-2-9 0,-1-8 0,-13-24 0,23 12 0,-23-12 0,23-34 0,-13-9 0,5-10 0,-3-16 0,6-11 0,-2-4 0,-2 0 0,-1 10 0,-5 6 0,5 17 0,-10 4 0,14 40 0,-17 7-4774,0 0-644,10 23 258,-3 11-387</inkml:trace>
          <inkml:trace contextRef="#ctx0" brushRef="#br1" timeOffset="208291.5659">14660 9325 14319,'-14'23'4902,"-2"-7"-387,-2 7 129,2-7-2451,7 21-1161,-7-8-387,12 10-128,1-5-517,3 1 0,10-5 0,10-1 0,1-10 0,8-3 0,-1-8 0,2-8 0,-5-4 0,2-12 0,-11-12 0,-3-6 0,-12-11 0,-1 1 0,-9-4 0,-10 2 0,-4 8 0,-13-8 0,6 23-2839,-9 7-2321,3 10-258,1 5-387</inkml:trace>
        </inkml:traceGroup>
      </inkml:traceGroup>
    </inkml:traceGroup>
    <inkml:traceGroup>
      <inkml:annotationXML>
        <emma:emma xmlns:emma="http://www.w3.org/2003/04/emma" version="1.0">
          <emma:interpretation id="{898189EE-6325-47B8-B158-8F8506115F48}" emma:medium="tactile" emma:mode="ink">
            <msink:context xmlns:msink="http://schemas.microsoft.com/ink/2010/main" type="paragraph" rotatedBoundingBox="1649,11622 22847,10844 22913,12637 1715,13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EF22FE-86AB-48BB-B711-C840022D04ED}" emma:medium="tactile" emma:mode="ink">
              <msink:context xmlns:msink="http://schemas.microsoft.com/ink/2010/main" type="line" rotatedBoundingBox="1649,11622 22847,10844 22913,12637 1715,13416"/>
            </emma:interpretation>
          </emma:emma>
        </inkml:annotationXML>
        <inkml:traceGroup>
          <inkml:annotationXML>
            <emma:emma xmlns:emma="http://www.w3.org/2003/04/emma" version="1.0">
              <emma:interpretation id="{958F56C2-8D60-406F-964A-2162940DB974}" emma:medium="tactile" emma:mode="ink">
                <msink:context xmlns:msink="http://schemas.microsoft.com/ink/2010/main" type="inkWord" rotatedBoundingBox="1653,11736 4542,11630 4574,12513 1685,12619"/>
              </emma:interpretation>
              <emma:one-of disjunction-type="recognition" id="oneOf21">
                <emma:interpretation id="interp105" emma:lang="en-US" emma:confidence="0">
                  <emma:literal>Thin</emma:literal>
                </emma:interpretation>
                <emma:interpretation id="interp106" emma:lang="en-US" emma:confidence="0">
                  <emma:literal>1 in</emma:literal>
                </emma:interpretation>
                <emma:interpretation id="interp107" emma:lang="en-US" emma:confidence="0">
                  <emma:literal>¥ in</emma:literal>
                </emma:interpretation>
                <emma:interpretation id="interp108" emma:lang="en-US" emma:confidence="0">
                  <emma:literal>Tsin</emma:literal>
                </emma:interpretation>
                <emma:interpretation id="interp109" emma:lang="en-US" emma:confidence="0">
                  <emma:literal>= in</emma:literal>
                </emma:interpretation>
              </emma:one-of>
            </emma:emma>
          </inkml:annotationXML>
          <inkml:trace contextRef="#ctx0" brushRef="#br1" timeOffset="222487.5908">572 11269 13029,'-23'-18'4773,"-2"4"-258,25 14 0,0 0-2967,-29-13-516,29 13-258,0 0-387,0 0 0,0 0-129,0 0 0,22 9 129,4 0 0,10-4 0,12 3-257,11-3-130,19 0 0,9-5 0,22-2 0,3-6 0,5-3 0,-1-3 0,-4-1 0,-14 1 0,-17 2 0,-17 3 0,-19 0 0,-17 7 0,-28 2 0,18-2 0,-18 2 0,-14 0 0,-9 0 0,7 16-130,-25-8-4901,11 2-387,-8 3 387,1-1-387</inkml:trace>
          <inkml:trace contextRef="#ctx0" brushRef="#br1" timeOffset="222908.7915">1173 11336 15738,'0'0'4902,"2"15"129,5 17-387,-7 0-3483,12 19-516,-3 4 1,7 6-646,-1-1 0,1-1 0,-4-6 0,0-6 0,-1-8 0,0-7 0,-4-5 0,-2-10 0,-5-17 0,7 23 0,-7-23 0,0 0 0,8 18-517,-8-18-4385,0 0-129,-11 0-129,11 0-129</inkml:trace>
          <inkml:trace contextRef="#ctx0" brushRef="#br1" timeOffset="223454.7925">1694 11838 11094,'0'-27'4902,"-2"2"-129,2 9 0,0 16-1032,-1-32-2451,8 16-387,-2-7-129,11 9-257,-3-5-517,8 10 0,-3 0 0,3 9 0,-1 0 0,1 10 0,-1 8 0,-4 7 0,-4 5 0,-7 2 0,-5 4 0,0-2 0,-14 1 0,-5-4 0,-6-1 0,-4-5 0,1 0 0,-1-8 0,6-1 0,2-5 0,5 0 0,16-11 0,-16 12 0,16-12 0,0 0 0,18 4 0,3-4 0,7 0 0,8-2 0,7-3 0,3-1 0,4-1 0,1 2 0,-1-2 0,5 7 0,-19-15-1420,7 14-3611,-10-5-258,-1 3-129,-7-4-258</inkml:trace>
          <inkml:trace contextRef="#ctx0" brushRef="#br1" timeOffset="223953.9934">2593 11372 12126,'-8'-78'4902,"7"58"-516,1 20 129,0-23-2322,0 23-2193,21 7-3483,-5 16-903,-4 2-258,8 11-258</inkml:trace>
          <inkml:trace contextRef="#ctx0" brushRef="#br1" timeOffset="223797.9931">2648 11619 14190,'0'0'5031,"0"0"-258,9 25 0,-9-25-3096,5 48-516,-3-23-258,12 9-644,-5-2-259,3-2 0,3 0 0,-15-30-1420,21 31-3224,-21-31-387,0 0 129,0 0-645</inkml:trace>
          <inkml:trace contextRef="#ctx0" brushRef="#br1" timeOffset="224421.9942">2895 11603 12900,'50'20'5031,"-29"3"-387,-3 2 129,3-11-2838,4 25-1032,-7-10-387,3 3-129,-7-6-258,-1-4 0,-2-4 0,-11-18 0,9 19-129,-9-19 129,0 0-129,0 0 0,-8-16 0,5-2 0,3-7 0,0-5 129,0-4 0,11 2 0,-1-5 129,4 5 0,-1 5-128,3 6-130,-2 5 0,-14 16 0,29-4 0,-12 6 0,-17-2 0,32 36 0,-14-13 0,2 7 0,-2 2 0,-1 0 0,1 5 0,-7-6 0,12 13-1033,-9-17-3998,-5 1-129,-7-8 0,1-1-387</inkml:trace>
        </inkml:traceGroup>
        <inkml:traceGroup>
          <inkml:annotationXML>
            <emma:emma xmlns:emma="http://www.w3.org/2003/04/emma" version="1.0">
              <emma:interpretation id="{AFB9FD6D-CF8B-4D47-90C3-B73733CF79BB}" emma:medium="tactile" emma:mode="ink">
                <msink:context xmlns:msink="http://schemas.microsoft.com/ink/2010/main" type="inkWord" rotatedBoundingBox="5175,11514 9471,11290 9525,12317 5229,12542"/>
              </emma:interpretation>
              <emma:one-of disjunction-type="recognition" id="oneOf22">
                <emma:interpretation id="interp110" emma:lang="en-US" emma:confidence="1">
                  <emma:literal>saturation,</emma:literal>
                </emma:interpretation>
                <emma:interpretation id="interp111" emma:lang="en-US" emma:confidence="0">
                  <emma:literal>Saturation,</emma:literal>
                </emma:interpretation>
                <emma:interpretation id="interp112" emma:lang="en-US" emma:confidence="0">
                  <emma:literal>saturation</emma:literal>
                </emma:interpretation>
                <emma:interpretation id="interp113" emma:lang="en-US" emma:confidence="0">
                  <emma:literal>saturations</emma:literal>
                </emma:interpretation>
                <emma:interpretation id="interp114" emma:lang="en-US" emma:confidence="0">
                  <emma:literal>Saturation</emma:literal>
                </emma:interpretation>
              </emma:one-of>
            </emma:emma>
          </inkml:annotationXML>
          <inkml:trace contextRef="#ctx0" brushRef="#br1" timeOffset="225139.5955">4311 11545 11352,'32'-48'5160,"-23"26"-516,-4 3 129,-5 19-1548,-18-25-1935,18 25-645,-37-6-258,14 6-258,-7 9 0,3 4-129,0 3 0,4 2 0,5 1-129,8-1 0,6 1 129,4-3 0,0-16-129,25 24 129,-2-12 0,7 0 0,6-1 129,3 0-129,4 1 129,1 4 0,1 0 0,-3 4 129,-2-2-129,-7 3 129,-8-3 1,-7 5-259,-13-4 0,-5 3 0,-14-6 0,-13-2 0,-8-1 0,-8-5 0,-5 1 0,-2-5 0,1-4 0,0 0 0,5-5 0,3-3 0,6-2 0,4-5 0,8 5 0,5-6 0,18 16 0,-23-22-259,23 22-1289,0 0-2838,0 0-645,20-5 129,-2 5-387,5 4-258</inkml:trace>
          <inkml:trace contextRef="#ctx0" brushRef="#br1" timeOffset="225638.7963">4855 11705 12900,'55'-52'5031,"-48"25"-387,-7-1 258,0 28-2709,-23-46-774,7 31-516,-16-6-258,6 14-515,-6 5-130,5 2 0,0 7 0,6 11 0,3 5 0,6 4 0,5 1 0,3 3 0,4-5 0,5 3 0,10-4 0,1-4 0,3 0 0,1-3 0,3-4 0,0-5 0,-2-3 0,1-5 0,-3-1 0,-1-5 0,-4-11 0,0 0 0,-1-5 0,-1 1 0,-3-3 0,0 5 0,2 2 0,-11 16 0,21-21 0,-21 21 0,30 0 0,-12 7 0,3 13 0,1-3 0,5 6 0,-4-3 0,5 12-1033,-28-32-1547,32 28-2322,-16-15 0,-16-13-129,27 9-258</inkml:trace>
          <inkml:trace contextRef="#ctx0" brushRef="#br1" timeOffset="226137.9972">5270 11525 12513,'-13'-21'5031,"18"-4"-387,19 18 129,9 8-2193,5-2-1419,22 1-645,8 5-1161,-4 4-3612,11-4-387,3 4-129,-5-4-258</inkml:trace>
          <inkml:trace contextRef="#ctx0" brushRef="#br1" timeOffset="225950.7969">5405 11038 17802,'5'-79'5031,"-5"54"258,0 25-644,0-17-4645,7 27 0,-5 15 0,7 13 0,-2 4 0,2 15 0,2 7 0,3 13 0,0 1 0,-1 7 0,1 3 0,0-7 0,0-1 0,-3-14 0,0-5 0,-11-26 0,12 8-2839,-12-43-2321,-9 21 129,-7-21-387,-2-10 129</inkml:trace>
          <inkml:trace contextRef="#ctx0" brushRef="#br1" timeOffset="227136.399">5912 11518 13416,'0'0'4644,"0"0"-129,-18 23 0,18 13-2838,-2-12-1032,2 17-129,0-3-258,4 1-129,3-4-129,5-3 129,1-3-258,1-6 258,0-5-129,2-7 129,-16-11 0,29 1 129,-29-1 0,23-16 0,-14-7 0,5 0 129,-3-7-129,3 1-129,-5 1 130,1 3-259,-1 4 0,-2 3 0,-7 18 0,15-18 0,-15 18 0,16 0 0,-16 0 0,17 18 0,-17-18 0,24 25 0,-24-25 0,24 30 0,-24-30 0,29 30 0,-13-16 0,0 1 0,-16-15 0,32 19 0,-16-13 0,4-5 0,-3-1 0,1-9 0,0-8 0,1-1 0,-4-11 0,-1 1 0,-7-9 0,-3-3 0,-4 1 0,-4-2 0,-8 6 0,-8-1 0,0 13 0,-1-2 0,3 15 0,-1-1 0,19 11 0,-27 0-517,27 0 130,-12 16 129,12-16 0,0 18 0,0-18 129,0 0 129,21 12 258,-1-8 0,3-4 0,7 0 258,0-7 1,8 5-517,-5-7 0,5 9 0,-6 0 0,3 0 0,-6 3 0,1 12 0,-3 1 0,-4 9 0,0 3 0,-4 4 0,-1 7 0,-7-1 0,1 4 0,-12-10 0,13 13-1807,-13-17-3095,0-3-258,0-25 129,3 21-129</inkml:trace>
          <inkml:trace contextRef="#ctx0" brushRef="#br1" timeOffset="227557.5997">7075 11628 13416,'37'-71'5031,"-31"41"-129,-6 5-129,-9-5-2322,9 30-1161,-23-15-386,23 15-904,-34 11 0,16 10 0,2 1 0,5 3 0,1 1 0,4 3 0,5-3 0,1-2 0,9 1 0,3-6 0,8 1 0,-1-8 0,6-1 0,2-8 0,-2-3 0,0-5 0,-2-13 0,0-3 0,-5-4 0,-1-2 0,-2 2 0,-3 6 0,-12 19 0,25-18 0,-25 18 0,25 11 0,-11 10 0,0 2 0,8 6 0,-1-3 0,7-1 0,-1-9-259,9 2-515,-6-18-129,13 2-516,-18-11-2838,7-14-387,-2-13-129,-5-10-129,0-9-387</inkml:trace>
          <inkml:trace contextRef="#ctx0" brushRef="#br1" timeOffset="228041.2006">7705 11541 6966,'-20'-46'4773,"20"28"129,20 7-387,15 11-387,1-18-1548,33 18-387,-8-16-645,22 11-516,-11-9-902,0 9-130,-9-4 0,-10 5 0,-10 4 0,-13 2 0,-14 12 0,-9 11 0,-3 5 0,-4 9 0,1 6 0,-1-1 0,4 11 0,-11-10-4645,7-1-257,-4-13-258,3-6-129</inkml:trace>
          <inkml:trace contextRef="#ctx0" brushRef="#br1" timeOffset="227791.6001">7822 11023 16770,'2'-64'4644,"-2"48"516,0 16-516,-16 4-3225,16 28-1289,0 3-130,3 19 0,1 5 0,3 13 0,0 5 0,2 5 0,0 0 0,-4-6 0,6 8 0,-11-31-1936,9 13-773,-11-36-1419,0-1-774,2-29-387,0 0 387,-26 0-516</inkml:trace>
          <inkml:trace contextRef="#ctx0" brushRef="#br1" timeOffset="228228.4009">8256 11329 17286,'-2'-119'4644,"1"75"129,1 10-387,0 18-4257,0 16-1935,14 11-2580,-12 8-258,3 8-129,0 8-516</inkml:trace>
        </inkml:traceGroup>
        <inkml:traceGroup>
          <inkml:annotationXML>
            <emma:emma xmlns:emma="http://www.w3.org/2003/04/emma" version="1.0">
              <emma:interpretation id="{936E2BFC-F12E-4A0C-9664-3A31C3745696}" emma:medium="tactile" emma:mode="ink">
                <msink:context xmlns:msink="http://schemas.microsoft.com/ink/2010/main" type="inkWord" rotatedBoundingBox="9831,11633 12684,11528 12717,12427 9864,12532"/>
              </emma:interpretation>
              <emma:one-of disjunction-type="recognition" id="oneOf23">
                <emma:interpretation id="interp115" emma:lang="en-US" emma:confidence="0">
                  <emma:literal>Ti</emma:literal>
                </emma:interpretation>
                <emma:interpretation id="interp116" emma:lang="en-US" emma:confidence="0">
                  <emma:literal>Tin</emma:literal>
                </emma:interpretation>
                <emma:interpretation id="interp117" emma:lang="en-US" emma:confidence="0">
                  <emma:literal>Tie</emma:literal>
                </emma:interpretation>
                <emma:interpretation id="interp118" emma:lang="en-US" emma:confidence="0">
                  <emma:literal>T;</emma:literal>
                </emma:interpretation>
                <emma:interpretation id="interp119" emma:lang="en-US" emma:confidence="0">
                  <emma:literal>Tim</emma:literal>
                </emma:interpretation>
              </emma:one-of>
            </emma:emma>
          </inkml:annotationXML>
          <inkml:trace contextRef="#ctx0" brushRef="#br1" timeOffset="229648.0034">10327 11084 15738,'5'-22'4773,"-5"22"129,30-12-129,13 12-3225,-2-7-515,28 7-1033,8-4 0,21 4 0,7 0 0,10 0 0,-3 0 0,-10 0 0,-10 0 0,-21 0 0,-5 7-1291,-36-7-3482,-30 0-516,0 0 387,-14-3-645</inkml:trace>
          <inkml:trace contextRef="#ctx0" brushRef="#br1" timeOffset="229850.8037">11013 11068 15093,'-10'43'5031,"8"-13"-129,0 0-129,6 20-2838,-4-6-902,0 17-1033,0 1 0,0 4 0,3 0 0,3-4 0,2 2 0,-4-18-775,14-3-3869,-11-13-387,4-9 258,-11-21-516</inkml:trace>
          <inkml:trace contextRef="#ctx0" brushRef="#br1" timeOffset="230225.2044">11488 11328 14448,'-25'-95'4773,"15"63"-258,3 11-258,7 21-2709,-8-18-2967,8 18-2580,0 13-387,9 4-387,4 5-258</inkml:trace>
          <inkml:trace contextRef="#ctx0" brushRef="#br1" timeOffset="230069.2041">11486 11413 15996,'16'-9'4773,"6"9"129,-17 14-258,2 27-3096,-7-12-774,6 10-644,-5 3-130,-1-1 0,6 6-130,-10-21-2063,4 3-2322,-2-10-516,2-19 258,0 0-516</inkml:trace>
          <inkml:trace contextRef="#ctx0" brushRef="#br1" timeOffset="228602.8015">8824 11529 14190,'0'-43'4644,"-2"25"-129,2 18 0,-25-11-2838,4 8-774,21 3-387,-34 10-258,20 10 0,-2 3-129,7 4 0,0 1 0,7 3 0,2-7 0,0 5 0,9-8 129,5 1 1,0-6-259,4-2 0,0-7 0,3-2 0,-5-5 0,6-3 0,-6-11 0,0-6 0,-2-8 0,-5-5 0,1 1 0,-6-8 0,8 16-259,-12-18-2579,2 15-1935,2 4-258,5 5 0,-9 18-258</inkml:trace>
          <inkml:trace contextRef="#ctx0" brushRef="#br1" timeOffset="228930.4021">8943 11392 12771,'19'17'4902,"-13"1"-129,-1 0 0,13 19-1935,-15-19-1161,17 19-774,-6-6-773,4 4-130,-2-5 0,0-1 0,-2-2 0,-3-10 0,-11-17 0,19 20 0,-19-20 0,22-5-130,-10-15 130,4-8 130,0-8-130,9-5 0,0-10 0,5 8 0,-5 2 0,4 7 0,-1 4 0,1 12 0,-5 11 0,1 11 0,-3 19 0,-1 9 0,4 12 0,-2-1 0,14 21-646,-6-13-4256,6-1-129,0-12 0,6-6-258</inkml:trace>
          <inkml:trace contextRef="#ctx0" brushRef="#br1" timeOffset="229117.6024">9969 11682 16383,'7'-20'4644,"-7"20"258,0 0-258,-18 20-3096,11 12-902,-9 3-646,-3 6 0,8 7-4129,-10-3-644,-2-1 0,-2-5-516</inkml:trace>
        </inkml:traceGroup>
        <inkml:traceGroup>
          <inkml:annotationXML>
            <emma:emma xmlns:emma="http://www.w3.org/2003/04/emma" version="1.0">
              <emma:interpretation id="{0E99CE74-8A22-4584-A8F1-FD15DBA60F8C}" emma:medium="tactile" emma:mode="ink">
                <msink:context xmlns:msink="http://schemas.microsoft.com/ink/2010/main" type="inkWord" rotatedBoundingBox="14028,11593 14794,11565 14818,12238 14052,12266"/>
              </emma:interpretation>
              <emma:one-of disjunction-type="recognition" id="oneOf24">
                <emma:interpretation id="interp120" emma:lang="en-US" emma:confidence="1">
                  <emma:literal>in</emma:literal>
                </emma:interpretation>
                <emma:interpretation id="interp121" emma:lang="en-US" emma:confidence="0">
                  <emma:literal>'In</emma:literal>
                </emma:interpretation>
                <emma:interpretation id="interp122" emma:lang="en-US" emma:confidence="0">
                  <emma:literal>ih</emma:literal>
                </emma:interpretation>
                <emma:interpretation id="interp123" emma:lang="en-US" emma:confidence="0">
                  <emma:literal>irr</emma:literal>
                </emma:interpretation>
                <emma:interpretation id="interp124" emma:lang="en-US" emma:confidence="0">
                  <emma:literal>In</emma:literal>
                </emma:interpretation>
              </emma:one-of>
            </emma:emma>
          </inkml:annotationXML>
          <inkml:trace contextRef="#ctx0" brushRef="#br1" timeOffset="231878.8073">12879 11169 13029,'-9'-73'4515,"9"47"-774,0 26-1032,25-2-5160,-25 2-1161,30 5-645,-10 6-258</inkml:trace>
          <inkml:trace contextRef="#ctx0" brushRef="#br1" timeOffset="231832.0072">12991 11322 14061,'6'-16'4902,"-6"16"-387,0 0 0,14 38-2451,-14-15-1161,7 12-516,-2 6-387,-1-3-645,10 8-2967,-14-7-1032,0-7 129,0-7-516,0-25 0</inkml:trace>
          <inkml:trace contextRef="#ctx0" brushRef="#br1" timeOffset="232237.6079">13247 11255 14835,'27'44'5031,"-13"-15"-258,-1 1-258,10 9-2838,-20-9-774,8 6-516,-7-4-258,-3-4-258,1-5 0,-2-23-129,0 23 129,0-23 129,9-14 0,0-11 258,-2-10 258,9-4-128,-5-13-388,10 4 0,-5-4 0,6 13 0,-5 4 0,6 15 0,-1 13 0,3 12 0,-2 22 0,0 18 0,-2 10 0,-3 5 0,0 11 0,-16-16-130,5 9-4901,-7-12-387,0-6 258,-6-15-645</inkml:trace>
        </inkml:traceGroup>
        <inkml:traceGroup>
          <inkml:annotationXML>
            <emma:emma xmlns:emma="http://www.w3.org/2003/04/emma" version="1.0">
              <emma:interpretation id="{038FBF65-9BE9-4EA8-9B29-557F7ADA9938}" emma:medium="tactile" emma:mode="ink">
                <msink:context xmlns:msink="http://schemas.microsoft.com/ink/2010/main" type="inkWord" rotatedBoundingBox="15936,11293 16134,12085 15778,12174 15580,11382"/>
              </emma:interpretation>
              <emma:one-of disjunction-type="recognition" id="oneOf25">
                <emma:interpretation id="interp125" emma:lang="en-US" emma:confidence="1">
                  <emma:literal>linear</emma:literal>
                </emma:interpretation>
                <emma:interpretation id="interp126" emma:lang="en-US" emma:confidence="0">
                  <emma:literal>Ii near</emma:literal>
                </emma:interpretation>
                <emma:interpretation id="interp127" emma:lang="en-US" emma:confidence="0">
                  <emma:literal>his near</emma:literal>
                </emma:interpretation>
                <emma:interpretation id="interp128" emma:lang="en-US" emma:confidence="0">
                  <emma:literal>hi near</emma:literal>
                </emma:interpretation>
                <emma:interpretation id="interp129" emma:lang="en-US" emma:confidence="0">
                  <emma:literal>Hi near</emma:literal>
                </emma:interpretation>
              </emma:one-of>
            </emma:emma>
          </inkml:annotationXML>
          <inkml:trace contextRef="#ctx0" brushRef="#br1" timeOffset="232924.0091">14475 10915 14190,'16'-46'5160,"-7"30"-258,-6 0 129,-3 16-1806,0 0-2966,0 0-259,6 10 0,-1 20 0,-5 8 0,3 13 0,3 8 0,1 12 0,4 6 0,-2 6 0,5-1 0,-5-5 0,5-4 0,-9-20 0,13 6-1420,-13-29-3611,2-11-129,-7-19 0,0 0-129</inkml:trace>
          <inkml:trace contextRef="#ctx0" brushRef="#br1" timeOffset="233126.8095">14731 11242 14061,'20'-48'4902,"-20"48"-258,0 0 129,0 0-2838,19 27-903,-14 3-387,8 15-258,-1 6-516,-6-10-1290,8 11-3096,-5-10-387,-4-4 129,-1-12-645</inkml:trace>
          <inkml:trace contextRef="#ctx0" brushRef="#br1" timeOffset="233282.8098">14802 11166 13416,'-5'-89'4902,"3"57"-516,2 9 258,0 23-2838,0 0-3354,9-2-2580,-9 2-387,25 16-258,-7-4-387</inkml:trace>
        </inkml:traceGroup>
        <inkml:traceGroup>
          <inkml:annotationXML>
            <emma:emma xmlns:emma="http://www.w3.org/2003/04/emma" version="1.0">
              <emma:interpretation id="{4236D070-1C34-4491-B884-235EB8390F12}" emma:medium="tactile" emma:mode="ink">
                <msink:context xmlns:msink="http://schemas.microsoft.com/ink/2010/main" type="inkWord" rotatedBoundingBox="16488,11575 18669,11495 18689,12028 16508,12108"/>
              </emma:interpretation>
            </emma:emma>
          </inkml:annotationXML>
          <inkml:trace contextRef="#ctx0" brushRef="#br1" timeOffset="233610.4103">15332 11112 13545,'18'50'4902,"-9"-20"-258,0 4 0,-4 11-2709,-5-10-1032,0 6-645,0 0-387,0-11 0,-2-1-258,2-29 129,-9 23 0,9-23 258,-1-13 129,1-8 258,1-16 129,14 1 129,-6-12 129,10 7-128,-5-5-646,8 10 0,-3 3 0,4 9 0,-1 8 0,1 11 0,0 5 0,-3 18 0,-1 10 0,-5 4 0,6 15 0,-18-12-4129,10 8-902,-1-11-258,3-7-129,-3-9 0</inkml:trace>
          <inkml:trace contextRef="#ctx0" brushRef="#br1" timeOffset="234655.6122">15786 11276 14448,'21'-20'4773,"-1"15"-258,6 1 129,-1-8-3096,27 12-645,-4-5-258,12-1-129,-3-1-129,2-2 1,-11-5-388,-4 0 0,-15-4 0,-13-1 0,-16-1 0,-13 2 0,-19 0 0,-7 4 0,-5 7 0,-6 5 0,2 2 0,0 14 0,7 10 0,7 8 0,9 9 0,8 3 0,8 9 0,9-1 0,3 0 0,17-3-130,10-6 130,11-7 130,7-10-130,7-6 0,6-18 0,3-2 0,1-11 0,3-14 0,-2-9 0,-2-8 0,-2-8 0,-5-5 0,-5 0 0,-10 1 0,-8 4 0,-11 8 0,-12 6 0,-11 9 0,0 27 0,-27-17 0,-1 17 0,-4 8 0,-2 10 0,0 5 0,6 4 0,5 2 0,7 1 0,7 0 0,9-3 0,0-2 0,12-6 0,6-1 0,3-7 0,4-4 0,0-7 0,2 0 0,-4-6 0,2-6 0,-4-2 0,1-4 0,-3 2 0,-1 2 0,-2 5 0,0 5 0,0 4 0,0 2 0,-16-2 0,30 27 0,-14-11 0,0 2 0,0-2 0,2-4 0,-2-1 0,2-6 0,0-5 0,1 0 0,2-7 0,-1-6 0,0-4 0,-3-6 0,-2-4 0,-5-3 0,-3-1 0,-7-2 0,0 2 0,-5-1 0,-6 6 0,-3-1 0,2 7 0,-3 4-259,15 16 130,-21-19-129,21 19 0,0 0 129,0 0 0,0 0 129,0 0 0,0 0 0,18 0 129,3 7 0,2-4 129,8 5 129,-1-7-128,5 6-259,-1-3 0,4 5 0,-3 0 0,4 5 0,-5 2 0,-2 4 0,-3 5 0,-6-1 0,-4 8 0,-8-5 0,9 18-2710,-17-17-2192,-1 2-387,-2-7 0,2-3-387</inkml:trace>
        </inkml:traceGroup>
        <inkml:traceGroup>
          <inkml:annotationXML>
            <emma:emma xmlns:emma="http://www.w3.org/2003/04/emma" version="1.0">
              <emma:interpretation id="{9BB8DE7F-4332-4FFC-816A-DD3C5B45A9CF}" emma:medium="tactile" emma:mode="ink">
                <msink:context xmlns:msink="http://schemas.microsoft.com/ink/2010/main" type="inkWord" rotatedBoundingBox="19252,11050 22850,10918 22913,12637 19315,12770"/>
              </emma:interpretation>
              <emma:one-of disjunction-type="recognition" id="oneOf26">
                <emma:interpretation id="interp130" emma:lang="en-US" emma:confidence="0">
                  <emma:literal>region</emma:literal>
                </emma:interpretation>
                <emma:interpretation id="interp131" emma:lang="en-US" emma:confidence="0">
                  <emma:literal>regain</emma:literal>
                </emma:interpretation>
                <emma:interpretation id="interp132" emma:lang="en-US" emma:confidence="0">
                  <emma:literal>sequin</emma:literal>
                </emma:interpretation>
                <emma:interpretation id="interp133" emma:lang="en-US" emma:confidence="0">
                  <emma:literal>megaron</emma:literal>
                </emma:interpretation>
                <emma:interpretation id="interp134" emma:lang="en-US" emma:confidence="0">
                  <emma:literal>neon</emma:literal>
                </emma:interpretation>
              </emma:one-of>
            </emma:emma>
          </inkml:annotationXML>
          <inkml:trace contextRef="#ctx0" brushRef="#br1" timeOffset="235529.2137">18118 11192 14706,'48'0'5160,"-14"-9"-129,-1-5-129,17 5-3225,-20-17-516,10 6-1031,-12-8-130,-1 1 0,-13-2 0,-7-1 0,-7 4 0,-11-1 0,-5 6 0,-12 1 0,3 9 0,-7 1-259,9 8-257,-6-2-129,13 4 258,16 0-129,-17 2 516,17-2 0,0 0 258,8 4 0,-8-4 0,27 0 258,-27 0-258,32-6 387,-32 6-515,25-12-130,-25 12 0,0 0 0,18-16 0,-18 16 0,0 0 0,0 0 0,0 0 0,0 0 0,0 0 0,0 0 0,0 0 0,0 0 0,0 0 0,0 0 0,0 0 0,0 0 0,0 0 0,-16-13 0,16 13 0,-18 0 0,18 0 0,-21 2 0,21-2 0,-20 7 0,20-7 0,-18 9 0,18-9 0,-16 7 0,16-7 0,0 0 0,-12 16 0,12-16 0,0 0 0,18 23 0,5-19 0,11 0 0,8-4 0,12 0 0,1 0 0,7-4 0,-3-3 0,-2 0 0,-6 1 0,-10 3 0,-9 1 0,-7 2 0,-5 2 0,-20-2 0,26 27 0,-15-4 0,-2 0 0,2 7 0,-4 2 0,-4-2 0,3 4 0,-6-11 0,0 9-3355,-4-14-1805,-5-2-129,9-16-258</inkml:trace>
          <inkml:trace contextRef="#ctx0" brushRef="#br1" timeOffset="236746.0158">18922 10984 12771,'58'-14'5031,"-24"9"-258,4-1 258,4 6-1935,-3-5-2064,20 3-258,-4-5-515,6 0-259,-10-2 0,1 0 0,-15-5 0,-6-2 0,-17 0 0,-12-2 0,-10 2 0,-13 2 0,-7 5 0,-10 4 0,3 5 0,-6 5 0,7 13 0,2 5 0,5 7 0,4 0 0,9 6 0,9 0 0,5-1 0,12-5 0,11-5 0,13-5 0,10-8 0,14-5 0,8-7 0,5 0 0,3-17 0,1-3 0,-2-8 0,-4-4 0,-9-4 0,-14 0 0,-12 1 0,-13-1 0,-13 6 0,-10 3 0,-8 11 0,-17 6 0,-7 8 0,-6 2 0,-1 7 0,0 7 0,3 6 0,4-1 0,8 3 0,4-1 0,8-3 0,6 0 0,6-18 0,9 23 0,12-16 0,4-4 0,6-3-259,2 0 130,3-7 258,-1-2 0,-1 1 1,-5 0-130,-4 3 0,-6 5 0,-1 4 0,-7 13 0,1 12 0,1 10 0,-3 14 0,3 17 0,-3 12 0,5 14 0,-3 7 0,2 7 0,-3 2 0,-2 2 0,-4-7 0,-3-15 0,-2-12 0,0-17 0,-5-19 0,-6-19 0,-7-20 0,-5-10 0,-4-25 0,-6-13 0,-10-10 0,-5-10 0,-2-6 0,4 0 0,1-6 0,8-2 0,9 1 0,12 3 0,12 2 0,9 0 0,24 7 0,12 1 0,12 8 0,9 2 0,8 8 0,3-1 0,3 5 0,-3 4 0,-5 0 0,-10 3 0,-11 3 0,-8 5 0,-13 1 0,-8 7 0,-18 18 0,7-18 0,-7 18 0,-10 2 0,10-2 0,-27 36 0,13-8 0,1 4 0,4 4 0,2-4 0,5 2 0,2-8 0,0-1 0,0-25-646,20 18-128,-20-18-129,32-14 0,-20-13 129,10-1 258,-6-15 129,3-2 129,-4-8 258,-6-6 129,-2-3 258,-7-6 129,0 6-129,-4 4-258,-3 8 0,-2 11 0,-2 10-516,11 29-1290,0 0-2838,-8 14 129,8 17-258,1 4-258</inkml:trace>
          <inkml:trace contextRef="#ctx0" brushRef="#br1" timeOffset="237042.4164">20766 10771 15093,'-1'18'5031,"1"-18"0,-20 28-516,20-28-3096,-11 43-645,6-20-129,5 7-386,5-5-259,11 3 0,0-6 0,6-3 0,-1-8 0,0-4 0,1-7 0,-4 0 0,1-11 0,-8-6 0,7-1 0,-13-12-1936,18 7-2708,-9-4-516,6 4 129,-2-4-258</inkml:trace>
          <inkml:trace contextRef="#ctx0" brushRef="#br1" timeOffset="237338.8169">21101 10765 13674,'0'0'5160,"0"0"-387,7 15 129,-7-15-2838,5 32-903,1-15-128,8 10-1033,0-6 0,4 3 0,-2-1 0,0-7 0,2 0 0,-18-16 0,30 14-388,-30-14 130,27-4 258,-11-8 0,-2-11 129,7 0 258,-1-6-257,5 3-130,5-1 0,5 11 0,1 3 0,3 13 0,-3 2 0,3 16 0,-4 7 0,-3 9 0,-7 3 0,-12-3 0,12 7-3355,-25-7-1805,0-2-258,0-13-387</inkml:trace>
        </inkml:traceGroup>
      </inkml:traceGroup>
    </inkml:traceGroup>
    <inkml:traceGroup>
      <inkml:annotationXML>
        <emma:emma xmlns:emma="http://www.w3.org/2003/04/emma" version="1.0">
          <emma:interpretation id="{D76F1A03-54A1-4213-BFB1-09C50609C6C3}" emma:medium="tactile" emma:mode="ink">
            <msink:context xmlns:msink="http://schemas.microsoft.com/ink/2010/main" type="paragraph" rotatedBoundingBox="2514,13212 25075,12101 25205,14730 2644,15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775906-D4DF-4353-BC14-C85AE0026D31}" emma:medium="tactile" emma:mode="ink">
              <msink:context xmlns:msink="http://schemas.microsoft.com/ink/2010/main" type="line" rotatedBoundingBox="2514,13212 25075,12101 25205,14730 2644,15841"/>
            </emma:interpretation>
          </emma:emma>
        </inkml:annotationXML>
        <inkml:traceGroup>
          <inkml:annotationXML>
            <emma:emma xmlns:emma="http://www.w3.org/2003/04/emma" version="1.0">
              <emma:interpretation id="{ADF29590-59CD-428F-809B-3E815F6390BB}" emma:medium="tactile" emma:mode="ink">
                <msink:context xmlns:msink="http://schemas.microsoft.com/ink/2010/main" type="inkWord" rotatedBoundingBox="2655,13513 3803,14141 3354,14960 2207,14332"/>
              </emma:interpretation>
              <emma:one-of disjunction-type="recognition" id="oneOf27">
                <emma:interpretation id="interp135" emma:lang="en-US" emma:confidence="0">
                  <emma:literal>Kp[-Vss-Vi-VTP]=</emma:literal>
                </emma:interpretation>
                <emma:interpretation id="interp136" emma:lang="en-US" emma:confidence="0">
                  <emma:literal>Kp\Vss-Vi-VTP]=</emma:literal>
                </emma:interpretation>
                <emma:interpretation id="interp137" emma:lang="en-US" emma:confidence="0">
                  <emma:literal>Kp[-Vss-Vi-Vtp]=</emma:literal>
                </emma:interpretation>
                <emma:interpretation id="interp138" emma:lang="en-US" emma:confidence="0">
                  <emma:literal>Kp\Vss-Vi-Vtp]=</emma:literal>
                </emma:interpretation>
                <emma:interpretation id="interp139" emma:lang="en-US" emma:confidence="0">
                  <emma:literal>Kp[-Vss-Vi-Vtpf=</emma:literal>
                </emma:interpretation>
              </emma:one-of>
            </emma:emma>
          </inkml:annotationXML>
          <inkml:trace contextRef="#ctx0" brushRef="#br1" timeOffset="242190.4254">1415 13270 11352,'0'-32'5031,"0"32"-387,0-21-387,-16 1-1677,16 20-774,0 0-774,0 0-258,-7-18-129,7 18-129,0 0-386,0 22-130,0-1 0,0 11 0,3 9 0,3 10 0,-1 14 0,0 6 0,-1 7 0,-2 2 0,1-2 0,-3-5 0,0-5 0,0-11 0,0-13 0,0-12 0,2-12 0,-2-20 0,0 0 0,16-4 0,-5-24 0,7-15 0,5-16 0,5-8 0,4-15 0,9-3 0,4-4 0,1 3 0,2 10 0,-5 13 0,-3 15 0,-4 11 0,-2 21 0,-13 5-259,6 19-1805,-27-8-2838,18 32-258,-18-9-129,0 7-129</inkml:trace>
          <inkml:trace contextRef="#ctx0" brushRef="#br1" timeOffset="242424.4258">1744 13651 13029,'0'42'5160,"7"-15"-258,4 5-129,0-11-2838,13 27-774,-8-10-387,9 10-258,0-9-258,2-2-387,1 2-129,-3-15-387,11 9-1161,-18-20-2838,8-4-258,-1-8-258,-2-1-129</inkml:trace>
          <inkml:trace contextRef="#ctx0" brushRef="#br1" timeOffset="242658.4262">2208 13857 13545,'0'-43'4902,"0"43"0,0 0-129,-19-12-2580,19 30-1161,-6 3-258,6 15-258,0 1-386,0 7-130,0 1 0,2-1 0,5-1 0,-3-6 0,7 4-904,-11-23-1031,12 11-1806,-12-29-1419,4 19 258,-4-19-387,0-12-258</inkml:trace>
          <inkml:trace contextRef="#ctx0" brushRef="#br1" timeOffset="242908.0267">2191 13827 13029,'-6'-105'4902,"6"64"-258,0 5 129,22 29-2709,-14-16-903,21 23-387,-2-3-129,14 3-129,-1 8-257,8 8-259,-3 0 0,-2 6 0,-8-3 0,-8 6 0,-16 0 0,-13 4 0,-27-3 0,-13 1 0,-10 3 0,-16-7 0,6 11 0,-18-14-4645,16 1-644,5-8 0,13-1-129</inkml:trace>
        </inkml:traceGroup>
        <inkml:traceGroup>
          <inkml:annotationXML>
            <emma:emma xmlns:emma="http://www.w3.org/2003/04/emma" version="1.0">
              <emma:interpretation id="{50BB15E1-EF2A-4BCA-B5CE-E887EC4AFE29}" emma:medium="tactile" emma:mode="ink">
                <msink:context xmlns:msink="http://schemas.microsoft.com/ink/2010/main" type="inkWord" rotatedBoundingBox="4394,13594 7810,13426 7898,15213 4482,15381"/>
              </emma:interpretation>
            </emma:emma>
          </inkml:annotationXML>
          <inkml:trace contextRef="#ctx0" brushRef="#br1" timeOffset="247619.2349">3318 13170 10707,'6'-23'4644,"-6"23"0,0 0 0,5-26-2193,-5 26-1161,0 0-387,18 24-258,-18 1 129,5 18-258,-5 7 129,5 25-129,-5 12-128,0 25-388,-8 5 0,0 11 0,-4 0 0,7 2 0,-2-3 0,3-8 0,0-18 0,4-8 0,0-15 0,6-7 0,-1-16 0,0-7 0,-1-10 0,0-12 0,-1-8 0,-3-18 0,5 16 0,-5-16 0,18 0 0,2 0 0,3-4 0,9 1 0,11 1 0,12 2 0,7 0 0,9 0 0,4 0 0,1 0 0,4 0 0,-7 0 0,-2 0 0,-12-9 0,-2 4 0,-16-13 0,0 11-1033,-23-27-2450,3 4-1677,-8-7 129,-8-13-387,-5-5 129</inkml:trace>
          <inkml:trace contextRef="#ctx0" brushRef="#br1" timeOffset="247915.6355">3530 13122 9417,'-28'-16'5031,"28"16"-258,0 0-129,-11-21-516,25 21-2580,4-4-516,26 3-258,4-8-258,23 0-258,10-2-129,7-1-774,19 10-2451,-11 0-1677,-5 2 0,-13 0-645,-10 9 129</inkml:trace>
          <inkml:trace contextRef="#ctx0" brushRef="#br1" timeOffset="250130.8394">4085 13357 11997,'0'-19'4902,"0"19"-258,0 0 129,0 0-2451,28 12-1032,-20 8-516,11 17-129,-1 4-129,5 16-129,-2 2 0,2 6-257,-1 3-130,-1 1 0,-3-3 0,-2-7 0,-4-9 0,1-11 0,-6-11 0,2-12 0,-9-16 0,0 0 0,21-21 0,-10-11 0,-2-20 0,5-5 0,0-14 0,4-5 0,-2-6 0,0-2 0,0 4 0,-3 9 0,-1 14 0,-7 9 0,4 14 0,-7 9 0,-2 25 0,0 0 0,7 13 0,-14 12-5032,7 12-386,-4 0 258,4 13-387</inkml:trace>
          <inkml:trace contextRef="#ctx0" brushRef="#br1" timeOffset="250567.6401">4877 13644 14577,'5'-16'4644,"-5"16"-258,-13-16 0,-4 17-3741,-10 5-258,2 6-258,0-1 0,4 3-129,7 2 0,10 2 0,4 0 0,12-1 0,10 1 129,8 4 0,4-1 0,9 4 0,-4-2 0,5 4 129,-8-6 0,1 4 129,-9-7 0,-1 1 0,-13-1 0,-5-2 0,-9-16-129,-9 20-128,-12-15-130,-7-2 0,-6-3 0,-7 0 0,-2 0 0,-1-10 0,3 1 0,0-4-130,11 8-515,-6-13-774,36 18-2580,-28-7-1032,28 7 258,0 0-387,0 0-387</inkml:trace>
          <inkml:trace contextRef="#ctx0" brushRef="#br1" timeOffset="250973.2408">5389 13713 12513,'39'-46'4902,"-39"46"-516,2-27 258,-13 9-2967,11 18-645,-30 0-645,12 0-129,-2 9-129,20-9-129,-26 25 0,19-9 0,5 2 0,2 0 129,7-2-129,9 0 129,5-4 0,8 4 0,-1-2 129,6 2 0,-2-1 129,0 1-129,-5 0 129,-2 1-129,-9-1 129,-6 4-257,-10-20-130,-1 30 0,-17-16 0,-7-3 0,-4 0 0,-8-1 0,0 1 0,-8-9-259,13 14-1676,-7-14-2838,7-1-258,4-1 0,6 0-387</inkml:trace>
          <inkml:trace contextRef="#ctx0" brushRef="#br1" timeOffset="251363.2415">6058 13583 13029,'42'-12'4902,"-24"6"-258,0 1 129,7 5-2838,-25 0-774,34 0-516,-15-5-129,10 5-129,1-4 0,9 2-129,0-5-128,7 0-130,-1-2 0,3 2 0,-5-2 0,-3 2 0,-6 0 0,-5 3 0,-10 1 0,-19 3 0,25-4 0,-25 4 0,0 0 0,0 0 0,0 0-259,0 0-4514,0 0-387,-3 9 129,3-9-387</inkml:trace>
        </inkml:traceGroup>
        <inkml:traceGroup>
          <inkml:annotationXML>
            <emma:emma xmlns:emma="http://www.w3.org/2003/04/emma" version="1.0">
              <emma:interpretation id="{48164CBB-9527-412E-AFD4-7D3D53E441A0}" emma:medium="tactile" emma:mode="ink">
                <msink:context xmlns:msink="http://schemas.microsoft.com/ink/2010/main" type="inkWord" rotatedBoundingBox="8190,13459 12511,13246 12599,15039 8278,15252"/>
              </emma:interpretation>
            </emma:emma>
          </inkml:annotationXML>
          <inkml:trace contextRef="#ctx0" brushRef="#br1" timeOffset="252736.0439">7047 13254 13674,'0'-16'4773,"0"0"-129,0 16-129,14 0-2580,11 25-1032,-6 3-387,15 17 129,-4 5-258,9 14 0,-3 5-129,0 6-128,-3 1-130,-1 1 0,-5-8 0,-4-8 0,-5-10 0,-4-12 0,-3-14 0,-11-25 0,0 0 0,16-5 0,-16-34 0,4-9 0,-3-13 0,3-10 0,1-7 0,4-8 0,0 1 0,3 3 0,3 9 0,-1 11 0,-2 12 0,-1 9 0,1 15 0,-12 26 0,20-6 0,-20 6-646,12 25-4385,-4 5-129,4 10 0,0 4-258</inkml:trace>
          <inkml:trace contextRef="#ctx0" brushRef="#br1" timeOffset="253032.4444">7874 13640 17028,'21'-18'4773,"-21"18"129,0 0-258,9 22-3741,-2 6-386,-7 2-517,2 9 0,-2-1 0,3 3 0,1-2 0,0-5 0,3-2 0,-4-15-130,11 12-1547,-14-29-2967,0 0-258,18 0 129,-14-21-516</inkml:trace>
          <inkml:trace contextRef="#ctx0" brushRef="#br1" timeOffset="253157.2447">7938 13485 11610,'-22'-133'4773,"12"81"-258,-1 13 0,2 5-1548,9 34-1806,-9-21-1161,9 21-1806,0 0-2451,-9 16-129,9 2-387,2 7-258</inkml:trace>
          <inkml:trace contextRef="#ctx0" brushRef="#br1" timeOffset="253360.045">8235 13505 15996,'87'-22'4644,"-39"12"0,2-1-258,-13 0-3483,13 6-1161,0 5-1935,-11 0-2193,-7 0-129,-5 2-258,-6-2-387</inkml:trace>
          <inkml:trace contextRef="#ctx0" brushRef="#br1" timeOffset="253781.2458">8895 13183 16383,'21'0'4644,"-21"0"387,36 28-516,-24-1-3354,17 16-258,-6 1-773,5 13-130,-3 4 0,2 6 0,-6 1 0,2-1 0,-5-4 0,0-8 0,-4-11 0,0-12 0,-3-16 0,5-16 0,-4-14 0,3-20 0,-3-14 0,6-11 0,-2-8 0,5-8 0,-1-5 0,-2 0 0,1 5 0,-1 2 0,5 11 0,-5 7 0,1 14 0,-8 7 0,7 22 0,-18 12-2065,0 0-2708,0 0-516,3 30 0,-3-3 129</inkml:trace>
          <inkml:trace contextRef="#ctx0" brushRef="#br1" timeOffset="255325.6485">9553 13508 12513,'-25'-10'4644,"25"10"-129,0 0 0,-20-22-2064,29 22-903,-9 0-516,34 0-258,-9-3 1,16 3-775,0-2 0,9 2 0,-1 0 0,-2 0 0,-3 0 0,-8-2 0,-2 2-130,-34 0-1676,39 0-2064,-39 0-1032,0 0 129,0 0-258,0 0 0</inkml:trace>
          <inkml:trace contextRef="#ctx0" brushRef="#br1" timeOffset="255512.8488">9873 13485 12642,'-25'11'4644,"25"-11"-258,-18 28 129,18-28-2064,-10 47-1032,3-17-516,7 18-258,0-4-129,0 10-258,0-1-129,0-1-258,5 1-387,-5-14-645,11 11-1032,-10-22-2322,7-4 0,-8-24-387,21 17 0</inkml:trace>
          <inkml:trace contextRef="#ctx0" brushRef="#br1" timeOffset="256027.6497">10175 13571 15351,'15'-48'4773,"-15"48"0,0 0-258,0 0-2709,1 17-903,3 17-257,-4 4-646,4 13 0,-3 1 0,5 8 0,-1 1 0,2-1 0,0-3 0,-1-11 0,1-5 0,-4-12 0,6-3 0,-9-26-259,0 0-515,0 0-129,18-14-129,-18-27-129,4 6 129,-4-24 0,0 4 258,-8-16 387,1 3 258,-2 4 258,-5-2 516,9 18 129,-8-3 129,13 22 0,0-3 129,20 25-258,-2-4 0,17 11-129,3 4-129,11 12-128,1-4-388,2 4 0,-8 0 0,-3 0 0,-12 0 0,-15 0 0,-14 0 0,-21-1 0,-19-1 0,-13-3 0,-6 6 0,-10-13-517,12 21-2063,-3-23-2064,10 3-387,9-5 129,12 0-258</inkml:trace>
          <inkml:trace contextRef="#ctx0" brushRef="#br1" timeOffset="257244.4518">10663 12786 12255,'48'-25'4644,"-23"22"-516,5 1 387,-3-5-2580,23 9-645,-10-2-387,14 3-387,-3-3 0,6 0 0,-5 0-129,-1 0-129,-6-7 0,-4 3 0,-9-1 0,-5 5-128,-8 0-130,-19 0 0,23 13 0,-16 6 0,-3 11 0,1 10 0,1 9 0,-1 12 0,0 12 0,-1 9 0,-1 10 0,-1 15 0,0 10 0,0 8 0,-1 3 0,1 2 0,0-6 0,2-6 0,-1-12 0,3-17 0,-1-14 0,-2-18 0,1-13 0,0-12 0,-3-7 0,3-7 0,-4-18 0,0 21 0,0-21 0,-20 4 0,-1-4 0,-4-2 0,-7-3 0,-7 0 0,-6-1 0,-6 3 0,-1 3 0,-6 0 0,11 9 0,-8-6-4645,9 8-644,0-6 258,12 2-258</inkml:trace>
        </inkml:traceGroup>
        <inkml:traceGroup>
          <inkml:annotationXML>
            <emma:emma xmlns:emma="http://www.w3.org/2003/04/emma" version="1.0">
              <emma:interpretation id="{AA44EB01-7245-413B-A9F3-5FB70252CC46}" emma:medium="tactile" emma:mode="ink">
                <msink:context xmlns:msink="http://schemas.microsoft.com/ink/2010/main" type="inkWord" rotatedBoundingBox="12813,12865 13724,12820 13791,14174 12880,14219"/>
              </emma:interpretation>
            </emma:emma>
          </inkml:annotationXML>
          <inkml:trace contextRef="#ctx0" brushRef="#br1" timeOffset="257837.2529">11659 12423 15093,'59'-57'4902,"-24"38"-129,-1 6-258,9 13-2967,-17 7-645,10 17-387,-15 6 1,-5 16-517,-12 6 0,-4 6 0,-11 5 0,-7-6 0,-6-4 0,0-7 0,1-12 0,4-7 0,19-27 0,-13 23 0,13-23 0,29 0 0,6-13 0,8 1 0,9-4 0,6 0 0,1 2 0,-4-2 0,-1 12 0,-21-12-2452,3 16-2321,-15 4-387,-7 12 0,-10 3-387</inkml:trace>
          <inkml:trace contextRef="#ctx0" brushRef="#br1" timeOffset="258305.2537">12145 13498 4257,'-25'5'3741,"25"-5"258,0 0 0,0 0-387,-23 0-1161,23 0-258,0 0-258,0 0-387,0 0-258,0 0-129,12-9-129,11 9-129,-2-11-257,17 6-646,1-7 0,13 3 0,-3-2 0,7 2 0,-7 4 0,-8-2 0,0 7 0,-25-2-2710,0 2-2192,-16 0-129,0 0-258,-18 18-129</inkml:trace>
          <inkml:trace contextRef="#ctx0" brushRef="#br1" timeOffset="258539.2541">12173 13640 15351,'0'0'4902,"20"11"0,3-10-258,0-6-2709,12 5-902,-3 0-1033,11 0 0,2 0 0,-4-3 0,14 10-2194,-14-7-2450,-2 0-387,-7 0 129,-2-4-645</inkml:trace>
        </inkml:traceGroup>
        <inkml:traceGroup>
          <inkml:annotationXML>
            <emma:emma xmlns:emma="http://www.w3.org/2003/04/emma" version="1.0">
              <emma:interpretation id="{42891906-CCD7-43CC-92EE-71D1DA3422A9}" emma:medium="tactile" emma:mode="ink">
                <msink:context xmlns:msink="http://schemas.microsoft.com/ink/2010/main" type="inkWord" rotatedBoundingBox="14444,13285 18228,12887 18420,14707 14636,15105"/>
              </emma:interpretation>
              <emma:one-of disjunction-type="recognition" id="oneOf28">
                <emma:interpretation id="interp140" emma:lang="en-US" emma:confidence="0">
                  <emma:literal>[2fv:-V7n)Vo</emma:literal>
                </emma:interpretation>
                <emma:interpretation id="interp141" emma:lang="en-US" emma:confidence="0">
                  <emma:literal>[2fr:-V7n)Vo</emma:literal>
                </emma:interpretation>
                <emma:interpretation id="interp142" emma:lang="en-US" emma:confidence="0">
                  <emma:literal>[2fv:-V7n)V0</emma:literal>
                </emma:interpretation>
                <emma:interpretation id="interp143" emma:lang="en-US" emma:confidence="0">
                  <emma:literal>tri-venue.</emma:literal>
                </emma:interpretation>
                <emma:interpretation id="interp144" emma:lang="en-US" emma:confidence="0">
                  <emma:literal>tri-venue,</emma:literal>
                </emma:interpretation>
              </emma:one-of>
            </emma:emma>
          </inkml:annotationXML>
          <inkml:trace contextRef="#ctx0" brushRef="#br1" timeOffset="262189.6605">14923 12715 10965,'9'-43'4773,"-9"43"-387,5-25 129,-5 25-2193,0 0-903,4 32-645,1 13-129,-3 6-258,7 21 129,-6 6 129,12 16-129,-6 4 0,7 9-128,-2 5-388,7 9 0,-3-2 0,3 0 0,1-5 0,-1-6 0,0-11 0,-1-14 0,-1-13 0,-3-17 0,0-12 0,0-9 0,-1-11 0,-3-5 0,-12-16 0,21 20 0,-21-20 0,24 10 0,-24-10 0,26 8 0,-6-7 0,5 1 0,5-2 0,2 0 0,7 0 0,2-5 0,4-4 0,-5-7 0,5-2 0,-13-14-1420,14-2-3482,-17-5-258,-6-7 0,-11-9 0</inkml:trace>
          <inkml:trace contextRef="#ctx0" brushRef="#br1" timeOffset="262423.6609">14966 12697 14835,'23'-67'4644,"5"40"-387,4 13-258,0 1-3612,11 4-903,9 15-1806,1 10-2064,-9 2 0,3 10-387,-6-1-129</inkml:trace>
          <inkml:trace contextRef="#ctx0" brushRef="#br1" timeOffset="262969.6619">15480 13202 13545,'-22'0'5160,"5"-12"-387,11-8 129,6 20-2838,-5-42-1032,9 19-129,4-6-515,10 4-388,0 0 0,3 9 0,1 2 0,-1 12 0,0 2 0,-1 18 0,-8 5 0,-3 13 0,-9 5 0,0 7 0,-12 3 0,-11-1 0,-7 0 0,-8-4 0,-1-3 0,-2-6 0,2-5 0,5-7 0,6-5 0,5-6 0,23-14 0,-22 18 0,22-18 0,9 1 0,12-1 0,10 0 0,8 0 0,7 0 0,6 0 0,6 0 0,1-3 0,0 3 0,-4 0 0,-7-2 0,-7 2 0,-11-3 0,-3 3 0,-27 0 0,21 0 0,-21 0-3871,-12-4-1547,-6-1 0,18 5-129</inkml:trace>
          <inkml:trace contextRef="#ctx0" brushRef="#br1" timeOffset="269896.0741">16206 13101 1032,'-2'-20'1419,"2"20"-1419,0 0-1161</inkml:trace>
          <inkml:trace contextRef="#ctx0" brushRef="#br1" timeOffset="270317.2748">16294 12795 10836,'4'-55'4773,"-4"23"-129,-7 2 129,-13-9-2322,20 23-903,-19-9-258,19 25-516,-38-6-129,14 24 0,-14 21-387,-1 22-128,-7 10-130,1 11 0,-1 8 0,2 8 0,8 4 0,11-6 0,14-6 0,11-2 0,9-5 0,20-5 0,12-8 0,12-12 0,11-8 0,4-16 0,5-7 0,-4-18-130,0-6-386,-8-12-258,1-3-387,-23-29-1419,2 2-2322,-11-9 129,-3-7-258,-7-8 129</inkml:trace>
          <inkml:trace contextRef="#ctx0" brushRef="#br1" timeOffset="270676.0754">16563 12975 12255,'-34'-71'4515,"22"47"0,12 24 0,0 0-2451,0 0-903,21 22-387,-3 6-258,9 15 0,-1 0 0,5 10-129,-3 2-129,-1 0-129,-6-1 0,-3-3 0,-6-8 0,-1-7 0,-7-8 1,3-7-130,-7-21 0,0 0 0,7-16 0,0-16 0,-2-12 0,6-8 0,0-10 0,3-6 0,2 1 0,0 1 0,0 11 0,-4 5 0,2 18 0,-8 2-1033,10 30-1289,-16 0-2709,5 25 0,-5 1-129,0 10-129</inkml:trace>
          <inkml:trace contextRef="#ctx0" brushRef="#br1" timeOffset="270894.4758">17063 13201 12513,'25'1'4902,"-9"8"-258,-16-9 0,0 0-2967,27 31-774,-27-31-516,14 24-774,2 0-1806,-16-24-2322,9 23-129,-9-23-258,0 0-129</inkml:trace>
          <inkml:trace contextRef="#ctx0" brushRef="#br1" timeOffset="271019.276">17054 12889 9417,'-11'-87'4644,"11"62"-645,-5-1-258,5 26-1806,9 1-5289,-9-1-516,9 41-516,-6-14-258</inkml:trace>
          <inkml:trace contextRef="#ctx0" brushRef="#br1" timeOffset="259802.8563">13351 13097 10449,'0'0'4386,"-2"-19"258,2 19-387,0 0-1161,0 0-1677,0 30-516,0-9-129,11 15-129,-8 1 0,6 11-258,-4 2 129,2 9-387,-5-2 258,0 0-257,-2-2-130,0-2 0,0-6 0,0-10 0,-2-10 0,2-8 0,0-19 0,0 0 0,0 0 0,16-34 0,2-7 0,9-7 0,5-10 0,9-6 0,5-6 0,0 4 0,2 4 0,-3 7 0,-5 14 0,-11 4 0,1 19 0,-26-2-1936,12 20-2708,-16 0-516,-11 13 129,-10 5-258</inkml:trace>
          <inkml:trace contextRef="#ctx0" brushRef="#br1" timeOffset="259990.0567">13600 13345 9804,'-11'42'4773,"11"-22"-129,0 0-129,11 8-1677,-8-12-774,22 12-774,-9-6-387,13 6-516,-1-1-258,4-2-387,7 5-645,-14-19-1548,12 3-2064,-5-5-258,0-9-129,0 0-129</inkml:trace>
          <inkml:trace contextRef="#ctx0" brushRef="#br1" timeOffset="260380.0574">14151 13400 12255,'7'-16'4773,"-7"16"-387,0 0 258,0 12-2451,13 15-1032,-13-7-387,10 13 0,-6 1-258,3 3-129,-3 1-258,-1-1-129,1-1-129,-4-11-129,1-2 0,-1-23-129,0 0 129,0 0 129,22-14 129,-12-15 0,3-5 129,5 1 129,-1-7 129,5 10 0,-6 2 0,7 6 129,-3 5-386,4 15-130,-2 2 0,3 7 0,-4 9 0,2 7 0,-2 5 0,-1 6 0,-4 4 0,-5-6 0,-1 9 0,-10-18-775,9 9-4127,-9-4-258,-1-1 129,-7-9-516</inkml:trace>
        </inkml:traceGroup>
        <inkml:traceGroup>
          <inkml:annotationXML>
            <emma:emma xmlns:emma="http://www.w3.org/2003/04/emma" version="1.0">
              <emma:interpretation id="{BF9C00B3-948D-4719-A111-CFE2289B11AD}" emma:medium="tactile" emma:mode="ink">
                <msink:context xmlns:msink="http://schemas.microsoft.com/ink/2010/main" type="inkWord" rotatedBoundingBox="18538,12952 21826,12790 21904,14359 18616,14521"/>
              </emma:interpretation>
            </emma:emma>
          </inkml:annotationXML>
          <inkml:trace contextRef="#ctx0" brushRef="#br1" timeOffset="271237.6764">17412 13080 15222,'85'-11'4773,"-41"6"-129,1 1-516,5 4-3483,-9 0-645,0 0-903,7 0-2064,-13 0-1677,-5 0 258,-1-7-516,-8-5-387</inkml:trace>
          <inkml:trace contextRef="#ctx0" brushRef="#br1" timeOffset="271643.2771">18093 12783 14190,'35'-2'5031,"-15"14"-387,1 13 0,-6 0-3225,11 20-645,-4-1-129,4 11-387,-3-3 129,-1 5-129,-1-6-129,-1-3-129,-1-7 129,-1-7 0,-6-9 1,3-6-130,-15-19 0,23 4 0,-13-13 0,5-16 0,-5-10 0,5-10 0,1-10 0,0-9 0,3-7 0,1-11 0,6-3 0,-4 5 0,3 12 0,-13 4 0,13 28-646,-25 8-4256,0 28-387,0 0 258,0 23-516</inkml:trace>
          <inkml:trace contextRef="#ctx0" brushRef="#br1" timeOffset="272204.8781">18787 13067 14835,'0'-18'5031,"0"18"-258,19-14-129,-19 14-3225,36-10-774,-6 4-129,9 6 0,0-3-258,6 3-258,-4 0-129,-4 0-129,-1 0-387,-15 0-258,6 1-774,-27-1-1161,17 0-516,-17 0 516,0 0 387,-23 0 516,23 0 903,-25 8 903,8-5 903,6 17 1548,-9-8 387,15 17-387,-11-8 0,16 16-645,-11-5-516,11 13-387,-2-6-258,2 2-258,0 0-129,2 0-258,4-4-516,-5-9-774,12-1-2709,-6-6-258,-7-21-516,16 18 129</inkml:trace>
          <inkml:trace contextRef="#ctx0" brushRef="#br1" timeOffset="272626.0789">19304 13167 12900,'4'-16'5031,"-4"16"-387,19-6 258,-8 17-3096,-11-11-903,16 36-258,-7-15 0,7 8-387,-5-1 0,-1 2-387,-1-3 0,-2-2 0,0-6-129,-7-19 0,9 22 129,-9-22-129,0 0 129,23-23 0,-8-2 129,4-6 129,3-4 0,6-1 129,-3 1 0,3 6 0,-5 3 0,2 10 258,-3 5-258,1 11 1,-4 9-259,-1 12 0,-2 6 0,2 5 0,0 3 0,0-1 0,1 0 0,-6-6-259,4 1-773,-17-29-516,23 27-3225,-23-27-258,0 0-129,0 0-129</inkml:trace>
          <inkml:trace contextRef="#ctx0" brushRef="#br1" timeOffset="273140.8798">20064 12308 12513,'60'-16'4902,"-22"16"-387,2 0 129,19 14-2838,-11 2-645,16 21-258,-5 9-129,9 26-129,-12 8-129,1 19-128,-14 8-388,-9 12 0,-20 0 0,-12 4 0,-7-7 0,-19-10 0,-6-8 0,-5-14 0,1-6 0,-9-17-646,20 6-2192,-9-26-2193,5-7 0,-3-11-387,2-3 0</inkml:trace>
        </inkml:traceGroup>
        <inkml:traceGroup>
          <inkml:annotationXML>
            <emma:emma xmlns:emma="http://www.w3.org/2003/04/emma" version="1.0">
              <emma:interpretation id="{84247F29-F4B4-4F5A-8744-F72B20F2B74C}" emma:medium="tactile" emma:mode="ink">
                <msink:context xmlns:msink="http://schemas.microsoft.com/ink/2010/main" type="inkWord" rotatedBoundingBox="22156,12245 25075,12101 25205,14730 22285,14874"/>
              </emma:interpretation>
            </emma:emma>
          </inkml:annotationXML>
          <inkml:trace contextRef="#ctx0" brushRef="#br1" timeOffset="278522.8892">21081 12754 9159,'0'-80'4902,"-5"45"0,-2-3-387,0 20-774,-9-15-1677,16 33-903,-9-27-258,9 27-258,0 0-129,5 30-257,9 6-259,6 12 0,1 9 0,4 7 0,0 9 0,0 1 0,-4-4 0,-1-4 0,-8-8 0,-3-12 0,-4-10 0,1-6 0,-3-14 0,-3-16 0,0 0 0,22-23 0,-10-16 0,8-9 0,-1-12 0,6-12 0,0-8 0,-2-1 0,-3 0 0,-2 12 0,-2 9 0,-7 10 0,-1 18 0,-8 12 0,0 20 0,0 29-5032,0 6-257,0 1 129,2 12-258</inkml:trace>
          <inkml:trace contextRef="#ctx0" brushRef="#br1" timeOffset="278881.6898">21583 13023 10836,'0'0'4515,"0"0"258,0 0-516,0 35-903,0-35-2193,-4 36-387,2-20 0,2 7-387,8-7 129,6 4-258,-14-20 129,35 25-129,-13-18 0,4-6 1,-1-1-259,7-7 0,-7-10 0,4-7 0,-12-8 0,-1-5 0,-12-6 0,-4-1 0,-12 3 0,-13 0 0,-4 7 0,-12 4 0,9 21-775,-14 0-4256,10 9-129,1 6 129,6 10-516</inkml:trace>
          <inkml:trace contextRef="#ctx0" brushRef="#br1" timeOffset="279241.4905">21907 12818 15093,'78'-32'4902,"-32"20"-258,2 3-258,-5-2-3612,12 9-645,2 2-774,-9 0-2193,2 0-1677,-6 0-129,-8 0-258,-4-7-129</inkml:trace>
          <inkml:trace contextRef="#ctx0" brushRef="#br1" timeOffset="280862.8933">23609 11669 13674,'57'-43'5031,"-31"27"-387,-1 2-129,6 12-2967,-14-8-645,8 10-387,-25 0 0,32 0-129,-32 0-129,27 0 0,-27 0 0,25 9 1,-25-9-259,21 24 0,-12-4 0,0 9 0,-2 6 0,-2 10 0,-3 11 0,-2 10 0,0 9 0,-7 16 0,-4 15 0,-3 19 0,-2 7 0,0 10 0,-5 4 0,1 3 0,-1 1 0,0-1 0,1-7 0,4-1 0,0-11 0,7-8 0,4-9 0,1-14 0,4-12 0,0-16 0,2-17 0,3-22 0,-3-9 0,-2-23 0,-5 20 0,-18-17 0,-16 1 0,-17 1 0,-18 2 0,-26 0 0,-14 4 0,-21-4 0,3 16 0,-10-9-3226,9 2-2192,1-5-387,15-7-258</inkml:trace>
          <inkml:trace contextRef="#ctx0" brushRef="#br1" timeOffset="279458.8909">22552 12484 10320,'0'0'5031,"18"14"-129,-6 14 0,-3-6-1161,13 28-2322,-17-9-258,15 15-387,-8 1-387,6 4-257,-6-8-130,4-1 0,-1-6 0,-5-9 0,3-6 0,-3-8 0,-10-23 0,22 5 0,-10-14 0,-3-19 0,3-17 0,1-10 0,-2-16 0,1-6 0,-1 1 0,-2 3 0,0 7 0,-4 9 0,2 20 0,-7 5 0,0 32-1549,0 0-2966,0 21-645,0 6 129,0 9-258,0 4-387</inkml:trace>
          <inkml:trace contextRef="#ctx0" brushRef="#br1" timeOffset="279802.0915">23100 12827 12513,'0'0'4773,"-18"0"-387,18 0 258,-30 11-2967,30 10-516,0-21-258,-9 39-258,6-21-129,6 7-129,8-6 0,8 3-129,1-6 0,7 2 1,-4-8-259,3 1 0,1-7 0,-2-4 0,-4 0 0,1-13 0,-6-6 0,-4-6 0,-6-9 0,-6-2 0,-2-3 0,-16-2 0,-7 6 0,-18-6 0,8 21-517,-24-7-4385,9 11-387,-7 0 129,11 9-387</inkml:trace>
          <inkml:trace contextRef="#ctx0" brushRef="#br1" timeOffset="280192.0922">23193 12052 16383,'44'-45'4902,"-21"29"129,-7 4-258,6 12-3354,-22 0-1160,23 10-259,-22 10 0,1 10 0,-4 2 0,-6 7 0,-5 0 0,-3 2 0,0-3 0,4-5 0,6-2 0,6-10 0,0-21 0,31 23 0,2-21 0,10-2 0,10-7 0,1-11 0,6 4 0,-5-8 0,6 12-388,-26-8-4385,6 6-387,-16-3 129,-9 6-387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35.3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63E723-61DF-4685-9686-0983014BB9BE}" emma:medium="tactile" emma:mode="ink">
          <msink:context xmlns:msink="http://schemas.microsoft.com/ink/2010/main" type="writingRegion" rotatedBoundingBox="1628,6118 1900,6118 1900,6479 1628,6479"/>
        </emma:interpretation>
      </emma:emma>
    </inkml:annotationXML>
    <inkml:traceGroup>
      <inkml:annotationXML>
        <emma:emma xmlns:emma="http://www.w3.org/2003/04/emma" version="1.0">
          <emma:interpretation id="{2C0F77BF-71A3-48DB-838C-92A0D5FDC368}" emma:medium="tactile" emma:mode="ink">
            <msink:context xmlns:msink="http://schemas.microsoft.com/ink/2010/main" type="paragraph" rotatedBoundingBox="1628,6118 1900,6118 1900,6479 1628,6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3E80E-D56D-470B-9719-2CBDB6FDB912}" emma:medium="tactile" emma:mode="ink">
              <msink:context xmlns:msink="http://schemas.microsoft.com/ink/2010/main" type="inkBullet" rotatedBoundingBox="1628,6118 1900,6118 1900,6479 1628,6479"/>
            </emma:interpretation>
            <emma:one-of disjunction-type="recognition" id="oneOf0">
              <emma:interpretation id="interp0" emma:lang="en-US" emma:confidence="0">
                <emma:literal>0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8</emma:literal>
              </emma:interpretation>
              <emma:interpretation id="interp4" emma:lang="en-US" emma:confidence="0">
                <emma:literal>C</emma:literal>
              </emma:interpretation>
            </emma:one-of>
          </emma:emma>
        </inkml:annotationXML>
        <inkml:trace contextRef="#ctx0" brushRef="#br0">371 5268 7998,'-40'-7'4257,"24"9"258,-10 0-516,1 5-2064,9 19-645,-7-6-258,12 12-258,-7-4-387,13 8 129,-2-4-258,7 2 129,2-8-129,12 3 129,-2-8 129,10 1-129,-5-12 129,12 1 0,-8-9-129,8-2 129,-8-4 0,6-10-129,-6-13 0,0-3-129,-6-9 0,-3-4-258,-5-3 0,-5 1-258,-2 10-129,-7-6-1032,3 16-3483,-15 14-129,-3 10-258,-4 6-129</inkml:trace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21:57.7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37D3E4-015B-4FF7-B483-B45F6CC5930E}" emma:medium="tactile" emma:mode="ink">
          <msink:context xmlns:msink="http://schemas.microsoft.com/ink/2010/main" type="inkDrawing" rotatedBoundingBox="23096,6155 23288,8467 21957,8578 21764,6266" semanticType="verticalRange" shapeName="Other">
            <msink:sourceLink direction="with" ref="{A220BB9C-04D6-415A-B18C-BDE35BB57069}"/>
            <msink:sourceLink direction="with" ref="{53DE9F95-33EF-445B-9079-553B1B51E6FE}"/>
          </msink:context>
        </emma:interpretation>
      </emma:emma>
    </inkml:annotationXML>
    <inkml:trace contextRef="#ctx0" brushRef="#br0">411 137 9159,'-5'-28'4515,"5"-1"0,0 29-258,12-18-1419,-3-8-903,20 24-774,-10-16-258,17 16-129,-4-8-129,9 10-129,-4-2 0,4 2-129,-5 2 0,-1 8-128,-5-2-259,-3 4 0,-4 0 0,-1 4 0,-3 6 0,3 6 0,-1 6 0,4 11 0,1 8 0,3 15 0,-1 8 0,1 18 0,-2 8 0,-1 17 0,-1 9 0,2 5 0,-4 4 0,2-5 0,-2-4 0,0-11 0,-3-8 0,-3-18 0,-4-17 0,-2-13 0,-8-10 0,-3-4 0,-3-10 0,-17-1 0,-12-6 0,-14 2 0,-15-4 0,-15 3 0,-13-3 0,-16-3 0,-4 3 0,-8-6 0,7 10 0,-13-20 0,14 24-4774,-1-4-644,9 0-129,15-7-387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23:59.41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F65BE1-68D3-40A3-BDE9-BC53FB1AAB88}" emma:medium="tactile" emma:mode="ink">
          <msink:context xmlns:msink="http://schemas.microsoft.com/ink/2010/main" type="writingRegion" rotatedBoundingBox="1273,632 23993,453 24090,12794 1370,12973"/>
        </emma:interpretation>
      </emma:emma>
    </inkml:annotationXML>
    <inkml:traceGroup>
      <inkml:annotationXML>
        <emma:emma xmlns:emma="http://www.w3.org/2003/04/emma" version="1.0">
          <emma:interpretation id="{B7234AC5-C076-4E26-A9A4-E72775A44B0B}" emma:medium="tactile" emma:mode="ink">
            <msink:context xmlns:msink="http://schemas.microsoft.com/ink/2010/main" type="paragraph" rotatedBoundingBox="1273,612 19270,546 19277,2438 1280,2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FD83BA-AC0B-4C04-9437-38CB91DE6EE6}" emma:medium="tactile" emma:mode="ink">
              <msink:context xmlns:msink="http://schemas.microsoft.com/ink/2010/main" type="line" rotatedBoundingBox="1273,612 19270,546 19277,2438 1280,2503"/>
            </emma:interpretation>
          </emma:emma>
        </inkml:annotationXML>
        <inkml:traceGroup>
          <inkml:annotationXML>
            <emma:emma xmlns:emma="http://www.w3.org/2003/04/emma" version="1.0">
              <emma:interpretation id="{172C6030-0E39-4714-AB18-14DC7D77926B}" emma:medium="tactile" emma:mode="ink">
                <msink:context xmlns:msink="http://schemas.microsoft.com/ink/2010/main" type="inkWord" rotatedBoundingBox="1273,628 6726,608 6733,2483 1280,2503"/>
              </emma:interpretation>
              <emma:one-of disjunction-type="recognition" id="oneOf0">
                <emma:interpretation id="interp0" emma:lang="en-US" emma:confidence="0">
                  <emma:literal>Tranter</emma:literal>
                </emma:interpretation>
                <emma:interpretation id="interp1" emma:lang="en-US" emma:confidence="0">
                  <emma:literal>Transfer</emma:literal>
                </emma:interpretation>
                <emma:interpretation id="interp2" emma:lang="en-US" emma:confidence="0">
                  <emma:literal>transfer</emma:literal>
                </emma:interpretation>
                <emma:interpretation id="interp3" emma:lang="en-US" emma:confidence="0">
                  <emma:literal>Taunter</emma:literal>
                </emma:interpretation>
                <emma:interpretation id="interp4" emma:lang="en-US" emma:confidence="0">
                  <emma:literal>Trances</emma:literal>
                </emma:interpretation>
              </emma:one-of>
            </emma:emma>
          </inkml:annotationXML>
          <inkml:trace contextRef="#ctx0" brushRef="#br0">604 197 13029,'-6'25'5031,"6"-6"-258,0-19-516,6 51-3354,-6-14-129,7 18-129,-5 7 0,3 10-258,-5 2 129,0 9-387,0 0 129,2 2-129,-2-1 129,0-6-258,0-9 0,2-9 129,1-9-129,-1-13-129,0-6 129,0-12-258,-1-4 0,-1-16-129,0 0-387,0 0-1032,0 0-2967,11-20-258,-4 1-129,4-6 0</inkml:trace>
          <inkml:trace contextRef="#ctx0" brushRef="#br0" timeOffset="795.6014">1114 1135 6708,'0'0'4902,"16"6"-129,-16-6-258,0 0-1806,0 0-774,0 0-387,0 0-516,27-9-258,-13-12-129,13 1-129,-4-10-129,9 0 0,-5-7-129,3 2-129,-3-6 0,-6 1-129,-7 1 0,-7 2-129,-7 5-129,-5 2-129,-7 9-129,-19 2-129,5 10 129,-12-2-258,6 11 129,-7 0 0,12 2-129,1 2 258,10 4 129,16-8 0,0 0 0,-13 20 258,13-20 129,16 9 129,4-9 258,7 1 0,1-1 0,11-1 129,-7-10 0,9 6 0,-7-8 0,7 8 0,-13-7-129,6 8 0,-9-3-129,-2 7 0,-3-2 0,-3 2 0,-1 6-129,-16-6 129,29 30-129,-17-4 0,-1 6 0,0 5 0,-1 9-129,-1 1 0,-2 6-129,-3-2 0,1 2-129,-5-9 0,6 2-387,-6-14-129,3 5-516,-3-37-1032,2 27-2451,-2-27-129,16 10 0,0-10-258</inkml:trace>
          <inkml:trace contextRef="#ctx0" brushRef="#br0" timeOffset="1310.4023">2052 768 9417,'-36'-35'4902,"17"26"-258,-6 4-516,-4-4-2193,29 9-774,-32 11-516,23 8-129,0 1-387,8 8 0,1 4-129,0 5 129,5 3-258,4 1 129,3 1-129,-1-3 0,1 0 0,-3-9 0,2-2-129,-4-10 129,-7-18 0,20 12 129,-20-12 129,25-20 129,-13-8 0,4 0 129,0-13 0,5 4 0,-6-7 129,6 11 0,-5-1-129,2 13 0,-6 0-129,-12 21-129,27-14 0,-27 14 0,27 5 0,-11 9-129,0 6 0,1 4 129,5 5-258,1 6 129,2 0 0,1 2-258,5 4 0,-6-8-387,10 10-516,-17-24-1935,10 6-1806,-3-11 0,-3-7-129,-5-7-516</inkml:trace>
          <inkml:trace contextRef="#ctx0" brushRef="#br0" timeOffset="1716.003">2660 846 10836,'0'-23'5031,"2"-2"-258,-2 25 129,0 0-2322,0 0-1677,0 0-129,18 18-258,-8 1-129,-4 3-129,1 6-258,-4 5 0,-3 3-258,2 4 0,-2-6-129,0 1 0,0-9 129,0-6 0,0-20 129,0 0 129,9-13 129,0-15 258,5 0 0,-1-9 0,4 2-129,-1-1 129,2 10 0,0 1-129,0 11-129,1 7 0,1 7-129,1 7 129,2 14-129,-3 8-129,-1 6 0,-1 7-129,-7 1-129,1 8-387,-12-18-774,16 6-3354,-16-9 0,4-7-387,-4-23 0</inkml:trace>
          <inkml:trace contextRef="#ctx0" brushRef="#br0" timeOffset="2199.6039">3014 892 10320,'23'-57'4902,"-1"40"-129,2 3 129,12 12-2838,-8-17-774,21 6-387,-5-10-258,11-1-129,2-10-387,4-7 129,-3-6-387,-1-6 129,-5-7-258,-15 0 129,-7-2-129,-14 4 0,-10 7 129,-6 7 0,-9 12 129,-5 13-129,-4 10 129,0 9 129,4 17 0,5 15 129,4 9 0,5 13 129,0 6 0,10 13 0,4 6 0,8 15 0,-1 6 129,6 15-257,-2 5-259,0 5 0,-1-2 0,-4-1 0,-4-11 0,-3-8 0,-5-17 0,-6-14 0,-2-15 0,-2-13 0,-6-11 0,-7-8 0,3-4 0,-10-15 0,22-6-1420,-46 0-2579,27-8-1161,-3-18 0,5-4-258,2-12-645</inkml:trace>
          <inkml:trace contextRef="#ctx0" brushRef="#br0" timeOffset="2386.8042">3329 1135 9288,'16'-51'4902,"18"34"-129,16 1-387,14-7-1677,10 14-2193,8-3-645,3-8-1548,6 1-2709,3 5-129,-5-9-258,-10 3-516</inkml:trace>
          <inkml:trace contextRef="#ctx0" brushRef="#br0" timeOffset="3088.8054">4213 818 9804,'34'23'5031,"-11"-18"-258,5 0-129,6 9-2193,-9-14-1161,18 0-387,-9-8-387,5 1 0,-9-9-129,-3 0 0,-8-4-129,-8 1-129,-11 0-129,-4-1 0,-15 6 0,-12 2-129,-1 6 0,-7 5-129,0 1 0,0 10 129,5 13 0,6 4 0,6 8 0,10 6 0,7 3 0,5 0 129,10 0 129,13-4 0,9-6 0,11-6 129,7-10-129,9-4 129,-1-14 0,5 0 0,-3-11 0,1-6 0,-6-8-129,-4-5 129,-8-5 0,-4-8-129,-9-3 0,-6-1-129,-8 1-129,-13 0-129,-3 7-129,-18 4 0,-1 9-129,-13 3 0,5 14 0,-7 0 0,9 9 0,-1 0 129,26 0 129,0 0 129,-7 11 129,17-6 258,13-5 0,16 2 258,-1-2 0,12 0 0,-9 0 129,5-2-129,-11-3-129,-1 5-129,-7 0 0,-4 10-129,-7 4 129,-2 6-258,-1 4 0,1 12 0,2 6-258,0 2 0,5 11-387,-5-11-516,22 16-2838,-12-13-1032,8-1-129,0-12-129,5-11-516</inkml:trace>
          <inkml:trace contextRef="#ctx0" brushRef="#br0" timeOffset="-374.4007">13 96 6966,'-19'-5'4644,"19"5"-387,0 0 0,0 0-2064,0 0-903,17-10-516,19 10 129,-2 0-129,26 0-129,4-4 129,20 2-258,0-12 0,8 7-129,-5-5-129,0 1-129,-8 1 0,-10 2 0,-12 1 0,-13 4-129,-8 3 0,-11-2-129,-6 2-258,-19 0-129,18 2-387,-18-2-1419,-9 0-2451,9 0 0,-30 10-258,9 3-516</inkml:trace>
        </inkml:traceGroup>
        <inkml:traceGroup>
          <inkml:annotationXML>
            <emma:emma xmlns:emma="http://www.w3.org/2003/04/emma" version="1.0">
              <emma:interpretation id="{7D396BA6-A1B4-4224-B9FC-79EC33D69B63}" emma:medium="tactile" emma:mode="ink">
                <msink:context xmlns:msink="http://schemas.microsoft.com/ink/2010/main" type="inkWord" rotatedBoundingBox="7544,589 19270,546 19274,1734 7548,1777"/>
              </emma:interpretation>
              <emma:one-of disjunction-type="recognition" id="oneOf1">
                <emma:interpretation id="interp5" emma:lang="en-US" emma:confidence="0">
                  <emma:literal>characteristics</emma:literal>
                </emma:interpretation>
                <emma:interpretation id="interp6" emma:lang="en-US" emma:confidence="0">
                  <emma:literal>Characteristics</emma:literal>
                </emma:interpretation>
                <emma:interpretation id="interp7" emma:lang="en-US" emma:confidence="0">
                  <emma:literal>Characteristic</emma:literal>
                </emma:interpretation>
                <emma:interpretation id="interp8" emma:lang="en-US" emma:confidence="0">
                  <emma:literal>Characteristic-a</emma:literal>
                </emma:interpretation>
                <emma:interpretation id="interp9" emma:lang="en-US" emma:confidence="0">
                  <emma:literal>Characteristic-I</emma:literal>
                </emma:interpretation>
              </emma:one-of>
            </emma:emma>
          </inkml:annotationXML>
          <inkml:trace contextRef="#ctx0" brushRef="#br0" timeOffset="5725.21">9663 624 12255,'-39'-43'4902,"7"33"-516,-2 6 387,-7-1-3354,11 14-774,-4 3 0,8 9-258,1 2 0,7 7-258,5-2 0,6 4-129,7-2 0,0 0 0,7 4-258,2-8 0,7-1 0,-1-9 0,4-4 0,1-12 129,3 0 129,2-10 0,-4-15 258,6-1 0,-6-8 129,4 2 0,-5 0 0,1 8-129,-5 1 0,2 9-129,0 6 0,-1 8 0,3 9-129,1 11 0,2 8-129,2 2 0,4 2-129,3-2 129,7 0-129,2-14-258,12-4-129,-1-12-129,19-3-258,-12-22 129,10 2 0,-17-12 258,-3 1 0,-18-1 516,-12-1 129,-15 8 774,-15-2-129,-5 16 129,-20-2 0,10 16-129,-13 0 0,10 12-258,-6 8 129,10 10-387,2 3 258,7 10-387,3 3 258,11 1-258,2 6-129,11-5 129,16 0-258,6-11 129,10-2 0,3-15-258,8-6-258,-10-18-774,17-13-3096,-11-10 129,-8-13-258,-4-6-258</inkml:trace>
          <inkml:trace contextRef="#ctx0" brushRef="#br0" timeOffset="6146.4108">10759 754 5676,'-41'-60'5031,"25"37"-516,16 23 0,0 0-1032,11-21-903,30 23-1161,7 0-1419,14-2-1032,29 0-2838,12 3-387,5-3-258,8 0-129</inkml:trace>
          <inkml:trace contextRef="#ctx0" brushRef="#br0" timeOffset="6006.0105">10762 69 11739,'-19'-71'5031,"8"50"-258,11 21 258,0 0-1032,4 23-3096,6 18-258,10 19 1,-4 5-646,5 15 0,-3 6 0,-2 8 0,-2 1 0,-1 2 0,-4 0 0,-4-8 0,0-3 0,-5-19-517,4-3-128,-4-30-645,2 6-1032,-2-40-2580,-11 0 129,2-23-258,2-12 0</inkml:trace>
          <inkml:trace contextRef="#ctx0" brushRef="#br0" timeOffset="7020.0123">11590 824 9675,'37'14'4773,"-14"-12"-129,2-2-258,0-13-1806,14 13-1032,-16-16-645,11 7-129,-11-8-258,2 1-258,-11-7 129,-5 3-258,-9 1 0,-16 1 0,-12 6-129,-13 3-258,-6 9 0,-11 4 0,1 15-129,-4 2 129,10 11-129,3 2 129,16 6 0,14 1 129,16 0 258,11-1 0,18-4 0,19 1 258,6-11 0,15 1 129,1-15 0,10-1-129,-3-11 129,-1-2-129,-6-14 0,-2-5-129,-11-9 1,-5-7-259,-13-6 0,-8-3 0,-12-1 0,-8-1 0,-7 2 0,-4 0 0,-10 12 0,-11 1-130,3 13-386,-7 3 0,10 12 0,-8-1-129,25 6 129,-30 2 129,30-2 0,-13 19 0,13-19 129,0 22 0,0-22 258,21 14-129,-5-11 258,6-1 0,1-2 129,5 0 387,-1-7-258,9 3 258,-6-4 0,7 6-258,-5-3 0,4 5 0,-4 0-129,0 8-129,-2 3 0,-1 5-129,-5 5 0,1 4 0,-5 3 0,-2 4 0,-4 1-258,-7-3-129,2 6-129,-9-13-258,5 9-645,-5-32-2967,-5 26-645,5-26 129,0 0-258</inkml:trace>
          <inkml:trace contextRef="#ctx0" brushRef="#br0" timeOffset="7222.8127">12796 714 12900,'16'-18'4773,"0"3"-258,-16 15 129,0 0-2709,3 23-1032,-3-2-258,2 11-129,0-2 0,5 8-387,-2 3-129,-1-6-387,8 8-516,-12-27-1548,2 1-2193,-2-17-258,0 0-258,12-10 258</inkml:trace>
          <inkml:trace contextRef="#ctx0" brushRef="#br0" timeOffset="7332.0129">12895 506 6966,'0'-69'1032,"0"69"-903,11-16-129,7 26-2838,-18-10-516</inkml:trace>
          <inkml:trace contextRef="#ctx0" brushRef="#br0" timeOffset="7659.6134">13367 643 10965,'-16'9'4773,"-9"-7"-129,3 0-129,1-4-2322,21 2-1032,-34 5-129,34-5-516,-10 20-129,10-20-129,10 26-129,12-8 0,1 0 0,9 1 0,1 0 0,5 4 0,-4-3 0,-1 3 0,-6-2 0,-2 0 129,-9-1 0,-7 3 0,-9-6-129,-2-1 130,-16 0-259,-8-7 0,-8 2-130,-14-11-515,7 15-1806,-16-16-2193,4-8-387,-1-7-129,13-3-258</inkml:trace>
          <inkml:trace contextRef="#ctx0" brushRef="#br0" timeOffset="8174.4143">13838 704 11094,'52'-41'5031,"-15"23"-258,7 6 129,-3-6-1548,13 18-1935,-17-3-258,9 3-516,-10 5-257,1 11-388,-10 0 0,0 8 0,-10 5 0,-2 6 0,-7 2 0,-2 4 0,-3 3 0,-3-5 0,2 1 0,-2-13-517,5 1-4256,-5-28-387,0 0 129,0 0-387</inkml:trace>
          <inkml:trace contextRef="#ctx0" brushRef="#br0" timeOffset="7924.8139">13950 98 11868,'21'-15'5031,"-12"28"-258,0 17 129,-9-9-1161,7 34-2580,-7-6-129,4 22-773,-4-2-259,5 7 0,-5 0 0,2 5 0,-2 4 0,0-11 0,-2-3 0,-10-20-904,12 7-1160,-20-31-2709,8-10-387,-8-17 129,20 0-129</inkml:trace>
          <inkml:trace contextRef="#ctx0" brushRef="#br0" timeOffset="8314.8146">14263 377 12771,'4'-69'3225,"-4"48"-1419,0 21-1677,17 21-3483,-13 4-774,19 14-645</inkml:trace>
          <inkml:trace contextRef="#ctx0" brushRef="#br0" timeOffset="8580.0151">15026 657 13803,'18'1'4644,"-50"-1"0,-7 0 0,-16-5-3225,10 10-774,-8 4 0,10 14 0,-3-1-258,16 10 0,5 1-258,11 7-129,8-1 0,6-2 0,14 0 0,13-6 0,10-7 0,10-6 0,6-4 0,4-8-258,7 1-258,-3-11-1419,11 3-2580,5-10-258,7 0-258,-3-10-258</inkml:trace>
          <inkml:trace contextRef="#ctx0" brushRef="#br0" timeOffset="8923.2157">15713 760 14448,'-13'-47'4902,"-12"33"-258,-10 2 258,17 12-3483,-19 0-645,12 3-129,-5 8-129,5 9-258,3-1 1,5 6-259,6 0 0,7 0-130,4 1 1,9-1 129,13 0-129,8-2 129,9 0-129,5 1 258,1-5-129,1 1 0,-3-3 129,-6 3 0,-8-8 1,-8 4-130,-21-16 0,11 24 0,-11-24 0,-23 17 0,-8-11 0,-10-5 0,-5 5 0,-13-8-130,13 2-4643,-16-5-387,10 3 258,4-12-516</inkml:trace>
          <inkml:trace contextRef="#ctx0" brushRef="#br0" timeOffset="3634.8064">6662 216 10707,'-17'-72'4644,"-5"42"129,-4 7-129,4 20-2838,-19-6-774,11 18-387,-11 10-129,7 16-258,-3 9-129,3 11 0,2 9-129,7 4 0,4 3 129,10 1-258,9 1 129,2-3-129,18-1 129,9-11-258,10-1 129,8-15-129,12-7 0,3-15 0,13-6-258,0-14-129,14-2-1161,-12-19-2580,0-11-129,-6-5-258,-12-7 129</inkml:trace>
          <inkml:trace contextRef="#ctx0" brushRef="#br0" timeOffset="5070.0089">8178 604 10320,'-59'-30'4644,"24"28"-516,-5 2 129,-9 0-2709,20 25-774,-8 2 0,15 8-516,1 2 0,9 4-129,5 1 0,7-1-129,0-2 129,12-4-129,2-5 129,6-5-129,3-6 0,2-10 0,0-7 129,1-2 0,-1-14 129,2-4 0,-6-10 0,1 1 0,-6-6 129,2 3-258,-8-2 258,4 5-258,-3 2 0,3 8 0,-14 17 0,32-21-129,-14 21 0,5 5 129,2 14-129,4 8 129,1 3-129,2 3 129,-2 1-129,2 0 129,0-6-129,0-9 129,-3-6 0,3-12 0,-4-1 0,1-15 0,-3-8 0,-3-7 0,-5-4 129,-4-3-258,-8-2 0,-6-2 0,-2-1-258,-12 3 258,-2 4-258,-2 3 129,0 5-258,2 6 129,4 5-129,12 16 129,-18-10-129,18 10 129,0 0-129,0 0 129,-9 16 0,9-16 0,0 16 129,0-16 129,16 8 0,-16-8 129,30 0 129,-10 0 0,-1 0 129,8 0 0,-4-5 0,6 5 0,-3 0 0,5 0 0,-5 9-129,4 3-129,-3 2 129,2 6-258,-4 1 258,-2 0-258,-2 6 129,-3 1-258,-2 4 129,-7 1-387,3 10-258,-10-13-774,21 12-3225,-14-3-258,7-4-258,4-8-129</inkml:trace>
          <inkml:trace contextRef="#ctx0" brushRef="#br0" timeOffset="4087.2072">7223-22 13029,'-6'-16'5031,"6"16"-387,-3 34 129,-3-2-3612,6 26-387,2-2-129,7 18-129,-4 2-129,3 7-129,-5 0 0,-1-2-258,-2 2 129,0-9-258,-4-3 129,-5-13-129,2-9 129,0-12-129,4-14 0,3-23 0,0 0 129,-4-12 0,4-16 0,5-6 0,4-8 0,4-1 258,-1-1-129,4 4 0,0 3-129,0 9 258,-2 5-258,3 9 258,-1 6-258,3 8 0,1 8 129,-1 13-129,3 3 258,1 10-387,0 6 258,0 6-516,2 5 129,-6-6-774,17 13-2709,-11-14-1290,3-4 0,-5-6-258,2-8-645</inkml:trace>
          <inkml:trace contextRef="#ctx0" brushRef="#br0" timeOffset="9204.0162">16604 598 16899,'16'2'4644,"11"5"258,-27-7-387,37 9-3612,-10-9-129,31 3-644,19-1-130,24 0 0,18-2 0,15 0 0,10 0 0,0-6 0,-3 3 0,-19-2 0,-19 5 0,-39-8-4387,-8 8-386,-37-5-387,-19 5 0</inkml:trace>
        </inkml:traceGroup>
      </inkml:traceGroup>
    </inkml:traceGroup>
    <inkml:traceGroup>
      <inkml:annotationXML>
        <emma:emma xmlns:emma="http://www.w3.org/2003/04/emma" version="1.0">
          <emma:interpretation id="{A0A83C48-5F0F-4A82-87C6-984F7D007609}" emma:medium="tactile" emma:mode="ink">
            <msink:context xmlns:msink="http://schemas.microsoft.com/ink/2010/main" type="paragraph" rotatedBoundingBox="1665,3010 23422,2839 23430,3895 1673,4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3B97E1-FBDB-4A0D-AE0C-54A694F427AE}" emma:medium="tactile" emma:mode="ink">
              <msink:context xmlns:msink="http://schemas.microsoft.com/ink/2010/main" type="line" rotatedBoundingBox="1665,3010 23422,2839 23430,3895 1673,4067"/>
            </emma:interpretation>
          </emma:emma>
        </inkml:annotationXML>
        <inkml:traceGroup>
          <inkml:annotationXML>
            <emma:emma xmlns:emma="http://www.w3.org/2003/04/emma" version="1.0">
              <emma:interpretation id="{2028A7E6-4890-4AA5-A1EF-F2DEFC417A4B}" emma:medium="tactile" emma:mode="ink">
                <msink:context xmlns:msink="http://schemas.microsoft.com/ink/2010/main" type="inkWord" rotatedBoundingBox="1666,3141 4616,3117 4623,4008 1673,4032"/>
              </emma:interpretation>
              <emma:one-of disjunction-type="recognition" id="oneOf2">
                <emma:interpretation id="interp10" emma:lang="en-US" emma:confidence="0">
                  <emma:literal>Both.</emma:literal>
                </emma:interpretation>
                <emma:interpretation id="interp11" emma:lang="en-US" emma:confidence="0">
                  <emma:literal>Both</emma:literal>
                </emma:interpretation>
                <emma:interpretation id="interp12" emma:lang="en-US" emma:confidence="0">
                  <emma:literal>Both-3</emma:literal>
                </emma:interpretation>
                <emma:interpretation id="interp13" emma:lang="en-US" emma:confidence="0">
                  <emma:literal>Broth.</emma:literal>
                </emma:interpretation>
                <emma:interpretation id="interp14" emma:lang="en-US" emma:confidence="0">
                  <emma:literal>Beth</emma:literal>
                </emma:interpretation>
              </emma:one-of>
            </emma:emma>
          </inkml:annotationXML>
          <inkml:trace contextRef="#ctx0" brushRef="#br1" timeOffset="12948.0227">428 2646 10191,'0'-18'4644,"0"18"0,0 0-387,0 0-2064,0 0-903,0 0-387,0 20-258,0 12-258,-6 2 129,3 12-129,-4 4 129,3 5-258,-1 3 0,-1 3-129,5-3 129,-3-4-129,4-4-129,0-6 0,5-3 0,3-6 0,1-4 0,-1-10-129,1-1-129,-9-20 0,15 23-387,-15-23-1032,7-16-2967,-7 16 0,0-34-129,0 7-258</inkml:trace>
          <inkml:trace contextRef="#ctx0" brushRef="#br1" timeOffset="13977.6245">1481 3080 11352,'-23'-23'5031,"-9"16"-645,1 5 129,8 5-2580,-18-3-645,18 18-516,-7-4-258,12 11-129,4 2-258,5 5 0,7 0 0,2 3-129,9-1 129,9 0-129,2-2 129,4-7-129,3-4 129,5-7 129,-2-8 0,4-6 0,-5-4 129,1-14 0,-7-8-128,-2-4-259,-10-10 0,-4 3 0,-7-4 0,-7 0 0,-11 2 0,-8 2 0,-1 8 0,-10-1-259,15 20-3869,-17-1-903,2 11-258,3 0 0,4 7-258</inkml:trace>
          <inkml:trace contextRef="#ctx0" brushRef="#br1" timeOffset="14523.6255">1945 3026 9030,'11'0'4644,"-11"0"-387,42 0 0,-15 8-1548,3-8-1161,18 3-645,-3-3-516,6-3-387,5-1-645,-10-16-2064,4-3-1548,5 0-129,-11-11-387,1 2-516</inkml:trace>
          <inkml:trace contextRef="#ctx0" brushRef="#br1" timeOffset="14305.2251">2137 2523 14577,'2'-16'5031,"-2"16"-258,0 0 0,-16 0-3870,14 32-258,-7 2-258,7 9 0,-3 7 0,5 8-129,0 4 129,5 6-128,6 0-259,3 1 0,2 0 0,-3-5 0,3 0-388,-9-18-257,5 6-645,-12-24-2838,0-10-903,0-18 129,0 0-258</inkml:trace>
          <inkml:trace contextRef="#ctx0" brushRef="#br1" timeOffset="14944.8262">2575 2623 13545,'-22'-23'4902,"22"23"0,-16 0-129,0 5-3483,16 22-387,-3-4-387,3 12 129,0 1-129,2 10-129,3-1 1,2 6-388,-2 1 0,1 1 0,-3-1 0,-3-4 0,0-4 0,0-7 0,0-6 0,-3-10-259,1-5 130,2-16 0,0 0 129,12-18 129,3-10 129,4-8-128,4-5-130,6-3 0,-3-4 0,3 7 0,-1 5 0,1 13 0,-4 7 0,3 16 0,-3 9 0,2 20 0,-2 4 0,0 10 0,-4 3 0,-3 2 0,-2 0 0,-4-7 0,-1 0 0,-6-16 0,6 14-1162,-11-18-3740,0-21-258,12 18 129,-12-18-387</inkml:trace>
          <inkml:trace contextRef="#ctx0" brushRef="#br1" timeOffset="15116.4265">3196 3078 3483,'28'0'3225,"18"-9"-645,-28 7-2451,3-8-1806,11 13-1032,-32-3-129</inkml:trace>
          <inkml:trace contextRef="#ctx0" brushRef="#br1" timeOffset="350766.6161">510 2680 12384,'-15'-43'4644,"12"23"-258,3 2 129,14 10-3354,-2-10-258,22 7-258,-5-5 129,17 7-258,-2-3-129,10 5 0,-4 3-129,1 4 0,-8 0 0,-8 13-129,-13 8 129,-17 7-258,-7 8 0,-21 3 0,-11 4-129,-8-2 0,-6 1 129,-6-6-258,8-4 0,3-7 129,11-7 129,9-8-258,5-1 387,18-9-258,0 0 129,0 0 129,9 4 0,13-4 0,3 2 129,5 3-129,4 4 129,8 3-129,-1 6 0,2 5 0,-4 4 0,-2 3 129,-6 0-258,-10 6 259,-9-2-259,-10 1 0,-2-3 0,-18 2 0,-10-5 0,-4-1 0,-9-7 0,0-3 0,-2-7 0,-3-6 0,0-5 0,2-2 0,3-10 0,0-6 0,7 9 0,-5-16-2839,10 16-2063,8 4-129,3 5-258,18 0-258</inkml:trace>
        </inkml:traceGroup>
        <inkml:traceGroup>
          <inkml:annotationXML>
            <emma:emma xmlns:emma="http://www.w3.org/2003/04/emma" version="1.0">
              <emma:interpretation id="{BEBB7D6C-0C37-4F30-9BA3-6B2637C39A69}" emma:medium="tactile" emma:mode="ink">
                <msink:context xmlns:msink="http://schemas.microsoft.com/ink/2010/main" type="inkWord" rotatedBoundingBox="5229,3139 6271,3131 6279,4031 5236,4039"/>
              </emma:interpretation>
              <emma:one-of disjunction-type="recognition" id="oneOf3">
                <emma:interpretation id="interp15" emma:lang="en-US" emma:confidence="1">
                  <emma:literal>T,</emma:literal>
                </emma:interpretation>
                <emma:interpretation id="interp16" emma:lang="en-US" emma:confidence="0">
                  <emma:literal>T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Tm</emma:literal>
                </emma:interpretation>
                <emma:interpretation id="interp19" emma:lang="en-US" emma:confidence="0">
                  <emma:literal>t,</emma:literal>
                </emma:interpretation>
              </emma:one-of>
            </emma:emma>
          </inkml:annotationXML>
          <inkml:trace contextRef="#ctx0" brushRef="#br1" timeOffset="15662.4275">4000 2584 8385,'-32'-14'5031,"32"14"-387,-18-9 0,18 9-1419,0 0-1548,0 0-516,35-7-258,-6 3-387,19 4 0,7-5-129,18 5 0,5-6-129,9 3 0,0-4-129,1 1 0,-7 3-258,-9-1-258,-7 4-129,-24-7-774,6 7-2838,-31 4-903,-16-4 129,0 0-516,-15 19-129</inkml:trace>
          <inkml:trace contextRef="#ctx0" brushRef="#br1" timeOffset="15896.4279">4569 2600 9288,'-18'9'5031,"4"17"-129,10-8-258,2 11-1290,-10-8-2193,12 20 0,-5-6-258,5 12-387,-6-1 0,4 4-387,2-2 129,0-2-129,0-2 0,0-5-258,6-3-258,-3-8 0,10 6-516,-13-34-1161,19 30-2709,-19-30 129,32 22-516,-10-17 258</inkml:trace>
          <inkml:trace contextRef="#ctx0" brushRef="#br1" timeOffset="16161.6284">4957 3002 11868,'16'-9'4902,"-16"9"-387,8 17 0,-8-17-2838,4 41-645,-4-18-129,0 15-258,0-3-258,2 4-129,-2-1-129,2-3-129,-1 1-129,-1-9-258,7 8-1161,-7-12-3096,0-23 0,2 27-258,-2-27-258</inkml:trace>
        </inkml:traceGroup>
        <inkml:traceGroup>
          <inkml:annotationXML>
            <emma:emma xmlns:emma="http://www.w3.org/2003/04/emma" version="1.0">
              <emma:interpretation id="{82242FBB-21EE-429F-B368-915414ABEE28}" emma:medium="tactile" emma:mode="ink">
                <msink:context xmlns:msink="http://schemas.microsoft.com/ink/2010/main" type="inkWord" rotatedBoundingBox="6965,3263 7723,3257 7729,3938 6971,3944"/>
              </emma:interpretation>
              <emma:one-of disjunction-type="recognition" id="oneOf4">
                <emma:interpretation id="interp20" emma:lang="en-US" emma:confidence="0">
                  <emma:literal>&amp;</emma:literal>
                </emma:interpretation>
                <emma:interpretation id="interp21" emma:lang="en-US" emma:confidence="0">
                  <emma:literal>•</emma:literal>
                </emma:interpretation>
                <emma:interpretation id="interp22" emma:lang="en-US" emma:confidence="0">
                  <emma:literal>4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16957.2298">6239 3259 9804,'28'18'4644,"3"2"-129,-31-20-129,0 0-2322,12 19-516,-12-19-129,0 0-129,0 0-129,0 0-129,0 0-128,-5-12-904,-9-4 0,-1-4 0,-6-6 0,-2-8 0,-7-7 0,-2-5 0,-4-8 0,0-4 0,3-3 0,4 1 0,3 1 0,6 6 0,6 8 0,7 6 0,7 11 0,1 8 0,-1 20 0,32-7 0,-8 9-130,-3 10 1,0 8 0,-3 5 129,-9 3 0,-9 6 0,-5 0 129,-20 1-129,-9 1 129,-11-1-129,-6-1 130,-4-4-260,5-3 260,2-6-130,9-5-130,7-3 130,10-4 130,22-9-130,0 0 0,0 16 0,25-13 0,20 1 0,10-4 0,12 0 0,12 0 0,8 0 0,0-5 0,-5-1 0,-9 3 0,-16-4 0,-4 7-259,-28 0-4514,-2 1-516,-23-1 258,0 0-387</inkml:trace>
        </inkml:traceGroup>
        <inkml:traceGroup>
          <inkml:annotationXML>
            <emma:emma xmlns:emma="http://www.w3.org/2003/04/emma" version="1.0">
              <emma:interpretation id="{DFE32454-97B8-4848-A7A0-8DC3778CBF73}" emma:medium="tactile" emma:mode="ink">
                <msink:context xmlns:msink="http://schemas.microsoft.com/ink/2010/main" type="inkWord" rotatedBoundingBox="8246,3128 10002,3114 10008,3870 8252,3884"/>
              </emma:interpretation>
              <emma:one-of disjunction-type="recognition" id="oneOf5">
                <emma:interpretation id="interp25" emma:lang="en-US" emma:confidence="0">
                  <emma:literal>Tz</emma:literal>
                </emma:interpretation>
                <emma:interpretation id="interp26" emma:lang="en-US" emma:confidence="0">
                  <emma:literal>To</emma:literal>
                </emma:interpretation>
                <emma:interpretation id="interp27" emma:lang="en-US" emma:confidence="0">
                  <emma:literal>T</emma:literal>
                </emma:interpretation>
                <emma:interpretation id="interp28" emma:lang="en-US" emma:confidence="0">
                  <emma:literal>Tr</emma:literal>
                </emma:interpretation>
                <emma:interpretation id="interp29" emma:lang="en-US" emma:confidence="0">
                  <emma:literal>TZ</emma:literal>
                </emma:interpretation>
              </emma:one-of>
            </emma:emma>
          </inkml:annotationXML>
          <inkml:trace contextRef="#ctx0" brushRef="#br1" timeOffset="17316.0304">6967 2605 11868,'12'-19'4902,"-12"19"-258,30-13 129,0 15-2193,1-2-1548,27-2-387,6-5-258,18 3 0,4-4-129,6-1-258,2 0 0,-5-2-129,-9 6-258,-19-9-645,1 14-2064,-32-8-1677,-12 7 0,-18 1-387,-9 0-129</inkml:trace>
          <inkml:trace contextRef="#ctx0" brushRef="#br1" timeOffset="17487.6307">7710 2561 10836,'-21'58'4515,"17"-22"258,2 1-129,6 13-2322,-6-11-774,2 11-516,0-7-129,0 1-387,0-1-129,-2-4-258,-1 2 0,-6-13-774,9 11-2322,-7-16-1677,0-3-129,7-20-387,-15 21-129</inkml:trace>
          <inkml:trace contextRef="#ctx0" brushRef="#br1" timeOffset="17893.2314">8116 2957 15351,'53'-32'5031,"-30"20"-129,0 3-258,-23 9-3225,36-6-645,-20 6-258,2 9-386,-18-9-130,16 38 0,-16-13 0,-6 3 0,-15 6 0,-9 0 0,-8-1 0,-4-1 0,1-3 0,2-6 0,7-2 0,5-7 0,9-3 0,18-11 0,0 0 0,11 11 0,17-9 0,10-1 0,6 1 0,13 0 0,9-2 0,1 0 0,8 2 0,-7-2 0,15-4-4129,-17-1-902,-4-2-129,-6-2-258</inkml:trace>
        </inkml:traceGroup>
        <inkml:traceGroup>
          <inkml:annotationXML>
            <emma:emma xmlns:emma="http://www.w3.org/2003/04/emma" version="1.0">
              <emma:interpretation id="{465991CF-7408-40C6-93F6-670AA97BDC71}" emma:medium="tactile" emma:mode="ink">
                <msink:context xmlns:msink="http://schemas.microsoft.com/ink/2010/main" type="inkWord" rotatedBoundingBox="10655,3428 12563,3413 12567,3848 10658,3863"/>
              </emma:interpretation>
              <emma:one-of disjunction-type="recognition" id="oneOf6">
                <emma:interpretation id="interp30" emma:lang="en-US" emma:confidence="0">
                  <emma:literal>are</emma:literal>
                </emma:interpretation>
                <emma:interpretation id="interp31" emma:lang="en-US" emma:confidence="0">
                  <emma:literal>one</emma:literal>
                </emma:interpretation>
                <emma:interpretation id="interp32" emma:lang="en-US" emma:confidence="0">
                  <emma:literal>we</emma:literal>
                </emma:interpretation>
                <emma:interpretation id="interp33" emma:lang="en-US" emma:confidence="0">
                  <emma:literal>ane</emma:literal>
                </emma:interpretation>
                <emma:interpretation id="interp34" emma:lang="en-US" emma:confidence="0">
                  <emma:literal>arc</emma:literal>
                </emma:interpretation>
              </emma:one-of>
            </emma:emma>
          </inkml:annotationXML>
          <inkml:trace contextRef="#ctx0" brushRef="#br1" timeOffset="18907.2332">9656 2968 11223,'7'-48'4515,"-16"21"-129,-12 6-129,-11 7-1677,-5-8-1806,5 17 0,-6-2-516,8 7 0,-2 10 258,11 8-387,3 4 129,7 6-129,6 2 129,5 0-258,0 4 258,9-4-129,3 1-258,2-3 129,2-3-129,0-7 129,0-2-129,0-7 129,-16-9 0,29 0 0,-29 0 129,25-20 129,-16-1 0,3 1-129,-1-6 129,5 4 0,-4-1 0,4 4 0,2 1-129,2 7 0,-1 4-129,3 7 129,-3 4 0,2 12-129,1 3 0,-3 6 130,1 2-130,-2-2 0,-1-2 0,-1-2 0,0-5 0,2-5 0,0-8 0,3-3 0,1-2 0,6-12 0,-1-9 0,1-4 0,1-5 0,-3-3 0,-4-2 0,-6-3 0,-7 7 0,-7-1 0,-2 9 0,-9 2 0,9 23-259,-32-27-257,32 27-129,-36-5 129,36 5 129,-27 3-129,27-3 258,0 0-129,-9 20 258,9-20 0,13 9 129,5-7 129,3-2 129,4 0 0,0 0 129,3-2 0,-3-2 0,5 4 0,-6 0 0,2 6-129,-1 1 258,4 9-258,-3 2-128,3 5-130,-6 2 0,0 3 0,-3 6 0,-6 0 0,2 6-388,-16-13-2192,0 5-2064,0-3-387,0-6-129,0-23-129</inkml:trace>
          <inkml:trace contextRef="#ctx0" brushRef="#br1" timeOffset="19266.0338">10613 3064 15222,'77'-18'4773,"-33"11"-129,4-4-258,-7-7-3225,16 9-516,-7-5-129,1 2-258,-8-4 0,-4 3 0,-12-3-129,-9 0 0,-18 16-258,0-28 129,-9 17-129,-16 2 0,-6 8-129,-4 1 0,-2 5 129,-3 9 0,7 9 129,4 2-129,8 7 258,7 4-258,8 1 258,6-3-258,14 3 0,11-7 0,15 2-258,6-12-258,28-2-3612,3-6-258,12-8 0,5-4-387</inkml:trace>
        </inkml:traceGroup>
        <inkml:traceGroup>
          <inkml:annotationXML>
            <emma:emma xmlns:emma="http://www.w3.org/2003/04/emma" version="1.0">
              <emma:interpretation id="{F4FAED69-AA22-4F35-8C91-38E8DB7D44F5}" emma:medium="tactile" emma:mode="ink">
                <msink:context xmlns:msink="http://schemas.microsoft.com/ink/2010/main" type="inkWord" rotatedBoundingBox="13347,3161 14299,3153 14304,3794 13352,3801"/>
              </emma:interpretation>
              <emma:one-of disjunction-type="recognition" id="oneOf7">
                <emma:interpretation id="interp35" emma:lang="en-US" emma:confidence="1">
                  <emma:literal>in</emma:literal>
                </emma:interpretation>
                <emma:interpretation id="interp36" emma:lang="en-US" emma:confidence="0">
                  <emma:literal>'in</emma:literal>
                </emma:interpretation>
                <emma:interpretation id="interp37" emma:lang="en-US" emma:confidence="0">
                  <emma:literal>im</emma:literal>
                </emma:interpretation>
                <emma:interpretation id="interp38" emma:lang="en-US" emma:confidence="0">
                  <emma:literal>irr</emma:literal>
                </emma:interpretation>
                <emma:interpretation id="interp39" emma:lang="en-US" emma:confidence="0">
                  <emma:literal>In</emma:literal>
                </emma:interpretation>
              </emma:one-of>
            </emma:emma>
          </inkml:annotationXML>
          <inkml:trace contextRef="#ctx0" brushRef="#br1" timeOffset="19796.4348">12068 2633 12384,'7'-69'4257,"-5"42"-645,14 27-1161,-16 0-4773,5 11-1419,6 8-645,-2 3 0</inkml:trace>
          <inkml:trace contextRef="#ctx0" brushRef="#br1" timeOffset="19640.4345">12166 2827 14319,'0'0'4773,"0"0"-258,0 0 129,0 0-3225,14 13-1032,-14 8 129,4 7-129,-3 4-129,5 0-387,3 2-258,-9-16-2193,0 3-1806,0-21-258,0 16-258,0-16-129</inkml:trace>
          <inkml:trace contextRef="#ctx0" brushRef="#br1" timeOffset="20170.8354">12379 2804 9933,'36'25'4773,"-36"-25"-129,28 30-258,-15-8-1419,-13-6-1548,14 10-516,-12-4-258,1 1-258,-3-4-129,0 1 0,0-20-258,0 25 129,0-25-129,0 0 0,0 0 0,0 0 129,9-20 0,-2 4 0,1-7 129,4 0 0,-1-7-129,6 5 129,-1-2-129,8 6 258,-3 1-258,6 9 1,1 8-130,4 5 0,0 17 0,0 8 0,4 12 0,-4-2-646,10 22-773,-8-9-3225,7-2-258,0-7 129,7-6-645</inkml:trace>
        </inkml:traceGroup>
        <inkml:traceGroup>
          <inkml:annotationXML>
            <emma:emma xmlns:emma="http://www.w3.org/2003/04/emma" version="1.0">
              <emma:interpretation id="{3B0520F0-6152-45EB-A144-43DC961B8BB2}" emma:medium="tactile" emma:mode="ink">
                <msink:context xmlns:msink="http://schemas.microsoft.com/ink/2010/main" type="inkWord" rotatedBoundingBox="15188,2904 21200,2856 21207,3696 15195,3744"/>
              </emma:interpretation>
              <emma:one-of disjunction-type="recognition" id="oneOf8">
                <emma:interpretation id="interp40" emma:lang="en-US" emma:confidence="0.5">
                  <emma:literal>saturation</emma:literal>
                </emma:interpretation>
                <emma:interpretation id="interp41" emma:lang="en-US" emma:confidence="0">
                  <emma:literal>Saturation</emma:literal>
                </emma:interpretation>
                <emma:interpretation id="interp42" emma:lang="en-US" emma:confidence="0">
                  <emma:literal>saturations</emma:literal>
                </emma:interpretation>
                <emma:interpretation id="interp43" emma:lang="en-US" emma:confidence="0">
                  <emma:literal>Saturations</emma:literal>
                </emma:interpretation>
                <emma:interpretation id="interp44" emma:lang="en-US" emma:confidence="0">
                  <emma:literal>satiation</emma:literal>
                </emma:interpretation>
              </emma:one-of>
            </emma:emma>
          </inkml:annotationXML>
          <inkml:trace contextRef="#ctx0" brushRef="#br1" timeOffset="20732.4364">14482 2772 12255,'-45'-39'4386,"15"25"-258,-2 7-129,0 7-2838,-14-4-645,5 4-258,-4 0-258,5 5 0,6 4 0,5 0 0,10 0 0,19-9 258,-13 21-129,13-21 258,22 27 0,8-11 0,2 0 129,11 7-129,-2-1 129,7 2-258,-4 3 129,-1 0-129,-10-2 0,-6 1 0,-11-3 0,-7-1 0,-9-4 0,-11-2 0,-13-9 129,-9-4-128,-6-3-259,-5 0 0,-6-7 0,-2-5 0,3-4 0,-3-2 0,8 4-130,-3-2-257,12 5-129,-3-9-645,38 20-1161,-32-5-2193,32 5-258,0 0 0,13 0-258</inkml:trace>
          <inkml:trace contextRef="#ctx0" brushRef="#br1" timeOffset="21169.2372">14871 2957 14190,'27'-48'4644,"-34"27"-129,-20 1 0,-17-3-3096,17 18-645,-8-4-516,11 9 129,0 0-129,6 5-129,18-5 129,-18 25-258,14-9 129,4 4-129,0 1 129,4 2-258,5 0 0,-2-3-129,4 1 0,-11-21 129,21 23 0,-21-23 129,27 0 129,-8-3 0,-1-17 258,5 2 0,-1-7 0,4 4-129,-1 0-129,2 5 129,-4 3-128,4 10-130,-4 3 0,0 7 0,2 9 0,-2 2-130,0 6 1,-2-2-129,2 1-258,-23-23-129,38 37-1290,-38-37-2580,30 2-387,-30-2 0,30-25-258</inkml:trace>
          <inkml:trace contextRef="#ctx0" brushRef="#br1" timeOffset="21621.638">15298 2776 11223,'-30'-34'4773,"30"34"-258,-14-16 258,14 16-2193,12-2-1161,4 0-516,20 2-258,5 0-129,18 4-258,5-2-258,5-2-516,13 5-2064,-18-5-2193,-6 0 129,-9 0-645,-10-4 0</inkml:trace>
          <inkml:trace contextRef="#ctx0" brushRef="#br1" timeOffset="21450.0377">15359 2450 16125,'12'-75'4902,"-10"50"-129,-2 25-129,0 0-3741,16 4-258,-14 19-129,5 16-257,-4 6-259,5 10 0,-3 7 0,0 6 0,1-1 0,-1 3 0,-1-4 0,-4-6 0,1-5 0,-1-12 0,0-4 0,0-21-775,2 5-1031,-2-23-1548,-9-13-1677,4-10 516,0-7-516,-4-4-258</inkml:trace>
          <inkml:trace contextRef="#ctx0" brushRef="#br1" timeOffset="22666.8398">15987 2813 11997,'19'-4'4644,"-19"4"-387,6 15 258,-6-15-3096,0 35-774,0-13 0,0 8-258,-4 0 0,2 0-387,2 2-129,-1-5 0,1-6 0,1-3 0,-1-18 129,25 13 129,-9-13 0,7-11 129,-3-10 129,8-1 129,-6-6-129,4 1 0,-8-1-387,0 4 258,-4 1-258,-3 6 129,-4 1-258,-7 16 129,0 0-258,18-6 258,-18 6 129,23 20-258,-7 1 258,2 6-129,3 1 258,2 2-258,2-1 129,-2-2 0,-1-6 0,1-1 0,-4-12 129,4-2 0,-1-6 129,1-7-129,-2-16-128,2-1-130,-5-9 0,0-7 0,-4-2 0,-7-1 0,-3 4 0,-4-2-259,-2 11-257,-10 0 0,-1 12-129,-6 4 129,19 14-129,-36-2 0,36 2 0,-30 12 129,23 4-129,7-16 258,-11 23 258,11-23 129,0 0 258,16 16 129,-16-16 129,37 0 0,-17-3 258,12-1-129,-5-5-129,10 6 0,-5-3 0,7 6-258,-2 0 0,3 11 0,-3 3-129,0 6 129,-3 5-129,-6 3-129,-3 4 0,-5 0-129,-4 4-129,-7-9-258,3 6-258,-12-33-1032,18 38-2322,-18-38-774,32 10-129,-2-10 129,13-16-387</inkml:trace>
          <inkml:trace contextRef="#ctx0" brushRef="#br1" timeOffset="23056.8405">17479 2788 8256,'-51'-18'4644,"22"16"0,-1 2-258,5 0-1290,12 13-1677,-11-4-258,15 10-387,-2-1-129,9 5-387,2-1 0,0 1-258,7 5 0,2-3-387,7 5 0,-5-10-129,7 1 129,-2-12 0,2-3 387,1-6 0,2-13 387,6-7 129,-6-13 258,10 4-129,-8-8-129,5 8 0,-3 5-387,0 7 0,-2 12-129,-1 7 0,-5 18 0,-1 8 0,-3 6 0,-3 3-129,-1 2 258,-3-7-258,-1-3 0,-5-13-258,0-16-774,0 0-2838,0 0-903,20-22 258,-10-10-258</inkml:trace>
          <inkml:trace contextRef="#ctx0" brushRef="#br1" timeOffset="23556.0414">17833 2368 15222,'4'-96'4902,"6"73"0,-10 23-258,34 5-3741,-21 27-387,6 20-129,-3 3 0,5 13 0,-3 5-129,4 5 1,-6 0-259,-6-1 0,-1-4 0,-5-11-259,1-3-128,-5-17 0,0-6-129,-3-18-258,3-18 0,0 0-129,0 0 129,-24-22-129,19-3 129,-16-12-129,5 5 129,-7-5 387,-1 1 258,8 6 645,-1 0-258,13 12 387,1-7 129,15 18 129,9-7 129,31 12-258,7-5-129,22 7-129,5-2 0,6 2-129,-6 0 0,-6 0-129,-13 0-129,-13 2 0,-19-1 0,-15 8 129,-20-9-129,9 29 0,-9-6 1,0 5-130,-4 8-130,1 3-257,3 11-645,-15-18-2193,15 7-1677,-3-12-129,3-6-387,0-21 129</inkml:trace>
          <inkml:trace contextRef="#ctx0" brushRef="#br1" timeOffset="23696.4416">18639 2601 10965,'0'-83'3483,"-9"47"-645,9 36-2709,0 0-3096,0 0-1161,-2 27-516</inkml:trace>
          <inkml:trace contextRef="#ctx0" brushRef="#br1" timeOffset="23992.8421">19101 2768 7869,'0'0'4386,"-25"0"387,9 8-645,8 9-2064,-17-8-258,19 16-516,-10-9-387,15 9-387,-7-5 0,8 1-258,0-3 258,13 0-129,-13-18 0,28 19 0,-12-17 129,4-2-129,-2-4-129,-2-8-258,3-2-258,-8-13-1032,16 9-2322,-15-8-1290,6 4 0,-6-1-387,4 2-387</inkml:trace>
          <inkml:trace contextRef="#ctx0" brushRef="#br1" timeOffset="24336.0427">19292 2745 9417,'0'0'4773,"12"9"129,-12-9-258,11 30-1935,-11-30-1161,12 29-387,-12-29-129,22 36-645,-12-19 0,3 3-387,1-1-129,0-3-129,2 0 258,-16-16-258,32 15 129,-14-15 0,2-4 129,4-8 258,-2-11 129,5 3 0,-6-5 0,4 7 0,-7-1-129,1 8 0,-19 11-129,29-2 0,-29 2 1,26 29-130,-10-4 0,0 3 0,2 4-130,-2-2-257,5 6 0,-5-15-645,13 11-1032,-10-19-2838,8-4 0,-4-9-258,6-4-258</inkml:trace>
        </inkml:traceGroup>
        <inkml:traceGroup>
          <inkml:annotationXML>
            <emma:emma xmlns:emma="http://www.w3.org/2003/04/emma" version="1.0">
              <emma:interpretation id="{36F509C7-85FC-4733-A763-E71CBC6ED75A}" emma:medium="tactile" emma:mode="ink">
                <msink:context xmlns:msink="http://schemas.microsoft.com/ink/2010/main" type="inkWord" rotatedBoundingBox="21394,3398 23426,3382 23427,3468 21395,3485"/>
              </emma:interpretation>
              <emma:one-of disjunction-type="recognition" id="oneOf9">
                <emma:interpretation id="interp45" emma:lang="en-US" emma:confidence="1">
                  <emma:literal>_</emma:literal>
                </emma:interpretation>
                <emma:interpretation id="interp46" emma:lang="en-US" emma:confidence="0">
                  <emma:literal>-</emma:literal>
                </emma:interpretation>
                <emma:interpretation id="interp47" emma:lang="en-US" emma:confidence="0">
                  <emma:literal>•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24570.0431">20115 2861 14964,'47'-21'5160,"-5"15"-129,24 1-516,39 5-3612,25-4-258,35 4-129,29-3-258,28-3 0,8 1-129,-9 0 0,-28-2 130,-33 1-259,-33-1 0,-42-2 0,-40 4 0,-45 5-259,-18-2-1031,-34 2-3741,-10 0-129,-9-3-258,-4-3-516</inkml:trace>
        </inkml:traceGroup>
      </inkml:traceGroup>
    </inkml:traceGroup>
    <inkml:traceGroup>
      <inkml:annotationXML>
        <emma:emma xmlns:emma="http://www.w3.org/2003/04/emma" version="1.0">
          <emma:interpretation id="{D772797B-9220-4DC3-ADEF-9C241C5A44E7}" emma:medium="tactile" emma:mode="ink">
            <msink:context xmlns:msink="http://schemas.microsoft.com/ink/2010/main" type="paragraph" rotatedBoundingBox="1813,4935 22149,4464 22201,6692 1864,7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D8BE2B-027A-4AB5-8F3F-6B062E5454ED}" emma:medium="tactile" emma:mode="ink">
              <msink:context xmlns:msink="http://schemas.microsoft.com/ink/2010/main" type="line" rotatedBoundingBox="1813,4935 22149,4464 22201,6692 1864,7163"/>
            </emma:interpretation>
          </emma:emma>
        </inkml:annotationXML>
        <inkml:traceGroup>
          <inkml:annotationXML>
            <emma:emma xmlns:emma="http://www.w3.org/2003/04/emma" version="1.0">
              <emma:interpretation id="{DDA8885F-556C-48B8-8C9F-BC8777BE2055}" emma:medium="tactile" emma:mode="ink">
                <msink:context xmlns:msink="http://schemas.microsoft.com/ink/2010/main" type="inkWord" rotatedBoundingBox="1813,4935 22149,4464 22201,6692 1864,7163"/>
              </emma:interpretation>
              <emma:one-of disjunction-type="recognition" id="oneOf10">
                <emma:interpretation id="interp50" emma:lang="en-US" emma:confidence="0">
                  <emma:literal>Kant-riving-Dakotas-vive]]</emma:literal>
                </emma:interpretation>
                <emma:interpretation id="interp51" emma:lang="en-US" emma:confidence="0">
                  <emma:literal>itnfri-Vinj2=ko[Vss-Vi-V7p]2</emma:literal>
                </emma:interpretation>
                <emma:interpretation id="interp52" emma:lang="en-US" emma:confidence="0">
                  <emma:literal>itnfri-Vin]2=ko[Vss-Vi-Vey2</emma:literal>
                </emma:interpretation>
                <emma:interpretation id="interp53" emma:lang="en-US" emma:confidence="0">
                  <emma:literal>itn2-ri-Vinj2=ko[Vss-Vi-Vey2</emma:literal>
                </emma:interpretation>
                <emma:interpretation id="interp54" emma:lang="en-US" emma:confidence="0">
                  <emma:literal>Kant-riving-Dakotas-vie-vps</emma:literal>
                </emma:interpretation>
              </emma:one-of>
            </emma:emma>
          </inkml:annotationXML>
          <inkml:trace contextRef="#ctx0" brushRef="#br1" timeOffset="356647.8264">4722 4722 15351,'23'0'4902,"-7"8"0,2 14-258,19 15-3612,-17-1-258,13 14-129,-6-2-258,5 10-257,-3-1-130,-3-2 0,-1-5 0,-4-9 0,-5-9 0,-1-5 0,-15-27 0,21 12 0,-21-12 0,18-28 0,-9-8 0,3-6 0,2-14 0,4-8 0,0-10 0,0 1 0,1-6 0,6 5 0,-5 15 0,-8 2 0,8 36-130,-11 1-5030,-9 20-129,3 13 0,-3 20-387</inkml:trace>
          <inkml:trace contextRef="#ctx0" brushRef="#br1" timeOffset="356881.8268">5337 5042 14319,'48'-4'4902,"-14"1"-387,3 1 129,6-7-3096,10 9-774,-1 0-387,1-2-387,2 2-516,-15-3-1419,9-3-2451,-17 5-258,-10-1-129,-22 2-387</inkml:trace>
          <inkml:trace contextRef="#ctx0" brushRef="#br1" timeOffset="357053.4271">5794 5036 9675,'-26'34'5031,"19"-11"-516,-1 2-129,3-2-1290,7 20-1419,-2-9-645,2 10-516,3 1-258,2-2-645,9 8-258,-14-19-1806,10 2-2322,8-6 258,-1-12-516,6-8 0</inkml:trace>
          <inkml:trace contextRef="#ctx0" brushRef="#br1" timeOffset="357443.4278">6027 5177 14061,'-1'-16'4773,"1"16"0,8 4-129,-8-4-2322,31 33-1677,-19-10-129,6 11-129,-6 2-387,-1 1-129,-4-1 0,-2-8-129,-1-1 129,-4-27-129,5 23 0,-5-23 129,11-12 258,0-12 0,3-4 129,6-4 129,-1-5-129,6 5 258,-5 1-257,4 8-259,-4 4 0,1 13 0,-3 6 0,0 13 0,-2 10 0,2 11 0,-2 3 0,0 9 0,0 2 0,-4-3 0,2 5 0,-10-24-1807,3 10-3095,-3-9-258,1-4 0,-5-23-387</inkml:trace>
          <inkml:trace contextRef="#ctx0" brushRef="#br1" timeOffset="359767.8319">6669 4610 13803,'40'-29'4515,"-40"29"-129,37-18 258,-3 18-3354,-6-16-387,17 13-258,-4-13 129,8 9-258,-4-9 0,3 8-129,-9-4 1,0 7-388,-10 1 0,-3 4 0,-6 16 0,-2 18 0,-6 16 0,-1 16 0,-8 22 0,1 25 0,-4 15 0,-2 25 0,-9 8 0,3 7 0,-5-6 0,6-4 0,0-16 0,7-16 0,0-21 0,0-25 0,0-21 0,5-14 0,-5-17 0,0-10 0,0-18 0,-34 11 0,-3-11 0,-11-2 0,-12-4 0,-15-2 0,-7 0 0,-9-4 0,1 8 0,-5-6 0,17 12 0,-4-2-5161,16 0-257,8-4 129,17-3-387</inkml:trace>
          <inkml:trace contextRef="#ctx0" brushRef="#br1" timeOffset="360313.8328">7486 4465 15996,'46'-88'4902,"-19"48"258,1 12-387,-5-13-2967,8 36-1676,-12 3-130,4 14 0,-10 17 0,-3 15 0,-8 11 0,-2 9 0,-7 8 0,-7 1 0,-6-4 0,-1-7 0,1-5 0,4-12 0,6-10 0,8-10 0,2-25 0,27 23 0,12-23 0,23-5 0,15-15 0,19-5 0,10-5 0,8-2 0,-4 0 0,-8 0 0,-10 9 0,-26-6 0,-2 15-1678,-41 7-3353,-23 7-516,0 0 0</inkml:trace>
          <inkml:trace contextRef="#ctx0" brushRef="#br1" timeOffset="362061.0359">8527 5437 16125,'3'-23'4773,"-3"23"258,0 0-516,7-24-3483,9 24-387,0-3-258,9 3-128,0-2-259,11 0 0,3 2 0,3 0-259,5 6-515,-15-6-774,12 16-1806,-21-4-1548,-7 4 129,-12 4-258,-4-3-129</inkml:trace>
          <inkml:trace contextRef="#ctx0" brushRef="#br1" timeOffset="362248.2362">8614 5654 12255,'-41'25'4515,"41"-25"-129,-7 19 0,7-19-2451,28 11-1161,6-6-516,14-5-516,18 11-1032,-2-13-1935,16-12-1032,12 1-258,-1-12-129,2 2-387</inkml:trace>
          <inkml:trace contextRef="#ctx0" brushRef="#br1" timeOffset="362622.6369">9485 4974 12642,'4'-16'4902,"14"0"-129,-18 16 0,17 9-516,-17-9-3096,11 36-902,-7-11-259,5 10 0,-4 4 0,0 8 0,-1-1 0,-1 0 0,-3-3 0,0-8 0,0-4 0,0-7 0,0-8 0,0-16 0,0 0 0,20-19 0,-1-15 0,10-5 0,6-11 0,10-5 0,3-5 0,5 3 0,-1 9 0,-8 1 0,1 21 0,-26 1-3484,-1 14-1547,-18 11-129,0 0-129</inkml:trace>
          <inkml:trace contextRef="#ctx0" brushRef="#br1" timeOffset="362825.4373">9807 5184 15996,'-2'37'4902,"2"-19"-129,4 4-129,-4-22-2967,18 44-902,-8-15-775,10 3 0,1 1 0,1-4 0,4 5 0,-6-20-1549,21 4-3095,-9-11-258,3-5 129,1-2-387</inkml:trace>
          <inkml:trace contextRef="#ctx0" brushRef="#br1" timeOffset="363277.8381">10371 5271 15609,'4'-19'4902,"-4"-1"129,0 20-129,0 0-2579,-11 11-2323,11 12 0,-2 4 0,2 14 0,0 3 0,0 13 0,7 3 0,-1-1 0,6-2 0,-5-9 0,7-5 0,-6-17 0,6-8 0,-14-18-259,18-16-257,-13-19 129,6-6 129,-6-14-129,0-4 258,-1-3 0,-2 1 129,3 8 129,-1 3 0,8 13 258,2 3-258,9 16 387,0 2-129,13 14 1,-4 0-388,4 2 0,-10 4 0,3 7 0,-13-2 0,-16-9 0,9 19 0,-9-19 0,-32 18 0,-4-13 0,-8 2 0,-13-5 0,0 7 0,-22-9-2323,19 4-2708,-4-4-258,12 3-129,6-1-129</inkml:trace>
          <inkml:trace contextRef="#ctx0" brushRef="#br1" timeOffset="352279.8187">707 4997 9675,'-12'47'4902,"12"-26"-387,3-2 0,-1-1-2064,17 14-903,-8-7-516,12 7-387,-7-7-129,6 4-258,-5-6-129,5 0 0,-1-5 0,-3-2-258,0-2-129,-18-14-387,30 23-1161,-30-23-2709,16 7-258,-16-7 0,18-9-387</inkml:trace>
          <inkml:trace contextRef="#ctx0" brushRef="#br1" timeOffset="351999.0182">593 4686 9546,'-5'-37'5031,"5"37"-258,-7-25-129,5 7-1677,2 18-1161,0 0-645,0 11-516,0 12-258,0 11-258,0 6 0,0 12 129,0 5-129,2 11 0,-2-4-129,0 1 129,0-6-129,-2-4 0,-3-8 0,-1-10-129,1-5 129,1-11 0,4-21 129,-3 23 129,3-23-129,0 0 0,0-16 0,0-9 130,9-10-259,7-10 0,3-8 0,8-11 0,1-4 0,6 3 0,-2 1 0,2 7 0,-7 7 0,-4 12 0,-5 10 0,-8 8 0,-10 20 0,9-19-646,-9 19-515,0 0-1032,0 0-2580,9 18-129,-9-1-129,0 7-258</inkml:trace>
          <inkml:trace contextRef="#ctx0" brushRef="#br1" timeOffset="352779.0196">1057 5175 10449,'20'-9'4773,"-20"9"-258,0 0 0,16 0-1935,-7 9-1677,-9-9-129,5 25-258,-5-25-129,6 30-387,-6-30 129,3 29-129,-3-13 0,0-16 0,2 28 0,-2-12 129,0 0-258,0 0 129,0 0 0,0-16 0,0 23 0,0-23 129,0 0 0,0 0 0,0 0-129,0 0 129,11-26 0,-6 3 0,0-6 0,6-6-129,8-1 0,3 0 129,1 3 0,2 4 0,0 3 129,-2 6-129,-2 6 129,2 8-129,-23 6 129,31 0 0,-31 0 0,24 32-129,-13-8 130,5 9-259,-3 1 0,-3 3 0,1 3 0,-4-3 0,2 4-259,-7-11-257,7 13-645,-13-18-3483,4-2-387,0-23 258,-7 21-774</inkml:trace>
          <inkml:trace contextRef="#ctx0" brushRef="#br1" timeOffset="354853.8233">2112 4529 11352,'6'-24'4515,"4"2"-129,-10 22 0,20 9-2580,-20-9-774,7 43-258,-4-9-387,10 19 129,-8 4-129,6 18 129,-9 1-129,3 15 129,-5 1-129,0 15 129,-11 3 0,-5 11-128,-10-2-388,1 1 0,-2-8 0,0-6 0,3-15 0,4-14 0,4-17 0,9-17 0,3-13 0,4-7 0,4-7 0,-4-16 0,25 20 0,-6-11 0,8-2 0,3 0 0,8 0 0,6 0 0,8-2 0,5-1 0,7 0 0,-2-3 0,4-1 0,1 0 0,3-3 0,-8-8 0,-2 4 0,-12-11-388,6 13-1676,-19-15-2838,-6-1-258,-10-4 0,-10-5-258</inkml:trace>
          <inkml:trace contextRef="#ctx0" brushRef="#br1" timeOffset="355165.8238">2425 4380 11610,'16'-19'4515,"-16"19"0,18-8-129,2-1-2451,12 9-1032,-4-1-387,18-1-258,6 0-645,0-9-1161,10 3-2838,0 4 129,-7-3-516,0 7-129</inkml:trace>
          <inkml:trace contextRef="#ctx0" brushRef="#br1" timeOffset="355649.4247">2977 4796 11610,'0'0'4773,"25"-9"-387,-25 9 258,26 18-2064,-3 18-1806,-3-2-129,7 12-258,-6 2-129,6 5 0,-2 1-129,-2-1 0,-4-3 0,-3-9 0,-3-9 129,-1-6 129,-6-10 129,-6-16 0,0 0-257,14-12-259,-14-22 0,7-3 0,-4-15 0,8-10 0,3-7 0,4-8 0,2-1 0,3 5 0,0 7 0,-3 7 0,3 17 0,-11 4 0,17 38-2839,-29 0-2192,16 27-258,-15 9 0,6 8-516</inkml:trace>
          <inkml:trace contextRef="#ctx0" brushRef="#br1" timeOffset="355930.2252">3706 5067 12255,'0'0'5289,"16"-15"-645,-16 15 387,0 0-1032,16 15-3225,-12 2-387,4 12-129,0-1-128,1 6-130,-1 0 0,3-2 0,-2 0 0,0-9-259,2 2-257,-11-25-774,21 18-2580,-21-18-1032,18-9 0,-11-12-258,0-13-387</inkml:trace>
          <inkml:trace contextRef="#ctx0" brushRef="#br1" timeOffset="356070.6254">3882 4862 10449,'-12'-67'4902,"5"42"-129,3 9-129,4 16-1935,-9-22-1419,9 22-1806,0 0-3483,0 0-387,0 25-387,4 0-387</inkml:trace>
          <inkml:trace contextRef="#ctx0" brushRef="#br1" timeOffset="356273.4258">3962 4994 13545,'55'-13'4644,"-19"10"-258,3-4 129,0-4-3225,7 6-1806,10-1-3483,-5 6-258,-6-3-258,-4 3-387</inkml:trace>
          <inkml:trace contextRef="#ctx0" brushRef="#br1" timeOffset="363964.2393">11079 4565 14319,'48'-50'4902,"-25"29"-258,0 8 0,-3-3-1806,5 22-1806,-25-6-644,35 50-388,-22-2 0,1 19 0,-3 10 0,3 15 0,-3 8 0,1 10 0,-5 0 0,-1 8 0,-5-3 0,1-4 0,0-8 0,0-12 0,-2-11 0,3-16 0,4-13 0,6-17 0,5-9 0,8-11 0,4-5 0,8-2 0,3-3 0,7-2 0,3-1 0,1-1 0,1-1 0,-5-10 0,4-2 0,-8-11 0,6 9-388,-11-26-4514,-5-7-258,-13-14 129,-5-6-387</inkml:trace>
          <inkml:trace contextRef="#ctx0" brushRef="#br1" timeOffset="364167.0396">11195 4613 17931,'5'-60'4773,"27"31"129,20 4-387,6 0-3869,22 9-646,8 0 0,4-1 0,11 15-1291,-10-9-3224,-1 6-258,-14 3 0,-10 2-516</inkml:trace>
          <inkml:trace contextRef="#ctx0" brushRef="#br1" timeOffset="370048.2499">12082 4700 16512,'18'-37'4515,"-18"37"258,14-16-387,2 21-2967,-16-5-645,31 41-386,-15-5-388,8 14 0,0 3 0,6 9 0,-3 4 0,-1 3 0,-3-5 0,-3-5 0,-4-9 0,-4-9 0,-3-7 0,0-11 0,-9-23 0,9 18 0,-9-18 0,9-20 0,-2-9 0,7-6 0,1-15 0,8-7 0,0-9 0,7-5 0,-5 0 0,2 2 0,-6 3 0,-5 9 0,-2 9 0,-7 12 0,-1 11 0,-6 25 0,0 0 0,0 0 0,5 34-646,-5-4-4514,0 17 0,0-3-129,0 8-129</inkml:trace>
          <inkml:trace contextRef="#ctx0" brushRef="#br1" timeOffset="370500.6507">12949 5084 16512,'14'-19'4515,"-14"19"0,0 0-129,-29-7-3225,13 9-774,-1 5-258,1 2-129,0-1-129,16-8 0,-22 18 129,22-18-129,0 0 0,9 22 129,7-15-258,7 2 258,2 3 129,5 1-129,1 1 129,-1 0 0,-5 0 0,0 0 0,-8-3 387,-17-11-258,18 21 129,-18-21-257,-3 20-130,-13-11 0,-9-4 0,-4 4 0,-6-5 0,-1 1 0,-5-3 0,0 0 0,4-2 0,1 0 0,4 0 0,2-7 0,30 7-388,-37 0-4256,37 0-387,-23 0 129,23 0-387</inkml:trace>
          <inkml:trace contextRef="#ctx0" brushRef="#br1" timeOffset="370921.8515">13370 5125 12900,'20'-14'5031,"-15"-7"-387,-5 21 258,-18-20-1677,18 20-2064,-32-3-387,32 3-644,-32 0-130,32 0 0,-19 12 0,19-12 0,-4 18 0,4-18 0,11 25 0,7-11 0,6 0 0,3 2 0,2 2 0,3 0 0,-4 0 0,-1-1 0,-8-2 0,-4 1 0,-15-16 0,7 28 0,-7-28 0,-20 20 0,-7-13 0,-1-2 0,-6 1 0,-1-5 0,-3 1 0,1-2 0,8 0 0,-3-5 0,32 5-2452,-39-4-2450,21 1-129,1-4-129,17 7-258</inkml:trace>
          <inkml:trace contextRef="#ctx0" brushRef="#br1" timeOffset="371499.0525">13939 5049 11352,'20'-13'4773,"-20"13"-129,0 0 0,0 0-1806,16-3-903,-16 3-516,0 0-516,0 0-644,-9-11-259,9 11 0,0 0 0,-18-12 0,18 12 0,0 0 0,0 0 0,-18-9 0,18 9 0,0 0 0,0 0 0,0 0 0,0 0 0,0 0 0,9 0 0,9 0 0,7 0 0,11 0 0,8 0 0,8-4 0,8 1 0,2-3 0,2 3 0,-5-2 0,-6 1 0,-6 0 0,-10 3 0,-8-3 0,-8 4 0,-21 0 0,21 0 0,-21 0 0,0 0 0,0 0 0,0 0 0,0 0 0,0 0-2968,-12 9-1934,-6-5-387,0 3 0</inkml:trace>
          <inkml:trace contextRef="#ctx0" brushRef="#br1" timeOffset="372388.2541">14816 4400 14577,'-1'-36'4773,"1"36"-258,0 0-129,0-20-2322,7 35-1161,3 10-387,12 16-129,-1 10-129,9 10 130,0 8-388,6 7 0,-2 3 0,-2-5 0,-4-4 0,-5-10 0,-3-10 0,-2-9 0,-6-13 0,-1-6 0,-11-22 0,18 7 0,-18-7 0,14-23 0,-7-7 0,4-4 0,1-12 0,1-10 0,-1-9 0,1-7 0,-3-2 0,1 4 0,-2 5 0,-2 9 0,-2 10 0,-3 14 0,-2 32 0,0 0 0,5 18-4516,-3 17-902,5 15 258,-1 2-516</inkml:trace>
          <inkml:trace contextRef="#ctx0" brushRef="#br1" timeOffset="372653.4545">15494 4923 17544,'28'-9'4773,"-3"16"258,-25-7-258,16 39-4127,-12-18-646,7 8 0,-8-1 0,4 2 0,0-3 0,-3-4 0,5 0 0,-9-23-1549,0 0-2966,0 0-645,16 2 387,-14-14-645</inkml:trace>
          <inkml:trace contextRef="#ctx0" brushRef="#br1" timeOffset="372793.8548">15578 4585 14319,'-11'-57'4515,"9"39"-774,2 18-1419,11 21-5160,-11-21-903,10 39-774,-4-10-129</inkml:trace>
          <inkml:trace contextRef="#ctx0" brushRef="#br1" timeOffset="373027.8552">15912 4860 16770,'84'-14'4773,"-40"9"0,1-1-129,-5-8-3354,3 11-1032,2-1-129,-4-1-387,1 5-1032,-12 0-3225,2-6-387,-7 1 129,-5-4-258</inkml:trace>
          <inkml:trace contextRef="#ctx0" brushRef="#br1" timeOffset="373433.4559">16837 4401 17286,'0'0'5031,"0"0"0,14 29-129,6 12-4385,-6 1-517,14 15 0,-1 2 0,2 5 0,-3 0 0,3-3 0,-4-8 0,-4-7 0,-3-10 0,-2-8 0,-6-10 0,-10-18 0,24 2 0,-10-11 0,-2-18 0,2-10 0,3-13 0,0-10 0,3-13 0,-1-4 0,-3 4 0,-1 4 0,-3 7 0,-5 7 0,4 19 0,-11 0 0,0 36-4645,0 0-644,0 13 0,-7 14-387</inkml:trace>
          <inkml:trace contextRef="#ctx0" brushRef="#br1" timeOffset="373823.4566">17444 4841 16899,'74'2'4773,"-29"-2"129,1 0-387,7 0-3483,-8-8-516,8 5-386,-7-1-130,-3-1 0,-4 5-388,-12-7-644,7 7-2064,-34 0-1677,0 0 0,0 0-387,0 0 0,-9-5 1806,9 5 1806,-20 5 1548,1-5 2838,19 0 2193,-20 19 0,13-3-387,0 2 129,7 16-1806,-16-13-1419,16 19-516,-9-8-258,9 10-387,-2-3-258,0-1-258,2 1-258,0-14-387,16 12-1806,-7-21-2064,-9-16-129,27 5-258,-27-5-129</inkml:trace>
          <inkml:trace contextRef="#ctx0" brushRef="#br1" timeOffset="374291.4574">18068 4834 16770,'0'-16'4902,"0"16"258,-2 10-387,6 19-3741,-4-1-902,3 13-130,-1 5 0,3 10 0,2-1 0,-1 2 0,3-4 0,-6-9 0,3-4 0,-3-12 0,2-7 0,-5-21 0,0 0 0,0 0 0,24-21-517,-23-11-128,6-2 0,-7-14 129,8-2 129,-8-3 0,0 0 258,1 1 0,1 4 258,5 9 0,2 2 258,9 15-129,0 4 258,12 11 0,0 4-129,6 3 129,-6 5-129,4 8-257,-7-1-130,-1 4 0,-26-16 0,23 30 0,-23-30 0,-10 25 0,-15-12 0,-14-4 0,-2 10-388,-11-15-4385,-7-1-387,-5-3 0,9 0-258</inkml:trace>
          <inkml:trace contextRef="#ctx0" brushRef="#br1" timeOffset="374993.4586">18614 4277 13803,'114'-2'5031,"-43"4"-387,2 0 129,16 10-2967,-23-12-903,5 4-258,-16-4-129,-5 1 0,-16-1-386,-10 0-130,-24 0 0,22 8 0,-22-8 0,9 32 0,-4-4 0,0 15 0,4 10 0,2 15 0,1 8 0,3 11 0,1 4 0,1 3 0,1 1 0,4-5 0,-1-4 0,0-8 0,-1-12 0,-2-7 0,-6-13 0,-1-5 0,-6-9 0,-5-7 0,-4-6 0,-12 1 0,-8-2 0,-7-1 0,-6-2 0,-6 2 0,-3-4 0,-7-3 0,-1 1 0,-3-11 0,6 7 0,-13-16 0,10 9-3742,-6-9-1418,7 2-258,-3-2-258</inkml:trace>
          <inkml:trace contextRef="#ctx0" brushRef="#br1" timeOffset="376007.4604">19834 3926 10449,'55'-32'5289,"-32"22"-387,6 3 258,-1-9-1419,8 16-2322,-11 0-516,10 14-258,-11 2-386,2 11-259,-8 5 0,-7 9 0,-11 1 0,-4 8 0,-12 0 0,-3 0 0,-5-6 0,1-1 0,2-8 0,5-4 0,11-6 0,5-6 0,23-6 0,19-5 0,17-2 0,21-4 0,11-2 0,9 0 0,-1-4 0,-3-3 0,-9 0 0,-19 0 0,-11 5 0,-25-7 0,0 9-2968,-32 0-2192,0 0-129,0 0-387,-13 0 0</inkml:trace>
        </inkml:traceGroup>
      </inkml:traceGroup>
    </inkml:traceGroup>
    <inkml:traceGroup>
      <inkml:annotationXML>
        <emma:emma xmlns:emma="http://www.w3.org/2003/04/emma" version="1.0">
          <emma:interpretation id="{C7BD8EFF-976D-4798-BD48-9A9F8AC3BF2A}" emma:medium="tactile" emma:mode="ink">
            <msink:context xmlns:msink="http://schemas.microsoft.com/ink/2010/main" type="paragraph" rotatedBoundingBox="9703,6930 24016,6522 24059,8013 9746,84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AEE1EB-D58B-4052-87B8-F094150AF9DD}" emma:medium="tactile" emma:mode="ink">
              <msink:context xmlns:msink="http://schemas.microsoft.com/ink/2010/main" type="line" rotatedBoundingBox="9703,6930 24016,6522 24059,8013 9746,8421">
                <msink:destinationLink direction="with" ref="{624CE0DC-304D-42BB-9FF5-870E7A1A7E4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7283A88-FF0A-41A1-BD5C-5C28D80895E0}" emma:medium="tactile" emma:mode="ink">
                <msink:context xmlns:msink="http://schemas.microsoft.com/ink/2010/main" type="inkWord" rotatedBoundingBox="9707,7066 12616,6983 12651,8215 9742,8298">
                  <msink:destinationLink direction="from" ref="{44F79332-3428-480B-ADBC-D5D2906CD0E7}"/>
                </msink:context>
              </emma:interpretation>
              <emma:one-of disjunction-type="recognition" id="oneOf11">
                <emma:interpretation id="interp55" emma:lang="en-US" emma:confidence="0">
                  <emma:literal>Kohn</emma:literal>
                </emma:interpretation>
                <emma:interpretation id="interp56" emma:lang="en-US" emma:confidence="0">
                  <emma:literal>KPMG,</emma:literal>
                </emma:interpretation>
                <emma:interpretation id="interp57" emma:lang="en-US" emma:confidence="0">
                  <emma:literal>Kohan</emma:literal>
                </emma:interpretation>
                <emma:interpretation id="interp58" emma:lang="en-US" emma:confidence="0">
                  <emma:literal>Kaplan</emma:literal>
                </emma:interpretation>
                <emma:interpretation id="interp59" emma:lang="en-US" emma:confidence="0">
                  <emma:literal>koshers</emma:literal>
                </emma:interpretation>
              </emma:one-of>
            </emma:emma>
          </inkml:annotationXML>
          <inkml:trace contextRef="#ctx0" brushRef="#br1" timeOffset="397956.699">8436 6655 14190,'5'-16'4902,"0"-5"-258,-5 21 0,0 0-2967,0 30-774,-3 2-387,3 16 0,0 4-129,0 10-129,0 4-128,0 3-130,5-5 0,2-5 0,-1-6 0,1-10 0,-2-7 0,2-8 0,-3-8 0,-4-20 0,0 0 0,0 0 0,16-2 0,-5-25 0,1-10 0,8-13 0,6-16 0,10-10 0,6-8 0,6 0 0,11-3 0,3 9 0,-3 10 0,-7 13 0,-4 20 0,-18 13 0,4 22-646,-34 0-4256,5 43-387,-16-7 258,-8 10-258</inkml:trace>
          <inkml:trace contextRef="#ctx0" brushRef="#br1" timeOffset="398206.2994">8770 6995 14448,'0'0'4902,"0"0"-129,-14 16 0,14-16-2967,0 0-774,0 0-387,11 30-257,-11-30-388,32 36 0,-13-13 0,4 2 0,2 0 0,-3-2 0,3 4 0,-9-11-130,8 8-1547,-24-24-3096,27 20-129,-11-18 0,5-2-387</inkml:trace>
          <inkml:trace contextRef="#ctx0" brushRef="#br1" timeOffset="398689.9003">9226 7071 13674,'7'-16'5031,"0"-3"-258,-7 19 129,0 0-2451,0 14-1161,0-14-644,0 41-646,-6-16 0,6 9 0,-3-2 0,3 2 0,0-4 0,0 0 0,2-3 0,-1-6 0,3-3 0,-4-18 0,0 0 0,0 0 0,16 0 0,-14-18 0,7-5-646,-8-13 130,7-1 0,-8-9 129,0 1 129,-6-3 0,-1 4 387,2 3-129,-2 3 258,7 6 129,0 4 0,7 8 0,9 3 129,12 8 1,3 2-517,11 5 0,-3-2 0,8 4 0,-5 4 0,1 7 0,-4-3 0,-9 5 0,-7-2 0,-8 5 0,-12 0 0,-3 0 0,-18 0 0,-15 0 0,-6 3 0,-20-8 0,13 17-2581,-22-15-2450,4 5 0,2-6-258,12 0 0</inkml:trace>
          <inkml:trace contextRef="#ctx0" brushRef="#br1" timeOffset="399048.7009">10145 6486 16770,'38'-60'5160,"-28"42"129,-8 2-258,-2 16-4514,0 0-517,0 0 0,-12 27 0,-3 15 0,-8 13 0,-2 18 0,-7 15 0,-3 9 0,-3 10 0,1 0 0,1 1 0,4-8 0,6-9 0,3-13 0,7-10 0,0-13 0,8-9 0,-2-14 0,8 2 0,-12-16-4516,14-18-902,0 0 387,0 0-387</inkml:trace>
          <inkml:trace contextRef="#ctx0" brushRef="#br1" timeOffset="399547.9018">10111 7018 13416,'47'-64'4773,"-31"50"-129,-16 14 258,19 10-2580,-19-10-1032,0 47-387,0-15-386,0 10-517,0 5 0,0 2 0,-3 0 0,-1-5 0,1-7 0,1-5 0,-2-9 0,4-7 0,0-16 0,27 0 0,3-21 0,13-7 0,8-13 0,10-7 0,6-7 0,3-2 0,-4 5 0,-15 8 0,-4 8 0,-23 4 0,0 27-775,-24 5-1805,0 0-1419,-27 14-516,7 20 645,-15-15 1032,17 20 1290,-14-5 1161,7-5 1032,11 12 1419,-8-18 1677,17 9 129,-4-11-129,15 13-1032,-6-18-1032,14 11-645,-5-10-387,14 6-257,-2-3-388,2-2 0,4 0 0,-7-15-1549,10 4-2837,-5-5-645,0-2 387,-4-3-774</inkml:trace>
          <inkml:trace contextRef="#ctx0" brushRef="#br1" timeOffset="399937.9024">10894 7244 12900,'0'0'5160,"20"-5"-387,-20 5 387,17 7-1419,1 14-2708,-11-1-1033,8 8 0,-5-1 0,-1 5 0,-2-2 0,-1-1 0,-1-6 0,-2-6 0,-3-17 0,16 13 0,-16-13 0,27-13 0,-9-8 0,5-4 0,0-5 0,4 0 0,0-1 0,-4 7 0,-2 0 0,-1 8 0,-3 8 0,1 8 0,-18 0 0,29 19 0,-19 4 0,3 4 0,-1 5 0,-3 4 0,2-1 0,-11-3 0,14 4-1936,-16-10-3095,-8 1-258,-14-7-129,0-4-387</inkml:trace>
        </inkml:traceGroup>
        <inkml:traceGroup>
          <inkml:annotationXML>
            <emma:emma xmlns:emma="http://www.w3.org/2003/04/emma" version="1.0">
              <emma:interpretation id="{FD14AB10-8DDA-4FA0-B609-50368608721A}" emma:medium="tactile" emma:mode="ink">
                <msink:context xmlns:msink="http://schemas.microsoft.com/ink/2010/main" type="inkWord" rotatedBoundingBox="13661,6817 20630,6618 20673,8109 13703,8308"/>
              </emma:interpretation>
              <emma:one-of disjunction-type="recognition" id="oneOf12">
                <emma:interpretation id="interp60" emma:lang="en-US" emma:confidence="0">
                  <emma:literal>tvs-VIP]</emma:literal>
                </emma:interpretation>
                <emma:interpretation id="interp61" emma:lang="en-US" emma:confidence="0">
                  <emma:literal>tvs-vps</emma:literal>
                </emma:interpretation>
                <emma:interpretation id="interp62" emma:lang="en-US" emma:confidence="0">
                  <emma:literal>tvs-rip]</emma:literal>
                </emma:interpretation>
                <emma:interpretation id="interp63" emma:lang="en-US" emma:confidence="0">
                  <emma:literal>tvs-VIP)</emma:literal>
                </emma:interpretation>
                <emma:interpretation id="interp64" emma:lang="en-US" emma:confidence="0">
                  <emma:literal>tvs-UDP]</emma:literal>
                </emma:interpretation>
              </emma:one-of>
            </emma:emma>
          </inkml:annotationXML>
          <inkml:trace contextRef="#ctx0" brushRef="#br1" timeOffset="406801.9145">15684 6753 14319,'-19'-25'4773,"5"9"-129,14 16 129,0 0-2709,0 0-903,0 0-258,5-19-773,25 15-130,6-7 0,21 1 0,7-5 0,14 3 0,4-2 0,1 1 0,-6 1 0,-10 5 0,-11 1 0,-19 6 0,-9 2 0,-28-2 0,16 30 0,-16-30-4645,-14 31-644,-4-17 129,18-14-387</inkml:trace>
          <inkml:trace contextRef="#ctx0" brushRef="#br1" timeOffset="407301.1154">16684 6463 17028,'18'-25'4902,"-18"25"0,0 0-129,21 0-3611,-21 0-1162,16 29 0,-7-4 0,9 7 0,0 7 0,5 7 0,0 0 0,2 4 0,-2-4 0,0-3 0,-3-7 0,-1-4 0,-6-9 0,-1-7 0,-12-16 0,16 5 0,-16-5 0,11-27 0,-6-3 0,2-7 0,0-15 0,4-7 0,1-6 0,3-3 0,-3-1 0,-1 3 0,-1 5 0,-2 10 0,-1 10 0,-4 9 0,1 12 0,-4 20 0,0 0 0,-9-5-1678,9 17-3353,-4 8-387,4 10 0,-1 4-258</inkml:trace>
          <inkml:trace contextRef="#ctx0" brushRef="#br1" timeOffset="407831.5163">17346 6680 16125,'23'-14'4902,"-23"14"129,35-11-387,-19 1-3225,20 10-773,-4-8-646,11 8 0,-2-3 0,3 3 0,1 0 0,-6-2 0,-2 2 0,-9-5 0,-3 5 0,-25 0-517,29 0-386,-29 0-129,0 0 258,0 0 258,-9-11 129,9 11 258,-21-2 258,21 2 387,-22 9 258,19 13 258,3-22-129,-13 49 1,4-22-904,6 17 0,-4-1 0,3 7 0,-1-2 0,3 4 0,0-4 0,2-4 0,0-5 0,0-7 0,2 0 0,0-16 0,14 11-1162,-16-27-3869,23 12-129,-23-12 129,30-1-387</inkml:trace>
          <inkml:trace contextRef="#ctx0" brushRef="#br1" timeOffset="408330.7172">18064 6787 17673,'9'-23'4902,"-9"23"387,0 0-386,14 26-4903,-14-4 0,11 15 0,-7 0 0,6 10 0,-3 2 0,1 1 0,-1 0 0,-2-5 0,2-5 0,-3-9 0,3-5 0,-7-26 0,7 24 0,-7-24 0,0 0 0,9-36-130,3 9-1031,-12-24-258,15 8-129,-15-30-258,7 18-129,-13-20-387,6 18 903,-16-3 903,7 10 516,2 13 516,-5-2 516,12 39 645,0-33 387,30 33 129,-12-3-258,26 10-516,-10-3-387,12 13-644,-10-8-388,3 11 0,-7-6 0,-5 6 0,-9-4 0,-6 0 0,-10 1 0,-4-1 0,-19 0 0,-13-1 0,-7 1 0,-20-13 0,12 17-2065,-22-17-2837,3 5-387,0-7 0,13 6-387</inkml:trace>
          <inkml:trace contextRef="#ctx0" brushRef="#br1" timeOffset="413166.7257">18294 6134 6837,'-7'-20'4128,"7"20"129,0 0 0,0 0-1677,0-23-387,0 23-645,0 0-516,12-3-258,-12 3-258,25 0 0,-9-2 0,14 2-129,1 0 129,17 0 0,1 0 0,15 0 0,0 0-129,9 0-129,-3-4 0,3 1 1,-8-6-259,-4 5 0,-13-1 0,-5 3 0,-15-1 0,-5 1 0,-23 2 0,23 0 0,-23 0 0,0 0 0,15 20 0,-15-20 0,14 33 0,-2-8 0,-1 4 0,1 8 0,-1 2 0,3 9 0,-3 6 0,1 2 0,1 5 0,-2 8 0,1 2 0,-1 6 0,1-1 0,-1-1 0,-1-4 0,3-5 0,-4-5 0,2-12 0,-4-6 0,2-9 0,-6-9 0,2-2 0,-3-7 0,0 2 0,-2-18 0,-12 30 0,-12-16 0,-8 2 0,-10 0 0,-12 0 0,-10-3 0,-9 1 0,-1-2 0,-8-3 0,5 4 0,-3-8 0,13 11 0,-8-16-1420,27 5-3353,-4-1-387,11 0 258,8-3-516</inkml:trace>
          <inkml:trace contextRef="#ctx0" brushRef="#br1" timeOffset="403338.7084">12388 6429 9933,'4'-57'4902,"-4"34"0,2 5-258,-2 18-774,-6-24-1677,6 24-903,0 0-257,9 0-1033,-9 0 0,20 33 0,-8-4 0,8 12 0,-4 10 0,2 19 0,-6 10 0,-1 10 0,-4 8 0,-2 7 0,-1 0 0,-1-2 0,-1-7 0,3-12 0,2-11 0,2-13 0,2-10 0,0-11 0,1-8 0,-1-7 0,3-4 0,0-4 0,4-5 0,3 1 0,3-3 0,2 0 0,3-2 0,4-2 0,5 1 0,1-3 0,2-1 0,0-2 0,1 0 0,-2-5 0,4 3 0,-15-21-904,4 9-4127,-4-8-258,-3-3 129,-10-5-258</inkml:trace>
          <inkml:trace contextRef="#ctx0" brushRef="#br1" timeOffset="403603.9089">12483 6267 16512,'16'-37'4773,"-16"37"0,16-25-387,8 22-3354,1-5-645,18 1-387,14 7-903,3 0-3483,17 0-129,8 2-129,6 3-258</inkml:trace>
          <inkml:trace contextRef="#ctx0" brushRef="#br1" timeOffset="403978.3095">13413 6337 16899,'18'16'4644,"-2"3"387,5 12-516,-9 6-3612,15 20-258,-6 5-515,6 11-130,-4 5 0,0 4 0,-1-5 0,-3-10 0,-3-13 0,-1-8 0,-5-18 0,-10-28 0,20 9 0,-6-18 0,-5-24 0,7-8 0,-2-13 0,6-12 0,1-8 0,-1-5 0,-1 7 0,-1-1 0,-4 14 0,-3 7 0,1 18 0,-10 6 0,18 24-2968,-20 4-2063,1 22-516,-1 8 0</inkml:trace>
          <inkml:trace contextRef="#ctx0" brushRef="#br1" timeOffset="404415.1103">14441 6780 16512,'4'-41'4773,"-12"25"0,-9 9-387,-14-2-3483,10 9-387,-4 5-258,0 8-129,2-1-129,4 2 0,6 2 0,6 0-129,7-16 129,0 30 0,12-13 0,12-3 0,6 2 129,7 3 0,2 1 0,4 1 0,-2 1 1,-4-3-130,-5-1 0,-9 0 0,-10-2 0,-11 0 0,-2-16 0,-25 21 0,-6-16 0,-6 1 0,-6-4 0,-3-2 0,-2 0 0,2-2 0,3-4 0,1-2 0,9 4 0,-4-12-1549,14 14-3224,3 0-258,20 2 129,0 0-516</inkml:trace>
          <inkml:trace contextRef="#ctx0" brushRef="#br1" timeOffset="404820.711">15128 6723 14190,'-2'-45'5031,"-21"31"-387,-9 2 129,3 12-2322,-8-6-1548,12 8-258,-5 5-515,7 7-130,3 2 0,9 0 0,6 4 0,5-2 0,12 0 0,15 1 0,9 1 0,8 1 0,4 2 0,4 0 0,-1 0 0,-4 2 0,-10-2 0,-9 1 0,-12-3 0,-14 0 0,-7-5 0,-18 0 0,-13-3 0,-8-1 0,-6-1 0,-7-4 0,2 2 0,-7-13-1420,6 4-3353,8-3-387,11-1 258,5-3-516</inkml:trace>
        </inkml:traceGroup>
        <inkml:traceGroup>
          <inkml:annotationXML>
            <emma:emma xmlns:emma="http://www.w3.org/2003/04/emma" version="1.0">
              <emma:interpretation id="{BEE45BD0-2E10-49C9-B118-B8A393D400FB}" emma:medium="tactile" emma:mode="ink">
                <msink:context xmlns:msink="http://schemas.microsoft.com/ink/2010/main" type="inkWord" rotatedBoundingBox="21298,6829 24023,6752 24053,7821 21328,7899"/>
              </emma:interpretation>
              <emma:one-of disjunction-type="recognition" id="oneOf13">
                <emma:interpretation id="interp65" emma:lang="en-US" emma:confidence="0">
                  <emma:literal>thin</emma:literal>
                </emma:interpretation>
                <emma:interpretation id="interp66" emma:lang="en-US" emma:confidence="0">
                  <emma:literal>1 Vein</emma:literal>
                </emma:interpretation>
                <emma:interpretation id="interp67" emma:lang="en-US" emma:confidence="0">
                  <emma:literal>1 Vin</emma:literal>
                </emma:interpretation>
                <emma:interpretation id="interp68" emma:lang="en-US" emma:confidence="0">
                  <emma:literal>TV-in</emma:literal>
                </emma:interpretation>
                <emma:interpretation id="interp69" emma:lang="en-US" emma:confidence="0">
                  <emma:literal>1 Van</emma:literal>
                </emma:interpretation>
              </emma:one-of>
            </emma:emma>
          </inkml:annotationXML>
          <inkml:trace contextRef="#ctx0" brushRef="#br1" timeOffset="415413.1296">20153 6846 11223,'-47'-13'4773,"28"6"-129,1 2 129,18 5-2193,-28-8-774,28 8-516,0 0-387,0 0-128,-6-21-775,15 14 0,14-5 0,13 3 0,8 0 0,15-2 0,10 4 0,6 2 0,3 3 0,-10-3 0,3 5-259,-32 1-4514,-1-1-387,-22 0 129,-16 0-258</inkml:trace>
          <inkml:trace contextRef="#ctx0" brushRef="#br1" timeOffset="415631.53">20375 6636 15222,'-23'-9'5031,"23"9"0,0 0-258,11 28-3225,-8-8-774,17 17-386,-4 0-388,7 11 0,2 8 0,1-3 0,6 6 0,-12-20-1549,19 2-3095,-18-11-387,4-9 129,-3-12-387</inkml:trace>
          <inkml:trace contextRef="#ctx0" brushRef="#br1" timeOffset="416021.5307">20893 6456 13803,'0'-101'5289,"0"67"-387,3 14 0,-1-3-1677,14 23-2579,-16 0-646,28 9 0,-8 12 0,7 15 0,-1 7 0,3 15 0,1 10 0,-3 10 0,-2 2 0,-4 0 0,-3-5 0,-4-11 0,-3-11 0,-2-12 0,-2-14 0,-7-27 0,16 0 0,-6-27 0,1-19 0,5-14 0,0-12 0,5-11 0,1-8 0,1 4 0,-4 5 0,-3 14 0,-1 13 0,-6 13 0,1 17 0,-10 25 0,0 0-130,0 19-5030,0 15-258,-3 0 0,1 12-387</inkml:trace>
          <inkml:trace contextRef="#ctx0" brushRef="#br1" timeOffset="416614.3317">21583 6796 13803,'21'-13'5031,"2"10"-387,9 1 0,-9-9-2709,29 11-774,-6 0-516,9 0-258,-7 0-129,0 0-387,-3 6-258,-15-6-387,6 5-1935,-20-5-1935,-16 0-129,0 0-258,0-20-129</inkml:trace>
          <inkml:trace contextRef="#ctx0" brushRef="#br1" timeOffset="416801.5321">21951 6726 11352,'-36'32'4773,"31"-9"0,0 1 0,6 20-2064,-4-19-903,6 21-645,-3-10-387,9 10-128,-5-7-646,3 2 0,0-4 0,2-6 0,2-3 0,-8-12-517,13 7-1934,-16-23-2322,0 0-258,0 0-129,0 0-129</inkml:trace>
          <inkml:trace contextRef="#ctx0" brushRef="#br1" timeOffset="418408.3349">22314 6872 9933,'18'-32'4773,"1"27"0,-19 5-387,14 32-1419,-14-16-1548,15 19-258,-12-8-387,10 12-129,-8-7-258,4 2-258,-4-5 0,1-6 0,-5-7 0,-1-16-129,0 0 129,0 0-129,7-13 0,4-12 129,-2-7 129,7-5-129,0-4 129,7 4-128,-1-4-130,2 9 0,-2 0 0,-1 16 0,-3 1 0,3 15 0,-1 8 0,-1 11 0,1 10 0,0 8 0,-3 6 0,1-2 0,-4 7 0,-7-11 0,-3 4 0,-6-16 0,-5 5-4774,-12-12-515,-1-2 129,-9-5-258</inkml:trace>
          <inkml:trace contextRef="#ctx0" brushRef="#br1" timeOffset="417565.9334">22465 6136 7482,'0'0'3870,"0"0"-129,0 0 0,0 0-2193,0 0-645,-11 3-516,11-3-645,-7 16-516,7-16-1161,0 0-1548,-9 23-129,9-23-129,-7 16-516</inkml:trace>
        </inkml:traceGroup>
      </inkml:traceGroup>
    </inkml:traceGroup>
    <inkml:traceGroup>
      <inkml:annotationXML>
        <emma:emma xmlns:emma="http://www.w3.org/2003/04/emma" version="1.0">
          <emma:interpretation id="{C92D5729-3A82-4124-B715-A96FD1A14624}" emma:medium="tactile" emma:mode="ink">
            <msink:context xmlns:msink="http://schemas.microsoft.com/ink/2010/main" type="paragraph" rotatedBoundingBox="1935,7635 7911,7932 7847,9226 1871,89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47ECF8-A440-4172-BA97-F747F98CC768}" emma:medium="tactile" emma:mode="ink">
              <msink:context xmlns:msink="http://schemas.microsoft.com/ink/2010/main" type="line" rotatedBoundingBox="1935,7635 7911,7932 7847,9226 1871,8929"/>
            </emma:interpretation>
          </emma:emma>
        </inkml:annotationXML>
        <inkml:traceGroup>
          <inkml:annotationXML>
            <emma:emma xmlns:emma="http://www.w3.org/2003/04/emma" version="1.0">
              <emma:interpretation id="{8E0437F6-27D6-49BE-8CC7-5B5C7413A2E2}" emma:medium="tactile" emma:mode="ink">
                <msink:context xmlns:msink="http://schemas.microsoft.com/ink/2010/main" type="inkWord" rotatedBoundingBox="1932,7709 4068,7815 4008,9035 1871,8929"/>
              </emma:interpretation>
              <emma:one-of disjunction-type="recognition" id="oneOf14">
                <emma:interpretation id="interp70" emma:lang="en-US" emma:confidence="0">
                  <emma:literal>Vies</emma:literal>
                </emma:interpretation>
                <emma:interpretation id="interp71" emma:lang="en-US" emma:confidence="0">
                  <emma:literal>vies</emma:literal>
                </emma:interpretation>
                <emma:interpretation id="interp72" emma:lang="en-US" emma:confidence="0">
                  <emma:literal>Vilas</emma:literal>
                </emma:interpretation>
                <emma:interpretation id="interp73" emma:lang="en-US" emma:confidence="0">
                  <emma:literal>Vic,</emma:literal>
                </emma:interpretation>
                <emma:interpretation id="interp74" emma:lang="en-US" emma:confidence="0">
                  <emma:literal>Vitas</emma:literal>
                </emma:interpretation>
              </emma:one-of>
            </emma:emma>
          </inkml:annotationXML>
          <inkml:trace contextRef="#ctx0" brushRef="#br1" timeOffset="387567.0807">671 7472 7353,'-8'-18'4515,"0"-5"129,8 23-258,-1-18-903,-10-2-903,11 20-645,0 0-774,0 0-129,-5-19-387,5 19-129,0 0 1,1 23-517,7 0 0,4 11 0,2 7 0,6 7 0,1 9 0,0 5 0,3 2 0,-3 0 0,-3-7 0,-2-7 0,-2-9 0,-5-7 0,-2-11 0,-7-23 0,11 21 0,-11-21 0,1-16 0,1-12 0,0-13 0,3-11 0,2-10 0,1-9 0,2-11 0,3 5 0,-1 3 0,2 6 0,-3 13 0,0 10 0,-2 12 0,-4 9 0,-5 24 0,3-17 0,-3 17 0,0 0-130,15 30-4127,-15-11-774,1 8-129,1 2-129,0 3-129</inkml:trace>
          <inkml:trace contextRef="#ctx0" brushRef="#br1" timeOffset="388487.4823">1143 7787 13545,'2'-18'4902,"-1"-7"-258,-1 25-129,-1-16-2322,1 16-1032,0 19-387,5 8-258,-3 3-258,3 9 1,-1 6-259,-1 5 0,1-2 0,-4-4 0,3-6 0,1-10-130,-1-3-128,-3-25-516,22 21-1548,-6-24-2322,0-19-129,-6-10-129,3-7-258</inkml:trace>
          <inkml:trace contextRef="#ctx0" brushRef="#br1" timeOffset="388674.6827">1228 7475 16383,'0'-16'4515,"-2"-5"258,2 21-774,0 0-3354,-17-11-1290,17 11-1677,0 14-2193,0-14-129,-4 24-129,4-24-387</inkml:trace>
          <inkml:trace contextRef="#ctx0" brushRef="#br1" timeOffset="390141.0852">1849 7198 14061,'16'-29'4902,"-12"6"0,-4 23-258,0 0-2709,-24 13-774,8 17-387,-12 4-386,1 15-388,-5 10 0,0 18 0,2 4 0,7 14 0,9-1 0,8 4 0,6-2 0,11-4 0,12-4 0,7-12 0,8-7 0,4-17 0,5-8 0,1-12 0,1-7 0,-1-10 0,4-3 0,-9-12 0,12 4-1807,-11-10-3224,3-10 0,-5-10 0,1-8-129</inkml:trace>
          <inkml:trace contextRef="#ctx0" brushRef="#br1" timeOffset="390577.886">2528 7587 14835,'-58'-39'4902,"26"27"-258,0 5 0,-9-2-2967,21 9-903,-8 3-129,28-3-258,-29 23-258,24-7 1,5 0-130,7 4 0,14 1 0,11 2 0,8 2-130,6 2 130,5 0 0,1 3 130,0 0-260,-6 4 260,-5-2-130,-7 2 0,-11-4 0,-7 0 0,-11-5 0,-5 0 0,-16-5 0,-11-3 0,-14-9 0,-8-1 0,-12-7 0,-3 0 0,-5-4 0,3-7 0,4-3 0,7-5 0,10 3 0,9-4 0,17 8 0,-1-8 0,20 20-1807,0 0-3095,15 0-258,-15 0 0,32 5-258</inkml:trace>
        </inkml:traceGroup>
        <inkml:traceGroup>
          <inkml:annotationXML>
            <emma:emma xmlns:emma="http://www.w3.org/2003/04/emma" version="1.0">
              <emma:interpretation id="{E39BF54C-9B40-40CA-BC30-E6B655E2BDD4}" emma:medium="tactile" emma:mode="ink">
                <msink:context xmlns:msink="http://schemas.microsoft.com/ink/2010/main" type="inkWord" rotatedBoundingBox="4296,7753 6221,7848 6165,8976 4240,8880"/>
              </emma:interpretation>
              <emma:one-of disjunction-type="recognition" id="oneOf15">
                <emma:interpretation id="interp75" emma:lang="en-US" emma:confidence="1">
                  <emma:literal>at)</emma:literal>
                </emma:interpretation>
                <emma:interpretation id="interp76" emma:lang="en-US" emma:confidence="0">
                  <emma:literal>at</emma:literal>
                </emma:interpretation>
                <emma:interpretation id="interp77" emma:lang="en-US" emma:confidence="0">
                  <emma:literal>art)</emma:literal>
                </emma:interpretation>
                <emma:interpretation id="interp78" emma:lang="en-US" emma:confidence="0">
                  <emma:literal>ant)</emma:literal>
                </emma:interpretation>
                <emma:interpretation id="interp79" emma:lang="en-US" emma:confidence="0">
                  <emma:literal>art</emma:literal>
                </emma:interpretation>
              </emma:one-of>
            </emma:emma>
          </inkml:annotationXML>
          <inkml:trace contextRef="#ctx0" brushRef="#br1" timeOffset="391030.2868">3149 7731 13803,'4'-49'5160,"-17"29"-258,-6 4 0,-1 16-2451,-12-9-1161,32 9-1031,-35 2-259,35-2 0,-29 27 0,20-10 0,4 5 0,1-1 0,4 2 0,0 0 0,4 4 0,7-2 0,5 0 0,1-7 0,7-2 0,-1-8 0,0-6 0,3-2 0,1-10 0,0-8 0,-4-7 0,2 2 0,-6-2 0,5 9 0,-5 2 0,1 10 0,-1 4 0,-1 9 0,0 14 0,-2 7 0,2 2 0,-2 0 0,3 4 0,-5-13 0,18 4-904,-12-29-1547,19-7-2322,7-16-258,8-9-129,3-12 0</inkml:trace>
          <inkml:trace contextRef="#ctx0" brushRef="#br1" timeOffset="391420.2875">3866 7753 14448,'-14'-38'4902,"14"38"-258,32-17 0,-5 2-2580,26 15-1290,0-3-387,6-1-645,7 4-1161,-11-3-3096,-3-6-387,-13-5 129,-9-4-516</inkml:trace>
          <inkml:trace contextRef="#ctx0" brushRef="#br1" timeOffset="391279.8872">3934 7466 16512,'-13'-73'5031,"3"48"258,-5 6-387,15 19-3869,0 0-1033,0 0 0,0 28 0,7 10 0,4 8 0,3 18 0,1 9 0,1 16 0,0 0 0,-2-2 0,0-7 0,-3-12 0,1-8 0,-5-21 0,2-9 0,-9-30 0,0 0-2452,0-30-2450,-2-5-387,-15-12 129,-5-2-129</inkml:trace>
          <inkml:trace contextRef="#ctx0" brushRef="#br1" timeOffset="391654.2879">4345 7207 17157,'17'-11'5160,"15"22"129,6 10-387,19 20-4643,-2 5-259,16 20 0,-5 9 0,0 21 0,-9 5 0,-11 6 0,-12-4 0,-20-2 0,-12-6 0,-11-15 0,-11-4 0,-24-30-3613,3-8-1547,-11-15-129,2-3-387</inkml:trace>
        </inkml:traceGroup>
        <inkml:traceGroup>
          <inkml:annotationXML>
            <emma:emma xmlns:emma="http://www.w3.org/2003/04/emma" version="1.0">
              <emma:interpretation id="{FA1CFDB4-8884-4E23-9ED1-31421E17B1C9}" emma:medium="tactile" emma:mode="ink">
                <msink:context xmlns:msink="http://schemas.microsoft.com/ink/2010/main" type="inkWord" rotatedBoundingBox="7411,8495 7882,8518 7867,8823 7396,8800"/>
              </emma:interpretation>
              <emma:one-of disjunction-type="recognition" id="oneOf16">
                <emma:interpretation id="interp80" emma:lang="en-US" emma:confidence="1">
                  <emma:literal>=</emma:literal>
                </emma:interpretation>
                <emma:interpretation id="interp81" emma:lang="en-US" emma:confidence="0">
                  <emma:literal>I</emma:literal>
                </emma:interpretation>
                <emma:interpretation id="interp82" emma:lang="en-US" emma:confidence="0">
                  <emma:literal>t</emma:literal>
                </emma:interpretation>
                <emma:interpretation id="interp83" emma:lang="en-US" emma:confidence="0">
                  <emma:literal>--</emma:literal>
                </emma:interpretation>
                <emma:interpretation id="interp84" emma:lang="en-US" emma:confidence="0">
                  <emma:literal>-.</emma:literal>
                </emma:interpretation>
              </emma:one-of>
            </emma:emma>
          </inkml:annotationXML>
          <inkml:trace contextRef="#ctx0" brushRef="#br1" timeOffset="391950.6884">6130 7899 17544,'52'-20'5031,"-20"20"258,0-2-386,21 6-4903,-12-2 0,9 8 0,0-1 0,-4-2 0,4 15 0,-14-17-4645,-8 6-386,-28-11-258,0 0-258</inkml:trace>
          <inkml:trace contextRef="#ctx0" brushRef="#br1" timeOffset="392153.4888">6225 8124 17802,'23'29'5289,"4"-20"-129,-1-6-644,8 10-4516,-5-11 0,8-1 0,-2 7 0,-4-8 0,10 7-1807,-16-7-3224,-1 0-258,-24 0-258,24-4-129</inkml:trace>
        </inkml:traceGroup>
      </inkml:traceGroup>
    </inkml:traceGroup>
    <inkml:traceGroup>
      <inkml:annotationXML>
        <emma:emma xmlns:emma="http://www.w3.org/2003/04/emma" version="1.0">
          <emma:interpretation id="{E54DD87F-0A94-4707-96AB-6879C86EFB92}" emma:medium="tactile" emma:mode="ink">
            <msink:context xmlns:msink="http://schemas.microsoft.com/ink/2010/main" type="paragraph" rotatedBoundingBox="2188,11917 11374,11790 11389,12874 2203,13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500C9-7E2A-4F2D-A156-34915F93C4D8}" emma:medium="tactile" emma:mode="ink">
              <msink:context xmlns:msink="http://schemas.microsoft.com/ink/2010/main" type="line" rotatedBoundingBox="2188,11917 11374,11790 11389,12874 2203,13000"/>
            </emma:interpretation>
          </emma:emma>
        </inkml:annotationXML>
        <inkml:traceGroup>
          <inkml:annotationXML>
            <emma:emma xmlns:emma="http://www.w3.org/2003/04/emma" version="1.0">
              <emma:interpretation id="{BAC66428-FF0F-431B-AE13-4A0A968B2AB4}" emma:medium="tactile" emma:mode="ink">
                <msink:context xmlns:msink="http://schemas.microsoft.com/ink/2010/main" type="inkWord" rotatedBoundingBox="2189,11953 4150,11926 4164,12921 2203,12948"/>
              </emma:interpretation>
              <emma:one-of disjunction-type="recognition" id="oneOf17">
                <emma:interpretation id="interp85" emma:lang="en-US" emma:confidence="0">
                  <emma:literal>Avo</emma:literal>
                </emma:interpretation>
                <emma:interpretation id="interp86" emma:lang="en-US" emma:confidence="0">
                  <emma:literal>AVo</emma:literal>
                </emma:interpretation>
                <emma:interpretation id="interp87" emma:lang="en-US" emma:confidence="0">
                  <emma:literal>Alo</emma:literal>
                </emma:interpretation>
                <emma:interpretation id="interp88" emma:lang="en-US" emma:confidence="0">
                  <emma:literal>Av.</emma:literal>
                </emma:interpretation>
                <emma:interpretation id="interp89" emma:lang="en-US" emma:confidence="0">
                  <emma:literal>AV.</emma:literal>
                </emma:interpretation>
              </emma:one-of>
            </emma:emma>
          </inkml:annotationXML>
          <inkml:trace contextRef="#ctx0" brushRef="#br1" timeOffset="450934.392">1111 11399 14706,'23'-41'4902,"-23"41"-129,11-32-129,-11 32-3354,0 0-516,0 0-129,0 0-129,8 11-258,-8 16 1,-3 10-259,-6 11 0,-3 11 0,-4 12 0,-4 5 0,-3 4 0,0-5 0,-2-2 0,2-9 0,1-9 0,5-12 0,2-9 0,5-11 0,3-7 0,7-16 0,0 0 0,0 0 0,0 0 0,-8-23 0,8-6 0,6-6 0,8-8 0,4-10 0,7-10 0,7-1 0,2-3 0,6-1 0,0 2 0,-1 6 0,-4 5 0,-4 12 0,-5 6 0,-6 15 0,-6 3 0,-14 19 0,0 0 0,20-11 0,-20 11 0,7 16 0,-2 7 0,2 4 0,0 10 0,2 6 0,4 10 0,-1 3 0,-1 6 0,1-2 0,2 1 0,-1-3 0,1-2 0,-1-1 0,3-7 0,-2-4 0,0-6 0,-2-5 0,3-4 0,-5-6 0,1-5 0,-11-18 0,11 26 0,-11-26 0,0 0 0,3 20 0,-3-20 0,0 0 0,-10 12 0,-15-12-3871,9 0-1418,-7-3 0,-2-1-258</inkml:trace>
          <inkml:trace contextRef="#ctx0" brushRef="#br1" timeOffset="451183.9925">938 12139 10449,'32'-5'4902,"-9"5"-129,8 0-129,6 0-1935,0 0-1806,18 0-258,2 0-516,6-9-645,10 7-1290,-6-7-2709,3-10 0,-3 1-258,-6-10 0</inkml:trace>
          <inkml:trace contextRef="#ctx0" brushRef="#br1" timeOffset="451558.3931">1927 11531 13803,'-5'-46'5160,"5"46"-129,0 0 0,0 0-2451,-13 14-1418,15 21-1162,4 3 0,8 12 0,-2 5 0,8 7 0,-2 4 0,3-4 0,0-1 0,-1-10 0,-2-8 0,-2-8 0,-4-8 0,-3-9 0,-9-18 0,16 9 0,-16-9 0,16-20 0,-7-5 0,3-7 0,3-10 0,2-12 0,5-8 0,1-4 0,-2 2 0,-3 4 0,2 8 0,-12 2 0,12 33 0,-20 0-5161,0 17-257,-11 4 129,-1 17-387</inkml:trace>
          <inkml:trace contextRef="#ctx0" brushRef="#br1" timeOffset="452041.994">2786 12047 12126,'0'-32'4902,"-16"9"-387,16 23 387,-23-2-2967,-3-3-1032,10 8-258,-11 4-258,7 11 0,1 3-258,3 6 0,3 1 0,8 6-129,5 0 0,0 0 129,12-2-129,8-4 258,1-6 129,8-5 0,-3-9 130,8-7-517,-7-8 0,3-7 0,-7-14 0,0-3 0,-7-8 0,-5-2 0,-7-1 0,-4-1 0,-11 7 0,-12-1 0,3 25-388,-15-8-4772,-1 15-387,-3 5 0,2 1-645</inkml:trace>
        </inkml:traceGroup>
        <inkml:traceGroup>
          <inkml:annotationXML>
            <emma:emma xmlns:emma="http://www.w3.org/2003/04/emma" version="1.0">
              <emma:interpretation id="{353A020E-C6E0-4ADE-B28F-B5D6838860BA}" emma:medium="tactile" emma:mode="ink">
                <msink:context xmlns:msink="http://schemas.microsoft.com/ink/2010/main" type="inkWord" rotatedBoundingBox="5095,12315 5809,12305 5813,12591 5098,12601"/>
              </emma:interpretation>
              <emma:one-of disjunction-type="recognition" id="oneOf18">
                <emma:interpretation id="interp90" emma:lang="en-US" emma:confidence="1">
                  <emma:literal>=</emma:literal>
                </emma:interpretation>
                <emma:interpretation id="interp91" emma:lang="en-US" emma:confidence="0">
                  <emma:literal>l</emma:literal>
                </emma:interpretation>
                <emma:interpretation id="interp92" emma:lang="en-US" emma:confidence="0">
                  <emma:literal>1</emma:literal>
                </emma:interpretation>
                <emma:interpretation id="interp93" emma:lang="en-US" emma:confidence="0">
                  <emma:literal>I</emma:literal>
                </emma:interpretation>
                <emma:interpretation id="interp94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454974.7991">3836 11691 8772,'0'0'4773,"0"0"0,0 0-258,0 0-258,-21 0-2451,21 0-516,12 0-258,13 0-258,-2 0-129,14 4-515,2-4-130,10 3 0,2 1 0,4 3 0,-1-5 0,-6 3 0,-6 2 0,-8-3 0,-5 6 0,-29-10-1549,0 0-3353,0 0-258,-4 25 129,-23-16-387</inkml:trace>
          <inkml:trace contextRef="#ctx0" brushRef="#br1" timeOffset="455161.9994">3905 11919 14190,'23'12'4902,"2"-8"-516,11 1 129,12 6-3612,-2-9-258,16 1-516,8 4-774,-4-1-3612,14-6-387,9 0 129,-6-4-774</inkml:trace>
        </inkml:traceGroup>
        <inkml:traceGroup>
          <inkml:annotationXML>
            <emma:emma xmlns:emma="http://www.w3.org/2003/04/emma" version="1.0">
              <emma:interpretation id="{8600E764-341C-4214-BC5F-198412E5DA56}" emma:medium="tactile" emma:mode="ink">
                <msink:context xmlns:msink="http://schemas.microsoft.com/ink/2010/main" type="inkWord" rotatedBoundingBox="6726,11802 9948,12057 9868,13076 6645,12821"/>
              </emma:interpretation>
              <emma:one-of disjunction-type="recognition" id="oneOf19">
                <emma:interpretation id="interp95" emma:lang="en-US" emma:confidence="0.5">
                  <emma:literal>Vent</emma:literal>
                </emma:interpretation>
                <emma:interpretation id="interp96" emma:lang="en-US" emma:confidence="0">
                  <emma:literal>vent</emma:literal>
                </emma:interpretation>
                <emma:interpretation id="interp97" emma:lang="en-US" emma:confidence="0">
                  <emma:literal>Vine</emma:literal>
                </emma:interpretation>
                <emma:interpretation id="interp98" emma:lang="en-US" emma:confidence="0">
                  <emma:literal>vine</emma:literal>
                </emma:interpretation>
                <emma:interpretation id="interp99" emma:lang="en-US" emma:confidence="0">
                  <emma:literal>Vane</emma:literal>
                </emma:interpretation>
              </emma:one-of>
            </emma:emma>
          </inkml:annotationXML>
          <inkml:trace contextRef="#ctx0" brushRef="#br1" timeOffset="455739.2005">5431 11385 16125,'2'-37'4902,"-2"37"258,0 0-387,34 0-3612,-27 12-515,13 22-646,-4 3 0,9 13 0,-2 3 0,7 6 0,0 5 0,0-2 0,1-1 0,-3-6 0,-1-5 0,-2-7 0,-4-8 0,-5-8 0,-3-8 0,-13-19 0,17 15 0,-17-15 0,13-15 0,-4-8 0,0-9 0,1-9 0,4-10 0,2-13 0,4-7 0,-2-8 0,0-1 0,-2 6 0,-2 2 0,-3 10 0,-3 9 0,-2 12 0,-3 16 0,-3 7 0,0 18 0,0 0 0,4 13-4903,-1 10-644,10 11 258,-1-1-387</inkml:trace>
          <inkml:trace contextRef="#ctx0" brushRef="#br1" timeOffset="456222.8013">6287 11764 17415,'37'7'4773,"-12"-3"258,2-3-387,10 7-3870,-1-7-644,10 5-130,-1-3 0,-1-1 0,-1 3 0,-8-5 0,3 6-904,-38-6-1805,32-2-2064,-32 2-129,0 0-129,-6-16 1032,6 16 1806,-30-4 1161,11 1 1032,19 3 2193,-34 3 2451,18 1 129,16-4-258,-22 39-1032,5-25-1161,17 22-1032,-6-8-129,6 19-516,-1-7-128,1 10-517,0-5 0,1 3 0,5-6 0,1-2 0,0-7 0,-2-11 0,6 1-130,-11-23-1418,19 2-3225,-19-2-258,0 0-129,24-24-129</inkml:trace>
          <inkml:trace contextRef="#ctx0" brushRef="#br1" timeOffset="456675.2021">7152 11800 17544,'0'0'5031,"7"14"0,0 9-387,-7 4-4127,10 10-517,-4 0 0,3 10 0,-4-5 0,0-1 0,-1-7 0,-1-6 0,-1-8 0,-2-20 0,0 0 0,0 0 0,0-11 0,0-17 0,0-6-130,6-7 130,4-2 0,4 1 130,2 3-130,4 5 0,-2 4 0,5 10 0,-5 8 0,3 10 0,-3 2 0,1 14 0,-3 6 0,2 4 0,-4 7 0,2 4 0,-1-1 0,-1 0 0,-3-2 0,-3-2 0,1 0 0,-7-8 0,9 10-1291,-11-32-3611,0 25-387,0-25 0,0 0-387</inkml:trace>
          <inkml:trace contextRef="#ctx0" brushRef="#br1" timeOffset="456956.0026">7980 11792 16641,'50'-8'4773,"-14"8"387,1-4-516,11 8-3095,2-4-1549,12 0 0,2 0 0,0 0 0,0-2 0,-8-7 0,0 9-517,-25-18-2450,-1 6-1677,-14-4-387,-13 0 0,-3-2-258</inkml:trace>
          <inkml:trace contextRef="#ctx0" brushRef="#br1" timeOffset="457127.6029">8507 11620 14577,'-36'3'5031,"36"-3"-387,-14 38 129,3-20-2838,13 22-645,-2-2-773,9 8-517,-2 2 0,6 0 0,1 4 0,-7-13-1549,9 5-3095,-5-6-645,1-5 129,-1-8-129</inkml:trace>
        </inkml:traceGroup>
        <inkml:traceGroup>
          <inkml:annotationXML>
            <emma:emma xmlns:emma="http://www.w3.org/2003/04/emma" version="1.0">
              <emma:interpretation id="{AF1C59C3-A362-47AC-AED1-1F61EA415677}" emma:medium="tactile" emma:mode="ink">
                <msink:context xmlns:msink="http://schemas.microsoft.com/ink/2010/main" type="inkWord" rotatedBoundingBox="10955,11372 11777,12534 11134,12989 10312,11828"/>
              </emma:interpretation>
              <emma:one-of disjunction-type="recognition" id="oneOf20">
                <emma:interpretation id="interp100" emma:lang="x-none" emma:confidence="1">
                  <emma:literal>T,</emma:literal>
                </emma:interpretation>
                <emma:interpretation id="interp101" emma:lang="x-none" emma:confidence="0">
                  <emma:literal>I,</emma:literal>
                </emma:interpretation>
                <emma:interpretation id="interp102" emma:lang="x-none" emma:confidence="0">
                  <emma:literal>T</emma:literal>
                </emma:interpretation>
                <emma:interpretation id="interp103" emma:lang="x-none" emma:confidence="0">
                  <emma:literal>t,</emma:literal>
                </emma:interpretation>
                <emma:interpretation id="interp104" emma:lang="x-none" emma:confidence="0">
                  <emma:literal>Tm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0:40.5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F79332-3428-480B-ADBC-D5D2906CD0E7}" emma:medium="tactile" emma:mode="ink">
          <msink:context xmlns:msink="http://schemas.microsoft.com/ink/2010/main" type="inkDrawing" rotatedBoundingBox="8593,6968 12669,6156 12937,7498 8860,8310" semanticType="callout" shapeName="Other">
            <msink:sourceLink direction="from" ref="{37283A88-FF0A-41A1-BD5C-5C28D80895E0}"/>
            <msink:sourceLink direction="to" ref="{624CE0DC-304D-42BB-9FF5-870E7A1A7E48}"/>
          </msink:context>
        </emma:interpretation>
      </emma:emma>
    </inkml:annotationXML>
    <inkml:trace contextRef="#ctx0" brushRef="#br0">0 877 14190,'18'-10'4644,"-2"15"129,5 14-258,11 19-3225,-7-4-516,13 17-129,-6 1 0,5 6-258,-5-4 0,2-1-258,-6-7 129,-1-6-128,-9-10-130,-2-7 0,-16-23 0,21 16 0,-21-16 0,12-12 0,-10-12 0,4-6 0,-5-9 0,5-9 0,-3-12 0,-1-10 0,0-8 0,-2-11 0,0-12 0,0-10 0,-2-1 0,-3 4 0,-2 5 0,-2 10 0,0 9 0,0 15 0,2 16 0,1 15 0,-2 13 0,0 8 0,8 17 0,-7-22 0,7 22 0,0 0 0,0 0 0,13 13 0,-13-13 0,19 19 0,-19-19 0,23 23 0,-23-23 0,25 16 0,-9-8 0,8-5 0,9 2 0,12 1 0,10-1 0,14-1 0,15-1 0,12 3 0,11-3 0,12-1 0,11 0 0,10-1 0,6 1 0,5 0 0,0 0 0,1-2 0,2 0 0,3 0 0,8 0 0,3 0 0,1-7 0,1-2 0,1 2 0,0 0 0,-7 1 0,-12 4 0,-22-1 0,-23 3 0,-22 0 0,-17 0 0,-20 0 0,-14 2 0,-16-1 0,-18-1 0,0 0 0,0 0 0,0 0 0,0 0 0,-9 27-130,-16-22-4772,0 4-387,-11-3 0,4-3-516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00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4CE0DC-304D-42BB-9FF5-870E7A1A7E48}" emma:medium="tactile" emma:mode="ink">
          <msink:context xmlns:msink="http://schemas.microsoft.com/ink/2010/main" type="inkDrawing" rotatedBoundingBox="8870,8565 24878,8684 24876,9008 8868,8888" semanticType="underline" shapeName="Other">
            <msink:sourceLink direction="with" ref="{D0AEE1EB-D58B-4052-87B8-F094150AF9DD}"/>
            <msink:destinationLink direction="to" ref="{44F79332-3428-480B-ADBC-D5D2906CD0E7}"/>
          </msink:context>
        </emma:interpretation>
      </emma:emma>
    </inkml:annotationXML>
    <inkml:trace contextRef="#ctx0" brushRef="#br0">43 64 8772,'-10'-27'4515,"10"27"-129,-7-20-129,-6 4-1806,13 16-645,0 0-516,0 0-387,-14-16-129,14 16-387,0 0 0,0 0-129,0 0 0,18 15-129,5-7 0,11 7 0,10-3 0,17 4 0,13 0 0,12 0-129,10-3 129,7 1-129,7 2 0,4-2 129,5 2-129,6 0 0,10 0 0,11 0 0,14 2 0,11 0 0,19-2 0,29 0 129,23-2-129,17 0 0,22-1 129,20-3 0,17-1-129,24-4 0,19-3 0,2-2 0,18 0 0,15 0 0,4-3-129,15-3 0,8-1 129,6 0-129,3 2 129,2 1 0,0 1 0,-5-1 0,-6 1-129,-1 1 129,-2-2 0,-1 1 0,3-3-129,1-1 129,-3-2 0,-2 0-129,-5 1 129,-8-1 0,-12 2 0,-19-1 129,-18 1-129,-13 4 0,-28 1 0,-23-2 0,-31 3 0,-37-5-387,-26 6-516,-47 0-3612,-27 0-129,-44-5-258,-37-11-258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00.7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02F9CF-CE20-4503-B4BF-88E2798C71E2}" emma:medium="tactile" emma:mode="ink">
          <msink:context xmlns:msink="http://schemas.microsoft.com/ink/2010/main" type="writingRegion" rotatedBoundingBox="13176,8748 18805,9232 18620,11381 12991,10896"/>
        </emma:interpretation>
      </emma:emma>
    </inkml:annotationXML>
    <inkml:traceGroup>
      <inkml:annotationXML>
        <emma:emma xmlns:emma="http://www.w3.org/2003/04/emma" version="1.0">
          <emma:interpretation id="{CE46D72B-0F8E-4F20-B59F-1D35920601D4}" emma:medium="tactile" emma:mode="ink">
            <msink:context xmlns:msink="http://schemas.microsoft.com/ink/2010/main" type="paragraph" rotatedBoundingBox="13176,8748 18805,9232 18620,11381 12991,10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EAA8EB-998A-4857-BC71-0B1D29388422}" emma:medium="tactile" emma:mode="ink">
              <msink:context xmlns:msink="http://schemas.microsoft.com/ink/2010/main" type="line" rotatedBoundingBox="13176,8748 18805,9232 18620,11381 12991,10896"/>
            </emma:interpretation>
          </emma:emma>
        </inkml:annotationXML>
        <inkml:traceGroup>
          <inkml:annotationXML>
            <emma:emma xmlns:emma="http://www.w3.org/2003/04/emma" version="1.0">
              <emma:interpretation id="{2BD4EE4C-8609-4A2E-BE47-CB25524C6260}" emma:medium="tactile" emma:mode="ink">
                <msink:context xmlns:msink="http://schemas.microsoft.com/ink/2010/main" type="inkWord" rotatedBoundingBox="13110,9512 14514,9633 14435,10559 13030,10438">
                  <msink:destinationLink direction="to" ref="{A66F54EE-8282-47F2-BA7E-5E0C17684AE8}"/>
                </msink:context>
              </emma:interpretation>
              <emma:one-of disjunction-type="recognition" id="oneOf0">
                <emma:interpretation id="interp0" emma:lang="en-US" emma:confidence="1">
                  <emma:literal>It</emma:literal>
                </emma:interpretation>
                <emma:interpretation id="interp1" emma:lang="en-US" emma:confidence="0">
                  <emma:literal>1+</emma:literal>
                </emma:interpretation>
                <emma:interpretation id="interp2" emma:lang="en-US" emma:confidence="0">
                  <emma:literal>lt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-8 26 15738,'12'-27'4644,"-12"27"129,0 0-258,18 0-2709,-18 0-645,4 30-1031,-4 1-130,9 17 0,-9 5 0,5 15 0,-3 3 0,1 7 0,-1 2 0,0 2 0,0-7 0,1-8 0,1-5 0,1-10 0,0-6 0,1-10 0,1-8 0,-5-12 0,5 0 0,-7-16 0,0 0-3742,0 0-1289,25-9 0,-18-7-258</inkml:trace>
          <inkml:trace contextRef="#ctx0" brushRef="#br0" timeOffset="218.4004">570 663 16641,'105'-16'4515,"-43"9"258,4-1-387,16 8-3225,-15-1-645,8 1-387,-2 0-387,-7 0-516,2 5-1032,-19-3-2709,-8-2-129,-11 0-129,-30 0-129</inkml:trace>
          <inkml:trace contextRef="#ctx0" brushRef="#br0" timeOffset="452.4008">1150 421 17544,'-25'-6'4773,"9"14"387,16-8-387,-4 46-4256,-3-18-517,7 13 0,-1 2 0,1 7 0,0 3 0,1 0 0,8 1 0,-2-6 0,4 0 0,-11-18 0,2 6-4258,-2-11-773,0-6-258,0-19-258</inkml:trace>
        </inkml:traceGroup>
        <inkml:traceGroup>
          <inkml:annotationXML>
            <emma:emma xmlns:emma="http://www.w3.org/2003/04/emma" version="1.0">
              <emma:interpretation id="{996DB371-46B4-4E96-8F77-91234677C64C}" emma:medium="tactile" emma:mode="ink">
                <msink:context xmlns:msink="http://schemas.microsoft.com/ink/2010/main" type="inkWord" rotatedBoundingBox="15817,8975 18805,9232 18620,11381 15632,11124">
                  <msink:destinationLink direction="to" ref="{A66F54EE-8282-47F2-BA7E-5E0C17684AE8}"/>
                </msink:context>
              </emma:interpretation>
              <emma:one-of disjunction-type="recognition" id="oneOf1">
                <emma:interpretation id="interp5" emma:lang="en-US" emma:confidence="0">
                  <emma:literal>kpfen</emma:literal>
                </emma:interpretation>
                <emma:interpretation id="interp6" emma:lang="en-US" emma:confidence="0">
                  <emma:literal>Kohan</emma:literal>
                </emma:interpretation>
                <emma:interpretation id="interp7" emma:lang="en-US" emma:confidence="0">
                  <emma:literal>Kpfen</emma:literal>
                </emma:interpretation>
                <emma:interpretation id="interp8" emma:lang="en-US" emma:confidence="0">
                  <emma:literal>V\Pfen</emma:literal>
                </emma:interpretation>
                <emma:interpretation id="interp9" emma:lang="en-US" emma:confidence="0">
                  <emma:literal>kipping</emma:literal>
                </emma:interpretation>
              </emma:one-of>
            </emma:emma>
          </inkml:annotationXML>
          <inkml:trace contextRef="#ctx0" brushRef="#br0" timeOffset="2246.4039">2658-36 13674,'23'-47'4773,"-15"31"-129,-8 16 0,17-12-2580,-17 12-774,0 0-387,0 0-387,18 34-257,-14-1-259,1 17 0,-3 7 0,3 13 0,-5 4 0,0 3 0,0-1 0,0-6 0,-2-6 0,1-15 0,-1-6 0,2-13 0,0-8 0,0-22 0,0 0 0,0 0 0,16-2 0,0-23 0,2-7 0,10-9 0,8-14 0,15-11 0,8-9 0,7-1 0,1 3 0,-1 4 0,-5 10 0,-12 6 0,-4 22 0,-29 6 0,-16 25-4516,0 11-644,-16 18 0,-18 4-387</inkml:trace>
          <inkml:trace contextRef="#ctx0" brushRef="#br0" timeOffset="2464.8043">3002 350 14835,'-4'28'4902,"6"-12"0,-2-16-258,37 41-2709,-28-25-645,20 14-1031,-8-5-259,7 7 0,-5-2 0,2 1 0,0-1 0,-7-7 0,3 2 0,-21-25 0,32 34-1291,-32-34-1676,16 0-1806,-16 0 0,29-9-129,-13-7-129</inkml:trace>
          <inkml:trace contextRef="#ctx0" brushRef="#br0" timeOffset="2917.2051">3430 504 11868,'16'-64'4902,"-12"36"-387,-2 8 129,-2-1-1677,0 21-1161,0 0-516,3 25-515,-3-4-775,0 13 0,0 0 0,6 7 0,-5 1 0,3 1 0,1-6 0,1-3 0,1-5 0,-2-8 0,2-3 0,-7-18 0,0 0 0,16 0 0,-9-14 0,-3-18 0,1-6 0,-3-13 0,0-8 0,-2-5 0,0 0 0,-4 0-130,-1 7 130,5 7 0,0 11 130,2 12-130,-2 27 0,33-19 0,-6 19 0,5 10 0,-2 5 0,4 8 0,-4 2 0,-1 3 0,-8-1 0,-5 5 0,-7-4 0,-9-1 0,-7 1 0,-16-8 0,-2 7-130,-21-13-4643,10-2-258,-7-6 129,8-5-258</inkml:trace>
          <inkml:trace contextRef="#ctx0" brushRef="#br0" timeOffset="3697.2065">4348-316 17673,'77'-55'5031,"-61"37"0,-16 18-258,0 0-4514,19 0-259,-19 25 0,-5 25 0,-18 14 0,-9 32 0,-18 23 0,-12 25 0,-17 11 0,-6 12 0,-7 8 0,1 4 0,5-6 0,14-18 0,11-20 0,18-16 0,15-19 0,12-18 0,9-17 0,5-24 0,2-11 0,0-30 0,16 20 0,-9-34 0,20 0-1807,-15-36-2708,17-7-645,4-20 258,12-6 129,-4-17 1548,19 8 1548,-13-1 1677,-3-5 1677,8 22 2451,-11 6 774,-4 19-258,-12 5 0,7 22-1677,-25-8-1032,25 25-773,-32 7-1162,39 0 0,-21 16 0,1 11 0,-3 7 0,-1 7 0,-5 1 0,-3 3 0,-1-4 0,-4-4 0,-1-7 0,6-10 0,-7-20 0,33 4 0,-5-15 0,9-21 0,6-7 0,3-8 0,6 3 0,-9-4 0,-3 11 0,-18 1-517,1 22-1031,-23-4-258,0 18 129,-27 4 0,9 17 387,-12-1 645,4 4 645,2 8 387,-2-7 645,17 13 387,-9-12 129,18 12 0,0-12-387,9 10-258,2-8-258,8-1-387,1-4-129,1-9-387,4 4-516,-25-18-1935,34 0-1935,-15-10-129,-1-8-129,-2-5-258</inkml:trace>
          <inkml:trace contextRef="#ctx0" brushRef="#br0" timeOffset="4024.8071">4821 913 14061,'15'-23'5160,"-15"23"-387,16 0 258,-8 23-2451,-8-23-1418,15 38-1162,-5-11 0,6 3 0,-3 2 0,-1-2 0,2 0 0,-5-7 0,6-3 0,-15-20 0,32 5 0,-13-8 0,3-17 0,6-5 0,2-9 0,8 1 0,-5-3 0,3 8 0,-6 1 0,2 11 0,-5 5 0,1 11 0,-5 4 0,-3 17 0,1 8 0,-3 6 0,5 11 0,-1-3 0,15 16-2323,-14-9-2708,4-1-387,-6-8-258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07.1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6F54EE-8282-47F2-BA7E-5E0C17684AE8}" emma:medium="tactile" emma:mode="ink">
          <msink:context xmlns:msink="http://schemas.microsoft.com/ink/2010/main" type="inkDrawing" rotatedBoundingBox="14470,9559 18385,7974 19032,9572 15116,11157" semanticType="callout" shapeName="Other">
            <msink:sourceLink direction="to" ref="{996DB371-46B4-4E96-8F77-91234677C64C}"/>
            <msink:sourceLink direction="to" ref="{2BD4EE4C-8609-4A2E-BE47-CB25524C6260}"/>
          </msink:context>
        </emma:interpretation>
      </emma:emma>
    </inkml:annotationXML>
    <inkml:trace contextRef="#ctx0" brushRef="#br0">0 1414 14448,'36'-13'4644,"-17"13"-129,6 0 0,16 23-2838,-18-5-645,20 18-387,-9 1-129,7 11-129,-8 2-129,3 9-128,-6-6-130,0 2 0,-8-7 0,-1-7 0,-8-9 0,1-9 0,-14-23 0,21 13 0,-21-13 0,18-22 0,-13-10 0,2-1 0,-1-14 0,1-6 0,-5-11 0,-2-7 0,0-8 0,-2-2 0,-7-8 0,0-7 0,-3-13 0,5-15 0,-4-6 0,-2 2 0,1 3 0,-2 6 0,-1 11 0,3 13 0,0 17 0,-3 28 0,3 18 0,3 9 0,2 7 0,7 16 0,0 0 0,0 0 0,0 0 0,0 0 0,0 0 0,0 0 0,0 0 0,0 0 0,0 0 0,0 0 0,0 0 0,9-4 0,-9 4 0,16-10 0,-16 10 0,32-13 0,-11 6 0,4 0 0,5 0 0,4 2 0,7-1 0,5 3 0,6-1 0,7 2 0,8 2 0,13 0 0,13 0 0,15 0 0,11 0 0,17 0 0,9 0 0,14 0 0,17-1 0,14-5 0,11 1 0,-3 0 0,4-2 0,5-1 0,-3 1 0,-6 2 0,-20 1 0,-25 1 0,-22-1 0,-22 2 0,-24-1 0,-23 3 0,-21 0 0,-18-2 0,-23 2 0,0 0 0,0 0 0,0 0 0,0 0 0,-14-3 0,14 3-2581,-30 10-2450,3-3-258,-10-1-258,-4-1-258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44.4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0 314 15093,'38'-31'4644,"-17"26"-258,-1 5 129,-20 0-3612,41 45-258,-22-12-129,10 17-129,-6 2-129,3 8 129,1 2-258,2 1-129,-4-3 258,1-5-258,-3-3 129,0-9-258,-5-10 387,-2-4-129,-16-29 130,23 19-259,-23-19 0,20-19 0,-13-15 0,0-7 0,-2-14 0,1-11 0,-1-12 0,-1-7 0,-3-6 0,3 0 0,0 4 0,1 9 0,0 7 0,1 15 0,3 17 0,-8 11 0,-1 28 0,11-16 0,9 19-4258,-17 17-773,2 14-258,-1 3-129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44.8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-7 37 16899,'0'-20'4644,"32"13"258,-3 0-516,19 7-3483,0-2-258,16 2-257,4 0-388,5 0 0,-4 0 0,-5 0 0,-4 0 0,-20 0-1291,6 2-2579,-27 0-1032,-19-2 258,0 0-516,0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45.0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43-4 15738,'-16'2'4644,"-4"18"258,20-20-129,0 37-3483,-5-21-129,5 16-902,0-2-259,0 8 0,4-3 0,3 4 0,0-1 0,-2-5 0,4 7-259,-9-21-1934,0 6-2580,0-7-258,0-18-129,0 23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45.6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0 13545,'0'0'4773,"0"0"-387,0 0 387,0 0-2709,0 0-774,-6 14-258,6 13-258,0 3-644,0 9-130,2 7 0,2 8 0,-1 3 0,4 7 0,0 1 0,2 3 0,2-4 0,0 0 0,-1-9 0,1-5 0,-2-5 0,-4-17 0,2-1 0,-7-27-1291,0 0-2321,0 0-1161,0 0-129,0-31-258,-3 1 129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59.1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130F51-D5D4-4288-B589-4F07B895F767}" emma:medium="tactile" emma:mode="ink">
          <msink:context xmlns:msink="http://schemas.microsoft.com/ink/2010/main" type="inkDrawing" rotatedBoundingBox="15061,1823 23277,9328 18472,14588 10256,7084" semanticType="callout" shapeName="Other">
            <msink:sourceLink direction="with" ref="{B6C8775D-7B73-44AD-B76D-06D8B90F8B65}"/>
            <msink:sourceLink direction="with" ref="{BFE77BA3-E6AF-4CB1-A26A-0D3F26A404CA}"/>
          </msink:context>
        </emma:interpretation>
      </emma:emma>
    </inkml:annotationXML>
    <inkml:trace contextRef="#ctx0" brushRef="#br0">0 0 7224,'0'0'4515,"0"0"-129,0 0 129,0 0-1677,17 7-903,-17-7-516,27 44-129,-16-20-258,14 16-258,-8-2-129,7 6-258,-8 1 129,1 5-129,-4-2 0,-2 7-258,-4 2 129,-2 7-128,-3 3-130,-2 8 0,0 3 0,0 4 0,0 4 0,-4-1 0,-3 0 0,4 1 0,-5-3 0,3-1 0,-2-4 0,0 6 0,0-2 0,0 7 0,-1 1 0,3 5 0,2-1 0,1 0 0,2 2 0,0-5 0,0-2 0,5-7 0,0-6 0,3-3 0,-1 0 0,2 0 0,0 2 0,1 3 0,1 7 0,1 4 0,3 6 0,-3-1 0,2 2 0,-1-3 0,-1-1 0,2-5 0,-3-3 0,0-4 0,-2-2 0,-1 2 0,1 0 0,-2 4 0,-1 1 0,1 1 0,-2 1 0,2-2 0,1-1 0,-1-2 0,-2-4 0,0-2 0,1-1 0,-5 0 0,-1 3 0,0 6 0,0 5 0,-3 7 0,-2 3 0,-3 1 0,1 1 0,2-3 0,0-5 0,1-3 0,2-10 0,1-3 0,-1-6 0,0 0 0,0-5 0,0 2 0,1-4 0,-1 1 0,0-2 0,-2-3 0,4-5 0,-1-5 0,1 0 0,0-11 0,0 0 0,-2-10 0,2 1 0,0-30 0,-2 28-4645,2-28-386,-21 18-129,21-18-258</inkml:trace>
    <inkml:trace contextRef="#ctx0" brushRef="#br0" timeOffset="5272.8093">254 624 4515,'0'0'3741,"0"0"0,0 0-516,0 0-645,0 0-774,0 0-387,0 0-387,0 0 0,0 0-387,0 0 0,0 0 0,0 0-129,20 0 0,-20 0-129,33 4 0,-11-4 0,10 5 0,-2-5-129,6 4-129,1-4 129,4 1-258,0 1 129,1 0 0,-1-2 0,2 0-129,0 0 129,1 0 0,1 0 0,1 0 0,2-2-129,2 0 129,0 1 0,5 1 0,0 0-129,4 0 129,-1-4-129,4 2 0,-1 1 129,1-1-129,-1-4 0,-4 3 0,-6-1 0,-1-1 0,-6 1 129,-4 3-129,-5 1 0,-1 0 0,-6 0 0,3 0 0,-6 0 129,3 0-129,-1 0 0,-1 0 0,5 0 0,-1 0 0,2 0 0,0 0 0,3 0 129,1 0-129,1 0 0,3 0 0,0-2 0,0 0 0,1 0 0,-2 1 0,-2-1 0,-1 2 0,-1 0 0,-1 0 129,-6 0-129,1 0 0,-2 0 129,-3 0-129,0 3 0,-3 1 0,2-1 0,-2 3 129,3 1-129,-1 0 0,0 0-129,0 4 129,0-1 0,2 1 0,-2 3 0,0-1 0,-1 1 0,1-1 0,-2 3 0,0 0 0,1 1 0,1 1 0,-2 2 0,0 1 0,3 0 0,-3 4 129,0-2-129,1 4 0,-1-2 0,2 0 0,0 2 0,2-1 0,-2-1 129,2 0-129,0 0 0,2 0 129,-4 0-129,0 0 0,0-2 0,0 2 129,0-2-129,1 2 0,-3-2 129,0 0-129,2-2 0,0 2 129,-1-1 0,1 1-129,-2-2 387,-1 1-387,1 1 258,1 2-129,-3-2 129,1 2-258,-1 1 258,-1 1-258,0 0 0,0 1 0,-2 2 130,0 1-130,0 1 0,0 1 0,-2-1 0,0 4 0,0 0 0,1 3 0,-3 0 0,2 2 0,0 0 0,1-2 0,-1 2 0,-2 0 0,3-2 0,-3 0 0,-1-2 0,1 1 0,1-1 0,-1 0 0,-1 1 0,3-1 0,-3 2 0,3-1 0,-2-1 0,1 0 0,-1 2 0,-1-1 0,0 1 0,-1 0 0,-3 0 0,2 2 0,-2-2 0,0 4 0,1 3 0,-1-1 0,0-3 0,0 3 0,0-3 0,0 1 0,0 0 0,-1-6 0,-1 2 0,0-3 0,1 5 0,-1-4 0,-1 2 0,3-1 0,-2 1 0,4 0 0,2-2 0,3 1 0,0-3 0,0 1 0,2-4 0,0 2 0,0-4 0,0 2 0,-1-4 0,-3 1 0,0-2 0,1-3 0,-1 0 0,-1-1 0,-2 2 0,2-4 0,-4-2 0,0 1 0,0-4 0,-4 2 0,-3-18 0,8 25 0,-8-25 0,7 18 0,-7-18 0,0 0 0,3 17 0,-3-17 0,0 0 0,2 18 0,-2-18 0,0 18 0,0-18 0,2 16 0,-2-16 0,3 16 0,-3-16 0,6 18 0,-6-18 0,0 0 0,3 17 0,-3-17 0,0 0 0,0 0 0,0 0 0,6 18 0,-6-18 0,0 0 0,0 0 0,0 0 0,0 0 0,0 0 0,0 0 0,0 0 0,0 0 0,0 0 0,0 0 0,0 0 0,0 0 0,0 0 0,0 0 0,0 0 0,0 0 0,0 0 0,0 0 0,0 0 0,0 0 0,0 0 0,0 0 0,0 0 0,0 0 0,0 0 0,0 0 0,0 0 0,0 0 0,0 0 0,0 0 0,0 0 0,0 0 0,0 0 0,0 0 0,0 0 0,0 0 0,0 0 0,0 0 0,0 0 0,0 18 0,0-18 0,0 0 0,0 0 0,3 16 0,-3-16 0,4 16 0,-4-16 0,5 18 0,-5-18 0,7 25 0,-7-25 0,9 25 0,-9-25 0,9 28 0,-9-28 0,9 29 0,-9-29 0,7 28 0,-7-28 0,11 27 0,-11-27 0,7 25 0,-7-25 0,5 21 0,-5-21 0,7 18 0,-7-18 0,6 21 0,-6-21 0,7 20 0,-7-20 0,9 21 0,-9-21 0,10 29 0,-10-29 0,9 26 0,-9-26 0,9 29 0,-9-29 0,11 28 0,-11-28 0,10 29 0,-3-13 0,1 1 0,-5 1 0,4 0 0,-1 0 0,-1 1 0,0 3 0,2-3 0,-1 3 0,1-1 0,2 0 0,0 2 0,1-1 0,-1-1 0,2 2 0,-2-1 0,0-1 0,1 0 0,-1-1 0,-2 1 0,2 0 0,-2 1 0,2 1 0,-2-2 0,2 4 0,-2-2 0,2 0 0,0 1 0,0-1 0,2 2 0,-2 0 0,1 1 0,1 1 0,0 0 0,-1-1 0,3 1 0,-3 0 0,3 1 0,-1-3 0,1-2 0,1 0 0,0 0 0,0 0 0,1-1 0,-1-4 0,0 1 0,2 1 0,-2-1 0,2-1 0,0-2 0,0 2 0,0-2 0,2 2 0,0-4 0,0 0 0,0-1 0,-2-1 0,1-3 0,1 2 0,-2-2 0,2 1 0,-2-3 0,4 0 0,-4 4 0,5-6 0,-2 3 0,3-1 0,1 0 0,2-2 0,0 2 0,1 0 0,5 2 0,1 0 0,0-2 0,3 0 0,3-1 0,1-1 0,7-3 0,4 0 0,5-2 0,7 0 0,8 0 0,2 0 0,9 3 0,-5-1 0,6 10 0,-20-12-1033,4 13-4127,-13-1-258,-5-1 0,-12-4-516</inkml:trace>
    <inkml:trace contextRef="#ctx0" brushRef="#br0" timeOffset="1138.802">-1254 6011 12384,'-75'-6'4515,"57"6"-387,18 0 129,0 0-2580,0 0-1032,0 0-258,20 0-258,1 0 129,7 6-129,8 1 0,9 2 0,6-1 0,11 1-129,6-3 258,12 1-129,7-4 129,16 1 0,6-2 0,19-2-129,14 0 0,20 0 0,9 0 0,12 0 0,13-2-129,19 0 0,13 0 0,6 1 129,3 1-129,16-2 129,12 2-129,10 0 0,12-2 0,8 2 0,6 0 0,3 4 0,5 1 0,3 2-129,-6 2 129,-4 0 0,0 1 0,-1 1 0,0-2-129,3 2 129,7-1 0,-1 1 129,3-2-258,7 0 129,-4 0 0,-13-2 0,-8 0-129,-17-5-258,-10 7-645,-31-9-2709,-10 0-1032,-18 0 0,-24-6-387,-15-3-387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1:45.9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53 94 13803,'32'-60'4902,"-2"40"-129,9 8-129,20 12-2451,-9-4-1161,19 6-516,-6 5 258,4 11-644,-10 1-130,-5 3 0,-11-3 0,-11 4 0,-16 0 0,-14-1 0,-11-4 0,-21-2 0,-16-6 0,-10-3 0,-8 2 0,-9-9 0,4 0 0,-4 0 0,17 0-1033,-6-5-3095,21 1-903,11-1 258,9 1-516,23 4 129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19.6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F7BD8A-E081-4DBF-A147-9AF6D943945E}" emma:medium="tactile" emma:mode="ink">
          <msink:context xmlns:msink="http://schemas.microsoft.com/ink/2010/main" type="writingRegion" rotatedBoundingBox="1573,807 13279,773 13285,2936 1579,2970"/>
        </emma:interpretation>
      </emma:emma>
    </inkml:annotationXML>
    <inkml:traceGroup>
      <inkml:annotationXML>
        <emma:emma xmlns:emma="http://www.w3.org/2003/04/emma" version="1.0">
          <emma:interpretation id="{948FB810-33C7-4282-8F69-ECC093CF213B}" emma:medium="tactile" emma:mode="ink">
            <msink:context xmlns:msink="http://schemas.microsoft.com/ink/2010/main" type="paragraph" rotatedBoundingBox="1573,807 13279,773 13285,2936 1579,2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9F803E-05ED-412D-9562-1E32ED6B12E8}" emma:medium="tactile" emma:mode="ink">
              <msink:context xmlns:msink="http://schemas.microsoft.com/ink/2010/main" type="line" rotatedBoundingBox="1573,807 13279,773 13285,2936 1579,2970"/>
            </emma:interpretation>
          </emma:emma>
        </inkml:annotationXML>
        <inkml:traceGroup>
          <inkml:annotationXML>
            <emma:emma xmlns:emma="http://www.w3.org/2003/04/emma" version="1.0">
              <emma:interpretation id="{BF56B922-1C29-496D-BF29-ADC62C922183}" emma:medium="tactile" emma:mode="ink">
                <msink:context xmlns:msink="http://schemas.microsoft.com/ink/2010/main" type="inkWord" rotatedBoundingBox="1573,948 5015,938 5018,1877 1576,1887"/>
              </emma:interpretation>
              <emma:one-of disjunction-type="recognition" id="oneOf0">
                <emma:interpretation id="interp0" emma:lang="en-US" emma:confidence="1">
                  <emma:literal>Noise</emma:literal>
                </emma:interpretation>
                <emma:interpretation id="interp1" emma:lang="en-US" emma:confidence="0">
                  <emma:literal>Nowise</emma:literal>
                </emma:interpretation>
                <emma:interpretation id="interp2" emma:lang="en-US" emma:confidence="0">
                  <emma:literal>Noisy</emma:literal>
                </emma:interpretation>
                <emma:interpretation id="interp3" emma:lang="en-US" emma:confidence="0">
                  <emma:literal>Noire</emma:literal>
                </emma:interpretation>
                <emma:interpretation id="interp4" emma:lang="en-US" emma:confidence="0">
                  <emma:literal>Norse</emma:literal>
                </emma:interpretation>
              </emma:one-of>
            </emma:emma>
          </inkml:annotationXML>
          <inkml:trace contextRef="#ctx0" brushRef="#br0">0 0 8901,'0'0'4644,"0"0"0,0 0-258,0 0-2322,0 0-903,0 0-387,7 20-129,-3 6-258,-4 5-129,5 9 0,-1 5 129,5 8-258,0 4 258,3 2-387,1 1 129,-1-3 0,0-2 0,1-3-129,-2-4 0,-2-5 0,-1-8 0,-2-6 0,-3-4-129,1-6 129,-4-19-129,2 22-129,-2-22-258,0 0-129,0 0-645,-11-11-1161,9-14-2193,-3-2-129,-4-10-258,5-2 0</inkml:trace>
          <inkml:trace contextRef="#ctx0" brushRef="#br0" timeOffset="374.4007">34 0 9159,'-2'-27'4644,"2"27"0,0 0 0,16 0-2709,-16 0-774,16 29-387,-3-8 0,12 18-258,0-1 258,10 13-387,1 3 129,6 4-387,-1-1 258,6 2-258,-5-2 129,1-4-129,-4 1-129,-2-10 129,-3-5-129,-3-3 0,-3-6 0,-7-7-129,1 0 0,-22-23-129,28 25-258,-28-25 0,20 13-645,-20-24-1032,0 11-2709,5-36 129,-5 4-387,0-1-387</inkml:trace>
          <inkml:trace contextRef="#ctx0" brushRef="#br0" timeOffset="702.0013">630 41 11868,'-4'-20'4902,"-1"-6"-129,5 26-129,0 0-3096,0 0-645,0 0-387,2 21-129,7 9 0,-2 8-129,5 11 0,-1 8 0,3 11-129,-1 3 129,3 4-129,-4-4 0,1-2-129,-1-3 129,-3-9-258,2-4 0,-2-10-129,-1-4 0,-4-14-258,7 4-258,-11-29-1161,0 0-2967,9 16 0,-9-16-129,0 0-258</inkml:trace>
          <inkml:trace contextRef="#ctx0" brushRef="#br0" timeOffset="1092.002">1229 415 11997,'-12'-17'4902,"-18"10"-516,30 7 129,-23 27-3483,5-7-516,7 13-129,2 7-258,4 8 0,5 5-129,0-3 0,7 1 0,7-4 0,2-5 0,6-8 129,-3-7 0,4-6 258,-5-14 0,7-1 0,-7-10 129,3-7 129,-7-19-129,4 3 129,-9-13-129,2-3 1,-9-9-517,-2 2 0,-4 1 0,-14 4 0,-5 10 0,-9 3 0,4 14-1033,-26 2-3998,15 12-258,-4 4 0,8 2-387</inkml:trace>
          <inkml:trace contextRef="#ctx0" brushRef="#br0" timeOffset="1513.2027">1747 400 11223,'7'-19'4902,"-7"19"-258,9 9 129,4 17-3225,-13-1-903,7 13 0,-4 2-258,6 12 0,-2 0-258,6 3-129,-1 0 0,-1-9-129,1-3-129,-3-13-516,9 7-1032,-9-19-2967,-9-18 129,0 0-387,0 0-129</inkml:trace>
          <inkml:trace contextRef="#ctx0" brushRef="#br0" timeOffset="1700.403">1875 253 12384,'0'-47'4773,"0"30"-387,0 17-258,0 0-3483,0 0-1935,0 0-3096,11 21 129,1 4-774,1 0-129</inkml:trace>
          <inkml:trace contextRef="#ctx0" brushRef="#br0" timeOffset="2168.4039">2427 420 10836,'0'0'4515,"-24"-16"-129,7 16-129,1 11-3096,-11-8-516,4 11-258,-2-1-258,4 1-129,5 0-129,16-14 129,-9 29 0,9-29 129,16 26 0,7-10 129,4-3 129,10 5 0,-2-6 0,8 9 129,-7-5-129,3 6-129,-9-4 0,-1 1 0,-8-1 0,-2 3 0,-10-5 0,-2 0 0,-7 2 0,-1 0 129,-15-6-129,-4 4 0,-10-5 0,-6-2-129,-6-2 0,-5-2-129,-1-5 0,0 0-258,4 0 0,1-10-258,11 6-129,-3-15-516,35 19-2193,-29-13-1677,29 13 0,-14-18-129,14 18-387</inkml:trace>
          <inkml:trace contextRef="#ctx0" brushRef="#br0" timeOffset="2574.0046">2910 632 10965,'73'-13'5031,"-37"6"-258,-2 0 0,3 7-2580,-5-11-1290,14 2-258,-7-5-129,2 2-129,-9-8 0,0 4-129,-12-4 0,-6 3-129,-14-3 129,0 20-258,-35-30 129,1 19-129,-5 2-129,-6 8 0,-1 1 129,0 5-129,5 13 129,5 3-129,8 9 129,8 8-129,6 10 129,9-2-129,5 5 0,10-3 0,15-1-258,11-10 0,17 2-387,-1-28-774,26 3-2709,-3-9-516,3-5-258,2-5-129</inkml:trace>
        </inkml:traceGroup>
        <inkml:traceGroup>
          <inkml:annotationXML>
            <emma:emma xmlns:emma="http://www.w3.org/2003/04/emma" version="1.0">
              <emma:interpretation id="{1EA2DB07-8B8A-420E-917F-AF2C57CC46AC}" emma:medium="tactile" emma:mode="ink">
                <msink:context xmlns:msink="http://schemas.microsoft.com/ink/2010/main" type="inkWord" rotatedBoundingBox="6289,793 13279,773 13285,2936 6295,2957"/>
              </emma:interpretation>
              <emma:one-of disjunction-type="recognition" id="oneOf1">
                <emma:interpretation id="interp5" emma:lang="en-US" emma:confidence="0">
                  <emma:literal>Margin</emma:literal>
                </emma:interpretation>
                <emma:interpretation id="interp6" emma:lang="en-US" emma:confidence="0">
                  <emma:literal>Marg in</emma:literal>
                </emma:interpretation>
                <emma:interpretation id="interp7" emma:lang="en-US" emma:confidence="0">
                  <emma:literal>Margin _</emma:literal>
                </emma:interpretation>
                <emma:interpretation id="interp8" emma:lang="en-US" emma:confidence="0">
                  <emma:literal>Marg in.</emma:literal>
                </emma:interpretation>
                <emma:interpretation id="interp9" emma:lang="en-US" emma:confidence="0">
                  <emma:literal>Margin -</emma:literal>
                </emma:interpretation>
              </emma:one-of>
            </emma:emma>
          </inkml:annotationXML>
          <inkml:trace contextRef="#ctx0" brushRef="#br0" timeOffset="3510.0062">4719 59 14190,'-1'-18'5031,"1"18"-387,0 0 129,0 0-4128,-2 37-258,2 1 0,2 13-129,3 6 129,4 7-258,2 6-129,-1-6 0,3-4 129,-4-8-258,-1-8 129,0-10 129,-3-11 0,-5-23 129,0 0 0,0 0 0,0-28 0,0-10-129,0-10 129,0-9-129,-2-12-129,0-4 130,2-2-130,0 2 0,-1 6 0,-1 8 0,-2 9 0,2 15 0,-1 8 0,-1 9-130,4 18 130,0 0-129,0 0 0,0 32 0,13 4 129,3 7-129,7 8 129,2 6 0,3 2 129,4-4-258,-1-4 129,-1-8 0,-2-9 0,-3-7 0,-2-11 0,-1-13 0,1-5 129,-4-14 0,3-12-129,1-9 129,0-13-129,4-9 129,-3-7-129,3-3 130,-4 3-130,0 7 0,-5 4 0,-2 11 0,-2 8 0,-5 15 0,-9 21 0,0 0 0,0 0 0,18 14 0,-11 18 0,-1 9 0,2 9 0,1 8 0,2 8 0,0 2 0,1 1 0,1-5 0,-1-1 0,-3-12-130,7 3-257,-7-19-387,10 8-387,-19-43-774,41 39-2322,-16-32-645,11-5-258,3-2 0,7-18-387</inkml:trace>
          <inkml:trace contextRef="#ctx0" brushRef="#br0" timeOffset="4336.8077">6036 269 11868,'-4'-59'5031,"-10"41"-258,-7 2 129,-1 16-2580,-6 0-1161,10 13-516,-5 4 0,9 14-387,-1 4 0,8 6-129,2 5 0,5 4-387,0 2 129,2-4-387,12 0 129,-5-11-129,5-1 0,-3-15 129,3-5 0,-14-16 258,25 0 129,-9-18 258,-2-12 129,2 0 0,-2-11 129,4 5-129,-5-1 0,-1 9-129,-3 1 0,2 9-258,-11 18 129,17-12-129,-17 12 0,22 10 0,-8 6 129,4 6-129,0-1 0,3 2 129,0 0-129,1-1 129,1-5-129,-2-6 129,2-4 0,0-2 0,2-5 1,2-5-130,-2-11 0,5-5 0,-3-8 0,3-1 0,-5-9 0,-4-2 0,-5-2 0,-3 2 0,-10 2 0,-3 4 0,-10 6 0,-10 6 0,-1 9-646,-8 3 259,6 11-387,-7 0 129,8 6 0,-2 2 0,13 10 0,-5-7 129,12 5 258,4-16-129,0 25 387,0-25 0,22 14 258,1-10 129,0-4 258,11 0 0,-4-7 0,13 3 0,-10-8-129,8 8 0,-9-7 0,4 8-258,-8-3 0,1 6-129,-4 0-129,-6 2 0,1 11 130,-4 3-389,2 7 259,-4 3-387,2 8 129,-4 0-258,4 9 0,-3-9-258,10 12 0,-7-20-258,18 15-516,-9-28-903,25 3-2064,3-7-129,9-9-129,9 0-129</inkml:trace>
          <inkml:trace contextRef="#ctx0" brushRef="#br0" timeOffset="4960.8088">7592 461 9288,'73'-77'5031,"-59"38"-129,-14 0-258,-3 16-1548,-35-16-1161,17 23-645,-18-4-645,9 15-129,-6 3-129,8 4-129,-3 12 0,8 7-258,0 4 129,5 6-129,6 1 0,3 0-258,5 0 258,4-4-387,6-5 129,8-7 129,7-7 0,4-9-129,6-2 258,2-15-129,3-7 258,1-4 0,-3-2 0,-2 1 0,-5 4 0,-6 6-129,-3 5 0,-18 14 0,19 0-129,-15 14 0,-2 21 129,1 17 0,-3 17 129,7 27 129,-1 15-129,6 15 258,1 7-129,6 4 130,3 0-388,3-3 0,1-12 0,-1-11 0,-2-13 0,-3-13 0,-6-14 0,-7-10 0,-7-13 0,-3-15 0,-19-13 0,-10-18 0,-12-6 0,-11-19 0,-9-14 0,-6-8 0,-5-10 0,3-9 0,2-4 0,10-3 0,6-2 0,15 0 0,13 4 0,13-2 0,13 2 0,14 1 0,25 4 0,13-2-259,25 9-386,8-5-387,23 25-1290,-3-17-2709,0 10 0,-9 3-129,-3 2-129</inkml:trace>
          <inkml:trace contextRef="#ctx0" brushRef="#br0" timeOffset="5194.8092">8405 286 14964,'0'-24'5160,"0"24"-387,0 0 0,0 0-4128,7 30-387,-7 0-645,6 11-258,-6-14-1677,0 12-2580,1-5 129,5-4-387,-5-11 0</inkml:trace>
          <inkml:trace contextRef="#ctx0" brushRef="#br0" timeOffset="5350.8094">8410 114 14706,'-1'-84'4902,"1"56"-645,0 6 0,0 22-4128,0 0-1935,0 0-2580,9 29-129,5 1-387,2 6-258</inkml:trace>
          <inkml:trace contextRef="#ctx0" brushRef="#br0" timeOffset="5756.4102">8757 306 11868,'59'0'5031,"-29"9"-129,2 12 0,-5-8-1677,7 22-2580,-11-1-129,5 11-129,-8-1-387,-8 0-129,-1 3-258,-9-12 0,3-3 0,-5-16 0,0-16-129,0 0 258,-2-9 129,2-19 129,6-11 258,10-4 129,0-8 0,10 10 129,-1-6 0,7 19 129,-3-1-129,5 17 0,-6 7-386,4 10-130,-4 20 0,-1 14 0,-6 7 0,-1 11 0,-6 5 0,-1 3 0,-4 0 0,-8-8 0,12 6-4258,-13-17-902,0-5-258,5-13-258</inkml:trace>
          <inkml:trace contextRef="#ctx0" brushRef="#br0" timeOffset="16832.4296">10371 219 7353,'0'-16'3999,"0"16"-129,-16-14-129,16 14-1677,0 0-387,0 0-258,0 0-387,0 0-258,0 0-129,0 0 0,0 0-258,16-8 0,14 8 0,9 0 0,14 0-129,13-1 129,16-3-129,12-1 0,18-1 0,4-1 0,3 2-129,-1 0 129,-6 1 0,-11 1-129,-12-1 0,-18 2 129,-18 2-129,-15-2 0,-12 2 0,-10 0-129,-16 0 0,0 0-129,0 0-129,0 0-387,0 0-1032,0 0-2709,0 0-516,-23 6 0,-3-4-387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40.5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342472-7F65-483E-9C1B-CBE430632EE3}" emma:medium="tactile" emma:mode="ink">
          <msink:context xmlns:msink="http://schemas.microsoft.com/ink/2010/main" type="inkDrawing" rotatedBoundingBox="5075,2944 5751,11268 5468,11292 4791,2967" semanticType="callout" shapeName="Other"/>
        </emma:interpretation>
      </emma:emma>
    </inkml:annotationXML>
    <inkml:trace contextRef="#ctx0" brushRef="#br0">4-18 4257,'20'-16'3999,"-20"16"0,0 0-129,9 14-1548,-9-14-645,7 27-516,-7-27 0,9 42 129,-9-19-387,7 15-129,-7-3 0,2 17-129,-2-6-129,0 15 0,-4-4 129,2 8-258,-3-1 0,3 8-129,-1-1 0,3 5-258,0 6 258,0 5-129,5 0 0,4 2 0,-2 0 0,2 0 0,2 0 0,-1-5 129,1-2 0,-2 1-129,-2 4 0,4 8 0,-4 8 0,5 7 0,1 6 0,1 5 0,4 1-129,0 3 0,3-1 0,2 8 0,-2 3 0,2 8 129,-3 2-129,1 8 129,-1 0 0,1 9-129,-1 4 130,1 4-130,4-4 0,0-2 0,2-4 0,-2-2 0,0 2 0,-1 2 0,-6 7 0,-4 0 0,-3 2 0,-7-2 0,-4 0 0,0 0 0,0 0 0,0 0 0,0-9 0,0-11 0,0-8 0,3-4 0,1-8 0,-1-4 0,-1-9 0,-2-11 0,0-8 0,0-6 0,-2 0 0,-3-4 0,0-5 0,-2-4 0,-1-3 0,1-8 0,2-3 0,-2-8 0,5-5 0,-7-14 0,9 3 0,-9-21-904,11 13-1676,-2-16-2451,0-16 258,0 0-387,0 0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41.5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DE5853-5420-4991-9DB1-6F463A1CEBD9}" emma:medium="tactile" emma:mode="ink">
          <msink:context xmlns:msink="http://schemas.microsoft.com/ink/2010/main" type="inkDrawing" rotatedBoundingBox="2965,9727 18193,9807 18192,9921 2964,9841" shapeName="Other">
            <msink:destinationLink direction="with" ref="{CFC65ED5-C74C-45D4-87B7-FDB64E20ADF2}"/>
          </msink:context>
        </emma:interpretation>
      </emma:emma>
    </inkml:annotationXML>
    <inkml:trace contextRef="#ctx0" brushRef="#br0">0 66 5547,'27'0'3999,"23"-4"-516,-25-5 258,12 7-1806,13 2-387,5 0-129,18 6-387,11-6 0,17 7-129,11-7-258,21 3 129,11-3-258,27 0 0,21 0-129,25 0 0,8-5-129,25 0 0,21-2 0,17 0 0,14-1 0,20 1-258,0 0 258,11 4-129,17-6 0,10 5 0,-1 1 0,18 3 0,4 0 0,-1 0 0,13 0 0,6 7 0,-6 3-129,14 1 129,1 3 0,-3 1 0,4-1-129,-1 2 0,-3 0 129,3-4-129,-3 1 0,-1-4 129,1-8-129,-1 1-129,0-2 129,2 0-129,-10-5 0,-4-2-258,-6 7-516,-34-13-1677,-9 8-2064,-12 1 129,-32-5-516,-24-1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45.2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5FA8B7-2D34-44B8-B558-3082EC0AA44F}" emma:medium="tactile" emma:mode="ink">
          <msink:context xmlns:msink="http://schemas.microsoft.com/ink/2010/main" type="inkDrawing" rotatedBoundingBox="7021,1629 13479,8226 11464,10198 5007,3600" semanticType="verticalRange" shapeName="Other">
            <msink:sourceLink direction="with" ref="{4CA69D9A-F876-487B-8516-65BADA174B56}"/>
            <msink:sourceLink direction="with" ref="{83446C2F-0E98-4CA8-8CD1-90ABCC9CA26D}"/>
          </msink:context>
        </emma:interpretation>
      </emma:emma>
    </inkml:annotationXML>
    <inkml:trace contextRef="#ctx0" brushRef="#br0">0-1 2193,'0'0'2967,"9"1"-129,-9-1-516,22 7-258,-22-7 0,30 6-129,-30-6-258,39 5-258,-23-5-129,14 2-258,-8-2-129,11 0-129,-4 0-129,10 0 0,-2 0-258,8 0 0,-3-4-129,8 3 0,0-1 0,2 0-129,-1 0 0,3 0 0,1 1 0,0-1 0,4 0 0,1 2 0,-1-3 0,1 3-129,-1 0 129,-2 0 0,-4-2 0,-1 2-129,-8 0 0,1 0 129,-4 0-129,-2 0 0,0 0 129,-2 0-129,1 0 129,-1 0-129,0 0 129,-1 0-129,0 0 129,-1 0-129,-1 0 0,-2 0 0,2 2 129,-2-2-129,2 0 0,-1 0 0,3 0 129,1 1-129,-1-1 0,3 0 0,-3 2 0,-1-2 0,1 2 0,-3 0 0,-2-1 0,1 1 0,-4 0 0,-1 0 129,0 0-129,-1 1 0,1-3 0,-2 0 0,-2 2 0,2-2 0,-2 0 0,2 0 0,-2 2 0,2-2 0,0 1 0,1 1 0,3 0 129,-1 2-129,3-4 0,1 1 0,1-1 0,1 2 0,2-2 0,-1 0 0,3 0 0,-3 0 0,1 0 0,-1 2 0,3-2 129,-1 0-129,2 2 0,0-2 0,4 1 0,-2 1 0,4 0 0,-1 2 129,-3-3-129,0 3 0,-2 0 0,-2-1 0,-1 2 0,-4 1 0,0-3 0,-4 1 0,1 1 0,1 1 0,-1-1 0,-1 0 0,-1 1 129,3 1-129,-2 2 0,1-1 0,1 1 129,-1 2-129,-3 0 0,-1-1 129,0 3-129,-2 1 129,2-2-129,-2 3 129,0 1-129,2 0 129,0 2 0,4 1-129,1 2 129,4 4 0,-2-2-129,3 2 129,1 2-129,-1 0 129,-3-4 0,2 2 0,-9-4-129,4 2 129,-6 0 0,2-1 0,-6-3 0,2 3-129,-3-1 129,2 2-129,-1 0 129,1 0-129,0-1 0,-3 1 129,1-2-129,0 0 0,0 1 0,-2-1 129,-2 1-129,0-1 129,0-2-129,1 3 129,-1-3-129,-2 4 129,1-1 129,-1 1-258,1-2 259,1 4-259,0 0 0,0 2 0,-1 1 0,3 2 0,0 1 0,2 3 0,-2-1 0,0 1 0,0 5 0,1-1 0,1 1 0,-2 2 0,2 3 0,-2-1 0,2 3 0,-2 0 0,0 1 0,2-1 0,-2-3 0,1-1 0,-2 1 0,1-2 0,0 0 0,0-2 0,0 2 0,0-2 0,0 4 0,0-4 0,-2 2 0,5 1 0,-1 3 0,2-1 0,-2 1 0,1 3 0,-1 2 0,0 1 0,1 1 0,-1 1 0,-2 0 0,2 1 0,-2-1 0,0 1 0,0-5 0,4-1 0,-3-1 0,-1-3 0,2-1 0,-2-2 0,0 0 0,0-4 0,-2 0 0,1 1 0,-3-4 0,2 1 0,-3-1 0,3 0 0,-1-2 0,-1 1 0,1 0 0,-1-1 0,-1 0 0,-1 0 0,1 0 0,0 0 0,-2 0 0,-1 0 0,0 0 0,0 0 0,3 0 0,-2 0 0,0 2 0,0-2 0,2 0 0,-1 1 0,1-1 0,0 2 0,-3-2 0,3-2 0,0 1 0,-1-1 0,1-2 0,0 1 0,-2-2 0,3 1 0,-1-3 0,1 2 0,-1-3 0,1 3 0,3-2 0,-1 0 0,2 0 0,-2 2 0,4-1 0,-2 1 0,-2-2 0,2 1 0,-2-1 0,1 0 0,-3-2 0,0 1 0,1-3 0,-1 0 0,1-3 0,-1 2 0,1-3 0,1 1 0,-14-18 0,23 30 0,-23-30 0,23 29 0,-23-29 0,18 23 0,-18-23 0,16 20 0,-16-20 0,18 19 0,-18-19 0,14 20 0,-14-20 0,18 21 0,-18-21 0,19 21 0,-19-21 0,23 22 0,-23-22 0,25 25 0,-25-25 0,27 25 0,-27-25 0,30 28 0,-14-14 0,2 0 0,0 1 0,1-1 0,1 0 0,0 0 0,1-1 0,2-2 0,2 1 0,-2-3 0,4 2 0,-2-1 0,1-1 0,3 0 0,-4 0 0,0-2 0,0 0 0,-4 2 0,0-2 0,-1 0 0,-1 0 0,-1 2 0,0-2 0,0 2 0,0 0 0,-2-2 0,1 2 0,1 0 0,-2 0 0,2 0 0,-2 0 0,2 0 0,-2-2 0,1 0 0,-1 0 0,1 2 0,0-2 0,5 2 0,3 2 0,-2-4 0,21 5-2968,-10 1-1934,2-1-387,-1-7-258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46.8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C65ED5-C74C-45D4-87B7-FDB64E20ADF2}" emma:medium="tactile" emma:mode="ink">
          <msink:context xmlns:msink="http://schemas.microsoft.com/ink/2010/main" type="inkDrawing" rotatedBoundingBox="12318,9014 17077,9973 17029,10215 12269,9256" semanticType="callout" shapeName="Other">
            <msink:sourceLink direction="with" ref="{45DE5853-5420-4991-9DB1-6F463A1CEBD9}"/>
            <msink:sourceLink direction="with" ref="{FCEFEE21-6896-48E1-922C-CD5AC9F77CF3}"/>
          </msink:context>
        </emma:interpretation>
      </emma:emma>
    </inkml:annotationXML>
    <inkml:trace contextRef="#ctx0" brushRef="#br0">-19-8 4257,'0'0'3612,"-14"-20"258,14 20-258,0 0-774,0 0-774,0 0-645,0 0-258,0 0 0,0 0-258,0 0-387,11 2 0,5 11 129,-16-13 0,35 26-129,-13-15 0,10 7 0,0-6-129,7 4 0,0-2 0,7 2-129,4 0 0,3 0-129,3 2 129,2 0-258,5 2 129,2 1-129,5-2 129,-1 1-129,2 0 129,2 1-129,2-1 0,0 1 129,1-3-129,2 1 129,2 1-129,4-1 0,0 1 0,-3-1 129,1 3-129,-2-3 129,-3 1-129,-1-2 0,-6 3 129,-1 2-129,-3-3 0,0 1 129,-1-1-129,1-1 0,0 3 0,0-3 0,3-1 0,1 2 129,3-4-129,0 0 0,-1 0 0,1-2 129,0-4-129,-2 1 0,-3-4 129,-4 0-129,-3-1 129,-1-1 0,-3-1-129,3-1 0,-3-1 130,6 1-130,-3 3 0,6-3 0,2 1 0,3 0 0,-2 1 0,2 0 0,2 1 0,-2 1 0,0 0 0,-1 2 0,-4-2 0,-2 0 0,-2-2 0,-2 2 0,-1-3 0,-2-1 0,-4-1 0,-5 0 0,-3 0 0,-10 0 0,-6-2 0,-8 0 0,-21 0 0,22 0 0,-22 0 0,0 0-1678,-13 0-2837,-3 0-516,0 0 0,-3-6-516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56.5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44F377-DB8D-4DBE-9A33-3D0F932C23A4}" emma:medium="tactile" emma:mode="ink">
          <msink:context xmlns:msink="http://schemas.microsoft.com/ink/2010/main" type="inkDrawing" rotatedBoundingBox="8320,3196 10435,4521 10382,4605 8267,3280" semanticType="underline" shapeName="Other">
            <msink:sourceLink direction="with" ref="{C65CAE98-2D66-472E-8BCA-2316456645BF}"/>
          </msink:context>
        </emma:interpretation>
      </emma:emma>
    </inkml:annotationXML>
    <inkml:trace contextRef="#ctx0" brushRef="#br0">11 30 2193,'0'-16'3870,"0"16"387,0 0-258,0 0-1032,-14-17-516,14 17-645,0 0-645,0 0 0,0 0-387,0 0-129,0 0-129,7 14 0,-7-14-129,21 21 0,-21-21 0,29 30-129,-13-14 0,5 6 0,-1-4-129,5 3 129,-4-2-129,4 3 129,1-3-129,3 3 0,-1-5 258,4 3-258,-1-2 258,-1 0-258,-2-4 258,1 2-258,-4-2 129,0-1 0,-4 1-129,0-2-129,-1 1 129,1-1 0,-3 1 0,3-1 0,1-1 0,-1 1 0,2-1-129,-2 1 129,3-1 0,1-2 0,-2 2-129,0 1 130,0-1-130,2-1 0,-4 3 0,2-4 0,-3 5 0,1-3 0,-3 1 0,2-3 0,-1-2 0,1 4 0,-3-4 0,3 0 0,1-2 0,1 4 0,-1-2 0,0 4 0,3 0 0,-3 1 0,0 1 0,-1-1 0,-1 0 0,-1 3 0,-2-1 0,0 0 0,-16-14 0,29 27 0,-15-9 0,2-1 0,2 1 0,1 0 0,4 0 0,2-2 0,4 2 0,1-1 0,4-2 0,0 1 0,-1 0 0,3 1 0,-2 1 0,-2 2 0,-2 1 0,0 2 0,-3 0 0,-2 0 0,-2 1 0,-2-1 0,-1-2 0,1 0 0,-1 1 0,-2-3 0,1-1 0,1 0 0,-1-4 0,-1 0 0,0-3 0,-2 1 0,0-4 0,-16-8 0,23 14 0,-23-14 0,28 12-2710,-28-12-2321,0 0-258,0 0-129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04.74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34B7EBB-B3AE-4992-AA7E-8EDDAABD47A5}" emma:medium="tactile" emma:mode="ink">
          <msink:context xmlns:msink="http://schemas.microsoft.com/ink/2010/main" type="inkDrawing" rotatedBoundingBox="10642,8002 12661,9440 12582,9550 10563,8112" semanticType="callout" shapeName="Other">
            <msink:sourceLink direction="with" ref="{F554ABD4-7FA9-45BE-99DC-D0906D593C3B}"/>
            <msink:sourceLink direction="with" ref="{FCEFEE21-6896-48E1-922C-CD5AC9F77CF3}"/>
          </msink:context>
        </emma:interpretation>
      </emma:emma>
    </inkml:annotationXML>
    <inkml:trace contextRef="#ctx0" brushRef="#br0">14 11 6966,'0'0'4257,"0"0"-129,-18-14-129,18 14-1548,0 0-774,0 0-129,9 0-645,-9 0-258,29 7-129,-12-2 0,12 9 0,-4-5 129,12 9-258,-7-6 129,8 8-129,-6-4-129,2 4 0,-1-3 0,1 5 0,-2-4-129,2 1 129,-4-3-129,0 2 0,-1-2 129,1 0-129,-1 0 0,1-2 129,-3 0 1,3 2-259,-4-3 0,5 1 0,-5 2 0,1 0 0,-2 0 0,2 0 0,-4 2 0,2 0 0,-4-4 0,0 2 0,-1-2 0,1 0 0,-3-1 0,2-1 0,-3 1 0,3-1 0,0 4 0,-1-2 0,1 1 0,-1-1 0,-1 2 0,0-2 0,-2 2 0,-16-16 0,30 27 0,-30-27 0,29 27 0,-29-27 0,26 23 0,-26-23 0,27 23 0,-27-23 0,28 26 0,-12-11 0,-16-15 0,31 30 0,-15-12 0,1-2 0,-1 2 0,2-2 0,0 3 0,-2-1 0,4 0 0,-3-1 0,3 1 0,-1 2 0,1-2 0,1 1 0,1-1 0,1 2 0,0-3 0,2 3 0,2-4 0,-1 2 0,-1-2 0,2 0 0,-4-2 0,0 0 0,-3-1 0,-1-3 0,-1-1 0,0 2 0,-2-2 0,2-2 0,-18-7 0,32 12 0,-16-5 0,0 1 0,0-3 0,-16-5 0,30 12 0,-30-12 0,28 11 0,-28-11 0,18 7 0,-18-7 0,18 16 0,-18-16-4387,0 0-773,0 0 0,0 0-516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49.6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F85F0A9-41BD-45EE-8B8B-D9D769F32F49}" emma:medium="tactile" emma:mode="ink">
          <msink:context xmlns:msink="http://schemas.microsoft.com/ink/2010/main" type="writingRegion" rotatedBoundingBox="4822,3200 16424,1859 17185,8446 5583,9786"/>
        </emma:interpretation>
      </emma:emma>
    </inkml:annotationXML>
    <inkml:traceGroup>
      <inkml:annotationXML>
        <emma:emma xmlns:emma="http://www.w3.org/2003/04/emma" version="1.0">
          <emma:interpretation id="{4C229779-8380-4956-B687-598520B44E6C}" emma:medium="tactile" emma:mode="ink">
            <msink:context xmlns:msink="http://schemas.microsoft.com/ink/2010/main" type="paragraph" rotatedBoundingBox="5919,3405 11377,2331 11613,3532 6155,46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E07C44-CEBC-485D-ACD8-38B89507C665}" emma:medium="tactile" emma:mode="ink">
              <msink:context xmlns:msink="http://schemas.microsoft.com/ink/2010/main" type="inkBullet" rotatedBoundingBox="6052,4080 6352,4021 6363,4077 6062,4136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•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-6162-2737 10836,'67'-7'4128,"-38"0"-387,13 8-1161,-1 7-5160,-5-8-1032,17 1-387,-10-1-258</inkml:trace>
      </inkml:traceGroup>
      <inkml:traceGroup>
        <inkml:annotationXML>
          <emma:emma xmlns:emma="http://www.w3.org/2003/04/emma" version="1.0">
            <emma:interpretation id="{C65CAE98-2D66-472E-8BCA-2316456645BF}" emma:medium="tactile" emma:mode="ink">
              <msink:context xmlns:msink="http://schemas.microsoft.com/ink/2010/main" type="line" rotatedBoundingBox="6786,3234 11377,2331 11613,3532 7022,4435">
                <msink:destinationLink direction="with" ref="{4644F377-DB8D-4DBE-9A33-3D0F932C23A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E9A373B-D95C-4EC3-9F3D-E0202307E2F2}" emma:medium="tactile" emma:mode="ink">
                <msink:context xmlns:msink="http://schemas.microsoft.com/ink/2010/main" type="inkWord" rotatedBoundingBox="6786,3234 11377,2331 11613,3532 7022,4435"/>
              </emma:interpretation>
              <emma:one-of disjunction-type="recognition" id="oneOf1">
                <emma:interpretation id="interp5" emma:lang="en-US" emma:confidence="0">
                  <emma:literal>he-duo</emma:literal>
                </emma:interpretation>
                <emma:interpretation id="interp6" emma:lang="en-US" emma:confidence="0">
                  <emma:literal>Vod</emma:literal>
                </emma:interpretation>
                <emma:interpretation id="interp7" emma:lang="en-US" emma:confidence="0">
                  <emma:literal>Void</emma:literal>
                </emma:interpretation>
                <emma:interpretation id="interp8" emma:lang="en-US" emma:confidence="0">
                  <emma:literal>a-duo</emma:literal>
                </emma:interpretation>
                <emma:interpretation id="interp9" emma:lang="en-US" emma:confidence="0">
                  <emma:literal>we-duo</emma:literal>
                </emma:interpretation>
              </emma:one-of>
            </emma:emma>
          </inkml:annotationXML>
          <inkml:trace contextRef="#ctx0" brushRef="#br0" timeOffset="-50918.4894">-2263-3552 9288,'-9'-39'4515,"-2"19"129,11 20-516,-23-14-1161,2 7-1677,21 7-645,-25 9-258,10 9-258,3 5-129,0 4 0,4 3-129,3 4 129,5-4 0,0 0 129,5-3 0,10-4 129,-15-23 129,33 28 0,-17-26 258,8-2-129,-7-5 0,8-9 0,-7-13 0,5-3-129,-5-9-129,0-8 1,-6-8-259,1-4 0,-6-10 0,-5-4 0,-2-2 0,0-1 0,-9 5 0,2 5 0,-2 9 0,0 11 0,2 12 0,1 11 0,6 23 0,0 0 0,0 0 0,-14 27 0,14 10 0,0 11 0,0 11 0,5 8 0,6 6 0,5 4 0,5 1 0,1-3 0,4-1 0,3-10 0,6 2-130,-11-21-2450,9 4-2064,-6-9-387,-2-7-129,-7-4-258</inkml:trace>
          <inkml:trace contextRef="#ctx0" brushRef="#br0" timeOffset="-50637.6889">-2239-3223 13287,'38'9'5031,"6"-5"0,20-3-129,25 5-2064,9-6-1419,37 0-1160,6-9-259,14 2 0,-1-9 0,3 3 0,-17-1 0,-17 3 0,-23 1 0,-22-1 0,-19 9 0,-25-7 0,-8 9-3742,-26 0-1289,-18 16-258,-19-1-129</inkml:trace>
          <inkml:trace contextRef="#ctx0" brushRef="#br0" timeOffset="-52244.4918">-2098-3671 13545,'25'-55'4644,"-14"32"0,-3 5-129,10 14-3096,-18 4-645,27 0-258,-9 6-129,7 20-129,1 5 0,8 11 0,5 5 0,4 8 0,1 0-129,1 2 129,-2-4 0,-3-5-129,-4-9 130,-7-5-259,-8-11 0,-3-5 0,-18-18 0,21 4 0,-21-4 0,9-29 0,-7-1 0,3-7 0,4-13 0,0-7 0,1-9 0,1-3 0,2-1 0,-1 6 0,-1 2 0,-2 12 0,0 11 0,-8 12 0,-1 27-1549,15 13-3482,-10 17-129,-2 6-129,6 13-258</inkml:trace>
          <inkml:trace contextRef="#ctx0" brushRef="#br0" timeOffset="-51854.4911">-1089-3522 15222,'-27'-26'4644,"-3"24"-129,14 4-129,7 17-3612,-4 6-516,8 5 0,3 2-129,2 4 129,4-2 0,10-2 0,6-5 129,4-4 0,5-11 0,5-3 129,-4-9-386,7 0-130,-6-16 0,1-2 0,-8-8 0,0-5 0,-12-4 0,-5-3 0,-7 1 0,-9 1 0,-7 4 0,-9 4 0,2 12 0,-14-2-1162,5 18-3740,-2 2-387,6 16 0,-3 1-387</inkml:trace>
          <inkml:trace contextRef="#ctx0" brushRef="#br0" timeOffset="171.6003">-5266-2762 11094,'36'0'4257,"-19"0"0,14 4-516,4 1-3354,4 0-1677,11 4-2193,-4-9-645,17 2 0,-8-2-516</inkml:trace>
          <inkml:trace contextRef="#ctx0" brushRef="#br0" timeOffset="343.2006">-4512-2771 10191,'46'-3'4386,"-26"1"129,5 2-516,9 0-1806,-8-4-903,19 4-645,1-2-387,7-5-387,15 7-1161,-7 0-2838,6-5-129,8 5-129,-9-9-387</inkml:trace>
          <inkml:trace contextRef="#ctx0" brushRef="#br0" timeOffset="577.201">-3372-2860 13416,'38'-5'4515,"-38"5"-129,28-7 0,-3 7-3225,-7-6-516,12 6-387,4-3 0,9 1-258,5 0 0,5-1 0,6 1-129,-4-3 0,2 5 0,-9-6 0,-7 3 0,-9-3 0,-7 6-129,-25 0-645,0 0-3354,0 0 129,-23-5-258,-8 9-387</inkml:trace>
        </inkml:traceGroup>
      </inkml:traceGroup>
    </inkml:traceGroup>
    <inkml:traceGroup>
      <inkml:annotationXML>
        <emma:emma xmlns:emma="http://www.w3.org/2003/04/emma" version="1.0">
          <emma:interpretation id="{1182FC5E-81F5-4CC2-83F8-06B081847DC0}" emma:medium="tactile" emma:mode="ink">
            <msink:context xmlns:msink="http://schemas.microsoft.com/ink/2010/main" type="paragraph" rotatedBoundingBox="10275,3831 14693,2622 14997,3731 10579,49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4E85E93-91D3-473C-BDB5-D7967B3AD8C4}" emma:medium="tactile" emma:mode="ink">
              <msink:context xmlns:msink="http://schemas.microsoft.com/ink/2010/main" type="line" rotatedBoundingBox="10275,3831 14693,2622 14997,3731 10579,4940"/>
            </emma:interpretation>
          </emma:emma>
        </inkml:annotationXML>
        <inkml:traceGroup>
          <inkml:annotationXML>
            <emma:emma xmlns:emma="http://www.w3.org/2003/04/emma" version="1.0">
              <emma:interpretation id="{0928750D-FC74-45E9-BCD3-0235782C1EB5}" emma:medium="tactile" emma:mode="ink">
                <msink:context xmlns:msink="http://schemas.microsoft.com/ink/2010/main" type="inkWord" rotatedBoundingBox="10275,3831 14693,2622 14997,3731 10579,4940"/>
              </emma:interpretation>
              <emma:one-of disjunction-type="recognition" id="oneOf2">
                <emma:interpretation id="interp10" emma:lang="en-US" emma:confidence="0">
                  <emma:literal>drift</emma:literal>
                </emma:interpretation>
                <emma:interpretation id="interp11" emma:lang="en-US" emma:confidence="0">
                  <emma:literal>dVi=:</emma:literal>
                </emma:interpretation>
                <emma:interpretation id="interp12" emma:lang="en-US" emma:confidence="0">
                  <emma:literal>davit</emma:literal>
                </emma:interpretation>
                <emma:interpretation id="interp13" emma:lang="en-US" emma:confidence="0">
                  <emma:literal>davit'</emma:literal>
                </emma:interpretation>
                <emma:interpretation id="interp14" emma:lang="en-US" emma:confidence="0">
                  <emma:literal>dVi"=:</emma:literal>
                </emma:interpretation>
              </emma:one-of>
            </emma:emma>
          </inkml:annotationXML>
          <inkml:trace contextRef="#ctx0" brushRef="#br0" timeOffset="-50044.8879">-1467-2447 11094,'2'-52'4515,"-5"24"-258,-8 6 0,11 22-2451,-41-33-516,16 26-387,-12-2-129,3 9-387,-3 3 0,3 15-129,4 3-129,7 10 0,3 1 0,11 5 0,4-2 0,5 1 129,9-4-129,12-3 258,4-8-129,9-3 0,-1-11 129,7-4 130,-5-6-517,4-11 0,-5-15 0,2-3 0,-8-12 0,-3-6 0,-5-14 0,-4-9 0,-4-7 0,-5-4 0,-5 2 0,-2 6 0,-2 5 0,-5 10 0,-4 13 0,1 16 0,-1 16 0,11 16 0,-23 9 0,16 23 0,3 14 0,4 15 0,0 10 0,9 11 0,4 5 0,6 0 0,6 0 0,-2-10 0,4-6 0,-6-19 0,8-1-517,-19-22-4256,14-12-387,-7-15 129,5-4-129</inkml:trace>
          <inkml:trace contextRef="#ctx0" brushRef="#br0" timeOffset="-49764.0874">-1013-2721 14319,'7'-68'4773,"-7"68"-258,0 0 129,0 0-2709,18 39-903,-6-1-387,12 13 0,-1 1-386,10 8-259,-1-6 0,2-6 0,-2-9 0,-1-11 0,-1-15 0,2-13 0,-6-16 0,1-22 0,-5-18 0,1-16 0,-4-13 0,1-9 0,-2 3 0,-8 4 0,15 25-646,-11 1-4385,11 18-258,-3 22 129,10 19-516</inkml:trace>
          <inkml:trace contextRef="#ctx0" brushRef="#br0" timeOffset="-49592.4871">-269-2794 18060,'-18'-16'4644,"18"-5"0,0 21-903,0 0-6192,0 0-2064,0 0-258,-6 23-258,-2-7-387</inkml:trace>
          <inkml:trace contextRef="#ctx0" brushRef="#br0" timeOffset="-48172.8846">-339-2517 11352,'0'-17'4773,"0"17"-129,4-16-129,-4 16-1161,0 0-2064,0 0-516,0 0-258,3 23 0,1-7-129,3 9-129,-3 0 130,4 5-388,0 2 0,-1 0 0,-2-4 0,2-5 0,0 1 0,-7-24 0,20 32-388,-20-32-2837,18 0-1290,-18 0-516,25-20 129,-15-1-516</inkml:trace>
          <inkml:trace contextRef="#ctx0" brushRef="#br0" timeOffset="-48001.2843">-200-2935 16125,'0'-65'4773,"0"41"0,0 24-387,-4-28-3483,4 28-645,0 0-516,0 0-1419,0 0-2709,-7 21-387,7 1-129,0 3-129</inkml:trace>
          <inkml:trace contextRef="#ctx0" brushRef="#br0" timeOffset="-47455.2834">335-3223 12900,'0'0'5031,"0"0"-387,15 9 129,17-14-1032,17 3-3225,5-2-258,8-1-645,16 7-2193,-3 0-1935,-4-2-129,-9 3-258,-8-1-516</inkml:trace>
          <inkml:trace contextRef="#ctx0" brushRef="#br0" timeOffset="-47658.0837">310-3386 14835,'0'-20'4902,"0"20"129,0 0-516,0 0-2967,0 0-645,0 0-387,20-9-129,14 9-257,1-3-130,13 1 0,8 0 0,4 0 0,4 2-775,-18 0-3869,4 0-258,-18 0-129,-9 7-129</inkml:trace>
          <inkml:trace contextRef="#ctx0" brushRef="#br0" timeOffset="-47018.4826">1435-3459 16899,'-23'-9'4773,"23"9"258,0 0-516,0 0-3741,0 0-129,0 0-515,0 0-130,0 0 0,17 0 0,12 2 0,10-2 0,11 1 0,5-1 0,11 0 0,0 0 0,1 2 0,-1 0 0,-9-2 0,2 7 0,-19-7-2839,8 0-1934,-8 0-516,-1 0 0,-5 0-258</inkml:trace>
          <inkml:trace contextRef="#ctx0" brushRef="#br0" timeOffset="-46768.8821">2616-3698 15222,'0'0'5031,"0"0"-129,0 0-129,0 0-3483,0 11-645,0 7-129,7 12-128,2 7-388,5 11 0,0 9 0,-1 6 0,12 11-4645,-24 5-128,-1 6-258,-12 11-387</inkml:trace>
        </inkml:traceGroup>
      </inkml:traceGroup>
    </inkml:traceGroup>
    <inkml:traceGroup>
      <inkml:annotationXML>
        <emma:emma xmlns:emma="http://www.w3.org/2003/04/emma" version="1.0">
          <emma:interpretation id="{CD3C8D3D-C9DF-466D-9F1E-F6E834C4EE0A}" emma:medium="tactile" emma:mode="ink">
            <msink:context xmlns:msink="http://schemas.microsoft.com/ink/2010/main" type="paragraph" rotatedBoundingBox="12146,6851 13911,6701 13993,7667 12228,781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017657F-A9C0-4883-A920-1A68A2DE7AB9}" emma:medium="tactile" emma:mode="ink">
              <msink:context xmlns:msink="http://schemas.microsoft.com/ink/2010/main" type="line" rotatedBoundingBox="12146,6851 13911,6701 13993,7667 12228,7816"/>
            </emma:interpretation>
          </emma:emma>
        </inkml:annotationXML>
        <inkml:traceGroup>
          <inkml:annotationXML>
            <emma:emma xmlns:emma="http://www.w3.org/2003/04/emma" version="1.0">
              <emma:interpretation id="{4E45F0B4-A41E-4C31-B48F-6347DB260675}" emma:medium="tactile" emma:mode="ink">
                <msink:context xmlns:msink="http://schemas.microsoft.com/ink/2010/main" type="inkWord" rotatedBoundingBox="12146,6851 13911,6701 13993,7667 12228,7816"/>
              </emma:interpretation>
              <emma:one-of disjunction-type="recognition" id="oneOf3">
                <emma:interpretation id="interp15" emma:lang="en-US" emma:confidence="0">
                  <emma:literal>dvo</emma:literal>
                </emma:interpretation>
                <emma:interpretation id="interp16" emma:lang="en-US" emma:confidence="0">
                  <emma:literal>duo</emma:literal>
                </emma:interpretation>
                <emma:interpretation id="interp17" emma:lang="en-US" emma:confidence="0">
                  <emma:literal>dr.</emma:literal>
                </emma:interpretation>
                <emma:interpretation id="interp18" emma:lang="en-US" emma:confidence="0">
                  <emma:literal>drop</emma:literal>
                </emma:interpretation>
                <emma:interpretation id="interp19" emma:lang="en-US" emma:confidence="0">
                  <emma:literal>dro</emma:literal>
                </emma:interpretation>
              </emma:one-of>
            </emma:emma>
          </inkml:annotationXML>
          <inkml:trace contextRef="#ctx0" brushRef="#br0" timeOffset="-43009.2755">382 876 5289,'7'-75'3999,"-18"32"129,-7 15 0,-12-2-1161,-14-6-903,15 18 129,-19-7-645,18 22-258,-13-6-258,15 12-258,-6 6-387,11 18-129,1 1-129,8 10 0,5-1-129,4 6 0,5-6 0,2 1 0,8-5 129,6-2 129,0-10 0,6-3 129,-1-9 0,8-2 129,-4-7-129,5-7-257,-4-9-130,6-8 0,-1-9 0,1-5 0,-4-10 0,-3-9 0,-2-7 0,-5-9 0,-4-3 0,-7-2 0,-5-4 0,-2 0 0,0 7 0,-11 9 0,-3 11 0,0 13 0,0 8 0,0 9 0,14 25 0,-20-13 0,20 13 0,-7 16 0,7 11 0,5 5 0,8 9 0,3 11 0,5 5 0,7 10 0,4 6 0,6 2 0,3-2 0,0-4 0,-2-5 0,-4-10 0,-1-3 0,-13-21 0,10 4-1162,-31-34-3611,28 14-258,-28-14 129,23-8-387</inkml:trace>
          <inkml:trace contextRef="#ctx0" brushRef="#br0" timeOffset="-42650.4749">835 258 14448,'2'-17'4773,"-2"17"-258,25 10 129,-2 22-3354,-11-1-387,15 13-129,-5 0-258,4 13 0,-4 0-258,1 0-128,-4-5-130,-1-6 0,-6-10 0,1-6 0,-6-12 0,-7-18 0,16 0 0,-5-25 0,-4-14 0,5-6 0,-1-14 0,5-6 0,0-5 0,0 1 0,0 8 0,-5 8 0,5 16 0,-11 1 0,15 27-2581,-20 9-2321,0 0-516,7 23 129,-2 8-516</inkml:trace>
          <inkml:trace contextRef="#ctx0" brushRef="#br0" timeOffset="-42354.0744">1458 506 14577,'-18'0'4644,"-3"19"-258,12 3 129,11 10-3354,-2-8-516,3 14-129,4-10-129,11 8 0,3-11 0,10 0 0,-3-13 0,11-3 1,-5-9-388,7-7 0,-9-20 0,3-8 0,-11-10 0,-7-5 0,-9-3 0,-8 0 0,-6 8 0,-24 1 0,10 19-3484,-28 14-1547,-1 11-129,-10 20-387</inkml:trace>
        </inkml:traceGroup>
      </inkml:traceGroup>
    </inkml:traceGroup>
    <inkml:traceGroup>
      <inkml:annotationXML>
        <emma:emma xmlns:emma="http://www.w3.org/2003/04/emma" version="1.0">
          <emma:interpretation id="{355F9970-1423-48E4-872C-BC4100A2167E}" emma:medium="tactile" emma:mode="ink">
            <msink:context xmlns:msink="http://schemas.microsoft.com/ink/2010/main" type="paragraph" rotatedBoundingBox="5450,8635 17052,7295 17185,8446 5583,9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B9F9AB-9348-4436-AB3C-EA5AD77F1C64}" emma:medium="tactile" emma:mode="ink">
              <msink:context xmlns:msink="http://schemas.microsoft.com/ink/2010/main" type="inkBullet" rotatedBoundingBox="5479,8880 6293,8785 6308,8909 5493,9003"/>
            </emma:interpretation>
            <emma:one-of disjunction-type="recognition" id="oneOf4">
              <emma:interpretation id="interp20" emma:lang="en-US" emma:confidence="0">
                <emma:literal>_</emma:literal>
              </emma:interpretation>
              <emma:interpretation id="interp21" emma:lang="en-US" emma:confidence="0">
                <emma:literal>-</emma:literal>
              </emma:interpretation>
              <emma:interpretation id="interp22" emma:lang="en-US" emma:confidence="0">
                <emma:literal>~</emma:literal>
              </emma:interpretation>
              <emma:interpretation id="interp23" emma:lang="en-US" emma:confidence="0">
                <emma:literal>•</emma:literal>
              </emma:interpretation>
              <emma:interpretation id="interp24" emma:lang="en-US" emma:confidence="0">
                <emma:literal>.</emma:literal>
              </emma:interpretation>
            </emma:one-of>
          </emma:emma>
        </inkml:annotationXML>
        <inkml:trace contextRef="#ctx0" brushRef="#br0" timeOffset="-13540.8238">-6707 2094 10836,'-12'-23'4257,"12"23"258,0 0-387,0 0-2193,-16-9-774,16 9-387,0 0-129,0 0 0,9 0 0,8 0-258,-1 0 0,15 0-129,1 0 0,12 0-258,10 0-258,4 0-516,19 5-516,-13-5-774,21 6-1032,-10-3-1419,-4-1-258,4 3-129,-15-3 129,1 4 1161</inkml:trace>
      </inkml:traceGroup>
      <inkml:traceGroup>
        <inkml:annotationXML>
          <emma:emma xmlns:emma="http://www.w3.org/2003/04/emma" version="1.0">
            <emma:interpretation id="{B6F7D0FD-73A2-4886-A30C-B85DEF5269B1}" emma:medium="tactile" emma:mode="ink">
              <msink:context xmlns:msink="http://schemas.microsoft.com/ink/2010/main" type="line" rotatedBoundingBox="6265,8541 17052,7295 17185,8446 6398,9692"/>
            </emma:interpretation>
          </emma:emma>
        </inkml:annotationXML>
        <inkml:traceGroup>
          <inkml:annotationXML>
            <emma:emma xmlns:emma="http://www.w3.org/2003/04/emma" version="1.0">
              <emma:interpretation id="{FCEFEE21-6896-48E1-922C-CD5AC9F77CF3}" emma:medium="tactile" emma:mode="ink">
                <msink:context xmlns:msink="http://schemas.microsoft.com/ink/2010/main" type="inkWord" rotatedBoundingBox="6265,8541 17052,7295 17185,8446 6398,9692">
                  <msink:destinationLink direction="with" ref="{CFC65ED5-C74C-45D4-87B7-FDB64E20ADF2}"/>
                  <msink:destinationLink direction="with" ref="{A34B7EBB-B3AE-4992-AA7E-8EDDAABD47A5}"/>
                </msink:context>
              </emma:interpretation>
              <emma:one-of disjunction-type="recognition" id="oneOf5">
                <emma:interpretation id="interp25" emma:lang="en-US" emma:confidence="0">
                  <emma:literal>==_dvi=:</emma:literal>
                </emma:interpretation>
                <emma:interpretation id="interp26" emma:lang="en-US" emma:confidence="0">
                  <emma:literal>==.dvi=:</emma:literal>
                </emma:interpretation>
                <emma:interpretation id="interp27" emma:lang="en-US" emma:confidence="0">
                  <emma:literal>==_dVi=:</emma:literal>
                </emma:interpretation>
                <emma:interpretation id="interp28" emma:lang="en-US" emma:confidence="0">
                  <emma:literal>==.dVi=:</emma:literal>
                </emma:interpretation>
                <emma:interpretation id="interp29" emma:lang="en-US" emma:confidence="0">
                  <emma:literal>Etui":</emma:literal>
                </emma:interpretation>
              </emma:one-of>
            </emma:emma>
          </inkml:annotationXML>
          <inkml:trace contextRef="#ctx0" brushRef="#br0" timeOffset="-41995.2738">-42 1041 12513,'-17'21'4644,"18"1"-129,17-13 129,23 7-2709,2-15-516,35 8-258,13-9-129,31 0-128,10-1-904,17-3 0,3-7 0,2 2 0,-8-1 0,-11 3 0,-17 1 0,-27-1 0,-6 7-130,-33 4-4643,-15 5-258,-37-9 0,9 26-258</inkml:trace>
          <inkml:trace contextRef="#ctx0" brushRef="#br0" timeOffset="-41402.4727">901 1699 15351,'9'-60'4773,"-6"26"-129,-3 2-258,-17-7-3225,6 17-516,-12-2-258,0 9-258,-7 3 0,-2 12-129,0 0 0,-4 14-129,6 7 0,1 4 129,10 9-129,4 2 129,8 6-129,6-1 129,1-2 0,12-1 0,4-6 129,7-4 129,-2-8 129,10-4 0,-6-14 130,5-2-517,-3-13 0,1-6 0,-5-13 0,0-6 0,-7-10 0,0-3 0,-5-8 0,-4-2 0,-5 3 0,-2 1 0,0 3 0,-9 6 0,-2 11 0,1 7 0,-1 10 0,11 20 0,-27-7 0,27 7 0,-21 29 0,12 3 0,7 7 0,2 9 0,0 9 0,11 3 0,7 8 0,1-4 0,8 3 0,-8-13-388,12 10-1805,-13-23-2580,1-6-258,-3-15 0,-16-20 129</inkml:trace>
          <inkml:trace contextRef="#ctx0" brushRef="#br0" timeOffset="-40887.6718">1342 1315 16383,'9'-2'4773,"-9"2"129,7 16-258,4 13-3483,-8-3-516,12 15-386,-6 2-259,10 9 0,1 3 0,3 3 0,0-2 0,0-8 0,-2-6 0,-3-8 0,-2-9 0,0-13 0,-16-12 0,20-16 0,-13-17 0,2-10 0,-6-10 0,8-8 0,-4-8 0,2-6 0,-2 4 0,2 3 0,2 8 0,-4 8 0,3 13 0,-10 5 0,16 29-130,-16 5-4901,0 0-258,4 19 129,-4 12-258</inkml:trace>
          <inkml:trace contextRef="#ctx0" brushRef="#br0" timeOffset="-40497.6711">1991 1534 15093,'27'-20'5160,"-27"20"-258,16-12-129,-16 12-2322,0 0-2063,7 25-388,-7-2 0,0 9 0,0 3 0,0 10 0,0 1 0,0 2 0,0 0 0,0-7 0,2-2 0,2-10 0,8-1 0,-12-28-130,34 20-2966,-34-20-1806,32-22-129,-18-10 0,2-10-258</inkml:trace>
          <inkml:trace contextRef="#ctx0" brushRef="#br0" timeOffset="-40341.6709">2178 1425 13029,'-19'-66'5031,"12"45"-516,-2 3 387,9 18-2064,-18-17-1806,18 17-774,0 0-1419,0 0-3096,-11 10-516,11-10 129,0 0-774</inkml:trace>
          <inkml:trace contextRef="#ctx0" brushRef="#br0" timeOffset="-39920.4701">2534 922 16641,'18'-13'4902,"-2"10"258,16 1-387,-6-7-3482,31 9-1291,0-5 0,11 5 0,-1 0 0,-8-4 0,3 8-1033,-19-4-3740,-13 5-258,-30-5 0,0 0-516</inkml:trace>
          <inkml:trace contextRef="#ctx0" brushRef="#br0" timeOffset="-39733.2698">2628 1041 15222,'6'18'5031,"20"-15"-258,12 1-258,6-4-2838,13 2-1161,5 0-645,1-2-1419,4 0-2709,2-2-645,-6-4 387,-3 3-903</inkml:trace>
          <inkml:trace contextRef="#ctx0" brushRef="#br0" timeOffset="-39468.0693">3864 863 16641,'22'-5'4902,"1"5"129,-7 0-258,-16 0-3612,41 0-902,-9 0-259,12 3 0,6-1 0,5 2 0,4-1 0,-4-3-130,13 6-4385,-20-6-387,-2 0-129,-7 0-387</inkml:trace>
          <inkml:trace contextRef="#ctx0" brushRef="#br0" timeOffset="-39249.6689">4830 607 15738,'9'-20'5031,"-2"1"129,-7 19-387,0 0-2708,7 39-2065,-7-3 0,6 13 0,-6 8 0,0 11 0,0 7 0,-6-10-517,3 8-4385,-10-7-387,8-4 129,2-10-774</inkml:trace>
          <inkml:trace contextRef="#ctx0" brushRef="#br0" timeOffset="-13384.8235">-5906 2091 1,'122'16'2192,"-93"-16"2323,-1 5 0,-10-5 129,5 2-258,-3 1-774,-1-5-1161,20 2-903,-3-3-645,16 3-258,5-4-387,10 1-258,10 3-387,-4-9-774,17 9-1677,-4 0-1806,-12 0 129,-2 0-387,-8 0-258</inkml:trace>
          <inkml:trace contextRef="#ctx0" brushRef="#br0" timeOffset="-13228.8232">-4508 2107 9675,'44'1'4386,"-15"-1"-387,-8 0 0,9-7-2193,13 5-1935,12-3-2322,13 5-1419,-1-9-258,19 7-258,-4-10-129</inkml:trace>
          <inkml:trace contextRef="#ctx0" brushRef="#br0" timeOffset="-13057.2229">-3382 2025 11868,'48'-6'4644,"-30"6"-387,-18 0 258,33-14-2580,-4 14-1161,-1 0-387,10 0-258,10 0-645,-4-7-1032,22 4-2709,5 3-129,-2-6-129,6 4-258</inkml:trace>
          <inkml:trace contextRef="#ctx0" brushRef="#br0" timeOffset="-12885.6226">-2354 1952 10965,'51'-7'4386,"-29"7"-129,-22 0-129,35-11-1806,-10 11-1548,-3-2-516,8 2-258,4 0-129,-2 0-516,12 0-645,-12 0-1548,9 0-1161,5 0-129,-5-2-387,9 2-129</inkml:trace>
          <inkml:trace contextRef="#ctx0" brushRef="#br0" timeOffset="-12558.0221">-1611 1920 7482,'79'-2'3870,"-49"-2"-129,11 4 0,-7 0-1548,1 0-1806,8 0-1677,1-1-1290,8 1-516,-6 0 258,4 0 258,0 1 516,-8-1 1161,1 0 1677,-4 0 1548,-7 0 903,-5 0 387,-2 0 0,0 0-774,-25 0-387,41-3-903,-23-4-774,14 7-258,1-2-258,6 2-258,11 0-129,-3 0-258,6 0 0,-10 0 0,1 2 129,-14-2-129,-7 2 0,-23-2-258,0 0-516,0 0-1548,-10 0-1032,10 0-258,-25 0-258,25 0-258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32.8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CA69D9A-F876-487B-8516-65BADA174B56}" emma:medium="tactile" emma:mode="ink">
          <msink:context xmlns:msink="http://schemas.microsoft.com/ink/2010/main" type="writingRegion" rotatedBoundingBox="11233,8644 11785,8644 11785,10728 11233,10728">
            <msink:destinationLink direction="with" ref="{F95FA8B7-2D34-44B8-B558-3082EC0AA44F}"/>
          </msink:context>
        </emma:interpretation>
      </emma:emma>
    </inkml:annotationXML>
    <inkml:traceGroup>
      <inkml:annotationXML>
        <emma:emma xmlns:emma="http://www.w3.org/2003/04/emma" version="1.0">
          <emma:interpretation id="{9808C802-252D-44F6-AA28-6B95422EB56D}" emma:medium="tactile" emma:mode="ink">
            <msink:context xmlns:msink="http://schemas.microsoft.com/ink/2010/main" type="paragraph" rotatedBoundingBox="11233,8644 11785,8644 11785,10728 11233,107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A4EB2C-B0F6-4188-8896-0F34A56EB364}" emma:medium="tactile" emma:mode="ink">
              <msink:context xmlns:msink="http://schemas.microsoft.com/ink/2010/main" type="line" rotatedBoundingBox="11233,8644 11785,8644 11785,10728 11233,10728"/>
            </emma:interpretation>
          </emma:emma>
        </inkml:annotationXML>
        <inkml:traceGroup>
          <inkml:annotationXML>
            <emma:emma xmlns:emma="http://www.w3.org/2003/04/emma" version="1.0">
              <emma:interpretation id="{F554ABD4-7FA9-45BE-99DC-D0906D593C3B}" emma:medium="tactile" emma:mode="ink">
                <msink:context xmlns:msink="http://schemas.microsoft.com/ink/2010/main" type="inkWord" rotatedBoundingBox="11233,8644 11785,8644 11785,10728 11233,10728">
                  <msink:destinationLink direction="with" ref="{A34B7EBB-B3AE-4992-AA7E-8EDDAABD47A5}"/>
                </msink:context>
              </emma:interpretation>
              <emma:one-of disjunction-type="recognition" id="oneOf0">
                <emma:interpretation id="interp0" emma:lang="en-US" emma:confidence="0">
                  <emma:literal>!!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IV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i!</emma:literal>
                </emma:interpretation>
              </emma:one-of>
            </emma:emma>
          </inkml:annotationXML>
          <inkml:trace contextRef="#ctx0" brushRef="#br0">-1 33 13674,'5'-16'4515,"11"-1"-258,-16 17 129,16 3-2838,-16-3-645,0 20-129,0-20-129,0 30 129,-5-12-129,5 7-129,0-4-386,2 6-130,-2-1 0,5 6 0,4 2 0,-2-2 0,9 11-388,-16-13-1934,14 9-2322,-7-1-258,4-3 0,-7 1-258</inkml:trace>
          <inkml:trace contextRef="#ctx0" brushRef="#br0" timeOffset="171.6003">88 763 15093,'0'44'4644,"5"-26"-129,-1 1-129,-4-19-2709,3 40-1032,1-14-774,-4-4-2709,0 4-1548,3 3 0,-3-3-387,0 3-387</inkml:trace>
          <inkml:trace contextRef="#ctx0" brushRef="#br0" timeOffset="343.2006">77 1271 15996,'25'11'4257,"-25"-11"-1677,0 0-2322,20 20-3870,-20-20-516,0 25-387</inkml:trace>
          <inkml:trace contextRef="#ctx0" brushRef="#br0" timeOffset="982.8017">-300 1558 13803,'0'0'4902,"14"-6"-387,-14 6 129,22 13-2193,-3 19-1419,-8-5-129,12 10-386,-7 0-517,5 8 0,-1-4 0,0 3 0,-3-1 0,1 1 0,-2-5 0,0 1 0,-3-8 0,-1-6 0,-1-6 0,-11-20 0,16 12 0,-16-12 0,14-17 0,-3-8 0,-3-11 0,7-8 0,3-10 0,3-3 0,0-5 0,2-2 0,2 5 0,-5 2 0,6 13 0,-15-2 0,18 23-3097,-20 7-2192,-9 16 258,16 5-516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5:07.7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2AF2E6-8A6A-4FEA-8789-8C247590D459}" emma:medium="tactile" emma:mode="ink">
          <msink:context xmlns:msink="http://schemas.microsoft.com/ink/2010/main" type="writingRegion" rotatedBoundingBox="17155,9774 19369,10200 19243,10852 17029,10426"/>
        </emma:interpretation>
      </emma:emma>
    </inkml:annotationXML>
    <inkml:traceGroup>
      <inkml:annotationXML>
        <emma:emma xmlns:emma="http://www.w3.org/2003/04/emma" version="1.0">
          <emma:interpretation id="{B9709152-1B01-4A74-B3F9-49DADF22F22A}" emma:medium="tactile" emma:mode="ink">
            <msink:context xmlns:msink="http://schemas.microsoft.com/ink/2010/main" type="paragraph" rotatedBoundingBox="17155,9774 19369,10200 19243,10852 17029,10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FE8F3-8E52-4D71-8A26-5709798A71E9}" emma:medium="tactile" emma:mode="ink">
              <msink:context xmlns:msink="http://schemas.microsoft.com/ink/2010/main" type="line" rotatedBoundingBox="17155,9774 19369,10200 19243,10852 17029,10426"/>
            </emma:interpretation>
          </emma:emma>
        </inkml:annotationXML>
        <inkml:traceGroup>
          <inkml:annotationXML>
            <emma:emma xmlns:emma="http://www.w3.org/2003/04/emma" version="1.0">
              <emma:interpretation id="{7A3A23C5-0A75-4CBC-A544-BC8C9BBFA531}" emma:medium="tactile" emma:mode="ink">
                <msink:context xmlns:msink="http://schemas.microsoft.com/ink/2010/main" type="inkWord" rotatedBoundingBox="17155,9774 19369,10200 19243,10852 17029,10426"/>
              </emma:interpretation>
              <emma:one-of disjunction-type="recognition" id="oneOf0">
                <emma:interpretation id="interp0" emma:lang="en-US" emma:confidence="1">
                  <emma:literal>Vim.</emma:literal>
                </emma:interpretation>
                <emma:interpretation id="interp1" emma:lang="en-US" emma:confidence="0">
                  <emma:literal>Win.</emma:literal>
                </emma:interpretation>
                <emma:interpretation id="interp2" emma:lang="en-US" emma:confidence="0">
                  <emma:literal>vim.</emma:literal>
                </emma:interpretation>
                <emma:interpretation id="interp3" emma:lang="en-US" emma:confidence="0">
                  <emma:literal>win.</emma:literal>
                </emma:interpretation>
                <emma:interpretation id="interp4" emma:lang="en-US" emma:confidence="0">
                  <emma:literal>bin.</emma:literal>
                </emma:interpretation>
              </emma:one-of>
            </emma:emma>
          </inkml:annotationXML>
          <inkml:trace contextRef="#ctx0" brushRef="#br0">27 356 11868,'-8'-52'5160,"4"27"-645,2 6 387,-12-5-2322,14 24-1032,0-19-645,0 19-258,0 0-129,0 0-386,18 10-130,-6 8 0,4 2 0,6 7 0,1 5 0,3 3 0,5 2 0,2 4 0,1 2 0,0-4 0,-2-3 0,-2-2 0,-5-8 0,-3-4 0,-6-12 0,-16-10 0,24 0 0,-15-14 0,-2-13 0,2-5 0,0-14 0,4-5 0,-3-12 0,5-3 0,-3-3 0,2 1 0,-3 6 0,-2 11 0,-4 6 0,-1 11 0,-4 34 0,0-19 0,2 31 0,-13 1-3742,9 19-1289,-5 0-258,5 9 0,0 3-258</inkml:trace>
          <inkml:trace contextRef="#ctx0" brushRef="#br0" timeOffset="483.6009">791 466 13029,'-4'-75'4773,"4"43"-129,-4 5-129,4-3-2451,0 30-1677,0 0-774,-7-16-2580,7 16-1548,-3 13 0,3-13-387,0 32-387</inkml:trace>
          <inkml:trace contextRef="#ctx0" brushRef="#br0" timeOffset="312.0006">840 567 10965,'18'16'4902,"-18"-16"-258,13 23 129,-10 1-2193,-3-24-1032,0 32-516,0-15-516,0-1-516,0 4-387,0-20-1161,0 0-3096,-21 14 129,21-14-516,-18 0 0</inkml:trace>
          <inkml:trace contextRef="#ctx0" brushRef="#br0" timeOffset="842.4015">1024 448 14448,'46'27'4902,"-27"-11"-258,-3 0 129,-16-16-3096,16 28-774,-16-28-387,8 30-129,-8-30-258,0 25-129,0-25 0,0 0-129,0 18 0,0-18 0,0 0 0,21-12 129,-7-4 129,6-2 0,3-5 129,7 1 0,2-1-128,7 6-130,-1 1 0,1 8 0,-2 5 0,2 3 0,-3 12 0,-4 8 0,-7 3 0,-8 2 0,1 7 0,-16-13-1807,7 14-3095,-7-7-258,3 4 0,4-1-645</inkml:trace>
          <inkml:trace contextRef="#ctx0" brushRef="#br0" timeOffset="1014.0018">2192 686 13545,'16'-16'3999,"-16"16"-2709,0-19-1290,0 19-3483,0 0-903,0 0-774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25.6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446C2F-0E98-4CA8-8CD1-90ABCC9CA26D}" emma:medium="tactile" emma:mode="ink">
          <msink:context xmlns:msink="http://schemas.microsoft.com/ink/2010/main" type="writingRegion" rotatedBoundingBox="9810,3809 9464,10820 8008,10748 8354,3737">
            <msink:destinationLink direction="with" ref="{F95FA8B7-2D34-44B8-B558-3082EC0AA44F}"/>
          </msink:context>
        </emma:interpretation>
      </emma:emma>
    </inkml:annotationXML>
    <inkml:traceGroup>
      <inkml:annotationXML>
        <emma:emma xmlns:emma="http://www.w3.org/2003/04/emma" version="1.0">
          <emma:interpretation id="{E410B277-A60A-476C-8B2F-8C916248D56A}" emma:medium="tactile" emma:mode="ink">
            <msink:context xmlns:msink="http://schemas.microsoft.com/ink/2010/main" type="paragraph" rotatedBoundingBox="9810,3809 9464,10820 8008,10748 8354,3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87A9F-6FA6-49FA-95A9-328121DFFB33}" emma:medium="tactile" emma:mode="ink">
              <msink:context xmlns:msink="http://schemas.microsoft.com/ink/2010/main" type="line" rotatedBoundingBox="9810,3809 9464,10820 8008,10748 8354,3737"/>
            </emma:interpretation>
          </emma:emma>
        </inkml:annotationXML>
        <inkml:traceGroup>
          <inkml:annotationXML>
            <emma:emma xmlns:emma="http://www.w3.org/2003/04/emma" version="1.0">
              <emma:interpretation id="{0D46E8C1-7C0C-4167-87ED-6904305E786C}" emma:medium="tactile" emma:mode="ink">
                <msink:context xmlns:msink="http://schemas.microsoft.com/ink/2010/main" type="inkWord" rotatedBoundingBox="9810,3809 9464,10820 8008,10748 8354,3737"/>
              </emma:interpretation>
              <emma:one-of disjunction-type="recognition" id="oneOf0">
                <emma:interpretation id="interp0" emma:lang="en-US" emma:confidence="0">
                  <emma:literal>I!?!</emma:literal>
                </emma:interpretation>
                <emma:interpretation id="interp1" emma:lang="en-US" emma:confidence="0">
                  <emma:literal>I!!!</emma:literal>
                </emma:interpretation>
                <emma:interpretation id="interp2" emma:lang="en-US" emma:confidence="0">
                  <emma:literal>I'"!!</emma:literal>
                </emma:interpretation>
                <emma:interpretation id="interp3" emma:lang="en-US" emma:confidence="0">
                  <emma:literal>Pin.</emma:literal>
                </emma:interpretation>
                <emma:interpretation id="interp4" emma:lang="en-US" emma:confidence="0">
                  <emma:literal>I??!</emma:literal>
                </emma:interpretation>
              </emma:one-of>
            </emma:emma>
          </inkml:annotationXML>
          <inkml:trace contextRef="#ctx0" brushRef="#br0">900 5536 8385,'-4'87'4515,"3"-48"0,-6-9-258,1-5-1290,6 13-1161,-7-15-774,7 9-516,-5-6-129,3 3-516,2-1-129,-2-5-774,4 8-1677,7-3-1419,-9-6-129,3 2-258,-3-2-645</inkml:trace>
          <inkml:trace contextRef="#ctx0" brushRef="#br0" timeOffset="187.2003">877 6351 15738,'0'17'5031,"0"10"0,0-27-387,0 27-3225,0-27-515,0 17-904,0 1 0,0-18-130,0 23-4514,0-3-258,0-20 0,0 30-516</inkml:trace>
          <inkml:trace contextRef="#ctx0" brushRef="#br0" timeOffset="2605.2046">-272 6886 10965,'9'-9'4386,"-9"9"-129,16 2-129,-16-2-2193,23 35-645,-11-15-129,15 16-387,-6-4-129,6 12-129,-2-3-129,1 5 0,-1-1-258,-2-1 0,-3-1-129,-3-2 129,-2-6-258,1-4 258,-6-5-129,1-6 129,-11-20 129,12 23 129,-12-23 129,0 0-257,9-9-259,-2-7 0,-3-12 0,6-6 0,-4-9 0,6-7 0,1-7 0,-1-3 0,0-1 0,1 1 0,-4 5 0,-1 5 0,1 11 0,-7 5 0,5 18 0,-7 16-3355,0 0-1676,-10-4 0,6 15-258</inkml:trace>
          <inkml:trace contextRef="#ctx0" brushRef="#br0" timeOffset="6380.4112">794 7087 13803,'0'0'4515,"0"0"0,0 0 129,0-16-2709,0 16-645,0 0-516,3 16 0,-3-16-387,2 32-257,-2-9-130,0 9 0,0 2 0,0 5 0,0 2 0,0 5 0,0-3 0,0 0 0,-2-6 0,-1-3 0,1-8 0,2-2 0,-2-8 0,2-16 0,0 19 0,0-19 0,0 0 0,0 0 0,13 9 0,-13-9 0,24 0 0,-6 0 0,4 0 0,6 0 0,1 0 0,4-4 0,6 4 0,-8-14 0,8 9-3613,-7-2-1418,0 1-129,-7 1-387</inkml:trace>
          <inkml:trace contextRef="#ctx0" brushRef="#br0" timeOffset="3728.4065">377 7160 14061,'0'-27'4902,"20"9"-387,-20 18 258,41 0-2580,-41 0-1161,44-7-387,-17 7-645,0-3-774,12 3-3225,-11 2-645,-10 3-129,-18-5-258</inkml:trace>
          <inkml:trace contextRef="#ctx0" brushRef="#br0" timeOffset="3525.6062">441 7194 13287,'0'0'4644,"0"0"-129,0 0 0,0-16-1935,0 16-1548,0 17-387,4 3 0,-4 0-258,2 8-129,1-3 1,1 5-259,-1-1 0,1-1 0,0-5 0,-1-3 0,-1-2 0,-2-18-388,5 26-644,-5-26-3483,0 0-258,-9 2 129,9-2-516</inkml:trace>
          <inkml:trace contextRef="#ctx0" brushRef="#br0" timeOffset="3978.007">303 7487 12513,'0'0'4773,"16"14"-258,-16-14 129,28 18-2064,-28-18-1548,43 6-387,-18-5-387,3 1-645,10 12-1032,-10-10-2838,4-4-387,0 2 129,-5-1-387</inkml:trace>
          <inkml:trace contextRef="#ctx0" brushRef="#br0" timeOffset="-390.0007">808 3894 8385,'3'60'4257,"3"-24"258,-6-11-516,5 9-1161,-1-2-2967,1 3-2580,2 10-1032,-7-11-645,5 12 129,-5-11-516</inkml:trace>
          <inkml:trace contextRef="#ctx0" brushRef="#br0" timeOffset="-1014.0018">715 596 15351,'-2'-18'4902,"-7"-8"-129,9 26-258,0 0-3483,0 0-516,0 0-129,-13 23-129,11 3-129,-2 5 0,3 10-129,-1 3 0,2 6 129,0 1-129,0-1 0,0 2 0,3-4-129,6 2 0,-4-9-258,11 5-387,-15-16-1290,17 7-2451,-8-1-129,2-4-258,-5-2-258</inkml:trace>
          <inkml:trace contextRef="#ctx0" brushRef="#br0" timeOffset="-577.201">751 2912 6966,'3'69'4644,"-3"-40"-516,4 10 0,-4-3-774,0-8-1935,2 8-1161,6 1-1290,-4 7-2451,-1-15-387,9 12-516,-8-11 129</inkml:trace>
          <inkml:trace contextRef="#ctx0" brushRef="#br0" timeOffset="-780.0014">763 1839 11094,'3'61'4128,"-3"-33"129,4 10-387,-4 3-2193,0-6-1548,-2 3-1161,2 1-1419,4 9-1290,-4-14-387,5 14-129,-5-15-129</inkml:trace>
          <inkml:trace contextRef="#ctx0" brushRef="#br0" timeOffset="-218.4004">836 4684 9288,'0'48'4128,"0"-30"-129,2 10-516,3-5-2709,1 4-1548,-1 0-1806,-5-6-1032,9 14-387,-9-10-516,9 13 387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49.2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DF02289-EC60-494B-A50C-DF0355F9D50E}" emma:medium="tactile" emma:mode="ink">
          <msink:context xmlns:msink="http://schemas.microsoft.com/ink/2010/main" type="writingRegion" rotatedBoundingBox="980,3140 4781,4323 4533,5120 732,3938"/>
        </emma:interpretation>
      </emma:emma>
    </inkml:annotationXML>
    <inkml:traceGroup>
      <inkml:annotationXML>
        <emma:emma xmlns:emma="http://www.w3.org/2003/04/emma" version="1.0">
          <emma:interpretation id="{9231F0B0-23BD-4807-B6A8-588C05D59F33}" emma:medium="tactile" emma:mode="ink">
            <msink:context xmlns:msink="http://schemas.microsoft.com/ink/2010/main" type="paragraph" rotatedBoundingBox="980,3140 4781,4323 4533,5120 732,3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C5F692-E552-4A45-85DF-225A17424996}" emma:medium="tactile" emma:mode="ink">
              <msink:context xmlns:msink="http://schemas.microsoft.com/ink/2010/main" type="line" rotatedBoundingBox="980,3140 4781,4323 4533,5120 732,3938"/>
            </emma:interpretation>
          </emma:emma>
        </inkml:annotationXML>
        <inkml:traceGroup>
          <inkml:annotationXML>
            <emma:emma xmlns:emma="http://www.w3.org/2003/04/emma" version="1.0">
              <emma:interpretation id="{CCA3A291-7E16-4F5F-AF80-65DF3AFD5C9A}" emma:medium="tactile" emma:mode="ink">
                <msink:context xmlns:msink="http://schemas.microsoft.com/ink/2010/main" type="inkWord" rotatedBoundingBox="980,3140 2067,3479 1819,4276 732,3938"/>
              </emma:interpretation>
              <emma:one-of disjunction-type="recognition" id="oneOf0">
                <emma:interpretation id="interp0" emma:lang="en-US" emma:confidence="0">
                  <emma:literal>Vo</emma:literal>
                </emma:interpretation>
                <emma:interpretation id="interp1" emma:lang="en-US" emma:confidence="0">
                  <emma:literal>V,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VO</emma:literal>
                </emma:interpretation>
                <emma:interpretation id="interp4" emma:lang="en-US" emma:confidence="0">
                  <emma:literal>V0</emma:literal>
                </emma:interpretation>
              </emma:one-of>
            </emma:emma>
          </inkml:annotationXML>
          <inkml:trace contextRef="#ctx0" brushRef="#br0">-633 2430 10836,'-14'-34'4902,"14"34"-387,-11-23 0,11 23-2322,0 0-903,0 0-387,0 0-387,14 14-129,10 11 0,-1 7 129,7 11-129,0 7 129,6 8-258,-6 6 129,2 4-258,-7 3 1,-4 0-130,-1-5 0,-6-9 0,-2-9 0,-1-9 0,-6-12 0,3-8 0,-8-19 0,0 0 0,14-14 0,-7-14 0,4-15 0,1-9 0,4-12 0,4-10 0,-1-6 0,1 0 0,5 0 0,-4 7 0,-1 7 0,-6 11 0,-4 12 0,-1 11 0,-2 11 0,-7 21 0,0 0-130,0 0-1160,11 10-3225,-11 17-774,5 7 387,-5 5-516</inkml:trace>
          <inkml:trace contextRef="#ctx0" brushRef="#br0" timeOffset="374.4007">112 2900 11997,'0'0'4644,"0"0"-387,4 30 129,-4 0-2967,-2-5-645,2 12-258,0-1-129,4 3-129,5-5-129,7 1 129,-2-12 0,5 1 0,-3-10 129,6-4 0,-22-10 129,35-3-129,-20-18 258,2-4-129,-6-13-128,0-1-388,-4-9 0,-4 2 0,-3-2 0,-1 5 0,-12 13 0,-8 0 0,21 30-4516,-45 0-515,13 10-258,-5 22-258</inkml:trace>
        </inkml:traceGroup>
        <inkml:traceGroup>
          <inkml:annotationXML>
            <emma:emma xmlns:emma="http://www.w3.org/2003/04/emma" version="1.0">
              <emma:interpretation id="{9BD4A0AB-BC54-4C2C-B625-4E36D5314BE4}" emma:medium="tactile" emma:mode="ink">
                <msink:context xmlns:msink="http://schemas.microsoft.com/ink/2010/main" type="inkWord" rotatedBoundingBox="3064,3809 4750,4443 4521,5053 2835,4418"/>
              </emma:interpretation>
              <emma:one-of disjunction-type="recognition" id="oneOf1">
                <emma:interpretation id="interp5" emma:lang="en-US" emma:confidence="0">
                  <emma:literal>Volt</emma:literal>
                </emma:interpretation>
                <emma:interpretation id="interp6" emma:lang="en-US" emma:confidence="0">
                  <emma:literal>volt</emma:literal>
                </emma:interpretation>
                <emma:interpretation id="interp7" emma:lang="en-US" emma:confidence="0">
                  <emma:literal>Voit</emma:literal>
                </emma:interpretation>
                <emma:interpretation id="interp8" emma:lang="en-US" emma:confidence="0">
                  <emma:literal>Vat</emma:literal>
                </emma:interpretation>
                <emma:interpretation id="interp9" emma:lang="en-US" emma:confidence="0">
                  <emma:literal>vote</emma:literal>
                </emma:interpretation>
              </emma:one-of>
            </emma:emma>
          </inkml:annotationXML>
          <inkml:trace contextRef="#ctx0" brushRef="#br1" timeOffset="61854.1087">1418 3045 10965,'7'-32'4644,"-7"32"-129,5-17 0,-5 17-1935,0 0-1419,16 1-258,-1 26-258,-5 1-129,12 15 0,-3 3-129,13 15 0,-3-2 0,6 6-129,-3-6-129,0-2 0,-5-9 1,-2-3-130,-5-12 0,-6-6 0,-5-9 0,-9-18 0,12 18 0,-12-18 0,0 0 0,14-27 0,-8-3 0,6-6 0,1-12 0,3-9 0,-2-10 0,2-1 0,-4 0 0,-1 6 0,0 5 0,-8 9 0,1 14 0,-4 2 0,0 32-1420,12 0-3611,-12 0-258,9 32 0,-4-1-516</inkml:trace>
          <inkml:trace contextRef="#ctx0" brushRef="#br1" timeOffset="62478.1098">2227 3510 12384,'-28'-11'4902,"10"9"-387,-3 2 258,-6-2-2838,13 11-774,-11 0-516,9 13 0,-4-5-258,10 8 0,1-2 0,9 8-258,0-5 129,12 5-129,6-5 1,7-1-130,2-4 0,3-5 0,-2-3 0,1-6 0,-4-7 0,-2 0 0,-5-7 0,-1-9 0,-6-4 0,0-1 0,-4-7 0,-4-4 0,-3-2 0,0 0 0,-5 2 0,-7 2 0,-1 8 0,-14-3-130,8 18-4901,-11 6-258,5 1 258,-4 10-645</inkml:trace>
          <inkml:trace contextRef="#ctx0" brushRef="#br1" timeOffset="62743.3102">2606 3458 15609,'0'0'4902,"20"5"129,-18 13-387,3 9-3741,-5-2-258,2 12-258,-2-1-129,0 1-774,1 11-1290,-1-14-2709,0-4-516,0-9 129,0-5-516</inkml:trace>
          <inkml:trace contextRef="#ctx0" brushRef="#br1" timeOffset="63148.9109">2754 3677 14964,'-18'-18'4902,"18"18"0,0 0 0,4-21-3612,21 21-387,-2 0-387,12-2-516,17 2-2580,3 0-2193,9-12-129,9-5-516,-2-18-258</inkml:trace>
          <inkml:trace contextRef="#ctx0" brushRef="#br1" timeOffset="62992.9107">2791 3552 14706,'25'-41'5289,"-25"41"-387,14-17 129,-14 17-3096,0 0-1031,0 0-904,18 30 0,-16-7 0,3 13 0,-1-1 0,1 8 0,0 1 0,-3-1 0,2-2 0,-4-9 0,3 0 0,-3-32 0,6 36-2065,-6-36-2837,0 0-258,-15-22 129,8 1-387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46.4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CF3452-98D8-4F7D-B6DE-71013BB058BA}" emma:medium="tactile" emma:mode="ink">
          <msink:context xmlns:msink="http://schemas.microsoft.com/ink/2010/main" type="writingRegion" rotatedBoundingBox="3546,8373 5313,9002 5071,9683 3304,9054"/>
        </emma:interpretation>
      </emma:emma>
    </inkml:annotationXML>
    <inkml:traceGroup>
      <inkml:annotationXML>
        <emma:emma xmlns:emma="http://www.w3.org/2003/04/emma" version="1.0">
          <emma:interpretation id="{E1E74611-966C-46B2-8F9D-C91AC57474C0}" emma:medium="tactile" emma:mode="ink">
            <msink:context xmlns:msink="http://schemas.microsoft.com/ink/2010/main" type="paragraph" rotatedBoundingBox="3546,8373 5313,9002 5071,9683 3304,9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B37193-931F-4F9D-9DA3-A3710F665F19}" emma:medium="tactile" emma:mode="ink">
              <msink:context xmlns:msink="http://schemas.microsoft.com/ink/2010/main" type="line" rotatedBoundingBox="3546,8373 5313,9002 5071,9683 3304,9054"/>
            </emma:interpretation>
          </emma:emma>
        </inkml:annotationXML>
        <inkml:traceGroup>
          <inkml:annotationXML>
            <emma:emma xmlns:emma="http://www.w3.org/2003/04/emma" version="1.0">
              <emma:interpretation id="{2662E571-6780-4A0E-BFAF-CFF835D1F86C}" emma:medium="tactile" emma:mode="ink">
                <msink:context xmlns:msink="http://schemas.microsoft.com/ink/2010/main" type="inkWord" rotatedBoundingBox="3546,8373 5313,9002 5071,9683 3304,9054"/>
              </emma:interpretation>
              <emma:one-of disjunction-type="recognition" id="oneOf0">
                <emma:interpretation id="interp0" emma:lang="en-US" emma:confidence="0">
                  <emma:literal>Voz</emma:literal>
                </emma:interpretation>
                <emma:interpretation id="interp1" emma:lang="en-US" emma:confidence="0">
                  <emma:literal>Von</emma:literal>
                </emma:interpretation>
                <emma:interpretation id="interp2" emma:lang="en-US" emma:confidence="0">
                  <emma:literal>Voc</emma:literal>
                </emma:interpretation>
                <emma:interpretation id="interp3" emma:lang="en-US" emma:confidence="0">
                  <emma:literal>Vow</emma:literal>
                </emma:interpretation>
                <emma:interpretation id="interp4" emma:lang="en-US" emma:confidence="0">
                  <emma:literal>von</emma:literal>
                </emma:interpretation>
              </emma:one-of>
            </emma:emma>
          </inkml:annotationXML>
          <inkml:trace contextRef="#ctx0" brushRef="#br0">-2 117 11997,'0'-35'4902,"0"35"-387,4-22 129,-4 22-2193,21 0-1161,-21 0-387,22 50-258,-6-14-129,9 15-129,-2 4-129,7 6 1,0-1-259,0 3 0,1-6 0,-3-8 0,-1-2 0,-6-10 0,-1-5 0,-4-9 0,-16-23 0,21 23 0,-21-23 0,20-2 0,-13-15 0,3-6 0,-1-9 0,4-6 0,-1-8 0,2-9 0,1-6 0,-3-3 0,2-2 0,-3-1 0,0 6 0,-2 8 0,-2 9 0,-4 6 0,1 17 0,-4 3 0,0 18-1678,9 21-3353,-9 3-258,0 6 129,0 11-516</inkml:trace>
          <inkml:trace contextRef="#ctx0" brushRef="#br0" timeOffset="3010.8053">836 491 9675,'4'-23'4902,"-4"23"-387,-4-20 0,4 20-1290,0 0-2064,-30 0-387,30 0-387,-21 21-129,10-1-129,4 3 0,1 6-129,3-1 258,3 4-129,0-3 0,0 1 129,0-4 0,9 1 0,-2-4 0,5-1 0,-12-22 129,31 26 0,-15-22 130,7-1-517,-4-3 0,8-5 0,-6-9 0,6-4 0,-7-3 0,-1-6 0,-8-3 0,-4-2 0,-7-6 0,-2 1 0,-14-2 0,-3 2 0,-6 1 0,-4 6 0,3 5 0,-3 3 0,4 12 0,0 3 0,9 12 0,-5 2-4645,7 13-386,1-1-387,4 6 0</inkml:trace>
          <inkml:trace contextRef="#ctx0" brushRef="#br0" timeOffset="3011.8053">1110 464 15222,'53'-18'5031,"-33"17"0,-20 1-387,37 8-2967,-37-8-774,16 27-644,-16-27-259,8 39 0,-7-16 0,3 4 0,-4-4 0,0 4 0,2-2 0,1-2 0,3-4 0,2-3 0,-8-16 0,27 20 0,-4-16 0,7-4 0,4 0 0,7-8 0,7 1 0,-2-3 0,13 10 0,-9-2-3484,2 2-1805,-10 0 0,4 0-516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3:49.4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CC111D8-D87A-49EE-A8F5-7A6555996085}" emma:medium="tactile" emma:mode="ink">
          <msink:context xmlns:msink="http://schemas.microsoft.com/ink/2010/main" type="inkDrawing" rotatedBoundingBox="4954,4073 5238,4051 5241,4092 4958,4115" shapeName="Other"/>
        </emma:interpretation>
      </emma:emma>
    </inkml:annotationXML>
    <inkml:trace contextRef="#ctx0" brushRef="#br0">3384 3140 6708,'10'-23'4515,"-10"23"-129,0 0-258,11-20-1290,-11 20-1161,0 0-516,30-2-516,-30 2-387,34 0-258,-9 0-387,0 0-1548,3-2-2064,11 4-258,-5-2-258,12 6-387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1:32:50.6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B7B741C4-8494-43AF-AA8A-840C4F6036B0}" emma:medium="tactile" emma:mode="ink">
          <msink:context xmlns:msink="http://schemas.microsoft.com/ink/2010/main" type="writingRegion" rotatedBoundingBox="513,10605 22932,10483 22978,18983 559,19105"/>
        </emma:interpretation>
      </emma:emma>
    </inkml:annotationXML>
    <inkml:traceGroup>
      <inkml:annotationXML>
        <emma:emma xmlns:emma="http://www.w3.org/2003/04/emma" version="1.0">
          <emma:interpretation id="{2B76AF9C-1E70-4520-B7EE-CBFD9F71EC44}" emma:medium="tactile" emma:mode="ink">
            <msink:context xmlns:msink="http://schemas.microsoft.com/ink/2010/main" type="paragraph" rotatedBoundingBox="9722,10671 13265,10304 13370,11319 9827,1168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C739E04-4F11-4963-9CA0-C38B72111781}" emma:medium="tactile" emma:mode="ink">
              <msink:context xmlns:msink="http://schemas.microsoft.com/ink/2010/main" type="line" rotatedBoundingBox="9722,10671 13265,10304 13370,11319 9827,11685"/>
            </emma:interpretation>
          </emma:emma>
        </inkml:annotationXML>
        <inkml:traceGroup>
          <inkml:annotationXML>
            <emma:emma xmlns:emma="http://www.w3.org/2003/04/emma" version="1.0">
              <emma:interpretation id="{11555A8C-848B-4E5C-854D-E77EE2DDF8BA}" emma:medium="tactile" emma:mode="ink">
                <msink:context xmlns:msink="http://schemas.microsoft.com/ink/2010/main" type="inkWord" rotatedBoundingBox="9722,10671 11015,10537 11120,11552 9827,11685"/>
              </emma:interpretation>
              <emma:one-of disjunction-type="recognition" id="oneOf0">
                <emma:interpretation id="interp0" emma:lang="en-US" emma:confidence="0.5">
                  <emma:literal>Vin</emma:literal>
                </emma:interpretation>
                <emma:interpretation id="interp1" emma:lang="en-US" emma:confidence="0">
                  <emma:literal>Vim</emma:literal>
                </emma:interpretation>
                <emma:interpretation id="interp2" emma:lang="en-US" emma:confidence="0">
                  <emma:literal>Vine</emma:literal>
                </emma:interpretation>
                <emma:interpretation id="interp3" emma:lang="en-US" emma:confidence="0">
                  <emma:literal>vim</emma:literal>
                </emma:interpretation>
                <emma:interpretation id="interp4" emma:lang="en-US" emma:confidence="0">
                  <emma:literal>Vain</emma:literal>
                </emma:interpretation>
              </emma:one-of>
            </emma:emma>
          </inkml:annotationXML>
          <inkml:trace contextRef="#ctx0" brushRef="#br0">6967-1869 13287,'2'-57'4644,"-2"38"-258,0 19 129,0 0-2322,0 0-903,26 14-645,-13 21-129,8 17-258,-1 8 0,7 10 0,-3 6 0,5 4-129,-2-3 1,1-4-130,-3-11 0,0-7 0,-2-12 0,-3-9 0,-6-11 0,2-7 0,-16-16 0,23 0 0,-18-22 0,4-4 0,-7-17 0,5-5 0,0-14 0,2-13 0,-4-3 0,4-6 0,2 6 0,-2 3 0,2 8 0,-3 10 0,0 12 0,-5 17 0,2 12 0,-5 16 0,0 0 0,0 0 0,13 23-4000,-13 5-1031,2 13 0,-1 4-387,3 6 258</inkml:trace>
          <inkml:trace contextRef="#ctx0" brushRef="#br0" timeOffset="452.4008">7691-1575 15738,'9'-82'4644,"-2"52"-129,-5 6-387,-6 8-3096,4 16-1677,11 0-3225,-4 15-516,-2 8 0,8 12-516</inkml:trace>
          <inkml:trace contextRef="#ctx0" brushRef="#br0" timeOffset="296.4005">7744-1394 15738,'0'0'4386,"20"16"387,-17 2-516,8 12-3354,-11-7 0,5 13-387,-3-6-129,2 2-387,-2-5 0,-2-6-516,7 2-1161,-7-23-2580,0 0-516,0 0 258,-20 0-516</inkml:trace>
          <inkml:trace contextRef="#ctx0" brushRef="#br0" timeOffset="873.6016">7958-1405 15738,'26'7'4644,"-26"-7"0,27 27-258,-2-2-2838,-25-25-645,21 39-645,-13-17 129,-1 1-387,-2-6 259,-1-1-389,-4-16 260,3 20-260,-3-20 130,0 0 130,5-12-260,1-6 260,-1-5-130,6-4 0,-1-5 0,5 2 0,1 0 0,3 5 0,-1 0 0,2 9 0,-3 3 0,1 11 0,0 2 0,0 9 0,-4 9 0,-2 9 0,-1 3 0,-2 7 0,-4 3 0,1-1 0,-5 3 0,-1-6 0,0 3-2968,-3-7-1934,-6-2-387,-5-5-129</inkml:trace>
        </inkml:traceGroup>
        <inkml:traceGroup>
          <inkml:annotationXML>
            <emma:emma xmlns:emma="http://www.w3.org/2003/04/emma" version="1.0">
              <emma:interpretation id="{2012B4B5-A814-49D8-9140-B4844DB5405E}" emma:medium="tactile" emma:mode="ink">
                <msink:context xmlns:msink="http://schemas.microsoft.com/ink/2010/main" type="inkWord" rotatedBoundingBox="11866,10557 13277,10412 13347,11095 11937,11241"/>
              </emma:interpretation>
              <emma:one-of disjunction-type="recognition" id="oneOf1">
                <emma:interpretation id="interp5" emma:lang="en-US" emma:confidence="0">
                  <emma:literal>IH</emma:literal>
                </emma:interpretation>
                <emma:interpretation id="interp6" emma:lang="en-US" emma:confidence="0">
                  <emma:literal>I It</emma:literal>
                </emma:interpretation>
                <emma:interpretation id="interp7" emma:lang="en-US" emma:confidence="0">
                  <emma:literal>I it</emma:literal>
                </emma:interpretation>
                <emma:interpretation id="interp8" emma:lang="en-US" emma:confidence="0">
                  <emma:literal>I's</emma:literal>
                </emma:interpretation>
                <emma:interpretation id="interp9" emma:lang="en-US" emma:confidence="0">
                  <emma:literal>I H</emma:literal>
                </emma:interpretation>
              </emma:one-of>
            </emma:emma>
          </inkml:annotationXML>
          <inkml:trace contextRef="#ctx0" brushRef="#br1" timeOffset="53492.494">9144-1696 12642,'0'26'5031,"0"-26"-387,2 23 129,7 1-774,-9-24-2967,28 21-386,-6-12-646,8 0 0,7 1 0,-1-10-1291,17 0-3095,-5 0-516,4-1 258,-2-7-387</inkml:trace>
          <inkml:trace contextRef="#ctx0" brushRef="#br1" timeOffset="53258.4936">9237-2033 12642,'-13'-21'4773,"13"21"-516,4-16 258,17 16-2193,-21 0-903,39 0-774,-14 0-516,2-3-1677,1 3-2580,3 5-258,-8 4-258,-4 3-258</inkml:trace>
          <inkml:trace contextRef="#ctx0" brushRef="#br1" timeOffset="53086.8933">9375-2054 16770,'0'-16'4644,"0"16"258,0 0-387,0 29-2967,-7-10-1160,7 13-388,0 4 0,0 8 0,4 4 0,1 2 0,4 0 0,-3-9 0,2 1 0,-6-10 0,5 2 0,-8-16-4387,1-18-386,0 0-129,-20 0-129,11-11-258</inkml:trace>
          <inkml:trace contextRef="#ctx0" brushRef="#br1" timeOffset="53726.4944">9801-1872 17415,'-9'-43'4773,"9"43"258,0 0-258,-23-14-3998,23 30-775,-8 5 0,7 15 0,-5 3 0,3 7 0,1 6 0,-3-4 0,5 5 0,-9-23-1807,9 6-2966,0-17-387,0-19 129,0 0-516</inkml:trace>
          <inkml:trace contextRef="#ctx0" brushRef="#br1" timeOffset="54085.295">9975-1803 13803,'55'-80'5031,"-37"50"-258,-2 12 0,-9-7-1806,13 27-1547,-20-2-1420,5 32 0,-5-6 0,3 15 0,-3 4 0,6 6 0,-3 1 0,-1-2 0,2 1 0,-3-10 0,7 2 0,-8-18 0,3 0 0,-3-25-259,0 0-515,0 0 258,0 0 129,-12-29 129,-1 3 258,-5-5 129,-6 1 0,0 3 129,-2 3 0,8 4 0,0 2 129,18 18 0,6-18 1,29 15-388,15-2 0,19-1 0,17 4 0,1-3-4258,9-2-257,-7-2-258,-18 2-258</inkml:trace>
        </inkml:traceGroup>
      </inkml:traceGroup>
    </inkml:traceGroup>
    <inkml:traceGroup>
      <inkml:annotationXML>
        <emma:emma xmlns:emma="http://www.w3.org/2003/04/emma" version="1.0">
          <emma:interpretation id="{C6FE4F2E-6E93-4B36-8BB6-05B115953E95}" emma:medium="tactile" emma:mode="ink">
            <msink:context xmlns:msink="http://schemas.microsoft.com/ink/2010/main" type="paragraph" rotatedBoundingBox="2773,12358 13636,12540 13615,13800 2752,136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52E666-E74B-474D-8F4E-756213505684}" emma:medium="tactile" emma:mode="ink">
              <msink:context xmlns:msink="http://schemas.microsoft.com/ink/2010/main" type="line" rotatedBoundingBox="2773,12358 13636,12540 13615,13800 2752,13618"/>
            </emma:interpretation>
          </emma:emma>
        </inkml:annotationXML>
        <inkml:traceGroup>
          <inkml:annotationXML>
            <emma:emma xmlns:emma="http://www.w3.org/2003/04/emma" version="1.0">
              <emma:interpretation id="{276A2AA4-6E4A-4783-9F84-46974B344BBA}" emma:medium="tactile" emma:mode="ink">
                <msink:context xmlns:msink="http://schemas.microsoft.com/ink/2010/main" type="inkWord" rotatedBoundingBox="2769,12559 7022,12630 7005,13689 2752,13618"/>
              </emma:interpretation>
              <emma:one-of disjunction-type="recognition" id="oneOf2">
                <emma:interpretation id="interp10" emma:lang="en-US" emma:confidence="1">
                  <emma:literal>NME</emma:literal>
                </emma:interpretation>
                <emma:interpretation id="interp11" emma:lang="en-US" emma:confidence="0">
                  <emma:literal>NM, =</emma:literal>
                </emma:interpretation>
                <emma:interpretation id="interp12" emma:lang="en-US" emma:confidence="0">
                  <emma:literal>NM. =</emma:literal>
                </emma:interpretation>
                <emma:interpretation id="interp13" emma:lang="en-US" emma:confidence="0">
                  <emma:literal>NMI =</emma:literal>
                </emma:interpretation>
                <emma:interpretation id="interp14" emma:lang="en-US" emma:confidence="0">
                  <emma:literal>NM =</emma:literal>
                </emma:interpretation>
              </emma:one-of>
            </emma:emma>
          </inkml:annotationXML>
          <inkml:trace contextRef="#ctx0" brushRef="#br2" timeOffset="85815.7508">10 113 9159,'6'-45'4902,"-3"26"-129,-3 3-129,-3-7-1548,3 23-1032,0-16-645,0 16-387,0 0-258,0 24-129,-6-2-386,4 13-259,-1 6 0,1 16 0,2 4 0,0 8 0,0 2 0,0 0 0,4 1 0,3-8 0,0-2 0,0-12 0,2-2 0,-4-15 0,2-6 0,-3-9 0,1 0 0,-5-18-388,0 21-1031,-9-25-1806,9 4-1806,-14-21 129,7 3-258,3-7-129</inkml:trace>
          <inkml:trace contextRef="#ctx0" brushRef="#br2" timeOffset="86158.9514">83 59 11739,'-12'-39'5160,"12"39"-387,0-18 387,0 18-2322,0 0-1419,33 27-387,-9-7-386,13 17-646,-1 4 0,8 16 0,0 7 0,5 7 0,-5 2 0,0 3 0,-1-1 0,2-5 0,-4-10 0,-1-7 0,-2-12 0,-3-7 0,-3-9 0,-7-9 0,2-4 0,-27-12 0,36 4-646,-36-18-1934,0 14-2322,16-39-258,-9 14 0,-4-7-258</inkml:trace>
          <inkml:trace contextRef="#ctx0" brushRef="#br2" timeOffset="86455.3519">782 58 15351,'-3'-47'5160,"3"30"129,0 17-516,-6-24-3225,6 24-902,0 0-646,11 22 0,-6 4 0,1 17 0,1 12 0,0 16 0,0 11 0,4 9 0,-2 1 0,3-3 0,2-5 0,-3-13 0,7-1 0,-15-30-1033,22 1-3869,-19-14-387,1-4 258,-7-23-516</inkml:trace>
          <inkml:trace contextRef="#ctx0" brushRef="#br2" timeOffset="87204.1532">1332 250 13545,'7'-50'5289,"-7"50"-387,0 0 129,0-16-2709,0 37-1290,-2 11-386,2 18-646,-2 7 0,1 12 0,-1 4 0,2 4 0,0-4 0,0-11 0,0-7 0,0-16 0,0-12 0,0-27 0,0 0 0,7-13 0,-3-22 0,1-17 0,0-12 0,4-9 0,-2-5 0,0-4 0,-1 4 0,-1 9 0,-1 6 0,-3 15 0,-1 14 0,0 15 0,0 19 0,0 0 0,11 16 0,0 14 0,3 6 0,4 8 0,1 4 0,3 2 0,3 2 0,-2-8 0,0-5 0,0-10 0,0-8 0,-3-16 0,3-6 0,2-23 0,1-11 0,5-13 0,-1-11 0,9-3 0,-2-4 0,2 4 0,-1 5 0,-6 12 0,-6 5 0,-2 13 0,-10 7 0,-14 20 0,18-1 0,-11 9 0,0 16 0,2 8 0,0 7 0,3 16 0,2 9 0,1 9 0,-3 3 0,0 4 0,1-1 0,-4-1 0,0-3 0,-2-10 0,0-4 0,-4-11 0,5-4 0,-8-16 0,8 6-130,-9-18-4385,1-18-774,10 19 129,-10-19-258</inkml:trace>
          <inkml:trace contextRef="#ctx0" brushRef="#br2" timeOffset="87531.7538">2536 750 15738,'9'-40'5160,"-9"40"129,4-16-258,-4 16-3482,0 16-1549,0 9 0,-2-2 0,0 9 0,-3 2 0,1 5 0,1 1 0,1-5 0,2-5 0,0-3 0,3-6 0,10-5 0,-13-16 0,37 15 0,-10-15 0,5 0 0,3-9 0,8-2 0,2 0 0,1-1 0,11 7 0,-20-8-4000,16 6-1031,-6-2-516,1 4 0</inkml:trace>
          <inkml:trace contextRef="#ctx0" brushRef="#br2" timeOffset="87812.5543">3769 468 16125,'30'-10'5160,"-10"6"-129,4 4-129,1-7-3612,11 7-1031,0 0-259,-1-2 0,4 2 0,-12-1-904,17 1-3869,-22 0-258,-3 0 0,-19 0-387</inkml:trace>
          <inkml:trace contextRef="#ctx0" brushRef="#br2" timeOffset="88015.3546">3803 540 16125,'0'0'5289,"32"17"0,-4-17-258,11 11-3998,-3-11-1033,12-2 0,-2-3 0,0-2 0,4 7 0,-20-4-3613,9 4-1418,-10-5-258,-4 5-258</inkml:trace>
        </inkml:traceGroup>
        <inkml:traceGroup>
          <inkml:annotationXML>
            <emma:emma xmlns:emma="http://www.w3.org/2003/04/emma" version="1.0">
              <emma:interpretation id="{EB86D268-E309-4632-9779-0D8F4D3AB9ED}" emma:medium="tactile" emma:mode="ink">
                <msink:context xmlns:msink="http://schemas.microsoft.com/ink/2010/main" type="inkWord" rotatedBoundingBox="7818,12442 13636,12540 13617,13635 7799,13538"/>
              </emma:interpretation>
              <emma:one-of disjunction-type="recognition" id="oneOf3">
                <emma:interpretation id="interp15" emma:lang="en-US" emma:confidence="0">
                  <emma:literal>VIL-Vor</emma:literal>
                </emma:interpretation>
                <emma:interpretation id="interp16" emma:lang="en-US" emma:confidence="0">
                  <emma:literal>VFL-von</emma:literal>
                </emma:interpretation>
                <emma:interpretation id="interp17" emma:lang="en-US" emma:confidence="0">
                  <emma:literal>VFL-Von</emma:literal>
                </emma:interpretation>
                <emma:interpretation id="interp18" emma:lang="en-US" emma:confidence="0">
                  <emma:literal>VIC-von</emma:literal>
                </emma:interpretation>
                <emma:interpretation id="interp19" emma:lang="en-US" emma:confidence="0">
                  <emma:literal>VFL-voc</emma:literal>
                </emma:interpretation>
              </emma:one-of>
            </emma:emma>
          </inkml:annotationXML>
          <inkml:trace contextRef="#ctx0" brushRef="#br2" timeOffset="89746.9577">5057-42 14577,'-2'-59'5289,"2"33"-387,0 6 0,0-5-2967,12 25-773,-12 0-1162,34 27 0,-14 8 0,6 17 0,1 7 0,7 14 0,-2 8 0,3 12 0,1-1 0,-2 1 0,0-4 0,-1-7 0,-2-11 0,-3-14 0,-3-13 0,-4-15 0,-1-17 0,-2-12 0,-2-11 0,1-17 0,-2-13 0,-1-14 0,0-14 0,2-11 0,-3-4 0,-3-3 0,1 1 0,-2 3 0,0 8 0,-2 13 0,0 14 0,-2 9 0,1 14 0,-6 5 0,0 20 0,0 0 0,16 4-4129,-16 12-1289,0 9 129,0 3-387</inkml:trace>
          <inkml:trace contextRef="#ctx0" brushRef="#br2" timeOffset="90433.3589">5999 863 12513,'-3'36'4386,"3"-36"-387,35 21 0,-3-12-3741,8-2-1677,8-1-2322,-4-6-258,9-4-129,-3-8-387</inkml:trace>
          <inkml:trace contextRef="#ctx0" brushRef="#br2" timeOffset="90261.7586">6046 447 10707,'-15'-53'4902,"15"31"-258,11 5 0,10 13-1935,1-14-1032,19 13-903,-2 0-516,2 1-645,10 13-1290,-10 3-2838,-7 4-129,-11 8-129,-10 4-387</inkml:trace>
          <inkml:trace contextRef="#ctx0" brushRef="#br2" timeOffset="90090.1583">6101 390 16770,'0'0'4902,"0"0"129,18 14-129,-18 6-3870,0 19-902,0 2-130,7 7 0,0 4 0,0 1 0,0-1 0,0-10 0,4 1 0,-6-15 0,6 1-646,-11-29-1676,0 0-2322,0 0-516,0 0 129,-4-25-129</inkml:trace>
          <inkml:trace contextRef="#ctx0" brushRef="#br2" timeOffset="90807.7595">6741 511 16899,'-3'-23'5031,"3"23"129,0 0-387,-11 11-3869,11 23-904,0-2 0,0 12 0,0 0 0,-5 4 0,-4-1 0,2-6 0,-6-4 0,4-5 0,0-7 0,4-4 0,1-5 0,4-16 0,2 18 0,-2-18 0,29 9 0,-8-5 0,9-4 0,2 0 0,7 0 0,2-2 0,2-4 0,-2 1 0,-2 2 0,-5-5 0,-2 8 0,-14-14-388,3 14-4514,-21 0-516,25-12 387,-25 12-774</inkml:trace>
          <inkml:trace contextRef="#ctx0" brushRef="#br2" timeOffset="91166.5602">7732 355 16770,'0'0'4902,"18"-16"258,-2 16-258,-16 0-3869,33 0-1033,3 0 0,16 5 0,5-1 0,7-1 0,7 1 0,-5-4 0,1 1 0,-17-1-3097,2 0-1805,-15-5-258,-7 2-129,-8-5-129</inkml:trace>
          <inkml:trace contextRef="#ctx0" brushRef="#br2" timeOffset="91681.3611">8637-40 15738,'15'-25'5289,"-15"25"-258,26-4 0,-4 17-3353,-6 3-1678,12 16 0,-1 3 0,7 17 0,-1 7 0,3 14 0,1 5 0,-1 5 0,1 3 0,-5-4 0,2-6 0,-6-10 0,-3-13 0,-3-14 0,-6-15 0,0-16 0,-16-8 0,25-19 0,-16-17 0,1-12 0,1-12 0,3-15 0,2-7 0,2-7 0,0-1 0,1 1 0,-1 12 0,0 10 0,-2 15 0,-7 9 0,1 24 0,-10 3 0,0 16-3355,0 12-1805,-3 13-129,-13 5-387</inkml:trace>
          <inkml:trace contextRef="#ctx0" brushRef="#br2" timeOffset="92149.3619">9625 557 15351,'0'-48'4773,"0"48"0,-13-19-387,13 19-3096,-28 10-516,13 12-258,-4 1-129,3 11-129,0 1-129,7 4 1,5 2-130,4 0 0,2-2 0,12-1 0,4-6 0,3-2 0,3-9 0,2-1 0,-3-9 0,6-6 0,-6-5 0,2-12 0,-6-13 0,1-6 0,-9-10 0,-6-5 0,-5-12 0,-4 1 0,-10 0 0,-7 3 0,-2 8 0,-7 3 0,8 22 0,-12-6-646,18 27-4256,-5 0-387,9 22 129,-1 3-387</inkml:trace>
          <inkml:trace contextRef="#ctx0" brushRef="#br2" timeOffset="92586.1626">10153 515 14964,'5'-25'5031,"-5"25"-129,0 0-129,2-23-2580,5 32-1289,-7-9-904,4 37 0,-3-14 0,5 11 0,-1 1 0,2 6 0,0 2 0,0 0 0,1 1 0,-1-3 0,-2 0 0,0-7 0,1-4 0,-1-5 0,2-7 0,-7-18 0,27 21 0,-8-17 0,10-4 0,5 0 0,7 0 0,5 0 0,5 0 0,4 0 0,1 0 0,-1 0 0,-4 3 0,-8-3 0,3 16 0,-15-14-5032,-7 3-257,-24-5 0,0 0-258</inkml:trace>
        </inkml:traceGroup>
      </inkml:traceGroup>
    </inkml:traceGroup>
    <inkml:traceGroup>
      <inkml:annotationXML>
        <emma:emma xmlns:emma="http://www.w3.org/2003/04/emma" version="1.0">
          <emma:interpretation id="{FA21838F-1B0E-441A-A9ED-2FCBFF5406D3}" emma:medium="tactile" emma:mode="ink">
            <msink:context xmlns:msink="http://schemas.microsoft.com/ink/2010/main" type="paragraph" rotatedBoundingBox="2945,14324 13717,14319 13718,15607 2946,156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067408E-4AA3-488E-9F5C-C0262F882D35}" emma:medium="tactile" emma:mode="ink">
              <msink:context xmlns:msink="http://schemas.microsoft.com/ink/2010/main" type="inkBullet" rotatedBoundingBox="2945,14683 3772,14682 3773,15488 2946,15488"/>
            </emma:interpretation>
            <emma:one-of disjunction-type="recognition" id="oneOf4">
              <emma:interpretation id="interp20" emma:lang="en-US" emma:confidence="0">
                <emma:literal>N</emma:literal>
              </emma:interpretation>
              <emma:interpretation id="interp21" emma:lang="en-US" emma:confidence="0">
                <emma:literal>A</emma:literal>
              </emma:interpretation>
              <emma:interpretation id="interp22" emma:lang="en-US" emma:confidence="0">
                <emma:literal>M</emma:literal>
              </emma:interpretation>
              <emma:interpretation id="interp23" emma:lang="en-US" emma:confidence="0">
                <emma:literal>*</emma:literal>
              </emma:interpretation>
              <emma:interpretation id="interp24" emma:lang="en-US" emma:confidence="0">
                <emma:literal>a</emma:literal>
              </emma:interpretation>
            </emma:one-of>
          </emma:emma>
        </inkml:annotationXML>
        <inkml:trace contextRef="#ctx0" brushRef="#br2" timeOffset="93974.5651">192 2155 3870,'10'-23'4644,"-10"23"-258,0 0 387,9-27-1161,-9 27-774,0 0-516,0 0-774,0 0-258,0 0-645,-10 7 258,6 20-387,-5 1-129,9 11 0,-5 6-129,5 8 0,0 4-128,7 4-130,4-4 0,1 3 0,2-3 0,-1-4 0,1-6 0,-3-7 0,-1-8 0,-1-10-130,-2-6-257,-7-16-129,0 0-258,11-16-387,-11 16-516,7-62-645,6 28-774,-13-27 0,5 11-129,-5-15-258,0 6 516,0-5 1548,-4 5 1161,-3 9 1677,-9-3 1032,5 17 645,-8-10 387,10 23-258,-11-11 129,20 34-774,-17-26-516,17 26-645,0 0-387,21 16-644,-1 7-388,10 11 0,5 5 0,12 9 0,1 3 0,7 8 0,-2 1 0,6 3 0,-4-3 0,-3-3 0,-6-3 0,-7-8 0,-3-5 0,-15-15 0,2 1 0,-23-27-904,23 23-1160,-23-23-2322,0-21-903,0-4 0,7-7 0</inkml:trace>
        <inkml:trace contextRef="#ctx0" brushRef="#br2" timeOffset="94224.1655">916 2240 9675,'-56'-53'5289,"30"37"-129,3 2-129,23 14-1548,-39-15-1161,39 15-1032,0 0-773,8 25-517,3-2 0,9 15 0,-3 6 0,7 11 0,-1 9 0,0 4 0,2 7 0,-13-11 0,18 16-2968,-21-20-2192,7-3-129,-7-14-258,2-8-129</inkml:trace>
      </inkml:traceGroup>
      <inkml:traceGroup>
        <inkml:annotationXML>
          <emma:emma xmlns:emma="http://www.w3.org/2003/04/emma" version="1.0">
            <emma:interpretation id="{FF59BED9-C6BC-4A72-8585-CE648336B633}" emma:medium="tactile" emma:mode="ink">
              <msink:context xmlns:msink="http://schemas.microsoft.com/ink/2010/main" type="line" rotatedBoundingBox="4332,14323 13717,14319 13718,15607 4333,15611"/>
            </emma:interpretation>
          </emma:emma>
        </inkml:annotationXML>
        <inkml:traceGroup>
          <inkml:annotationXML>
            <emma:emma xmlns:emma="http://www.w3.org/2003/04/emma" version="1.0">
              <emma:interpretation id="{E88AD5AF-7210-42F9-9E98-0359B2DD8924}" emma:medium="tactile" emma:mode="ink">
                <msink:context xmlns:msink="http://schemas.microsoft.com/ink/2010/main" type="inkWord" rotatedBoundingBox="4332,14600 11307,14597 11308,15608 4333,15611"/>
              </emma:interpretation>
              <emma:one-of disjunction-type="recognition" id="oneOf5">
                <emma:interpretation id="interp25" emma:lang="en-US" emma:confidence="0">
                  <emma:literal>MIt=V01f-</emma:literal>
                </emma:interpretation>
                <emma:interpretation id="interp26" emma:lang="en-US" emma:confidence="0">
                  <emma:literal>MIt=V01t</emma:literal>
                </emma:interpretation>
                <emma:interpretation id="interp27" emma:lang="en-US" emma:confidence="0">
                  <emma:literal>M1t=V01t</emma:literal>
                </emma:interpretation>
                <emma:interpretation id="interp28" emma:lang="en-US" emma:confidence="0">
                  <emma:literal>M1t=V01f~</emma:literal>
                </emma:interpretation>
                <emma:interpretation id="interp29" emma:lang="en-US" emma:confidence="0">
                  <emma:literal>MIt=V01f~</emma:literal>
                </emma:interpretation>
              </emma:one-of>
            </emma:emma>
          </inkml:annotationXML>
          <inkml:trace contextRef="#ctx0" brushRef="#br2" timeOffset="95815.3683">4459 2441 13029,'-20'7'5031,"20"-7"-258,0 0 129,0 0-2838,40 18-1032,-12-14-129,15 6-516,-1-3-258,1-3-387,3 12-903,-12-9-3483,-7 4-387,-11-2 258,-16-9-645</inkml:trace>
          <inkml:trace contextRef="#ctx0" brushRef="#br2" timeOffset="95986.9686">4454 2699 15609,'55'11'5031,"-11"-9"0,8-1-387,17 3-3741,-8-1-903,3-3-1419,7 0-2967,-4 0-516,-6 0 0,-4 0-387</inkml:trace>
          <inkml:trace contextRef="#ctx0" brushRef="#br2" timeOffset="98061.7723">5521 2061 15738,'18'-54'4773,"-6"36"387,-12 18-516,45-5-3096,-45 5-644,39 23-904,-16 7 0,4 13 0,-3 7 0,5 12 0,-4 6 0,1 8 0,-1 1 0,-3 5 0,-3-4 0,1-3 0,-2-8 0,-2-12 0,-4-10 0,-1-13 0,-11-32 0,0 0 0,21-4 0,-16-31 0,-1-12 0,3-8 0,-2-12 0,3-8 0,-1-5 0,2 0 0,-2 2 0,2 6 0,-2 3 0,0 12 0,0 13 0,-3 6 0,1 15 0,-5 23 0,0 0 0,0 0-4258,-4 34-1031,-3-7 0,4 10-387</inkml:trace>
          <inkml:trace contextRef="#ctx0" brushRef="#br2" timeOffset="98498.573">6332 2511 12126,'2'-16'4902,"-15"-4"-387,-3 20 129,-5-4-1032,3 19-2709,-5 8-516,3 11-129,4 5 0,2 5-129,5 6 0,9 0-129,0 0 129,11-6 0,5-3-129,5-5 258,1-8 0,4-7-128,-1-14-130,4-5 0,-6-9 0,2-14 0,-7-17 0,-1-6 0,-10-8 0,-1-5 0,-6-3 0,-4 1 0,-10 4 0,-4 7 0,-1 13 0,-8 3 0,9 24 0,-10 0-4387,6 8-773,-1 5-129,7 13-258</inkml:trace>
          <inkml:trace contextRef="#ctx0" brushRef="#br2" timeOffset="98779.3735">6786 2422 15609,'24'-15'4902,"-24"15"0,0 0-129,25 24-3096,-25-5-903,11 17-644,-4 1-130,2 9 0,2 9 0,-9-12-1162,15 16-1934,-10-20-1677,2-5 0,-3-15-387,-6-19-129</inkml:trace>
          <inkml:trace contextRef="#ctx0" brushRef="#br2" timeOffset="99169.3742">7029 2594 12771,'38'-85'5031,"-24"49"-258,-2 11 258,-5-3-1677,11 28-1677,-18 0-1547,16 7-130,-9 11 0,6 14 0,-4 3 0,3 13 0,-1 2 0,-1 5 0,-1 0 0,-3-1 0,-1 3 0,-5-16 0,2 3 0,-2-23-130,0 6-1160,0-27 0,0 0 258,-20-14 129,15-7 387,-8-13 129,1 0 129,-4-2 387,-7-3 129,3 11 258,-6-8 129,8 17 129,-3-6 129,21 25-129,-16-22 0,16 22 0,17-10-515,12 10-259,-1 0 0,4 0 0,2 5 0,-16-5-2323,5 0-2321,-23 0-387,18 7 0,-18-7-516</inkml:trace>
          <inkml:trace contextRef="#ctx0" brushRef="#br2" timeOffset="94926.1668">1595 2262 11868,'0'-16'5418,"0"16"-516,0 0 387,-11 12-1677,1 8-2709,10 15-128,0 2-775,0 13 0,0 4 0,7-1 0,-2 0 0,4-8 0,-2-8 0,0-8 0,-3-12 0,-4-17 0,0 0 0,5-32 0,-5-7 0,0-7 0,0-9 0,0-6 0,-5-3 0,0 2 0,-3 5 0,0 7 0,0 11 0,1 7 0,0 13 0,7 19 0,0 0 0,0 17 0,14 14 0,6 6 0,5 8 0,5 4 0,2 3 0,4-2 0,1-8 0,-1-6 0,-6-8 0,-2-12 0,-3-8 0,0-8 0,-2-22 0,2-10 0,0-9 0,0-9 0,0-5 0,2-3 0,-3-1 0,0 6 0,-5 6 0,-5 12 0,-3 6 0,-11 29 0,18-16 0,-18 16 0,12 27 0,-6 5 0,3 7 0,-1 11 0,5 7 0,-1 3 0,4 4 0,-1 0 0,1 2 0,-9-11 0,12 17-1033,-8-24-3998,-2-8-387,-4-11 0,2-6-258</inkml:trace>
          <inkml:trace contextRef="#ctx0" brushRef="#br2" timeOffset="95160.1672">2593 2390 15093,'14'-24'5160,"2"5"129,-16 19-387,0 0-3483,7 25-515,-5-2-904,7 13 0,-5 3 0,4 9 0,0 9 0,-1 0 0,2 5 0,-6-12 0,11 8-775,-14-22-3740,9-4-645,2-14 0,5-18-258</inkml:trace>
          <inkml:trace contextRef="#ctx0" brushRef="#br2" timeOffset="95565.7679">2975 2519 14706,'22'-72'5160,"-17"47"0,-5 25-258,-5-27-3096,5 27-773,0 0-1033,-2 30 0,2-5 0,0 16 0,4 3 0,6 13 0,3 4 0,-1 3 0,2 0 0,1-7 0,1-2 0,-7-18 0,5 1 0,-14-38-904,10 28-386,-10-28-387,2-9-387,-16-25-387,12 18-258,-24-23 129,11 16 387,-20-14 903,6 7 903,3 8 1161,-12-10 774,38 32 645,-41-35 258,41 35 516,-5-23-645,26 23-645,4-11-774,27 6-774,17 5-1032,13 0-3483,12-6-387,9 3-129,6-6-129</inkml:trace>
          <inkml:trace contextRef="#ctx0" brushRef="#br2" timeOffset="99574.9749">7883 2487 11739,'7'-21'4773,"-7"21"-387,0 0 258,-12-2-903,-4-3-2709,16 5-129,0 0-258,0 0 0,-18 0-386,18 0-259,0 0 0,0 0 0,21 5 0,8-3 0,8-2 0,13 0 0,9 0 0,12 0 0,3-5 0,3-1 0,-6-1 0,-7 0 0,-10 0 0,-14 2 0,-9 1 0,-31 4 0,23-7 0,-23 7 0,0 0-388,-25-2-4514,9 2-516,-7 0 258,1 0-387</inkml:trace>
        </inkml:traceGroup>
        <inkml:traceGroup>
          <inkml:annotationXML>
            <emma:emma xmlns:emma="http://www.w3.org/2003/04/emma" version="1.0">
              <emma:interpretation id="{894C8D86-395E-4A80-9471-45283507A9A0}" emma:medium="tactile" emma:mode="ink">
                <msink:context xmlns:msink="http://schemas.microsoft.com/ink/2010/main" type="inkWord" rotatedBoundingBox="11862,14320 13717,14319 13718,15466 11863,15467"/>
              </emma:interpretation>
              <emma:one-of disjunction-type="recognition" id="oneOf6">
                <emma:interpretation id="interp30" emma:lang="en-US" emma:confidence="0">
                  <emma:literal>VIA</emma:literal>
                </emma:interpretation>
                <emma:interpretation id="interp31" emma:lang="en-US" emma:confidence="0">
                  <emma:literal>VIM</emma:literal>
                </emma:interpretation>
                <emma:interpretation id="interp32" emma:lang="en-US" emma:confidence="0">
                  <emma:literal>VILA</emma:literal>
                </emma:interpretation>
                <emma:interpretation id="interp33" emma:lang="en-US" emma:confidence="0">
                  <emma:literal>Vat</emma:literal>
                </emma:interpretation>
                <emma:interpretation id="interp34" emma:lang="en-US" emma:confidence="0">
                  <emma:literal>Otis</emma:literal>
                </emma:interpretation>
              </emma:one-of>
            </emma:emma>
          </inkml:annotationXML>
          <inkml:trace contextRef="#ctx0" brushRef="#br2" timeOffset="100120.9759">9100 1961 15222,'10'-18'4902,"-10"18"0,0 0-258,0 0-2709,25 36-903,-19-8-902,8 15-130,-3 1 0,6 11 0,-1 1 0,4 1 0,0 1 0,-1-3 0,2-7 0,-1-1 0,0-12 0,-3-6 0,-2-12 0,1-9 0,-16-8 0,30-20 0,-18-7 0,3-10 0,-5-13 0,1-7 0,-4-10 0,0-8 0,-3-7 0,-3 0 0,-1-3 0,0 7 0,0 10 0,-3 9 0,3 20 0,-11 11 0,11 28 0,-14 12-4516,5 17-644,-7 3-258,0 12-129</inkml:trace>
          <inkml:trace contextRef="#ctx0" brushRef="#br2" timeOffset="101337.778">9712 2246 12255,'16'-38'4902,"-16"38"-258,14-25 258,-14 25-1419,0 0-2064,16 11-516,-16-11-644,11 43-259,-8-15 0,6 9 0,-5 6 0,1 5 0,-3 0 0,-2 4 0,2-2 0,-2-6 0,0-1 0,0-13 0,0 0-388,0-30-1805,0 0-2451,-4-9-258,2-14 0,-3-11 0</inkml:trace>
          <inkml:trace contextRef="#ctx0" brushRef="#br2" timeOffset="101493.7783">9699 2281 11997,'-5'-21'4773,"5"-9"-387,0 30 129,28-13-1677,-28 13-1548,41-16-903,-14 16-903,-9 0-2193,1 0-1806,-19 0 0,22 11-129,-22-11-387</inkml:trace>
          <inkml:trace contextRef="#ctx0" brushRef="#br2" timeOffset="101727.7787">9603 2487 14190,'-12'27'4644,"12"-6"-129,0-21 0,23 4-2451,7 7-1032,2-8-516,13 3-258,10-3-387,2-3-516,14 7-774,-16-7-1935,11-5-1290,-6-2 129,-3-4-516,-5-3 0</inkml:trace>
          <inkml:trace contextRef="#ctx0" brushRef="#br2" timeOffset="102304.9797">10356 2377 10965,'7'-46'4902,"-7"28"-258,0 18 129,-2-16-645,2 16-2064,-4 16-903,4 13-1031,0-1-130,0 11 0,0 6 0,0 1 0,0 9 0,-1-10 0,1 8-517,0-28-1031,8 10-258,-8-35 129,22 0 258,-8-17 516,11-17 387,2-9 774,-1-16 387,10 8 387,-15-15 387,15 21 0,-22-10 0,11 22-387,-14 1-129,5 17-644,-16 15-259,21 0 0,-16 18 0,2 16 0,-3 5 0,3 7 0,-2 4 0,1 5 0,-3 0 0,1 2 0,-1 0 0,-1-7 0,2-4 0,-2-10 0,-1-6 0,-1-14 0,0-16 0,0 0 0,-9-19 0,-1-12 0,-3-1 0,-4-3 0,-1-1 0,-4 4 0,5 7 0,-1 6 0,2 6 0,16 13 0,-16-12 0,16 12 0,12-6 0,19 5 0,6-3 0,13-1 0,5 1 0,5-3 0,1 5 0,-22-5-2581,0 4-2450,-23-6-258,-16-16-516</inkml:trace>
        </inkml:traceGroup>
      </inkml:traceGroup>
    </inkml:traceGroup>
    <inkml:traceGroup>
      <inkml:annotationXML>
        <emma:emma xmlns:emma="http://www.w3.org/2003/04/emma" version="1.0">
          <emma:interpretation id="{7E5EA6BE-C64D-42B0-A626-33E4D3F3516D}" emma:medium="tactile" emma:mode="ink">
            <msink:context xmlns:msink="http://schemas.microsoft.com/ink/2010/main" type="paragraph" rotatedBoundingBox="543,16232 22963,16110 22978,18983 559,19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6E1FC-550F-4AB0-AFEE-08F5017A5FFD}" emma:medium="tactile" emma:mode="ink">
              <msink:context xmlns:msink="http://schemas.microsoft.com/ink/2010/main" type="line" rotatedBoundingBox="543,16232 22963,16110 22973,17978 553,18100"/>
            </emma:interpretation>
          </emma:emma>
        </inkml:annotationXML>
        <inkml:traceGroup>
          <inkml:annotationXML>
            <emma:emma xmlns:emma="http://www.w3.org/2003/04/emma" version="1.0">
              <emma:interpretation id="{E38D6B05-930C-4849-9213-485FB146B660}" emma:medium="tactile" emma:mode="ink">
                <msink:context xmlns:msink="http://schemas.microsoft.com/ink/2010/main" type="inkWord" rotatedBoundingBox="518,17666 606,16398 1307,16447 1219,17715"/>
              </emma:interpretation>
              <emma:one-of disjunction-type="recognition" id="oneOf7">
                <emma:interpretation id="interp35" emma:lang="en-US" emma:confidence="0">
                  <emma:literal>*8</emma:literal>
                </emma:interpretation>
                <emma:interpretation id="interp36" emma:lang="en-US" emma:confidence="0">
                  <emma:literal>40</emma:literal>
                </emma:interpretation>
                <emma:interpretation id="interp37" emma:lang="en-US" emma:confidence="0">
                  <emma:literal>*Of</emma:literal>
                </emma:interpretation>
                <emma:interpretation id="interp38" emma:lang="en-US" emma:confidence="0">
                  <emma:literal>xo</emma:literal>
                </emma:interpretation>
                <emma:interpretation id="interp39" emma:lang="en-US" emma:confidence="0">
                  <emma:literal>¥8</emma:literal>
                </emma:interpretation>
              </emma:one-of>
            </emma:emma>
          </inkml:annotationXML>
          <inkml:trace contextRef="#ctx0" brushRef="#br3" timeOffset="182816.7211">-1674 4015 6837,'-11'-53'4773,"-10"26"-258,-2-1-129,7 14-1677,-25-25-516,19 28-516,-20-19-258,13 24-387,-12-1-258,11 18-129,-7 17-129,3 20-129,-2 9-129,6 13 0,2 10-258,1 7 129,4 4-129,5-4 0,4 0 129,3-5-129,8-2 0,1-4 0,2-5 0,10-7-129,10-5 129,1-7 0,10-6-129,2-9 0,5-8 129,1-10 0,5-10 0,4-9 129,0-3 0,6-13 130,-6-15-259,7-1 0,-9-10 0,4-4 0,-9-4 0,-7-4 0,-9-6 0,-11-4 0,-11-6 0,-6-4 0,-20-5 0,-9 1 0,-9 3 0,-5 3 0,-3 9 0,-7 8 0,4 23 0,-14-5-775,15 35-4256,-8 2-387,4 5 0,-9 2-516</inkml:trace>
          <inkml:trace contextRef="#ctx0" brushRef="#br3" timeOffset="181490.7188">-1722 4425 11094,'-23'-48'5031,"10"32"-387,-3 10 129,-7 1-2193,14 19-1161,-16 2-516,11 14-387,-6 1-129,-1 6-129,0 0 0,-4 1-387,3 1 0,-6-11-516,8 6-258,-12-20-645,18 17-387,-18-28-387,21 17 0,-17-20 387,28 0 387,-27 0 903,27 0 645,0 0 903,-25-23 516,25 23 387,0-22 258,11 22 0,-9-23-258,23 19-645,-11-13-129,20 8-387,-6-7-258,11 5-129,-3-3-258,5 1 129,-4 5-516,-5-5-129,4 11-1548,-15-10-2838,-21 12 258,13-30-516,-13 12 129</inkml:trace>
          <inkml:trace contextRef="#ctx0" brushRef="#br3" timeOffset="181116.3181">-2171 4368 12642,'0'0'4902,"0"0"-387,0 21 258,0-21-2967,15 32-774,-1-12-129,14 12-258,-1-6 129,9 10-516,-3-4 129,7 0-516,0 0 0,-4-11-516,7 6-774,-20-18-3354,9-7-258,-7-6-129,-2-16-258</inkml:trace>
          <inkml:trace contextRef="#ctx0" brushRef="#br3" timeOffset="181693.5192">-2016 4270 14061,'-35'-25'5031,"35"25"0,0 0-129,-8 35-2709,8-8-1161,11 16-515,2 3-517,8 11 0,-3 4 0,3 6 0,-1-3 0,1-2 0,-1 1 0,-10-17 0,13 0-4387,-21-7-773,2-3-258,-4-15-129</inkml:trace>
        </inkml:traceGroup>
        <inkml:traceGroup>
          <inkml:annotationXML>
            <emma:emma xmlns:emma="http://www.w3.org/2003/04/emma" version="1.0">
              <emma:interpretation id="{07567A03-F187-420A-9270-1DA992B07BD5}" emma:medium="tactile" emma:mode="ink">
                <msink:context xmlns:msink="http://schemas.microsoft.com/ink/2010/main" type="inkWord" rotatedBoundingBox="1639,16544 7934,16468 7949,17727 1654,17804"/>
              </emma:interpretation>
              <emma:one-of disjunction-type="recognition" id="oneOf8">
                <emma:interpretation id="interp40" emma:lang="en-US" emma:confidence="0.5">
                  <emma:literal>calculate</emma:literal>
                </emma:interpretation>
                <emma:interpretation id="interp41" emma:lang="en-US" emma:confidence="0">
                  <emma:literal>Calculate</emma:literal>
                </emma:interpretation>
                <emma:interpretation id="interp42" emma:lang="en-US" emma:confidence="0">
                  <emma:literal>calculates</emma:literal>
                </emma:interpretation>
                <emma:interpretation id="interp43" emma:lang="en-US" emma:confidence="0">
                  <emma:literal>calculated</emma:literal>
                </emma:interpretation>
                <emma:interpretation id="interp44" emma:lang="en-US" emma:confidence="0">
                  <emma:literal>Calculates</emma:literal>
                </emma:interpretation>
              </emma:one-of>
            </emma:emma>
          </inkml:annotationXML>
          <inkml:trace contextRef="#ctx0" brushRef="#br3" timeOffset="144425.0537">1188 4670 13803,'23'-36'5289,"-20"19"-387,-4 1 0,1 16-3741,-36-22-516,13 21 0,-11-3-258,-1 4-129,-5 11-129,1 8-129,0 6 0,5 9 0,6 2 129,8 6-129,10 6 0,10 2-129,9 0 129,14-2-129,12-2 0,6-3 129,7-6-258,4-7 129,3-3-387,-9-16-258,15 14-1419,-12-22-2709,-2-3 0,-5 0-387,-2-10-129</inkml:trace>
          <inkml:trace contextRef="#ctx0" brushRef="#br3" timeOffset="144955.4546">1709 4702 12900,'-7'-21'5031,"7"21"-387,0 0 258,0 0-3612,-4 16-516,4 9-387,-3-2 0,3 12-258,-2 1 0,2 3-129,0 0-129,0-7 0,0 0 0,0-9 0,7-3-129,-7-20 129,21 9 0,-21-9 129,31-18 0,-14-2 0,3-8 258,3-2-129,-2-8 258,3 5-129,-7-3 258,5 8 0,-10-3 0,2 10-129,-6 0-128,-8 21-259,10-20 0,-10 20 0,0 0 0,18 18 0,-7 1 0,1 6 0,2 4 0,4 3 0,2 2 0,-3-1 0,5 3 0,-6-6 0,5 6-646,-8-20-515,13 23-1161,-8-25-2838,2-3 0,-4-9-129,0-2 0</inkml:trace>
          <inkml:trace contextRef="#ctx0" brushRef="#br3" timeOffset="145439.0555">2604 3918 15738,'1'-16'5031,"8"-2"258,-9 18-1032,0 0-2967,13 21-387,-8 20-644,-5 7-259,0 14 0,0 8 0,0 10 0,-3 3 0,3 5 0,0-1 0,0 0 0,8-4 0,1-4 0,6-5 0,-5-10 0,6-1 0,-7-17-130,9 4-1031,-18-34-1677,11 10-2193,-11-26-129,19 24-258,-19-24 129</inkml:trace>
          <inkml:trace contextRef="#ctx0" brushRef="#br3" timeOffset="145907.0563">3269 4695 15867,'4'-46'5031,"-17"28"129,-5 14-1161,-17-12-2838,12 16-387,-11 0-387,4 4-129,-1 8-128,6 10-130,4 3 0,3 3 0,8 2 0,4 2 0,6 2-259,0-5 130,7 4-129,4-9-129,9-3 129,-1-7 0,4-5 0,0-5 258,1-4 129,-1-6 129,-4-12 0,4 1 258,-8-7 0,4 5-386,-8-6-130,5 5 0,-4 1 0,-12 19 0,31-21 0,-12 21 0,2 0 0,1 14 0,4 12 0,-1 1 0,6 14-517,-12-16-1031,20 21-2580,-16-17-1032,1-1-129,-5-12 0,-1-7-516</inkml:trace>
          <inkml:trace contextRef="#ctx0" brushRef="#br3" timeOffset="146390.6571">3781 4677 9417,'-10'-18'5160,"15"-1"-387,20 15-258,9 4-903,3-2-2580,20 2-774,14 4-2064,4 0-2580,-8-3-129,3 5-258,-10-6-387</inkml:trace>
          <inkml:trace contextRef="#ctx0" brushRef="#br3" timeOffset="146219.0568">3849 4156 14706,'0'-89'5289,"-4"57"-129,2 16-129,-3-2-3354,5 18-773,0 27-904,2 8 0,3 12 0,2 13 0,0 10 0,2 6 0,0 8 0,4 3 0,-1 2 0,-1-6 0,3 1 0,-5-15 0,5 1 0,-10-26-646,14 17-2063,-13-36-2451,-3-9-129,-2-16 0,0 0-129</inkml:trace>
          <inkml:trace contextRef="#ctx0" brushRef="#br3" timeOffset="146874.258">4516 4627 15738,'41'18'4902,"-22"-9"129,4 12-1032,-7-15-2967,18 10-258,-5-9-258,8 2-129,4-6 1,7 1-388,0-4 0,5-5 0,-5-10 0,-3-1 0,-8-3 0,-10-4 0,-13-2 0,-14-2 0,-5 2 0,-24 2 0,-6 3 0,-11 4 0,-6 8-259,-5 4 1,2 4-129,2 11 129,3 8 387,7 8-258,9 7 258,9 5-129,11 3 258,12 7 0,6-5 129,19 0-257,9-3-130,13-5 0,6-6 0,8-7 0,3-1 0,-5-19-130,14 17-3224,-16-18-1548,-1-1-129,-8-1-129,4-1-516</inkml:trace>
          <inkml:trace contextRef="#ctx0" brushRef="#br3" timeOffset="143005.4512">-735 4391 9804,'27'-34'5031,"-27"34"-258,14-28-129,-16 4-2322,2 24-903,-2-23-516,2 23-258,-21-16-258,3 14 0,-7 1-129,-1 1 0,-8 5-129,0 11 0,-5 4 0,3 6 0,1 6 0,1 2-129,2 5 0,5 4-129,6 1 258,3 4-129,7 0 129,6 0-258,5 1 258,4-1-129,12 0 129,3-4 0,3-5-129,4-1 0,1-6 0,3-6 129,0-1-258,2-7 0,0-4 0,0-9-129,4 4-258,-8-9-516,17 4-1548,-8-4-2451,-5-7 129,-1-4-258,-5 0-258</inkml:trace>
          <inkml:trace contextRef="#ctx0" brushRef="#br3" timeOffset="143582.6522">-98 4819 14319,'26'-49'5031,"-24"24"-258,-2 25-387,-27-45-3225,10 27-387,-17-5-258,2 11 0,-5 1-258,-1 9 0,-1 2-129,3 6-129,6 10 0,2 7 129,5 5-258,3 4 129,6 2-129,7 5 129,5-1 0,2-1-129,4 0 0,6-1 0,4-6 0,2-7 0,2-3 0,0-11 0,3-2 0,2-7 258,1-7 0,2-11 0,-3-5 258,6 0 0,-6-9 0,4 2-128,-8-4-259,3 5 0,-8 1 0,0 8 0,-2 2 0,-12 18 0,20-14 0,-20 14 0,18 7 0,-7 9 0,1 7 0,-1-1 0,5 10 0,-7-7-259,12 19-1160,-21-24-2709,9 10-1161,-4-9 258,4-1-516,-9-20-258</inkml:trace>
          <inkml:trace contextRef="#ctx0" brushRef="#br3" timeOffset="143910.2528">314 4142 15351,'-5'-63'5160,"1"46"0,1-6-903,3 23-3096,0 14-258,2 18-258,3 3-515,4 15-130,-2 9 0,6 7 0,-5 5 0,1 5 0,2 1 0,-4-1 0,2-1 0,-2-6 0,2 1 0,-4-13 0,8 5-775,-13-34-1418,10 12-2838,-4-14-258,-1-4 0,-5-22-387</inkml:trace>
        </inkml:traceGroup>
        <inkml:traceGroup>
          <inkml:annotationXML>
            <emma:emma xmlns:emma="http://www.w3.org/2003/04/emma" version="1.0">
              <emma:interpretation id="{337F4EC1-8442-474B-B4C5-7FEE6BA77215}" emma:medium="tactile" emma:mode="ink">
                <msink:context xmlns:msink="http://schemas.microsoft.com/ink/2010/main" type="inkWord" rotatedBoundingBox="8796,16743 10157,16736 10162,17636 8801,17644"/>
              </emma:interpretation>
              <emma:one-of disjunction-type="recognition" id="oneOf9">
                <emma:interpretation id="interp45" emma:lang="en-US" emma:confidence="1">
                  <emma:literal>all</emma:literal>
                </emma:interpretation>
                <emma:interpretation id="interp46" emma:lang="en-US" emma:confidence="0">
                  <emma:literal>alt</emma:literal>
                </emma:interpretation>
                <emma:interpretation id="interp47" emma:lang="en-US" emma:confidence="0">
                  <emma:literal>at</emma:literal>
                </emma:interpretation>
                <emma:interpretation id="interp48" emma:lang="en-US" emma:confidence="0">
                  <emma:literal>al</emma:literal>
                </emma:interpretation>
                <emma:interpretation id="interp49" emma:lang="en-US" emma:confidence="0">
                  <emma:literal>ad</emma:literal>
                </emma:interpretation>
              </emma:one-of>
            </emma:emma>
          </inkml:annotationXML>
          <inkml:trace contextRef="#ctx0" brushRef="#br3" timeOffset="147794.6596">6312 4702 11997,'32'-23'4902,"-32"23"-387,4-32 258,-4 32-2193,-27-36-1290,27 36-258,-44-32-258,19 23-258,-9-1-128,2 10-388,-2 0 0,6 12 0,-1 6 0,6 5 0,6 6 0,6 3 0,4 3-130,7-1 1,0 2 0,10-4 0,6 5 0,4-9-129,3 3 129,-2-12 0,4-3 0,0-7 129,-2-9 129,2 0 129,-5-9 0,3-5 258,-7-11-386,4 4-130,-8-4 0,6 0 0,-6-2 0,4 6 0,-3 1 0,3 8 0,0 5 0,1 7 0,3 7 0,1 14 0,6 11 0,-4-2 0,9 17 0,-18-21-1033,24 14-3611,-19-10-387,5 2 0,-8-16-258</inkml:trace>
          <inkml:trace contextRef="#ctx0" brushRef="#br3" timeOffset="148075.4601">6999 4400 14577,'-18'-128'4773,"6"78"0,-4 4 0,14 22-2967,-14-4-516,16 28-515,0 0-775,0 11 0,0 21 0,7 10 0,2 12 0,2 10 0,1 7 0,-1 5 0,1 3 0,-5-6 0,8 3 0,-15-19-904,16 16-1289,-15-30-2709,7-6-129,-5-17 0,-3-20-129</inkml:trace>
          <inkml:trace contextRef="#ctx0" brushRef="#br3" timeOffset="148340.6606">7250 4419 12900,'18'-114'4902,"-17"66"-258,1 15 258,-9-3-2451,7 36-645,0-20-644,0 20-1162,0 18 0,9 12 0,-4 8 0,4 10 0,0 7 0,2 13 0,-1 3 0,1 3 0,3 5 0,-5-6 0,9 7 0,-18-18-3226,12 0-1934,-4-16 0,2-5-387</inkml:trace>
        </inkml:traceGroup>
        <inkml:traceGroup>
          <inkml:annotationXML>
            <emma:emma xmlns:emma="http://www.w3.org/2003/04/emma" version="1.0">
              <emma:interpretation id="{2AAFB396-1C55-4E54-8FA1-D3C95802585B}" emma:medium="tactile" emma:mode="ink">
                <msink:context xmlns:msink="http://schemas.microsoft.com/ink/2010/main" type="inkWord" rotatedBoundingBox="11116,16792 14389,16775 14394,17727 11121,17744"/>
              </emma:interpretation>
              <emma:one-of disjunction-type="recognition" id="oneOf10">
                <emma:interpretation id="interp50" emma:lang="en-US" emma:confidence="1">
                  <emma:literal>these</emma:literal>
                </emma:interpretation>
                <emma:interpretation id="interp51" emma:lang="en-US" emma:confidence="0">
                  <emma:literal>thebe</emma:literal>
                </emma:interpretation>
                <emma:interpretation id="interp52" emma:lang="en-US" emma:confidence="0">
                  <emma:literal>theme</emma:literal>
                </emma:interpretation>
                <emma:interpretation id="interp53" emma:lang="en-US" emma:confidence="0">
                  <emma:literal>there</emma:literal>
                </emma:interpretation>
                <emma:interpretation id="interp54" emma:lang="en-US" emma:confidence="0">
                  <emma:literal>These</emma:literal>
                </emma:interpretation>
              </emma:one-of>
            </emma:emma>
          </inkml:annotationXML>
          <inkml:trace contextRef="#ctx0" brushRef="#br3" timeOffset="162739.4859">8381 4723 14964,'-12'-37'4515,"10"21"-129,2 16 0,-11-28-2451,11 28-1032,11-8-258,10 8-258,4-1-258,13 1 0,6 0-129,9-6-129,13 6-387,-5-12-516,17 12-2064,-12-14-1419,-6-1-387,-6-1 129,-14-7-258</inkml:trace>
          <inkml:trace contextRef="#ctx0" brushRef="#br3" timeOffset="162521.0855">8488 4213 15738,'5'-18'4773,"8"0"258,-13 18-387,9 9-2580,-9-9-1547,5 43-517,-5-13 0,9 11 0,-6 7 0,3 7 0,-1 2 0,2 4 0,0-3 0,2 1 0,2-6 0,-2-1 0,0-6 0,-2-7 0,0-1 0,-7-15 0,5 9 0,-5-32-1936,-16 18-2966,0-17-129,16-1 0,-32-1-129</inkml:trace>
          <inkml:trace contextRef="#ctx0" brushRef="#br3" timeOffset="163129.4865">8925 4280 16512,'-55'-46'4644,"32"37"258,2 6-258,21 12-2967,-16 5-1289,16 18-388,0 2 0,7 12 0,0 0 0,6 9 0,-1-1 0,2 4 0,-1 1 0,-3-6 0,1 1 0,-6-10 0,6-3 0,-7-14 0,4-6 0,-8-21 0,20 7 0,-20-7 0,25-25 0,-7 2 0,-2-7 0,3 3 0,1-5 0,1 4 0,-1 3 0,1 5 0,-1 8 0,1 7 0,0 5 0,1 7 0,-1 12 0,-3 8 0,0 5 0,-6-2 0,8 20 0,-15-18-3871,4 2-1160,-6-9 0,6 0-516</inkml:trace>
          <inkml:trace contextRef="#ctx0" brushRef="#br3" timeOffset="163503.8872">9473 4805 16770,'31'-23'4644,"-14"11"387,12 3-516,-6-9-2708,21 13-1807,-3-11 0,9 5 0,-7-3 0,1-1 0,-6-2 0,-8 1 0,-11-2 0,-10 2 0,-9-2 0,0 18 0,-32-23 0,2 18 0,-4 3 0,-1 2 0,-1 9 0,-1 5 0,8 9 0,4 2 0,9 7 0,9 2 0,7 5 0,0-2 0,20 6 0,5-7 0,16 1 0,-2-16-517,27 17-1805,-6-28-2322,9-4-129,3-6 129,4-7-258</inkml:trace>
          <inkml:trace contextRef="#ctx0" brushRef="#br3" timeOffset="163878.2879">10619 4713 16383,'9'-50'4515,"-23"30"387,-10 11-387,-20-8-2709,15 17-1160,-10 0-646,7 3 0,0 6 0,7 4 0,6-3 0,19-10 0,-9 27 0,9-27 0,23 25 0,7-11 0,9 4 0,8 1 0,2 3 0,5 1 0,-3 4 0,-3-1 0,-10 1 0,-6 3 0,-14-5 0,-11 2 0,-9-8 0,-19 1 0,-11-9 0,-9-4 0,-7-7 0,-6 0 0,1 0 0,-2-7 0,10 5 0,-6-20-1291,17 17-3611,4-9-129,14 9 0,16 5-387</inkml:trace>
          <inkml:trace contextRef="#ctx0" brushRef="#br3" timeOffset="164268.2885">10886 4859 17802,'135'-9'4773,"-64"5"129,-3-5-129,1 4-4256,-9-9-517,-1 3 0,-11-3 0,-7-2 0,-14-4 0,-9 2 0,-15-1 0,-3-1 0,-12 1 0,-11 3 0,-9 1 0,-4 5 0,-3 4 0,-4 5 0,-3 1 0,1 9 0,1 8 0,5 5 0,5 6 0,6 6 0,8 5 0,13 7 0,7 4 0,18 0 0,15 0 0,14-8 0,11-4 0,5-10 0,6-3 0,-5-23 0,14-2-4000,-17-5-1031,-6-11 0,-7-6-387</inkml:trace>
        </inkml:traceGroup>
        <inkml:traceGroup>
          <inkml:annotationXML>
            <emma:emma xmlns:emma="http://www.w3.org/2003/04/emma" version="1.0">
              <emma:interpretation id="{0A3E8D87-EA40-42B4-B2DB-897BAC7A095E}" emma:medium="tactile" emma:mode="ink">
                <msink:context xmlns:msink="http://schemas.microsoft.com/ink/2010/main" type="inkWord" rotatedBoundingBox="15631,16150 20003,16126 20011,17572 15639,17596"/>
              </emma:interpretation>
              <emma:one-of disjunction-type="recognition" id="oneOf11">
                <emma:interpretation id="interp55" emma:lang="en-US" emma:confidence="1">
                  <emma:literal>values</emma:literal>
                </emma:interpretation>
                <emma:interpretation id="interp56" emma:lang="en-US" emma:confidence="0">
                  <emma:literal>value's</emma:literal>
                </emma:interpretation>
                <emma:interpretation id="interp57" emma:lang="en-US" emma:confidence="0">
                  <emma:literal>Values</emma:literal>
                </emma:interpretation>
                <emma:interpretation id="interp58" emma:lang="en-US" emma:confidence="0">
                  <emma:literal>valves</emma:literal>
                </emma:interpretation>
                <emma:interpretation id="interp59" emma:lang="en-US" emma:confidence="0">
                  <emma:literal>Value's</emma:literal>
                </emma:interpretation>
              </emma:one-of>
            </emma:emma>
          </inkml:annotationXML>
          <inkml:trace contextRef="#ctx0" brushRef="#br3" timeOffset="150945.8651">12874 4481 15738,'20'-8'5031,"-20"8"129,23 16-387,-23-16-3225,12 49-1031,-1-17-517,7 15 0,-2-3 0,0 8 0,-2-2 0,-1-2 0,3-2 0,-2-7 0,-2-7 0,1-7 0,-13-25 0,26 14 0,-26-14 0,32-32 0,-12-5 0,0-11 0,-1-11 0,6-9 0,-2 1 0,-3 1 0,-1 9 0,-6 9 0,3 12 0,-11 6 0,20 23-4774,-25 7-515,7 16 129,-7 9-387</inkml:trace>
          <inkml:trace contextRef="#ctx0" brushRef="#br3" timeOffset="151460.6661">13856 4674 13029,'-9'-54'4902,"-5"29"-258,-2 4-129,16 21-2967,-46-25-645,16 25-387,-10 0-129,3 11-129,0 7-258,1 8 129,4 4 129,9 6-129,5 0-129,11 3 129,7-4-258,2-1 129,10-2 0,6-3 0,2-8-129,5-7 129,0-7 129,5-7 0,-4-3 258,5-10 0,-5-12 129,5 2-386,-8-5-130,2 5 0,-4 1 0,0 8 0,2 7 0,2 5 0,4 6 0,3 12 0,3 12 0,-1-6 0,14 26-1936,-7-22-3095,-3 5-258,-6-8-129,0-4-258</inkml:trace>
          <inkml:trace contextRef="#ctx0" brushRef="#br3" timeOffset="151819.4667">14564 3795 12771,'0'-141'5160,"0"90"-387,-2 8 258,1 27-2967,-14-2-903,15 18-516,-17 16 0,11 25-128,-3 14-517,6 22 0,-3 12 0,6 16 0,0 5 0,0 4 0,8 0 0,-3-15 0,11-4-130,-11-30-1418,24 3-2451,-15-25-1161,6-13 129,-1-14-516,4-11 0</inkml:trace>
          <inkml:trace contextRef="#ctx0" brushRef="#br3" timeOffset="152193.8673">14833 4458 10965,'16'-49'4773,"-16"49"0,0 0 129,0 0-2580,0 14-903,7 16-645,-7-5 129,7 14-387,-5-3 0,5 3-258,-2-2 0,4 0-129,-2-6 0,4-6-129,0-6-129,-11-19 0,28 14 129,-10-14 0,3-12 0,2-11 129,0-6 130,4-3-259,0-7 0,1 2 0,-1 0 0,1 5 0,-3 5 0,2 7 0,-4 10 0,2 10 0,-4 5 0,-1 14 0,-2 8 0,-4 0 0,4 10 0,-16-14-1162,8 11-3740,-8-13-516,2 1 129,-4-22-387</inkml:trace>
          <inkml:trace contextRef="#ctx0" brushRef="#br3" timeOffset="152552.668">15436 4563 13803,'53'-35'5160,"-17"31"-387,5-1-129,21 5-3225,-5-4-387,16 3-387,-4-8-129,4 3-258,-5-4-129,-11-5 129,-11-2-128,-14-5-130,-16 1 0,-16 0 0,-5-1 0,-20 6 0,-11 6 0,-7 6 0,-3 4 0,-2 14 0,4 8 0,6 10-130,12 5 260,11 6-260,15-1 260,9 3-130,20-3 0,13-2 0,12-3 0,3-9-259,7 3-644,-13-30-1419,4 12-2709,-5-13 0,-4-5-387,-5-15 0</inkml:trace>
          <inkml:trace contextRef="#ctx0" brushRef="#br3" timeOffset="152895.8686">17122 4259 11094,'13'18'4902,"-13"-18"-387,19 27-645,-19-27-1677,0 0-774,16 10-516,-16-10-129,16 11-129,-16-11-129,20 11 0,-20-11-129,17 5-129,-17-5 0,0 0 0,22 2-129,-22-2 1,0 0-130,0 0-259,0 0-386,0 0-1032,0 0-3225,0 0-258,-11 0-258,11 0 0</inkml:trace>
          <inkml:trace contextRef="#ctx0" brushRef="#br3" timeOffset="165219.8902">16823 4389 11739,'20'-12'5031,"-4"-15"-387,-16 27 258,-25-27-3225,25 27-774,-43-5-258,17 5-258,-6 0-129,0 11-129,-4 3-129,6 0 0,3 4 0,7-2 0,8 2-129,8-2 0,6 1 129,20-1-129,17 0 129,14 2 0,11 0 129,9 3-129,4 2 129,1 2 0,-7-2 258,-11 2-258,-13-3 258,-19 3-129,-19-8-129,-9 3 129,-21-8-129,-15-1 129,-10-4-129,-8-3 0,-8-2 0,0-2-129,1-4 130,5-7-130,2 1 0,6-5-130,9 3 1,7-4-258,12 9-258,-3-13-1161,23 20-2967,0 0-258,0 0-258,16-12 0</inkml:trace>
        </inkml:traceGroup>
        <inkml:traceGroup>
          <inkml:annotationXML>
            <emma:emma xmlns:emma="http://www.w3.org/2003/04/emma" version="1.0">
              <emma:interpretation id="{5863FE93-47D6-435E-890A-754A98B08FDD}" emma:medium="tactile" emma:mode="ink">
                <msink:context xmlns:msink="http://schemas.microsoft.com/ink/2010/main" type="inkWord" rotatedBoundingBox="20787,16449 22964,16437 22973,17978 20795,17990"/>
              </emma:interpretation>
              <emma:one-of disjunction-type="recognition" id="oneOf12">
                <emma:interpretation id="interp60" emma:lang="en-US" emma:confidence="1">
                  <emma:literal>for</emma:literal>
                </emma:interpretation>
                <emma:interpretation id="interp61" emma:lang="en-US" emma:confidence="0">
                  <emma:literal>far</emma:literal>
                </emma:interpretation>
                <emma:interpretation id="interp62" emma:lang="en-US" emma:confidence="0">
                  <emma:literal>fon</emma:literal>
                </emma:interpretation>
                <emma:interpretation id="interp63" emma:lang="en-US" emma:confidence="0">
                  <emma:literal>foe</emma:literal>
                </emma:interpretation>
                <emma:interpretation id="interp64" emma:lang="en-US" emma:confidence="0">
                  <emma:literal>For</emma:literal>
                </emma:interpretation>
              </emma:one-of>
            </emma:emma>
          </inkml:annotationXML>
          <inkml:trace contextRef="#ctx0" brushRef="#br3" timeOffset="166249.492">18029 4679 11610,'16'-36'4902,"20"26"-516,21 4 258,26 6-2967,-1-5-774,28 3-387,3-5-129,11 0-129,4-4-129,-3 1 0,-15-3-129,-16 1 258,-21-4-129,-23 2 129,-29-2-258,-21 16 258,-14-22-258,-20 19 258,-7-1-258,-3 4 129,3 9-129,5 9 0,11 5 258,8 4-258,10 3 129,7 0-129,10 0 258,15-1-129,4-6 129,4-7 0,3-11-129,-2-5 129,-2-9-129,-6-14 1,-6-9-260,-9-9-128,-1-3-387,-10-11-387,13 14-2838,-13-6-1290,5 12 129,-1 3-387,5 14-387</inkml:trace>
          <inkml:trace contextRef="#ctx0" brushRef="#br3" timeOffset="165828.2913">18141 4385 11739,'79'-3'5031,"-46"-6"-516,-2-2 387,-5-12-2967,8 13-1032,-11-17-129,7 4-516,-6-9 129,2 0-129,-4-7-129,-3-2 0,-6-6 0,-6-1-129,-5 2 0,-2 2 0,-13 4 0,-5 7 0,-3 6 129,0 11-129,-4 14 0,2 11 129,3 20 0,4 15 0,4 13 129,6 11 0,3 10 0,3 11 130,3 1-388,11 7 0,1-1 0,2 7 0,1-4 0,2 6 0,-2-7 0,-4-2 0,-3-7 0,-6-11 0,-3-8 0,-2-19 0,-2-4 0,-12-28 0,6 8-904,-22-25-4256,14-4-129,-5-21-129,1-6-129</inkml:trace>
          <inkml:trace contextRef="#ctx0" brushRef="#br3" timeOffset="166733.0929">19449 4592 15867,'83'35'5418,"-35"-17"-258,-3-9-258,6 5-3870,-6-10-644,3-1-388,-9-3 0,-2 0 0,-6-12 0,-3-6 0,-8-3 0,-8-6 0,-3-3 0,-9-2 0,0 0 0,-5-2 0,-6 7 0,-10 1-130,3 8-773,-7-2 129,5 15-129,-6-6 0,10 11 0,-7 0 258,23 0 0,-24 4 258,24-4 129,0 0 258,0 0 258,9 5 129,-9-5 129,36 0 258,-18-9 0,12 9 0,-7-9 0,7 9-129,-5-5 0,7 5-129,-9 0-128,8 2-388,-6 5 0,1 5 0,-3 4 0,4 8 0,-4 2 0,-3 4 0,-1 8 0,-12-4 0,16 14-3742,-23-6-1418,-5 5 0,-18-1-774</inkml:trace>
        </inkml:traceGroup>
      </inkml:traceGroup>
      <inkml:traceGroup>
        <inkml:annotationXML>
          <emma:emma xmlns:emma="http://www.w3.org/2003/04/emma" version="1.0">
            <emma:interpretation id="{9B1B0BE2-8660-470B-8944-C3AD1E0A4D8F}" emma:medium="tactile" emma:mode="ink">
              <msink:context xmlns:msink="http://schemas.microsoft.com/ink/2010/main" type="line" rotatedBoundingBox="1930,17976 20195,17872 20201,18995 1937,19099"/>
            </emma:interpretation>
          </emma:emma>
        </inkml:annotationXML>
        <inkml:traceGroup>
          <inkml:annotationXML>
            <emma:emma xmlns:emma="http://www.w3.org/2003/04/emma" version="1.0">
              <emma:interpretation id="{B58AAC17-CB32-49D2-8D9B-ABC44ADC902B}" emma:medium="tactile" emma:mode="ink">
                <msink:context xmlns:msink="http://schemas.microsoft.com/ink/2010/main" type="inkWord" rotatedBoundingBox="1932,18252 2596,18248 2599,18677 1934,18680"/>
              </emma:interpretation>
              <emma:one-of disjunction-type="recognition" id="oneOf13">
                <emma:interpretation id="interp65" emma:lang="en-US" emma:confidence="1">
                  <emma:literal>a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cr</emma:literal>
                </emma:interpretation>
                <emma:interpretation id="interp68" emma:lang="en-US" emma:confidence="0">
                  <emma:literal>or</emma:literal>
                </emma:interpretation>
                <emma:interpretation id="interp69" emma:lang="en-US" emma:confidence="0">
                  <emma:literal>Cr</emma:literal>
                </emma:interpretation>
              </emma:one-of>
            </emma:emma>
          </inkml:annotationXML>
          <inkml:trace contextRef="#ctx0" brushRef="#br3" timeOffset="167778.2947">-465 5744 10191,'16'0'5031,"-16"0"-258,0 0 129,0 0-2709,-1-33-774,1 33-258,-29-29-387,9 19-258,-12-8-129,2 9 0,-7 0-258,3 9 129,-5 2 0,3 16-258,4 6 129,4 8-129,5 6 0,3 3 0,8 5 0,5-3-129,7-2-129,0-6 129,10-3-129,5-3 0,4-10 129,2-3 0,4-7-129,-2-5 387,2-4 0,4-9 258,-4-11 0,3-3 0,-5-7 1,6 1-388,-8-8 0,6 5 0,-6 2 0,2 5 0,2 9 0,0 5 0,2 9 0,-1 2 0,3 16 0,-2 6 0,8 17 0,-21-9-4903,18 7-644,-5-5 387,7 2-774</inkml:trace>
        </inkml:traceGroup>
        <inkml:traceGroup>
          <inkml:annotationXML>
            <emma:emma xmlns:emma="http://www.w3.org/2003/04/emma" version="1.0">
              <emma:interpretation id="{6538F04C-09A7-4A36-8437-E4A608127E1B}" emma:medium="tactile" emma:mode="ink">
                <msink:context xmlns:msink="http://schemas.microsoft.com/ink/2010/main" type="inkWord" rotatedBoundingBox="3468,17967 7455,17944 7462,19067 3475,19090"/>
              </emma:interpretation>
              <emma:one-of disjunction-type="recognition" id="oneOf14">
                <emma:interpretation id="interp70" emma:lang="en-US" emma:confidence="1">
                  <emma:literal>typical</emma:literal>
                </emma:interpretation>
                <emma:interpretation id="interp71" emma:lang="en-US" emma:confidence="0">
                  <emma:literal>typo-cal</emma:literal>
                </emma:interpretation>
                <emma:interpretation id="interp72" emma:lang="en-US" emma:confidence="0">
                  <emma:literal>typo-cat</emma:literal>
                </emma:interpretation>
                <emma:interpretation id="interp73" emma:lang="en-US" emma:confidence="0">
                  <emma:literal>Typical</emma:literal>
                </emma:interpretation>
                <emma:interpretation id="interp74" emma:lang="en-US" emma:confidence="0">
                  <emma:literal>type-cal</emma:literal>
                </emma:interpretation>
              </emma:one-of>
            </emma:emma>
          </inkml:annotationXML>
          <inkml:trace contextRef="#ctx0" brushRef="#br3" timeOffset="168542.6961">722 5789 10449,'-14'-18'5160,"14"0"-387,14 15 129,27 6-2709,-8-3-1032,26 0-387,-5 0-258,13 0-258,-5 0 0,-1 0-129,-6-1-129,-11-3 129,-12 0 0,-8 4 0,-24 0 129,21 0 0,-21 0 0,0 0 129,0 0-129,0 15 130,0-15-388,2 28 0,7-8 0,7 1 0,3 2 0,4 2 0,2-4 0,4-3 0,-1-7 0,2-4 0,-3-7 0,2-2 0,-6-10 0,2-11 0,-2-4 0,-4 0 0,-3 1 0,-2 2 0,-3 3 0,-11 21 0,14-18 0,-14 18 0,4 16 0,-4 13 0,0 5 0,0 8 0,-2 12 0,-3-1 0,5 9 0,-9-12 0,11 18-3613,-2-22-1805,0 2 0,0-14-387,0-8 0</inkml:trace>
          <inkml:trace contextRef="#ctx0" brushRef="#br3" timeOffset="168059.0952">715 5451 15093,'48'-57'5418,"-32"43"-129,-16 14-129,0 0-3741,19 25-1031,-17 7-388,5 10 0,0 8 0,2 7 0,0 5 0,-2 1 0,6 2 0,-10-8 0,11 7-130,-14-33-2192,9 6-2838,-9-14-258,0-23-129,0 0-258</inkml:trace>
          <inkml:trace contextRef="#ctx0" brushRef="#br3" timeOffset="169026.2969">1858 5951 13803,'13'-54'5547,"-13"54"-258,0 0-129,23 11-3096,-23 7-1160,12 19-904,-6 6 0,4 12 0,-1 6 0,0 3 0,2 0 0,-6-4 0,8-3 0,-10-18-259,11-3-515,-14-36-129,18 26-129,-16-36 0,14-8 129,-12-26 129,6-1 258,-8-17 0,3 0 258,-5-8 258,0-5 258,0 13 129,-7-4 129,7 24 129,-3-6 129,6 21 0,4-3 0,22 23 0,-2-4-129,19 11 0,-4 0 0,12 9-515,-6 1-130,2 8 0,-8 0 0,-11 3 0,-15 1 0,-15-3 0,-8 1 0,-25-6 0,-7 4 0,-18-13-646,9 15-773,-23-20-2967,21 0-903,6-9 129,15 2-516</inkml:trace>
          <inkml:trace contextRef="#ctx0" brushRef="#br3" timeOffset="169244.6973">2474 5787 13029,'64'-7'5676,"-41"7"-516,-2 5 0,-21-5-2838,25 20-1032,-25-20-1160,22 41-130,-12-16 0,1 1 0,1 8 0,-12-18-3355,6 13-1934,-1-12 129,-5-17-516,0 0-258</inkml:trace>
          <inkml:trace contextRef="#ctx0" brushRef="#br3" timeOffset="169385.0975">2709 5563 13545,'3'-55'4773,"3"32"-645,20 23-2580,-4 10-5031,-1-4-1032,11 10-387,0 0-516</inkml:trace>
          <inkml:trace contextRef="#ctx0" brushRef="#br3" timeOffset="170243.099">3429 5739 14835,'14'-21'5160,"-14"21"-258,-9-18-387,9 18-3741,-33-2-516,4 2-129,-5 13-129,1 4-129,2 7 129,3 2-129,8 6 258,10 2-258,8 2 129,4-3 0,21 1-129,11-4 258,10-1 0,11-6 0,6-5 0,4-2 129,5-11 0,1 1 129,-5-6 0,0-8-129,-10-9 0,-4-5 1,-11-6-259,-7-6 0,-11-2 0,-11-3 0,-12 6 0,-1 2 0,-17 6 0,-5 11 0,-6 7 0,-3 7 0,-2 4 0,2 10 0,6 5 0,3 1 0,3 1 0,6 1 0,3-1 0,4-1 0,7-1 0,0-1-130,2-2-128,-2-16 129,21 25-129,-21-25 258,30 5 0,-8-5 258,-3-3 0,4-8 1,-1-2-259,1-1 0,2 2 0,1 3 0,3 7 0,1 2 0,2 4 0,0 10 0,4 5 0,-4 1 0,7 10-259,-11-17-644,17 12-645,-22-25-516,25 7-516,-23-25-645,21 7 129,-17-31 387,15 8 387,-15-18 903,4-3 1161,-2 3 1290,-17-20 1161,14 16 516,-22-20 258,13 24-129,-19-19-258,13 32-387,-13-16-516,3 26-387,-3 1-386,0 28-904,0 0 0,9 12 0,-4 19 0,2 17 0,1 5 0,2 11 0,3 13 0,-11-15 0,8 16-5161,-6-7-386,-2 0 0,-2-1-645</inkml:trace>
        </inkml:traceGroup>
        <inkml:traceGroup>
          <inkml:annotationXML>
            <emma:emma xmlns:emma="http://www.w3.org/2003/04/emma" version="1.0">
              <emma:interpretation id="{135FF345-ACAA-4795-BBE1-F530B2429566}" emma:medium="tactile" emma:mode="ink">
                <msink:context xmlns:msink="http://schemas.microsoft.com/ink/2010/main" type="inkWord" rotatedBoundingBox="8339,18125 11594,18107 11598,18736 8342,18755"/>
              </emma:interpretation>
              <emma:one-of disjunction-type="recognition" id="oneOf15">
                <emma:interpretation id="interp75" emma:lang="en-US" emma:confidence="0">
                  <emma:literal>cores</emma:literal>
                </emma:interpretation>
                <emma:interpretation id="interp76" emma:lang="en-US" emma:confidence="0">
                  <emma:literal>cows</emma:literal>
                </emma:interpretation>
                <emma:interpretation id="interp77" emma:lang="en-US" emma:confidence="0">
                  <emma:literal>cares</emma:literal>
                </emma:interpretation>
                <emma:interpretation id="interp78" emma:lang="en-US" emma:confidence="0">
                  <emma:literal>cones</emma:literal>
                </emma:interpretation>
                <emma:interpretation id="interp79" emma:lang="en-US" emma:confidence="0">
                  <emma:literal>caws</emma:literal>
                </emma:interpretation>
              </emma:one-of>
            </emma:emma>
          </inkml:annotationXML>
          <inkml:trace contextRef="#ctx0" brushRef="#br3" timeOffset="176139.9094">5841 5634 10449,'27'-44'4773,"-27"26"258,0 2-387,0 16-1677,-32-29-1161,32 29-645,-45-14-387,20 12-129,-7 1-258,4 2-257,-1 10-130,5 7 0,0 5 0,7 7 0,2 2 0,5 6 0,3 4 0,5 1 0,2 3 0,5-1 0,11-3 0,7-2 0,6-3 0,6-9 0,10-3 0,3-9-259,9-3 130,-2-11-387,11 1-129,-9-12-387,14 7-645,-18-28-387,18 19-258,-23-28 0,18 16 387,-23-19 903,1 4 258,-10 4 1419,-18-14 516,5 27 774,-21-20 387,0 41 129,-16-39-258,16 39-516,-24-4-387,24 4-387,-18 20-773,18 3-130,-2 2 0,2 7 0,2 0 0,8 4 0,-1-4 0,2-2 0,-2-7 0,-9-23 0,12 27 0,-12-27 0,0 0 0,9-18 0,-7-7 0,-2-9 0,0-3 0,0-2 0,0-6 0,0 3 0,0-1 0,0 9 0,0 7 0,0 6 0,0 21 0,2-20 0,-2 20 0,19 13 0,-3 6 0,6 6 0,1 4 0,7 5 0,6-1 0,-1 5 0,4-6 0,0-6 0,1-1 0,-1-7 0,-2-5 0,-1-10 0,-1-3 0,-1-5 0,-4-11 0,2-7 0,-1-8 0,-1-2 0,0-5 0,2 3 0,-2-3 0,-1 6 0,-4 4 0,-4 7 0,-3 6 0,-18 15 0,23-1 0,-23 1 0,14 30 0,-10 0 0,1 6 0,0 6 0,2 6 0,2 2 0,4 0 0,-3-6 0,8 4 0,-4-10 0,11 4 0,-9-22-646,24 16-1418,-23-36-645,26 14-516,-16-25 258,24 4 258,-17-28 645,16 4 387,-13-10 1161,-1-8 1032,-1 11 1548,-19-13 516,6 19 0,-22-13 258,3 27-387,-17-14-387,14 32-516,-30-17-387,30 17-386,-34 7-775,22 16 0,-3-2 0,10 13 0,0 1 0,5 6 0,0 2 0,10-2 0,6 0 0,2-7 0,3-4 0,1-9 0,1-5 0,0-10 0,0-6 0,-1-13 0,-3-10 0,-1-9 0,-7-9 0,-3-3 0,-8-8 0,0 2 0,-7 2 0,-9 2 0,6 12 0,-12-1 0,22 35-1678,-14-20-3353,14 20 0,0 0-129,-7 23-387</inkml:trace>
          <inkml:trace contextRef="#ctx0" brushRef="#br3" timeOffset="174689.1069">5665 5755 5418,'-9'-28'3483,"9"28"-516,0 0 0,0 0-2580,2-18-903,-2 18-1419,0 0-1161,0 0 129,18-2-645,-18 2 645</inkml:trace>
          <inkml:trace contextRef="#ctx0" brushRef="#br3" timeOffset="176561.1101">8467 5684 18060,'55'-23'4773,"-55"23"129,0 0-387,0 0-3998,-16-13-517,-7 13 0,-6 2 0,-1 5 0,3 6 0,2-1 0,9 4 0,9 0-259,7 2 259,11 2 0,14 1 129,12 6 1,9-4-130,8 5 0,1 2 0,7 2 0,-9 0 0,-1 2 0,-11-4 0,-9 1 0,-16-5 0,-14-2 0,-8-8 0,-18-4 0,-14-8 0,-6-4 0,-6 0 0,-5-13 0,1-1 0,1-6 0,9 6 0,-1-5 0,13 10 0,-5-18-904,15 18-3998,6-3-129,16 12 0,0 0-129</inkml:trace>
        </inkml:traceGroup>
        <inkml:traceGroup>
          <inkml:annotationXML>
            <emma:emma xmlns:emma="http://www.w3.org/2003/04/emma" version="1.0">
              <emma:interpretation id="{74C9CDBC-D7E4-4478-AB1F-13A7D18F12E5}" emma:medium="tactile" emma:mode="ink">
                <msink:context xmlns:msink="http://schemas.microsoft.com/ink/2010/main" type="inkWord" rotatedBoundingBox="12664,18086 20182,17832 20209,18644 12691,18898"/>
              </emma:interpretation>
              <emma:one-of disjunction-type="recognition" id="oneOf16">
                <emma:interpretation id="interp80" emma:lang="en-US" emma:confidence="0">
                  <emma:literal>Inverter</emma:literal>
                </emma:interpretation>
                <emma:interpretation id="interp81" emma:lang="en-US" emma:confidence="0">
                  <emma:literal>Inventor</emma:literal>
                </emma:interpretation>
                <emma:interpretation id="interp82" emma:lang="en-US" emma:confidence="0">
                  <emma:literal>Investor</emma:literal>
                </emma:interpretation>
                <emma:interpretation id="interp83" emma:lang="en-US" emma:confidence="0">
                  <emma:literal>Inverters</emma:literal>
                </emma:interpretation>
                <emma:interpretation id="interp84" emma:lang="en-US" emma:confidence="0">
                  <emma:literal>Inverter.</emma:literal>
                </emma:interpretation>
              </emma:one-of>
            </emma:emma>
          </inkml:annotationXML>
          <inkml:trace contextRef="#ctx0" brushRef="#br3" timeOffset="177185.1112">9907 5593 15351,'-3'-41'4773,"3"41"0,35-25-387,10 25-2709,-8-10-645,24 10-516,-1-4-257,1 2-647,6 10-1547,-10-1-2580,-16 5-129,-14 1-129,-17 3-129</inkml:trace>
          <inkml:trace contextRef="#ctx0" brushRef="#br3" timeOffset="177387.9116">9938 5983 14835,'55'32'4515,"-14"-14"-258,5-6-258,9-12-2322,4 13-1548,5 4-1161,-9-8-3096,-2-9 0,1 0-129,-12-7-387</inkml:trace>
          <inkml:trace contextRef="#ctx0" brushRef="#br3" timeOffset="176966.7109">10050 5684 17157,'7'-27'4902,"-7"27"0,0 0-129,0 0-3740,16 0-1033,-11 20 0,4 10 0,0 4 0,3 5 0,4 4 0,-3-1 0,5 6 0,-13-12 0,13 17-1549,-13-24-3095,-5-1-258,0-12 129,0-16-516</inkml:trace>
          <inkml:trace contextRef="#ctx0" brushRef="#br3" timeOffset="177793.5123">10610 5785 16899,'0'0'4773,"0"0"129,-4 15-129,17 17-3483,-8-6-1160,11 12-130,-7-5 0,4 5 0,-3-1 0,-4-5 0,2 2 0,-6-11 0,4-3 0,-6-20 0,0 0-388,0 0 130,14-13 129,-4-13 258,1-10 258,5 0-128,-2-5-259,8 4 0,-6 2 0,7 8 0,-2 2 0,4 9 0,-2 7 0,4 9 0,0 9 0,-1 16 0,-1 2 0,2 10 0,-4 2 0,-7 0 0,4 9 0,-17-26-130,22 15-3998,-25-37-903,23 28-129,-23-28-129,27-5 258</inkml:trace>
          <inkml:trace contextRef="#ctx0" brushRef="#br3" timeOffset="178074.3128">11206 5945 14448,'-2'-49'4773,"-3"33"-258,-1 0 258,6 16-2322,0 0-1032,25 10-1031,-25-10-388,39 41 0,-14-16 0,6 9 0,-1-4 0,0 4 0,-3-7 0,-4-4 0,-4-9 0,1-9 0,-4-5 0,-4-16 0,1-12 0,-4-9 0,0-8 0,1-3 0,5 2 0,-5-2 0,8 14 0,-7-9 0,19 24-3871,-14 1-1160,5 13-129,-5 1-129,-16 4-129</inkml:trace>
          <inkml:trace contextRef="#ctx0" brushRef="#br3" timeOffset="178791.9141">11766 5873 14706,'77'8'4902,"-33"-8"-387,4 0 129,13 2-2838,-20-11-774,8-1-387,-11-8-128,-4 0-517,-15-3 0,-12-1 0,-7 1 0,-12 3 0,-13 4 0,-7 2 0,-4 8 0,-3 4 0,2 4-130,-1 10 1,10 9 0,-1 2 0,12 10 0,4-1 0,11 7 0,2 2 129,18-2 129,12 1 0,8-1 0,13 0 258,8-9-257,10 0-130,4-18 0,7 1 0,-1-10 0,-1-5 0,-5-12 0,-7-12 0,-11-11 0,-11-6 0,-12-2 0,-10-8 0,-13-3 0,-9 3 0,-2 3 0,-12 5 0,-4 9 0,-7 6 0,2 14 0,-2 1 0,5 11 0,-1 1 0,21 1 0,-25 7-259,25-7 130,-3 16-129,3-16 129,12 14 129,6-9 0,5-1 258,4-4-129,3 2 259,-2-2-388,3 0 0,-5 0 0,4 0 0,-6-4 0,2 4 0,-4 0 0,2 0 0,0 0 0,1 9 0,-1 2 0,3 3 0,-2 4 0,-4 5 0,2 5 0,-8 2 0,1 11 0,-16-18-1420,7 20-3482,-7-7-258,0 3-129,-4-9-258</inkml:trace>
          <inkml:trace contextRef="#ctx0" brushRef="#br3" timeOffset="179119.5146">13444 5574 14577,'53'-103'5031,"-34"56"0,1 15-129,-20-3-3096,13 26-774,-13 9-644,17 3-388,-11 19 0,1 11 0,0 8 0,2 11 0,-4 5 0,2 7 0,-3 0 0,1 2 0,2 0 0,-3-6 0,3 1 0,-5-19 0,14 15-1033,-16-34-3353,5 0-1032,-5-23 387,0 0-516,0 0-129</inkml:trace>
          <inkml:trace contextRef="#ctx0" brushRef="#br3" timeOffset="179868.3159">13401 5762 13416,'23'-10'4902,"25"10"129,20 0-258,5-8-2580,28 10-1032,0-2-516,19 0-258,0-3-128,3-4-259,-9-2 0,-11-2 0,-19-3-130,-20 0 1,-21-1 0,-26-1 129,-17 16-129,-16-21 0,-12 17-129,-11 4 129,0 2-129,-2 11 129,3 8 0,3 6 0,10 6 0,4 5 129,10 1 0,9 2-129,4 0 387,17 0-129,12-6-129,11-1 387,8-7-129,11-6 0,-1-8 129,8-5-128,-4-8-259,3-1 0,-4-19 0,-7-3 0,-4-11 0,-6-3 0,-8-9 0,-8-2 0,-9-2 0,-8-2 0,-10 6 0,-3 5 0,-10 7 0,-12 4 0,1 16-388,-8-4-257,6 18 129,-3-4-129,10 4 0,-2 0 258,18 0 0,-9 16 258,9-16 258,11 18 0,6-16 258,10 7 0,0-9 129,10 3 0,-5-3-129,7 0 0,-7 0 0,4 0-129,-8 0 1,1 2-259,-6 2 0,-2 3 0,-3 2 0,0 5 0,-2-2 0,-4 8 0,1 1 0,-1 6 0,-3 3 0,0 2 0,-2 2 0,-3 3 0,-1 1 0,-3-12 0,2 12-904,-2-38-902,0 37-3225,0-37-129,0 29-129,0-29-129</inkml:trace>
          <inkml:trace contextRef="#ctx0" brushRef="#br3" timeOffset="180133.5164">15793 5732 12126,'82'-32'4902,"-37"18"-387,1 5 129,13 9-3354,-8-13-129,17 13-516,-1-7 0,19 7-129,6-7-129,15 7-129,7-3 0,7 3-129,1 0 0,-1 0-387,4 5-774,-25-1-3612,-3 8-516,-18-3 258,-19 2-774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06.2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8B9CE0-1F52-4E56-BE91-DB59B819A4E6}" emma:medium="tactile" emma:mode="ink">
          <msink:context xmlns:msink="http://schemas.microsoft.com/ink/2010/main" type="writingRegion" rotatedBoundingBox="1738,747 16230,894 16221,1823 1729,1676"/>
        </emma:interpretation>
      </emma:emma>
    </inkml:annotationXML>
    <inkml:traceGroup>
      <inkml:annotationXML>
        <emma:emma xmlns:emma="http://www.w3.org/2003/04/emma" version="1.0">
          <emma:interpretation id="{51FDBD07-906C-4225-AD4A-D74C1DEBAD28}" emma:medium="tactile" emma:mode="ink">
            <msink:context xmlns:msink="http://schemas.microsoft.com/ink/2010/main" type="paragraph" rotatedBoundingBox="1738,747 16230,894 16221,1823 1729,1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33BA23-CBC0-4798-8E1C-6F339239ECD5}" emma:medium="tactile" emma:mode="ink">
              <msink:context xmlns:msink="http://schemas.microsoft.com/ink/2010/main" type="line" rotatedBoundingBox="1738,747 16230,894 16221,1823 1729,1676"/>
            </emma:interpretation>
          </emma:emma>
        </inkml:annotationXML>
        <inkml:traceGroup>
          <inkml:annotationXML>
            <emma:emma xmlns:emma="http://www.w3.org/2003/04/emma" version="1.0">
              <emma:interpretation id="{57B3BDB4-94AB-496D-B4C2-DB8D2EC34C41}" emma:medium="tactile" emma:mode="ink">
                <msink:context xmlns:msink="http://schemas.microsoft.com/ink/2010/main" type="inkWord" rotatedBoundingBox="1737,936 5320,973 5313,1665 1730,1629"/>
              </emma:interpretation>
              <emma:one-of disjunction-type="recognition" id="oneOf0">
                <emma:interpretation id="interp0" emma:lang="en-US" emma:confidence="0">
                  <emma:literal>CMOS</emma:literal>
                </emma:interpretation>
                <emma:interpretation id="interp1" emma:lang="en-US" emma:confidence="0">
                  <emma:literal>(MOs</emma:literal>
                </emma:interpretation>
                <emma:interpretation id="interp2" emma:lang="en-US" emma:confidence="0">
                  <emma:literal>(MOS</emma:literal>
                </emma:interpretation>
                <emma:interpretation id="interp3" emma:lang="en-US" emma:confidence="0">
                  <emma:literal>(Mos</emma:literal>
                </emma:interpretation>
                <emma:interpretation id="interp4" emma:lang="en-US" emma:confidence="0">
                  <emma:literal>(mos</emma:literal>
                </emma:interpretation>
              </emma:one-of>
            </emma:emma>
          </inkml:annotationXML>
          <inkml:trace contextRef="#ctx0" brushRef="#br0">368 91 8514,'0'-29'4902,"0"29"-129,-9-19-774,-11-3-1806,20 22-516,-23-14-645,23 14-387,-30-6-129,14 6-129,-5 0-258,-1 11 129,-3 5-129,1 8 0,-3 3 0,-2 5 0,1 2 129,3 6-258,0 0 258,6 1-258,4 1 258,8-3-258,5-1 258,4-2-258,11-2 0,10-1 129,5-8 0,8 0 0,1-5 0,6-4 0,0-1-387,-2-10 0,5 4-387,-11-11-1032,17-3-3225,-13-2-129,0-4-129,-3-3-258</inkml:trace>
          <inkml:trace contextRef="#ctx0" brushRef="#br0" timeOffset="858.0016">987 55 10191,'0'0'4902,"0"0"-129,0 0 258,0 0-2838,-4 15-1032,3 8-516,1 15-129,0 2 129,8 12-258,-2-2 0,4 6-129,-2-5 0,-3-3-258,-1-4 129,1-12 0,-3-7-129,-2-9 0,0-16 129,0 0-129,-9 0 0,2-18 0,-2-12 0,0-8 0,0-7-129,-2-6 129,2-1-129,4 2 258,1 6-258,3 7 129,-1 6 0,0 9-129,2 22 129,0 0-129,0 0 129,16 0 0,2 11 0,3 11 0,8 1 0,5 4 0,1 2 258,2 0-129,-1-4 0,-6-1 0,-3-5 0,-6-4 0,-5-4 0,-16-11-129,25 0 129,-25 0-129,22-27 0,-6 1 129,0-8-258,5-6 258,0-5-258,4 2 258,-3 0-258,-3 9 129,-3 3 0,-3 9 0,-13 22 0,16-19 0,-16 19-129,7 14 258,-2 8-129,0 5 0,2 7 0,2 6 0,2 3 258,0 7-258,1-1 130,-1 3-130,1-1 0,-1-3 0,0 1 0,-2-6 0,-1-1-388,-2-12-257,4 12-516,-10-42-2193,4 34-1935,-4-34 258,16 16-516,-16-16-258</inkml:trace>
          <inkml:trace contextRef="#ctx0" brushRef="#br0" timeOffset="1232.4022">2150 212 12900,'-5'-38'5031,"5"38"-129,-27-12-129,24 21-3354,-19 3-645,8 13-387,-2 6 129,4 7-387,1 7 0,9 5-129,2 5 129,11-1-258,7-6 129,8-3 0,3-5 0,1-8 129,0-8 0,2-10 0,-3-14 129,-3-3 0,-2-19 0,-3-7 0,-5-14 130,0-9-388,-7-10 0,-4 1 0,-5-2 0,-2 4 0,-12 4 0,-9 9-130,-2 17-773,-21-4-1548,1 28-2580,1 5-258,5 5-129,5 12-387</inkml:trace>
          <inkml:trace contextRef="#ctx0" brushRef="#br0" timeOffset="1716.0031">3141 194 12900,'27'-11'5031,"-15"-10"-645,-12 21 258,-32-13-4128,7 13-258,-3 0-258,-2 5-129,1 4 0,2 2-129,11 4 0,16-15 129,-9 28 129,9-28 0,25 31 258,9-11 0,9-4 129,12 6 0,0-4 258,11 9-258,-6-4 0,5 6 0,-10 0 0,-6 5-258,-11-3 129,-8 3-129,-14-1 0,-9-5 129,-7 1-129,-14 0 0,-9-9 0,-9-4 129,-11-3-129,-5-6 0,-5-5 0,-6-2-129,0 0-258,-3-18-258,10 12-645,-12-6-3612,20-3-387,3-1 0,9 5-516</inkml:trace>
        </inkml:traceGroup>
        <inkml:traceGroup>
          <inkml:annotationXML>
            <emma:emma xmlns:emma="http://www.w3.org/2003/04/emma" version="1.0">
              <emma:interpretation id="{EF126CB7-96E2-462F-8604-B08AB830F7EE}" emma:medium="tactile" emma:mode="ink">
                <msink:context xmlns:msink="http://schemas.microsoft.com/ink/2010/main" type="inkWord" rotatedBoundingBox="6475,973 9833,1007 9826,1758 6467,1724"/>
              </emma:interpretation>
              <emma:one-of disjunction-type="recognition" id="oneOf1">
                <emma:interpretation id="interp5" emma:lang="en-US" emma:confidence="0">
                  <emma:literal>NAND</emma:literal>
                </emma:interpretation>
                <emma:interpretation id="interp6" emma:lang="en-US" emma:confidence="1">
                  <emma:literal>NAN D</emma:literal>
                </emma:interpretation>
                <emma:interpretation id="interp7" emma:lang="en-US" emma:confidence="0">
                  <emma:literal>NA ND</emma:literal>
                </emma:interpretation>
                <emma:interpretation id="interp8" emma:lang="en-US" emma:confidence="0">
                  <emma:literal>WA ND</emma:literal>
                </emma:interpretation>
                <emma:interpretation id="interp9" emma:lang="en-US" emma:confidence="0">
                  <emma:literal>WAND</emma:literal>
                </emma:interpretation>
              </emma:one-of>
            </emma:emma>
          </inkml:annotationXML>
          <inkml:trace contextRef="#ctx0" brushRef="#br0" timeOffset="2683.2047">4742 167 11610,'7'-18'4773,"-7"18"0,4 11-258,4 19-3225,-8-3-387,6 18-258,-6-1 129,5 12-387,-1 0-129,-1 3-129,1-3 0,-1-4-129,1-3-258,-4-13 0,4 0-258,-4-20-387,1 11-516,-1-27-774,0 0-774,-12-16-1032,7-11-903,-1-7 258,3-10 129,-6-10 1935,9-5 1549,0 3 1417,0-7 1033,0 5 2064,3 10 1032,-3 1 129,0 3-774,6 21-903,-8-11-774,2 34-258,-2-26-645,2 26-258,0 0-258,0 0-258,11 13-129,7 11-129,1 3 258,10 10-387,3 5 258,8 10-129,3 0 129,2 6-258,-4 0 0,3-1-129,-7-4 0,-1-6 129,-4-4-129,-7-11 0,-6-6 129,-1-7 129,-18-19 0,18 2 0,-14-11-128,1-14-130,-5-13 0,2-9 0,-2-13 0,0-9 0,1-3 0,1-2 0,0 9 0,-2 1 0,9 26-1549,-9 0-3482,0 18-387,0 18-129,-18-1-387</inkml:trace>
          <inkml:trace contextRef="#ctx0" brushRef="#br0" timeOffset="3432.0061">5900 185 11223,'21'-25'4515,"-21"25"0,0 0-129,16 12-3096,-16 8-645,-2 13-387,-6 1 129,0 11-258,-2 5 129,-1 3-258,-1 3 129,-3-4-258,1-3 129,0-8-129,2-5 129,-1-9-129,2-9 129,11-18 0,-19 4 129,19-4 0,-11-31 129,9 0 0,1-10 0,1-4 0,0-11 129,12-2-129,-1-3 0,8 5 129,-4 0-129,4 11 129,-5 4-258,2 10 258,-5 9-258,-11 22 0,12-19 0,-12 19-129,0 0 129,22 21 0,-10-1-129,4 9 129,-1 3 129,4 10-129,2 3 129,-1 4-129,0 3 1,-1 2-130,-5-2 0,1 0 0,-1-1 0,-4-4 0,1-8-130,-6-6-386,3-2 0,-8-31-516,10 39-1806,-10-39-2322,0 0 129,0 0-258,-12 0-258</inkml:trace>
          <inkml:trace contextRef="#ctx0" brushRef="#br0" timeOffset="3588.0063">5921 589 3096,'13'0'3741,"22"-2"-258,-15-7-258,19 7-2064,-2 2-2967,-1-14-1161,19 14-129,-16-22-645</inkml:trace>
          <inkml:trace contextRef="#ctx0" brushRef="#br0" timeOffset="4118.4072">6567 259 11868,'18'-9'5031,"-18"9"-516,5 12 129,-5-12-3225,0 42-645,-5-17 0,5 15-258,0-6 129,0 6-387,0-6-129,0-5 129,0-8-129,3-3 0,-3-18-129,0 0 129,0 0 0,0-30 0,0-3 0,-3-4 0,-1-5-129,1-3 129,1 2-258,2 1 258,0 8-258,0 7 129,0 7-258,0 20 258,16-14-258,-16 14 258,32 25 0,-11 4-129,4 7 258,5 7-129,2 6 129,2 3-129,-2 0 258,0-3-387,-2-4 129,-3-9 129,-4-7 0,-3-7 0,-2-15 129,-2-7 0,-2-13 0,-3-12-128,-4-15-130,2-7 0,-2-10 0,0-6 0,-2 1 0,-3 5 0,1 10 0,-3 0-646,9 22-3095,-9 3-1419,0 22-129,0 0-258,0 0-129</inkml:trace>
          <inkml:trace contextRef="#ctx0" brushRef="#br0" timeOffset="4695.6083">7455 151 5676,'-105'-83'4773,"98"61"-129,7 22-129,39 2-1806,-13-2-645,33 16-387,-7-9-258,22 17-387,-3-4-516,11 7 0,-7 3-129,-2 5-129,-9-1 129,-11 4-387,-14 0 387,-8 1-258,-17-1 129,-11 2-129,-8-6 0,-20 0 0,-14 0 0,-14-5-129,-11 2-258,-15-8-129,-1 8-387,-16-24-1290,11 15-2838,0-10-129,8-2-129,11-7-258</inkml:trace>
          <inkml:trace contextRef="#ctx0" brushRef="#br0" timeOffset="4414.8077">7455 151 11997,'16'0'4902,"14"27"0,-18-7-129,13 16-3225,-19-8-387,13 14-516,-6-6-129,1 5-387,0-3 0,-3-5-258,1-3 0,-5-8-258,4 0 129,-11-22-516,0 0-129,0 0-903,0-11-1419,-9-16-1419,-7-9 0,-5-6-129,-6-8-387</inkml:trace>
        </inkml:traceGroup>
        <inkml:traceGroup>
          <inkml:annotationXML>
            <emma:emma xmlns:emma="http://www.w3.org/2003/04/emma" version="1.0">
              <emma:interpretation id="{E99C1313-6421-4327-AD9C-FBFDAC674885}" emma:medium="tactile" emma:mode="ink">
                <msink:context xmlns:msink="http://schemas.microsoft.com/ink/2010/main" type="inkWord" rotatedBoundingBox="10893,840 14414,875 14405,1786 10884,1750"/>
              </emma:interpretation>
              <emma:one-of disjunction-type="recognition" id="oneOf2">
                <emma:interpretation id="interp10" emma:lang="en-US" emma:confidence="1">
                  <emma:literal>GATE</emma:literal>
                </emma:interpretation>
                <emma:interpretation id="interp11" emma:lang="en-US" emma:confidence="0">
                  <emma:literal>GAF</emma:literal>
                </emma:interpretation>
                <emma:interpretation id="interp12" emma:lang="en-US" emma:confidence="0">
                  <emma:literal>Gate</emma:literal>
                </emma:interpretation>
                <emma:interpretation id="interp13" emma:lang="en-US" emma:confidence="0">
                  <emma:literal>GATX</emma:literal>
                </emma:interpretation>
                <emma:interpretation id="interp14" emma:lang="en-US" emma:confidence="0">
                  <emma:literal>Game</emma:literal>
                </emma:interpretation>
              </emma:one-of>
            </emma:emma>
          </inkml:annotationXML>
          <inkml:trace contextRef="#ctx0" brushRef="#br0" timeOffset="5740.8101">9571 3 8385,'-21'-54'4257,"-4"29"387,0 3-774,0 18-1935,-16-5-645,13 17-129,-9 8-516,5 18-387,-6 6-129,6 12 0,2 7-129,0 8-129,7 0 258,5 3-258,9 0 258,9-3-258,0-2 258,12-4-258,8-7 258,7-7 0,3-5 0,5-12 129,-1-8 0,5-8 0,-1-14 129,4 0 129,-6-18 0,3-5-129,-7-15 129,-2 2-129,-8-13 0,-6 3 0,-11-3-129,-5 6-258,-4 5-129,-13 2 0,-6 12-129,-9 1-129,3 14-258,-7-4 0,12 13-387,-10-5-258,18 8-129,-7-3-516,23 0 129,-15 15 387,15-15 387,4 18 387,-4-18 645,32 11 387,-16-11 516,14 1 387,-8-2 258,17 1-129,-14-9 0,12 9-387,-10-9-258,5 9 0,-7-9-258,1 9-129,-6-4 0,-1 4-129,-3 0 0,2 4-129,0 3 0,2 7 0,-3 4 0,5 8 0,-1 2-258,-1 3 0,1 9-258,-9-6-516,17 24-1290,-17-17-2580,4-3 129,0-4-387,4-3-129</inkml:trace>
          <inkml:trace contextRef="#ctx0" brushRef="#br0" timeOffset="12308.4217">10567 302 9804,'20'-20'4644,"-20"20"-129,0 0-645,18 0-2064,-18 0-774,0 17-258,-6-1-258,5 14-258,-8 1 129,2 11-258,-6 3 129,3 3-258,-6 3 129,1-4 0,-1-2-129,0-8 129,2-4 0,3-10 0,-1-6 0,12-17 0,-16 7 0,16-7 129,-7-22 0,7-1 0,0-13 129,5-4-129,4-12 129,9-2-129,-2-8 129,7 7 0,-2-3-258,4 7 129,-3 3-129,-1 12 259,-7 7-388,0 9 0,-14 20 0,15-18 0,-15 18 0,0 0 0,12 13 0,-7 8 0,2 3 0,2 3 0,2 7 0,2 6 0,1 3 0,0 0 0,0 0 0,2 1 0,0-1 0,2 0 0,-4-1 0,0-3 0,-1-4 0,-2-3 0,-3-7 0,-4-7 0,3 0 0,-7-18-130,4 20-773,-4-20-903,0 0-3096,-2-20-129,2 20-258,-20-21 0</inkml:trace>
          <inkml:trace contextRef="#ctx0" brushRef="#br0" timeOffset="12464.4219">10642 634 8901,'0'-20'3999,"14"20"129,-14 0-774,34 0-3096,-2 4-1677,4-4-2064,21 0-387,-6-4-258,19 4-516</inkml:trace>
          <inkml:trace contextRef="#ctx0" brushRef="#br0" timeOffset="12807.6225">11170 295 4386,'-19'-2'2967,"19"2"645,0 0 0,3 9-1548,-3-9 0,29 4-129,-29-4 0,53 2 129,-26-4-258,26 2-645,-10-4-129,12 4-516,-5-5-258,-2-1-516,2 6-645,-18-9-1419,2 6-2193,-10-1 0,-8 1-129,-16 3-387</inkml:trace>
          <inkml:trace contextRef="#ctx0" brushRef="#br0" timeOffset="13104.0231">11528 284 9159,'0'0'4902,"0"0"-516,2 18 258,-2-18-774,7 25-2709,-7-25-258,0 44-387,0-17-129,0 11-258,0 1 129,2 4-258,-1 1 0,1-1 0,4 6-387,-6-17-645,8 17-1935,-4-17-1806,-4-5 129,2-5-516,-2-22-387</inkml:trace>
          <inkml:trace contextRef="#ctx0" brushRef="#br0" timeOffset="13603.2239">11978 372 15222,'14'-16'5160,"-14"16"-387,0 0-129,18 29-3870,-18-5-387,9 8 0,-4 0 0,4 8-258,-2 3-129,0-3 0,2 1-387,-7-14-129,7 6-129,-9-33-516,9 31-516,-9-31-258,3-11 129,-3-20 0,4 6 387,-4-18 387,0-1 387,0-3 903,-7-10 645,7 17 516,-7-12 258,7 21 0,0-10-258,14 21 129,-5-9-387,25 20-258,-1-7-258,15 10-129,0-3-387,6 8 0,-1 1-129,-5-2-516,4 5-903,-25 6-3225,-4-1 129,-23-8-516,7 19-258</inkml:trace>
          <inkml:trace contextRef="#ctx0" brushRef="#br0" timeOffset="13946.4245">12236 654 11610,'25'25'4515,"3"-16"-129,6 4-516,-2-13-2322,23 1-1290,0 5-3225,2-3-1032,-7-3-387,3 0-258,-3-9-516</inkml:trace>
          <inkml:trace contextRef="#ctx0" brushRef="#br0" timeOffset="13774.8242">12286 360 9417,'41'20'4902,"-13"-15"-387,8 4-129,-3 2-1548,-4-2-2838,-2-5-1677,-8 5-2451,-19-9-258,14 23-258,-14-23-387</inkml:trace>
        </inkml:traceGroup>
        <inkml:traceGroup>
          <inkml:annotationXML>
            <emma:emma xmlns:emma="http://www.w3.org/2003/04/emma" version="1.0">
              <emma:interpretation id="{463B869F-837F-49E4-877D-0CF6EB9AAA84}" emma:medium="tactile" emma:mode="ink">
                <msink:context xmlns:msink="http://schemas.microsoft.com/ink/2010/main" type="inkWord" rotatedBoundingBox="15546,1246 16227,1253 16226,1287 15545,1280"/>
              </emma:interpretation>
              <emma:one-of disjunction-type="recognition" id="oneOf3">
                <emma:interpretation id="interp15" emma:lang="en-US" emma:confidence="1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4695.2259">13814 293 9288,'12'2'4515,"6"2"0,7-3 258,9 14-1935,-1-15-903,26 3-774,-5-3-129,13 4-516,-5-4-129,6 2 0,-9-2 0,-2 0-129,-11 0-258,-14 0-387,3 9-1806,-35-9-2322,20 0-516,-20 0 0,0 0-516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0" timeString="2011-09-23T01:15:33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4AEFBD-F02D-45F9-9401-2D0F3DCC3476}" emma:medium="tactile" emma:mode="ink">
          <msink:context xmlns:msink="http://schemas.microsoft.com/ink/2010/main" type="inkDrawing" rotatedBoundingBox="4303,14395 4318,14395 4318,14410 4303,14410" shapeName="Other"/>
        </emma:interpretation>
      </emma:emma>
    </inkml:annotationXML>
    <inkml:trace contextRef="#ctx0" brushRef="#br0">0 0,'0'0,"0"0,0 0,0 0,0 0,0 0,0 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06.7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621B69-D9D4-40A3-8A4A-595386B39F58}" emma:medium="tactile" emma:mode="ink">
          <msink:context xmlns:msink="http://schemas.microsoft.com/ink/2010/main" type="inkDrawing" rotatedBoundingBox="7824,5092 8040,9166 7895,9174 7679,5100" semanticType="callout" shapeName="Other">
            <msink:sourceLink direction="with" ref="{120A7956-34EA-441D-9CBB-EE4F51A85C64}"/>
            <msink:sourceLink direction="with" ref="{11486618-9DB8-4BF3-9216-8D859B59CD7B}"/>
          </msink:context>
        </emma:interpretation>
      </emma:emma>
    </inkml:annotationXML>
    <inkml:trace contextRef="#ctx0" brushRef="#br0">-653-3932 9288,'0'-16'4386,"0"16"-129,0 0-129,0-20-1806,0 20-645,0 0-645,12 21-258,-10-5-129,11 13 0,-6-4-258,5 16 129,-5-6-129,4 12 0,-4-8 0,4 7-129,-6-5 0,4 3 0,-4-1-129,2 2 129,2-5-129,0 5 0,2-2-129,0 1 0,-1-1 0,-1-1 0,0 3 0,0 3 0,-4 4 0,-3 8 0,0 2 130,0 8-130,-2-1 0,0 4 0,0 0 0,0-2 0,0-2 0,1-3 0,-1-4 0,6-1 0,-3-4 0,1 2 0,-1-4 0,-1 2 0,0-4 0,2 4 0,-1-4 0,-1 4 0,1 0 0,1 0 0,0 2 0,1-4 0,-2 2 0,3-2 0,-3-2 0,1-3 0,-2-2 0,-2-3 0,1-3 0,-1 1 0,0-4 0,0-1 0,0-1 0,-1-2 0,-3-1 0,2 0 0,-1-4 0,-1 2 0,2-1 0,1 1 0,1-4 0,-2 2 0,0 1 0,2-1 0,0 2 0,0 2 0,0-2 0,0 1 0,0 5 0,0-4 0,0 3 0,0 0 0,0-1 0,0 1 0,0 1 0,4-1 0,-3-3 0,3-1 0,-2 1 0,1-3 0,1-1 0,1-4 0,-1-4 0,-1-3 0,3-3 0,-6-16 0,7 29 0,-7-29 0,5 27 0,-5-27 0,4 26 0,-4-26 0,1 27 0,-1-27 0,0 25 0,0-25 0,2 18 0,-2-18 0,0 0 0,2 16 0,-2-16 0,0 0 0,0 19 0,0-19 0,0 18 0,0-18 0,0 21 0,0-21 0,0 18 0,0-18 0,0 0 0,0 0 0,0 16 0,0-16 0,0 0 0,0 0 0,0 0-1678,0 0-3353,0 0-387,0 0 129,0 0-129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19.7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08BE16-4D61-4901-B682-27137D0890CB}" emma:medium="tactile" emma:mode="ink">
          <msink:context xmlns:msink="http://schemas.microsoft.com/ink/2010/main" type="inkDrawing" rotatedBoundingBox="9683,10682 15179,10090 15369,11852 9873,12444" semanticType="scratchOut" shapeName="Other">
            <msink:destinationLink direction="with" ref="{DE40F3BD-3089-4289-A79A-EFC81A5C53A4}"/>
          </msink:context>
        </emma:interpretation>
      </emma:emma>
    </inkml:annotationXML>
    <inkml:trace contextRef="#ctx0" brushRef="#br0">0 398 3483,'0'0'3741,"0"0"0,0 0 0,0 0-516,0 0-1032,0 0-516,0 0 0,0 0-258,0 0-387,0 0 0,0 0-129,0 0-129,0 0-129,0 0-129,0 0 0,0 0-129,0 0-129,0 0 0,4-13 0,-4 13-129,7-32 0,-2 11 0,4-1 0,-2-6 0,5-2 0,3-2 0,2 0-129,7 0 0,6 3 0,5 1 0,3 1 0,6 6 0,1 5-129,3 3 129,0 4 0,-2 2-129,-2 4 129,-1 3 0,-2 0 0,-5 0 0,-1 7 0,-5 4 0,1 1 0,-5 6 0,-3 1 0,1 4 0,-3 1 0,0 2 0,1 1 129,-3 1-129,3-3 0,-3 4 0,1-6 129,-4 0-129,-2-5 0,-2-2 0,-12-16 0,16 25 129,-16-25-129,9 16 0,-9-16 0,0 0 0,0 0 0,0 0 129,0 0 1,0 0-130,0 0 0,0 0 0,0 0 0,0 0 0,0 0 0,0 0 0,0 0 0,0 0 0,0 0 0,0 0 0,0 0 0,0 0 0,0 0 0,-10-6 0,10 6 0,0 0 0,0 0 0,-13-16 0,13 16 0,0 0 0,0 0 0,0 0 0,0 0 0,0 0 0,0 0 0,0 0 0,0 0 0,0 0 0,22-1 0,-3-1 0,10 0 0,8-2 0,11 1 0,11-2 0,8-1 0,8-1 0,1 0 0,3 0 0,-1 0 0,-3-2 0,-4 4 0,-7-1 0,-4 1 0,-5 0 0,1 3 0,-1 0 0,2 0 0,0 2 0,1 0 0,5-2 0,1 2 0,3 0 0,4 0 0,2 0 0,0 0 0,4-3 0,-1-1 0,-1 1 0,-2-3 0,-4 1 0,-5 0 0,-3 1 0,-8 1 0,-3 3 0,-7 0 0,-4 0 0,-6 0 0,-2 0 0,-5 0 0,-1 1 0,-3 1 0,-1-2 0,-1 0 0,-1 0 0,-1 0 0,0 2 0,-1-2 0,-1 2 0,2 0 0,0 3 0,2-3 0,5 5 0,-4-7-388,14 0-4385,5 2-258,4-2 0,6-4-516</inkml:trace>
    <inkml:trace contextRef="#ctx0" brushRef="#br0" timeOffset="-1903.2034">-1585 1952 4902,'0'0'3225,"0"0"0,0 0-129,0 0-1806,0 0-258,0 0 0,0 0 258,9 18 0,-9-18 0,0 0 258,0 0-129,0 0 0,0 0-129,0 0-129,0 0-129,0 0-258,7-21 0,-7 21-129,0-38-129,2 13 1,-2-12-517,0-4 0,-4-14 0,-1-9 0,-4-5 0,0-2 0,-1-2 0,-3-2 0,-1 2 0,0 7 0,1 6 0,1 3 0,-1 3 0,3-1 0,2 2 0,3-1 0,2-1 0,1-2 0,0 2 0,0 2 0,0 3 0,1 2 0,-5 4 0,1 4 0,0 3 0,-2 5 0,-1 0 0,1 4 0,2 1 0,3-2 0,0 6 0,2-2 0,0 4 0,0 0 0,0 21 0,11-29 0,-11 29 0,7-16 0,-7 16 0,0 0 0,0 0 0,0 0 0,0 0 0,0 0 0,0 0 0,0 0 0,0 0 0,0 0 0,0 0 0,0 0 0,0 0 0,0 0 0,18-3 0,-18 3 0,0 0 0,25 0 0,-25 0 0,34 5 0,-8-1 0,3 1 0,5-5 0,7 4 0,1-1 0,4 1 0,1-1 0,-1 1 0,-2-1 0,-1-3 0,-2 6 0,-2-5 0,0 5 0,2-3 0,2-1 0,3 2 0,2-4 0,2 3 0,0-3 0,0 2 0,-6 0 0,-1 3 0,-8-3 0,-6 3 0,-4 1 0,-6-5 0,-3 3 0,-16-4 0,29 7 0,-13-3 0,3 3 0,1-4 0,5 4 0,1 0 0,3 2 0,1-2 0,0 2 0,-3 0 0,0-5 0,-4 3 0,-2-2 0,-1 2 0,-2-7 0,-2 6 0,-16-6 0,30 0 0,-30 0 0,30 0 0,-30 0 0,27 0 0,-27 0 0,25 0 0,-25 0 0,23 0 0,-23 0 0,25 0 0,-25 0 0,26 0 0,-26 0 0,25 0 0,-25 0 0,22 0 0,-22 0 0,0 0 0,19-6 0,-19 6 0,0 0 0,0 0 0,0 0 0,0 0 0,0 0 0,0 0 0,0 0 0,0 0 0,0 0 0,-2 11-4129,2-11-902,-17 13 129,17-13-387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21.3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40F3BD-3089-4289-A79A-EFC81A5C53A4}" emma:medium="tactile" emma:mode="ink">
          <msink:context xmlns:msink="http://schemas.microsoft.com/ink/2010/main" type="inkDrawing" rotatedBoundingBox="14485,11005 14916,4579 15129,4594 14698,11020" semanticType="callout" shapeName="Other">
            <msink:sourceLink direction="with" ref="{F408BE16-4D61-4901-B682-27137D0890CB}"/>
            <msink:sourceLink direction="with" ref="{203EB057-EB12-4D68-8754-BC969A088FE1}"/>
          </msink:context>
        </emma:interpretation>
      </emma:emma>
    </inkml:annotationXML>
    <inkml:trace contextRef="#ctx0" brushRef="#br0">306 4 7998,'14'-12'4386,"-14"12"-129,0 0 0,20-13-1548,-20 13-774,0 0-516,28 25-387,-28-25 0,17 36-258,-14-16 0,10 12-258,-8 0 0,4 8-129,-6 5-129,3 10-129,-5 7 0,1 8 0,-2 3 1,0 5-130,0 4 0,-3 3 0,-1 1 0,-1 1 0,-4-2 0,2 4 0,-2 2 0,0 7 0,0 3 0,0 7 0,-2 1 0,4 1 0,4 2 0,-1-3 0,1-4 0,1-6 0,0-4 0,0-5 0,1-1 0,-1 4 0,-2-2 0,-1 5 0,-4 0 0,0 0 0,-2 2 0,-1-4 0,-2-2 0,0-4 0,-2-5 0,0-1 0,1-2 0,-1 4 0,0 3 0,2 3 0,-4 1 0,2 3 0,0 1 0,0-3 0,0 3 0,0-8 0,2-2 0,2-5 0,3-3 0,0-1 0,3 1 0,3-3 0,3 3 0,0-1 0,0 3 0,0-1 0,2 2 0,1-5 0,3-3 0,-1 1 0,0-3 0,-1-6 0,-1-4 0,1-3 0,-2-2 0,1-1 0,1-3 0,-2 1 0,-2-6 0,1 4 0,1-4 0,0 0 0,0-1 0,-1-1 0,1-1 0,0-4 0,0-1 0,1-6 0,1-2 0,-1-3 0,1-3 0,0-4 0,-1 0 0,-3-20 0,5 26 0,-5-26 0,2 18 0,-2-18 0,0 0 0,0 0 0,0 0 0,0 0 0,0 0 0,0 0 0,0 0 0,0 0 0,0 0 0,0 0-3097,0 0-2192,-10-14-129,10 14-516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0:44:47.4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DA5599-ABB2-4D3C-8AC6-695EA6E1C1E1}" emma:medium="tactile" emma:mode="ink">
          <msink:context xmlns:msink="http://schemas.microsoft.com/ink/2010/main" type="writingRegion" rotatedBoundingBox="977,6776 2349,7230 2098,7989 726,7535"/>
        </emma:interpretation>
      </emma:emma>
    </inkml:annotationXML>
    <inkml:traceGroup>
      <inkml:annotationXML>
        <emma:emma xmlns:emma="http://www.w3.org/2003/04/emma" version="1.0">
          <emma:interpretation id="{6E254386-747A-4F6E-B2E0-E149A2AB4DA7}" emma:medium="tactile" emma:mode="ink">
            <msink:context xmlns:msink="http://schemas.microsoft.com/ink/2010/main" type="paragraph" rotatedBoundingBox="977,6776 2349,7230 2098,7989 726,7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DDAA25-71A1-49C8-A86E-2D1B16D41791}" emma:medium="tactile" emma:mode="ink">
              <msink:context xmlns:msink="http://schemas.microsoft.com/ink/2010/main" type="line" rotatedBoundingBox="977,6776 2349,7230 2098,7989 726,7535"/>
            </emma:interpretation>
          </emma:emma>
        </inkml:annotationXML>
        <inkml:traceGroup>
          <inkml:annotationXML>
            <emma:emma xmlns:emma="http://www.w3.org/2003/04/emma" version="1.0">
              <emma:interpretation id="{72DCFDB0-8291-4119-84B6-4EC92934689E}" emma:medium="tactile" emma:mode="ink">
                <msink:context xmlns:msink="http://schemas.microsoft.com/ink/2010/main" type="inkWord" rotatedBoundingBox="977,6776 2349,7230 2098,7989 726,7535"/>
              </emma:interpretation>
              <emma:one-of disjunction-type="recognition" id="oneOf0">
                <emma:interpretation id="interp0" emma:lang="en-US" emma:confidence="0">
                  <emma:literal>Vin</emma:literal>
                </emma:interpretation>
                <emma:interpretation id="interp1" emma:lang="en-US" emma:confidence="0">
                  <emma:literal>Win</emma:literal>
                </emma:interpretation>
                <emma:interpretation id="interp2" emma:lang="en-US" emma:confidence="0">
                  <emma:literal>Vim</emma:literal>
                </emma:interpretation>
                <emma:interpretation id="interp3" emma:lang="en-US" emma:confidence="0">
                  <emma:literal>vin</emma:literal>
                </emma:interpretation>
                <emma:interpretation id="interp4" emma:lang="en-US" emma:confidence="0">
                  <emma:literal>Vid</emma:literal>
                </emma:interpretation>
              </emma:one-of>
            </emma:emma>
          </inkml:annotationXML>
          <inkml:trace contextRef="#ctx0" brushRef="#br0">-547 6293 9030,'-23'-25'4644,"23"25"0,-13-18-258,13 18-1548,0 0-1290,0 0-516,0 0-387,4 12-129,10 13-129,-2 6 129,10 9-129,-1 5 0,7 8-129,-3-1-129,4 1 0,-4-3 0,1-2 0,-1-5-129,-3-9 129,-5-8-129,-1-6 129,-16-20 0,25 23 129,-25-23 0,18 0-128,-12-18-130,6-5 0,-1-18 0,6-7 0,1-16 0,4-9 0,-3-3 0,2-3 0,-6 1 0,2 3 0,-2 15 0,-8 10 0,0 15 0,-7 6 0,0 29 0,0-25 0,0 25-1420,-2 11-2579,2 8-1290,0 5 129,0 6-387,2 7-258</inkml:trace>
          <inkml:trace contextRef="#ctx0" brushRef="#br0" timeOffset="327.6005">171 6590 13803,'0'0'5160,"16"0"-516,-16 0 129,11 34-3870,-11-17-258,2 12 0,-2-6-258,3 7-129,3-3-258,-3-6-258,4 1-387,-7-22-387,11 26-1806,-11-26-2064,0 0 258,0 0-516,0 0-387</inkml:trace>
          <inkml:trace contextRef="#ctx0" brushRef="#br0" timeOffset="483.6008">79 6440 12384,'-16'-55'4773,"7"36"-516,9 19-258,0 0-3612,0 0-1806,12 0-2580,-12 0-387,23 9-387,-23-9-387</inkml:trace>
          <inkml:trace contextRef="#ctx0" brushRef="#br0" timeOffset="951.6016">467 6567 12255,'24'25'4902,"-24"-25"-387,15 33 258,-3-2-3096,-12-15-645,0 10-516,0-4-129,0-1-129,0-3-258,-2-2 129,2-16-129,-5 16-129,5-16 129,0 0-129,0 0 0,0-14 129,0-2 0,4-2 0,1-7 0,2 0 129,2-4 0,2 3 0,-1-1 129,3 6 0,-3-1 0,-10 22 0,24-19 0,-8 19-129,-16 0 129,26 14-129,-13 2 129,-1 7 1,-1 0-259,-1 2 0,1 2 0,-6-2 0,1 0 0,-3-8 0,3 10-259,-6-27-2321,0 39-2193,0-12-387,2 0-129,1-2-258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46.98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FD10C1-29AD-42EA-9465-EA733682AF7F}" emma:medium="tactile" emma:mode="ink">
          <msink:context xmlns:msink="http://schemas.microsoft.com/ink/2010/main" type="writingRegion" rotatedBoundingBox="555,3003 10455,3076 10434,6033 533,5960"/>
        </emma:interpretation>
      </emma:emma>
    </inkml:annotationXML>
    <inkml:traceGroup>
      <inkml:annotationXML>
        <emma:emma xmlns:emma="http://www.w3.org/2003/04/emma" version="1.0">
          <emma:interpretation id="{53FF982C-5229-408E-B1C7-7E8401050B7F}" emma:medium="tactile" emma:mode="ink">
            <msink:context xmlns:msink="http://schemas.microsoft.com/ink/2010/main" type="paragraph" rotatedBoundingBox="555,3003 10455,3076 10445,4520 544,4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6F471-594C-4586-AA93-9039E466563D}" emma:medium="tactile" emma:mode="ink">
              <msink:context xmlns:msink="http://schemas.microsoft.com/ink/2010/main" type="line" rotatedBoundingBox="555,3003 10455,3076 10445,4520 544,4447"/>
            </emma:interpretation>
          </emma:emma>
        </inkml:annotationXML>
        <inkml:traceGroup>
          <inkml:annotationXML>
            <emma:emma xmlns:emma="http://www.w3.org/2003/04/emma" version="1.0">
              <emma:interpretation id="{5076BE80-23D8-4838-B09F-7BECB6E0C6F9}" emma:medium="tactile" emma:mode="ink">
                <msink:context xmlns:msink="http://schemas.microsoft.com/ink/2010/main" type="inkWord" rotatedBoundingBox="550,3626 1212,3631 1207,4254 546,4249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NM</emma:literal>
                </emma:interpretation>
              </emma:one-of>
            </emma:emma>
          </inkml:annotationXML>
          <inkml:trace contextRef="#ctx0" brushRef="#br0">-27 62 6321,'-14'-18'4902,"14"18"-258,0 0-129,0 0-1290,0 0-1032,0 0-645,0 0-516,-9 23-129,6-3-387,3 7 0,0 3-129,0 7 0,0 6-129,0 3-129,2 0 0,1 1 0,-1-5-129,0 1 0,-1-4 0,1-5 0,4-6-129,-5-6-129,3-1-129,-4-21-129,5 27-387,-5-27-645,0 0-903,0 0-2322,0 0 129,0 0-387,13-11-258</inkml:trace>
          <inkml:trace contextRef="#ctx0" brushRef="#br0" timeOffset="405.6008">-14 25 12384,'5'-23'5031,"-5"23"-516,0 0 258,22-4-2967,-22 4-645,16 4-387,-16-4-129,30 32-129,-11-9-129,12 7 0,-1 2-129,5 7-128,1 4-130,1 1 0,-1 3 0,0-1 0,-1-2 0,-3-3 0,-2-3 0,-3-6 0,-4-6 0,-7-6 0,2-4 0,-18-16-130,20 18-773,-20-18-1032,5-9-2838,-5 9-258,0-22-129,0 5-258</inkml:trace>
          <inkml:trace contextRef="#ctx0" brushRef="#br0" timeOffset="702.0013">537 46 10320,'13'-30'4902,"-3"14"0,-10 16-129,0 0-1806,0 0-1419,15 16-516,-15-16-129,0 41-258,0-13-258,0 11 1,0 2-388,-4 9 0,1 2 0,1-1 0,2 1 0,0-9-388,3 6-515,-3-24-1677,6 7-2322,3-7-129,0-7-129,3-2-258</inkml:trace>
        </inkml:traceGroup>
        <inkml:traceGroup>
          <inkml:annotationXML>
            <emma:emma xmlns:emma="http://www.w3.org/2003/04/emma" version="1.0">
              <emma:interpretation id="{FA867A33-AFE0-4B8E-86FC-480F48FEABEB}" emma:medium="tactile" emma:mode="ink">
                <msink:context xmlns:msink="http://schemas.microsoft.com/ink/2010/main" type="inkWord" rotatedBoundingBox="1636,3609 3671,3624 3667,4187 1631,4172"/>
              </emma:interpretation>
              <emma:one-of disjunction-type="recognition" id="oneOf1">
                <emma:interpretation id="interp5" emma:lang="en-US" emma:confidence="0">
                  <emma:literal>mos</emma:literal>
                </emma:interpretation>
                <emma:interpretation id="interp6" emma:lang="en-US" emma:confidence="0">
                  <emma:literal>Mos</emma:literal>
                </emma:interpretation>
                <emma:interpretation id="interp7" emma:lang="en-US" emma:confidence="0">
                  <emma:literal>MOs</emma:literal>
                </emma:interpretation>
                <emma:interpretation id="interp8" emma:lang="en-US" emma:confidence="0">
                  <emma:literal>MOS</emma:literal>
                </emma:interpretation>
                <emma:interpretation id="interp9" emma:lang="en-US" emma:confidence="0">
                  <emma:literal>mos.</emma:literal>
                </emma:interpretation>
              </emma:one-of>
            </emma:emma>
          </inkml:annotationXML>
          <inkml:trace contextRef="#ctx0" brushRef="#br0" timeOffset="1419.6025">1032 144 14577,'0'-29'5031,"0"29"-258,0 0 0,18 24-3483,-18-7-645,1 15-129,-1 0-129,6 9-129,-3 2 0,4 0-258,1-6 129,0-3-129,0-7 130,-3-10-130,-5-17 0,0 0-130,0 0 130,11-33 0,-10-1 0,-1-9-129,0-5 129,0-4 0,0 3 0,0 4 0,0 6 0,0 7 0,0 7 0,0 9-129,0 16 129,0 0-129,0 0 129,11 4 0,0 15-129,3 4 129,0 2 129,4 4-129,0 1 0,1-3 129,1-6-129,-2-1 129,-1-8-129,-1-8 129,2-4 1,0-8-130,0-9 0,1-6 0,-3-6 0,2 1 0,0-4 0,-2 5 0,-4 0 0,1 6 0,-6 5 0,-7 16 0,11-20 0,-11 20 0,0 0 0,12 11 0,-8 9 0,-1 4 0,3 7 0,1 6 0,-2 4 0,0 7 0,1 2 0,-1-2 0,6 2 0,-6-9 0,11 3-646,-5-21-644,21 13-645,-14-35-1548,17 1-1548,10-4 0,3-17 0,9-8-129</inkml:trace>
          <inkml:trace contextRef="#ctx0" brushRef="#br0" timeOffset="1747.2031">2042 217 12771,'7'-64'5031,"-17"41"-129,-6 14-387,-13-11-2322,29 20-774,-34 2-516,22 16-258,-4 3-257,9 9-388,0 6 0,7 8 0,0 1 0,1-1 0,10 3 0,7-6 0,-2-6 0,4-6 0,-1-10 0,2-8 0,1-9 0,1-2 0,-2-15 0,1-10 0,-5-8 0,-1-8 0,-5-7 0,-6-7 0,-5-4 0,0 0 0,-10 8 0,-10-1 0,9 25-646,-12 1-4385,2 13-387,-2 13 258,23 0-516</inkml:trace>
          <inkml:trace contextRef="#ctx0" brushRef="#br0" timeOffset="2184.0039">2764 43 14448,'4'-31'4902,"-27"12"-258,-2 17 129,9 2-3741,-16 3-516,5 10-129,-1-2-258,6 5 0,6-2-129,6 4 0,6-2 0,4 0 0,0-16 0,22 28 129,1-14 0,9 1 0,3 2 129,8 1-129,1 4 129,6 2-129,-2 3 0,0 5 0,-5 0 0,-6 4 0,-5-3-129,-7 1 130,-11-5-130,-10-1 0,-8-6 0,-17-3 0,-7-6 0,-15-3 0,-5-6 0,-7-4 0,-4 0 0,2-9 0,6-2 0,-1-8 0,16 13-1549,1-15-3353,8 7-258,6-2-129,21 16-258</inkml:trace>
        </inkml:traceGroup>
        <inkml:traceGroup>
          <inkml:annotationXML>
            <emma:emma xmlns:emma="http://www.w3.org/2003/04/emma" version="1.0">
              <emma:interpretation id="{3991D13F-3856-4A00-924C-558F0A9E2E06}" emma:medium="tactile" emma:mode="ink">
                <msink:context xmlns:msink="http://schemas.microsoft.com/ink/2010/main" type="inkWord" rotatedBoundingBox="4202,3030 10455,3076 10445,4520 4191,4474"/>
              </emma:interpretation>
              <emma:one-of disjunction-type="recognition" id="oneOf2">
                <emma:interpretation id="interp10" emma:lang="en-US" emma:confidence="0">
                  <emma:literal>-series</emma:literal>
                </emma:interpretation>
                <emma:interpretation id="interp11" emma:lang="en-US" emma:confidence="0">
                  <emma:literal>-series,</emma:literal>
                </emma:interpretation>
                <emma:interpretation id="interp12" emma:lang="en-US" emma:confidence="0">
                  <emma:literal>-series)</emma:literal>
                </emma:interpretation>
                <emma:interpretation id="interp13" emma:lang="en-US" emma:confidence="0">
                  <emma:literal>-series.</emma:literal>
                </emma:interpretation>
                <emma:interpretation id="interp14" emma:lang="en-US" emma:confidence="0">
                  <emma:literal>-series/</emma:literal>
                </emma:interpretation>
              </emma:one-of>
            </emma:emma>
          </inkml:annotationXML>
          <inkml:trace contextRef="#ctx0" brushRef="#br0" timeOffset="3057.6054">3625 302 8901,'-16'-14'4902,"16"14"0,0 0-258,0 0-1677,-16-12-1290,16 12-516,0 0-387,0 0-129,0 0-129,0 0-129,13 1 0,-13-1 0,26 6 0,-2-3-257,0-3-130,10 0 0,4 0 0,3 0 0,-1-3 0,1-3 0,-3 3 0,-4-1 0,-6 4 0,-8 0 0,4 9-1033,-24-9-3998,22 7-129,-22-7-258,18 4-258</inkml:trace>
          <inkml:trace contextRef="#ctx0" brushRef="#br0" timeOffset="3619.2063">4726-94 14448,'16'-11'4773,"-16"11"-258,0 0 129,0 0-4128,-12-7 0,-8 7-258,-3 7-129,0 2-129,-2 3 129,2 1-258,4 1 129,19-14 0,-25 30 0,25-30 0,-7 30 129,7-30 0,10 31 0,10-14 0,5-2 129,7 4 0,1-1 0,10 5 0,2-3-129,3 6 129,-2-3 0,2 6-129,-7 1 0,-2-1 129,-7-3-129,-7 3 1,-9-4-130,-9 0 0,-7-6 0,-11 1 0,-14-8 0,-8 2 0,-8-6 0,-7-1 0,-6-7 0,-3 0 0,1 0 0,0-9 0,5-2 0,1-7 0,13 11 0,-6-21-1549,16 19-3482,4-4-258,23 13 0,-16-12-387</inkml:trace>
          <inkml:trace contextRef="#ctx0" brushRef="#br0" timeOffset="4633.2082">5280 270 11610,'0'0'4902,"19"-5"-258,-1 5 129,-18 0-2580,46-4-774,-21-5-516,16 9-258,-5 0-129,6 0-129,-3-3-129,1-1 129,-7-5-257,-4 1-130,-8-3 0,-21 11 0,18-29 0,-18 12 0,-11 1 0,-12 1 0,-7 5 0,-9 3 0,-4 5 0,-3 2-259,1 7 130,1 7-129,7 11 129,5 0 0,10 12 0,10-1 0,12 3 129,5 4 0,16-6 129,11 2 0,8-7 129,9-2 0,5-12 130,8-2-388,0-10 0,4-5 0,-5-1 0,-1-12 0,-7-9 0,-5-4 0,-7-6 0,-9-2 0,-9-3 0,-8-1 0,-10-2 0,-5 1 0,-4 10 0,-10-1 0,-2 11 0,-7 1 0,5 8-388,-5 2-257,7 7 0,0 0 129,16 0 0,-16 5 258,16-5 0,0 0 129,0 18 129,0-18 0,25 3 258,-4-3 0,-1 0 0,7 0 0,-2-9 129,7 6 0,-2-6 0,4 5 0,-4 3 0,2 1 1,-5 0-388,1 5 0,-5 6 0,0 3 0,-3 2 0,-1 7 0,-4 0 0,-3 6 0,-1 3 0,-4 0 0,-2 3 0,-5-6 0,0 5 0,0-15-259,0 10-644,0-29-774,0 0-2709,0 0-645,0 0-129,22 0 0</inkml:trace>
          <inkml:trace contextRef="#ctx0" brushRef="#br0" timeOffset="4820.4084">6578 215 14190,'9'-21'5031,"5"3"-258,-14 18 129,30 9-3354,-30-9-645,16 35-387,-7-11-258,6 6-129,-3 4-258,-5-8-645,9 17-1032,-10-22-2967,-3-5-258,-3-16-129,0 0-258</inkml:trace>
          <inkml:trace contextRef="#ctx0" brushRef="#br0" timeOffset="4960.8088">6662 87 14706,'-15'-103'4902,"10"62"-387,2 9-129,3 7-3870,0 25-1548,-2-20-2838,2 20-774,0 0-129,2 13-387</inkml:trace>
          <inkml:trace contextRef="#ctx0" brushRef="#br0" timeOffset="5631.6099">6832 206 12900,'75'13'5031,"-34"-12"-258,-2-1 129,-1-14-2580,4 14-1419,-11-12-258,1 3-129,-9-9-129,-4 2-129,-8-4-128,-8 3-130,-3-1 0,-5 2 0,5 16 0,-34-23-130,15 19 1,-4 4 0,1 4 129,-3 10-129,4 7 0,1 6 0,4 5 129,2 5-129,7 3 0,7 0 129,0 3 0,14-6 0,8-3-129,10-5 258,7-6-129,7-7 129,6-11-129,5-5 129,1-5-129,6-15 129,0-6 0,2-6-129,-7-8 129,-9 0-129,-9-1 129,-11 2 0,-14 3 1,-11 7-130,-5 5 0,-16 9 0,-5 6 0,-4 6 0,-2 3 0,4 3 0,7 12 0,4 2 0,6 5 0,6 1 0,13 4 0,13 3 0,8 2 0,9 3 0,1-1 0,4 4 0,-1-3 0,-5 1 0,-4-1 0,-10-3 0,-6-3 0,-10-3 0,-7-2 0,-5-3 0,-10-3 0,-15 0 0,-14-2 0,-20-15 0,-5 12-4903,-16-3-386,-6 1 129,-10 0-516</inkml:trace>
          <inkml:trace contextRef="#ctx0" brushRef="#br1" timeOffset="-46269.6812">9092 884 4515,'-29'-10'3870,"9"-1"258,20 11-129,0 0-1032,-21-22-645,21 22-258,0 0-516,0 0-387,-9-16-258,9 16-258,0 0 0,20-5-258,-20 5 0,41-2-129,-11 1 129,11 1 0,3 0 0,10 0-129,1 0 129,4-2-129,1-4 0,-3 1 0,-5-2-129,-1 2 0,-10-3 1,-5 5-130,-6-1 0,-7 3 0,-3 1 0,-20 0 0,26 0 0,-26 0 0,18 0 0,-18 0 0,0 0 0,21 1 0,-21-1 0,0 0 0,16 0 0,-16 0 0,0 0 0,0 0 0,16-3 0,-16 3 0,0 0 0,9-25 0,-5 9 0,-1-4 0,-1-7 0,0-8 0,-2-8 0,0-7 0,-2-7 0,-7-5 0,-3-8 0,-1-1 0,-1-2 0,-4 0 0,2-1 0,-3 5 0,1-1 0,0 1 0,0 3 0,2 5 0,0 6 0,4 5 0,-1 6 0,6 4 0,0 10 0,4 5 0,1 6 0,2 2 0,0 17 0,0-19 0,0 19 0,0 0 0,0 0 0,0 0 0,0 0-130,0 0-386,0 0-387,0 0-258,12 21-1419,-12-21-2451,4 18 258,-4-18-387,-5 20 129</inkml:trace>
        </inkml:traceGroup>
      </inkml:traceGroup>
    </inkml:traceGroup>
    <inkml:traceGroup>
      <inkml:annotationXML>
        <emma:emma xmlns:emma="http://www.w3.org/2003/04/emma" version="1.0">
          <emma:interpretation id="{FE80E8E2-0F38-4C07-96E4-B7E90198BE01}" emma:medium="tactile" emma:mode="ink">
            <msink:context xmlns:msink="http://schemas.microsoft.com/ink/2010/main" type="paragraph" rotatedBoundingBox="708,4320 10409,4356 10403,6030 702,5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11E417-2085-43F2-937C-933392E60D8A}" emma:medium="tactile" emma:mode="ink">
              <msink:context xmlns:msink="http://schemas.microsoft.com/ink/2010/main" type="line" rotatedBoundingBox="708,4320 10409,4356 10403,6030 702,5994"/>
            </emma:interpretation>
          </emma:emma>
        </inkml:annotationXML>
        <inkml:traceGroup>
          <inkml:annotationXML>
            <emma:emma xmlns:emma="http://www.w3.org/2003/04/emma" version="1.0">
              <emma:interpretation id="{120A7956-34EA-441D-9CBB-EE4F51A85C64}" emma:medium="tactile" emma:mode="ink">
                <msink:context xmlns:msink="http://schemas.microsoft.com/ink/2010/main" type="inkWord" rotatedBoundingBox="708,4320 10409,4356 10403,6030 702,5994">
                  <msink:destinationLink direction="with" ref="{78621B69-D9D4-40A3-8A4A-595386B39F58}"/>
                  <msink:destinationLink direction="to" ref="{F37813CD-BC81-43CD-9B3E-7FC7DB002190}"/>
                  <msink:destinationLink direction="with" ref="{C44BCB0D-4C72-41E1-A1D8-109143A87261}"/>
                </msink:context>
              </emma:interpretation>
              <emma:one-of disjunction-type="recognition" id="oneOf3">
                <emma:interpretation id="interp15" emma:lang="en-US" emma:confidence="0">
                  <emma:literal>Pros-Panaretos.</emma:literal>
                </emma:interpretation>
                <emma:interpretation id="interp16" emma:lang="en-US" emma:confidence="0">
                  <emma:literal>p mos-Panaretos.</emma:literal>
                </emma:interpretation>
                <emma:interpretation id="interp17" emma:lang="en-US" emma:confidence="0">
                  <emma:literal>p mos-Panaretos</emma:literal>
                </emma:interpretation>
                <emma:interpretation id="interp18" emma:lang="en-US" emma:confidence="0">
                  <emma:literal>PM-o/s-Panaretos.</emma:literal>
                </emma:interpretation>
                <emma:interpretation id="interp19" emma:lang="en-US" emma:confidence="0">
                  <emma:literal>p Mos-Panaretos.</emma:literal>
                </emma:interpretation>
              </emma:one-of>
            </emma:emma>
          </inkml:annotationXML>
          <inkml:trace contextRef="#ctx0" brushRef="#br0" timeOffset="9531.6168">3922 1551 12900,'0'0'5031,"0"0"-129,0 0 0,-16 46-2838,9-19-1032,7 19-129,0-3-258,2 8-257,0-3-388,5 4 0,-4-6 0,5-5 0,-3-5 0,0-10 0,1-2 0,-6-24-130,7 16-515,-7-16-129,2-13 0,-2-17-129,0 0 129,-4-20 0,4 0 258,0-19 0,0-2 387,-2-4 258,-1-3 129,3 8 258,0 3 0,5 13 0,0 3 0,15 22 0,-2 2 0,15 19 0,3 4-129,12 6 0,4 7-129,5 14 129,-6 2-129,-1 7 1,-11 0-259,-10 5 0,-15-1 0,-14-3 0,-18-2 0,-16-6 0,-10-2 0,-8-9 0,-1-2 0,-4-6-130,7 1-257,0-7-258,16 0-129,-5-11-1419,16 8-2580,5 1 0,18 2-258,0 0-129</inkml:trace>
          <inkml:trace contextRef="#ctx0" brushRef="#br0" timeOffset="10342.8182">4653 1807 12255,'29'-25'4902,"-29"25"-387,-9-21 258,-11 0-2838,1 21-1032,-10 0-258,3 0-258,-1 7-129,4 7 0,3 4 0,6 1-129,3 1 0,6 3 0,2-2 0,3 2 0,0-1-129,0-1 0,7 0-129,-2-5 0,-5-16 0,18 24 0,-18-24 0,21 7 129,-21-7 0,27-11 0,-13-7 129,4-5 129,-4-4 0,2 1 0,-2-3 0,4 6 129,-7 0-257,3 7-130,-14 16 0,32-7 0,-14 10 0,5 15 0,0 7 0,4 5 0,1-1 0,4 3 0,-3-4 0,-1-6 0,-6-6 0,-1-7 0,-5-9 0,-16 0 0,25-9 0,-18-9 0,-5-5 0,-2-4 0,0-3 0,-11-2 0,-1-2 0,-6-2 0,2 4 0,-2 4 0,2 5 0,2 1 0,14 22 0,-18-23-130,18 23-128,0 0 0,0 0 129,19 0 0,-2 2 0,0 2 258,1-3 0,5-1 0,-1 0 129,-1 0 0,-3 0-128,3 0-130,-5 0 0,5 0 0,-1 8 0,1 8 0,1 0 0,-1 5 0,-1 4 0,1 2 0,-2 3 0,-4-2 0,2 6 0,-11-11-517,24 15-1934,-14-19-2580,11-3-129,1-7-258,11-7 129</inkml:trace>
          <inkml:trace contextRef="#ctx0" brushRef="#br0" timeOffset="10748.4188">5705 1802 13674,'-6'-61'5160,"-10"38"-387,-9 5 129,8 18-2967,-19-9-774,15 9-387,-9 6-386,10 12-388,-1 1 0,6 6 0,6-2 0,4 2 0,5-2 0,0 2 0,9-4 0,4-3 0,3 0 0,1-4 0,5-5 0,-3-5 0,3-4 0,-1 0 0,0-11 0,-1-3 0,-2-6 0,-1 2 0,-2 1 0,1 2 0,-16 15 0,30-12 0,-12 14 0,-2 10 0,1 10 0,-1 1 0,4 5 0,-6-3 0,6 4-259,-20-29-1160,35 30-2322,-35-30-1290,32 0 129,-16-11-387,2-14 0</inkml:trace>
          <inkml:trace contextRef="#ctx0" brushRef="#br0" timeOffset="10998.0194">6066 1469 14448,'-6'-110'5031,"1"69"-129,2 16 0,-17 2-2967,20 23-774,-5 16-773,5 19-388,-2 8 0,2 14 0,0 5 0,0 15 0,3 1 0,3 2 0,-1 2 0,0-11 0,1-5 0,-6-16 0,9 0 0,-9-29-1807,12 6-1676,-12-27-1935,0 0 516,18-18-387,-9-14-258</inkml:trace>
          <inkml:trace contextRef="#ctx0" brushRef="#br0" timeOffset="11185.2197">6173 1681 13545,'23'-123'5160,"-16"75"-516,-2 5-129,11 36-2451,-16 7-645,0 0-516,7 34-386,2 12-517,-5 2 0,5 11 0,-2 5 0,-4-3 0,6 11-904,-9-15-3998,2-5-129,-2-11-129,2-6-387</inkml:trace>
          <inkml:trace contextRef="#ctx0" brushRef="#br0" timeOffset="11544.0203">6374 1955 14835,'48'-20'5031,"-16"11"-129,5-1-258,13 8-3225,-16-16-516,12 9-387,-12-9 1,1 2-517,-12-1 0,-5-1 0,-11 0 0,-7 0 0,0 18 0,-19-25 0,-1 22 0,-3 3 0,-2 0 0,-2 12 0,4 10 0,0 1-130,7 9 1,5 1-129,10 3 0,1 0 129,10-1-129,8-5 0,11 1-129,1-12 0,5-1-258,-4-14 0,8 3-903,-18-9-2709,2-18-129,0-6-516,-10-12 0</inkml:trace>
          <inkml:trace contextRef="#ctx0" brushRef="#br0" timeOffset="11731.2207">6859 1398 11868,'-5'-85'5160,"5"69"-258,0 16 129,0 10-1548,5 37-1935,-5-3-773,7 24-775,-7 5 0,9 14 0,-7 7 0,-2-2 0,2 13-3742,-2-1-1418,0 1-387,0-4-258</inkml:trace>
          <inkml:trace contextRef="#ctx0" brushRef="#br1" timeOffset="-42432.0745">7185 1678 4902,'-22'-8'4386,"22"8"0,-17-8-129,17 8-903,0 0-1032,0 0-645,0 0-516,-18-13-387,18 13-129,0 0-129,14 4-129,-14-4 0,36 7-129,-13-5 129,12 5-129,6-7 0,9 7 0,5-5 0,11 1-129,2-3 129,4 4 0,1-4 0,0 2-129,-7-1 129,-4 3-129,-8-4 0,-10 0 0,-5 2-258,-7-2 0,0 1-129,-5-1-774,12 0-3483,-9 0-387,-1 0 129,1 6-387</inkml:trace>
          <inkml:trace contextRef="#ctx0" brushRef="#br1" timeOffset="-43212.0758">8170 1544 11739,'-16'-45'4773,"5"26"-387,11 19 129,0 0-2322,-30-27-1032,30 27-387,-21 9-387,10 10-258,-1 8 0,-1 7-129,3 5-129,2 6 129,1 1 0,7-1 0,0-4 0,4-4 129,8-5-129,4-3 129,2-10 129,7-2 129,-2-10 0,6-2 0,-6-5 129,3-7 1,-2-11-517,-3-2 0,-5-10 0,-2-2 0,-7-11 0,-3-3 0,-4-9 0,0 1 0,-7 4 0,-7 0 0,3 18 0,-19-9-2710,10 27-2063,-7 9-387,1 12-258,-3 16 0</inkml:trace>
          <inkml:trace contextRef="#ctx0" brushRef="#br1" timeOffset="-44023.2772">8362 948 7869,'0'-30'4515,"0"30"129,-2-19-258,2 19-1677,0 0-645,0 0-774,0 0-258,0 0-387,-10 26-129,10-4 129,0 12-258,0 3 129,7 15-129,-4 1 129,5 15-129,-5 1-128,2 12-259,-3 4 0,2 4 0,-4 0 0,0 2 0,0-5 0,2-4 0,-2-11 0,1-3 0,-1-9 0,4-6 0,-4-6 0,3-6 0,-3-6 0,0-3 0,2-1 0,-2-6 0,0-4 0,0-5 0,0-16 0,0 23 0,0-23 0,0 0 0,0 0 0,0 0 0,0 0 0,0 0-1678,-12-5-3353,12 5-129,-11-18-129,11 18-516</inkml:trace>
          <inkml:trace contextRef="#ctx0" brushRef="#br1" timeOffset="-47470.8833">9045 2344 12513,'0'0'4902,"-7"-16"-129,7 16 0,-11-28-2580,11 28-1032,0-18-258,0 18-387,4-25 129,1 9-257,-5-4-388,0-3 0,0-4 0,0-6 0,0-7 0,0-2 0,0-12 0,0-5 0,-1-17 0,1-15 0,-2-4 0,0 1 0,0-1 0,0 2 0,-1 4 0,1 7 0,-1 15 0,-1 15 0,-3 7 0,2 4 0,-1 7 0,3 4 0,-1 5 0,2 4 0,-1 1 0,3 20 0,-4-30 0,4 30 0,-3-29 0,3 29 0,-2-26 0,2 26 0,-4-27 0,4 27 0,-1-25 0,1 25 0,-2-18 0,2 18 0,0 0 0,0 0 0,0 0 0,-4-16 0,13 25-3226,-9-9-1934,2 16 0,-2-16-387,2 25 129</inkml:trace>
          <inkml:trace contextRef="#ctx0" brushRef="#br1" timeOffset="-48235.2846">8960 2396 7740,'0'0'4386,"0"-20"258,0 20-387,0-25-1290,0 25-903,0 0-645,0 0-387,0-23-258,0 23-129,0 0-129,0 0 0,0-16-129,0 16-129,0 0 0,0 0 0,0 0 0,0 0-129,0 0 0,0 0 1,0 0-130,0 0 0,0 0 0,0 0 0,0 0 0,0 0 0,0 0 0,0 0 0,0 0 0,0 0 0,0 0 0,0 0 0,0 0 0,0 0 0,0 0 0,0 0-130,0 0 130,0 0 0,18-5 0,1 3 0,6 0 0,11-1 0,6-1 130,12 1-130,6-1 0,6-1 0,3-2 0,4-1 0,-1 0 0,-3 0 0,-7-1 0,-7 4 0,-10 0 0,-11 1 0,-8 2 0,-10-1 0,-16 3 0,0 0-1549,0 0-3353,0 0 0,-2 16-387,2-16 0</inkml:trace>
          <inkml:trace contextRef="#ctx0" brushRef="#br0" timeOffset="6505.2115">103 1323 13416,'18'0'5031,"-14"13"-258,-3 15 0,14 22-3354,-15-6-516,5 22 0,-5-2-258,7 13-258,-5-2 0,5-1-257,-2-4-130,2-6 0,-3-7 0,3-8 0,-1-8 0,-3-9 0,1-9 0,-4-23 0,5 24 0,-5-24-388,0 0-128,0-27-387,4 9-516,-10-28-1161,6 10-1290,0-15-1161,0-10 0,-2 2 0,-5-8-387</inkml:trace>
          <inkml:trace contextRef="#ctx0" brushRef="#br0" timeOffset="6754.8119">182 1533 6837,'17'-73'4902,"7"47"0,4 1-516,2-2-1032,20 27-774,-14-16-903,19 18-516,-14 3-258,5 16-387,-11 1 0,-4 6 0,-12-1-129,-6 3-257,-13-1-130,-11 1 0,-16-7 0,-8-3 0,-8-3 0,-5-4 0,-2-3 0,-3-6 0,7 1 0,-4-5-646,18 4-644,-11-4-3225,18 0-645,9-2 129,16 2-129</inkml:trace>
          <inkml:trace contextRef="#ctx0" brushRef="#br0" timeOffset="7456.8131">872 1587 14835,'42'21'5160,"-29"0"0,3 8-516,-16-6-3483,19 21-258,-13-8-258,6 7-386,-8-4-259,-1-4 0,3-8 0,-4-4 0,-2-23 0,0 18 0,0-18 0,0-16 0,-2-9 0,0-9-130,-3-5 1,1-11 129,1-5 0,1-2 0,0-2 129,0 8 1,0 6-130,1 10 0,1 10 0,0 25 0,0 0 0,19 3 0,-1 26 0,2 10 0,3 2 0,3 5 0,1 2 0,1-2 0,-4-3 0,1-7 0,-6-6 0,1-10 0,-3-8 0,1-8 0,0-4 0,0-18 0,-2-11 0,0-6 0,0-13 0,0-6 0,0-4 0,-4 3 0,-1 3 0,-2 11 0,-4 5 0,-1 12 0,-4 24 0,0 0 0,7 14 0,-5 20 0,-1 8 0,3 8 0,0 9 0,1 1 0,-3 6 0,1-5 0,3-3 0,-3-6 0,4-4 0,-3-14 0,8 3-259,-12-19-4127,0-18-903,16 14 129,-16-14-258,30-11-516</inkml:trace>
          <inkml:trace contextRef="#ctx0" brushRef="#br0" timeOffset="7831.2138">1807 1569 16125,'-8'-20'5160,"-12"4"129,20 16-258,-34 4-3869,31 24-1162,-6 2 0,7 10 0,-2 6 0,4 5 0,0 1 0,7-4 0,8 2 0,3-9 0,1-7 0,4-8 0,2-8 0,0-7 0,3-11 0,-3-4 0,0-19 0,-2-7 0,-3-13 0,-6-7 0,-5-12 0,-9-6 0,-2-1 0,-14 3 0,-5 8 0,-9 4 0,-1 19 0,-13 1 0,14 32-5032,-9 6-386,7 24 258,3 6-645</inkml:trace>
          <inkml:trace contextRef="#ctx0" brushRef="#br0" timeOffset="8268.0146">2476 1656 16125,'34'-62'4902,"-34"39"129,-9 3-516,-18 6-3741,6 12-516,-4 2 0,-1 11-258,2 5 0,5 5-129,6 4 129,8 0 0,5 0-129,2 0 129,14-1 0,7 1 0,7 0 129,6 2 0,-1-2 0,6 3 0,-5-3 129,1 4 0,-10-4-128,-2 1-130,-11-6 0,-3 1 0,-11-5 0,0 0 0,-15-5 0,-6-2 0,-7-4 0,-8-1 0,-3-4 0,-7 0 0,-1-4 0,-4-7 0,10 6 0,-9-20-1678,18 13-3224,5-4-387,11 3 129,16 13-645</inkml:trace>
          <inkml:trace contextRef="#ctx0" brushRef="#br0" timeOffset="8517.615">2908 1898 15738,'57'-6'5160,"-32"3"0,4-1-387,-11-8-3483,24 8-644,6-5-646,13-1 0,12 4 0,-4-15-2323,13 10-2579,0-1-129,0 3-258,-4-2-387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01.7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7813CD-BC81-43CD-9B3E-7FC7DB002190}" emma:medium="tactile" emma:mode="ink">
          <msink:context xmlns:msink="http://schemas.microsoft.com/ink/2010/main" type="inkDrawing" rotatedBoundingBox="12762,2506 13332,6808 10195,7223 9626,2921" semanticType="callout" shapeName="Other">
            <msink:sourceLink direction="to" ref="{120A7956-34EA-441D-9CBB-EE4F51A85C64}"/>
            <msink:sourceLink direction="from" ref="{DF80C185-74AF-4012-8C07-5CC27272EE39}"/>
          </msink:context>
        </emma:interpretation>
      </emma:emma>
    </inkml:annotationXML>
    <inkml:trace contextRef="#ctx0" brushRef="#br0">1848-6010 4386,'-2'-25'3870,"2"25"0,0 0 0,0-21-1548,0 21-516,0 0-387,2-16-258,-2 16 0,0-16-258,0 16-258,-2-20-129,2 20 0,-7-18-129,7 18-129,0 0 0,-11-19-129,11 19 129,0 0-129,0 0 129,0 0 0,0 0-129,-9-18 0,9 18 129,0 0-129,-3-16 0,3 16 0,0 0 0,-4-20-129,4 20 129,0 0-129,-1-16 129,1 16-129,0 0-129,0 0 129,0 0-129,0 0 0,0 0 129,0 0-129,16-1 129,0 1-129,5 0 129,9 0 0,8 0 129,10 1-129,10 1 0,10-2 129,8 0-129,8 0 0,3-3 129,4-1 0,0 2-129,-1-5 129,-1 2 0,-3-2 0,-1 1 0,-3-1 0,1 4 0,1-6 0,0 2 0,-6 0 0,-3 1 0,-10-1 0,-9 4 0,-14-3 0,-8 5 0,-14-3 0,-20 4 129,19-4-129,-19 4 0,20-5 0,-1 2-129,8-3 129,7-1-129,7 0 0,5 0 0,2-2 0,-2 4 0,-3-1 129,-4 1-129,-11 1 129,-3 3-129,-9-3 129,-16 4 1,20-2-130,-20 2 0,0 0 0,0 0 0,0 0 0,0 0-388,16 9-773,-16-9-3483,2 27-387,-2-27 0,21 16-516</inkml:trace>
    <inkml:trace contextRef="#ctx0" brushRef="#br0" timeOffset="-8174.4144">4616-5024 7869,'0'-40'4644,"0"23"129,0-3-258,0-5-903,0 25-1290,0-19-645,0 19-516,0 0-387,0 0-129,0 0-129,0 0-257,0 0-259,0 26 0,0 1 0,5 12 0,0 4 0,1 10 0,-1 2 0,4 6 0,-4-3 0,1 3 0,-5-4 0,3 2 0,-2-4 0,1 2 0,-1 0 0,0-1 0,0 0 0,1 1 0,-1-1 0,0 1 0,-2-2 0,0 1 0,0-1 0,-6 0 0,-1-3 0,2-4 0,0-4 0,-1-5 0,4-3 0,1-2 0,1-8 0,0-4 0,0-1 0,0-3 0,1 1 0,-1-3 0,2 0 0,-2-16 0,0 31 0,0-31 0,0 30 0,0-30 0,7 26-1291,-7-26-3740,0 0-258,-10 9 0,10-9-387</inkml:trace>
    <inkml:trace contextRef="#ctx0" brushRef="#br0" timeOffset="-11044.8194">1853-1942 6966,'-7'-23'4644,"7"23"-258,0 0-129,0-23-1677,0 23-645,0 0-774,29-2-387,-29 2-129,41-2-258,-13 1 0,13 1 0,7 0-129,12 0 0,6 0 0,14 0 0,2-4-129,11 1 129,1-5 0,5 3 0,-4-4-129,3 2 129,-4-2 0,-2 2 0,-3 0-129,-2 2 129,-10-3 0,-2 3-129,-11-2 129,-6 2 0,-8-1-128,-4 3-130,-5-3 0,-3 1 0,-1 2 0,0 1 0,-1-2 0,1 2 0,-3 1 0,-4 1 0,-5 0 0,-5 0 0,-4 0 0,-16 0 0,16 0 0,-16 0 0,0 0 0,0 0 0,0 0 0,0 0 0,0 0 0,0 0 0,0 0 0,0 0 0,0 0 0,0 0 0,0 0 0,0 0 0,0 0 0,0 0 0,0 0 0,0 0 0,7-20 0,-7 20 0,4-28 0,-1 8 0,1-5 0,-1-2 0,1-5 0,1-7 0,0 0 0,1-5 0,-3-4 0,3-6 0,-5-3 0,3-5 0,0-4 0,-3-1 0,-1-3 0,0 1 0,0 0 0,0 1 0,-1 4 0,-5 5 0,-1 8 0,-2 3 0,0 3 0,-1 10 0,1 3 0,-2 5 0,2 6 0,0 5 0,9 16 0,-10-24 0,10 24 0,0 0 0,0 0 0,-11-16 0,11 16 0,0 0 0,0 0 0,0 0 0,0 0 0,0 0 0,0 0 0,-20-1 0,20 1 0,-17 12-3742,17-12-1418,-25 18-258,25-18 0</inkml:trace>
    <inkml:trace contextRef="#ctx0" brushRef="#br0" timeOffset="-9282.0163">3723-3402 1290,'0'0'2967,"-16"0"-258,16 0 258,0 0-258,0 0-645,16 9 129,-16-9-258,21 3-258,-21-3-129,36 0 258,-17 0-387,17 0-129,-4 0-387,16 0 0,-2-9-387,13 6 0,1-4-129,11 1-129,2-3 129,7 2-258,-1-2 129,-6 4-129,-8-2 129,-4 2-129,-15-1 129,-10 5-129,-13-3 0,-7 2 0,-16 2 0,0 0 0,0 0-129,0 0 0,0 0 0,0 0-129,0 0-387,0 0-1161,0 0-2709,0 0-387,-9 0 0,9 0-258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07.8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0A3E184-5BA2-4AC0-9A77-BA024C3B4EF0}" emma:medium="tactile" emma:mode="ink">
          <msink:context xmlns:msink="http://schemas.microsoft.com/ink/2010/main" type="inkDrawing" rotatedBoundingBox="16258,5911 24359,6106 24358,6158 16256,5963" semanticType="underline" shapeName="Other"/>
        </emma:interpretation>
      </emma:emma>
    </inkml:annotationXML>
    <inkml:trace contextRef="#ctx0" brushRef="#br0">135 14 5418,'-59'-2'4386,"38"2"129,-4-3-129,25 3-1548,-16 0-516,0-11-387,16 11-387,0 0-258,0 0-387,0 0-387,18 0 0,-18 0-129,32 0-129,-12 0 0,8 2-129,1 0 0,4 1 0,3-1 0,3 3-129,4 1 0,7-1 129,5 0-129,5 1 0,10 1 0,6-2 0,9-1 0,10-1 0,8-1 0,7 0 0,2 0 0,2-2 0,2 0 0,-6 0 129,-2 0-129,-6 0 0,-3 0-129,-1 1 129,5 3 0,4 1 0,5-1 0,6 3 0,4-2 0,10 2 0,3 2 0,11 0 129,9-4-129,8 1 0,6-1 0,9 0 0,11 1 0,14-4 0,8 1 0,5-1 0,-3 0-129,4-1 129,7-1 0,2 2 0,0-2 0,-13 4 0,-6-4 0,-4 0 0,-2 3 0,-9-1 0,-15 2 0,-9 1 0,-12-1 0,-10-1 0,-11 1 0,-12 1 0,-16-1 0,-11 1 0,-7-2 0,-11-1-129,-5 4 129,-7-5 0,-6 1-129,-6 0 129,-6 0 0,-13 0-129,-3 1-129,-32-3-387,36 9-1290,-36-9-2709,0 0-129,-20 2-258,-6-2-258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10.3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3C5D22F-65BA-4935-BD54-A93C5344D37C}" emma:medium="tactile" emma:mode="ink">
          <msink:context xmlns:msink="http://schemas.microsoft.com/ink/2010/main" type="writingRegion" rotatedBoundingBox="16923,4762 19762,4703 19780,5585 16941,5644"/>
        </emma:interpretation>
      </emma:emma>
    </inkml:annotationXML>
    <inkml:traceGroup>
      <inkml:annotationXML>
        <emma:emma xmlns:emma="http://www.w3.org/2003/04/emma" version="1.0">
          <emma:interpretation id="{81917990-A966-484A-AECA-03B22BEBD023}" emma:medium="tactile" emma:mode="ink">
            <msink:context xmlns:msink="http://schemas.microsoft.com/ink/2010/main" type="paragraph" rotatedBoundingBox="16923,4762 19762,4703 19780,5585 16941,5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0650C8-3003-4087-80BD-9A68288C4778}" emma:medium="tactile" emma:mode="ink">
              <msink:context xmlns:msink="http://schemas.microsoft.com/ink/2010/main" type="line" rotatedBoundingBox="16923,4762 19762,4703 19780,5585 16941,5644"/>
            </emma:interpretation>
          </emma:emma>
        </inkml:annotationXML>
        <inkml:traceGroup>
          <inkml:annotationXML>
            <emma:emma xmlns:emma="http://www.w3.org/2003/04/emma" version="1.0">
              <emma:interpretation id="{F859EA95-19D4-43D8-9514-D8834FA23919}" emma:medium="tactile" emma:mode="ink">
                <msink:context xmlns:msink="http://schemas.microsoft.com/ink/2010/main" type="inkWord" rotatedBoundingBox="16923,4762 17528,4749 17545,5567 16940,5579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6104 3025 10965,'5'-27'4644,"-5"27"-258,0 0 0,0 0-1806,-4 14-1419,4 16-387,-7-1-129,4 16-129,-8-3-129,2 10 0,-5 0-258,3 0 129,-1-4-129,-1-5-129,3-8 129,1-8-129,2-7 129,7-20 0,0 0 0,0 0 0,0 0 0,1-23 129,8-13 0,7-3-128,2-17-130,5-6 0,0-6 0,6 2 0,-2-7 0,1 10 0,-3 3 0,-2 10 0,-3 7 0,-3 14 0,-6 8 0,-11 21 0,13-21 0,-13 21 0,0 0 0,16 8 0,-11 9 0,2 6 0,2 5 0,3 10 0,1 5 0,3 8 0,2 8 0,-1 5 0,3 4 0,0 2 0,-1-2 0,2-6 0,-1-5 0,-2-9 0,-2-8 0,-4-14 0,2-4 0,-14-22 0,16 20 0,-16-20-1420,0-9-3353,0 9-516,-23-29 129,-2 11-129</inkml:trace>
          <inkml:trace contextRef="#ctx0" brushRef="#br0" timeOffset="140.4003">6226 3414 10836,'-35'-6'4128,"35"6"-258,12-3-516,33 3-3483,24 0-3225,6-2-516,28 2-129,4-14-516</inkml:trace>
        </inkml:traceGroup>
        <inkml:traceGroup>
          <inkml:annotationXML>
            <emma:emma xmlns:emma="http://www.w3.org/2003/04/emma" version="1.0">
              <emma:interpretation id="{912BA73E-EF89-48FF-BA06-1B4F6A10E5BF}" emma:medium="tactile" emma:mode="ink">
                <msink:context xmlns:msink="http://schemas.microsoft.com/ink/2010/main" type="inkWord" rotatedBoundingBox="19086,4777 19764,4763 19780,5585 19103,5599">
                  <msink:destinationLink direction="with" ref="{C2D8BCC0-6BEE-45C9-9B85-E3A21F50A1B1}"/>
                </msink:context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858.0015">8260 2968 12771,'-24'-27'5289,"3"12"-258,21 15 0,-21 11-1419,21-11-2709,-18 36-773,11-8-130,3 15 0,-1 4 0,3 8 0,2 2 0,0 2 0,2-6 0,5-3 0,-2-10 0,2-10 0,-1-7 0,-6-23 0,0 0 0,0 0 0,0-14 0,-2-22 0,-5-8 0,-2-12 0,2-6 0,2-8 0,5-1 0,0 1 0,5 6 0,11 7 0,5 12 0,10 10 0,6 11 0,4 12 0,1 8 0,5 4 0,-5 11 0,-1 7 0,-10 3 0,-8 4 0,-13 6 0,-10-3 0,-1 3 0,-21-6 0,3 1 0,-10-6-388,10 0 1,-4-11-129,23-9 129,-16 16 258,16-16 0,8 14 129,14-7 0,6 5 129,6 5 0,9 8 258,3-2-129,6 9 0,-4 0 0,0 4 0,-7-1 1,-9 3-259,-13-4 0,-15 0 0,-15-2 0,-25-4 0,-13 1 0,-19-9 0,-1 12-2065,-19-15-2708,-2 1-387,1-3 0,5-1-516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0:24.9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A28052-93D7-40BF-8E33-9BAB2FA70012}" emma:medium="tactile" emma:mode="ink">
          <msink:context xmlns:msink="http://schemas.microsoft.com/ink/2010/main" type="writingRegion" rotatedBoundingBox="11647,1139 13865,3013 12668,4429 10451,2556"/>
        </emma:interpretation>
      </emma:emma>
    </inkml:annotationXML>
    <inkml:traceGroup>
      <inkml:annotationXML>
        <emma:emma xmlns:emma="http://www.w3.org/2003/04/emma" version="1.0">
          <emma:interpretation id="{4E21EE0C-9FF4-45E2-9351-A9256F663240}" emma:medium="tactile" emma:mode="ink">
            <msink:context xmlns:msink="http://schemas.microsoft.com/ink/2010/main" type="paragraph" rotatedBoundingBox="11647,1139 13865,3013 12668,4429 10451,2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F81767-DFAD-4E7B-9491-2DB537892745}" emma:medium="tactile" emma:mode="ink">
              <msink:context xmlns:msink="http://schemas.microsoft.com/ink/2010/main" type="line" rotatedBoundingBox="11647,1139 13865,3013 12668,4429 10451,2556"/>
            </emma:interpretation>
          </emma:emma>
        </inkml:annotationXML>
        <inkml:traceGroup>
          <inkml:annotationXML>
            <emma:emma xmlns:emma="http://www.w3.org/2003/04/emma" version="1.0">
              <emma:interpretation id="{DF80C185-74AF-4012-8C07-5CC27272EE39}" emma:medium="tactile" emma:mode="ink">
                <msink:context xmlns:msink="http://schemas.microsoft.com/ink/2010/main" type="inkWord" rotatedBoundingBox="11647,1139 13865,3013 12668,4429 10451,2556">
                  <msink:destinationLink direction="from" ref="{F37813CD-BC81-43CD-9B3E-7FC7DB002190}"/>
                </msink:context>
              </emma:interpretation>
              <emma:one-of disjunction-type="recognition" id="oneOf0">
                <emma:interpretation id="interp0" emma:lang="en-US" emma:confidence="0">
                  <emma:literal>Trials</emma:literal>
                </emma:interpretation>
                <emma:interpretation id="interp1" emma:lang="en-US" emma:confidence="0">
                  <emma:literal>Trips</emma:literal>
                </emma:interpretation>
                <emma:interpretation id="interp2" emma:lang="en-US" emma:confidence="0">
                  <emma:literal>Typos</emma:literal>
                </emma:interpretation>
                <emma:interpretation id="interp3" emma:lang="en-US" emma:confidence="0">
                  <emma:literal>Trios</emma:literal>
                </emma:interpretation>
                <emma:interpretation id="interp4" emma:lang="en-US" emma:confidence="0">
                  <emma:literal>Tyros</emma:literal>
                </emma:interpretation>
              </emma:one-of>
            </emma:emma>
          </inkml:annotationXML>
          <inkml:trace contextRef="#ctx0" brushRef="#br0">2 57 12255,'-3'-20'5160,"3"20"-516,0-16 258,0-4-3096,0 20-903,0 0-129,28 0-258,-12 0 0,13 0-129,8 0-129,15 0 129,8 0-128,13-2-259,20 2-646,-1 0-3998,17 0-516,-3 2 0,-4 0-387</inkml:trace>
          <inkml:trace contextRef="#ctx0" brushRef="#br0" timeOffset="-1544.4027">796 181 9804,'25'-14'4773,"-25"14"0,16-9-258,-16 9-2064,0 0-1161,0 0-387,16 0-258,-16 0 0,0 0-258,26 16 129,-26-16-258,20 18 129,-20-18-129,21 27 0,-21-27-129,22 32 0,-12-14 129,3 3-129,-3 0 130,3 1-259,-1-1 0,1 2 0,1 1 0,0 1 0,2-2 0,0-2 0,0-3 0,0 2 0,-16-20 0,27 23 0,-27-23 0,23 0 0,-23 0 0,23-20 0,-14-3 0,4-7 0,-3-4 0,3-5 0,-4-6 0,-2 0 0,0-3 0,-2 4 0,0 1 0,-3 5 0,4 12 0,-6-3-775,0 29-3611,0 0-903,0 0 129,0 0-387</inkml:trace>
          <inkml:trace contextRef="#ctx0" brushRef="#br0" timeOffset="-951.6017">1543 388 13029,'16'-2'5289,"-16"2"-387,21 0 129,-21 0-2451,16 15-1806,-16-15-129,16 28-128,-7-8-517,4 1 0,-5-1 0,0-1 0,-1-1 0,-7-18 0,5 25-130,-5-25-257,0 0-129,0 0 129,-9-14 0,-3-8 0,1-1 0,-7-7 129,2-2 0,-3 2 258,-1 1-258,4 4 258,2 6-129,14 19 129,-14-25 0,14 25 129,0 0 0,23 0 129,0 0 0,9 8 0,3 1 258,8 7-258,3-1 129,4 4-129,-4-3 0,1 4 0,-8-2-129,-5 0 0,-6-2 0,-8-2 1,-20-14-130,14 27 0,-14-27 0,-21 23 0,-8-14 0,-8 1 0,-6 3 0,-9-4 0,-1 3-259,-9-5-644,14 13-1419,-4-11-2322,4 0-516,4-2 129,6-2-387</inkml:trace>
          <inkml:trace contextRef="#ctx0" brushRef="#br0" timeOffset="-468.0008">1961 486 12255,'64'-9'5160,"-43"7"-258,-1 2 0,-20 0-1548,21 2-2451,-21-2-258,13 27-258,-10-9-128,3 5-259,-3 2 0,-3-4 0,4 3-388,-4-24 1,3 32-387,-3-32-516,0 0-387,-9 0-129,9 0 129,-14-34 0,12 14 258,-14-16 387,11 4 645,-2 0 774,-4-7 516,11 18 258,-3-10 129,3 31 129,5-32 0,16 32-258,-21 0-258,41 6-129,-16 4 0,11 14-129,-6-5 0,7 13-258,-3-3 0,-2 5-128,-7-4-259,-7 4 0,-6-4 0,-12 0 0,-2 2-130,-30-14-1676,-7 9-3096,-12-7-129,-10 1-129,-12-7-387</inkml:trace>
          <inkml:trace contextRef="#ctx0" brushRef="#br0" timeOffset="-2137.2037">340 973 9933,'16'-23'4644,"-16"23"-129,11-24-129,-11 7-2322,0 17-774,2-16-387,-2 16-258,2-18 0,-2 18-129,1-25 0,-1 25 0,0-29 0,4 13 0,-4-10-129,0 2 129,0-6-257,0-2-259,-4-5 0,3-4 0,-5-4 0,3-3 0,-1-2 0,-1 0 0,1-3 0,1-1 0,-3 2 0,5 2 0,-3 2 0,2 4 0,-1 3 0,1 3 0,-2 6 0,3 4 0,-3 3 0,1 7 0,3 18 0,-8-27 0,8 27-388,0 0-644,0 0-774,-12 23-2967,12 0-387,0 1-129,0 6-129</inkml:trace>
          <inkml:trace contextRef="#ctx0" brushRef="#br0" timeOffset="-30872.4542">1272 2064 7482,'-5'-25'4386,"5"25"129,20-5-258,-20 5-1419,25 0-774,8 7-516,-6-7-387,21 9-129,-2-9-129,18 1-258,0-1-129,13 0 0,-4 0-129,2-3 0,-10-6-257,-4 4-130,-13-1 0,-11 3 0,-10 1 0,-11 0 0,-16 2-388,0 0-257,20 0-774,-20 0-3225,-13 2-258,13-2 0,-23 0-258</inkml:trace>
          <inkml:trace contextRef="#ctx0" brushRef="#br0" timeOffset="-30373.2534">1338 2069 10707,'0'0'5031,"0"0"-129,0-16 129,-3-3-774,3 19-2838,0 0-387,-4-25-644,-3 3-388,5 3 0,-5-10 0,4-3 0,-3-7 0,3-4 0,-3-3 0,1-3 0,2-6 0,-1-4 0,0-3 0,3-4 0,-3-2 0,4-10 0,-2-4 0,0-2 0,2 4 0,-1 5 0,1 9 0,0 7 0,0 15 0,0 10 0,0 18 0,0 16 0,0 0 0,0 0-2710,3 32-2321,-1-4-258,7 12-129,0 1-129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09.2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2D8BCC0-6BEE-45C9-9B85-E3A21F50A1B1}" emma:medium="tactile" emma:mode="ink">
          <msink:context xmlns:msink="http://schemas.microsoft.com/ink/2010/main" type="inkDrawing" rotatedBoundingBox="21048,4698 21205,11822 20926,11828 20769,4704" semanticType="callout" shapeName="Other">
            <msink:sourceLink direction="with" ref="{912BA73E-EF89-48FF-BA06-1B4F6A10E5BF}"/>
            <msink:sourceLink direction="with" ref="{CC1EB1EE-F35E-49B3-A33B-65255014AF2B}"/>
          </msink:context>
        </emma:interpretation>
      </emma:emma>
    </inkml:annotationXML>
    <inkml:trace contextRef="#ctx0" brushRef="#br0">0 146 1290,'41'-41'3999,"-27"17"258,5 12 387,-19 12-1161,11-32-645,-11 32-516,5-21-129,-5 21-774,0 0-258,0 0-258,4-16-387,-4 16-129,0 0 0,0 0-129,12 19-129,-4-3 0,-1 6-129,3 2 129,-2 9 0,2 6 0,-3 3 0,0 8 0,-3 5 0,0 6 0,-3 1-129,1 7 129,-2 1-129,2 3 129,0-2 0,3 2-129,4 0 0,2 3 258,-3 8-129,5 5 129,-2 12 0,-1 9 1,-3 8-259,-1 12 0,-6 3 0,0 9 0,-2 1 0,-3 8 0,-3 2 0,3 2 0,0 1 0,3-1 0,0 3 0,2 2 0,0 8 0,4 6 0,-2-2 0,-2 6 0,0 2 0,-8 7 0,-2 7 0,-1 10 0,-3-5 0,5-6 0,2-7 0,3 3 0,4-4 0,4 2 0,8-8 0,4-13 0,2-4 0,2-9 0,1-6 0,-3-10 0,8-3 0,-13-29-3871,14-9-1289,-2-18-129,5-16-516,0-23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21:16.0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D373111-8572-477D-BD57-39A23C521E7E}" emma:medium="tactile" emma:mode="ink">
          <msink:context xmlns:msink="http://schemas.microsoft.com/ink/2010/main" type="writingRegion" rotatedBoundingBox="13831,7760 12675,15236 5838,14179 6995,6703">
            <msink:destinationLink direction="with" ref="{38677F4F-1566-4C60-A95C-977488132466}"/>
          </msink:context>
        </emma:interpretation>
      </emma:emma>
    </inkml:annotationXML>
    <inkml:traceGroup>
      <inkml:annotationXML>
        <emma:emma xmlns:emma="http://www.w3.org/2003/04/emma" version="1.0">
          <emma:interpretation id="{354244DD-2F60-4639-B068-DCF0B35C8F1C}" emma:medium="tactile" emma:mode="ink">
            <msink:context xmlns:msink="http://schemas.microsoft.com/ink/2010/main" type="paragraph" rotatedBoundingBox="14840,8224 12471,15474 9402,14471 11771,7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724897-1A82-45DC-8E92-13A9D32481A6}" emma:medium="tactile" emma:mode="ink">
              <msink:context xmlns:msink="http://schemas.microsoft.com/ink/2010/main" type="inkBullet" rotatedBoundingBox="13831,7760 12675,15236 10492,14899 11648,7422"/>
            </emma:interpretation>
            <emma:one-of disjunction-type="recognition" id="oneOf0">
              <emma:interpretation id="interp0" emma:lang="en-US" emma:confidence="0">
                <emma:literal>is</emma:literal>
              </emma:interpretation>
              <emma:interpretation id="interp1" emma:lang="en-US" emma:confidence="0">
                <emma:literal>ini</emma:literal>
              </emma:interpretation>
              <emma:interpretation id="interp2" emma:lang="en-US" emma:confidence="0">
                <emma:literal>i</emma:literal>
              </emma:interpretation>
              <emma:interpretation id="interp3" emma:lang="en-US" emma:confidence="0">
                <emma:literal>hi</emma:literal>
              </emma:interpretation>
              <emma:interpretation id="interp4" emma:lang="en-US" emma:confidence="0">
                <emma:literal>ai</emma:literal>
              </emma:interpretation>
            </emma:one-of>
          </emma:emma>
        </inkml:annotationXML>
        <inkml:trace contextRef="#ctx0" brushRef="#br0">5 76 7482,'0'0'4515,"0"0"-387,0 0 129,-9-16-1935,9 16-258,0 0-645,20 2-387,-20-2-129,53 0-129,-12 0-129,21 0 0,8 0-129,19 0-129,3-9-129,15 4 0,-4-4-129,6 4 0,-6-2 0,-2 1 0,-6 1-129,-10 0 129,-9 3 0,-12-2-129,-10-1 129,-13 0 0,-9-3 1,-11 1-130,-21 7 0,21-12 0,-21 12 0,4-16 0,-4 16 0,0 0 0,-18-13 0,18 13 0,-30 0 0,10 0 0,-1 6 0,1 6-130,3 6 1,1 0 0,9 1-129,-1 4 258,8 1-258,0-3 258,13 0 0,3-1 0,3-4 0,6 0 129,-2-5 0,4-3 0,0-4 129,1-2 1,-3-2-259,4-4 0,-6-12 0,2-2 0,-9-5 0,-2-3 0,-12-5 0,-2-1 0,-9 2 0,-11 2 0,-5 3 0,-3 0 0,3 12 0,-14-10-1162,10 23-3740,-1 0-516,7 9 129,-4 11-387</inkml:trace>
        <inkml:trace contextRef="#ctx0" brushRef="#br1" timeOffset="-3244.8057">18 5 7353,'0'0'4386,"0"0"-258,0 0 0,-9-9-1806,9 9-516,0 0-645,0 0-387,0 0-129,0 0-129,-16 0 0,16 0-129,0 0 0,0 0 0,0 0-129,0 0 0,0 0 0,0 0-258,0 0 129,0 0-129,0 0 129,0 0-129,0 0 0,0 0 0,0 0 0,0 0-129,0 0 129,0 0 0,0 0 0,0 0 0,0 0-129,0 0-129,0 0-129,0 0-129,0 0-516,0 0-516,10-1-1032,-10 1-1806,0 0-129,0 0-258,0 0 0</inkml:trace>
        <inkml:trace contextRef="#ctx0" brushRef="#br0" timeOffset="686.4013">1583 660 12900,'34'-39'4902,"-34"39"-129,18-23 129,-15 1-2322,-3 22-1419,0 0-258,7 11-257,-7-11-646,-1 35 0,-12-6 0,1 5 0,-6 5 0,-4 4 0,-1 1 0,-5-8 0,12 17-2452,-13-17-2321,5-3-387,-3-4 0,4-4-387</inkml:trace>
        <inkml:trace contextRef="#ctx0" brushRef="#br0" timeOffset="436.8008">850 583 13674,'7'-17'5031,"-7"17"-387,0 0 0,0 0-2709,29 8-903,-29-8-258,32 38 0,-11-11-515,11 10-259,2 2 0,3 5 0,1 3 0,3 1 0,-4-4 0,-3-1 0,-2-2 0,-9-13 0,4 4 0,-27-32-904,33 38-2192,-33-38-1806,16 10 0,-16-10-387,0 0 129</inkml:trace>
        <inkml:trace contextRef="#ctx0" brushRef="#br0" timeOffset="920.4017">1313 1037 17028,'21'-14'4902,"-5"14"387,-16 0-387,18 35-4256,-18-10-646,10 13 0,-8 2 0,5 10 0,-3 2 0,1 3 0,2 0 0,-1-3 0,4 1 0,-10-19 0,13 7-4903,-6-11-515,4 0 129,-8-7-516</inkml:trace>
        <inkml:trace contextRef="#ctx0" brushRef="#br0" timeOffset="-89668.9574">-503 6746 9288,'-18'0'4257,"18"0"0,0 0-258,0 0-1548,0 0-645,16 14-387,-16-14-258,51 7-129,-13-7-129,28 5 0,8-5-258,28 6 1,10-5-646,16 3 0,5-4 0,8 0 0,-3 0 0,-1 0 0,-10 0 0,-13-5 0,-17-2 0,-17-1 0,-14 3 0,-20-4 0,-8 9 0,-35-16-2323,-3 16-2321,-10 0-516,-17 0 258,-10 4-516</inkml:trace>
        <inkml:trace contextRef="#ctx0" brushRef="#br0" timeOffset="-88576.9555">952 7006 14448,'73'-6'4902,"-56"12"-387,-11 10-129,-6 9-2967,-13 7-2709,-8-4-2838,-11-3-258,2-5-387,-10-15-516</inkml:trace>
        <inkml:trace contextRef="#ctx0" brushRef="#br0" timeOffset="-88732.9558">523 6997 12255,'60'-7'4644,"-60"7"-387,0 0 0,0 0-2322,-1 19-903,-17-8-516,2 2-516,0 4-645,-6-8-1032,22-9-2451,-16 23-129,16-23-258,-5 18-129</inkml:trace>
        <inkml:trace contextRef="#ctx0" brushRef="#br0" timeOffset="-88951.3562">-78 6995 10707,'122'-28'4644,"-70"19"-129,-16 0-129,-13-5-1677,5 14-903,-28 0-645,0 0-258,0 0-258,0 16-258,-21-4 0,-6 6-258,-8 1 129,-8 6-258,-5 0 130,-6 2-260,1 0-128,-2-4-129,7 6-516,-5-17-1419,12 8-2322,7-4 0,5-4-258,10-3-258</inkml:trace>
        <inkml:trace contextRef="#ctx0" brushRef="#br0" timeOffset="-89232.1567">-233 6943 9933,'0'0'4644,"5"-16"0,-5 16-387,0 0-1419,0 0-1032,0 0-516,0 0-387,-16 16-387,-5-3 0,-2 5-258,-9 1 0,-2 6-129,-9 0 0,1 2 0,-5 0 0,5-2-129,1-2-129,5-4 0,6-1-129,1-9-258,15 7-387,-7-16-645,21 0-774,0 0-1548,0 0-774,0 0 0,0 0-258,19-2 0</inkml:trace>
      </inkml:traceGroup>
      <inkml:traceGroup>
        <inkml:annotationXML>
          <emma:emma xmlns:emma="http://www.w3.org/2003/04/emma" version="1.0">
            <emma:interpretation id="{D4C5A063-9359-4027-BA9B-F185D9C7DF9F}" emma:medium="tactile" emma:mode="ink">
              <msink:context xmlns:msink="http://schemas.microsoft.com/ink/2010/main" type="line" rotatedBoundingBox="12471,10033 11337,13503 9988,13062 11122,9592"/>
            </emma:interpretation>
          </emma:emma>
        </inkml:annotationXML>
        <inkml:traceGroup>
          <inkml:annotationXML>
            <emma:emma xmlns:emma="http://www.w3.org/2003/04/emma" version="1.0">
              <emma:interpretation id="{66ECC2C8-3CB9-4D84-AB19-AE4DF644F467}" emma:medium="tactile" emma:mode="ink">
                <msink:context xmlns:msink="http://schemas.microsoft.com/ink/2010/main" type="inkWord" rotatedBoundingBox="9988,13062 11122,9592 12471,10033 11337,13503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His</emma:literal>
                </emma:interpretation>
                <emma:interpretation id="interp9" emma:lang="en-US" emma:confidence="0">
                  <emma:literal>xo</emma:literal>
                </emma:interpretation>
              </emma:one-of>
            </emma:emma>
          </inkml:annotationXML>
          <inkml:trace contextRef="#ctx0" brushRef="#br0" timeOffset="-98716.9733">-461 3914 5676,'-18'-2'4257,"18"2"129,0 0-258,0 0-1290,-17-2-774,17 2-516,0 0-387,0 0-387,0 0-258,0 0-129,12 2-129,4 5 0,0-5 0,9 3 0,5-1 0,11-1 129,2-1-129,10 0 0,-1-2 0,5 0 0,0 0-129,0 0 0,-4-2 129,-3-2-258,-9 3 129,-6-1-129,-5 0 129,-6 2-129,-7 0 0,-17 0 0,24 0 0,-24 0 129,17 4-129,-17-4 0,18 5 0,-18-5 0,18 5 0,-18-5 0,0 0 0,19 6 0,-19-6 0,0 0 129,0 0-129,0 0 129,0 0 0,0 0 129,0 0-129,0 0 129,0 0 0,0 0-128,0 0-130,16-11 0,-16 11 0,2-25 0,-2 6 0,2-3 0,-2-6 0,0-6 0,0-5 0,2-6 0,-2-8 0,0-5 0,0-6 0,0-7 0,0-7 0,0-8 0,0-7 0,-4-1 0,2-1 0,-3-1 0,2 0 0,-3 3 0,1 6 0,-2 5 0,-2 4 0,4 3 0,-4 3 0,2 10 0,-1 1 0,3 13 0,-2 7 0,3 15 0,-1 2 0,5 24 0,-5-19 0,5 19 0,0 0 0,0 0 0,-6 27-2065,6-27-2966,-19 28-129,6-12-129,-1 4-129</inkml:trace>
          <inkml:trace contextRef="#ctx0" brushRef="#br0" timeOffset="-98014.9721">-580 2163 10191,'0'0'4257,"0"0"-258,-4-16-129,4 16-1935,15-4-645,-15 4-258,44-2-258,-12-5 0,18 7 0,2-1-258,17 1 0,0-8 0,13 7-129,-2-5-129,-2 3-129,-6-3 0,-10 5 0,-12-3 0,-13 2-129,-8 2-129,-29 0-387,26 0-903,-26 0-2967,0 0-258,0 0-129,-21 0-129</inkml:trace>
          <inkml:trace contextRef="#ctx0" brushRef="#br0" timeOffset="-99777.7752">-507 4078 9288,'0'-27'4773,"0"27"-129,0-23-129,0 3-1419,0 20-1161,0 0-516,0 0-516,0-20-258,0 20-129,0 0 0,0 18-258,0 0 1,0 14-259,0 7 0,2 13 0,-2 5 0,2 9 0,-1 1 0,1 3 0,2-1 0,1-1 0,-1-6 0,1-1 0,-2-4 0,-1-2 0,0-2 0,-2-1 0,0 0 0,0-4 0,0-2 0,-2-2 0,0-3 0,2-5 0,0-6 0,0-3 0,0-2 0,0-7 0,2 0 0,-2-18 0,4 26 0,-4-26-775,2 20-257,-2-20-1935,0 0-1806,0 0-129,-6-16-129,6 0 0</inkml:trace>
          <inkml:trace contextRef="#ctx0" brushRef="#br0" timeOffset="-100682.5768">-1012 4175 4386,'2'-46'3870,"-2"28"129,0-7-129,0 2-903,0 23-774,-6-37-258,6 37-258,-2-29-387,2 29-258,-3-25 0,3 25-258,-4-16 0,4 16-129,0 0-129,0 0 0,0 0-129,0 0-129,0 0 0,0 0 0,0 20-128,0 5-130,0 9 0,0 9 0,0 8 0,0 8 0,2 7 0,3 3 0,1 4 0,1 4 0,0-6 0,2 2 0,0-2 0,1-1 0,1-5 0,-2 1 0,-2-7 0,0 0 0,-5 0 0,-2-4 0,0-2 0,-2 1 0,-7-3 0,1-1 0,-1-5 0,0-8 0,2-3 0,-1-9 0,7-2 0,1-23-130,-2 19-773,2-19-1161,0 0-2322,-4-16-645,4 16 0,0-24-258</inkml:trace>
        </inkml:traceGroup>
      </inkml:traceGroup>
    </inkml:traceGroup>
    <inkml:traceGroup>
      <inkml:annotationXML>
        <emma:emma xmlns:emma="http://www.w3.org/2003/04/emma" version="1.0">
          <emma:interpretation id="{B26F26B7-8199-49A8-AE53-1AC7113ED31E}" emma:medium="tactile" emma:mode="ink">
            <msink:context xmlns:msink="http://schemas.microsoft.com/ink/2010/main" type="paragraph" rotatedBoundingBox="11825,9704 8555,10332 8259,8788 11529,81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9059695-8044-4601-BC28-57BA7746CF4B}" emma:medium="tactile" emma:mode="ink">
              <msink:context xmlns:msink="http://schemas.microsoft.com/ink/2010/main" type="line" rotatedBoundingBox="11825,9704 8555,10332 8259,8788 11529,8160"/>
            </emma:interpretation>
          </emma:emma>
        </inkml:annotationXML>
        <inkml:traceGroup>
          <inkml:annotationXML>
            <emma:emma xmlns:emma="http://www.w3.org/2003/04/emma" version="1.0">
              <emma:interpretation id="{3A002A38-037E-4453-8C8D-D96AC5BDD712}" emma:medium="tactile" emma:mode="ink">
                <msink:context xmlns:msink="http://schemas.microsoft.com/ink/2010/main" type="inkWord" rotatedBoundingBox="10443,9750 8515,10120 8259,8788 10187,8418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IF</emma:literal>
                </emma:interpretation>
                <emma:interpretation id="interp13" emma:lang="en-US" emma:confidence="0">
                  <emma:literal>-IT</emma:literal>
                </emma:interpretation>
                <emma:interpretation id="interp14" emma:lang="en-US" emma:confidence="0">
                  <emma:literal>Tt</emma:literal>
                </emma:interpretation>
              </emma:one-of>
            </emma:emma>
          </inkml:annotationXML>
          <inkml:trace contextRef="#ctx0" brushRef="#br0" timeOffset="-94504.9659">-3221 1393 6708,'-40'-6'4128,"40"6"-387,-17-3 129,17 3-1548,0 0-774,9-4-258,14 4-258,-7 0-129,19 7-129,-3-7 129,18 6-258,-4-6-129,17 3 0,-5-3-258,12 0 129,-3 0-258,8 0 129,-4-5-129,4 0 129,-2-1-258,1 3 258,-1-3-129,-1 1 129,-3 0-129,-3 1-129,-4-1 129,-3 1 0,-8-1 0,-3 3-129,-7-1 129,-2 1 0,-3-2 0,-4 2 0,-4 1 0,-1-1-129,-4 0 129,2-1-129,-4 1 129,1 2-129,-1-4 0,0 4 0,-1-2 129,-2 2-129,0-1 129,-1 1-129,-17 0 0,25-2 0,-25 2 0,16 0 0,-16 0 0,0 0 130,0 0-260,0 0 130,0 0 0,0 0 0,0 0-129,16 0-129,-16 0 129,0 0-387,22 2-129,-22-2-1548,0 0-2322,0 0-387,0 0 0,0 0-387</inkml:trace>
          <inkml:trace contextRef="#ctx0" brushRef="#br0" timeOffset="-95425.3676">-1452 678 11094,'16'-11'4902,"-16"11"-129,16-4-129,-12 13-2193,-4-9-1161,5 23-258,-3-3-387,5 16 0,-5 3-258,5 11-129,-3 3 0,3 11 0,-4 2-128,4 5-130,-3-2 0,3 1 0,0-1 0,0 2 0,-1-5 0,1 2 0,-2-3 0,1 1 0,-3-4 0,2 1 0,-1-5 0,1-8 0,-1-4 0,-1-10 0,-1-7 0,0-10 0,-2-19 0,0 16 0,0-16 0,0 0-4258,-11 5-773,11-5-129,-21-7-129</inkml:trace>
          <inkml:trace contextRef="#ctx0" brushRef="#br0" timeOffset="-96423.7693">-699 637 9804,'0'0'4386,"0"0"-387,0 0-516,0 0-1677,5-16-645,15 16-258,-20 0-258,41 0 0,-15-2-129,15 2 129,0-2-129,14 2 0,-1-5 0,6 3-129,-3-3 0,0 1-129,-9 1 0,-5 1-129,-8-2 0,-10 2-129,-9 2-129,-16 0 129,16 0-258,-16 0 129,0 0-129,0 0 0,0 0 0,0 0-129,0 0 129,0 0 0,16-16 0,-16 16-516,0 0-903,0 0-2709,0 0 129,0 0-387,-9 4 0</inkml:trace>
          <inkml:trace contextRef="#ctx0" brushRef="#br0" timeOffset="-97188.1707">-719 906 4644,'-3'-41'4386,"1"9"-129,2 32 129,0-22-1161,-5 1-645,5 21-645,-2-20-516,2 20-258,0 0-258,0 0-129,0-21-387,0 21 0,0 0-258,0 0 129,0 0-129,11 20 0,-4-1 0,2 13 0,-2 6 129,2 10 0,-1 3 0,0 10 0,-3-2 0,0 5-128,-3 0-130,0 0 0,1-2 0,-1 1 0,2-1 0,-1 0 0,1 2 0,-1-1 0,-1 1 0,3 0 0,-3-4 0,2-4 0,-2-5 0,1-8 0,-1-6 0,0-10 0,-1-7 0,-1-20 0,4 19 0,-4-19 0,0 0-130,0 0-386,0 0-258,0 0-387,16 16-1677,-16-16-2064,0 0 387,18 0-516,-18 0 129</inkml:trace>
        </inkml:traceGroup>
      </inkml:traceGroup>
    </inkml:traceGroup>
    <inkml:traceGroup>
      <inkml:annotationXML>
        <emma:emma xmlns:emma="http://www.w3.org/2003/04/emma" version="1.0">
          <emma:interpretation id="{94313A64-4F4E-45DE-AF67-D0F3CE94D86C}" emma:medium="tactile" emma:mode="ink">
            <msink:context xmlns:msink="http://schemas.microsoft.com/ink/2010/main" type="paragraph" rotatedBoundingBox="7101,9071 7647,12857 6994,12951 6448,91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FBA0683-7741-44CF-8E2E-058E339BD513}" emma:medium="tactile" emma:mode="ink">
              <msink:context xmlns:msink="http://schemas.microsoft.com/ink/2010/main" type="line" rotatedBoundingBox="7101,9071 7647,12857 6994,12951 6448,9165"/>
            </emma:interpretation>
          </emma:emma>
        </inkml:annotationXML>
        <inkml:traceGroup>
          <inkml:annotationXML>
            <emma:emma xmlns:emma="http://www.w3.org/2003/04/emma" version="1.0">
              <emma:interpretation id="{FACB2C8C-7887-48E9-9ADE-0C74DD160D7E}" emma:medium="tactile" emma:mode="ink">
                <msink:context xmlns:msink="http://schemas.microsoft.com/ink/2010/main" type="inkWord" rotatedBoundingBox="7101,9071 7647,12857 6994,12951 6448,9165">
                  <msink:destinationLink direction="with" ref="{ACDD62D5-8EBF-4DD3-9938-3D4D63736E03}"/>
                </msink:context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:</emma:literal>
                </emma:interpretation>
                <emma:interpretation id="interp17" emma:lang="en-US" emma:confidence="0">
                  <emma:literal>&amp;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92710.9627">-4901 1537 12771,'0'0'4773,"0"0"-387,0 0 258,0 0-2838,-9 5-1032,4 15-387,-6 1 0,3 11-129,-5 0 0,1 9 0,-3-2-258,3 4 258,-4 0-129,4-2 0,-3-4 0,5-5 129,-1-7-129,2-2 0,0-7 129,9-16 0,0 0 0,0 0-128,0 0-130,-2-30 0,2-4 0,8-3 0,2-8 0,8-8 0,0-2 0,5 0 0,4-1 0,-1 7 0,-1 0 0,2 9 0,-4 2 0,-2 10 0,-1 3 0,-6 7 0,-14 18 0,18-18 0,-18 18 0,0 0 0,0 0 0,0 0 0,18 7 0,-11 9 0,3 6 0,5 6 0,-1 4 0,4 9 0,0 0 0,-1 7 0,1 2 0,0 5 0,-4-1 0,-1 3 0,-6-4 0,0-5 0,-2-3 0,-3-8 0,0-9 0,-2-8 0,0-2 0,0-18 0,0 0 0,-15 0 0,15 0-1678,-19-6-3353,6-11-129,-6-6-129,-2-4 0</inkml:trace>
          <inkml:trace contextRef="#ctx0" brushRef="#br0" timeOffset="-92523.7624">-4881 1786 9288,'-46'-26'4773,"28"13"-387,18 13-129,-16 0-1290,16 0-1161,0 0-774,0 0-387,27 0-258,3 2-387,9 0-903,25-2-3354,0 5-129,4-5-258,5 9-258</inkml:trace>
          <inkml:trace contextRef="#ctx0" brushRef="#br0" timeOffset="-91494.1607">-4627 4448 9804,'4'-18'4644,"-4"18"-129,0 0-129,0 0-2193,0 23-774,-4-3-387,4 17-387,0-1-129,0 14 0,0-2-129,0 9-129,0-4 0,6 2-129,-3-1 0,3-3-258,-3-3 258,2-5-258,-1-4 129,-2-7 0,0-5 0,-1-7 0,-1-20-129,0 17 0,0-17 0,0 0 0,-17-23-129,8-5 129,2-8 0,-2-8 258,3-10-129,5-5 258,1-6-129,1-1 129,10-2 0,9 4 129,4 2-258,12 8 129,1 8 0,11 14 0,2 9 0,4 14-129,-3 5 129,-3 10-128,-9 8-130,-5 11 0,-11 5 0,-12 4 0,-9 3 0,-8-3-388,-11 4 130,-15-8-129,1 4 129,-6-9-129,3-2 258,0-9 0,6-2 0,7-5 129,21-7 129,-22 6-129,22-6 0,0 0 129,18 0-129,3 0 129,4 2 0,9 5 0,3 0 129,8 7-258,-2-1 258,1 6-258,-1 3 258,-1 4-258,-8-1 129,-5 9 0,-10-7 0,-8 5 130,-11-4-259,-9-1 0,-18-4 0,-12-3 0,-11-1 0,-14-12-130,-1 9-386,-15-16-774,17 6-3612,-6-5-129,7 3 0,12-2-387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48.8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677F4F-1566-4C60-A95C-977488132466}" emma:medium="tactile" emma:mode="ink">
          <msink:context xmlns:msink="http://schemas.microsoft.com/ink/2010/main" type="inkDrawing" rotatedBoundingBox="11515,7091 11758,8380 11658,8399 11415,7110" semanticType="strikethrough" shapeName="Other">
            <msink:sourceLink direction="with" ref="{5D373111-8572-477D-BD57-39A23C521E7E}"/>
          </msink:context>
        </emma:interpretation>
      </emma:emma>
    </inkml:annotationXML>
    <inkml:trace contextRef="#ctx0" brushRef="#br0">53 640 9159,'0'0'4515,"18"0"129,-18 0-258,0 0-1677,0 0-1032,0 0-258,0 0-387,0-19-129,0 19-258,0 0 0,5-22-129,-5 5 1,8-1-517,-8-7 0,7-4 0,-7-6 0,1-6 0,-1-4 0,0-4 0,-5-5 0,-4-3 0,-1-3 0,-6-4 0,0 0 0,-2-4 0,2-3 0,-4 2 0,2-1 0,1 5 0,1 4 0,1 4 0,3 7 0,1 9 0,1 8 0,1 6 0,3 4 0,1 7 0,5 16 0,-9-25 0,9 25 0,0 0 0,-3-18 0,3 18 0,0 0 0,0 0 0,0 0 0,0 0 0,0 0 0,0 0 0,0 0 0,0 0 0,0 0 0,0 0 0,0 0-1033,0 11-4127,0-11-258,0 23 0,0-23-516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55.3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32FA1C-D853-4E8D-A1F8-C0FA1C519131}" emma:medium="tactile" emma:mode="ink">
          <msink:context xmlns:msink="http://schemas.microsoft.com/ink/2010/main" type="inkDrawing" rotatedBoundingBox="13330,5577 13366,4035 13394,4036 13358,5578" semanticType="callout" shapeName="Other">
            <msink:sourceLink direction="with" ref="{7186E4E4-9681-4E8E-BCCF-F46F669472FD}"/>
          </msink:context>
        </emma:interpretation>
      </emma:emma>
    </inkml:annotationXML>
    <inkml:trace contextRef="#ctx0" brushRef="#br0">2454 2122 9288,'-11'-38'4773,"2"11"0,9 27-387,0 0-1032,0 0-1419,0 0-774,0 0-387,-4 22-129,4-1-129,0 15 0,0 1 0,0 15-386,0 2-130,0 10 0,0 2 0,0 9 0,-1 0 0,-3 5 0,-1 2 0,1 7 0,-1-1 0,1 1 0,1-5 0,1-5 0,0-5 0,2-7 0,0-10 0,0-9 0,0-9 0,0-7 0,0-5 0,0-4 0,0-3 0,0-4 0,0-16 0,0 25 0,0-25 0,0 0 0,11 21 0,-11-21 0,0 0 0,0 0-4129,0 0-902,0-14-258,0-2 0,2-6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3T01:19:55.8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57924F-70BB-46F2-92CA-D7EF8A5B2567}" emma:medium="tactile" emma:mode="ink">
          <msink:context xmlns:msink="http://schemas.microsoft.com/ink/2010/main" type="writingRegion" rotatedBoundingBox="13448,4604 13695,4604 13695,4961 13448,4961"/>
        </emma:interpretation>
      </emma:emma>
    </inkml:annotationXML>
    <inkml:traceGroup>
      <inkml:annotationXML>
        <emma:emma xmlns:emma="http://www.w3.org/2003/04/emma" version="1.0">
          <emma:interpretation id="{7ED0B1AD-4433-4926-9A83-E5672C12C77B}" emma:medium="tactile" emma:mode="ink">
            <msink:context xmlns:msink="http://schemas.microsoft.com/ink/2010/main" type="paragraph" rotatedBoundingBox="13448,4604 13695,4604 13695,4961 13448,4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BD9F3A-C695-4651-8FE1-ADCEA517866B}" emma:medium="tactile" emma:mode="ink">
              <msink:context xmlns:msink="http://schemas.microsoft.com/ink/2010/main" type="line" rotatedBoundingBox="13448,4604 13695,4604 13695,4961 13448,4961"/>
            </emma:interpretation>
          </emma:emma>
        </inkml:annotationXML>
        <inkml:traceGroup>
          <inkml:annotationXML>
            <emma:emma xmlns:emma="http://www.w3.org/2003/04/emma" version="1.0">
              <emma:interpretation id="{7186E4E4-9681-4E8E-BCCF-F46F669472FD}" emma:medium="tactile" emma:mode="ink">
                <msink:context xmlns:msink="http://schemas.microsoft.com/ink/2010/main" type="inkWord" rotatedBoundingBox="13430,4947 13485,4590 13722,4626 13667,4983">
                  <msink:destinationLink direction="with" ref="{D932FA1C-D853-4E8D-A1F8-C0FA1C519131}"/>
                </msink:context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2624 2769 11997,'-12'-19'4902,"-4"-10"-645,16 29 387,0 0-2451,-21-14-903,21 14-516,-15 9-387,6 7 0,-1 2-387,1 5 129,-2 4-129,4 1 0,2 1 0,5-2 0,0-1 0,3-4 129,8-4-129,5 0 258,2-11 129,7 0-129,-4-7 258,9 0-257,-5-16-259,4 1 0,-6-10 0,-2 0 0,-7-7 0,-5 0 0,-7-3 0,-2-1 0,-7 4 0,-11 0 0,0 7 0,-7 1 0,4 10 0,-9 0-259,30 14-2837,-39 5-1677,17 6-258,3 3 0,5 4-258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28-09-2011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emf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57.emf"/><Relationship Id="rId21" Type="http://schemas.openxmlformats.org/officeDocument/2006/relationships/image" Target="../media/image48.emf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47" Type="http://schemas.openxmlformats.org/officeDocument/2006/relationships/image" Target="../media/image61.emf"/><Relationship Id="rId50" Type="http://schemas.openxmlformats.org/officeDocument/2006/relationships/customXml" Target="../ink/ink155.xml"/><Relationship Id="rId55" Type="http://schemas.openxmlformats.org/officeDocument/2006/relationships/image" Target="../media/image65.emf"/><Relationship Id="rId63" Type="http://schemas.openxmlformats.org/officeDocument/2006/relationships/image" Target="../media/image69.emf"/><Relationship Id="rId7" Type="http://schemas.openxmlformats.org/officeDocument/2006/relationships/image" Target="../media/image41.emf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29" Type="http://schemas.openxmlformats.org/officeDocument/2006/relationships/image" Target="../media/image52.emf"/><Relationship Id="rId41" Type="http://schemas.openxmlformats.org/officeDocument/2006/relationships/image" Target="../media/image58.emf"/><Relationship Id="rId54" Type="http://schemas.openxmlformats.org/officeDocument/2006/relationships/customXml" Target="../ink/ink157.xml"/><Relationship Id="rId62" Type="http://schemas.openxmlformats.org/officeDocument/2006/relationships/customXml" Target="../ink/ink1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43.emf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56.emf"/><Relationship Id="rId40" Type="http://schemas.openxmlformats.org/officeDocument/2006/relationships/customXml" Target="../ink/ink150.xml"/><Relationship Id="rId45" Type="http://schemas.openxmlformats.org/officeDocument/2006/relationships/image" Target="../media/image60.emf"/><Relationship Id="rId53" Type="http://schemas.openxmlformats.org/officeDocument/2006/relationships/image" Target="../media/image64.emf"/><Relationship Id="rId58" Type="http://schemas.openxmlformats.org/officeDocument/2006/relationships/customXml" Target="../ink/ink159.xml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62.emf"/><Relationship Id="rId57" Type="http://schemas.openxmlformats.org/officeDocument/2006/relationships/image" Target="../media/image66.emf"/><Relationship Id="rId61" Type="http://schemas.openxmlformats.org/officeDocument/2006/relationships/image" Target="../media/image68.emf"/><Relationship Id="rId10" Type="http://schemas.openxmlformats.org/officeDocument/2006/relationships/customXml" Target="../ink/ink135.xml"/><Relationship Id="rId19" Type="http://schemas.openxmlformats.org/officeDocument/2006/relationships/image" Target="../media/image47.emf"/><Relationship Id="rId31" Type="http://schemas.openxmlformats.org/officeDocument/2006/relationships/image" Target="../media/image53.emf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60" Type="http://schemas.openxmlformats.org/officeDocument/2006/relationships/customXml" Target="../ink/ink160.xml"/><Relationship Id="rId65" Type="http://schemas.openxmlformats.org/officeDocument/2006/relationships/image" Target="../media/image70.emf"/><Relationship Id="rId4" Type="http://schemas.openxmlformats.org/officeDocument/2006/relationships/customXml" Target="../ink/ink132.xml"/><Relationship Id="rId9" Type="http://schemas.openxmlformats.org/officeDocument/2006/relationships/image" Target="../media/image42.emf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51.emf"/><Relationship Id="rId30" Type="http://schemas.openxmlformats.org/officeDocument/2006/relationships/customXml" Target="../ink/ink145.xml"/><Relationship Id="rId35" Type="http://schemas.openxmlformats.org/officeDocument/2006/relationships/image" Target="../media/image55.emf"/><Relationship Id="rId43" Type="http://schemas.openxmlformats.org/officeDocument/2006/relationships/image" Target="../media/image59.emf"/><Relationship Id="rId48" Type="http://schemas.openxmlformats.org/officeDocument/2006/relationships/customXml" Target="../ink/ink154.xml"/><Relationship Id="rId56" Type="http://schemas.openxmlformats.org/officeDocument/2006/relationships/customXml" Target="../ink/ink158.xml"/><Relationship Id="rId64" Type="http://schemas.openxmlformats.org/officeDocument/2006/relationships/customXml" Target="../ink/ink162.xml"/><Relationship Id="rId8" Type="http://schemas.openxmlformats.org/officeDocument/2006/relationships/customXml" Target="../ink/ink134.xml"/><Relationship Id="rId51" Type="http://schemas.openxmlformats.org/officeDocument/2006/relationships/image" Target="../media/image63.emf"/><Relationship Id="rId3" Type="http://schemas.openxmlformats.org/officeDocument/2006/relationships/image" Target="../media/image39.emf"/><Relationship Id="rId12" Type="http://schemas.openxmlformats.org/officeDocument/2006/relationships/customXml" Target="../ink/ink136.xml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33" Type="http://schemas.openxmlformats.org/officeDocument/2006/relationships/image" Target="../media/image54.emf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59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emf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9" Type="http://schemas.openxmlformats.org/officeDocument/2006/relationships/image" Target="../media/image89.emf"/><Relationship Id="rId3" Type="http://schemas.openxmlformats.org/officeDocument/2006/relationships/image" Target="../media/image71.emf"/><Relationship Id="rId21" Type="http://schemas.openxmlformats.org/officeDocument/2006/relationships/image" Target="../media/image80.emf"/><Relationship Id="rId34" Type="http://schemas.openxmlformats.org/officeDocument/2006/relationships/customXml" Target="../ink/ink179.xml"/><Relationship Id="rId42" Type="http://schemas.openxmlformats.org/officeDocument/2006/relationships/customXml" Target="../ink/ink183.xml"/><Relationship Id="rId47" Type="http://schemas.openxmlformats.org/officeDocument/2006/relationships/image" Target="../media/image93.emf"/><Relationship Id="rId7" Type="http://schemas.openxmlformats.org/officeDocument/2006/relationships/image" Target="../media/image73.emf"/><Relationship Id="rId12" Type="http://schemas.openxmlformats.org/officeDocument/2006/relationships/customXml" Target="../ink/ink168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33" Type="http://schemas.openxmlformats.org/officeDocument/2006/relationships/image" Target="../media/image86.emf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84.emf"/><Relationship Id="rId41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.xml"/><Relationship Id="rId11" Type="http://schemas.openxmlformats.org/officeDocument/2006/relationships/image" Target="../media/image75.emf"/><Relationship Id="rId24" Type="http://schemas.openxmlformats.org/officeDocument/2006/relationships/customXml" Target="../ink/ink174.xml"/><Relationship Id="rId32" Type="http://schemas.openxmlformats.org/officeDocument/2006/relationships/customXml" Target="../ink/ink178.xml"/><Relationship Id="rId37" Type="http://schemas.openxmlformats.org/officeDocument/2006/relationships/image" Target="../media/image88.emf"/><Relationship Id="rId40" Type="http://schemas.openxmlformats.org/officeDocument/2006/relationships/customXml" Target="../ink/ink182.xml"/><Relationship Id="rId45" Type="http://schemas.openxmlformats.org/officeDocument/2006/relationships/image" Target="../media/image92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94.emf"/><Relationship Id="rId10" Type="http://schemas.openxmlformats.org/officeDocument/2006/relationships/customXml" Target="../ink/ink167.xml"/><Relationship Id="rId19" Type="http://schemas.openxmlformats.org/officeDocument/2006/relationships/image" Target="../media/image79.emf"/><Relationship Id="rId31" Type="http://schemas.openxmlformats.org/officeDocument/2006/relationships/image" Target="../media/image85.emf"/><Relationship Id="rId44" Type="http://schemas.openxmlformats.org/officeDocument/2006/relationships/customXml" Target="../ink/ink184.xml"/><Relationship Id="rId4" Type="http://schemas.openxmlformats.org/officeDocument/2006/relationships/customXml" Target="../ink/ink164.xml"/><Relationship Id="rId9" Type="http://schemas.openxmlformats.org/officeDocument/2006/relationships/image" Target="../media/image74.emf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83.emf"/><Relationship Id="rId30" Type="http://schemas.openxmlformats.org/officeDocument/2006/relationships/customXml" Target="../ink/ink177.xml"/><Relationship Id="rId35" Type="http://schemas.openxmlformats.org/officeDocument/2006/relationships/image" Target="../media/image87.emf"/><Relationship Id="rId43" Type="http://schemas.openxmlformats.org/officeDocument/2006/relationships/image" Target="../media/image91.emf"/><Relationship Id="rId48" Type="http://schemas.openxmlformats.org/officeDocument/2006/relationships/customXml" Target="../ink/ink186.xml"/><Relationship Id="rId8" Type="http://schemas.openxmlformats.org/officeDocument/2006/relationships/customXml" Target="../ink/ink16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195.emf"/><Relationship Id="rId21" Type="http://schemas.openxmlformats.org/officeDocument/2006/relationships/image" Target="../media/image186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6.emf"/><Relationship Id="rId50" Type="http://schemas.openxmlformats.org/officeDocument/2006/relationships/customXml" Target="../ink/ink28.xml"/><Relationship Id="rId55" Type="http://schemas.openxmlformats.org/officeDocument/2006/relationships/image" Target="../media/image10.emf"/><Relationship Id="rId7" Type="http://schemas.openxmlformats.org/officeDocument/2006/relationships/image" Target="../media/image179.emf"/><Relationship Id="rId12" Type="http://schemas.openxmlformats.org/officeDocument/2006/relationships/customXml" Target="../ink/ink9.xml"/><Relationship Id="rId17" Type="http://schemas.openxmlformats.org/officeDocument/2006/relationships/image" Target="../media/image184.emf"/><Relationship Id="rId25" Type="http://schemas.openxmlformats.org/officeDocument/2006/relationships/image" Target="../media/image188.emf"/><Relationship Id="rId33" Type="http://schemas.openxmlformats.org/officeDocument/2006/relationships/image" Target="../media/image192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12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90.emf"/><Relationship Id="rId41" Type="http://schemas.openxmlformats.org/officeDocument/2006/relationships/image" Target="../media/image196.emf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81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194.emf"/><Relationship Id="rId40" Type="http://schemas.openxmlformats.org/officeDocument/2006/relationships/customXml" Target="../ink/ink23.xml"/><Relationship Id="rId45" Type="http://schemas.openxmlformats.org/officeDocument/2006/relationships/image" Target="../media/image5.emf"/><Relationship Id="rId53" Type="http://schemas.openxmlformats.org/officeDocument/2006/relationships/image" Target="../media/image9.emf"/><Relationship Id="rId58" Type="http://schemas.openxmlformats.org/officeDocument/2006/relationships/customXml" Target="../ink/ink32.xml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23" Type="http://schemas.openxmlformats.org/officeDocument/2006/relationships/image" Target="../media/image187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7.emf"/><Relationship Id="rId57" Type="http://schemas.openxmlformats.org/officeDocument/2006/relationships/image" Target="../media/image11.emf"/><Relationship Id="rId10" Type="http://schemas.openxmlformats.org/officeDocument/2006/relationships/customXml" Target="../ink/ink8.xml"/><Relationship Id="rId19" Type="http://schemas.openxmlformats.org/officeDocument/2006/relationships/image" Target="../media/image185.emf"/><Relationship Id="rId31" Type="http://schemas.openxmlformats.org/officeDocument/2006/relationships/image" Target="../media/image191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customXml" Target="../ink/ink5.xml"/><Relationship Id="rId9" Type="http://schemas.openxmlformats.org/officeDocument/2006/relationships/image" Target="../media/image180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89.emf"/><Relationship Id="rId30" Type="http://schemas.openxmlformats.org/officeDocument/2006/relationships/customXml" Target="../ink/ink18.xml"/><Relationship Id="rId35" Type="http://schemas.openxmlformats.org/officeDocument/2006/relationships/image" Target="../media/image193.emf"/><Relationship Id="rId43" Type="http://schemas.openxmlformats.org/officeDocument/2006/relationships/image" Target="../media/image4.emf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customXml" Target="../ink/ink7.xml"/><Relationship Id="rId51" Type="http://schemas.openxmlformats.org/officeDocument/2006/relationships/image" Target="../media/image8.emf"/><Relationship Id="rId3" Type="http://schemas.openxmlformats.org/officeDocument/2006/relationships/image" Target="../media/image177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215.emf"/><Relationship Id="rId3" Type="http://schemas.openxmlformats.org/officeDocument/2006/relationships/image" Target="../media/image197.emf"/><Relationship Id="rId21" Type="http://schemas.openxmlformats.org/officeDocument/2006/relationships/image" Target="../media/image206.emf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219.emf"/><Relationship Id="rId50" Type="http://schemas.openxmlformats.org/officeDocument/2006/relationships/customXml" Target="../ink/ink57.xml"/><Relationship Id="rId7" Type="http://schemas.openxmlformats.org/officeDocument/2006/relationships/image" Target="../media/image199.emf"/><Relationship Id="rId12" Type="http://schemas.openxmlformats.org/officeDocument/2006/relationships/customXml" Target="../ink/ink38.xml"/><Relationship Id="rId17" Type="http://schemas.openxmlformats.org/officeDocument/2006/relationships/image" Target="../media/image204.emf"/><Relationship Id="rId25" Type="http://schemas.openxmlformats.org/officeDocument/2006/relationships/image" Target="../media/image208.emf"/><Relationship Id="rId33" Type="http://schemas.openxmlformats.org/officeDocument/2006/relationships/image" Target="../media/image212.emf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210.emf"/><Relationship Id="rId41" Type="http://schemas.openxmlformats.org/officeDocument/2006/relationships/image" Target="../media/image21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201.emf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214.emf"/><Relationship Id="rId40" Type="http://schemas.openxmlformats.org/officeDocument/2006/relationships/customXml" Target="../ink/ink52.xml"/><Relationship Id="rId45" Type="http://schemas.openxmlformats.org/officeDocument/2006/relationships/image" Target="../media/image218.emf"/><Relationship Id="rId5" Type="http://schemas.openxmlformats.org/officeDocument/2006/relationships/image" Target="../media/image198.emf"/><Relationship Id="rId15" Type="http://schemas.openxmlformats.org/officeDocument/2006/relationships/image" Target="../media/image203.emf"/><Relationship Id="rId23" Type="http://schemas.openxmlformats.org/officeDocument/2006/relationships/image" Target="../media/image207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220.emf"/><Relationship Id="rId10" Type="http://schemas.openxmlformats.org/officeDocument/2006/relationships/customXml" Target="../ink/ink37.xml"/><Relationship Id="rId19" Type="http://schemas.openxmlformats.org/officeDocument/2006/relationships/image" Target="../media/image205.emf"/><Relationship Id="rId31" Type="http://schemas.openxmlformats.org/officeDocument/2006/relationships/image" Target="../media/image211.emf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200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209.emf"/><Relationship Id="rId30" Type="http://schemas.openxmlformats.org/officeDocument/2006/relationships/customXml" Target="../ink/ink47.xml"/><Relationship Id="rId35" Type="http://schemas.openxmlformats.org/officeDocument/2006/relationships/image" Target="../media/image213.emf"/><Relationship Id="rId43" Type="http://schemas.openxmlformats.org/officeDocument/2006/relationships/image" Target="../media/image217.emf"/><Relationship Id="rId48" Type="http://schemas.openxmlformats.org/officeDocument/2006/relationships/customXml" Target="../ink/ink56.xml"/><Relationship Id="rId8" Type="http://schemas.openxmlformats.org/officeDocument/2006/relationships/customXml" Target="../ink/ink36.xml"/><Relationship Id="rId51" Type="http://schemas.openxmlformats.org/officeDocument/2006/relationships/image" Target="../media/image2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20.emf"/><Relationship Id="rId18" Type="http://schemas.openxmlformats.org/officeDocument/2006/relationships/customXml" Target="../ink/ink69.xml"/><Relationship Id="rId3" Type="http://schemas.openxmlformats.org/officeDocument/2006/relationships/image" Target="../media/image15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66.xml"/><Relationship Id="rId17" Type="http://schemas.openxmlformats.org/officeDocument/2006/relationships/image" Target="../media/image22.emf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65.xml"/><Relationship Id="rId19" Type="http://schemas.openxmlformats.org/officeDocument/2006/relationships/image" Target="../media/image23.emf"/><Relationship Id="rId4" Type="http://schemas.openxmlformats.org/officeDocument/2006/relationships/customXml" Target="../ink/ink62.xml"/><Relationship Id="rId9" Type="http://schemas.openxmlformats.org/officeDocument/2006/relationships/image" Target="../media/image18.emf"/><Relationship Id="rId14" Type="http://schemas.openxmlformats.org/officeDocument/2006/relationships/customXml" Target="../ink/ink6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30.emf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" Type="http://schemas.openxmlformats.org/officeDocument/2006/relationships/image" Target="../media/image25.emf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customXml" Target="../ink/ink76.xml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.xml"/><Relationship Id="rId11" Type="http://schemas.openxmlformats.org/officeDocument/2006/relationships/image" Target="../media/image29.emf"/><Relationship Id="rId24" Type="http://schemas.openxmlformats.org/officeDocument/2006/relationships/customXml" Target="../ink/ink82.xml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28" Type="http://schemas.openxmlformats.org/officeDocument/2006/relationships/customXml" Target="../ink/ink84.xml"/><Relationship Id="rId10" Type="http://schemas.openxmlformats.org/officeDocument/2006/relationships/customXml" Target="../ink/ink75.xml"/><Relationship Id="rId19" Type="http://schemas.openxmlformats.org/officeDocument/2006/relationships/image" Target="../media/image33.emf"/><Relationship Id="rId4" Type="http://schemas.openxmlformats.org/officeDocument/2006/relationships/customXml" Target="../ink/ink72.xml"/><Relationship Id="rId9" Type="http://schemas.openxmlformats.org/officeDocument/2006/relationships/image" Target="../media/image28.emf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emf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241.emf"/><Relationship Id="rId21" Type="http://schemas.openxmlformats.org/officeDocument/2006/relationships/image" Target="../media/image232.emf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47" Type="http://schemas.openxmlformats.org/officeDocument/2006/relationships/image" Target="../media/image245.emf"/><Relationship Id="rId50" Type="http://schemas.openxmlformats.org/officeDocument/2006/relationships/customXml" Target="../ink/ink109.xml"/><Relationship Id="rId55" Type="http://schemas.openxmlformats.org/officeDocument/2006/relationships/image" Target="../media/image249.emf"/><Relationship Id="rId63" Type="http://schemas.openxmlformats.org/officeDocument/2006/relationships/image" Target="../media/image253.emf"/><Relationship Id="rId7" Type="http://schemas.openxmlformats.org/officeDocument/2006/relationships/image" Target="../media/image225.emf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29" Type="http://schemas.openxmlformats.org/officeDocument/2006/relationships/image" Target="../media/image236.emf"/><Relationship Id="rId41" Type="http://schemas.openxmlformats.org/officeDocument/2006/relationships/image" Target="../media/image242.emf"/><Relationship Id="rId54" Type="http://schemas.openxmlformats.org/officeDocument/2006/relationships/customXml" Target="../ink/ink111.xml"/><Relationship Id="rId62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1" Type="http://schemas.openxmlformats.org/officeDocument/2006/relationships/image" Target="../media/image227.emf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240.emf"/><Relationship Id="rId40" Type="http://schemas.openxmlformats.org/officeDocument/2006/relationships/customXml" Target="../ink/ink104.xml"/><Relationship Id="rId45" Type="http://schemas.openxmlformats.org/officeDocument/2006/relationships/image" Target="../media/image244.emf"/><Relationship Id="rId53" Type="http://schemas.openxmlformats.org/officeDocument/2006/relationships/image" Target="../media/image248.emf"/><Relationship Id="rId58" Type="http://schemas.openxmlformats.org/officeDocument/2006/relationships/customXml" Target="../ink/ink113.xml"/><Relationship Id="rId5" Type="http://schemas.openxmlformats.org/officeDocument/2006/relationships/image" Target="../media/image224.emf"/><Relationship Id="rId15" Type="http://schemas.openxmlformats.org/officeDocument/2006/relationships/image" Target="../media/image229.emf"/><Relationship Id="rId23" Type="http://schemas.openxmlformats.org/officeDocument/2006/relationships/image" Target="../media/image233.emf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49" Type="http://schemas.openxmlformats.org/officeDocument/2006/relationships/image" Target="../media/image246.emf"/><Relationship Id="rId57" Type="http://schemas.openxmlformats.org/officeDocument/2006/relationships/image" Target="../media/image250.emf"/><Relationship Id="rId61" Type="http://schemas.openxmlformats.org/officeDocument/2006/relationships/image" Target="../media/image252.emf"/><Relationship Id="rId10" Type="http://schemas.openxmlformats.org/officeDocument/2006/relationships/customXml" Target="../ink/ink89.xml"/><Relationship Id="rId19" Type="http://schemas.openxmlformats.org/officeDocument/2006/relationships/image" Target="../media/image231.emf"/><Relationship Id="rId31" Type="http://schemas.openxmlformats.org/officeDocument/2006/relationships/image" Target="../media/image237.emf"/><Relationship Id="rId44" Type="http://schemas.openxmlformats.org/officeDocument/2006/relationships/customXml" Target="../ink/ink106.xml"/><Relationship Id="rId52" Type="http://schemas.openxmlformats.org/officeDocument/2006/relationships/customXml" Target="../ink/ink110.xml"/><Relationship Id="rId60" Type="http://schemas.openxmlformats.org/officeDocument/2006/relationships/customXml" Target="../ink/ink114.xml"/><Relationship Id="rId4" Type="http://schemas.openxmlformats.org/officeDocument/2006/relationships/customXml" Target="../ink/ink86.xml"/><Relationship Id="rId9" Type="http://schemas.openxmlformats.org/officeDocument/2006/relationships/image" Target="../media/image226.emf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235.emf"/><Relationship Id="rId30" Type="http://schemas.openxmlformats.org/officeDocument/2006/relationships/customXml" Target="../ink/ink99.xml"/><Relationship Id="rId35" Type="http://schemas.openxmlformats.org/officeDocument/2006/relationships/image" Target="../media/image239.emf"/><Relationship Id="rId43" Type="http://schemas.openxmlformats.org/officeDocument/2006/relationships/image" Target="../media/image243.emf"/><Relationship Id="rId48" Type="http://schemas.openxmlformats.org/officeDocument/2006/relationships/customXml" Target="../ink/ink108.xml"/><Relationship Id="rId56" Type="http://schemas.openxmlformats.org/officeDocument/2006/relationships/customXml" Target="../ink/ink112.xml"/><Relationship Id="rId8" Type="http://schemas.openxmlformats.org/officeDocument/2006/relationships/customXml" Target="../ink/ink88.xml"/><Relationship Id="rId51" Type="http://schemas.openxmlformats.org/officeDocument/2006/relationships/image" Target="../media/image247.emf"/><Relationship Id="rId3" Type="http://schemas.openxmlformats.org/officeDocument/2006/relationships/image" Target="../media/image223.emf"/><Relationship Id="rId12" Type="http://schemas.openxmlformats.org/officeDocument/2006/relationships/customXml" Target="../ink/ink90.xml"/><Relationship Id="rId17" Type="http://schemas.openxmlformats.org/officeDocument/2006/relationships/image" Target="../media/image230.emf"/><Relationship Id="rId25" Type="http://schemas.openxmlformats.org/officeDocument/2006/relationships/image" Target="../media/image234.emf"/><Relationship Id="rId33" Type="http://schemas.openxmlformats.org/officeDocument/2006/relationships/image" Target="../media/image238.emf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59" Type="http://schemas.openxmlformats.org/officeDocument/2006/relationships/image" Target="../media/image25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259.emf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254.emf"/><Relationship Id="rId21" Type="http://schemas.openxmlformats.org/officeDocument/2006/relationships/image" Target="../media/image263.emf"/><Relationship Id="rId7" Type="http://schemas.openxmlformats.org/officeDocument/2006/relationships/image" Target="../media/image256.emf"/><Relationship Id="rId12" Type="http://schemas.openxmlformats.org/officeDocument/2006/relationships/customXml" Target="../ink/ink121.xml"/><Relationship Id="rId17" Type="http://schemas.openxmlformats.org/officeDocument/2006/relationships/image" Target="../media/image261.emf"/><Relationship Id="rId25" Type="http://schemas.openxmlformats.org/officeDocument/2006/relationships/image" Target="../media/image265.emf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26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.xml"/><Relationship Id="rId11" Type="http://schemas.openxmlformats.org/officeDocument/2006/relationships/image" Target="../media/image258.emf"/><Relationship Id="rId24" Type="http://schemas.openxmlformats.org/officeDocument/2006/relationships/customXml" Target="../ink/ink127.xml"/><Relationship Id="rId5" Type="http://schemas.openxmlformats.org/officeDocument/2006/relationships/image" Target="../media/image255.emf"/><Relationship Id="rId15" Type="http://schemas.openxmlformats.org/officeDocument/2006/relationships/image" Target="../media/image260.emf"/><Relationship Id="rId23" Type="http://schemas.openxmlformats.org/officeDocument/2006/relationships/image" Target="../media/image264.emf"/><Relationship Id="rId28" Type="http://schemas.openxmlformats.org/officeDocument/2006/relationships/customXml" Target="../ink/ink129.xml"/><Relationship Id="rId10" Type="http://schemas.openxmlformats.org/officeDocument/2006/relationships/customXml" Target="../ink/ink120.xml"/><Relationship Id="rId19" Type="http://schemas.openxmlformats.org/officeDocument/2006/relationships/image" Target="../media/image262.emf"/><Relationship Id="rId31" Type="http://schemas.openxmlformats.org/officeDocument/2006/relationships/image" Target="../media/image268.emf"/><Relationship Id="rId4" Type="http://schemas.openxmlformats.org/officeDocument/2006/relationships/customXml" Target="../ink/ink117.xml"/><Relationship Id="rId9" Type="http://schemas.openxmlformats.org/officeDocument/2006/relationships/image" Target="../media/image257.emf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266.emf"/><Relationship Id="rId30" Type="http://schemas.openxmlformats.org/officeDocument/2006/relationships/customXml" Target="../ink/ink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223189" y="3382971"/>
              <a:ext cx="123120" cy="292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2669" y="3362811"/>
                <a:ext cx="16488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59749" y="155571"/>
              <a:ext cx="8139600" cy="2003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29" y="138291"/>
                <a:ext cx="8152560" cy="20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/>
              <p14:cNvContentPartPr/>
              <p14:nvPr/>
            </p14:nvContentPartPr>
            <p14:xfrm>
              <a:off x="7665789" y="225771"/>
              <a:ext cx="0" cy="316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7671189" y="299931"/>
              <a:ext cx="0" cy="97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/>
              <p14:cNvContentPartPr/>
              <p14:nvPr/>
            </p14:nvContentPartPr>
            <p14:xfrm>
              <a:off x="2299989" y="5746371"/>
              <a:ext cx="85680" cy="8352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1709" y="5727291"/>
                <a:ext cx="113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5" name="Ink 184"/>
              <p14:cNvContentPartPr/>
              <p14:nvPr/>
            </p14:nvContentPartPr>
            <p14:xfrm>
              <a:off x="1542189" y="1169331"/>
              <a:ext cx="902160" cy="4392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4189" y="1149531"/>
                <a:ext cx="938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6" name="Ink 205"/>
              <p14:cNvContentPartPr/>
              <p14:nvPr/>
            </p14:nvContentPartPr>
            <p14:xfrm>
              <a:off x="787269" y="4085691"/>
              <a:ext cx="2386080" cy="163476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389" y="4064811"/>
                <a:ext cx="2421720" cy="16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8" name="Ink 207"/>
              <p14:cNvContentPartPr/>
              <p14:nvPr/>
            </p14:nvContentPartPr>
            <p14:xfrm>
              <a:off x="7957749" y="5403651"/>
              <a:ext cx="1391400" cy="66924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2269" y="5384211"/>
                <a:ext cx="14187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2" name="Ink 211"/>
              <p14:cNvContentPartPr/>
              <p14:nvPr/>
            </p14:nvContentPartPr>
            <p14:xfrm>
              <a:off x="4604709" y="2573691"/>
              <a:ext cx="3971880" cy="9000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7149" y="2554611"/>
                <a:ext cx="3989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3" name="Ink 222"/>
              <p14:cNvContentPartPr/>
              <p14:nvPr/>
            </p14:nvContentPartPr>
            <p14:xfrm>
              <a:off x="6823749" y="2210451"/>
              <a:ext cx="78840" cy="266796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2869" y="2192811"/>
                <a:ext cx="120240" cy="27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5" name="Ink 234"/>
              <p14:cNvContentPartPr/>
              <p14:nvPr/>
            </p14:nvContentPartPr>
            <p14:xfrm>
              <a:off x="6819789" y="4836651"/>
              <a:ext cx="281880" cy="179892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9349" y="4816851"/>
                <a:ext cx="313560" cy="18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2" name="Ink 241"/>
              <p14:cNvContentPartPr/>
              <p14:nvPr/>
            </p14:nvContentPartPr>
            <p14:xfrm>
              <a:off x="6896109" y="811131"/>
              <a:ext cx="1274040" cy="5508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77389" y="792411"/>
                <a:ext cx="1309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3" name="Ink 242"/>
              <p14:cNvContentPartPr/>
              <p14:nvPr/>
            </p14:nvContentPartPr>
            <p14:xfrm>
              <a:off x="2050509" y="2124051"/>
              <a:ext cx="57600" cy="36756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30709" y="2103171"/>
                <a:ext cx="98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4" name="Ink 243"/>
              <p14:cNvContentPartPr/>
              <p14:nvPr/>
            </p14:nvContentPartPr>
            <p14:xfrm>
              <a:off x="1578549" y="2487291"/>
              <a:ext cx="1055160" cy="234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61629" y="2466771"/>
                <a:ext cx="1092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8" name="Ink 247"/>
              <p14:cNvContentPartPr/>
              <p14:nvPr/>
            </p14:nvContentPartPr>
            <p14:xfrm>
              <a:off x="2260749" y="3836211"/>
              <a:ext cx="574560" cy="2545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4549" y="3817131"/>
                <a:ext cx="61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9" name="Ink 248"/>
              <p14:cNvContentPartPr/>
              <p14:nvPr/>
            </p14:nvContentPartPr>
            <p14:xfrm>
              <a:off x="2283069" y="3866811"/>
              <a:ext cx="23400" cy="3672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78029" y="3858891"/>
                <a:ext cx="31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0" name="Ink 249"/>
              <p14:cNvContentPartPr/>
              <p14:nvPr/>
            </p14:nvContentPartPr>
            <p14:xfrm>
              <a:off x="2263629" y="3906411"/>
              <a:ext cx="1800" cy="1188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56069" y="3899211"/>
                <a:ext cx="16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0" name="Ink 269"/>
              <p14:cNvContentPartPr/>
              <p14:nvPr/>
            </p14:nvContentPartPr>
            <p14:xfrm>
              <a:off x="6197709" y="823371"/>
              <a:ext cx="1946880" cy="340560"/>
            </p14:xfrm>
          </p:contentPart>
        </mc:Choice>
        <mc:Fallback>
          <p:pic>
            <p:nvPicPr>
              <p:cNvPr id="270" name="Ink 26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77909" y="805371"/>
                <a:ext cx="1987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1" name="Ink 270"/>
              <p14:cNvContentPartPr/>
              <p14:nvPr/>
            </p14:nvContentPartPr>
            <p14:xfrm>
              <a:off x="2856189" y="1449411"/>
              <a:ext cx="767160" cy="287280"/>
            </p14:xfrm>
          </p:contentPart>
        </mc:Choice>
        <mc:Fallback>
          <p:pic>
            <p:nvPicPr>
              <p:cNvPr id="271" name="Ink 27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8189" y="1442211"/>
                <a:ext cx="805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2" name="Ink 271"/>
              <p14:cNvContentPartPr/>
              <p14:nvPr/>
            </p14:nvContentPartPr>
            <p14:xfrm>
              <a:off x="1793469" y="2108931"/>
              <a:ext cx="635760" cy="45000"/>
            </p14:xfrm>
          </p:contentPart>
        </mc:Choice>
        <mc:Fallback>
          <p:pic>
            <p:nvPicPr>
              <p:cNvPr id="272" name="Ink 27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8349" y="2090211"/>
                <a:ext cx="667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4" name="Ink 273"/>
              <p14:cNvContentPartPr/>
              <p14:nvPr/>
            </p14:nvContentPartPr>
            <p14:xfrm>
              <a:off x="1402869" y="3296571"/>
              <a:ext cx="339840" cy="21600"/>
            </p14:xfrm>
          </p:contentPart>
        </mc:Choice>
        <mc:Fallback>
          <p:pic>
            <p:nvPicPr>
              <p:cNvPr id="274" name="Ink 27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88109" y="3276051"/>
                <a:ext cx="373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5" name="Ink 274"/>
              <p14:cNvContentPartPr/>
              <p14:nvPr/>
            </p14:nvContentPartPr>
            <p14:xfrm>
              <a:off x="1707789" y="3331491"/>
              <a:ext cx="46440" cy="34020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87989" y="3312771"/>
                <a:ext cx="87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6" name="Ink 275"/>
              <p14:cNvContentPartPr/>
              <p14:nvPr/>
            </p14:nvContentPartPr>
            <p14:xfrm>
              <a:off x="1730469" y="3518331"/>
              <a:ext cx="867600" cy="108720"/>
            </p14:xfrm>
          </p:contentPart>
        </mc:Choice>
        <mc:Fallback>
          <p:pic>
            <p:nvPicPr>
              <p:cNvPr id="276" name="Ink 27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16429" y="3497811"/>
                <a:ext cx="900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7" name="Ink 276"/>
              <p14:cNvContentPartPr/>
              <p14:nvPr/>
            </p14:nvContentPartPr>
            <p14:xfrm>
              <a:off x="2168949" y="3619491"/>
              <a:ext cx="79200" cy="478440"/>
            </p14:xfrm>
          </p:contentPart>
        </mc:Choice>
        <mc:Fallback>
          <p:pic>
            <p:nvPicPr>
              <p:cNvPr id="277" name="Ink 2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48069" y="3598611"/>
                <a:ext cx="1209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8" name="Ink 277"/>
              <p14:cNvContentPartPr/>
              <p14:nvPr/>
            </p14:nvContentPartPr>
            <p14:xfrm>
              <a:off x="2578629" y="3202971"/>
              <a:ext cx="30240" cy="35856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67829" y="3185691"/>
                <a:ext cx="619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1" name="Ink 280"/>
              <p14:cNvContentPartPr/>
              <p14:nvPr/>
            </p14:nvContentPartPr>
            <p14:xfrm>
              <a:off x="1640469" y="4147971"/>
              <a:ext cx="85680" cy="410400"/>
            </p14:xfrm>
          </p:contentPart>
        </mc:Choice>
        <mc:Fallback>
          <p:pic>
            <p:nvPicPr>
              <p:cNvPr id="281" name="Ink 28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21749" y="4129251"/>
                <a:ext cx="1242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2" name="Ink 281"/>
              <p14:cNvContentPartPr/>
              <p14:nvPr/>
            </p14:nvContentPartPr>
            <p14:xfrm>
              <a:off x="1227189" y="4322931"/>
              <a:ext cx="501120" cy="75240"/>
            </p14:xfrm>
          </p:contentPart>
        </mc:Choice>
        <mc:Fallback>
          <p:pic>
            <p:nvPicPr>
              <p:cNvPr id="282" name="Ink 28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13509" y="4303851"/>
                <a:ext cx="5320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3" name="Ink 282"/>
              <p14:cNvContentPartPr/>
              <p14:nvPr/>
            </p14:nvContentPartPr>
            <p14:xfrm>
              <a:off x="2452989" y="5769051"/>
              <a:ext cx="51840" cy="103680"/>
            </p14:xfrm>
          </p:contentPart>
        </mc:Choice>
        <mc:Fallback>
          <p:pic>
            <p:nvPicPr>
              <p:cNvPr id="283" name="Ink 28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46149" y="5751411"/>
                <a:ext cx="77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4" name="Ink 283"/>
              <p14:cNvContentPartPr/>
              <p14:nvPr/>
            </p14:nvContentPartPr>
            <p14:xfrm>
              <a:off x="2157789" y="5701011"/>
              <a:ext cx="440280" cy="15120"/>
            </p14:xfrm>
          </p:contentPart>
        </mc:Choice>
        <mc:Fallback>
          <p:pic>
            <p:nvPicPr>
              <p:cNvPr id="284" name="Ink 28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43389" y="5682291"/>
                <a:ext cx="474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5" name="Ink 284"/>
              <p14:cNvContentPartPr/>
              <p14:nvPr/>
            </p14:nvContentPartPr>
            <p14:xfrm>
              <a:off x="2086509" y="5737731"/>
              <a:ext cx="135000" cy="124200"/>
            </p14:xfrm>
          </p:contentPart>
        </mc:Choice>
        <mc:Fallback>
          <p:pic>
            <p:nvPicPr>
              <p:cNvPr id="285" name="Ink 28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77509" y="5720091"/>
                <a:ext cx="161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7" name="Ink 296"/>
              <p14:cNvContentPartPr/>
              <p14:nvPr/>
            </p14:nvContentPartPr>
            <p14:xfrm>
              <a:off x="7487589" y="2145291"/>
              <a:ext cx="404640" cy="251100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2829" y="2126211"/>
                <a:ext cx="440640" cy="25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2" name="Ink 301"/>
              <p14:cNvContentPartPr/>
              <p14:nvPr/>
            </p14:nvContentPartPr>
            <p14:xfrm>
              <a:off x="2152389" y="2857371"/>
              <a:ext cx="5765400" cy="2945520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3309" y="2837571"/>
                <a:ext cx="5805360" cy="29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3" name="Ink 302"/>
              <p14:cNvContentPartPr/>
              <p14:nvPr/>
            </p14:nvContentPartPr>
            <p14:xfrm>
              <a:off x="434469" y="2227371"/>
              <a:ext cx="6242400" cy="120024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189" y="2206491"/>
                <a:ext cx="6280560" cy="12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14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16269" y="129291"/>
              <a:ext cx="8238240" cy="1559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29" y="109491"/>
                <a:ext cx="8254800" cy="15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2646309" y="1517451"/>
              <a:ext cx="3671640" cy="1058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7669" y="1502691"/>
                <a:ext cx="3687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2617149" y="1615011"/>
              <a:ext cx="195120" cy="29080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5629" y="1599171"/>
                <a:ext cx="226440" cy="29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2749269" y="2815251"/>
              <a:ext cx="3755520" cy="15840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0549" y="2798691"/>
                <a:ext cx="3781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2781309" y="4313571"/>
              <a:ext cx="3206880" cy="1065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4829" y="4303851"/>
                <a:ext cx="3221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/>
              <p14:cNvContentPartPr/>
              <p14:nvPr/>
            </p14:nvContentPartPr>
            <p14:xfrm>
              <a:off x="6013389" y="1489011"/>
              <a:ext cx="399240" cy="27968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02949" y="1470291"/>
                <a:ext cx="430560" cy="28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2770149" y="2183811"/>
              <a:ext cx="3629160" cy="11088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869" y="2164731"/>
                <a:ext cx="3656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2758269" y="3590331"/>
              <a:ext cx="3574440" cy="756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9909" y="3569451"/>
                <a:ext cx="36007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4405629" y="1640211"/>
              <a:ext cx="95760" cy="27712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7629" y="1622931"/>
                <a:ext cx="123120" cy="27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/>
              <p14:cNvContentPartPr/>
              <p14:nvPr/>
            </p14:nvContentPartPr>
            <p14:xfrm>
              <a:off x="1845309" y="1176171"/>
              <a:ext cx="894240" cy="4802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7749" y="1167171"/>
                <a:ext cx="9219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3423549" y="1639851"/>
              <a:ext cx="92880" cy="27594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0589" y="1620051"/>
                <a:ext cx="118080" cy="27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5486349" y="1555971"/>
              <a:ext cx="52920" cy="30578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7629" y="1539051"/>
                <a:ext cx="91800" cy="30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1" name="Ink 100"/>
              <p14:cNvContentPartPr/>
              <p14:nvPr/>
            </p14:nvContentPartPr>
            <p14:xfrm>
              <a:off x="5803509" y="3028371"/>
              <a:ext cx="171720" cy="2671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84069" y="3016851"/>
                <a:ext cx="2120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Ink 101"/>
              <p14:cNvContentPartPr/>
              <p14:nvPr/>
            </p14:nvContentPartPr>
            <p14:xfrm>
              <a:off x="4849149" y="3066531"/>
              <a:ext cx="158760" cy="2487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40509" y="3046011"/>
                <a:ext cx="188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/>
              <p14:cNvContentPartPr/>
              <p14:nvPr/>
            </p14:nvContentPartPr>
            <p14:xfrm>
              <a:off x="3070749" y="3112611"/>
              <a:ext cx="115560" cy="2624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0949" y="3094971"/>
                <a:ext cx="1562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/>
              <p14:cNvContentPartPr/>
              <p14:nvPr/>
            </p14:nvContentPartPr>
            <p14:xfrm>
              <a:off x="3793629" y="3112251"/>
              <a:ext cx="167400" cy="24660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4549" y="3093531"/>
                <a:ext cx="207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/>
              <p14:cNvContentPartPr/>
              <p14:nvPr/>
            </p14:nvContentPartPr>
            <p14:xfrm>
              <a:off x="4872549" y="1706811"/>
              <a:ext cx="219600" cy="234900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54189" y="1686651"/>
                <a:ext cx="259200" cy="23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1" name="Ink 120"/>
              <p14:cNvContentPartPr/>
              <p14:nvPr/>
            </p14:nvContentPartPr>
            <p14:xfrm>
              <a:off x="2899029" y="3064371"/>
              <a:ext cx="3537360" cy="45828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1029" y="3046371"/>
                <a:ext cx="35636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2" name="Ink 121"/>
              <p14:cNvContentPartPr/>
              <p14:nvPr/>
            </p14:nvContentPartPr>
            <p14:xfrm>
              <a:off x="2917749" y="2960691"/>
              <a:ext cx="3281760" cy="4737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11629" y="2940891"/>
                <a:ext cx="33087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1" name="Ink 130"/>
              <p14:cNvContentPartPr/>
              <p14:nvPr/>
            </p14:nvContentPartPr>
            <p14:xfrm>
              <a:off x="4552509" y="1670811"/>
              <a:ext cx="948600" cy="261072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31629" y="1653891"/>
                <a:ext cx="987480" cy="26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2" name="Ink 131"/>
              <p14:cNvContentPartPr/>
              <p14:nvPr/>
            </p14:nvContentPartPr>
            <p14:xfrm>
              <a:off x="4764909" y="1638411"/>
              <a:ext cx="597600" cy="254808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9429" y="1618971"/>
                <a:ext cx="622800" cy="25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6" name="Ink 145"/>
              <p14:cNvContentPartPr/>
              <p14:nvPr/>
            </p14:nvContentPartPr>
            <p14:xfrm>
              <a:off x="2082909" y="1834611"/>
              <a:ext cx="454320" cy="232848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4909" y="1815891"/>
                <a:ext cx="493200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7" name="Ink 146"/>
              <p14:cNvContentPartPr/>
              <p14:nvPr/>
            </p14:nvContentPartPr>
            <p14:xfrm>
              <a:off x="823269" y="4740891"/>
              <a:ext cx="3693240" cy="147492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5989" y="4720011"/>
                <a:ext cx="3731400" cy="15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8" name="Ink 147"/>
              <p14:cNvContentPartPr/>
              <p14:nvPr/>
            </p14:nvContentPartPr>
            <p14:xfrm>
              <a:off x="2795709" y="5589771"/>
              <a:ext cx="1905480" cy="5004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75549" y="5568891"/>
                <a:ext cx="194472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35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45914" y="852531"/>
              <a:ext cx="2012040" cy="971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114" y="831651"/>
                <a:ext cx="20527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519994" y="263211"/>
              <a:ext cx="5571360" cy="5306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274" y="244131"/>
                <a:ext cx="56109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585514" y="2202891"/>
              <a:ext cx="98640" cy="130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514" y="2188851"/>
                <a:ext cx="1375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4518874" y="1130451"/>
              <a:ext cx="3861360" cy="24548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0514" y="1114611"/>
                <a:ext cx="3885480" cy="24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/>
              <p14:cNvContentPartPr/>
              <p14:nvPr/>
            </p14:nvContentPartPr>
            <p14:xfrm>
              <a:off x="6155074" y="3551091"/>
              <a:ext cx="795240" cy="2620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4194" y="3530211"/>
                <a:ext cx="8294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" name="Ink 85"/>
              <p14:cNvContentPartPr/>
              <p14:nvPr/>
            </p14:nvContentPartPr>
            <p14:xfrm>
              <a:off x="311554" y="2488011"/>
              <a:ext cx="468720" cy="30852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34" y="2467131"/>
                <a:ext cx="506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Ink 102"/>
              <p14:cNvContentPartPr/>
              <p14:nvPr/>
            </p14:nvContentPartPr>
            <p14:xfrm>
              <a:off x="2181754" y="1074651"/>
              <a:ext cx="344520" cy="342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6994" y="1053771"/>
                <a:ext cx="3776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Ink 103"/>
              <p14:cNvContentPartPr/>
              <p14:nvPr/>
            </p14:nvContentPartPr>
            <p14:xfrm>
              <a:off x="1320274" y="1624011"/>
              <a:ext cx="528480" cy="226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3354" y="1604211"/>
                <a:ext cx="565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/>
              <p14:cNvContentPartPr/>
              <p14:nvPr/>
            </p14:nvContentPartPr>
            <p14:xfrm>
              <a:off x="1832194" y="1524291"/>
              <a:ext cx="109800" cy="1648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15274" y="1503771"/>
                <a:ext cx="147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/>
              <p14:cNvContentPartPr/>
              <p14:nvPr/>
            </p14:nvContentPartPr>
            <p14:xfrm>
              <a:off x="690994" y="2197131"/>
              <a:ext cx="618480" cy="403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354" y="2176251"/>
                <a:ext cx="657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/>
              <p14:cNvContentPartPr/>
              <p14:nvPr/>
            </p14:nvContentPartPr>
            <p14:xfrm>
              <a:off x="1261594" y="1659291"/>
              <a:ext cx="618840" cy="12877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0714" y="1642011"/>
                <a:ext cx="66060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/>
              <p14:cNvContentPartPr/>
              <p14:nvPr/>
            </p14:nvContentPartPr>
            <p14:xfrm>
              <a:off x="1943794" y="1401531"/>
              <a:ext cx="28440" cy="4183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3274" y="1382811"/>
                <a:ext cx="69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/>
              <p14:cNvContentPartPr/>
              <p14:nvPr/>
            </p14:nvContentPartPr>
            <p14:xfrm>
              <a:off x="2157634" y="1390371"/>
              <a:ext cx="51840" cy="43020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0354" y="1371291"/>
                <a:ext cx="900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/>
              <p14:cNvContentPartPr/>
              <p14:nvPr/>
            </p14:nvContentPartPr>
            <p14:xfrm>
              <a:off x="2206954" y="1749291"/>
              <a:ext cx="306000" cy="8456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92554" y="1734891"/>
                <a:ext cx="34164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/>
              <p14:cNvContentPartPr/>
              <p14:nvPr/>
            </p14:nvContentPartPr>
            <p14:xfrm>
              <a:off x="2513674" y="2145291"/>
              <a:ext cx="568080" cy="302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95674" y="2124051"/>
                <a:ext cx="606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4" name="Ink 113"/>
              <p14:cNvContentPartPr/>
              <p14:nvPr/>
            </p14:nvContentPartPr>
            <p14:xfrm>
              <a:off x="1889794" y="2662611"/>
              <a:ext cx="27720" cy="4669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69274" y="2644971"/>
                <a:ext cx="6516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5" name="Ink 114"/>
              <p14:cNvContentPartPr/>
              <p14:nvPr/>
            </p14:nvContentPartPr>
            <p14:xfrm>
              <a:off x="2119114" y="2598171"/>
              <a:ext cx="397440" cy="9874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97874" y="2582331"/>
                <a:ext cx="42840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8" name="Ink 127"/>
              <p14:cNvContentPartPr/>
              <p14:nvPr/>
            </p14:nvContentPartPr>
            <p14:xfrm>
              <a:off x="2804554" y="4280451"/>
              <a:ext cx="0" cy="136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/>
              <p14:cNvContentPartPr/>
              <p14:nvPr/>
            </p14:nvContentPartPr>
            <p14:xfrm>
              <a:off x="2718514" y="5022771"/>
              <a:ext cx="11520" cy="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0" y="0"/>
                <a:ext cx="11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2" name="Ink 171"/>
              <p14:cNvContentPartPr/>
              <p14:nvPr/>
            </p14:nvContentPartPr>
            <p14:xfrm>
              <a:off x="338554" y="2310531"/>
              <a:ext cx="8524440" cy="362628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8754" y="2291811"/>
                <a:ext cx="8551440" cy="36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" name="Ink 5"/>
              <p14:cNvContentPartPr/>
              <p14:nvPr/>
            </p14:nvContentPartPr>
            <p14:xfrm>
              <a:off x="3305109" y="758571"/>
              <a:ext cx="763920" cy="549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89269" y="740571"/>
                <a:ext cx="80028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" name="Ink 10"/>
              <p14:cNvContentPartPr/>
              <p14:nvPr/>
            </p14:nvContentPartPr>
            <p14:xfrm>
              <a:off x="2779869" y="3039171"/>
              <a:ext cx="260640" cy="363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58989" y="3022611"/>
                <a:ext cx="2880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" name="Ink 11"/>
              <p14:cNvContentPartPr/>
              <p14:nvPr/>
            </p14:nvContentPartPr>
            <p14:xfrm>
              <a:off x="3188829" y="3163371"/>
              <a:ext cx="108720" cy="2527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78029" y="3143571"/>
                <a:ext cx="140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" name="Ink 12"/>
              <p14:cNvContentPartPr/>
              <p14:nvPr/>
            </p14:nvContentPartPr>
            <p14:xfrm>
              <a:off x="2825949" y="3098931"/>
              <a:ext cx="353160" cy="234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07589" y="3089931"/>
                <a:ext cx="392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" name="Ink 13"/>
              <p14:cNvContentPartPr/>
              <p14:nvPr/>
            </p14:nvContentPartPr>
            <p14:xfrm>
              <a:off x="3166149" y="1745691"/>
              <a:ext cx="195120" cy="3380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44909" y="1728411"/>
                <a:ext cx="2257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" name="Ink 14"/>
              <p14:cNvContentPartPr/>
              <p14:nvPr/>
            </p14:nvContentPartPr>
            <p14:xfrm>
              <a:off x="3353349" y="1800771"/>
              <a:ext cx="201960" cy="43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41829" y="1786011"/>
                <a:ext cx="2232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" name="Ink 15"/>
              <p14:cNvContentPartPr/>
              <p14:nvPr/>
            </p14:nvContentPartPr>
            <p14:xfrm>
              <a:off x="3512109" y="1814811"/>
              <a:ext cx="41400" cy="1976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91949" y="1805811"/>
                <a:ext cx="72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" name="Ink 16"/>
              <p14:cNvContentPartPr/>
              <p14:nvPr/>
            </p14:nvContentPartPr>
            <p14:xfrm>
              <a:off x="3646029" y="1883931"/>
              <a:ext cx="196200" cy="133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26949" y="1863051"/>
                <a:ext cx="225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" name="Ink 17"/>
              <p14:cNvContentPartPr/>
              <p14:nvPr/>
            </p14:nvContentPartPr>
            <p14:xfrm>
              <a:off x="3704349" y="1732011"/>
              <a:ext cx="211320" cy="404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92829" y="1711131"/>
                <a:ext cx="243720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2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407674" y="292011"/>
              <a:ext cx="7624800" cy="1519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754" y="271851"/>
                <a:ext cx="766224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1279594" y="1284531"/>
              <a:ext cx="1959840" cy="3627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274" y="1266891"/>
                <a:ext cx="1994400" cy="36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730954" y="4366491"/>
              <a:ext cx="4314240" cy="97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34" y="4356771"/>
                <a:ext cx="4335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3205954" y="3424731"/>
              <a:ext cx="1734480" cy="9741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0554" y="3420051"/>
                <a:ext cx="175032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4796434" y="4323651"/>
              <a:ext cx="911160" cy="65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0234" y="4305291"/>
                <a:ext cx="9453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6759874" y="1212891"/>
              <a:ext cx="0" cy="36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6086674" y="1351851"/>
              <a:ext cx="703440" cy="14572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9034" y="1334211"/>
                <a:ext cx="741960" cy="14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/>
              <p14:cNvContentPartPr/>
              <p14:nvPr/>
            </p14:nvContentPartPr>
            <p14:xfrm>
              <a:off x="7355674" y="1265091"/>
              <a:ext cx="746280" cy="8380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5954" y="1246371"/>
                <a:ext cx="7768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6" name="Ink 95"/>
              <p14:cNvContentPartPr/>
              <p14:nvPr/>
            </p14:nvContentPartPr>
            <p14:xfrm>
              <a:off x="6918994" y="2538411"/>
              <a:ext cx="248400" cy="7455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7754" y="2521131"/>
                <a:ext cx="2905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/>
              <p14:cNvContentPartPr/>
              <p14:nvPr/>
            </p14:nvContentPartPr>
            <p14:xfrm>
              <a:off x="6870034" y="3290451"/>
              <a:ext cx="678960" cy="212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52754" y="3269211"/>
                <a:ext cx="716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Ink 135"/>
              <p14:cNvContentPartPr/>
              <p14:nvPr/>
            </p14:nvContentPartPr>
            <p14:xfrm>
              <a:off x="357274" y="1134771"/>
              <a:ext cx="397800" cy="26640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7834" y="1113891"/>
                <a:ext cx="4381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7" name="Ink 136"/>
              <p14:cNvContentPartPr/>
              <p14:nvPr/>
            </p14:nvContentPartPr>
            <p14:xfrm>
              <a:off x="1943794" y="1907331"/>
              <a:ext cx="2062080" cy="14533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32274" y="1902651"/>
                <a:ext cx="20782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7" name="Ink 156"/>
              <p14:cNvContentPartPr/>
              <p14:nvPr/>
            </p14:nvContentPartPr>
            <p14:xfrm>
              <a:off x="1427914" y="1805451"/>
              <a:ext cx="548280" cy="7398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9914" y="1784211"/>
                <a:ext cx="58248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6" name="Ink 195"/>
              <p14:cNvContentPartPr/>
              <p14:nvPr/>
            </p14:nvContentPartPr>
            <p14:xfrm>
              <a:off x="6093874" y="1217931"/>
              <a:ext cx="882360" cy="43092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74794" y="1199211"/>
                <a:ext cx="9208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6" name="Ink 215"/>
              <p14:cNvContentPartPr/>
              <p14:nvPr/>
            </p14:nvContentPartPr>
            <p14:xfrm>
              <a:off x="1692514" y="1322331"/>
              <a:ext cx="214560" cy="2383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76314" y="1303611"/>
                <a:ext cx="2401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0" name="Ink 229"/>
              <p14:cNvContentPartPr/>
              <p14:nvPr/>
            </p14:nvContentPartPr>
            <p14:xfrm>
              <a:off x="2479114" y="2107131"/>
              <a:ext cx="870480" cy="204948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60034" y="2088411"/>
                <a:ext cx="898560" cy="20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1" name="Ink 230"/>
              <p14:cNvContentPartPr/>
              <p14:nvPr/>
            </p14:nvContentPartPr>
            <p14:xfrm>
              <a:off x="2035954" y="3686091"/>
              <a:ext cx="3498120" cy="7149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20114" y="3670251"/>
                <a:ext cx="353304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7" name="Ink 236"/>
              <p14:cNvContentPartPr/>
              <p14:nvPr/>
            </p14:nvContentPartPr>
            <p14:xfrm>
              <a:off x="7206274" y="1980771"/>
              <a:ext cx="499680" cy="2700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87554" y="1961691"/>
                <a:ext cx="525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9" name="Ink 238"/>
              <p14:cNvContentPartPr/>
              <p14:nvPr/>
            </p14:nvContentPartPr>
            <p14:xfrm>
              <a:off x="6952834" y="1613571"/>
              <a:ext cx="252000" cy="92808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7354" y="1594491"/>
                <a:ext cx="28728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3" name="Ink 242"/>
              <p14:cNvContentPartPr/>
              <p14:nvPr/>
            </p14:nvContentPartPr>
            <p14:xfrm>
              <a:off x="2228554" y="1018491"/>
              <a:ext cx="216720" cy="33487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14154" y="1000131"/>
                <a:ext cx="2386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4" name="Ink 243"/>
              <p14:cNvContentPartPr/>
              <p14:nvPr/>
            </p14:nvContentPartPr>
            <p14:xfrm>
              <a:off x="1415314" y="3580611"/>
              <a:ext cx="303840" cy="22644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9834" y="3573411"/>
                <a:ext cx="326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0" name="Ink 249"/>
              <p14:cNvContentPartPr/>
              <p14:nvPr/>
            </p14:nvContentPartPr>
            <p14:xfrm>
              <a:off x="3431314" y="2823531"/>
              <a:ext cx="4353120" cy="203472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2674" y="2807691"/>
                <a:ext cx="438228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0" name="Ink 259"/>
              <p14:cNvContentPartPr/>
              <p14:nvPr/>
            </p14:nvContentPartPr>
            <p14:xfrm>
              <a:off x="6738274" y="2500251"/>
              <a:ext cx="1096920" cy="4024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8834" y="2480811"/>
                <a:ext cx="11365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3" name="Ink 272"/>
              <p14:cNvContentPartPr/>
              <p14:nvPr/>
            </p14:nvContentPartPr>
            <p14:xfrm>
              <a:off x="3334114" y="2015331"/>
              <a:ext cx="2810880" cy="164628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5754" y="1995891"/>
                <a:ext cx="2850120" cy="16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7" name="Ink 276"/>
              <p14:cNvContentPartPr/>
              <p14:nvPr/>
            </p14:nvContentPartPr>
            <p14:xfrm>
              <a:off x="5981914" y="3069411"/>
              <a:ext cx="177120" cy="17640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72914" y="3048531"/>
                <a:ext cx="20268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8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39634" y="185091"/>
              <a:ext cx="7307640" cy="667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54" y="165291"/>
                <a:ext cx="7345800" cy="67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2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8229" y="100851"/>
              <a:ext cx="8664840" cy="542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49" y="81771"/>
                <a:ext cx="8705160" cy="54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5" name="Ink 134"/>
              <p14:cNvContentPartPr/>
              <p14:nvPr/>
            </p14:nvContentPartPr>
            <p14:xfrm>
              <a:off x="7904829" y="2232411"/>
              <a:ext cx="467280" cy="85608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5829" y="2211891"/>
                <a:ext cx="497160" cy="8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8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Ink 97"/>
              <p14:cNvContentPartPr/>
              <p14:nvPr/>
            </p14:nvContentPartPr>
            <p14:xfrm>
              <a:off x="461109" y="213891"/>
              <a:ext cx="8197920" cy="443880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269" y="198411"/>
                <a:ext cx="8234640" cy="44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4" name="Ink 113"/>
              <p14:cNvContentPartPr/>
              <p14:nvPr/>
            </p14:nvContentPartPr>
            <p14:xfrm>
              <a:off x="3149589" y="2472531"/>
              <a:ext cx="1469520" cy="49932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789" y="2451651"/>
                <a:ext cx="15012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Ink 140"/>
              <p14:cNvContentPartPr/>
              <p14:nvPr/>
            </p14:nvContentPartPr>
            <p14:xfrm>
              <a:off x="3194229" y="3088851"/>
              <a:ext cx="5762520" cy="1350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4429" y="3069051"/>
                <a:ext cx="5791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/>
              <p14:cNvContentPartPr/>
              <p14:nvPr/>
            </p14:nvContentPartPr>
            <p14:xfrm>
              <a:off x="4722069" y="3294771"/>
              <a:ext cx="1999800" cy="74520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6949" y="3273891"/>
                <a:ext cx="20257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/>
              <p14:cNvContentPartPr/>
              <p14:nvPr/>
            </p14:nvContentPartPr>
            <p14:xfrm>
              <a:off x="5352429" y="3285411"/>
              <a:ext cx="1429200" cy="69768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1629" y="3264531"/>
                <a:ext cx="146088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0" name="Ink 159"/>
              <p14:cNvContentPartPr/>
              <p14:nvPr/>
            </p14:nvContentPartPr>
            <p14:xfrm>
              <a:off x="3840429" y="4205931"/>
              <a:ext cx="197640" cy="33660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9269" y="4185051"/>
                <a:ext cx="223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1" name="Ink 160"/>
              <p14:cNvContentPartPr/>
              <p14:nvPr/>
            </p14:nvContentPartPr>
            <p14:xfrm>
              <a:off x="4120869" y="4466931"/>
              <a:ext cx="235440" cy="1368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6109" y="4446051"/>
                <a:ext cx="265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2" name="Ink 161"/>
              <p14:cNvContentPartPr/>
              <p14:nvPr/>
            </p14:nvContentPartPr>
            <p14:xfrm>
              <a:off x="4263789" y="4471971"/>
              <a:ext cx="15480" cy="15912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2909" y="4458651"/>
                <a:ext cx="54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" name="Ink 162"/>
              <p14:cNvContentPartPr/>
              <p14:nvPr/>
            </p14:nvContentPartPr>
            <p14:xfrm>
              <a:off x="4451709" y="4439931"/>
              <a:ext cx="32760" cy="29124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0829" y="4420131"/>
                <a:ext cx="74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4" name="Ink 163"/>
              <p14:cNvContentPartPr/>
              <p14:nvPr/>
            </p14:nvContentPartPr>
            <p14:xfrm>
              <a:off x="4453509" y="4500771"/>
              <a:ext cx="236520" cy="7704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3789" y="4480611"/>
                <a:ext cx="26712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93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566949" y="285171"/>
              <a:ext cx="4211280" cy="775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09" y="264291"/>
                <a:ext cx="424944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763589" y="1076811"/>
              <a:ext cx="230040" cy="2988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469" y="1064931"/>
                <a:ext cx="257040" cy="30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067709" y="3513291"/>
              <a:ext cx="5482440" cy="511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1589" y="3493491"/>
                <a:ext cx="5495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1802829" y="1296771"/>
              <a:ext cx="2730960" cy="19767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7069" y="1278051"/>
                <a:ext cx="2747520" cy="20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/>
              <p14:cNvContentPartPr/>
              <p14:nvPr/>
            </p14:nvContentPartPr>
            <p14:xfrm>
              <a:off x="4446669" y="3255531"/>
              <a:ext cx="1693080" cy="3448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9749" y="3238611"/>
                <a:ext cx="1730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/>
              <p14:cNvContentPartPr/>
              <p14:nvPr/>
            </p14:nvContentPartPr>
            <p14:xfrm>
              <a:off x="2992629" y="1158531"/>
              <a:ext cx="747000" cy="4978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5349" y="1141251"/>
                <a:ext cx="7837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3804789" y="2921451"/>
              <a:ext cx="747000" cy="4870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7869" y="2903811"/>
                <a:ext cx="784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/>
              <p14:cNvContentPartPr/>
              <p14:nvPr/>
            </p14:nvContentPartPr>
            <p14:xfrm>
              <a:off x="1973109" y="936411"/>
              <a:ext cx="4174200" cy="22806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4389" y="915531"/>
                <a:ext cx="4213800" cy="23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/>
              <p14:cNvContentPartPr/>
              <p14:nvPr/>
            </p14:nvContentPartPr>
            <p14:xfrm>
              <a:off x="4044189" y="3111891"/>
              <a:ext cx="199800" cy="75060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0869" y="3093891"/>
                <a:ext cx="22392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/>
              <p14:cNvContentPartPr/>
              <p14:nvPr/>
            </p14:nvContentPartPr>
            <p14:xfrm>
              <a:off x="2895789" y="1358691"/>
              <a:ext cx="513000" cy="253152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85349" y="1338531"/>
                <a:ext cx="53388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1" name="Ink 110"/>
              <p14:cNvContentPartPr/>
              <p14:nvPr/>
            </p14:nvContentPartPr>
            <p14:xfrm>
              <a:off x="331509" y="1186971"/>
              <a:ext cx="1365480" cy="56052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069" y="1166091"/>
                <a:ext cx="139284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" name="Ink 111"/>
              <p14:cNvContentPartPr/>
              <p14:nvPr/>
            </p14:nvContentPartPr>
            <p14:xfrm>
              <a:off x="1247709" y="3073371"/>
              <a:ext cx="636120" cy="28476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30429" y="3052491"/>
                <a:ext cx="663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" name="Ink 112"/>
              <p14:cNvContentPartPr/>
              <p14:nvPr/>
            </p14:nvContentPartPr>
            <p14:xfrm>
              <a:off x="1787349" y="1464531"/>
              <a:ext cx="99720" cy="1728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7269" y="1447971"/>
                <a:ext cx="116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5" name="Ink 124"/>
              <p14:cNvContentPartPr/>
              <p14:nvPr/>
            </p14:nvContentPartPr>
            <p14:xfrm>
              <a:off x="195789" y="3794811"/>
              <a:ext cx="8071920" cy="307548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4909" y="3775731"/>
                <a:ext cx="8111880" cy="31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06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1"/>
              <p14:cNvContentPartPr/>
              <p14:nvPr/>
            </p14:nvContentPartPr>
            <p14:xfrm>
              <a:off x="624034" y="304611"/>
              <a:ext cx="5218560" cy="3286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33" y="288051"/>
                <a:ext cx="5252402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7" name="Ink 86"/>
              <p14:cNvContentPartPr/>
              <p14:nvPr/>
            </p14:nvContentPartPr>
            <p14:xfrm>
              <a:off x="1549234" y="5182251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4" y="517037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0" name="Ink 139"/>
              <p14:cNvContentPartPr/>
              <p14:nvPr/>
            </p14:nvContentPartPr>
            <p14:xfrm>
              <a:off x="2766034" y="1836771"/>
              <a:ext cx="106560" cy="146448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8034" y="1818775"/>
                <a:ext cx="145440" cy="150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5" name="Ink 164"/>
              <p14:cNvContentPartPr/>
              <p14:nvPr/>
            </p14:nvContentPartPr>
            <p14:xfrm>
              <a:off x="3492874" y="3770331"/>
              <a:ext cx="1996920" cy="7081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1994" y="3749451"/>
                <a:ext cx="202752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7" name="Ink 176"/>
              <p14:cNvContentPartPr/>
              <p14:nvPr/>
            </p14:nvContentPartPr>
            <p14:xfrm>
              <a:off x="5259394" y="1657131"/>
              <a:ext cx="160200" cy="22993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8514" y="1639491"/>
                <a:ext cx="202320" cy="23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1" name="Ink 200"/>
              <p14:cNvContentPartPr/>
              <p14:nvPr/>
            </p14:nvContentPartPr>
            <p14:xfrm>
              <a:off x="198514" y="1107771"/>
              <a:ext cx="3565800" cy="10587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994" y="1086891"/>
                <a:ext cx="3607200" cy="10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1" name="Ink 220"/>
              <p14:cNvContentPartPr/>
              <p14:nvPr/>
            </p14:nvContentPartPr>
            <p14:xfrm>
              <a:off x="3652714" y="967011"/>
              <a:ext cx="1038240" cy="159840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3274" y="946136"/>
                <a:ext cx="1078560" cy="1626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" name="Ink 224"/>
              <p14:cNvContentPartPr/>
              <p14:nvPr/>
            </p14:nvContentPartPr>
            <p14:xfrm>
              <a:off x="5853754" y="2129451"/>
              <a:ext cx="2902320" cy="8064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4314" y="2109291"/>
                <a:ext cx="2940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2" name="Ink 231"/>
              <p14:cNvContentPartPr/>
              <p14:nvPr/>
            </p14:nvContentPartPr>
            <p14:xfrm>
              <a:off x="6097834" y="1712211"/>
              <a:ext cx="1022400" cy="30168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7314" y="1691356"/>
                <a:ext cx="1063800" cy="33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3" name="Ink 232"/>
              <p14:cNvContentPartPr/>
              <p14:nvPr/>
            </p14:nvContentPartPr>
            <p14:xfrm>
              <a:off x="3938194" y="681891"/>
              <a:ext cx="852480" cy="77616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8394" y="661011"/>
                <a:ext cx="89352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4" name="Ink 233"/>
              <p14:cNvContentPartPr/>
              <p14:nvPr/>
            </p14:nvContentPartPr>
            <p14:xfrm>
              <a:off x="7478434" y="1692771"/>
              <a:ext cx="155880" cy="256356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4834" y="1673331"/>
                <a:ext cx="166320" cy="25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6" name="Ink 235"/>
              <p14:cNvContentPartPr/>
              <p14:nvPr/>
            </p14:nvContentPartPr>
            <p14:xfrm>
              <a:off x="2353114" y="2752251"/>
              <a:ext cx="2415600" cy="263916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2234" y="2731731"/>
                <a:ext cx="2457720" cy="26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3" name="Ink 282"/>
              <p14:cNvContentPartPr/>
              <p14:nvPr/>
            </p14:nvContentPartPr>
            <p14:xfrm>
              <a:off x="4125034" y="2557851"/>
              <a:ext cx="86400" cy="45936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4154" y="2536987"/>
                <a:ext cx="128520" cy="49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3" name="Ink 302"/>
              <p14:cNvContentPartPr/>
              <p14:nvPr/>
            </p14:nvContentPartPr>
            <p14:xfrm>
              <a:off x="4800394" y="1455171"/>
              <a:ext cx="21600" cy="551160"/>
            </p14:xfrm>
          </p:contentPart>
        </mc:Choice>
        <mc:Fallback xmlns="">
          <p:pic>
            <p:nvPicPr>
              <p:cNvPr id="303" name="Ink 3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9514" y="1435384"/>
                <a:ext cx="55080" cy="591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4" name="Ink 303"/>
              <p14:cNvContentPartPr/>
              <p14:nvPr/>
            </p14:nvContentPartPr>
            <p14:xfrm>
              <a:off x="4841434" y="1659651"/>
              <a:ext cx="90000" cy="12744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1274" y="1638830"/>
                <a:ext cx="131040" cy="169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6" name="Ink 305"/>
              <p14:cNvContentPartPr/>
              <p14:nvPr/>
            </p14:nvContentPartPr>
            <p14:xfrm>
              <a:off x="3680794" y="2101371"/>
              <a:ext cx="32040" cy="446040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6394" y="2080508"/>
                <a:ext cx="65520" cy="475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3" name="Ink 312"/>
              <p14:cNvContentPartPr/>
              <p14:nvPr/>
            </p14:nvContentPartPr>
            <p14:xfrm>
              <a:off x="5396554" y="1686291"/>
              <a:ext cx="10800" cy="10440"/>
            </p14:xfrm>
          </p:contentPart>
        </mc:Choice>
        <mc:Fallback xmlns="">
          <p:pic>
            <p:nvPicPr>
              <p:cNvPr id="313" name="Ink 31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6114" y="1672719"/>
                <a:ext cx="34920" cy="3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4" name="Ink 313"/>
              <p14:cNvContentPartPr/>
              <p14:nvPr/>
            </p14:nvContentPartPr>
            <p14:xfrm>
              <a:off x="5790394" y="2296851"/>
              <a:ext cx="3174480" cy="2674440"/>
            </p14:xfrm>
          </p:contentPart>
        </mc:Choice>
        <mc:Fallback xmlns="">
          <p:pic>
            <p:nvPicPr>
              <p:cNvPr id="314" name="Ink 31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72034" y="2277411"/>
                <a:ext cx="3202200" cy="27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5" name="Ink 314"/>
              <p14:cNvContentPartPr/>
              <p14:nvPr/>
            </p14:nvContentPartPr>
            <p14:xfrm>
              <a:off x="7984954" y="1716531"/>
              <a:ext cx="862920" cy="2265840"/>
            </p14:xfrm>
          </p:contentPart>
        </mc:Choice>
        <mc:Fallback xmlns="">
          <p:pic>
            <p:nvPicPr>
              <p:cNvPr id="315" name="Ink 31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6234" y="1697451"/>
                <a:ext cx="891720" cy="23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2" name="Ink 331"/>
              <p14:cNvContentPartPr/>
              <p14:nvPr/>
            </p14:nvContentPartPr>
            <p14:xfrm>
              <a:off x="4975714" y="1685571"/>
              <a:ext cx="388800" cy="3672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6994" y="1664894"/>
                <a:ext cx="428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4" name="Ink 333"/>
              <p14:cNvContentPartPr/>
              <p14:nvPr/>
            </p14:nvContentPartPr>
            <p14:xfrm>
              <a:off x="5743234" y="5062371"/>
              <a:ext cx="2732400" cy="42480"/>
            </p14:xfrm>
          </p:contentPart>
        </mc:Choice>
        <mc:Fallback xmlns="">
          <p:pic>
            <p:nvPicPr>
              <p:cNvPr id="334" name="Ink 33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26674" y="5044731"/>
                <a:ext cx="2763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5" name="Ink 334"/>
              <p14:cNvContentPartPr/>
              <p14:nvPr/>
            </p14:nvContentPartPr>
            <p14:xfrm>
              <a:off x="7236874" y="4657371"/>
              <a:ext cx="65520" cy="1550880"/>
            </p14:xfrm>
          </p:contentPart>
        </mc:Choice>
        <mc:Fallback xmlns="">
          <p:pic>
            <p:nvPicPr>
              <p:cNvPr id="335" name="Ink 33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21034" y="4637931"/>
                <a:ext cx="102240" cy="15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2" name="Ink 341"/>
              <p14:cNvContentPartPr/>
              <p14:nvPr/>
            </p14:nvContentPartPr>
            <p14:xfrm>
              <a:off x="7900354" y="4586451"/>
              <a:ext cx="277200" cy="29376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80554" y="4566651"/>
                <a:ext cx="3146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6" name="Ink 345"/>
              <p14:cNvContentPartPr/>
              <p14:nvPr/>
            </p14:nvContentPartPr>
            <p14:xfrm>
              <a:off x="7904674" y="5222571"/>
              <a:ext cx="192960" cy="1500480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4874" y="5203851"/>
                <a:ext cx="23364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0" name="Ink 359"/>
              <p14:cNvContentPartPr/>
              <p14:nvPr/>
            </p14:nvContentPartPr>
            <p14:xfrm>
              <a:off x="7271434" y="6130491"/>
              <a:ext cx="71640" cy="585000"/>
            </p14:xfrm>
          </p:contentPart>
        </mc:Choice>
        <mc:Fallback xmlns="">
          <p:pic>
            <p:nvPicPr>
              <p:cNvPr id="360" name="Ink 35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57394" y="6116451"/>
                <a:ext cx="1054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3" name="Ink 362"/>
              <p14:cNvContentPartPr/>
              <p14:nvPr/>
            </p14:nvContentPartPr>
            <p14:xfrm>
              <a:off x="1302994" y="5761851"/>
              <a:ext cx="5542920" cy="873720"/>
            </p14:xfrm>
          </p:contentPart>
        </mc:Choice>
        <mc:Fallback xmlns="">
          <p:pic>
            <p:nvPicPr>
              <p:cNvPr id="363" name="Ink 36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82834" y="5742411"/>
                <a:ext cx="558396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0" name="Ink 379"/>
              <p14:cNvContentPartPr/>
              <p14:nvPr/>
            </p14:nvContentPartPr>
            <p14:xfrm>
              <a:off x="3185434" y="4465491"/>
              <a:ext cx="617040" cy="18360"/>
            </p14:xfrm>
          </p:contentPart>
        </mc:Choice>
        <mc:Fallback xmlns="">
          <p:pic>
            <p:nvPicPr>
              <p:cNvPr id="380" name="Ink 37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71034" y="4444611"/>
                <a:ext cx="638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2" name="Ink 381"/>
              <p14:cNvContentPartPr/>
              <p14:nvPr/>
            </p14:nvContentPartPr>
            <p14:xfrm>
              <a:off x="4011994" y="4687611"/>
              <a:ext cx="358920" cy="569160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99394" y="4666731"/>
                <a:ext cx="3924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5" name="Ink 384"/>
              <p14:cNvContentPartPr/>
              <p14:nvPr/>
            </p14:nvContentPartPr>
            <p14:xfrm>
              <a:off x="2934514" y="4474131"/>
              <a:ext cx="237600" cy="10080"/>
            </p14:xfrm>
          </p:contentPart>
        </mc:Choice>
        <mc:Fallback xmlns="">
          <p:pic>
            <p:nvPicPr>
              <p:cNvPr id="385" name="Ink 38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5794" y="4453971"/>
                <a:ext cx="264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6" name="Ink 385"/>
              <p14:cNvContentPartPr/>
              <p14:nvPr/>
            </p14:nvContentPartPr>
            <p14:xfrm>
              <a:off x="6097834" y="5221851"/>
              <a:ext cx="613080" cy="588240"/>
            </p14:xfrm>
          </p:contentPart>
        </mc:Choice>
        <mc:Fallback xmlns="">
          <p:pic>
            <p:nvPicPr>
              <p:cNvPr id="386" name="Ink 38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77674" y="5202411"/>
                <a:ext cx="6544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2" name="Ink 421"/>
              <p14:cNvContentPartPr/>
              <p14:nvPr/>
            </p14:nvContentPartPr>
            <p14:xfrm>
              <a:off x="2640754" y="3256611"/>
              <a:ext cx="1147320" cy="1264680"/>
            </p14:xfrm>
          </p:contentPart>
        </mc:Choice>
        <mc:Fallback xmlns="">
          <p:pic>
            <p:nvPicPr>
              <p:cNvPr id="422" name="Ink 42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20594" y="3235731"/>
                <a:ext cx="1184760" cy="12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74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524674" y="278691"/>
              <a:ext cx="6413040" cy="1963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34" y="261411"/>
                <a:ext cx="6450480" cy="20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" name="Ink 91"/>
              <p14:cNvContentPartPr/>
              <p14:nvPr/>
            </p14:nvContentPartPr>
            <p14:xfrm>
              <a:off x="1563994" y="2921811"/>
              <a:ext cx="1428120" cy="30740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1754" y="2900931"/>
                <a:ext cx="1460880" cy="31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/>
              <p14:cNvContentPartPr/>
              <p14:nvPr/>
            </p14:nvContentPartPr>
            <p14:xfrm>
              <a:off x="2141794" y="5794611"/>
              <a:ext cx="740520" cy="532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714" y="5775531"/>
                <a:ext cx="7743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/>
              <p14:cNvContentPartPr/>
              <p14:nvPr/>
            </p14:nvContentPartPr>
            <p14:xfrm>
              <a:off x="858394" y="2911011"/>
              <a:ext cx="149040" cy="17337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0034" y="2891931"/>
                <a:ext cx="188280" cy="17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Ink 135"/>
              <p14:cNvContentPartPr/>
              <p14:nvPr/>
            </p14:nvContentPartPr>
            <p14:xfrm>
              <a:off x="869914" y="2238171"/>
              <a:ext cx="1343880" cy="76860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474" y="2217291"/>
                <a:ext cx="13842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7" name="Ink 136"/>
              <p14:cNvContentPartPr/>
              <p14:nvPr/>
            </p14:nvContentPartPr>
            <p14:xfrm>
              <a:off x="3190474" y="1951971"/>
              <a:ext cx="249120" cy="25344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4274" y="1931091"/>
                <a:ext cx="286200" cy="25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/>
              <p14:cNvContentPartPr/>
              <p14:nvPr/>
            </p14:nvContentPartPr>
            <p14:xfrm>
              <a:off x="4324114" y="2008851"/>
              <a:ext cx="3981960" cy="54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8274" y="1989771"/>
                <a:ext cx="4005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3" name="Ink 142"/>
              <p14:cNvContentPartPr/>
              <p14:nvPr/>
            </p14:nvContentPartPr>
            <p14:xfrm>
              <a:off x="6402034" y="1513851"/>
              <a:ext cx="171000" cy="301032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7274" y="1499811"/>
                <a:ext cx="206640" cy="30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8" name="Ink 147"/>
              <p14:cNvContentPartPr/>
              <p14:nvPr/>
            </p14:nvContentPartPr>
            <p14:xfrm>
              <a:off x="7013674" y="1433571"/>
              <a:ext cx="372600" cy="445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4594" y="1414491"/>
                <a:ext cx="4104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4" name="Ink 153"/>
              <p14:cNvContentPartPr/>
              <p14:nvPr/>
            </p14:nvContentPartPr>
            <p14:xfrm>
              <a:off x="603154" y="3930891"/>
              <a:ext cx="1333800" cy="102204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274" y="3910011"/>
                <a:ext cx="13748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2" name="Ink 161"/>
              <p14:cNvContentPartPr/>
              <p14:nvPr/>
            </p14:nvContentPartPr>
            <p14:xfrm>
              <a:off x="2185714" y="3060411"/>
              <a:ext cx="754200" cy="3358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73834" y="3041691"/>
                <a:ext cx="7873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2" name="Ink 181"/>
              <p14:cNvContentPartPr/>
              <p14:nvPr/>
            </p14:nvContentPartPr>
            <p14:xfrm>
              <a:off x="4524274" y="2859891"/>
              <a:ext cx="0" cy="3528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0" y="0"/>
                <a:ext cx="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" name="Ink 183"/>
              <p14:cNvContentPartPr/>
              <p14:nvPr/>
            </p14:nvContentPartPr>
            <p14:xfrm>
              <a:off x="7022674" y="2135211"/>
              <a:ext cx="1144800" cy="25693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8994" y="2118291"/>
                <a:ext cx="1175760" cy="26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0" name="Ink 229"/>
              <p14:cNvContentPartPr/>
              <p14:nvPr/>
            </p14:nvContentPartPr>
            <p14:xfrm>
              <a:off x="3123154" y="1621491"/>
              <a:ext cx="4089960" cy="507528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2634" y="1600611"/>
                <a:ext cx="4131720" cy="51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5" name="Ink 244"/>
              <p14:cNvContentPartPr/>
              <p14:nvPr/>
            </p14:nvContentPartPr>
            <p14:xfrm>
              <a:off x="6281434" y="5475291"/>
              <a:ext cx="1026720" cy="7560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3074" y="5458011"/>
                <a:ext cx="106596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72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283</cp:revision>
  <dcterms:created xsi:type="dcterms:W3CDTF">2011-08-02T14:42:34Z</dcterms:created>
  <dcterms:modified xsi:type="dcterms:W3CDTF">2011-09-28T01:37:20Z</dcterms:modified>
</cp:coreProperties>
</file>