
<file path=[Content_Types].xml><?xml version="1.0" encoding="utf-8"?>
<Types xmlns="http://schemas.openxmlformats.org/package/2006/content-types"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9" r:id="rId3"/>
    <p:sldId id="260" r:id="rId4"/>
    <p:sldId id="262" r:id="rId5"/>
    <p:sldId id="263" r:id="rId6"/>
    <p:sldId id="265" r:id="rId7"/>
    <p:sldId id="266" r:id="rId8"/>
    <p:sldId id="267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4525D22-71DE-4BA5-AF4B-EB997977957C}">
          <p14:sldIdLst>
            <p14:sldId id="256"/>
            <p14:sldId id="259"/>
            <p14:sldId id="260"/>
            <p14:sldId id="262"/>
            <p14:sldId id="263"/>
            <p14:sldId id="265"/>
            <p14:sldId id="266"/>
            <p14:sldId id="267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60"/>
  </p:normalViewPr>
  <p:slideViewPr>
    <p:cSldViewPr>
      <p:cViewPr varScale="1">
        <p:scale>
          <a:sx n="73" d="100"/>
          <a:sy n="73" d="100"/>
        </p:scale>
        <p:origin x="-1068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08-16T11:17:51.023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C0DE9FBA-375A-413C-9318-651A83499F50}" emma:medium="tactile" emma:mode="ink">
          <msink:context xmlns:msink="http://schemas.microsoft.com/ink/2010/main" type="writingRegion" rotatedBoundingBox="8538,9430 14952,9131 15013,10435 8599,10734"/>
        </emma:interpretation>
      </emma:emma>
    </inkml:annotationXML>
    <inkml:traceGroup>
      <inkml:annotationXML>
        <emma:emma xmlns:emma="http://www.w3.org/2003/04/emma" version="1.0">
          <emma:interpretation id="{58584F30-6081-46AF-BEA9-CE015DB425D6}" emma:medium="tactile" emma:mode="ink">
            <msink:context xmlns:msink="http://schemas.microsoft.com/ink/2010/main" type="paragraph" rotatedBoundingBox="8538,9430 14952,9131 15013,10435 8599,1073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8E26915D-91FB-44A7-8610-5CA087FD4650}" emma:medium="tactile" emma:mode="ink">
              <msink:context xmlns:msink="http://schemas.microsoft.com/ink/2010/main" type="line" rotatedBoundingBox="8538,9430 14952,9131 15013,10435 8599,10734"/>
            </emma:interpretation>
          </emma:emma>
        </inkml:annotationXML>
        <inkml:traceGroup>
          <inkml:annotationXML>
            <emma:emma xmlns:emma="http://www.w3.org/2003/04/emma" version="1.0">
              <emma:interpretation id="{5F29CC24-4E4C-49C9-8CC4-2C2A7517C4F3}" emma:medium="tactile" emma:mode="ink">
                <msink:context xmlns:msink="http://schemas.microsoft.com/ink/2010/main" type="inkWord" rotatedBoundingBox="8538,9430 13173,9214 13234,10518 8599,10734"/>
              </emma:interpretation>
              <emma:one-of disjunction-type="recognition" id="oneOf0">
                <emma:interpretation id="interp0" emma:lang="en-US" emma:confidence="1">
                  <emma:literal>Lecture</emma:literal>
                </emma:interpretation>
                <emma:interpretation id="interp1" emma:lang="en-US" emma:confidence="0">
                  <emma:literal>lecture</emma:literal>
                </emma:interpretation>
                <emma:interpretation id="interp2" emma:lang="en-US" emma:confidence="0">
                  <emma:literal>Retune</emma:literal>
                </emma:interpretation>
                <emma:interpretation id="interp3" emma:lang="en-US" emma:confidence="0">
                  <emma:literal>Detune</emma:literal>
                </emma:interpretation>
                <emma:interpretation id="interp4" emma:lang="en-US" emma:confidence="0">
                  <emma:literal>retune</emma:literal>
                </emma:interpretation>
              </emma:one-of>
            </emma:emma>
          </inkml:annotationXML>
          <inkml:trace contextRef="#ctx0" brushRef="#br0">79 31 9159,'5'-20'4515,"-5"20"-129,3-16-129,-3 16-129,0 0-2451,0 0-516,0 0-387,0 0-129,0 0-129,-5 25-258,0-5 129,3 12 0,-3 0-258,3 16 259,-5 3-388,3 6 0,-3 2 0,0 3 0,2-1 0,-2 1 0,-1-7 0,3-5 0,0-7 0,1-6 0,2-7 0,2-9 0,0-3 0,0-18 0,0 22 0,0-22 0,0 0 0,9 17 0,-9-17 0,18 11 0,-18-11 0,32 9 0,-9-7 0,6-2 0,4 2 0,8-2 0,4 0 0,5 0 0,-1 0 0,1 0 0,0 0 0,-4 0 0,-3 0 0,-6 0 0,-5 0 0,-7 0 0,-5 1 0,-4-1 0,-16 0 0,16 0 0,-16 0 0,0 0-2452,0 0-2192,0 0-387,2-10 129,-2 10-387</inkml:trace>
          <inkml:trace contextRef="#ctx0" brushRef="#br0" timeOffset="620.0355">883 568 15222,'23'-13'4644,"3"8"-387,-26 5 129,18-7-3354,7 7-129,-7 0-387,9 0-129,-3 0-129,3 0 0,-2 0 0,0 0 0,-2-5-129,-2-1 0,-5-4 1,0 1-130,-16 9 0,18-29 0,-14 13 0,-2 0 0,-2-1 0,0 17 0,-25-27 0,2 16 0,-2 6 0,-4 3 0,-1 2 0,-4 4 0,2 10 0,-2 4 0,2 5 0,4 2 0,1 3 0,2 2 0,4-1 0,7 1 0,7-1 0,7-1 0,1-1 0,15-4 0,7 0 0,9-5 0,4-1 0,3-8-259,7 2-257,-1-11-387,14 5-774,-15-10-1290,9-6-1677,1-3 258,-1-7-387,1-1 129</inkml:trace>
          <inkml:trace contextRef="#ctx0" brushRef="#br0" timeOffset="877.0501">1626 552 13287,'13'-41'4644,"-17"25"-387,-14 5 258,-16-5-2193,17 16-774,-19-1-645,13 1-258,-7 7-258,7 7-128,-2 4-259,5 3 0,4 4 0,5 2 0,6 3 0,5 0 0,5 0 0,13-3 0,7-2 0,7-7 0,11-2-388,0-11-257,13 8-774,-13-13-2193,12-6-1032,-3-5 258,-1-5-516,1-1 129</inkml:trace>
          <inkml:trace contextRef="#ctx0" brushRef="#br0" timeOffset="1427.0817">1937 353 11739,'9'-13'4386,"13"13"-258,3 0-129,8 0-774,8 0-2838,5 7-1161,6-1-2967,-2-6 0,9 0-645,-8-4 258</inkml:trace>
          <inkml:trace contextRef="#ctx0" brushRef="#br0" timeOffset="1204.0689">2348-346 18705,'-14'-16'4902,"-7"-6"-258,21 22-128,0 0-4516,-18 7 0,16 24 0,-5 6 0,2 18 0,-2 14 0,-1 13 0,1 7 0,2 2 0,3 0 0,2-6 0,0-7 0,0-14 0,4-7 0,-1-14 0,8-2 0,-11-22 0,14 1-4516,-14-20-257,0 20 0,0-20-387</inkml:trace>
          <inkml:trace contextRef="#ctx0" brushRef="#br0" timeOffset="2288.1309">2688 242 17544,'20'-3'4386,"-20"3"387,12 23-387,-5 5-3741,-7-1 0,6 12-257,-5 0-388,3 4 0,-1 2 0,1-5 0,3 0 0,2-7 0,3-2 0,4-6 0,2-6 0,0-6 0,3-8 0,1-5 0,1-2 0,2-14 0,0-5 0,-2-6 0,0-7 0,-2 0 0,-1-3 0,-2 3 0,-6 4 0,-1 5 0,-6 6 0,-5 19 0,9-18 0,-9 18-130,0 0 130,18 23 0,-8-2-129,3 4 129,1 0 129,6 4-129,-3-3 130,5-1-130,-4-5 0,3-2 0,0-8 0,2-1 0,-1-9 0,1 0 0,-2-5 0,-1-9 0,-2-8 0,-1-5 0,-4-3 0,-6-5 0,-5-1 0,-2-3 0,-4 3 0,-8 4 0,-1 7 0,-1 2 0,2 7 0,12 16-259,-24-10 130,24 10-129,0 0 0,0 0 129,-8 14 0,8-14 0,0 0 129,16 19 129,-16-19 0,32 9 129,-13-9 0,8 0 0,-1 0 1,3 0-259,-2-3 0,1 3 0,-3 0 0,0 0 0,-4 5 0,1 8 0,-5 1 0,1 7 0,-2 0 0,-2 6 0,1 2 0,-5-3 0,5 10 0,-15-15-1936,7 8-2579,0-6-258,5 0 0,1-7-258</inkml:trace>
          <inkml:trace contextRef="#ctx0" brushRef="#br0" timeOffset="2691.154">4212 527 18447,'24'-20'4644,"-24"20"0,28-10-258,-3 8-3740,-9-10-646,11 3 0,-6-6 0,0 3 0,-5-4 0,-16 16 0,22-27 0,-22 27 0,0-23 0,0 23 0,-34-9 0,5 9 0,-1 4 0,-7 6 0,-1 8 0,-1 5 0,2 8 0,7 1 0,7 3 0,10 4 0,13-1 0,6 1 0,15-2 0,16-1 0,8-6 0,8-3 0,4-4 0,2-9 0,-1-1 0,-11-15-646,2 2-3998,-6-11-258,-4-1 0,-3-6-129</inkml:trace>
        </inkml:traceGroup>
      </inkml:traceGroup>
    </inkml:traceGroup>
  </inkml:traceGroup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10-07T07:11:21.261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D07CC801-8571-41E4-816B-0F5D1202A465}" emma:medium="tactile" emma:mode="ink">
          <msink:context xmlns:msink="http://schemas.microsoft.com/ink/2010/main" type="inkDrawing" rotatedBoundingBox="9673,4696 16833,4458 16863,5354 9703,5593" semanticType="callout" shapeName="Other">
            <msink:destinationLink direction="to" ref="{3F0EF20D-BB8F-4C93-A330-3D3EFD1DC984}"/>
          </msink:context>
        </emma:interpretation>
      </emma:emma>
    </inkml:annotationXML>
    <inkml:trace contextRef="#ctx0" brushRef="#br0">182 944 6966,'-23'11'4386,"23"-11"129,0 0-258,0 0-774,-9-16-1161,9 16-516,0-27-258,0 27-516,0-43-387,-2 19-129,-5-12-129,0-1-129,-6-22 129,1-7-128,-6-3-259,6 1 0,-4-1 0,1 1 0,-1 4 0,4 7 0,3 18 0,4 11 0,1 3 0,1 3 0,3 6 0,0 16 0,0-19 0,0 19 0,0 0 0,0 0 0,0 0 0,17-13 0,1 13 0,5 0 0,9 0 0,9 2 0,7 2 0,11-3 0,5 1 0,7 0 0,9 0 0,11 0 0,5-1 0,7 3 0,4-2 0,5 1 0,3-3 0,6 0 0,6 0 0,3 0 0,10-2 0,6-1 0,2-1 0,3 3 0,0-1 0,-2 2 0,-3 0 0,-3 5 0,-6 0 0,-4 1 0,-1-3 0,1-1 0,2-2 0,4 0 0,3 0 0,11-5 0,4-4 0,1 0 0,4 0 0,0-2 0,-4-1 0,0 1 0,-5 1 0,-7-1 0,-9 2 0,-5 2 0,-9 0 0,-4 3 0,-9 1 0,-9 3 0,-8-2 0,-11 2 0,-11 0 0,-5 0 0,-8 0 0,-4 0 0,-1 0 0,-5 2 0,-2 3 0,-3-1 0,-2-1 0,-4 1 0,-3-1 0,-2-1 0,-3 0 0,3 0 0,-2-2 0,0 0 0,-1 0 0,-1 1 0,-1-1 0,-4 2 0,-2-2 0,-5 4 0,0-2 0,-16-2 0,27 3 0,-27-3 0,28 0 0,-28 0 0,29 2 0,-29-2 0,23 0 0,-23 0 0,20 2 0,-20-2 0,0 0 0,21 5 0,-21-5 0,18 0 0,-18 0 0,25 5 0,-25-5 0,24 0 0,-24 0 0,22 2 0,-22-2 0,0 0 0,18 0 0,-18 0 0,0 0 0,0 0 0,23 0 0,-23 0 0,19 0 0,-19 0 0,23 0 0,-23 0 0,20 2 0,-20-2 0,0 0 0,16 0 0,-16 0 0,0 0 0,0 0 0,0 0 0,0 0 0,16 14 0,-16-14 0,11 20 0,-11-20 0,16 35 0,-9-10 0,0 11 0,0 8 0,-2 11 0,-3 13 0,-2 0 0,0 12-4387,-7 1-386,-2 3-129,0-6-387</inkml:trace>
  </inkml:traceGroup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10-07T07:11:49.434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BE32E2C1-EEAD-4041-ACB8-199322EBE57A}" emma:medium="tactile" emma:mode="ink">
          <msink:context xmlns:msink="http://schemas.microsoft.com/ink/2010/main" type="writingRegion" rotatedBoundingBox="7877,6312 7237,3427 9460,2933 10100,5818"/>
        </emma:interpretation>
      </emma:emma>
    </inkml:annotationXML>
    <inkml:traceGroup>
      <inkml:annotationXML>
        <emma:emma xmlns:emma="http://www.w3.org/2003/04/emma" version="1.0">
          <emma:interpretation id="{8DE5F8BE-8045-47C8-B9A2-15754B8BF456}" emma:medium="tactile" emma:mode="ink">
            <msink:context xmlns:msink="http://schemas.microsoft.com/ink/2010/main" type="paragraph" rotatedBoundingBox="7877,6312 7237,3427 9460,2933 10100,581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47765CB9-8E7E-4D54-96F7-5650B0D0423B}" emma:medium="tactile" emma:mode="ink">
              <msink:context xmlns:msink="http://schemas.microsoft.com/ink/2010/main" type="line" rotatedBoundingBox="7877,6312 7237,3427 9460,2933 10100,5818"/>
            </emma:interpretation>
          </emma:emma>
        </inkml:annotationXML>
        <inkml:traceGroup>
          <inkml:annotationXML>
            <emma:emma xmlns:emma="http://www.w3.org/2003/04/emma" version="1.0">
              <emma:interpretation id="{A448E64B-8459-4D10-B5AC-F2C5B1AAA5DC}" emma:medium="tactile" emma:mode="ink">
                <msink:context xmlns:msink="http://schemas.microsoft.com/ink/2010/main" type="inkWord" rotatedBoundingBox="7877,6312 7237,3427 9460,2933 10100,5818"/>
              </emma:interpretation>
              <emma:one-of disjunction-type="recognition" id="oneOf0">
                <emma:interpretation id="interp0" emma:lang="en-US" emma:confidence="0">
                  <emma:literal>it</emma:literal>
                </emma:interpretation>
                <emma:interpretation id="interp1" emma:lang="en-US" emma:confidence="0">
                  <emma:literal>crisis</emma:literal>
                </emma:interpretation>
                <emma:interpretation id="interp2" emma:lang="en-US" emma:confidence="0">
                  <emma:literal>origin</emma:literal>
                </emma:interpretation>
                <emma:interpretation id="interp3" emma:lang="en-US" emma:confidence="0">
                  <emma:literal>indie</emma:literal>
                </emma:interpretation>
                <emma:interpretation id="interp4" emma:lang="en-US" emma:confidence="0">
                  <emma:literal>digit</emma:literal>
                </emma:interpretation>
              </emma:one-of>
            </emma:emma>
          </inkml:annotationXML>
          <inkml:trace contextRef="#ctx0" brushRef="#br0">487-454 12126,'0'-59'4515,"2"38"-258,3 5 0,-5 16-2451,0 0-774,0 0-129,15 12-387,-1 20 0,-4 6-258,10 17 0,-2 5 0,5 10 0,2 3-258,3-1 129,-1-2 0,1-4-129,-3-8 0,0-10 0,-2-7-129,-5-10-129,2-3-387,-20-28-258,25 36-516,-25-36-2838,0 0-129,0 0-258,9-20-129</inkml:trace>
          <inkml:trace contextRef="#ctx0" brushRef="#br0" timeOffset="249.6004">815-415 13287,'0'-52'4515,"0"35"-129,0 17 129,14-15-2580,7 26-903,-5 10-258,13 22-129,-3 9-129,8 12-129,2 9-129,-1 7-129,1 2-129,-6-6-129,0-3-258,-8-23-258,8 5-1032,-19-23-2838,6-14-129,-17-18 0,27 0-258</inkml:trace>
          <inkml:trace contextRef="#ctx0" brushRef="#br0" timeOffset="499.2009">1177-70 11997,'0'-37'4644,"15"17"-258,6-1 258,11 7-2064,2-20-1419,28 11-129,4-15-258,14 6-258,2-3-129,5 3-129,-4-2 0,-2 4-258,-10 5 0,-18 2-387,-5 15-774,-21-2-3225,-9 3-387,-18 7 0,0 0-387</inkml:trace>
          <inkml:trace contextRef="#ctx0" brushRef="#br0" timeOffset="-374.4007">35 862 8901,'-17'0'3999,"17"0"387,0 0-387,0 0-1806,0 0-387,0 0-516,-16-16-129,16 16-258,-2-34-258,2 17-129,0-14-129,0 3-129,0-11 129,9 0-258,1-9 0,8-2 129,4-5-258,6-2 129,8-6 0,8 3-129,6-1 129,7 5-129,1 4 0,1 8 0,-4 6 129,-3 8-258,-8 9 0,-10 5-258,-5 12-129,-29 4-516,37 0-774,-37 0-2322,0 0-387,7 16-129,-7-16-258</inkml:trace>
          <inkml:trace contextRef="#ctx0" brushRef="#br0" timeOffset="3962.4069">825-1336 14190,'27'-66'5031,"-24"44"-387,-3 5 129,0 17-2580,-23-8-1677,23 8-129,-21 6-129,21-6-129,-21 23-129,21-23 0,-9 28-129,9-12 129,5 0 0,-5-16 0,32 27-129,-11-13 129,6 1 0,0-1 0,1-2 129,-3-1 0,-3-2-129,-5 1 258,-17-10-129,18 22 0,-18-22 1,-7 28-130,-11-8-259,-9-4-128,1 12-1032,-19-12-3096,4 0-387,-5-9 129,5-3-516</inkml:trace>
          <inkml:trace contextRef="#ctx0" brushRef="#br0" timeOffset="2605.2046">87-1701 7998,'5'-37'4257,"-5"19"129,-7-2-387,-9-1-1161,-2 14-1419,-17-9-387,6 14-258,-12-2-258,2 6-129,-5 9 0,5 10-129,-4 6-129,6 8 129,1 3 0,8 8-129,3 0 0,7 4 129,4 0-258,7-2 129,5 0 0,2-4 0,5-4 0,11-3 129,2-3-129,7-4 129,2-5-129,5-4 0,0-5 0,5-3 0,0-8 0,2-3-129,2-2 0,0 0-129,2-6-258,-7-4-258,10 10-903,-20-4-2967,10 2 0,-9 1-387,-2 1-129</inkml:trace>
          <inkml:trace contextRef="#ctx0" brushRef="#br0" timeOffset="3619.2063">512-1450 13029,'-5'-22'4515,"5"22"-258,-27 0 129,-1 0-3354,8 20-387,-7 1-258,6 11-129,-2 2-258,3 5 129,4 0-129,7 2 0,8-2 0,1-1 129,7-4-129,7-4 0,2-7 0,4-2 258,-3-8 0,5-4 0,-6-9 0,3 0 0,-19 0 129,27-13-129,-27 13 0,20-27 0,-20 27-129,14-28 0,-11 12-129,3 0 129,-5 0-129,3-2 0,-4 0 0,0 2 0,0-1 0,0 1 0,0 16 0,0-25 0,0 25 0,-2-20 0,2 20 0,0 0 0,0 0 0,-3-16 0,3 16-129,0 0 129,0 0 0,0 0 0,0 0 0,0 0-129,0 0 129,0 0 0,0 0 0,7 13 0,0 4 0,4 8 0,1 6 0,2 4 0,4 6 0,2 3 129,-1 1-129,3-1 129,-1-1-129,-2-6 0,-1-5 0,-2-3 129,-5-8 0,-4-5 0,-7-16 129,0 25-129,0-25 129,-18 13-128,-1-12-130,-6-1 0,-4 0 0,-1-3 0,-4-10 0,4-1 0,2 0-388,-1-7 130,8 6-258,-4-10-645,25 25-1806,-23-23-1935,23 23 258,-16-19-387,16 19 129</inkml:trace>
          <inkml:trace contextRef="#ctx0" brushRef="#br0" timeOffset="4602.0081">286-2174 14448,'0'0'4773,"0"0"-258,0 0 129,-16 7-3741,16 16-387,6 4-258,4 8 129,3 1 0,-1 5-129,4 0 0,-2-4-258,2-1 0,-5-10-129,2-4 258,-13-22-516,14 24-129,-14-24 0,0 0 0,0-26 0,-2 3 0,-12-11 129,1-2 0,-3-5 258,-2-3 258,6 3 129,-4 2 0,11 5 129,-2 2 0,12 11 0,7-2 0,19 10 0,2-1 0,10 7-129,2 0 0,4 5 129,-2 0-129,-5 2-129,-8 0 129,-5 2-129,-13 3 0,-16-5 0,3 18 0,-3-18-129,-28 25 0,-8-13-129,-7 8-258,-12-9-645,13 12-3483,-17-5-516,5 1 258,6 1-645</inkml:trace>
        </inkml:traceGroup>
      </inkml:traceGroup>
    </inkml:traceGroup>
  </inkml:traceGroup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10-07T07:11:23.679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4D3977B5-B2FE-4F34-9B4A-126A929F48B3}" emma:medium="tactile" emma:mode="ink">
          <msink:context xmlns:msink="http://schemas.microsoft.com/ink/2010/main" type="writingRegion" rotatedBoundingBox="14305,2915 13936,9872 12321,9787 12690,2829"/>
        </emma:interpretation>
      </emma:emma>
    </inkml:annotationXML>
    <inkml:traceGroup>
      <inkml:annotationXML>
        <emma:emma xmlns:emma="http://www.w3.org/2003/04/emma" version="1.0">
          <emma:interpretation id="{27022D14-8FD3-48E0-8A7D-7633D0E7A35A}" emma:medium="tactile" emma:mode="ink">
            <msink:context xmlns:msink="http://schemas.microsoft.com/ink/2010/main" type="paragraph" rotatedBoundingBox="14305,2915 13936,9872 12321,9787 12690,2829" alignmentLevel="1"/>
          </emma:interpretation>
        </emma:emma>
      </inkml:annotationXML>
      <inkml:traceGroup>
        <inkml:annotationXML>
          <emma:emma xmlns:emma="http://www.w3.org/2003/04/emma" version="1.0">
            <emma:interpretation id="{3CE143B8-BFAF-4453-A86B-513DE086F089}" emma:medium="tactile" emma:mode="ink">
              <msink:context xmlns:msink="http://schemas.microsoft.com/ink/2010/main" type="line" rotatedBoundingBox="14305,2915 13936,9872 12321,9787 12690,2829"/>
            </emma:interpretation>
          </emma:emma>
        </inkml:annotationXML>
        <inkml:traceGroup>
          <inkml:annotationXML>
            <emma:emma xmlns:emma="http://www.w3.org/2003/04/emma" version="1.0">
              <emma:interpretation id="{01C2EC9B-3937-447E-BB42-90B2D239FA02}" emma:medium="tactile" emma:mode="ink">
                <msink:context xmlns:msink="http://schemas.microsoft.com/ink/2010/main" type="inkWord" rotatedBoundingBox="14305,2915 13936,9872 12321,9787 12690,2829"/>
              </emma:interpretation>
              <emma:one-of disjunction-type="recognition" id="oneOf0">
                <emma:interpretation id="interp0" emma:lang="en-US" emma:confidence="0">
                  <emma:literal>...</emma:literal>
                </emma:interpretation>
                <emma:interpretation id="interp1" emma:lang="en-US" emma:confidence="0">
                  <emma:literal>In G</emma:literal>
                </emma:interpretation>
                <emma:interpretation id="interp2" emma:lang="en-US" emma:confidence="0">
                  <emma:literal>in G</emma:literal>
                </emma:interpretation>
                <emma:interpretation id="interp3" emma:lang="en-US" emma:confidence="0">
                  <emma:literal>I</emma:literal>
                </emma:interpretation>
                <emma:interpretation id="interp4" emma:lang="en-US" emma:confidence="0">
                  <emma:literal>big G</emma:literal>
                </emma:interpretation>
              </emma:one-of>
            </emma:emma>
          </inkml:annotationXML>
          <inkml:trace contextRef="#ctx0" brushRef="#br0">-5380-1368 13674,'-16'-23'4386,"16"23"-387,-18 0 258,20 20-2967,-2-4-774,0 10 0,0-3-129,11 6 0,-2-4-129,2 0 0,-4-9-129,2 1 129,-9-17 0,0 0 0,0 0-129,0 0 129,0 0-129,-9-14 0,-2-5-129,2-6 129,-2-2-129,2-1 0,2 1 0,4 4 0,3 1 129,0 6-129,0 16 0,19-17 129,-1 17-129,4 0 129,2 5-129,5 9 129,-1 2 0,4 4 0,-1 1-129,-1 2 129,-2-3-129,-1-2 129,-4-4 1,2-9-130,-4-5 0,2-7 0,-3-16 0,1-4 0,-1-6 0,0-1 0,-3-2 0,-1 6 0,-1 1 0,-7 10 0,1 3 0,-9 16 0,0 0 0,18 0 0,-18 0 0,13 27 0,-5-1 0,3 4 0,0 8 0,-2-1 0,5 11 0,-7-10-130,13 20-2063,-10-15-2451,1 0-129,-6-6-129,1-1-258</inkml:trace>
          <inkml:trace contextRef="#ctx0" brushRef="#br0" timeOffset="405.6008">-5092-736 14706,'-55'23'4386,"27"-7"-258,8 10-258,4 3-2709,6 5-1032,10 1 0,1-1 0,17 0 129,0-6 129,14-1 129,-7-15 129,10 3 0,-6-15 0,5 0 129,-9-16-515,1-4-259,-11-10 0,-1 0 0,-9-6 0,-5-1 0,0-1 0,-14 3 0,-6 3 0,-5 0 0,0 18 0,-15-13-1807,9 23-2837,-4 4-387,6 15 129,1 13-516</inkml:trace>
          <inkml:trace contextRef="#ctx0" brushRef="#br0" timeOffset="8533.215">-4311-3437 11997,'-128'-9'4386,"62"20"-387,10 3-129,11 27-2838,-3-5-258,18 19-258,1-5-129,13 12 0,4-1-129,12 1 0,0 0-129,16-1 129,7-5 0,5-4-129,4-7 129,8-8 0,-1-9 129,3-8-129,-1-15 129,2-5-129,-4-5 0,-1-13 0,-6-5-129,-6-4 0,-8-3-258,-11 0 0,-7 5-129,-5 0 0,-15 7-258,-8 2 129,-4 11-129,-6 0 0,6 5 129,-1 0-129,9 8 0,3-4 129,21-4 0,-16 5 0,16-5 258,16 0 0,9-3 0,5-6 258,9-4 129,6 3 258,-1-4-129,3 5 129,-8-4 0,3 8 0,-10-4 0,2 9 129,-9 0-129,5 0 0,-5 9-129,4 7 129,-3 3-129,1 10 0,-6 3 0,-3 9-257,-4 9-130,-12-6-1678,0 22-2708,-2 7-516,-5 3 129,-2 8-645</inkml:trace>
          <inkml:trace contextRef="#ctx0" brushRef="#br0" timeOffset="-1513.2026">-5289-1642 11352,'0'0'4644,"0"0"-129,0 0-129,0 0-1935,16 16-645,-16-16-387,0 0-387,0 0-258,0 0-386,0 0-388,0 0 0,0 0 0,0 0 0,7-16 0,-7 16 0,0-35 0,0 8 0,-7-10 0,-4-6 0,-5-12 0,2-9 0,-5-18 0,-1-12 0,0-10 0,3 1 0,1 2 0,1 3 0,5 7 0,-6 13 0,5 14 0,0 18 0,-1 10 0,1 8 0,6 6 0,-4 5 0,9 17 0,-12-24 0,12 24 0,0 0-2194,0 0-2837,0 11-129,5 9-129,-5 1-129</inkml:trace>
          <inkml:trace contextRef="#ctx0" brushRef="#br0" timeOffset="904.8016">-4990 512 15867,'-34'-33'4644,"11"20"-129,-4 8-129,-7 3-2967,1 4-1032,-1 8-258,5 6 0,6 4-258,5 1 0,13 1 129,5-1-258,16 2 258,14 0-129,10-1 258,9-1-129,5-1 258,3-1-129,-4-1 129,-3 3 0,-9-5 0,-8 6 129,-11 1-128,-11 2-259,-11 0 0,-9 3 0,-16-1 0,-9 1 0,-7-5 0,-7-1 0,-7-6 0,-6-6 0,4-1 0,-10-9-517,22-3-4127,-13-6-258,8 0 129,-2-4-387</inkml:trace>
          <inkml:trace contextRef="#ctx0" brushRef="#br0" timeOffset="6661.2117">-5341 2898 14706,'47'-18'4257,"-26"23"-129,0 11-129,-12 7-3096,21 17-516,-5 2 0,9 12-129,-5 6-129,-6 2-258,-5 4-129,-10-12 129,-2-5-129,-6-13 258,-2-15-129,2-21 129,-16-14 129,11-22 0,3-17 258,2-6-129,7-12 0,13-3 0,3-3-129,9 9 0,0 4 0,7 11 129,-4 5 0,3 14 129,-8 8-129,4 18 129,-9 8 0,0 13-129,-4 14 259,0 12-517,1 7 0,1 14 0,-2 8 0,-1 5 0,1 7 0,-5-5 0,5 10-646,-12-14-3869,7-1-258,-7-15 0,4-13-387</inkml:trace>
        </inkml:traceGroup>
      </inkml:traceGroup>
    </inkml:traceGroup>
  </inkml:traceGroup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10-07T07:11:57.874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3DD33DB8-A5C0-4101-8363-1F1802F0C207}" emma:medium="tactile" emma:mode="ink">
          <msink:context xmlns:msink="http://schemas.microsoft.com/ink/2010/main" type="writingRegion" rotatedBoundingBox="16628,3582 22831,3911 22562,8986 16359,8657"/>
        </emma:interpretation>
      </emma:emma>
    </inkml:annotationXML>
    <inkml:traceGroup>
      <inkml:annotationXML>
        <emma:emma xmlns:emma="http://www.w3.org/2003/04/emma" version="1.0">
          <emma:interpretation id="{9B040DE2-B5E6-435E-9B3A-0DF0F6E1B5DB}" emma:medium="tactile" emma:mode="ink">
            <msink:context xmlns:msink="http://schemas.microsoft.com/ink/2010/main" type="paragraph" rotatedBoundingBox="16484,4713 19558,3560 20332,5622 17258,6775" alignmentLevel="1"/>
          </emma:interpretation>
        </emma:emma>
      </inkml:annotationXML>
      <inkml:traceGroup>
        <inkml:annotationXML>
          <emma:emma xmlns:emma="http://www.w3.org/2003/04/emma" version="1.0">
            <emma:interpretation id="{14E86AE8-EC9E-414E-8F0C-C8D0A107113D}" emma:medium="tactile" emma:mode="ink">
              <msink:context xmlns:msink="http://schemas.microsoft.com/ink/2010/main" type="line" rotatedBoundingBox="16484,4713 19558,3560 20332,5622 17258,6775"/>
            </emma:interpretation>
          </emma:emma>
        </inkml:annotationXML>
        <inkml:traceGroup>
          <inkml:annotationXML>
            <emma:emma xmlns:emma="http://www.w3.org/2003/04/emma" version="1.0">
              <emma:interpretation id="{38C3A24C-F3E0-4824-AB8C-E5DD607B137B}" emma:medium="tactile" emma:mode="ink">
                <msink:context xmlns:msink="http://schemas.microsoft.com/ink/2010/main" type="inkWord" rotatedBoundingBox="16484,4713 19558,3560 20332,5622 17258,6775"/>
              </emma:interpretation>
              <emma:one-of disjunction-type="recognition" id="oneOf0">
                <emma:interpretation id="interp0" emma:lang="en-US" emma:confidence="0">
                  <emma:literal>Egan</emma:literal>
                </emma:interpretation>
                <emma:interpretation id="interp1" emma:lang="en-US" emma:confidence="0">
                  <emma:literal>Eagar</emma:literal>
                </emma:interpretation>
                <emma:interpretation id="interp2" emma:lang="en-US" emma:confidence="0">
                  <emma:literal>Eagan</emma:literal>
                </emma:interpretation>
                <emma:interpretation id="interp3" emma:lang="en-US" emma:confidence="0">
                  <emma:literal>Sega</emma:literal>
                </emma:interpretation>
                <emma:interpretation id="interp4" emma:lang="en-US" emma:confidence="0">
                  <emma:literal>mega</emma:literal>
                </emma:interpretation>
              </emma:one-of>
            </emma:emma>
          </inkml:annotationXML>
          <inkml:trace contextRef="#ctx0" brushRef="#br0">670-1928 9675,'-2'-52'4644,"-14"27"0,-5 8-258,-8 11-1677,-13-12-1290,10 18-387,-15 0-258,5 11-258,-6 9-129,3 13 0,1 8-258,6 7 0,6 8 129,7 2-129,11 3 129,11-1-258,6-1 258,20-8-258,13-2 258,8-10-258,10-7 0,4-7 0,8-9 0,0-6 0,-2-1-387,-11-9-387,6 7-903,-16-7-2709,-2-3-387,-7-4-129,-6 1-387</inkml:trace>
          <inkml:trace contextRef="#ctx0" brushRef="#br0" timeOffset="2761.2048">967-2483 13029,'0'-64'5160,"0"37"-129,0 9-258,0-5-2322,0 23-1548,0 0-387,0 0-258,0 0 0,0 32-129,0 7 0,5 17-129,2 8 0,6 8 0,-1 9-129,1-1 129,1 0-258,-2-13-129,4-1-258,-12-27-516,14 6-903,-18-22-2709,0-23 0,0 0-258,0 0 0</inkml:trace>
          <inkml:trace contextRef="#ctx0" brushRef="#br0" timeOffset="2964.0052">1091-2129 6966,'16'-114'4773,"-1"61"-129,4 6-258,15 21-1290,-11-13-645,29 37-774,-13-11-516,20 22-258,-10 5-387,7 18 0,-10-3-258,-5 5 129,-13-2-129,-14 2 0,-15-6 0,-28 0-258,-17-1-129,-20-13-903,0 13-3483,-16-6-387,4 6 0,-5-2-516</inkml:trace>
          <inkml:trace contextRef="#ctx0" brushRef="#br0" timeOffset="1029.6018">1166-1658 10836,'0'-25'4386,"0"25"0,-26-23-258,8 23-1806,-16-10-1032,11 10-516,-11 1-258,7 14-258,1-1 129,4 7-129,5-1 0,8 1-129,3 0 0,6 1 0,2-6-129,-2-16 0,29 23 129,-8-20 0,2-3 0,2 0 0,0-12 0,1-4 0,-2-4 0,-5 1 0,-1-1 129,-4 2-129,-14 18 0,16-24-129,-16 24 0,0 0 0,0 0 0,11 10 0,-8 17 0,5 8 0,2 8-129,3 14 258,1 9 0,4 10-129,-1 3 129,3-5 0,-4-2 0,0-8 0,-5-9 0,-2-11 130,-8-14-259,-1-8 0,0-22 0,-19 14 0,-4-14 0,-4-11 0,-5-8 0,-4-3 0,1-6 0,-1-6 0,4 2 0,2-2 0,5 8 0,2-3 0,9 13-130,-6-11-1418,20 27-3096,-12-21-258,12 21 0,0 0-387</inkml:trace>
          <inkml:trace contextRef="#ctx0" brushRef="#br0" timeOffset="2184.0038">1725-1571 10965,'21'-12'4773,"-21"12"-258,7-18 0,-7 18-2580,-2-18-387,2 18-516,-30-14-516,9 12-129,-8 2-258,-1 0 0,-2 15-129,0 4 129,2 4-258,5 7 129,7 4-129,6 0 129,10 3 0,2-1 0,9 0 0,10-6 0,5-3 129,2-6 0,-1-9 129,5-10 0,-7-5 0,1-19 0,-7-12 0,-2-7 0,-6-8-129,-1-8 0,-2-6-258,-4 7 129,-2 2-129,0 8 129,0 5-129,-4 9 129,0 11-129,4 21 129,0 0 0,0 0 0,0 0 258,0 37-258,0 2 258,9 11-258,6 7 258,1 7-128,5 5-130,-2-3-130,8 2-515,-13-24-903,9 8-3096,-10-15-258,-4-10-129,-9-27-129</inkml:trace>
          <inkml:trace contextRef="#ctx0" brushRef="#br0" timeOffset="-1872.0033">-1618-1423 7224,'0'0'3870,"9"-21"129,-9 21 0,29-6-1419,-29 6-645,50-14-258,-20 0-516,25 14-258,-3-5-129,15 5-258,1 0 0,8 0-258,-1 5-129,0 7 129,-4 3-258,-4 4 129,-4 2 0,-6 6 0,-4 0 0,-2 1 129,-6 1-129,-2-4 0,-6 0 129,-1 1-129,-8-6-129,1 1 129,-8-5 0,-2-2-129,-19-14 0,27 22-129,-27-22-129,0 0-645,25 28-2322,-25-28-1419,0 0 129,-11 23-516,11-23 129</inkml:trace>
          <inkml:trace contextRef="#ctx0" brushRef="#br0" timeOffset="-1388.4024">-623-831 9675,'9'-30'4644,"7"9"0,3-4-258,10-2-774,-4-21-1935,28 9-516,-7-14-258,13 5-387,-8-4-129,6 6-258,-9 3 0,-7 9-258,-7 13-387,-16 0-645,5 22-1548,-23-1-2064,4 18 258,-8 0-516,-7 10 129</inkml:trace>
          <inkml:trace contextRef="#ctx0" brushRef="#br0" timeOffset="-1123.202">-508-720 14319,'11'10'4773,"25"-17"-129,-13-5-129,19 3-3096,-8-16-258,20 5-516,-5-10-129,10 3-258,-6-3-129,1 0-258,-3 5-129,-13-2-516,4 20-1548,-20-7-2193,-22 14-129,0 0-387,0 0-129</inkml:trace>
          <inkml:trace contextRef="#ctx0" brushRef="#br0" timeOffset="-795.6014">-170-804 11997,'4'18'4644,"19"7"-258,-7-9 0,12 14-2580,-10-10-387,16 17-387,-5-7-258,10 13-129,-6-4-129,5 5-129,-4 1 0,-1 3-129,-6 0-128,-4 2-130,-5-4 0,-4-2 0,-7-1 0,0 0 0,-5-9 0,-2-2 0,0 0-130,-10-20-1676,1 11-2838,-7-10-258,0-1 129,-4-6-516</inkml:trace>
        </inkml:traceGroup>
      </inkml:traceGroup>
    </inkml:traceGroup>
    <inkml:traceGroup>
      <inkml:annotationXML>
        <emma:emma xmlns:emma="http://www.w3.org/2003/04/emma" version="1.0">
          <emma:interpretation id="{1159E680-B945-4E32-8AB6-0AC89813A236}" emma:medium="tactile" emma:mode="ink">
            <msink:context xmlns:msink="http://schemas.microsoft.com/ink/2010/main" type="paragraph" rotatedBoundingBox="16974,6063 22710,6410 22552,9017 16816,8669" alignmentLevel="1"/>
          </emma:interpretation>
        </emma:emma>
      </inkml:annotationXML>
      <inkml:traceGroup>
        <inkml:annotationXML>
          <emma:emma xmlns:emma="http://www.w3.org/2003/04/emma" version="1.0">
            <emma:interpretation id="{C74D0867-5ED9-439A-96B8-1C01BDCEDBD7}" emma:medium="tactile" emma:mode="ink">
              <msink:context xmlns:msink="http://schemas.microsoft.com/ink/2010/main" type="inkBullet" rotatedBoundingBox="16973,6079 19242,6200 19194,7095 16926,6975"/>
            </emma:interpretation>
            <emma:one-of disjunction-type="recognition" id="oneOf1">
              <emma:interpretation id="interp5" emma:lang="en-US" emma:confidence="0">
                <emma:literal>↳</emma:literal>
              </emma:interpretation>
            </emma:one-of>
          </emma:emma>
        </inkml:annotationXML>
        <inkml:trace contextRef="#ctx0" brushRef="#br0" timeOffset="-28626.0503">-1 141 14964,'-16'1'4773,"31"28"-258,6-8 0,11 15-3483,-5-8-387,6 15-129,-4-6-258,-4 4-258,-2-3-129,-4-10 0,-8-3-129,-11-25 0,7 16 0,-7-16 129,2-18 0,-2-12 129,0-9 129,2-6-129,5-6 258,7-3-129,0-3 129,9 8 0,1 1 0,2 10 0,-1 8 0,5 12 129,-1 11-129,1 11 0,-5 15-128,0 13-130,-5 7 0,-3 6 0,-1 8-517,-14-10-902,14 5-2967,-14-11-516,0-5 129,-2-12-387</inkml:trace>
        <inkml:trace contextRef="#ctx0" brushRef="#br0" timeOffset="-40372.8709">-1198-213 12255,'0'0'4515,"0"0"-387,0 0 258,0 0-2838,0 0-645,0 0-129,-7 9-258,7 10-258,2 8 129,10 12-129,-1 2 0,10 16 129,4 0-129,11 10 129,5 1-129,17 5 0,10-4 0,19 1-129,11-8 129,16-7-129,9-7 130,14-9-259,8-9 0,5-5 0,-1-7 0,-6-6 0,-8-3 0,-11 2 0,-13-4 0,-17 2 0,-18 2 0,-22-6-259,-6 13-1418,-27-13-2838,-21-5-387,0 0 129,-23 9-645</inkml:trace>
        <inkml:trace contextRef="#ctx0" brushRef="#br0" timeOffset="-28454.45">689 153 11739,'43'-25'4773,"-14"22"-516,3 3 258,1-8-1548,8 8-2580,-3 4-903,-6-8-1806,0-3-1935,2-3-129,-6-10-258,-3-1-129</inkml:trace>
        <inkml:trace contextRef="#ctx0" brushRef="#br0" timeOffset="-28282.8497">988-135 16641,'-39'12'4902,"30"13"129,0 4-258,9 22-3612,0-3-902,8 18-259,0 7 0,-6-7-1549,11 12-3095,-4-1-387,-1 1 129,-4-5-645</inkml:trace>
      </inkml:traceGroup>
      <inkml:traceGroup>
        <inkml:annotationXML>
          <emma:emma xmlns:emma="http://www.w3.org/2003/04/emma" version="1.0">
            <emma:interpretation id="{88FCC557-7F9B-43FA-9CBA-46FBEC747080}" emma:medium="tactile" emma:mode="ink">
              <msink:context xmlns:msink="http://schemas.microsoft.com/ink/2010/main" type="line" rotatedBoundingBox="19417,6349 20186,6389 20153,6997 19385,6957"/>
            </emma:interpretation>
          </emma:emma>
        </inkml:annotationXML>
        <inkml:traceGroup>
          <inkml:annotationXML>
            <emma:emma xmlns:emma="http://www.w3.org/2003/04/emma" version="1.0">
              <emma:interpretation id="{95D9F9F1-2052-4AA3-A385-68C3A758F562}" emma:medium="tactile" emma:mode="ink">
                <msink:context xmlns:msink="http://schemas.microsoft.com/ink/2010/main" type="inkWord" rotatedBoundingBox="19417,6349 20186,6389 20153,6997 19385,6957"/>
              </emma:interpretation>
              <emma:one-of disjunction-type="recognition" id="oneOf2">
                <emma:interpretation id="interp6" emma:lang="en-US" emma:confidence="1">
                  <emma:literal>D</emma:literal>
                </emma:interpretation>
                <emma:interpretation id="interp7" emma:lang="en-US" emma:confidence="0">
                  <emma:literal>P</emma:literal>
                </emma:interpretation>
                <emma:interpretation id="interp8" emma:lang="en-US" emma:confidence="0">
                  <emma:literal>d</emma:literal>
                </emma:interpretation>
                <emma:interpretation id="interp9" emma:lang="en-US" emma:confidence="0">
                  <emma:literal>is</emma:literal>
                </emma:interpretation>
                <emma:interpretation id="interp10" emma:lang="en-US" emma:confidence="0">
                  <emma:literal>ts</emma:literal>
                </emma:interpretation>
              </emma:one-of>
            </emma:emma>
          </inkml:annotationXML>
          <inkml:trace contextRef="#ctx0" brushRef="#br0" timeOffset="-30966.0544">1346 93 8772,'9'-52'4644,"16"41"0,12 11-129,9 0-645,22 23-2064,-11-8-387,25 20-258,-11-6-387,5 10-258,-12-4 0,-9 1-386,-17 0-130,-17-4 0,-21 0 0,-19 1 0,-28-1 0,-24 0 0,-18 4 0,-19-6 0,6 2-4387,-17 0-515,4-1-129,-1-5-387</inkml:trace>
          <inkml:trace contextRef="#ctx0" brushRef="#br0" timeOffset="-31200.0548">1390 166 15222,'-19'-8'4773,"19"8"129,0 0-387,0 31-3225,0-12-516,7 17-129,-2-2-258,9 8-128,-3 3-259,2-4 0,3 1-259,-9-11-386,12 2-774,-19-17-2967,0-16-387,0 0 0,-3-9-129</inkml:trace>
        </inkml:traceGroup>
      </inkml:traceGroup>
      <inkml:traceGroup>
        <inkml:annotationXML>
          <emma:emma xmlns:emma="http://www.w3.org/2003/04/emma" version="1.0">
            <emma:interpretation id="{F6738752-69C2-4F6F-87B0-F9B716B80756}" emma:medium="tactile" emma:mode="ink">
              <msink:context xmlns:msink="http://schemas.microsoft.com/ink/2010/main" type="line" rotatedBoundingBox="17681,6705 22674,7008 22552,9017 17559,8714"/>
            </emma:interpretation>
          </emma:emma>
        </inkml:annotationXML>
        <inkml:traceGroup>
          <inkml:annotationXML>
            <emma:emma xmlns:emma="http://www.w3.org/2003/04/emma" version="1.0">
              <emma:interpretation id="{2E9D4E3B-0335-4B71-BB11-B5A028C6F74B}" emma:medium="tactile" emma:mode="ink">
                <msink:context xmlns:msink="http://schemas.microsoft.com/ink/2010/main" type="inkWord" rotatedBoundingBox="17681,6705 22674,7008 22552,9017 17559,8714"/>
              </emma:interpretation>
              <emma:one-of disjunction-type="recognition" id="oneOf3">
                <emma:interpretation id="interp11" emma:lang="en-US" emma:confidence="0">
                  <emma:literal>Icings</emma:literal>
                </emma:interpretation>
                <emma:interpretation id="interp12" emma:lang="en-US" emma:confidence="0">
                  <emma:literal>of CD, sub</emma:literal>
                </emma:interpretation>
                <emma:interpretation id="interp13" emma:lang="en-US" emma:confidence="0">
                  <emma:literal>If CD, sub</emma:literal>
                </emma:interpretation>
                <emma:interpretation id="interp14" emma:lang="en-US" emma:confidence="0">
                  <emma:literal>Iciness</emma:literal>
                </emma:interpretation>
                <emma:interpretation id="interp15" emma:lang="en-US" emma:confidence="0">
                  <emma:literal>I CD, sub</emma:literal>
                </emma:interpretation>
              </emma:one-of>
            </emma:emma>
          </inkml:annotationXML>
          <inkml:trace contextRef="#ctx0" brushRef="#br0" timeOffset="14398.8253">1447 1331 13674,'27'-29'4644,"-24"13"-129,-3 0 129,0 16-2967,-24-27-516,8 20-516,-16 0-129,1 7-258,-2 0 0,-3 18-129,2 7-129,0 7 129,4 5-129,2 6 0,3 3 129,5 0-129,6-3 0,9 2 129,5-8-129,9-1 0,12-6 129,13-3-129,8-6 130,15-5-130,9-5 0,5-6 0,6-2-259,-10-4-773,8 1-1032,-15-4-2580,-8-3-129,-16-2-258,-8 2-258</inkml:trace>
          <inkml:trace contextRef="#ctx0" brushRef="#br0" timeOffset="18782.433">2027 1455 14319,'0'-23'4773,"34"19"0,2 4-258,19 11-2967,-9-6-516,18 17-129,-9-4-387,2 7-128,-11-1-388,-7 3 0,-16 0 0,-14 1 0,-9-1 0,-19 0 0,-11-4 0,-13-2 0,-5 0 0,-7-3 0,0-2 0,-1-7 0,8 4 0,0-13-1033,20 14-1289,-4-14-2193,9 0-516,3 0 129,20 0-387</inkml:trace>
          <inkml:trace contextRef="#ctx0" brushRef="#br0" timeOffset="18470.4324">2164 1503 14448,'0'0'4773,"0"0"-258,-14 0 129,14 0-3225,-4 30-645,4-3-387,4 9 129,5-1-129,5 1-258,-2 1 129,3-3-387,-1 0-258,-7-13-387,11 9-1419,-18-30-2451,0 0-129,0 0-129,0 0-258</inkml:trace>
          <inkml:trace contextRef="#ctx0" brushRef="#br0" timeOffset="19000.8334">2707 1832 13803,'57'0'4644,"-57"0"129,21 4-387,-21-4-3096,-2 19-645,-10-3-645,-6-3-645,11 12-1935,-13-7-1935,-3-4 0,0-2-258,0-3-258</inkml:trace>
          <inkml:trace contextRef="#ctx0" brushRef="#br0" timeOffset="20467.2359">3182 1489 12126,'14'-20'4644,"-14"3"-387,0 17 129,-9-6-2838,-16-1-516,7 7-516,-8 0-129,2 0-258,1 4 0,4 3-129,19-7 0,-23 18-129,23-18 129,0 23 0,0-23 0,21 26 0,2-11 0,4 1 129,-1 0 0,6 0 0,-3-2 129,1 2-129,-7-5 129,0 1 0,-23-12 0,22 21 0,-22-21 0,-4 16 0,-14-9 0,-3 1-129,-6-5 129,-1 1-129,-6-4-129,2 0 0,2 0-129,-2 0-129,7 0-258,-9-2-774,18 6-1677,-11 1-1806,6 4 129,0-2-387,5 4 0</inkml:trace>
          <inkml:trace contextRef="#ctx0" brushRef="#br0" timeOffset="20857.2366">3359 1576 14061,'0'0'4773,"0"0"-258,0 0 0,9 11-3225,4 7-645,-13-18 0,14 33-258,-5-15-129,-9-18-387,14 30 129,-14-30-129,18 22-129,-18-22 129,21 3 0,-21-3 0,25-5 129,-9-6 258,0-7 0,4 2 129,-4-5-129,5 5 0,-1-2 129,1 4-258,2 3 0,2 6 0,0 3-129,-4 2-129,2 6 0,-23-6-387,40 17-774,-40-17-2967,28 0-516,-5-12 0,4-13-387</inkml:trace>
          <inkml:trace contextRef="#ctx0" brushRef="#br0" timeOffset="21216.0373">3993 1203 14835,'0'-47'5031,"0"47"-129,0 0-258,17 7-2967,-11 9-774,12 15-387,-4-1-257,4 9-259,-4 4 0,2-1 0,-2 3 0,-1-10 0,3 1-130,0-13-257,3-3 129,1-13 0,3-7 129,3-2 129,-1-14 129,2 2 129,-4-2 0,0 3 129,-5 4-257,2 9-130,-4 0 0,1 11 0,-4 5 0,-1 9 0,-5 2 0,-7 3 0,-3-2 0,-18 3 0,-11-1 0,-18-7 0,2 9 0,-22-16-4903,5-2-257,-8-10 0,9-2-258</inkml:trace>
          <inkml:trace contextRef="#ctx0" brushRef="#br0" timeOffset="12932.4227">195 1612 17544,'-21'12'4773,"14"13"129,1-7-258,6 16-3870,0-1-644,6 17-130,-5 7 0,3 11 0,-2 5 0,3 3 0,2-3 0,2-2 0,0-3 0,-2-13 0,5-9 0,-4-17 0,6-1-517,-14-28-1289,16 9-2838,-16-9-387,7-9 258,-5-7-387</inkml:trace>
          <inkml:trace contextRef="#ctx0" brushRef="#br0" timeOffset="11715.6206">-221 452 10191,'0'-36'4386,"0"36"-129,-2-25-516,2 25-1419,0 0-774,0 0-387,-7 18-258,2 4-258,5 11-258,3 5 129,6 10-258,2 0 129,5 7-129,0-4 0,7 5-129,-2-5 129,0 1-258,3-2 0,-7-4-129,3 0-258,-8-14-387,8 13-516,-18-24-1677,5 6-1677,-4-8 129,-3-19-387,6 27-129</inkml:trace>
          <inkml:trace contextRef="#ctx0" brushRef="#br0" timeOffset="12386.4218">-501 1329 9546,'-33'-2'4128,"15"-1"129,18 3-258,0 0-1677,12-9-645,17 9-387,-6-9-258,25 9-129,0-16-129,21 7-129,8-9-129,19 2-129,5-7 0,11 2-129,-3-3 0,-2 5-129,-13 5-129,-12 3 0,-13 6-387,-23 1-258,-8 11-774,-38-7-3096,1 29-258,-11-15 0,-19 4-258</inkml:trace>
          <inkml:trace contextRef="#ctx0" brushRef="#br0" timeOffset="12667.2222">-211 1546 11997,'-14'19'4644,"14"-19"-129,0 0 0,23 22-2580,-7-22-258,23 0-516,1 0-258,15-4-258,5-3-258,15 0-129,1 2-258,3-2-258,-1 7-516,-19-6-3096,-1 6-774,-15 0-258,-13 2 0,-30-2-387</inkml:trace>
        </inkml:traceGroup>
      </inkml:traceGroup>
    </inkml:traceGroup>
  </inkml:traceGroup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10-07T07:11:28.499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56F22B20-DCBF-4FB5-B3B6-6A57E7D7A609}" emma:medium="tactile" emma:mode="ink">
          <msink:context xmlns:msink="http://schemas.microsoft.com/ink/2010/main" type="writingRegion" rotatedBoundingBox="10430,7463 6856,8928 6057,6979 9631,5513"/>
        </emma:interpretation>
      </emma:emma>
    </inkml:annotationXML>
    <inkml:traceGroup>
      <inkml:annotationXML>
        <emma:emma xmlns:emma="http://www.w3.org/2003/04/emma" version="1.0">
          <emma:interpretation id="{C9E11B1B-C203-4C53-B125-5FCAC46C80A3}" emma:medium="tactile" emma:mode="ink">
            <msink:context xmlns:msink="http://schemas.microsoft.com/ink/2010/main" type="paragraph" rotatedBoundingBox="10430,7463 6856,8928 6057,6979 9631,551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E091E837-CC9D-4B56-A2B5-389D1970B25B}" emma:medium="tactile" emma:mode="ink">
              <msink:context xmlns:msink="http://schemas.microsoft.com/ink/2010/main" type="line" rotatedBoundingBox="10430,7463 6856,8928 6057,6979 9631,5513"/>
            </emma:interpretation>
          </emma:emma>
        </inkml:annotationXML>
        <inkml:traceGroup>
          <inkml:annotationXML>
            <emma:emma xmlns:emma="http://www.w3.org/2003/04/emma" version="1.0">
              <emma:interpretation id="{A85186CC-1173-437D-8E79-4FFE310C6FCF}" emma:medium="tactile" emma:mode="ink">
                <msink:context xmlns:msink="http://schemas.microsoft.com/ink/2010/main" type="inkWord" rotatedBoundingBox="10430,7463 6856,8928 6057,6979 9631,5513"/>
              </emma:interpretation>
              <emma:one-of disjunction-type="recognition" id="oneOf0">
                <emma:interpretation id="interp0" emma:lang="en-US" emma:confidence="0">
                  <emma:literal>yes</emma:literal>
                </emma:interpretation>
                <emma:interpretation id="interp1" emma:lang="en-US" emma:confidence="0">
                  <emma:literal>pin*</emma:literal>
                </emma:interpretation>
                <emma:interpretation id="interp2" emma:lang="en-US" emma:confidence="0">
                  <emma:literal>psi*</emma:literal>
                </emma:interpretation>
                <emma:interpretation id="interp3" emma:lang="en-US" emma:confidence="0">
                  <emma:literal>pan*</emma:literal>
                </emma:interpretation>
                <emma:interpretation id="interp4" emma:lang="en-US" emma:confidence="0">
                  <emma:literal>ps</emma:literal>
                </emma:interpretation>
              </emma:one-of>
            </emma:emma>
          </inkml:annotationXML>
          <inkml:trace contextRef="#ctx0" brushRef="#br0">2683-1408 16125,'-52'14'4773,"34"2"129,15 7-258,-13-3-3612,21 20-387,7 5-258,8 8-128,7 13-776,-11-5-2063,17 15-1935,3 6-387,9 1-258,6 1-258</inkml:trace>
          <inkml:trace contextRef="#ctx0" brushRef="#br0" timeOffset="33820.8594">1799-692 10191,'8'-23'4773,"0"4"0,-8 19-258,0 0-516,0 0-2709,0 0-645,0 0 0,5 19-387,0 3 129,8 15-129,-1 6 0,6 19-129,1 6 129,3 8 0,-1-1-258,1 1 130,-3-5-130,-1-5 0,0-9 0,-4-14 0,-3-11 0,-4-9 0,-2-3-130,-5-20-515,7 30-1032,-7-30-2967,-2 19-258,2-19-129,-17 15-258</inkml:trace>
          <inkml:trace contextRef="#ctx0" brushRef="#br0" timeOffset="-2449.2043">1021-1177 11352,'7'-32'4644,"-7"32"-129,-23-20 0,-9 8-2451,-7 14-903,-16 1-516,2 11-129,-4 1-258,5 2 0,4 1-258,11-2 129,8-2-258,15 2 258,14-16-129,11 24 129,12-14 0,14 1-129,6 0 129,10 1 129,2-1-129,2 3 129,-3-3-129,-5 1 0,-8 1 0,-5 3 0,-9-2 0,-8 4 0,-10 1-129,-5 1 129,-4-1 0,-13 3 129,-10-3-129,-5-1 0,-10-6 1,-3-1-130,-5-7 0,0-3 0,-4-1 0,6-5 0,3-4 0,5-3 0,9 6 0,-3-11-1807,30 17-2708,-21-9-645,21 9 387,0 0-774</inkml:trace>
          <inkml:trace contextRef="#ctx0" brushRef="#br0" timeOffset="-187.2003">2382-1124 15093,'37'-18'4773,"-12"15"0,2-2-387,10 5-3096,-5-4-645,11 2-258,1-5-516,1-9-516,12 14-1806,-13-17-2193,1-3 129,-11-3-387,-8 1-258</inkml:trace>
          <inkml:trace contextRef="#ctx0" brushRef="#br0" timeOffset="-374.4007">1589-1149 14190,'23'-3'4644,"-23"3"-129,30 18 0,-3 10-3354,-13 0-516,13 12 129,-8 1-387,6 5-129,-5 0 0,-3-2-387,-2-3 129,-3-7-129,-1-7 0,-11-27 0,9 21 0,-9-21-129,5-19 129,-3-10 129,0-8-129,-2-8 258,0-4-129,3-7 129,1 3 0,3 3 0,-2 4 129,8 10 0,-3 6 0,8 12-129,2 8 129,5 10-129,1 10 129,3 12-129,1 6 0,0 4 0,2 6-258,-5-1 0,1 9-774,-13-14-2709,4 4-1032,-5-8-258,2-6-129,-16-22-258</inkml:trace>
          <inkml:trace contextRef="#ctx0" brushRef="#br0" timeOffset="34210.8601">1420 344 12384,'0'0'4902,"0"0"-645,9-9 516,14-11-2709,21 17-1161,6-12 0,28 7-129,8-7-258,15 3-129,4-2 0,11 5 0,-4-4-257,-2 6-130,-16 2 0,-12 3 0,-14 2 0,-15 0 0,-7 2 0,-16 3 0,-1 9-904,-29-14-1160,5 22-2580,-10-6-387,-15 3 0,-12 3-258</inkml:trace>
          <inkml:trace contextRef="#ctx0" brushRef="#br0" timeOffset="-11762.4207">3375-1554 6837,'0'0'3612,"0"0"258,0 0-129,16 9-903,-8 14-1548,-8-7 0,9 23 129,-9-12-129,6 24 0,-6-13-258,0 18-129,-4-8-129,2 13-129,-12-9-258,5 4 129,-9-4-387,1 0 258,-6-3-258,-2-1 0,-9-3 130,-4-2-259,-10-6 0,-7 2 0,-12-3 0,-12-1 0,-6-1 0,-9 2 0,-8-3 0,-4-1 0,-6-1 0,1-5 0,-4-2 0,-3-8 0,1-4 0,-1-5 0,6-5 0,4-2 0,8 0 0,10-9 0,10 0 0,14 0 0,11 0 0,12-1 0,11 3 0,5-2 0,27 9-1162,-28-13-1289,28 13-2451,0 0 0,10 0-258,10 0-258</inkml:trace>
          <inkml:trace contextRef="#ctx0" brushRef="#br0" timeOffset="39733.2698">-2 8 15738,'0'-18'4902,"0"18"-129,0 0-258,0 14-3612,2 16-387,0 4-129,3 9 0,2 7 0,2 6-258,0 3 1,0-2-130,2-2 0,-1-5 0,1-6-130,-9-10-515,7-2-258,-9-32-645,3 31-387,-3-31 129,0 0-258,-7-32 387,7 12 516,-2-17 516,2-4 645,0 5 903,0-12 387,8 20 516,-7-13-129,19 19-129,-9-10-387,19 22 0,-7-6-387,14 14-129,-3 0-129,9 2 0,-6 2-129,2 9-257,-10-1-130,-3 6 0,-26-16 0,20 32 0,-24-14 0,-19-2 0,-12 0 0,-10-2 0,-3 1 0,-14-14-904,9 10-3998,-3-7-258,10 4 258,7-2-645</inkml:trace>
        </inkml:traceGroup>
      </inkml:traceGroup>
    </inkml:traceGroup>
  </inkml:traceGroup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10-07T07:12:27.529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 contextRef="#ctx0" brushRef="#br0">3 82 13545,'-4'-75'4773,"4"54"-516,0 21-129,0 0-3741,0 0-4386,-4 16-258,4 9-387,0 3-129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10-07T07:12:24.831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A8B5A491-E860-4C8F-B9C6-6312F7F156E4}" emma:medium="tactile" emma:mode="ink">
          <msink:context xmlns:msink="http://schemas.microsoft.com/ink/2010/main" type="writingRegion" rotatedBoundingBox="2140,12343 24059,11314 24224,14843 2306,15873"/>
        </emma:interpretation>
      </emma:emma>
    </inkml:annotationXML>
    <inkml:traceGroup>
      <inkml:annotationXML>
        <emma:emma xmlns:emma="http://www.w3.org/2003/04/emma" version="1.0">
          <emma:interpretation id="{EB8E40A9-C858-4B56-ADDE-9B3932B40A03}" emma:medium="tactile" emma:mode="ink">
            <msink:context xmlns:msink="http://schemas.microsoft.com/ink/2010/main" type="paragraph" rotatedBoundingBox="2140,12343 24059,11314 24143,13118 2225,1414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27834F32-E48D-42E5-B0E8-11D199868F1B}" emma:medium="tactile" emma:mode="ink">
              <msink:context xmlns:msink="http://schemas.microsoft.com/ink/2010/main" type="line" rotatedBoundingBox="2140,12343 24059,11314 24143,13118 2225,14148"/>
            </emma:interpretation>
          </emma:emma>
        </inkml:annotationXML>
        <inkml:traceGroup>
          <inkml:annotationXML>
            <emma:emma xmlns:emma="http://www.w3.org/2003/04/emma" version="1.0">
              <emma:interpretation id="{D938108B-DA54-40EA-BDD8-477290EB0376}" emma:medium="tactile" emma:mode="ink">
                <msink:context xmlns:msink="http://schemas.microsoft.com/ink/2010/main" type="inkWord" rotatedBoundingBox="2169,12328 5796,12664 5709,13607 2082,13270"/>
              </emma:interpretation>
              <emma:one-of disjunction-type="recognition" id="oneOf0">
                <emma:interpretation id="interp0" emma:lang="en-US" emma:confidence="0">
                  <emma:literal>Parasitic</emma:literal>
                </emma:interpretation>
                <emma:interpretation id="interp1" emma:lang="en-US" emma:confidence="0">
                  <emma:literal>Para site</emma:literal>
                </emma:interpretation>
                <emma:interpretation id="interp2" emma:lang="en-US" emma:confidence="0">
                  <emma:literal>Para site C</emma:literal>
                </emma:interpretation>
                <emma:interpretation id="interp3" emma:lang="en-US" emma:confidence="0">
                  <emma:literal>Parasite C</emma:literal>
                </emma:interpretation>
                <emma:interpretation id="interp4" emma:lang="en-US" emma:confidence="0">
                  <emma:literal>Para Site</emma:literal>
                </emma:interpretation>
              </emma:one-of>
            </emma:emma>
          </inkml:annotationXML>
          <inkml:trace contextRef="#ctx0" brushRef="#br0">-4264 4744 10191,'11'-39'4644,"7"23"258,9 2-387,14 12-903,1-12-2193,28 14-516,-6 0-129,12 3-258,-8 11-129,-2 6-129,-13 3 129,-14 7-387,-16 0 259,-16 0-259,-10-1 0,-20-6 0,-17-2 0,-8-5-130,-7-6 1,-3-2 129,-3-8 0,1 0-129,6 0-129,6-6-258,20 6-645,-6-9-1548,14 9-2193,20 0 129,0 0-387,-9 16 0</inkml:trace>
          <inkml:trace contextRef="#ctx0" brushRef="#br0" timeOffset="-358.8006">-4322 4793 14706,'-11'-17'4644,"11"17"0,0 0-129,0 0-3612,-14 19-129,14 6-516,0 1 258,0 12-387,0 4 129,7 10-258,2 2 129,5 7 0,0-1-129,2 0 129,-1 0-129,-3 1 129,-1-8-129,-2-4-129,-2-4 0,-7-12-129,1-1-129,-1-32-516,0 36-774,-14-36-2967,14 0-129,-18-16-129,10-7-258</inkml:trace>
          <inkml:trace contextRef="#ctx0" brushRef="#br0" timeOffset="889.2016">-3143 5280 14319,'-14'-42'4902,"-7"19"-129,-3 7-129,-17-9-3096,18 18-774,-7-4-258,5 11-258,-1 0 0,4 2-129,4 11-129,4 4 0,3 6 0,6 4 0,3-1-129,2 3 129,6 3-129,4 0 0,6-4 0,-3-2 0,3-2 0,-4-7 0,-12-17 0,23 23 129,-23-23 0,16 0 0,-16 0 129,11-30 0,-6 4 0,4-3 129,0-1-129,5 2 0,1-1 0,2 10 0,5 8 129,3 11-258,0 4 259,3 17-259,1 7 0,-1 4 0,2 2 0,0 1 0,-1-4 0,-1-5 0,1-10 0,1-11 0,-1-5 0,1-8 0,-2-16 0,-1-7 0,-6-8 0,-5-4 0,-5-1 0,-9-2 0,-2 5 0,-14 2 0,-4 11 0,-9 3-130,4 9-257,-6 4 0,8 10 0,0-2-129,21 4 129,-23 0 0,23 0 129,0 0-129,0 16 258,0-16 129,17 6 0,-1-3 258,2-3 0,7 0 129,-4 0 0,8 0 129,-4 0-129,9 0 0,-4 0 0,5 2-129,-4 5-128,1 11-130,0 3 0,-6 7 0,1 9 0,-7 4 0,-3 7-130,-8-2-257,4 7-258,-10-17-387,15 13-645,-18-49-1161,29 34-2064,-1-34 258,17-4-258,10-20-516</inkml:trace>
          <inkml:trace contextRef="#ctx0" brushRef="#br0" timeOffset="1263.6023">-1971 5303 9417,'36'-77'5031,"-38"50"-258,-19 7 0,-9 15-903,-15-13-2193,18 18-516,-6 0-516,9 2-129,1 7-129,9 9-129,2-1-129,5 7 1,1 0-130,6 5 0,0 3 0,2-2 0,7 2 0,2-6-130,1-3 1,-12-23 129,30 27-129,-30-27 129,30-2 129,-14-14-129,-1-9 259,1-1-259,0-4 0,2 1 0,-2 1 0,3 7 0,-1 1 0,3 9 0,1 10 0,1 1 0,0 16 0,-2 5 0,4 13 0,0-1 0,11 10-646,-3-15-644,30 15-1677,1-28-2064,14-7 129,11-12-258,10-19 129</inkml:trace>
          <inkml:trace contextRef="#ctx0" brushRef="#br0" timeOffset="1669.203">-788 5123 13545,'-18'-37'4902,"-10"28"-129,-6 0-129,13 9-3096,-18 0-774,14 10-129,-4-1-258,6 2-129,5 0-129,18-11 0,-25 26-129,25-26 0,-3 25 0,3-25 0,11 27 0,8-12 0,4 3 0,6 2 0,3 1 0,3 2 0,-1 0 129,2 2-129,-6-2 129,-3 2 0,-10-2 0,-8-2 0,-9-3 129,-5-1-128,-18-6-130,-7 1 0,-10-5 0,0-3 0,-7-4 0,5-2 0,1-8 0,7-3 0,5 1 0,5-6 0,8 9-130,-2-12-902,18 21-2709,0 0-1290,-2-18 129,2 18-387,9-12-129</inkml:trace>
        </inkml:traceGroup>
        <inkml:traceGroup>
          <inkml:annotationXML>
            <emma:emma xmlns:emma="http://www.w3.org/2003/04/emma" version="1.0">
              <emma:interpretation id="{5B7174D2-81C2-4B99-8A40-4EBBC21BB492}" emma:medium="tactile" emma:mode="ink">
                <msink:context xmlns:msink="http://schemas.microsoft.com/ink/2010/main" type="inkWord" rotatedBoundingBox="6083,12367 7785,12287 7829,13233 6128,13312"/>
              </emma:interpretation>
            </emma:emma>
          </inkml:annotationXML>
          <inkml:trace contextRef="#ctx0" brushRef="#br0" timeOffset="2043.6036">-396 5112 14319,'7'-72'4902,"-6"47"-387,-1 7 0,0 18-3870,0 0-2064,0 0-2838,0 0-129,0 0-645,16-2 0</inkml:trace>
          <inkml:trace contextRef="#ctx0" brushRef="#br0" timeOffset="1903.2034">-343 5202 17028,'18'-5'4902,"-18"5"258,0 0-258,3 14-4127,-3 8-775,0 1 0,0 7 0,0 2 0,-2 0 0,2 5 0,-5-18-646,5 18-2966,0-37-1419,-11 18-129,11-18-258,-26-11 0</inkml:trace>
          <inkml:trace contextRef="#ctx0" brushRef="#br0" timeOffset="2542.8045">121 4673 17931,'7'-36'4902,"-7"36"258,0 0-386,0 13-4774,-2 13 0,2 17 0,0 8 0,2 15 0,4 8 0,2 11 0,3 0 0,-2 2 0,4-4 0,-8-12 0,4-2 0,-9-30-1549,5 9-773,-5-48-774,0 0-774,-19-4 129,15-13 258,-17-28 903,13 12 1290,-8-10 903,0-4 1548,9 18 1032,-9-8 903,16 19 0,-3-8-258,13 22-258,1-14-1032,23 18-387,-6-7-258,19 6-258,-3-5-258,9 6 0,1-5-258,-6 5 129,-7-2-129,-6 2 129,-10 0-129,-9 13 129,-16-13 0,7 35-129,-7-10 0,0 7 0,-1 5-129,1 2-129,0 3-258,3-10-129,15 13-1032,-14-19-2967,10-5-387,-14-21-129,18 15 0</inkml:trace>
          <inkml:trace contextRef="#ctx0" brushRef="#br0" timeOffset="2964.0053">1151 5192 14448,'27'-14'5031,"-13"-15"-258,-14 29 0,-21-32-3096,1 32-903,-8 0-129,1 4-387,-3 12 0,5 11-128,3 8-130,5 7 0,10 3 0,7 1 0,5-2 0,16-3 0,9-2 0,6-14-646,16-1-3482,-8-11-645,6-4-129,-4-8-516,4-1 0</inkml:trace>
        </inkml:traceGroup>
        <inkml:traceGroup>
          <inkml:annotationXML>
            <emma:emma xmlns:emma="http://www.w3.org/2003/04/emma" version="1.0">
              <emma:interpretation id="{E6C68513-2E98-4289-91DF-691C7B0A7F32}" emma:medium="tactile" emma:mode="ink">
                <msink:context xmlns:msink="http://schemas.microsoft.com/ink/2010/main" type="inkWord" rotatedBoundingBox="8835,12423 10777,12783 10582,13837 8640,13477"/>
              </emma:interpretation>
              <emma:one-of disjunction-type="recognition" id="oneOf1">
                <emma:interpretation id="interp5" emma:lang="en-US" emma:confidence="1">
                  <emma:literal>capacitances</emma:literal>
                </emma:interpretation>
                <emma:interpretation id="interp6" emma:lang="en-US" emma:confidence="0">
                  <emma:literal>Capacitances</emma:literal>
                </emma:interpretation>
                <emma:interpretation id="interp7" emma:lang="en-US" emma:confidence="0">
                  <emma:literal>capacitance</emma:literal>
                </emma:interpretation>
                <emma:interpretation id="interp8" emma:lang="en-US" emma:confidence="0">
                  <emma:literal>Capacitance</emma:literal>
                </emma:interpretation>
                <emma:interpretation id="interp9" emma:lang="en-US" emma:confidence="0">
                  <emma:literal>capacitates</emma:literal>
                </emma:interpretation>
              </emma:one-of>
            </emma:emma>
          </inkml:annotationXML>
          <inkml:trace contextRef="#ctx0" brushRef="#br0" timeOffset="5740.8101">2556 4978 10836,'0'0'4128,"0"0"387,0 0-387,0 0-2451,20 0-387,-20 0-258,3-11-129,-3 11-129,-3-21-258,3 21 0,-29-18-258,6 11-129,-3 7 129,-6 2-129,-4 14 0,0 3-129,-1 9 129,3 2-258,6 8 129,5 2 0,8 3 0,12 1 0,3-1 0,16-1 0,12-5 129,12-5-129,9-7 129,12-7 129,8-9-129,11-9 0,7-4 0,2-19 0,0-5 0,0-8 0,-9-6-129,-10-2 0,-12-2 0,-15-1 129,-16 7-129,-17 4 0,-10 8 0,-10 5 0,-15 9 0,-4 7 0,-4 7 0,-1 0 0,2 10 0,5 4 0,9 4-129,6 2 129,8 1 0,4 2 0,2-2 0,9 0-129,5-3 129,1 0-129,-1-4 129,0-3 0,0-4 0,1-4-129,-17-3 129,28-3 129,-28 3-129,27-27 129,-13 9 0,4-1-129,-2 0 129,1-1-129,3 6 130,1 5-130,-1 4 0,0 5 0,-1 1 0,1 8 0,-3 4 0,1-1 0,-2 1 0,2-3 0,0-5 0,3-3 0,2-2 0,2-9 0,2-5 0,-2-5 0,-2-1 0,-2-1 0,-1 3 0,-8 2 0,-12 16 0,16-17 0,-16 17 0,0 0 0,9 28 0,-5 0 0,-1 13 0,3 7 0,-1 19 0,0 9 0,2 8 0,1 2 0,-3 5 0,0-1 0,-1-3 0,-1-2 0,-1-16 0,0-7 0,-2-12 0,0-10 0,-2-13 0,0-4 0,2-23 0,0 0-517,0-28-515,27-6-258,-6-32-258,31 3 0,-17-35 129,21 6 0,-19-18 258,9 9 387,-19 0 258,-4 9 645,-12 21 516,-11 2 516,0 32-258,-15 0 387,15 37-129,-1-30 129,11 30-129,-10 0-129,36 12-258,-13 2-258,13 9 0,-6 0 0,-2 6-386,-5-3-130,-8 3 0,-14-6 0,-6-2 0,-20-5 0,-14-7 0,-11 0 0,-10-9 0,-2 3 0,-6-5-259,9 2-1031,-3-14-903,18 11-2580,6-3 0,17 6-129,21 0-258</inkml:trace>
        </inkml:traceGroup>
        <inkml:traceGroup>
          <inkml:annotationXML>
            <emma:emma xmlns:emma="http://www.w3.org/2003/04/emma" version="1.0">
              <emma:interpretation id="{77456D3F-EF6E-404D-BDC7-7B0F7A49E05E}" emma:medium="tactile" emma:mode="ink">
                <msink:context xmlns:msink="http://schemas.microsoft.com/ink/2010/main" type="inkWord" rotatedBoundingBox="11054,11925 16552,11666 16612,12953 11115,13211"/>
              </emma:interpretation>
            </emma:emma>
          </inkml:annotationXML>
          <inkml:trace contextRef="#ctx0" brushRef="#br0" timeOffset="6536.4115">4803 5109 13416,'43'-38'4773,"-43"22"-129,-20 6 129,-12-10-1677,0 20-2322,-5-3-258,8 3-129,-3 2 1,11 6-388,1 1 0,20-9 0,-21 23 0,21-23 0,-5 30 0,5-8 0,0 2-130,3-2-128,8 1 0,-1-6 129,-10-17 0,31 13 0,-15-13 258,1-11 0,1-12 258,2 0-129,-4-2-128,3 2-130,-3 7 0,2 4 0,4 5 0,-3 5 0,2 2 0,6 7 0,3 4 0,6-2 0,8 1-259,6-10-128,13 2-129,-3-5 0,9-10 0,-6-8 0,1-2 258,-13 0 129,-8-2 129,-16 4 129,-17 1 129,-10 20 129,-9-23 0,-10 22-129,-10 1 0,1 1-129,-2 10 0,5 8 0,3 4-129,10 4 0,5 3 129,7 6-129,5 1 0,15 0 129,6-3-258,6-4 0,8-5 0,2-10-129,8-4 0,-4-11-129,9-9-129,-8-17 0,4-4 0,-8-11 129,0 2 129,-10 0 129,-4 0 387,-6 9 0,-10 3 258,-13 27 129,16-21 0,-16 21 0,1 9-129,3 12-129,-1 2-129,5 7-129,0 4 1,5 0-130,5 1-259,-2-10-257,10 7-774,-26-32-3096,36 21-516,-36-21 258,30-18-387</inkml:trace>
          <inkml:trace contextRef="#ctx0" brushRef="#br0" timeOffset="6676.8118">6048 4813 15222,'-27'-53'4773,"13"37"-516,14 16 129,-16-6-3354,16 6-4386,-19 9-774,19-9-258,-2 23-387,2-23-129</inkml:trace>
          <inkml:trace contextRef="#ctx0" brushRef="#br0" timeOffset="7113.6125">6464 4228 17931,'22'-81'4902,"-15"63"0,-7 18-129,0 11-4514,0 22-259,0 22 0,-2 11 0,2 17 0,0 13 0,9 10 0,2 7 0,-1 4 0,6-2 0,-2-7 0,2-8 0,-5-15 0,3-7 0,-12-31-517,14 8-2450,-16-39-1677,0-16-258,-9-17 0,4-8 903,-24-27 903,15 8 903,-20-7 2064,-3-13 2580,3 14 2064,-3 4 258,7 14-387,-6-5-645,27 21-1032,-10-10-774,29 17-645,13-7-645,24 9-387,11 2-387,8-10-1419,14 10-2709,9-2-516,9 2 129,5-1-387</inkml:trace>
          <inkml:trace contextRef="#ctx0" brushRef="#br0" timeOffset="7690.8136">7327 4912 14706,'14'-34'4773,"-19"18"-645,-20 4 258,-16-4-3225,4 14-645,-8 2-258,4 4-129,-1 8 0,4 8-129,8 3 258,9 3-258,5 3 0,10-1 129,6 0-129,2 1 129,12-3-258,8-3 129,1-1 0,2-8 0,-2-4 0,0-6 129,-2-4 0,1-5 0,-8-15 258,4 1-129,-4-8 129,2 4 0,-4-4-129,6 8-128,-2-1-130,4 12 0,-1 4 0,4 4 0,2 9 0,-2 2-388,9 13-773,-16-10-3225,18 2-516,-7-8 258,9-3-645</inkml:trace>
          <inkml:trace contextRef="#ctx0" brushRef="#br0" timeOffset="8049.6142">7761 4859 17802,'2'-20'4902,"-2"-4"-129,0 24-258,0 0-3740,0 0-775,9 16 0,-2-1 0,0 3 0,2 5 0,0 4 0,-2-2 0,3-2-388,-2-2 1,2-3 0,-10-18 129,18 14 0,-18-14 258,20-11 129,-10-8 0,-1-8 387,4 0-129,-3-4-129,6 2 1,-3 3-259,5 4 0,-2 6 0,5 11 0,2 5 0,2 9 0,3 12 0,-3 6 0,6 5-130,-12-7-1418,22 10-2580,-9-14-774,13-5-129,4-16 0,15 0-645</inkml:trace>
          <inkml:trace contextRef="#ctx0" brushRef="#br0" timeOffset="8252.4145">8759 4779 14061,'-27'-55'4773,"-10"36"-387,-8 6 258,-3-3-2580,9 16-1032,-5 7-387,15 13-258,3 3 129,13 11-387,10 1 1,4 4-260,15 5-386,0-6-645,25 8-258,-14-23-1161,21 5-2451,-4-14 387,8-7-516,0-7 258</inkml:trace>
          <inkml:trace contextRef="#ctx0" brushRef="#br0" timeOffset="8720.4154">8997 4944 11352,'70'-41'5160,"-44"25"-774,-6-2 516,7 13-2193,-15-16-1290,16 10-258,-8-6-774,3 4 258,-3-1-516,-2 0 129,-4-2-387,-14 16 129,7-20-129,-7 20 0,-25-8-129,-2 8-129,1 0 0,-6 8 129,3 10 129,-1 2-258,10 4 387,6 5-387,11 3 387,3 3-129,7-1 129,12 3 0,4-5-129,9-2 387,0-5-258,7-9 258,-1-9 0,5-7 0,1-7 129,6-16-129,1-9 0,10-5 258,1-8-258,4 1 130,-2 0-388,2 8 0,-7 3 0,-6 13 0,-7 8 0,-3 12 0,-9 5 0,-8 20 0,-3 7 0,-5 7 0,-4 1 0,-6 5 0,-8 1 0,-4-9 0,-3 11-2710,-25-18-2063,0-2-516,-11-12 0,8-7-387</inkml:trace>
        </inkml:traceGroup>
        <inkml:traceGroup>
          <inkml:annotationXML>
            <emma:emma xmlns:emma="http://www.w3.org/2003/04/emma" version="1.0">
              <emma:interpretation id="{FED28B18-CD73-416F-A6C2-CBB599350A41}" emma:medium="tactile" emma:mode="ink">
                <msink:context xmlns:msink="http://schemas.microsoft.com/ink/2010/main" type="inkWord" rotatedBoundingBox="17159,11668 19986,11535 20034,12546 17206,12679"/>
              </emma:interpretation>
              <emma:one-of disjunction-type="recognition" id="oneOf2">
                <emma:interpretation id="interp10" emma:lang="en-US" emma:confidence="1">
                  <emma:literal>add</emma:literal>
                </emma:interpretation>
                <emma:interpretation id="interp11" emma:lang="en-US" emma:confidence="0">
                  <emma:literal>odd</emma:literal>
                </emma:interpretation>
                <emma:interpretation id="interp12" emma:lang="en-US" emma:confidence="0">
                  <emma:literal>held</emma:literal>
                </emma:interpretation>
                <emma:interpretation id="interp13" emma:lang="en-US" emma:confidence="0">
                  <emma:literal>cold</emma:literal>
                </emma:interpretation>
                <emma:interpretation id="interp14" emma:lang="en-US" emma:confidence="0">
                  <emma:literal>meld</emma:literal>
                </emma:interpretation>
              </emma:one-of>
            </emma:emma>
          </inkml:annotationXML>
          <inkml:trace contextRef="#ctx0" brushRef="#br0" timeOffset="10280.4181">10890 4765 12513,'85'-9'4902,"-53"-2"-516,-10 1 258,-22-15-3096,0 25-129,-6-39-387,-13 23-387,-20-2-129,-2 4-258,-4 5-129,-1 8 0,3 1-129,8 9 0,6 8-129,8 3 129,10-1 0,11 2 0,0 1 0,4-1 0,10 2 129,6-2-258,3 0 129,3 1-258,5 1 258,-3-6-258,2 1 258,-5-5-258,0-6 0,-4-6 258,-3-1 129,0-10 258,-2-8-258,2-1 258,1-6-129,6 4 129,2 1-257,5 4-130,2 4 0,3 6 0,2 6 0,2 0 0,0 8 0,2 4 0,-1-1 0,3 1 0,-1-5 0,6-2 0,2-5 0,1-5 0,1-9 0,-3-7 0,-3-2 0,-10-4 0,-10-1 0,-14 1 0,-12 6 0,-2 21 0,-27-21 0,-3 21 0,-2 1 0,-4 15 0,6 9 0,4 3 0,4 6 0,10 0 0,6-1 0,6 1-130,8-4 260,11-3-260,4-10 260,9-4-130,0-11 0,6-2 0,-5-20 0,1-12 0,-5-14 0,-1-12 0,-5-18 0,0-18 0,0-7 0,-1-2 0,-3 4 0,-4 7 0,-3 10 0,-7 15 0,-3 19 0,-2 23 0,-16 20 0,-7 5 0,-2 19 0,0 13 0,6 14 0,4 9 0,12 14 0,3 8 0,18 4 0,15 2 0,12 2 0,8-5 0,13-6 0,9-8 0,8-15 0,10-13 0,7-14 0,5-13 0,3-11 0,-1-11 0,-8-15 0,-10-13 0,-16-6 0,-21-2 0,-27-3 0,-22 4 0,-13 4 0,-26 8 0,-8 7 0,-10 15 0,-1 8 0,0 6 0,7 16 0,9 7 0,9 7 0,8 3 0,8 4 0,9-2 0,5 0 0,7-5 0,10-7 0,5-6 0,5-6 0,1-13 0,0-4 0,4-17 0,0-16 0,1-13 0,0-15 0,-1-19 0,-1-9 0,-1-10 0,-4 0 0,-4 4 0,-4 9 0,-8 12 0,-4 17 0,-3 19 0,-3 19 0,0 23 0,0 0 0,-2 39 0,2 9 0,8 19 0,6 13 0,4 12 0,8 9 0,4 2 0,6 1 0,-4-14 0,7 1-775,-17-31-3998,13-12-129,-1-23 0,10-20-258</inkml:trace>
        </inkml:traceGroup>
        <inkml:traceGroup>
          <inkml:annotationXML>
            <emma:emma xmlns:emma="http://www.w3.org/2003/04/emma" version="1.0">
              <emma:interpretation id="{6AA8B0B8-B98A-4021-82BC-0E4FCF32B28A}" emma:medium="tactile" emma:mode="ink">
                <msink:context xmlns:msink="http://schemas.microsoft.com/ink/2010/main" type="inkWord" rotatedBoundingBox="20675,11543 21499,11504 21545,12468 20720,12507"/>
              </emma:interpretation>
              <emma:one-of disjunction-type="recognition" id="oneOf3">
                <emma:interpretation id="interp15" emma:lang="en-US" emma:confidence="1">
                  <emma:literal>to</emma:literal>
                </emma:interpretation>
                <emma:interpretation id="interp16" emma:lang="en-US" emma:confidence="0">
                  <emma:literal>too</emma:literal>
                </emma:interpretation>
                <emma:interpretation id="interp17" emma:lang="en-US" emma:confidence="0">
                  <emma:literal>To</emma:literal>
                </emma:interpretation>
                <emma:interpretation id="interp18" emma:lang="en-US" emma:confidence="0">
                  <emma:literal>tot</emma:literal>
                </emma:interpretation>
                <emma:interpretation id="interp19" emma:lang="en-US" emma:confidence="0">
                  <emma:literal>tom</emma:literal>
                </emma:interpretation>
              </emma:one-of>
            </emma:emma>
          </inkml:annotationXML>
          <inkml:trace contextRef="#ctx0" brushRef="#br0" timeOffset="10888.8192">14291 3851 18060,'-2'-18'5160,"-14"31"-129,16 27-515,0 12-4516,5 24 0,10 13 0,4 11 0,6 12 0,-2-9 0,16 12-1549,-23-32-644,20 4 129,-31-43-516,20-1 387,-25-43-258,0 0-387,0-23 387,-7-13 1419,-16-12 903,-7 1 129,-6-1 903,-10-2 129,12 18 1032,-14-7 645,25 22-129,-9-12 0,32 29-645,2-24-258,46 22-516,3-11-387,24 5-387,7-5 0,9 4-129,-6-1 0,-7 1-129,-12 2-129,-18 7 129,-19 0-129,-29 0 129,3 21-129,-12 0 0,-9 4 0,1 9 129,-3 3-258,8 2 258,6 3-258,6-3 129,6 0 0,13-5 129,4-8 0,6-2 1,3-14-130,5-8 0,-5-6 0,0-12 0,-10-14 0,-5-7 0,-11-12 0,-6-8 0,-15-2 0,-13-6 0,5 21-775,-11-15-4127,13 13-387,3 0 258,18 12-387</inkml:trace>
        </inkml:traceGroup>
        <inkml:traceGroup>
          <inkml:annotationXML>
            <emma:emma xmlns:emma="http://www.w3.org/2003/04/emma" version="1.0">
              <emma:interpretation id="{A223F7F7-1103-4F65-87F1-A7BFF19D0FBF}" emma:medium="tactile" emma:mode="ink">
                <msink:context xmlns:msink="http://schemas.microsoft.com/ink/2010/main" type="inkWord" rotatedBoundingBox="22308,11423 24060,11341 24116,12526 22363,12608"/>
              </emma:interpretation>
              <emma:one-of disjunction-type="recognition" id="oneOf4">
                <emma:interpretation id="interp20" emma:lang="en-US" emma:confidence="1">
                  <emma:literal>the</emma:literal>
                </emma:interpretation>
                <emma:interpretation id="interp21" emma:lang="en-US" emma:confidence="0">
                  <emma:literal>The</emma:literal>
                </emma:interpretation>
                <emma:interpretation id="interp22" emma:lang="en-US" emma:confidence="0">
                  <emma:literal>she</emma:literal>
                </emma:interpretation>
                <emma:interpretation id="interp23" emma:lang="en-US" emma:confidence="0">
                  <emma:literal>•he</emma:literal>
                </emma:interpretation>
                <emma:interpretation id="interp24" emma:lang="en-US" emma:confidence="0">
                  <emma:literal>She</emma:literal>
                </emma:interpretation>
              </emma:one-of>
            </emma:emma>
          </inkml:annotationXML>
          <inkml:trace contextRef="#ctx0" brushRef="#br0" timeOffset="11856.0209">15870 4433 13416,'-30'-57'4644,"27"34"-258,3 3 129,14 17-2709,7-15-1161,15 2-645,7 6-387,-1-15-774,15 14-774,-11-12-2451,4-9 129,-4-3-516,-5-8 129,-16-4 2193,5 0 2064,-10 10 1161,-15-16 1806,8 18 2064,-13 5 387,0 12-516,0 18 258,0 0-2451,-11 0-903,11 19-516,0 10-387,0 15-257,0 6-259,5 12 0,-1 5 0,0 7 0,-3 4 0,-1-2 0,0 1 0,-5-15 0,1-4 0,1-17-130,3-13-128,0-28 129,16 9 129,2-18 0,3-17 129,0-10-129,1-5 129,1-1 0,-5 3 1,-1 5-130,-4 8 0,-1 6 0,-12 20 0,31-2 0,-12 9 0,8 15 0,10 1 0,6 2 0,8 1 0,10-1 0,1-7 0,4-8 0,-2-4 0,-3-6 0,-6-15 0,-6-8 0,-6-7 0,-11-9 0,-10-1 0,-10-3 0,-8 4 0,-4 5 0,-13 11 0,-6 15 0,-8 8 0,-2 12 0,-1 18 0,2 14 0,1 9 0,9 11 0,9 2 0,9-2 0,13-1 0,21-8 0,17-5 0,19-13 0,34-7-4387,-4-10-644,7-8 129,-8-8-645</inkml:trace>
          <inkml:trace contextRef="#ctx0" brushRef="#br0" timeOffset="11122.8196">15897 3726 17028,'54'-14'5031,"-37"14"387,5 16-516,-5 12-4514,7 18-388,-5 13 0,4 22 0,-5 13 0,-2 14 0,-2 4 0,-7-4 0,2-4 0,-9-19 0,4 4-1033,-6-38-3869,-5-14-258,7-37 258,-25 18-258</inkml:trace>
        </inkml:traceGroup>
      </inkml:traceGroup>
    </inkml:traceGroup>
    <inkml:traceGroup>
      <inkml:annotationXML>
        <emma:emma xmlns:emma="http://www.w3.org/2003/04/emma" version="1.0">
          <emma:interpretation id="{54CBAFF9-CF6F-4358-BCB2-F1276B97FC27}" emma:medium="tactile" emma:mode="ink">
            <msink:context xmlns:msink="http://schemas.microsoft.com/ink/2010/main" type="paragraph" rotatedBoundingBox="2299,13893 22424,12878 22524,14870 2399,15885" alignmentLevel="1"/>
          </emma:interpretation>
        </emma:emma>
      </inkml:annotationXML>
      <inkml:traceGroup>
        <inkml:annotationXML>
          <emma:emma xmlns:emma="http://www.w3.org/2003/04/emma" version="1.0">
            <emma:interpretation id="{A680627C-2467-4E30-8165-AABB2D25D2FE}" emma:medium="tactile" emma:mode="ink">
              <msink:context xmlns:msink="http://schemas.microsoft.com/ink/2010/main" type="line" rotatedBoundingBox="2299,13893 22424,12878 22524,14870 2399,15885"/>
            </emma:interpretation>
          </emma:emma>
        </inkml:annotationXML>
        <inkml:traceGroup>
          <inkml:annotationXML>
            <emma:emma xmlns:emma="http://www.w3.org/2003/04/emma" version="1.0">
              <emma:interpretation id="{8618B690-16D0-4EC5-B6F6-A8AAD146E0F5}" emma:medium="tactile" emma:mode="ink">
                <msink:context xmlns:msink="http://schemas.microsoft.com/ink/2010/main" type="inkWord" rotatedBoundingBox="2299,13893 4821,13766 4879,14903 2356,15030"/>
              </emma:interpretation>
              <emma:one-of disjunction-type="recognition" id="oneOf5">
                <emma:interpretation id="interp25" emma:lang="en-US" emma:confidence="1">
                  <emma:literal>load</emma:literal>
                </emma:interpretation>
                <emma:interpretation id="interp26" emma:lang="en-US" emma:confidence="0">
                  <emma:literal>toad</emma:literal>
                </emma:interpretation>
                <emma:interpretation id="interp27" emma:lang="en-US" emma:confidence="0">
                  <emma:literal>loud</emma:literal>
                </emma:interpretation>
                <emma:interpretation id="interp28" emma:lang="en-US" emma:confidence="0">
                  <emma:literal>Load</emma:literal>
                </emma:interpretation>
                <emma:interpretation id="interp29" emma:lang="en-US" emma:confidence="0">
                  <emma:literal>lord</emma:literal>
                </emma:interpretation>
              </emma:one-of>
            </emma:emma>
          </inkml:annotationXML>
          <inkml:trace contextRef="#ctx0" brushRef="#br0" timeOffset="15334.827">-4173 6364 13416,'2'-52'4644,"-2"52"0,0 0 0,-13 6-3225,13 29-645,-1 8-258,1 16 0,0 3-129,5 13 0,6 3-258,1 2 129,4 0-258,0-4-258,6 1-258,-14-18-903,21 8-2193,-20-19-1290,3-7 0,-3-12-258,4-10-645</inkml:trace>
          <inkml:trace contextRef="#ctx0" brushRef="#br0" timeOffset="15678.0276">-3661 6949 10965,'4'-51'5031,"-4"51"-258,-27-18 0,6 12-903,5 19-2967,-5 5-516,8 12 129,4-2-258,8 8-129,1 0 0,12-1-129,9-3 129,8-5-129,3-6 0,2-3 129,-1-9 0,-1-4 0,-3-5 129,-4-14 1,-7-13-259,-4-5 0,-7-10 0,-5-3 0,-2-6 0,-9 1 0,-9 2 0,-3 5 0,-2 13 0,-4 3 0,4 22-259,-6-6-1547,29 11-2967,-18 18-387,18 9 129,8-1-387</inkml:trace>
          <inkml:trace contextRef="#ctx0" brushRef="#br0" timeOffset="16536.0291">-3001 6933 15609,'22'-43'4773,"-28"22"258,-22-2-516,-2 12-3483,-13-3-387,11 9-129,-5 3-258,10 2 0,4 12-128,10 8-130,6 3 0,7 6 0,0 3 0,6 0 0,4 5 0,3-3-259,5 3 1,-2-5-258,7 2 0,-6-9 0,10-2 129,-6-11 0,6-4 258,0-8 258,0-6 0,-1-12 129,-3-5 0,4-2 258,-4-3-258,2 3 0,-4 0-129,1 4 129,-1 3-258,4 6 258,0 4-129,7 8-129,3 0 129,6 15-129,6 2 129,2 5-129,5-1 130,3 0-130,0-1 0,0-8 0,-6-6 0,-5-6 0,-3-2 0,-7-12 0,-8-8 0,-12-2 0,-9-3 0,-7-2 0,-14 3 0,-9 1 0,-4 5 0,-5 4-130,0 13 1,-2 3-129,8 7 129,3 12 0,7 6 129,3 6-258,8 1 258,5 1-129,2 1 129,12 0-129,4-2 258,5-9-129,2-9 0,1-7 258,5-7-129,1-17 129,-2-17 0,4-16 1,-2-18-259,0-19 0,-2-14 0,-2-15 0,-6-1 0,-12 1 0,-8 6 0,-4 10 0,-14 15 0,-5 21 0,-4 21 0,-3 24 0,1 15 0,7 11 0,8 22 0,10 17 0,2 13 0,14 19 0,9 11 0,11 9 0,7 5 0,2-2 0,10 6-130,-8-16-1676,10 5-3096,2-14-129,3-11-129,-1-11-387</inkml:trace>
        </inkml:traceGroup>
        <inkml:traceGroup>
          <inkml:annotationXML>
            <emma:emma xmlns:emma="http://www.w3.org/2003/04/emma" version="1.0">
              <emma:interpretation id="{DCB39144-1459-4509-B8FD-8D2AC5F7B840}" emma:medium="tactile" emma:mode="ink">
                <msink:context xmlns:msink="http://schemas.microsoft.com/ink/2010/main" type="inkWord" rotatedBoundingBox="5504,14295 9027,14198 9066,15589 5543,15686"/>
              </emma:interpretation>
              <emma:one-of disjunction-type="recognition" id="oneOf6">
                <emma:interpretation id="interp30" emma:lang="en-US" emma:confidence="1">
                  <emma:literal>capacitance</emma:literal>
                </emma:interpretation>
                <emma:interpretation id="interp31" emma:lang="en-US" emma:confidence="0">
                  <emma:literal>capacitate</emma:literal>
                </emma:interpretation>
                <emma:interpretation id="interp32" emma:lang="en-US" emma:confidence="0">
                  <emma:literal>Capacitance</emma:literal>
                </emma:interpretation>
                <emma:interpretation id="interp33" emma:lang="en-US" emma:confidence="0">
                  <emma:literal>capacitances</emma:literal>
                </emma:interpretation>
                <emma:interpretation id="interp34" emma:lang="en-US" emma:confidence="0">
                  <emma:literal>capacitive</emma:literal>
                </emma:interpretation>
              </emma:one-of>
            </emma:emma>
          </inkml:annotationXML>
          <inkml:trace contextRef="#ctx0" brushRef="#br0" timeOffset="17643.631">-765 7043 12771,'77'-56'5031,"-58"25"-258,-15 5 0,-11-10-2709,-13 24-1032,-19-4-258,4 8-387,-6 8-258,-2 4 0,4 12 0,5 11 0,6 5-129,8 7 0,9 2 129,11 5-129,0 0 0,22 1 0,10-5 129,14-4-129,13-8-129,15-9 258,12-12-129,12-9 129,1-4 0,3-17-129,-5-11 130,-4-9-130,-13-9 0,-16-3 0,-18-4 0,-14 2 0,-16 3 0,-12 3 0,-8 9 0,-14 8 0,-6 13 0,-7 10 0,1 9 0,-2 5 0,4 15 0,4 3 0,10 5 0,11 4 0,3 4 0,5-2 0,11-2 0,5-2-130,6 0 1,-2-5-129,0-3 129,-6-6-129,1-6 129,-20-10-129,28 0 129,-28 0 258,27-32-129,-11 6 258,0-6 0,5 1 0,1-1-129,1 6 129,0 4-128,2 10-130,-2 6 0,2 6 0,-2 4 0,2 8 0,2 1 0,-2-4 0,3-2 0,1-5 0,1-2 0,2-6 0,2-13 0,-2-3 0,0-2 0,-4 0 0,-5 1 0,-3 4 0,-4 1 0,-16 18 0,12-20 0,-12 20 0,0 9 0,0 11 0,-2 8 0,2 11 0,0 9 0,4 9 0,3 11 0,7 7 0,-1 10 0,6 9 0,-1 4 0,-2 4 0,0-3 0,-5-8 0,0-7 0,-8-19 0,2-6-388,-12-43-1418,7 2-1548,-3-34-1806,-8-22 387,-5-22-516,2-9 0</inkml:trace>
          <inkml:trace contextRef="#ctx0" brushRef="#br0" timeOffset="17877.6314">696 7084 13029,'19'-146'4902,"1"90"-387,8 13 129,-6 4-2967,22 25-645,-14 3-258,11 13-258,-9 8 0,2 12-129,-5 1-129,-5 5-129,-6-1 129,-5 1-128,-12-3-130,-4-3 0,-20-8-130,-15-5-386,-3 1-387,-24-11-2064,2-1-1806,-1-7 0,7 4-387,6-4-129</inkml:trace>
          <inkml:trace contextRef="#ctx0" brushRef="#br0" timeOffset="18673.2328">1373 6949 14190,'0'-30'5031,"-21"0"-516,5 21 258,-4-4-2580,20 13-1548,-26-1-258,26 1-129,-20 3 0,20-3-129,-10 27-129,10-9 129,0 5-387,1 2 0,10 7-129,-2-7-129,5 1 129,2-10 129,2-2 0,0-10 258,-2-4 129,3-12 129,-4-12 258,1 1 0,-6-5 0,3 3-258,-3 4 0,5 5-128,-15 16-130,26-15 0,-10 15-130,4 13 1,7 5-129,3-2 0,18 3-258,2-12-258,19 6-258,-3-15 129,12-3 0,-10-17 258,-1-1 387,-13-4 258,-17-5 387,-14 6 129,-23-4 387,0 12 129,-27-4-129,-1 15-387,-11 2-129,0 5-258,-4 7 0,6 13 0,3 6-129,9 5 129,9 6-129,12 2 0,4 2 0,20-2 0,7 0-129,5-7 0,9-3 129,1-8-258,6-8 258,2-10-258,0-3 129,-4-9 129,0-10-129,1-8 129,-6-5 0,-4-2 129,-10 2 0,-6 4 129,-7 1 0,-1 7 0,-13 20 0,7-16-129,-7 16 130,0 15-259,0 6 0,0 4 0,5 7 0,4 2-130,5 5-257,-9-11-1290,20 3-2709,-10-8-516,1-4 258,-16-19-387</inkml:trace>
          <inkml:trace contextRef="#ctx0" brushRef="#br0" timeOffset="18829.2331">2464 6595 13416,'-25'-76'4128,"14"53"-387,11 23-903,0 0-5934,0 0-387,0 19-645,0-19-258</inkml:trace>
        </inkml:traceGroup>
        <inkml:traceGroup>
          <inkml:annotationXML>
            <emma:emma xmlns:emma="http://www.w3.org/2003/04/emma" version="1.0">
              <emma:interpretation id="{B157430C-773E-4587-A9F3-487ED9962CBE}" emma:medium="tactile" emma:mode="ink">
                <msink:context xmlns:msink="http://schemas.microsoft.com/ink/2010/main" type="inkWord" rotatedBoundingBox="9307,13796 12888,13615 12949,14814 9368,14995"/>
              </emma:interpretation>
            </emma:emma>
          </inkml:annotationXML>
          <inkml:trace contextRef="#ctx0" brushRef="#br0" timeOffset="19110.0336">2809 6131 18189,'43'-34'5031,"-27"25"0,5 11-515,-21-2-4516,32 46 0,-12-5 0,4 25 0,-2 14 0,6 21 0,2 10 0,4 6 0,5 4 0,-1-7 0,-1-7 0,-7-24 0,4-6 0,-21-36-2968,3-9-1805,-16-32-258,0 0-258,0 0 0</inkml:trace>
          <inkml:trace contextRef="#ctx0" brushRef="#br0" timeOffset="19609.2345">3065 6850 14061,'-14'-16'4644,"8"-6"-258,6 22 0,29 0-2451,-2-2-1032,22 2-387,7 0-258,15 0-129,5 2 0,10 2-129,-1-4 0,0 0 0,-3-9 0,-11-4 0,-10-4 0,-19-5 0,-17-3 0,-18 0 0,-7 2 129,-17 6 0,-12 8-129,-5 5 129,-1 4-129,5 13 0,5 8 129,9 9-129,5 2 0,7 4 0,4-1 0,0 3 129,8-1-258,1-3 129,3-4-129,0-7 129,3-7-129,-15-16 129,30 14 129,-11-14 0,-1-12 129,4-6 0,-1-5 0,2 3-128,-2-1-130,6 7 0,0 5 0,-1 7 0,3 4 0,-4 12 0,0 8 0,-4-6-775,16 12-902,-8-14-2838,8-1-258,4-13 129,7 0-387</inkml:trace>
          <inkml:trace contextRef="#ctx0" brushRef="#br0" timeOffset="20124.0354">4673 6778 17544,'11'-21'4515,"-11"21"258,0 0-258,0 0-3741,18 16-387,-8 2-128,-1 3-259,0 4 0,0 7 0,-7-5-517,5 5-128,-7-9 258,3-3 0,-3-20 129,0 0 258,0 0 129,18-15 129,-4-11 387,-5-14 0,9 5-128,-4-4-517,6 10 0,-2 4 0,3 13 0,2 8 0,0 8 0,4 19 0,-4 2 0,9 9-259,0-11-1031,25 14-1290,-2-21-2193,11-2 258,2-14-387,8 0 258,-8-23 2193,6 6 1290,-15-10 1677,-25-9 1677,-9 6 2322,-16 3-129,-9 4-129,-22 4 0,1 17-2193,-18-7-774,7 13-516,-6 8-258,8 13 0,3 5-258,10 9-129,6 4-258,7-4-387,12 11-903,0-11-2838,21-5-258,1-7-129,11-11-129</inkml:trace>
          <inkml:trace contextRef="#ctx0" brushRef="#br0" timeOffset="20467.236">6037 6898 13029,'43'-8'4515,"-20"7"-387,9-3 387,7-12-2709,11 13-774,-9-12-258,9 1-258,-11-9 0,0-2-258,-16-5 0,-12-4-258,-11 0 129,-13 0-258,-11 2 129,-12 8-129,-1 11 0,-8 11 129,1 8-129,1 20 258,2 13-258,6 11 258,4 7-129,12 5 0,10-1 0,9-4 0,10-6 0,19-11-645,28-3-2838,0-14-1032,12-11 129,6-8-387,5-4-129</inkml:trace>
        </inkml:traceGroup>
        <inkml:traceGroup>
          <inkml:annotationXML>
            <emma:emma xmlns:emma="http://www.w3.org/2003/04/emma" version="1.0">
              <emma:interpretation id="{D12BF34D-E4A4-4ECE-A198-333BF614E91F}" emma:medium="tactile" emma:mode="ink">
                <msink:context xmlns:msink="http://schemas.microsoft.com/ink/2010/main" type="inkWord" rotatedBoundingBox="13953,13787 15870,13690 15941,15087 14023,15184"/>
              </emma:interpretation>
            </emma:emma>
          </inkml:annotationXML>
          <inkml:trace contextRef="#ctx0" brushRef="#br0" timeOffset="21964.8386">7533 6949 11868,'-39'-44'4128,"39"44"129,0-23-129,20 23-1935,10-4-1032,32 4-387,4-5-258,21 1 0,0-7-129,9-3-129,0-4-129,-3 1-129,-13-8 129,-12 0 0,-19-5 0,-13 3 0,-18-2 0,-13 10 0,-10 3 0,-17 11-129,-4 5 129,-4 8-129,-1 16 0,5 8 0,2 7 0,10 3 0,7 5 0,7-3 129,7 1-129,15-8 258,4-9-129,8-8 129,0-11 0,3-9 0,-3-7-128,-6-16-130,-6-9 0,-11-11-646,6 7-1160,-17-13-2838,6 4-129,-6 1-258,1 6-129</inkml:trace>
          <inkml:trace contextRef="#ctx0" brushRef="#br0" timeOffset="21528.0379">7676 6695 10836,'25'0'4386,"-25"0"129,30 0-129,-14-7-1419,10 5-1677,-4-19-258,15 1-387,-5-16-129,11-4-129,-2-9-129,0-4-258,-8-7 0,-6-3 0,-7 1 0,-11 5-129,-9 6 129,-6 10 0,-11 5 0,-7 11 129,-1 11 0,1 12 0,0 6 0,7 19 129,2 11-129,12 14 129,3 12 0,7 24 1,11 10-259,10 13 0,6 7 0,3 3 0,3 2 0,-5-3 0,-5-6-259,-12-23-773,3 6-2064,-21-29-1677,-5-9 0,-20-19-387,-5-8-129</inkml:trace>
          <inkml:trace contextRef="#ctx0" brushRef="#br0" timeOffset="22401.6394">8611 6802 12255,'38'40'5160,"-15"-29"-387,12 0 129,-4-15-1419,13 4-2322,-12-16-387,9-3-515,-7-10-259,-4-5 0,-9-8 0,-8-3 0,-10 1 0,-6-2 0,-13 6-388,-13 3 1,1 10-129,-9 2 0,4 15 0,-6-1-129,14 11 129,1-2 0,24 2 258,-22 6 0,22-6 387,0 0 0,22 10 129,4-4 258,1-6 0,12 0 129,-5-7 0,12 1-129,-5-3 0,5 6-129,-1 3-128,-1 3-259,-1 10 0,1 6 0,-3 8 0,-3 7 0,-1 5-130,-10-2-515,6 11-1290,-13-10-2709,1-1-258,-5-7-258,4-3 0</inkml:trace>
        </inkml:traceGroup>
        <inkml:traceGroup>
          <inkml:annotationXML>
            <emma:emma xmlns:emma="http://www.w3.org/2003/04/emma" version="1.0">
              <emma:interpretation id="{6A8126B1-4C1F-45EA-B4B3-EA6FA166C647}" emma:medium="tactile" emma:mode="ink">
                <msink:context xmlns:msink="http://schemas.microsoft.com/ink/2010/main" type="inkWord" rotatedBoundingBox="16817,13720 19969,13561 20009,14351 16857,14510"/>
              </emma:interpretation>
            </emma:emma>
          </inkml:annotationXML>
          <inkml:trace contextRef="#ctx0" brushRef="#br0" timeOffset="23384.4411">10397 6183 16770,'-7'-47'4773,"7"47"129,0 0-387,-25 16-4128,25 25-129,2 7 0,5 16 0,-2 7-129,1 8 129,1-1-258,-2-3 129,2-6-129,-3-14 0,-1-9 0,-1-21-129,-2-25 0,0 0 0,2-19 0,-2-28 0,0-9 0,-5-14 0,-3-5 129,-2-5-129,-1 2 258,-1 5-129,-3 11 129,5 10 0,1 11 0,0 13 0,4 8 0,5 20 0,0 0-129,0 0 129,23 20-129,0 3 0,4 4 0,8 3 130,4 2-130,0-2 0,1-5 0,-3-5 0,-3-8 0,-4-10 0,-5-2 0,-4-18 0,-1-8 0,-6-10 0,2-5 0,-4-3 0,-1 4 0,0 3 0,-2 7 0,-2 9 0,-7 21 0,19-13 0,-19 13 0,32 29 0,-12 3 0,3 8 0,4 8 0,1 9 0,2 6 0,1-5 0,-1-1-259,-3-9 1,6-7-129,1-19-129,16-10-258,-2-21-129,16-12-129,-7-25 129,7-2 258,-12-17 129,-3 5 258,-13 1 258,-18 2 387,-13 16 258,-12-1 129,-11 22 0,-12 4-129,5 16-129,-7 6-129,7 18 0,2 8-258,11 13 129,4 7-258,8 8 258,6 6-129,13 3 0,5-1-129,6-8 129,2-8-129,5-9 258,-5-19-129,4-15 129,-6-14 1,-2-25-259,-8-16 0,0-11 0,-10-9 0,-6-7 0,-4-4 0,-4 4 0,-10 11 0,-6 5 0,6 18-517,-14-2-1160,19 23-3096,-9 10-129,18 8-258,0 0-258</inkml:trace>
          <inkml:trace contextRef="#ctx0" brushRef="#br0" timeOffset="23743.2417">12311 6040 15351,'18'-9'4773,"-27"-1"-258,-16 6-129,-3 4-3870,-4 0-258,5 2-258,4 9 0,23-11 0,-22 26 0,22-8-129,13 2 129,14 3 0,5 2 0,9 5 129,1 0 0,4 4 129,-1 1-129,-1 6 129,-6-3 0,-4 6 129,-13-8-258,-9-1 129,-12-4 0,-5-7 0,-22-6-129,-12-7 0,-11-8-129,-10-3-129,-2-5-129,-9-11-516,15 11-645,-13-15-2967,23 2-516,12-6 0,20 0-387</inkml:trace>
          <inkml:trace contextRef="#ctx0" brushRef="#br0" timeOffset="24429.643">12834 6163 12384,'-19'14'4773,"19"-14"-516,14 7 258,11 0-3096,-2-7-645,16 0-516,11 9-1161,3-5-3225,0-4-258,4 3-258,0-3-387</inkml:trace>
          <inkml:trace contextRef="#ctx0" brushRef="#br0" timeOffset="24164.4425">12870 5978 16512,'16'-4'4902,"-16"4"129,12 18-258,6 11-3870,-18 1-257,5 16-646,-3 2 0,2 13 0,-4-1 0,1 2 0,3 4 0,-4-12 0,2-1-775,-2-23-386,7 8-774,-7-38-1032,0 0-1290,7-31 0,5-3 129,-12-22 1161,15 2 1032,-15-10 1419,0-7 1419,0 18 1548,-4-10 1290,4 17 645,-9-5-645,9 22-774,-5-12-903,14 20-516,1-6-645,21 13-387,-1 0-129,14 3-258,8 2-129,5 0-516,12 9-1032,-10 0-2967,1 0-258,-12 0-258,-5 0-258</inkml:trace>
        </inkml:traceGroup>
        <inkml:traceGroup>
          <inkml:annotationXML>
            <emma:emma xmlns:emma="http://www.w3.org/2003/04/emma" version="1.0">
              <emma:interpretation id="{94854CB6-0736-4F60-975B-860A15D60574}" emma:medium="tactile" emma:mode="ink">
                <msink:context xmlns:msink="http://schemas.microsoft.com/ink/2010/main" type="inkWord" rotatedBoundingBox="20436,13544 22452,13443 22490,14192 20473,14293"/>
              </emma:interpretation>
            </emma:emma>
          </inkml:annotationXML>
          <inkml:trace contextRef="#ctx0" brushRef="#br0" timeOffset="24882.0437">13962 5957 11094,'3'-20'5031,"1"0"-258,-4 20 129,0 0-903,2 22-3096,-2 4-258,-2 14-258,-2 1 0,4 8-258,-3 1 129,3 4-129,0-3-387,0-5 0,0-1-129,0-15-258,7-3 0,-7-27-129,0 0 0,0 0 0,21-32 258,-14-11 129,4-3 258,-2-8 129,-4-6 258,6 7 258,-7-3 129,4 10 0,-2 0 0,10 12 0,0 2-129,16 9-129,7 5 0,9 4-387,7 7-387,-3-6-645,15 13-1806,-13 0-1935,-5 6 129,-18 1-516,-10 4 129</inkml:trace>
          <inkml:trace contextRef="#ctx0" brushRef="#br0" timeOffset="25256.4444">14145 6295 9933,'-48'26'4902,"48"-26"0,0 22-258,0-22-1548,43 19-1548,-15-10-387,22 5-645,0-3-516,5-7-774,16 3-2967,-10-7-1032,3 0 129,-9-15-387,2-8-645</inkml:trace>
          <inkml:trace contextRef="#ctx0" brushRef="#br0" timeOffset="25100.4441">14157 6058 11739,'-23'11'5031,"22"5"-387,17-16 129,32 5-1677,1-5-2193,23 0-258,-1 0-387,0 0-258,-4 4-258,-15-3-387,-7 17-1290,-45-18-2580,0 25-129,-22-11-258,-19 6-258</inkml:trace>
          <inkml:trace contextRef="#ctx0" brushRef="#br0" timeOffset="25474.8448">14931 5935 13545,'-7'-28'5160,"23"10"-387,13 11 129,8-7-2064,22 10-1935,6 2-645,17 1-258,5 1-258,-8 0-387,6 7-903,-28-4-3096,-2 3-129,-21-5-387,-14 3 258</inkml:trace>
          <inkml:trace contextRef="#ctx0" brushRef="#br0" timeOffset="25615.245">15563 5896 10836,'-38'29'4902,"26"-6"-129,-4 0 0,9 14-1419,-9-8-1935,16 17-387,-6-3-774,-1-1-1290,2 8-3483,3-4-387,2 1 0,4-7-387</inkml:trace>
          <inkml:trace contextRef="#ctx0" brushRef="#br0" timeOffset="25771.2453">15972 6488 13803,'16'-5'5160,"-16"5"-1032,0 0-3999,0-27-2064,0 27-2580,0 0-645</inkml:trace>
        </inkml:traceGroup>
      </inkml:traceGroup>
    </inkml:traceGroup>
  </inkml:traceGroup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10-07T07:12:05.518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A16753C1-EEAA-4246-9D8F-95E6FCD8D769}" emma:medium="tactile" emma:mode="ink">
          <msink:context xmlns:msink="http://schemas.microsoft.com/ink/2010/main" type="writingRegion" rotatedBoundingBox="5699,8191 9031,8229 9020,9242 5688,9204"/>
        </emma:interpretation>
      </emma:emma>
    </inkml:annotationXML>
    <inkml:traceGroup>
      <inkml:annotationXML>
        <emma:emma xmlns:emma="http://www.w3.org/2003/04/emma" version="1.0">
          <emma:interpretation id="{42AF672D-7CD0-45EC-B417-163567DEBF15}" emma:medium="tactile" emma:mode="ink">
            <msink:context xmlns:msink="http://schemas.microsoft.com/ink/2010/main" type="paragraph" rotatedBoundingBox="5699,8191 9031,8229 9020,9242 5688,920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17871C80-AB61-4C9D-89E3-D53209446789}" emma:medium="tactile" emma:mode="ink">
              <msink:context xmlns:msink="http://schemas.microsoft.com/ink/2010/main" type="line" rotatedBoundingBox="5699,8191 9031,8229 9020,9242 5688,9204"/>
            </emma:interpretation>
          </emma:emma>
        </inkml:annotationXML>
        <inkml:traceGroup>
          <inkml:annotationXML>
            <emma:emma xmlns:emma="http://www.w3.org/2003/04/emma" version="1.0">
              <emma:interpretation id="{75A855EF-9FB8-4C83-8717-73D3CDD18C08}" emma:medium="tactile" emma:mode="ink">
                <msink:context xmlns:msink="http://schemas.microsoft.com/ink/2010/main" type="inkWord" rotatedBoundingBox="5699,8191 9031,8229 9020,9242 5688,9204"/>
              </emma:interpretation>
              <emma:one-of disjunction-type="recognition" id="oneOf0">
                <emma:interpretation id="interp0" emma:lang="en-US" emma:confidence="0">
                  <emma:literal>assist</emma:literal>
                </emma:interpretation>
                <emma:interpretation id="interp1" emma:lang="en-US" emma:confidence="0">
                  <emma:literal>[s, suit</emma:literal>
                </emma:interpretation>
                <emma:interpretation id="interp2" emma:lang="en-US" emma:confidence="0">
                  <emma:literal>[s, Is</emma:literal>
                </emma:interpretation>
                <emma:interpretation id="interp3" emma:lang="en-US" emma:confidence="0">
                  <emma:literal>assn</emma:literal>
                </emma:interpretation>
                <emma:interpretation id="interp4" emma:lang="en-US" emma:confidence="0">
                  <emma:literal>[s, Suit</emma:literal>
                </emma:interpretation>
              </emma:one-of>
            </emma:emma>
          </inkml:annotationXML>
          <inkml:trace contextRef="#ctx0" brushRef="#br0">-272 584 11094,'-60'-45'4644,"28"31"-258,-2 2 258,-5 12-2451,-11-13-645,18 13-516,-14 0-129,12 9-129,-11 5-258,13 11-129,-2 9-129,8 9-129,1 7 130,9 7-259,0 1 0,7 3 0,5 1 0,4-3 0,6-6 0,12-1 0,6-10 0,10-3 0,7-7 0,7-3 0,4-6 0,5-7 0,1-3 0,-1-6 0,2 0 0,-11-7-904,9 3-2321,-18-3-1548,0-1 0,-9-5-516,-1 1 258</inkml:trace>
          <inkml:trace contextRef="#ctx0" brushRef="#br0" timeOffset="655.2012">130 981 9417,'7'-29'4644,"-7"29"-516,-21-16 0,-2 20-774,-8-4-2322,12 14-387,-6-5-258,5 5-129,4-2-129,16-12 0,-14 22 129,14-22-129,9 19 129,11-8 0,3 0 129,9 3 0,0-2 0,5 6-129,-3 0 0,0 3 0,-9-3-129,-2 3 0,-11-3 0,-5 2 129,-7-2-258,-1-2 258,-15-2-129,-4-3 0,-5-4 0,-2-4 0,-3-3 0,0 0-129,0 0 0,1-3 0,4-3-129,0-1-258,25 7-645,-37-3-1548,37 3-1935,-20 0-129,20 0-258,0 0-387</inkml:trace>
          <inkml:trace contextRef="#ctx0" brushRef="#br0" timeOffset="842.4015">441 1315 15867,'18'12'4644,"-18"-12"-258,-3 25-387,-5-5-4128,-13 1-3741,2 2-516,3 0-129,-2-3-258</inkml:trace>
          <inkml:trace contextRef="#ctx0" brushRef="#br0" timeOffset="1310.4023">904 997 14835,'-27'-25'4515,"0"25"-258,-6 0 0,-5 1-3612,12 15-258,-1 2-258,7 2 0,6-4 0,9 2 0,5-2-129,9 0 129,8 0 0,12 0 0,-1-2 0,8 2 0,1 0 129,2 0-129,-3 0 0,-2 0 129,-9-4 0,-4 6 0,-21-18 129,14 27-129,-14-27 0,-17 19 0,-10-11 1,-3-3-259,-10-2 0,-2-1 0,-3-2 0,1 0 0,-1 0 0,6-5 0,2-4 0,5 0 0,9 2-130,-2-9-902,25 16-903,-16-5-2580,16 5-387,0 0 0,0 0-129</inkml:trace>
          <inkml:trace contextRef="#ctx0" brushRef="#br0" timeOffset="1716.003">939 1169 14577,'18'0'4644,"-18"0"-258,13 9-129,-13-9-3225,16 20-387,-16-20 0,23 28-387,-23-28 0,23 28-129,-23-28-129,25 24 0,-25-24 0,21 16-129,-21-16 129,18 5 0,-18-5-129,16-4 129,-16 4 129,14-26 0,-5 4 0,0-1 0,2 0 0,-1 2 0,1-1 0,-11 22-129,20-21 129,-20 21-129,21 0-129,-21 0 0,21 30-387,-21-30-903,27 38-2064,-27-38-1161,37 23 129,-10-23-387,7-13-258</inkml:trace>
          <inkml:trace contextRef="#ctx0" brushRef="#br0" timeOffset="2090.4037">1567 831 16512,'-19'-66'4773,"3"50"129,-4 2-258,20 14-3354,-12 11-644,10 17-646,0 4 0,2 13 0,0 8 0,2 6 0,7-1 0,0-2 0,1-7 0,3-11 0,1-10 0,0-10 0,6-13 0,-1-5 0,1-14 0,1-2 0,1-2 0,3 2 0,-2 0 0,0 7 0,0 6 0,2 3 0,-4 12 0,1 13 0,-8 7 0,-5 7 0,-9 4 0,-7 0 0,-15-1 0,-13-4 0,-3 1 0,-24-19-2194,5-3-2579,-10-11-516,-1-6 129,-12-11-387</inkml:trace>
          <inkml:trace contextRef="#ctx0" brushRef="#br0" timeOffset="-2527.2044">1638 660 14448,'0'0'4773,"29"0"0,8 2-129,-1-4-3225,33 2-387,-1-9-129,17 6-387,1-8-257,6 2-259,-7-1 0,-3-3 0,-11 6 0,-14-2 0,-5 9-646,-31 0-3998,1 0-387,-22 0 258,0 0-516</inkml:trace>
          <inkml:trace contextRef="#ctx0" brushRef="#br0" timeOffset="-2277.604">2209 637 16770,'-7'20'5031,"7"1"0,-1 4-129,1 18-3869,0 5-1033,3 12 0,2 4 0,4 7 0,2 4 0,3-4 0,0-1 0,-1-8 0,1-5 0,-1-7 0,-1-4 0,-5-14 0,13 7-2452,-15-19-2450,4-1-129,-9-19-258,9 16-258</inkml:trace>
        </inkml:traceGroup>
      </inkml:traceGroup>
    </inkml:traceGroup>
  </inkml:traceGroup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10-07T07:13:08.807"/>
    </inkml:context>
    <inkml:brush xml:id="br0">
      <inkml:brushProperty name="width" value="0.06667" units="cm"/>
      <inkml:brushProperty name="height" value="0.06667" units="cm"/>
      <inkml:brushProperty name="fitToCurve" value="1"/>
    </inkml:brush>
    <inkml:brush xml:id="br1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0A94982C-038E-425E-B440-5D4801B15739}" emma:medium="tactile" emma:mode="ink">
          <msink:context xmlns:msink="http://schemas.microsoft.com/ink/2010/main" type="writingRegion" rotatedBoundingBox="1538,792 18891,839 18881,4578 1528,4532"/>
        </emma:interpretation>
      </emma:emma>
    </inkml:annotationXML>
    <inkml:traceGroup>
      <inkml:annotationXML>
        <emma:emma xmlns:emma="http://www.w3.org/2003/04/emma" version="1.0">
          <emma:interpretation id="{D3F6F817-ECDF-462F-ADF0-12330D0F301B}" emma:medium="tactile" emma:mode="ink">
            <msink:context xmlns:msink="http://schemas.microsoft.com/ink/2010/main" type="paragraph" rotatedBoundingBox="1538,792 18891,839 18881,4578 1528,453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B116FAEE-697C-4154-B164-C005E48D05FD}" emma:medium="tactile" emma:mode="ink">
              <msink:context xmlns:msink="http://schemas.microsoft.com/ink/2010/main" type="line" rotatedBoundingBox="1538,792 18891,839 18881,4578 1528,4532"/>
            </emma:interpretation>
          </emma:emma>
        </inkml:annotationXML>
        <inkml:traceGroup>
          <inkml:annotationXML>
            <emma:emma xmlns:emma="http://www.w3.org/2003/04/emma" version="1.0">
              <emma:interpretation id="{70861974-5B67-4C0C-B0A7-D06E998E1D42}" emma:medium="tactile" emma:mode="ink">
                <msink:context xmlns:msink="http://schemas.microsoft.com/ink/2010/main" type="inkWord" rotatedBoundingBox="1538,971 4245,979 4241,2188 1535,2180"/>
              </emma:interpretation>
              <emma:one-of disjunction-type="recognition" id="oneOf0">
                <emma:interpretation id="interp0" emma:lang="en-US" emma:confidence="1">
                  <emma:literal>Pass</emma:literal>
                </emma:interpretation>
                <emma:interpretation id="interp1" emma:lang="en-US" emma:confidence="0">
                  <emma:literal>Pas</emma:literal>
                </emma:interpretation>
                <emma:interpretation id="interp2" emma:lang="en-US" emma:confidence="0">
                  <emma:literal>pass</emma:literal>
                </emma:interpretation>
                <emma:interpretation id="interp3" emma:lang="en-US" emma:confidence="0">
                  <emma:literal>Puss</emma:literal>
                </emma:interpretation>
                <emma:interpretation id="interp4" emma:lang="en-US" emma:confidence="0">
                  <emma:literal>Paws</emma:literal>
                </emma:interpretation>
              </emma:one-of>
            </emma:emma>
          </inkml:annotationXML>
          <inkml:trace contextRef="#ctx0" brushRef="#br0">0 29 11868,'16'-21'4773,"0"10"129,-16 11-258,16 14-3354,-16 2-258,0 18-387,-1 2 0,1 14-129,0 7 0,0 12-258,-2 2 129,0 11-258,2 0 0,0 0 0,4-2-129,1-6 129,0-1-129,2-12 0,1-6-129,-1-12 129,0-10-129,-5-9 0,1-5-258,-3-19-258,0 0-903,0 0-3354,-14 0 0,5-19-258,2-12-387</inkml:trace>
          <inkml:trace contextRef="#ctx0" brushRef="#br0" timeOffset="374.4006">29-47 12771,'62'-52'5031,"-14"33"-129,0-3 0,18 17-3870,-7-6-258,12 11-258,-5 0-129,-1 9-129,-8 7-129,-3 7 129,-13 4-129,-9 5 0,-11 4 129,-12 4 0,-9 1 0,-14 4-129,-15-4 129,-10 0-129,-7-8 130,-6-4-259,-8-8 0,-2-10-130,-3-7 130,1-4-258,4-2-129,1-14-516,25 16-2967,-5-7-1161,11 7-129,8 0-129,20 0-903</inkml:trace>
          <inkml:trace contextRef="#ctx0" brushRef="#br0" timeOffset="1185.6021">966 783 8127,'16'-49'5160,"-16"27"-258,0 3 0,0 19-1161,-32-29-2322,32 29-516,-28-10-258,28 10-258,-30 9-129,12 10-258,4 4 129,1 7-129,2 4 0,3 2 0,4 1-129,2 1 0,2-1-129,0-5 129,7-2-129,-1-7 0,6-1 0,-12-22 0,27 23 129,-27-23 0,30 0 129,-10-4 129,-4-12 129,5-2 129,-5-8 0,7-3 0,-3-6 0,3 4 129,-7-1-258,3 6 0,-1 1 0,2 11-129,-4 1 0,0 13 0,1 0-129,1 14 129,5 4-129,-1 5 0,-1 2 0,4 2 129,-2 0-258,-3-4 0,-1 0-129,-8-7-258,5 3-258,-16-19-903,25 18-2193,-25-18-1161,23 0-129,-7-7-258,9-13 129</inkml:trace>
          <inkml:trace contextRef="#ctx0" brushRef="#br0" timeOffset="1591.2028">1710 634 13416,'23'-76'5289,"-20"52"-387,-4 1-129,1 23-2967,-27-1-1032,27 1-387,-32 8-258,12 8 0,1 6-129,1-1 0,2 2 0,7 2 0,6 2-129,3-2 129,5-2 0,11-2 0,9 1-129,7-3 129,5 2 0,4-1 0,4 0 0,-1-1 0,-1-1 0,-4 0 0,-5-4 129,-9 4-129,-9-2 129,-9 0 0,-7 0-129,0-16 129,-27 28 0,-1-15 0,-4-3 0,-6-1 0,-1-3-129,-4-6-129,2 0 129,1-2-258,6-3 0,0-8-516,13 13-774,-11-9-3483,16 6 258,16 3-516,0 0 0</inkml:trace>
          <inkml:trace contextRef="#ctx0" brushRef="#br0" timeOffset="1996.8035">2439 725 13803,'66'-61'5160,"-57"36"-258,-15 2-129,-11 16-3483,-14-7-645,1 9-258,-5 3-129,1 2-129,0 5 0,7 8-129,8 3 0,6 1 0,12 3 0,2 1 0,21 4 0,8 0 0,13 2 0,6-1 129,3 3-129,3 1 129,-3-1-129,-8-1 129,-8-3 0,-6 0 0,-12-4 0,-13 1 129,-5-6-129,0-16 1,-41 25-130,9-20 0,-9-3 0,-7-2 0,-3 0-259,-6-13-515,19 10-2322,-11-15-1935,11 4-129,8-4-387,18 2 0</inkml:trace>
        </inkml:traceGroup>
        <inkml:traceGroup>
          <inkml:annotationXML>
            <emma:emma xmlns:emma="http://www.w3.org/2003/04/emma" version="1.0">
              <emma:interpretation id="{6F0D7D39-D886-4BE3-AE3A-43D5DA2A4DB2}" emma:medium="tactile" emma:mode="ink">
                <msink:context xmlns:msink="http://schemas.microsoft.com/ink/2010/main" type="inkWord" rotatedBoundingBox="4719,389 12042,1076 11691,4810 4368,4123"/>
              </emma:interpretation>
              <emma:one-of disjunction-type="recognition" id="oneOf1">
                <emma:interpretation id="interp5" emma:lang="en-US" emma:confidence="0">
                  <emma:literal>transistor</emma:literal>
                </emma:interpretation>
                <emma:interpretation id="interp6" emma:lang="en-US" emma:confidence="0">
                  <emma:literal>Transistor</emma:literal>
                </emma:interpretation>
                <emma:interpretation id="interp7" emma:lang="en-US" emma:confidence="0">
                  <emma:literal>transistor,</emma:literal>
                </emma:interpretation>
                <emma:interpretation id="interp8" emma:lang="en-US" emma:confidence="0">
                  <emma:literal>Transistor,</emma:literal>
                </emma:interpretation>
                <emma:interpretation id="interp9" emma:lang="en-US" emma:confidence="0">
                  <emma:literal>transistors</emma:literal>
                </emma:interpretation>
              </emma:one-of>
            </emma:emma>
          </inkml:annotationXML>
          <inkml:trace contextRef="#ctx0" brushRef="#br0" timeOffset="4945.2087">6918 659 14190,'36'-69'5031,"-33"37"-387,-3 8 0,-21 1-3870,-2 18-516,-11 0-129,-5 5 0,-2 5-129,-2 7-129,4 6 129,5-2-129,11 2 129,7 0-129,14 0 129,9-2 0,22 1 0,12 1 0,7 2 129,9 1 0,3 0 0,3 4 0,-5-3 0,-3 4 0,-14-1 0,-5 0 0,-15 2 0,-7 0 129,-14-4-129,-1 2 129,-21-4-129,-4-2 129,-12-4-129,-4-5 129,-6-6-129,-4-4 0,-3 0-129,3-7 129,1-7-129,6-2 0,8-2-129,5-2-258,9 6 0,3-6-387,20 20-774,0 0-2967,0-19-516,14 12-129,15 3-258</inkml:trace>
          <inkml:trace contextRef="#ctx0" brushRef="#br0" timeOffset="5304.0093">7414 431 13803,'-33'-89'4902,"20"61"-387,13 28-258,-19-20-4128,19 20-1935,0 0-2838,12 27 129,8-4-516,3 4-516</inkml:trace>
          <inkml:trace contextRef="#ctx0" brushRef="#br1" timeOffset="15756.0277">7359 3413 12255,'22'7'5031,"-5"-4"-387,-17-3 387,0 0-2322,18 0-1290,-18 0-258,0 0-644,0-18-517,0 18 0,-3-37 0,1 12 0,-4-10 0,1-6 0,0-14 0,-4-9 0,2-8 0,1-4 0,-1-1 0,2-1 0,0 3 0,3 6 0,0 10 0,2 10 0,0 8 0,0 7 0,2 7 0,1 6 0,-3 21 0,8-30 0,-8 30 0,0 0-4903,16 0-515,-16 0 258,1 28-387</inkml:trace>
          <inkml:trace contextRef="#ctx0" brushRef="#br0" timeOffset="5163.6091">7363 618 14448,'18'-11'5031,"3"8"-129,-21 3 0,0 14-3999,7 13-258,-7-1-258,5 14 0,-3 4-258,-2-1-516,5 8-387,-5-20-903,9 4-3225,-5-15 0,-4-20-387,16 5-129</inkml:trace>
          <inkml:trace contextRef="#ctx0" brushRef="#br0" timeOffset="5709.61">8138 470 14190,'-1'-21'4902,"-19"16"-258,-10 1 0,5 4-3999,-13 6-258,8 6-258,0 0 0,3 4 0,6 2-258,9-2 129,8 4 0,4-2 0,18 1 129,8 1-129,8 3 129,7 0 0,4 0 0,3 2 0,-4 0 0,-3-2 0,-7 0 0,-8-2 0,-8-3 0,-9 0 0,-9-18 0,0 27 0,-14-20 0,-9-2 0,-7-3-129,-6-2 0,-7 0-129,-5-4-129,-2-1-258,-6-9-258,15 14-1161,-9-13-2967,9 3 0,4-8-258,12 2 0</inkml:trace>
          <inkml:trace contextRef="#ctx0" brushRef="#br1" timeOffset="28111.2494">8620 1968 13287,'-32'-41'4773,"7"22"-258,-7 6 129,6 13-3354,-22 0-645,0 9-129,-6 7-258,-3 11-129,0 3 0,8 2-129,6 2 129,11 0-129,14-4 0,18-3 129,14-4-129,24-4 129,13-4 129,19-5-129,8-6 129,13-4-129,3-4 0,4-12 0,-9-3 0,-7-8 0,-11-5-129,-14-2 0,-16-3 0,-20-1 0,-16 3 0,-8 1 0,-20 2 0,-4 9 0,-7 3 0,-1 10 0,-1 10 129,2 3-129,2 20 129,0 13 129,2 8-129,5 10 130,-2 4-259,8 10 0,3 1 0,9 6 0,1 0 0,6 3 0,4-1 0,5 4 0,5 5 0,-3-8 0,12 9-3484,-13-12-1547,5-2-129,-5-9-387</inkml:trace>
          <inkml:trace contextRef="#ctx0" brushRef="#br0" timeOffset="6411.6112">8524 440 13545,'-23'-48'4773,"23"32"0,13 13 0,4-3-3741,24 6-387,4 2 0,17 10-129,7-3-129,15 0-129,7-7-129,5-2 0,0 0 0,-7-7-129,-13 0 129,-13-2 0,-19 0 0,-17 4-129,-27 5 129,0 0-129,-20 19 0,-7 4 0,-1 6 0,0 12-129,4 5 0,8 6 129,7 3-129,9-2 258,2-3-129,16-4 129,5-8 0,6-12 129,-1-13 1,1-10-259,-5-10 0,1-16 0,-9-14 0,-7-11 0,-9-8 0,0-8 0,-10 4 0,-10-6 0,6 22-1678,-15-6-3224,12 18-387,-1 10 129,18 22-387</inkml:trace>
          <inkml:trace contextRef="#ctx0" brushRef="#br0" timeOffset="5974.8105">8848-170 16125,'9'-37'5031,"-9"37"129,0 0-516,0 19-3999,-2 15-258,2 14 0,-2 13 1,2 13-388,0 12 0,0 10 0,9 9 0,0-4 0,5 0 0,-6-15-388,15 5-1418,-20-29-3096,4-11-387,-7-26 0,0-25-258</inkml:trace>
          <inkml:trace contextRef="#ctx0" brushRef="#br0" timeOffset="6895.2121">9713 799 15996,'72'8'5160,"-38"-8"-129,4 0-129,-21-11-4257,21 2-129,-8-11 1,2-3-517,-7-9 0,-2-5 0,-9-6 0,-5-5 0,-7 0 0,-6-2 0,-12 8-130,-10-3-386,-1 15 0,-9 0-129,8 17-129,-8-3 129,13 16-129,-2-5 129,25 5 129,-26 4 129,26-4 258,0 0 0,0 19 387,0-19 0,26 7 129,1-5 129,0-2 0,12 0 129,-2-7-129,11 2 0,-5-6 0,5 9 0,-5-7-129,1 9 0,-7 0 1,1 4-388,-6 8 0,-4 8 0,-1 3 0,-2 9 0,0 9 0,-7 5 0,-1 15-259,-17 1-4643,2 0-258,-2-5 0,-5 0-387</inkml:trace>
          <inkml:trace contextRef="#ctx0" brushRef="#br0" timeOffset="2558.4045">3138-79 12900,'-18'-9'5031,"18"9"-387,0 0 258,16-11-3612,31 11-645,8-3 0,25 1-129,7-5 0,14 3-129,6-3-129,2 2-129,-6-1 0,-14 5-129,-15 1 0,-15 0-258,-13 5-258,-19-3-387,2 19-2064,-29-21-2193,0 18 258,-13-13-387,-8-1-516</inkml:trace>
          <inkml:trace contextRef="#ctx0" brushRef="#br0" timeOffset="2854.805">3780-136 14577,'-16'-2'5160,"-7"6"-129,16 15-258,-5 6-3870,10 21-387,-4 8 129,5 17-129,-1 9-129,2 18-128,0 3-259,0 4 0,0-2 0,5-7 0,1-7 0,2-14 0,1-11 0,0-16 0,2-11 0,-4-14 0,4-5 0,-11-18-388,0 0-644,0 0-2193,0 0-1806,7-26-258,-5 6-129,-1-3-258</inkml:trace>
          <inkml:trace contextRef="#ctx0" brushRef="#br0" timeOffset="3510.0062">4102 915 12255,'47'39'5160,"-24"-23"-387,-6-7 258,15 5-3483,-32-14-645,41 0 0,-19-5-258,6-11-258,-5-9 0,4-3 0,-4-13-258,-3-2 0,-3-5-129,-6-2-129,-6 0 0,-5 2 0,0 6-129,-14 1-129,0 12 0,-7-1-129,5 16-129,-11-2-129,11 16-129,-11-7 129,27 7 0,-34 0 0,34 0 129,-23 14 129,23-14 258,-10 16-129,10-16 387,0 0 387,0 0 0,16 18 0,-16-18 258,33 0 129,-15-9 0,11 9 129,-6-11-129,9 9-129,-4-8-129,4 6 0,-3-1-129,5 5 0,-4 0-258,4 3 129,-2 10-129,1 6 0,1 8 0,-2 7-258,0 3 129,-3 4 0,-4 2-258,-6 0 0,-1 3-258,-13-11-258,10 13-516,-15-24-774,10 13-1806,-4-12-1032,8-2-129,2-9-258,9-9-258</inkml:trace>
          <inkml:trace contextRef="#ctx0" brushRef="#br0" timeOffset="3915.6069">5292 693 14577,'14'-82'5160,"-14"50"-129,-19-5-387,1 22-3612,-10-1-387,3 15-258,-2 1-129,2 12-129,2 11 0,5 7 0,4 8-129,3 1 0,8 5-129,3-1 129,0 1 0,9-4-129,5-1 0,4-7 0,3-6 0,0-8 0,3-4 0,-5-8 129,2-6 0,-3-6 0,0-13 129,-2-4 129,-4-7-129,3-2 129,-3-2-129,2 5 129,-1 3-129,-1 4-129,4 12 0,4 8 0,-1 7-129,3 13 0,1 9 0,-4-1-258,6 12-387,-14-15-774,21 9-3096,-19-13-516,3-6 0,0-11-258</inkml:trace>
          <inkml:trace contextRef="#ctx0" brushRef="#br0" timeOffset="4290.0075">5918 511 15351,'0'-17'5160,"0"17"-129,0 0-129,0 12-4257,0 15-129,6 8-129,-1 4 0,2 8-258,0-1-129,-1 0 0,-1 0-258,-3-12 129,0-5-129,-1-12 129,-1-17 0,0 0 129,0 0 129,15-32 0,-10-3 129,2-4 0,2-8 0,2 7-128,-3-1-130,5 9 0,-1 7 0,6 12 0,2 10 0,1 6 0,4 19 0,-2 6 0,2 15-388,-13-13-2192,10 22-2322,-8-8-516,0 4 0,-7-9-387</inkml:trace>
        </inkml:traceGroup>
        <inkml:traceGroup>
          <inkml:annotationXML>
            <emma:emma xmlns:emma="http://www.w3.org/2003/04/emma" version="1.0">
              <emma:interpretation id="{72E4D817-6583-4640-9F66-6868B56B2AC0}" emma:medium="tactile" emma:mode="ink">
                <msink:context xmlns:msink="http://schemas.microsoft.com/ink/2010/main" type="inkWord" rotatedBoundingBox="13199,822 16680,1343 16433,2993 12952,2471"/>
              </emma:interpretation>
              <emma:one-of disjunction-type="recognition" id="oneOf2">
                <emma:interpretation id="interp10" emma:lang="en-US" emma:confidence="0">
                  <emma:literal>Logic</emma:literal>
                </emma:interpretation>
                <emma:interpretation id="interp11" emma:lang="en-US" emma:confidence="0">
                  <emma:literal>logic</emma:literal>
                </emma:interpretation>
                <emma:interpretation id="interp12" emma:lang="en-US" emma:confidence="0">
                  <emma:literal>Logics</emma:literal>
                </emma:interpretation>
                <emma:interpretation id="interp13" emma:lang="en-US" emma:confidence="0">
                  <emma:literal>Logic.</emma:literal>
                </emma:interpretation>
                <emma:interpretation id="interp14" emma:lang="en-US" emma:confidence="0">
                  <emma:literal>Logia</emma:literal>
                </emma:interpretation>
              </emma:one-of>
            </emma:emma>
          </inkml:annotationXML>
          <inkml:trace contextRef="#ctx0" brushRef="#br0" timeOffset="7581.6133">11673-286 15738,'-2'-19'4902,"2"19"0,0 0-258,-12 12-3741,12 24-387,0 7-129,7 15-129,-2 5 129,0 9-257,-1 3-130,-1 5 0,1-2 0,-4-1 0,0-11 0,0-8 0,0-9 0,0-9 0,0-8 0,0-14 0,0-18 0,0 0 0,5 20 0,-5-20 0,23 7 0,-5-2 0,5 2 0,6 4 0,3 5 0,5 0 0,2 2 0,2-2 0,7 5-646,-5-14-386,17 16-774,-15-17-3225,15-3 129,-3-6-129,9-10-258</inkml:trace>
          <inkml:trace contextRef="#ctx0" brushRef="#br0" timeOffset="7940.4139">12651 323 14835,'-75'-34'4902,"31"23"129,3 11-516,-9 0-3612,15 11-387,-5 10 0,12 10-129,1 2-258,13 14 0,7 2-129,7 7 129,9-3 0,14-3-129,5-8 129,8-2 129,3-16 1,6-8-259,-1-16 0,-1-12 0,-4-16 0,-5-12 0,-6-9 0,-8-8 0,-10-6 0,-10-2 0,0 2 0,-17 6 0,-5 11 0,-8 3 0,2 19 0,-13 4-259,19 25-2063,-11 6-2580,8 16-258,-4 3-129,19 13-258</inkml:trace>
          <inkml:trace contextRef="#ctx0" brushRef="#br0" timeOffset="8548.815">13428 309 14964,'36'-65'4902,"-43"39"0,-22 12-387,-10-10-3483,5 24-516,-1 9-129,5 14-129,1 6-258,8 10 258,3 6-258,9 4 129,6 3-129,3-2-129,7-4 129,11-5-129,10-13 129,8-10-129,12-14 129,3-4-129,4-20 129,2-10 0,-3-4 129,-6-5-129,-7 2 129,-9 5-129,-9 7 0,-11 7 0,-12 18 0,0 0 0,16 28 0,-12 22 129,-1 14-129,4 18 129,2 11 0,5 11 129,1 7 0,1 4-129,0-1 1,0-3-130,-2-8 0,-5-9 0,-6-14 0,-1-11 0,-2-15 0,-10-19 0,-14-20 0,-6-15 0,-11-16 0,-5-16 0,-11-9 0,-3-6 0,-4-6 0,0-4 0,3 2 0,4-2 0,9 7 0,9 2 0,9 7 0,8 2 0,15 7-259,7 0-644,16 20-1032,6-10-2967,15 5 0,6-5-258,14 1-129</inkml:trace>
          <inkml:trace contextRef="#ctx0" brushRef="#br0" timeOffset="8907.6156">14088 145 14835,'-10'-71'4515,"8"55"-645,2 16-774,11 9-6321,1 12-1032,4 9-387,7 4-129,6 9-129</inkml:trace>
          <inkml:trace contextRef="#ctx0" brushRef="#br0" timeOffset="8751.6154">14099 497 16512,'34'-64'4773,"-29"41"258,-5 23-387,0 0-4257,0 0 0,0 28-129,0 13-129,-3 9-129,-5 3-129,5 10-387,-2-8-129,5 7-1032,-2-17-3096,2-13 0,0-32-258,0 0-258</inkml:trace>
          <inkml:trace contextRef="#ctx0" brushRef="#br0" timeOffset="9188.4161">14778 383 15351,'17'-35'4902,"-26"17"0,-11 11-516,-16 0-3483,6 8-516,-5 10 0,4 12-129,-1 9-129,7 6 0,4 8-129,12 5 129,7 3 0,8-3-129,17 1 0,14-2 129,11-8-258,6-8-129,6-3-387,-6-23-1419,10 3-2580,-8-11-129,1 0-387,-12-12-258</inkml:trace>
          <inkml:trace contextRef="#ctx0" brushRef="#br0" timeOffset="9469.2166">15652 373 15867,'35'3'4773,"-10"4"258,22 6-387,8-8-4128,25 6 129,12-8-258,24 1 0,14-4-129,17 0 1,10-6-259,1-2 0,-8-1 0,-13 0 0,-18 3 0,-21 1 0,-20 3-259,-34-10-1418,-12 12-3096,-32 0-258,0 0-258,-39 0-516</inkml:trace>
        </inkml:traceGroup>
      </inkml:traceGroup>
    </inkml:traceGroup>
  </inkml:traceGroup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10-07T07:13:23.846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A4A0A8D1-CA8E-4630-8890-CBB67430ADFC}" emma:medium="tactile" emma:mode="ink">
          <msink:context xmlns:msink="http://schemas.microsoft.com/ink/2010/main" type="inkDrawing" rotatedBoundingBox="8170,4629 9637,4642 9637,4655 8169,4642" semanticType="underline" shapeName="Other">
            <msink:sourceLink direction="with" ref="{1FB2D6B3-F637-465B-915F-35A96A0B4428}"/>
          </msink:context>
        </emma:interpretation>
      </emma:emma>
    </inkml:annotationXML>
    <inkml:trace contextRef="#ctx0" brushRef="#br0">0 5 10836,'49'1'4773,"-11"1"-258,10 2 258,-4-6-2709,38 5-387,-11-3-387,27 2-387,-7-2-258,14 0-129,0 0-129,1 0-129,-2 0-128,-5 0-130,-8 0 0,-9 0 0,-9 0 0,-16 0-388,-4 4-773,-26-2-3354,-2 1-258,-25-3-129,19 5-258</inkml:trace>
  </inkml:traceGroup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09-28T00:56:27.515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F0BC8988-BA91-4738-8692-F05690BFBF05}" emma:medium="tactile" emma:mode="ink">
          <msink:context xmlns:msink="http://schemas.microsoft.com/ink/2010/main" type="inkDrawing" rotatedBoundingBox="13960,9518 14034,10348 14006,10350 13931,9521" semanticType="callout" shapeName="Other"/>
        </emma:interpretation>
      </emma:emma>
    </inkml:annotationXML>
    <inkml:trace contextRef="#ctx0" brushRef="#br0">0 60 7869,'2'-32'4386,"-2"32"129,2-21-258,-2 5-516,0 16-1290,0 0-516,0 0-645,0 0-258,0 0-258,0 0-257,0 0-517,0 0 0,0 0 0,-2 9 0,2 14 0,0 5 0,0 8 0,0 6 0,5 8 0,-3 5 0,0 2 0,1 0 0,1 0 0,1-3 0,1-1 0,-1-5 0,0-4 0,2-4 0,0-3 0,1-3 0,-3-8 0,-2-2 0,3-7 0,-3-1 0,-3-16 0,6 22 0,-6-22 0,0 0 0,0 0 0,0 0 0,0 0 0,0 0 0,0 0 0,0 0 0,0 0-2065,0 0-2579,0 0-387,0 0 129,0 0-129</inkml:trace>
  </inkml:traceGroup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10-07T07:13:27.964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9D81E7DD-5329-4725-B046-E54B03A04F70}" emma:medium="tactile" emma:mode="ink">
          <msink:context xmlns:msink="http://schemas.microsoft.com/ink/2010/main" type="inkDrawing" rotatedBoundingBox="4609,5346 13958,4875 14157,8823 4808,9295" hotPoints="4726,6799 14394,6673 13651,6528 14074,7965 9542,8865 4785,8221" semanticType="enclosure" shapeName="Hexagon">
            <msink:destinationLink direction="with" ref="{895E8EB8-801C-4E19-B497-1A61AA7992DE}"/>
          </msink:context>
        </emma:interpretation>
      </emma:emma>
    </inkml:annotationXML>
    <inkml:trace contextRef="#ctx0" brushRef="#br0">9-5 11094,'0'0'4644,"0"0"-129,0 0-129,19 0-2322,-19 0-774,2 12-258,-2 4-258,2 14-258,-2 6 0,3 16 0,-3 12-129,0 21-129,-2 11 129,1 14 1,-6 6-388,5 7 0,-4-4 0,6-4 0,0-11 0,6-17 0,4-16 0,1-16 0,3-12 0,-1-9 0,1-11 0,-3-5 0,-11-18 0,16 28 0,-16-28 0,7 27 0,-7-27 0,3 23 0,-3-23 0,0 18 0,0-18 0,0 0 0,0 0 0,0 0 0,0 0 0,0 0 0,0 0 0,0 0 0,0 0 0,18 5 0,-18-5 0,30 0 0,-3-5 0,7 1 0,10 0 0,8 1 0,14-1 0,7 1 0,12 1 0,11-2 0,14 3 0,18-3 0,15-1 0,8-2 0,5-2 0,8 0 0,7 0 0,10-3 0,3-1 0,-5 1 0,-1-1 0,-9 1 0,-4 3 0,-8 0 0,-13 2 0,-18 1 0,-21 3 0,-14 3 0,-16 0 0,-13 0 0,-16 0 0,-12 0 0,-9 0 0,-25 0 0,25 0 0,-25 0 0,0 0 0,0 0 0,0 0 0,0 0 0,0 0 0,-9-9 0,9 9 0,0 0 0,0 0 0,0 0 0,0 0 0,0 0 0,0 0 0,0 0 0,18 9 0,-18-9 0,23 16 0,-23-16 0,28 28 0,-13-8 0,-3 1 0,-3 10 0,-5 2 0,-3 10 0,-1 9 0,-3 3 0,-8 5 0,-1 3 0,-1-3 0,1-3 0,3-7 0,2-9 0,3-8 0,4-6 0,0-7 0,0-20 0,2 28 0,-2-28 0,16 25 0,-16-25 0,18 28 0,-9-11 0,-9-17 0,26 28 0,-10-16 0,0 1 0,4-2 0,5-4 0,3 2 0,6-2 0,5-2 0,0-1 0,6-1 0,1 1 0,2-1 0,4 1 0,3-2 0,7-2 0,7 0 0,17 0 0,8-6 0,11-1 0,5-4 0,2 3 0,-1-3 0,-5 4 0,-8 0 0,-16 3 0,-14 2 0,-15 1 0,-12 1 0,-11-2 0,-7 2 0,-23 0 0,23 0 0,-23 0 0,0 0 0,0 0 0,0 0 0,0 0 0,2-20 0,-2 20 0,0-28 0,0 8 0,0-7 0,0-8 0,2-11 0,-2-9 0,2-13 0,-2-9 0,0-3 0,0-3 0,-2 3 0,-3 3 0,-3 11 0,1 9 0,-2 13 0,2 8 0,-2 10 0,4 6 0,2 2 0,3 18 0,-8-19 0,8 19 0,0 0 0,0 0 0,-3-18 0,3 18 0,0 0 0,0 0 0,0 0 0,0 0 0,0 0 0,14 0 0,-14 0 0,27 0 0,-4 2 0,11 0 0,16-2 0,26 0 0,27 0 0,27-2 0,30-5 0,36 0 0,30-4 0,19-2 0,13 5 0,9-3 0,-2 4 0,-2 0 0,-10 5 0,-26 2 0,-17 0 0,-14 0 0,-16 7 0,-31-3 0,-14 13 0,-40-15-4000,-30 5-1160,-40-7-258,-25 0-258</inkml:trace>
    <inkml:trace contextRef="#ctx0" brushRef="#br0" timeOffset="-6552.0115">194-41 9288,'-38'0'4128,"6"-2"129,32 2-258,9 0-2193,-9 0-387,43 0-129,-15 0-258,31 0-129,0-1-129,26 1-129,7-4-258,28 2 0,17-1-129,21 1-129,11 2 0,12 0 129,10 0 0,11 2 0,7 3-129,2 2 129,-10-2 0,-5 1 0,-11-4-129,-5-2 1,-11 0-130,-16 0 0,-20 0 0,-19 0 0,-18 0 0,-23-4 0,-11 4-775,-37 0-2966,-7 0-903,-18 0-258,-16 0-258,-11 0-387</inkml:trace>
    <inkml:trace contextRef="#ctx0" brushRef="#br0" timeOffset="-5787.6101">3426-1610 9804,'37'-12'4644,"-37"12"0,25 34-258,-16 10-1032,-9-10-2064,12 28 0,-12-9-258,7 22-129,-7-5-258,6 18-129,-6 1-257,7 15-259,0 1 0,5 8 0,-1-1 0,5 0 0,-2-7 0,2-10 0,-2-12 0,4-15 0,-2-16 0,-2-12 0,2-8 0,-1-10 0,-15-22 0,21 25 0,-21-25 0,0 0 0,16 16 0,-21-25-2194,5 9-2579,-13-22-516,3 6 0,-3-7-258</inkml:trace>
    <inkml:trace contextRef="#ctx0" brushRef="#br0" timeOffset="-4898.4086">3605-1663 10191,'98'9'4386,"-32"-7"-129,12 5-258,18 3-1677,-12-10-774,21 4-516,-13-4-387,8 0-129,-9 0-129,-1 0-129,-6 0 0,-2 0-129,-11 0 0,-7 0 0,-9 2 129,-9 5-129,-10 2 0,-6 5 129,-10 2-129,-3 11 129,-1 1-129,-1 11 129,-1 4-129,2 12 129,-2 4-129,6 10 129,-2 8 1,3 10-259,-2 5 0,6 11 0,-2 2 0,1 2 0,-5-7 0,-1-6 0,-6-10 0,1-17 0,-6-12 0,-3-16 0,-1-12 0,-1-11 0,-2-16 0,0 0 0,0 0 0,2 16 0,-2-16 0,0 0 0,0 0 0,0 0 0,0 0 0,0 0 0,0 0 0,26 0 0,1 0 0,17-7 0,20 0 0,27-4 0,27-1 0,24-1 0,23 1 0,27 1 0,22 4 0,8 0 0,1 2 0,-10-1 0,-12 3 0,-14 1 0,-22 0 0,-33 2 0,-29 0 0,-30-2 0,-13 10-1291,-38-5-3611,-22-3-258,-14 4 129,-27-4-516</inkml:trace>
    <inkml:trace contextRef="#ctx0" brushRef="#br0" timeOffset="2823.605">7668-229 10965,'52'-16'4257,"-19"10"129,8 6-129,18 2-1935,-6-2-774,26 5-258,-5-5-516,15 7-258,-2-7 0,9 2-258,-8-2 129,-1 0-129,-13-3-129,-4-3 129,-13-3 0,-7 2 0,-11 0-128,-6 4-130,-6-4 0,-5 5 0,-5 0 0,-1 2 0,-16 0 0,29 7 0,-29-7 0,28 30 0,-15-5 0,3 7 0,-4 9 0,6 11 0,-4 6 0,2 12 0,-2 5 0,4 12 0,-2 5 0,7 8 0,0-1 0,2 3 0,2-6 0,1-4 0,3-10 0,1-11 0,-4-16 0,-6-10 0,-3-13 0,-5-11 0,-5-5 0,-9-16 0,6 22 0,-6-22 0,-2 16 0,2-16 0,-9 16 0,9-16 0,0 0 0,-16 14 0,16-14-1291,0 0-3611,0 0-129,0 0 0,-5-13-258</inkml:trace>
  </inkml:traceGroup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10-07T07:13:31.958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895E8EB8-801C-4E19-B497-1A61AA7992DE}" emma:medium="tactile" emma:mode="ink">
          <msink:context xmlns:msink="http://schemas.microsoft.com/ink/2010/main" type="inkDrawing" rotatedBoundingBox="2474,7365 4828,7347 4829,7391 2474,7409" semanticType="callout" shapeName="Other">
            <msink:sourceLink direction="with" ref="{9D81E7DD-5329-4725-B046-E54B03A04F70}"/>
            <msink:sourceLink direction="with" ref="{7E900720-DEDC-4464-AAD3-B2C9AD796625}"/>
          </msink:context>
        </emma:interpretation>
      </emma:emma>
    </inkml:annotationXML>
    <inkml:trace contextRef="#ctx0" brushRef="#br0">0 11 10707,'82'4'4644,"-20"-2"-129,15 1 0,22 13-2451,-6-16-387,35 7-387,-4-7-387,24 2-258,0-2-129,5 0 0,-6 0-129,1-3 1,-8-5-388,-4 3 0,-16-2 0,-9 2 0,-17-1 0,-10 1 0,-13 3 0,-14 2 0,-11 0 0,-10 0 0,-12 0 0,-24 0 0,27 11-1291,-27-11-3353,-11 9-516,-12-6 129,-3 3-516</inkml:trace>
  </inkml:traceGroup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10-07T07:13:34.422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78EE8B8B-6395-43DB-BB29-CB9977F6AD8B}" emma:medium="tactile" emma:mode="ink">
          <msink:context xmlns:msink="http://schemas.microsoft.com/ink/2010/main" type="writingRegion" rotatedBoundingBox="15552,5522 18424,6151 18218,7093 15346,6464"/>
        </emma:interpretation>
      </emma:emma>
    </inkml:annotationXML>
    <inkml:traceGroup>
      <inkml:annotationXML>
        <emma:emma xmlns:emma="http://www.w3.org/2003/04/emma" version="1.0">
          <emma:interpretation id="{1D85C970-81FE-4988-A4FF-BD4096008CEF}" emma:medium="tactile" emma:mode="ink">
            <msink:context xmlns:msink="http://schemas.microsoft.com/ink/2010/main" type="paragraph" rotatedBoundingBox="15552,5522 18424,6151 18218,7093 15346,646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502E7C69-572D-4E6E-970C-4E11AD338FF6}" emma:medium="tactile" emma:mode="ink">
              <msink:context xmlns:msink="http://schemas.microsoft.com/ink/2010/main" type="line" rotatedBoundingBox="15552,5522 18424,6151 18218,7093 15346,6464"/>
            </emma:interpretation>
          </emma:emma>
        </inkml:annotationXML>
        <inkml:traceGroup>
          <inkml:annotationXML>
            <emma:emma xmlns:emma="http://www.w3.org/2003/04/emma" version="1.0">
              <emma:interpretation id="{5254F0FE-862D-474A-96B0-AF49CD1BED1C}" emma:medium="tactile" emma:mode="ink">
                <msink:context xmlns:msink="http://schemas.microsoft.com/ink/2010/main" type="inkWord" rotatedBoundingBox="15552,5522 18424,6151 18218,7093 15346,6464"/>
              </emma:interpretation>
              <emma:one-of disjunction-type="recognition" id="oneOf0">
                <emma:interpretation id="interp0" emma:lang="en-US" emma:confidence="0">
                  <emma:literal>Vorr</emma:literal>
                </emma:interpretation>
                <emma:interpretation id="interp1" emma:lang="en-US" emma:confidence="0">
                  <emma:literal>Vour</emma:literal>
                </emma:interpretation>
                <emma:interpretation id="interp2" emma:lang="en-US" emma:confidence="0">
                  <emma:literal>Voor</emma:literal>
                </emma:interpretation>
                <emma:interpretation id="interp3" emma:lang="en-US" emma:confidence="0">
                  <emma:literal>Var</emma:literal>
                </emma:interpretation>
                <emma:interpretation id="interp4" emma:lang="en-US" emma:confidence="0">
                  <emma:literal>Von</emma:literal>
                </emma:interpretation>
              </emma:one-of>
            </emma:emma>
          </inkml:annotationXML>
          <inkml:trace contextRef="#ctx0" brushRef="#br0">0 176 16899,'53'-6'4515,"-29"26"387,0 14-387,-2 5-3870,8 18-129,-3 7-129,3 11 1,-5 1-388,0 2 0,-4-3 0,-1-4 0,-3-10 0,1-11 0,-4-18 0,2-18 0,0-18 0,4-28 0,0-30 0,6-16 0,1-18 0,7-13 0,-4-7 0,4 6 0,-4 9 0,-3 14 0,-2 26 0,-11 13 0,14 37-646,-28 11-4385,23 11-129,-14 19 129,7 13-645</inkml:trace>
          <inkml:trace contextRef="#ctx0" brushRef="#br0" timeOffset="390.0007">1060 612 15996,'-25'-16'4773,"0"16"-129,-5 0-129,3 16-3612,-6 1-387,6 10 0,-1 0-258,6 3-129,6 2 0,11 4 0,5-1-129,7 1 129,13-1-129,6 3 0,4-6 130,4-2-130,0-9 0,0-5 0,-4-12 0,-1-4 0,-6-14 0,-6-13 0,-6-9 0,-2-5 0,-5-7 0,-4 0 0,0-5 0,-9 7 0,-4 0 0,-1 6 0,2 8 0,-4 4 0,16 28 0,-31-7-4000,31 7-1160,-16 19 0,16 6-387</inkml:trace>
          <inkml:trace contextRef="#ctx0" brushRef="#br0" timeOffset="733.2013">1299 761 16383,'16'2'4773,"1"0"0,-17-2-258,9 17-3225,-9-17-774,2 22 1,-2-22-517,0 34 0,0-11 0,0 0 0,0 2 0,0 0 0,0 3 0,4-5-130,3-2-128,-7-21 129,25 24 0,-9-24 129,1 0 129,3-9 129,-4-11 1,4 1-259,-4-3 0,0 3 0,-16 19 0,24-25 0,-24 25 0,24-7 0,-5 8-517,-19-1-1547,36 0-2451,-6-7-387,16-9 0,4-9-258</inkml:trace>
          <inkml:trace contextRef="#ctx0" brushRef="#br0" timeOffset="1060.8018">2067 572 14964,'16'-17'5031,"-16"17"-129,16 17-258,4 23-2709,-20-10-903,14 20-773,-5-8-259,8 10 0,-1-4 0,4 5 0,-2-5 0,-4-3 0,2 3 0,-7-11 0,9 6 0,-18-20-904,10 5-773,-10-28 0,0 0 129,-14-3 129,9-20 774,-11-13 387,-2-8 774,6 6 258,-6-8 387,16 16 258,-7-9 0,25 19-129,9-3-387,28 9-516,17 0-258,21-15-774,31 11-3483,-4-5-645,-3 2-129,-20 1-387</inkml:trace>
        </inkml:traceGroup>
      </inkml:traceGroup>
    </inkml:traceGroup>
  </inkml:traceGroup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10-07T07:13:39.227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D62E14A3-0C05-4C9E-AB39-EF29A4B95640}" emma:medium="tactile" emma:mode="ink">
          <msink:context xmlns:msink="http://schemas.microsoft.com/ink/2010/main" type="inkDrawing" rotatedBoundingBox="13749,10836 23379,10683 23380,10771 13750,10925" semanticType="underline" shapeName="Other">
            <msink:sourceLink direction="with" ref="{133486D3-E72A-4017-B99F-CC9DCB375A8E}"/>
          </msink:context>
        </emma:interpretation>
      </emma:emma>
    </inkml:annotationXML>
    <inkml:trace contextRef="#ctx0" brushRef="#br0">113 197 10965,'-80'-25'3999,"60"18"0,20 7-258,-14-27-903,14 27-2064,10-9-258,14 9 0,2 0 129,17 0 0,5 0-129,21 2 0,11-2 0,27 0 0,14 0-129,32 0 0,25-9-129,32 2 0,23-5 0,39 3-129,21 2 0,26 0 0,26-2-129,12 3 130,6-1-130,18 5 0,5-1 0,0-1 0,11 1 0,6-4 0,5 0 0,6-1 0,1 1 0,-12 0 0,-6 4 0,-18-1 0,-29 1 0,-26 3 0,-32 0-130,-38 0-257,-30 0-129,-49 0-774,-21 1-2451,-43-1-1161,-29 0 129,-38-5-258,-44 5-645</inkml:trace>
  </inkml:traceGroup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10-07T07:13:40.179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1942C295-49CE-4D12-8BE0-C4FE06B85EAA}" emma:medium="tactile" emma:mode="ink">
          <msink:context xmlns:msink="http://schemas.microsoft.com/ink/2010/main" type="inkDrawing" rotatedBoundingBox="19345,8966 19375,16114 19111,16116 19081,8967" semanticType="verticalRange" shapeName="Other">
            <msink:sourceLink direction="with" ref="{53E068B4-D59A-497F-BE94-026729BF2731}"/>
            <msink:sourceLink direction="with" ref="{133486D3-E72A-4017-B99F-CC9DCB375A8E}"/>
            <msink:sourceLink direction="with" ref="{7FB7603D-6A9B-4DCA-ABCB-CF253FC1BB26}"/>
          </msink:context>
        </emma:interpretation>
      </emma:emma>
    </inkml:annotationXML>
    <inkml:trace contextRef="#ctx0" brushRef="#br0">26-21 11997,'18'-31'4386,"-18"31"-387,0 0 387,0 0-2838,12 18-774,-12 5 0,7 18-129,-5 4 129,10 22-129,-4 11 0,8 33 0,-9 11 0,5 24-258,-7 14 130,1 22-517,-6 22 0,2 21 0,-2 6 0,1 5 0,3 15 0,7 16 0,1 11 0,6 6 0,0 8 0,-1 5 0,1 2 0,-5 7 0,-4 0 0,-8-7 0,-1-8 0,-12-8 0,-8-11 0,-6-12 0,-5-11 0,-1-27 0,2-24 0,2-27 0,8-18 0,-5-41-2323,13-23-2579,1-36-258,4-25-258,7-28-129</inkml:trace>
  </inkml:traceGroup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10-07T07:16:46.552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CFAB47B1-0B1C-4F17-969B-3E76DA0B5DF8}" emma:medium="tactile" emma:mode="ink">
          <msink:context xmlns:msink="http://schemas.microsoft.com/ink/2010/main" type="writingRegion" rotatedBoundingBox="19920,9197 21503,9828 21220,10539 19637,9908"/>
        </emma:interpretation>
      </emma:emma>
    </inkml:annotationXML>
    <inkml:traceGroup>
      <inkml:annotationXML>
        <emma:emma xmlns:emma="http://www.w3.org/2003/04/emma" version="1.0">
          <emma:interpretation id="{D59CC8BE-B5DC-4491-90FD-C67F56ACE5EA}" emma:medium="tactile" emma:mode="ink">
            <msink:context xmlns:msink="http://schemas.microsoft.com/ink/2010/main" type="paragraph" rotatedBoundingBox="19920,9197 21503,9828 21220,10539 19637,990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2B2FC4C1-AB64-402E-916C-E21FB810AB62}" emma:medium="tactile" emma:mode="ink">
              <msink:context xmlns:msink="http://schemas.microsoft.com/ink/2010/main" type="line" rotatedBoundingBox="19920,9197 21503,9828 21220,10539 19637,9908"/>
            </emma:interpretation>
          </emma:emma>
        </inkml:annotationXML>
        <inkml:traceGroup>
          <inkml:annotationXML>
            <emma:emma xmlns:emma="http://www.w3.org/2003/04/emma" version="1.0">
              <emma:interpretation id="{498C7E4E-E076-4000-94B5-D8594F00F1FF}" emma:medium="tactile" emma:mode="ink">
                <msink:context xmlns:msink="http://schemas.microsoft.com/ink/2010/main" type="inkWord" rotatedBoundingBox="19920,9197 21503,9828 21220,10539 19637,9908"/>
              </emma:interpretation>
              <emma:one-of disjunction-type="recognition" id="oneOf0">
                <emma:interpretation id="interp0" emma:lang="en-US" emma:confidence="1">
                  <emma:literal>Vin</emma:literal>
                </emma:interpretation>
                <emma:interpretation id="interp1" emma:lang="en-US" emma:confidence="0">
                  <emma:literal>Vim</emma:literal>
                </emma:interpretation>
                <emma:interpretation id="interp2" emma:lang="en-US" emma:confidence="0">
                  <emma:literal>Win</emma:literal>
                </emma:interpretation>
                <emma:interpretation id="interp3" emma:lang="en-US" emma:confidence="0">
                  <emma:literal>bin</emma:literal>
                </emma:interpretation>
                <emma:interpretation id="interp4" emma:lang="en-US" emma:confidence="0">
                  <emma:literal>tin</emma:literal>
                </emma:interpretation>
              </emma:one-of>
            </emma:emma>
          </inkml:annotationXML>
          <inkml:trace contextRef="#ctx0" brushRef="#br0">63 257 6321,'-25'-37'4386,"25"37"-387,-20-34 0,9 18-1290,11 16-774,-10-21-387,10 21-516,0 0-258,0 0-258,0 0 0,0 0 0,0 0 0,0 0 0,0 0 0,3 19-129,4 4-129,6 11 129,-1 2 0,8 8 0,-2 4-129,3 6 0,-1-3-129,1 4 129,-3-7-258,0-1 129,-4-6-129,2-4 130,-2-10-130,-3-6 0,-2-5 0,-9-16 0,0 0 0,17 2 0,-11-17 0,3-18 0,-2-12 0,5-12 0,2-12 0,2-8 0,0-3 0,4-1 0,-2 2 0,-4 13 0,0 10 0,-5 13 0,0 13 0,-7 8 0,-2 22 0,0 0-388,0 14-1805,-2 8-2451,0 6-387,-1 3-129,3 8 0</inkml:trace>
          <inkml:trace contextRef="#ctx0" brushRef="#br0" timeOffset="468.0009">650 455 13803,'5'-23'4257,"6"-4"-774,-11 27-645,12 14-6321,-12-14-258,0 23-645,0-23 0</inkml:trace>
          <inkml:trace contextRef="#ctx0" brushRef="#br0" timeOffset="312.0006">594 613 14577,'16'0'4773,"-16"0"-129,6 18 0,-1 5-3096,-5-4-1032,7 10 0,-1-4-258,2 3 0,0-3-258,-1-5-387,5 3-774,-12-23-3354,0 23-129,0-23-258,0 0 0</inkml:trace>
          <inkml:trace contextRef="#ctx0" brushRef="#br0" timeOffset="842.4015">1068 599 14061,'41'12'4773,"-22"1"-129,-19-13 0,34 33-3354,-34-33-387,14 40-129,-14-23-258,-2 8-129,-10-2-258,-2-1-258,1 1 0,-1-5 0,14-18-129,-21 23 129,21-23 0,0 0 0,0-13 129,12-8 129,1-7 129,4 1 0,-1-5 0,6 3-129,-5 1 129,7 8 0,-5 4-128,4 13-130,0 3 0,4 5 0,2 15 0,-1 6 0,8 13-517,-17 4-4127,17 7-258,-4 0 129,0 3-516</inkml:trace>
        </inkml:traceGroup>
      </inkml:traceGroup>
    </inkml:traceGroup>
  </inkml:traceGroup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10-07T07:16:50.031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CE1A4123-373D-444C-BCFB-59516B1B4528}" emma:medium="tactile" emma:mode="ink">
          <msink:context xmlns:msink="http://schemas.microsoft.com/ink/2010/main" type="writingRegion" rotatedBoundingBox="24916,9473 24611,17159 20147,16981 20453,9295"/>
        </emma:interpretation>
      </emma:emma>
    </inkml:annotationXML>
    <inkml:traceGroup>
      <inkml:annotationXML>
        <emma:emma xmlns:emma="http://www.w3.org/2003/04/emma" version="1.0">
          <emma:interpretation id="{E19D0ECC-FBF0-4624-9A70-EC7585BCD373}" emma:medium="tactile" emma:mode="ink">
            <msink:context xmlns:msink="http://schemas.microsoft.com/ink/2010/main" type="paragraph" rotatedBoundingBox="24916,9473 24611,17159 22367,17069 22673,938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8AC246B9-76E0-4A62-A83F-31121CF633DC}" emma:medium="tactile" emma:mode="ink">
              <msink:context xmlns:msink="http://schemas.microsoft.com/ink/2010/main" type="line" rotatedBoundingBox="24916,9473 24611,17159 22367,17069 22673,9383"/>
            </emma:interpretation>
          </emma:emma>
        </inkml:annotationXML>
        <inkml:traceGroup>
          <inkml:annotationXML>
            <emma:emma xmlns:emma="http://www.w3.org/2003/04/emma" version="1.0">
              <emma:interpretation id="{A0531FEC-C27D-481A-B8B9-3F446B23CC07}" emma:medium="tactile" emma:mode="ink">
                <msink:context xmlns:msink="http://schemas.microsoft.com/ink/2010/main" type="inkWord" rotatedBoundingBox="22367,17069 22673,9383 24916,9473 24611,17159">
                  <msink:destinationLink direction="with" ref="{D1CC9581-D379-4FC4-B82B-51247B9101F4}"/>
                </msink:context>
              </emma:interpretation>
              <emma:one-of disjunction-type="recognition" id="oneOf0">
                <emma:interpretation id="interp0" emma:lang="en-US" emma:confidence="0">
                  <emma:literal>in</emma:literal>
                </emma:interpretation>
                <emma:interpretation id="interp1" emma:lang="en-US" emma:confidence="0">
                  <emma:literal>it</emma:literal>
                </emma:interpretation>
                <emma:interpretation id="interp2" emma:lang="en-US" emma:confidence="0">
                  <emma:literal>is</emma:literal>
                </emma:interpretation>
                <emma:interpretation id="interp3" emma:lang="en-US" emma:confidence="0">
                  <emma:literal>i</emma:literal>
                </emma:interpretation>
                <emma:interpretation id="interp4" emma:lang="en-US" emma:confidence="0">
                  <emma:literal>i.</emma:literal>
                </emma:interpretation>
              </emma:one-of>
            </emma:emma>
          </inkml:annotationXML>
          <inkml:trace contextRef="#ctx0" brushRef="#br0">5 114 10965,'-9'-25'4644,"7"-1"-129,2 26 129,11 0-2322,-11 0-903,34 19-387,-15 4-516,15 20 129,-4 5-258,8 13-129,-4 3 0,-4 7-129,-2-2-129,-5-1 129,-3-11 0,-2-8-129,-8-9 129,1-12 129,-6-12 0,-5-16-128,0 0-130,13-23 0,-11-16 0,5-9 0,0-20 0,7-8 0,2-8 0,4-1 0,1 6 0,-1 10 0,1 12 0,-10 9 0,6 23-130,-17 4-1547,18 21-3096,-18 11-258,4 15-129,-4 10-129</inkml:trace>
          <inkml:trace contextRef="#ctx0" brushRef="#br0" timeOffset="374.4007">683 595 11610,'-25'3'4386,"25"-3"-258,-23 25 129,7-14-2838,16 12-645,-7-7-129,7 9 0,5-7-129,13 3 0,-18-21-129,33 30-129,-11-21 0,-1 2 129,-3-8-129,1 1 129,-19-4-129,25-9 129,-17-7-129,0-4 129,-4-8-129,1-4-129,-5-4 130,0 2-259,0-1 0,-1 5-130,-5 8-257,-12-4-1032,18 26-3096,-21-6-516,5 10 258,0 8-645</inkml:trace>
          <inkml:trace contextRef="#ctx0" brushRef="#br0" timeOffset="764.4014">935 675 14319,'18'0'4902,"5"0"-387,-23 0 129,0 0-3612,7 12-387,-7-12 0,6 21-258,-6-21-129,0 31-129,0-15-129,0 1-129,0-1-129,0-16 129,0 25 129,0-25-129,0 0 129,16 0 129,-16 0 0,14-16 129,-9-3 0,4-3-129,-4-2 129,4 2-129,-2 1 0,4 3-129,-11 18 129,21-21-129,-21 21-129,31 1-129,-14 15 0,-2 0-387,11 11-516,-26-27-903,47 36-1806,-22-27-903,8-8 0,6-4-387,8-18 258</inkml:trace>
          <inkml:trace contextRef="#ctx0" brushRef="#br0" timeOffset="1123.202">1613 442 14061,'25'-86'4773,"-22"60"-129,-3 8 0,0 18-2967,0 0-774,9 34-258,-7-1-129,7 14-129,-2 2-129,2 8 1,-4 6-259,2-1 0,-1-3 0,-6-6 0,5-7-259,-5-9 1,4-8-129,-4-29 129,0 0-129,0 0 129,19-18-129,-13-14 387,-5-7 0,-1-2 0,0 0 129,0 6 129,-7 3 129,2 8-258,3 7 129,2 17 0,16-16 0,14 16-129,11 0 0,7 0-129,11 0-129,3 0-258,11 1-1290,-14-1-2967,-4 0-258,-19 0 0,-11 0-258</inkml:trace>
          <inkml:trace contextRef="#ctx0" brushRef="#br0" timeOffset="20592.0362">574 1701 9417,'-19'-21'4128,"-8"6"0,27 15-387,-16 0-2064,-4 0-645,20 0 0,-25 11-387,17 10 0,-8-3-258,5 12-129,-3 1 0,5 8 0,0 0 129,9 5-258,-2-3 258,4 0-258,7-3 0,9-5-129,1-2 129,8-6-129,-2-4 0,3-3 129,-1-6-129,3-1 387,-7-8 0,6-1 0,-10-4 129,4-5 129,-7-12-129,4-4 0,-8-13-128,6-1-388,-7-11 0,1-4 0,-5-5 0,-1 0 0,-4-2 0,-2 6 0,-2 3 0,-11 9 0,-1 8 0,-4 6 0,2 14 0,-9 1-130,25 12-1934,-30 16-2709,18 5-258,-3-1 0,8 7-258</inkml:trace>
          <inkml:trace contextRef="#ctx0" brushRef="#br0" timeOffset="29219.8514">306 3076 10965,'0'0'4128,"8"-7"258,8 7-516,9 2-2193,-9-2-774,18 3 0,-9-3 0,14 7-258,-5-5-129,10 5-129,-4-5 0,4 5 0,-5-3-129,0 1 0,-7-1 258,-1 1-516,-8-3 129,-4 3-129,-19-5 387,23 7-387,-23-7 387,4 16-387,-4-16-129,-12 34 258,-8-7 0,-5 6 0,-9 8-258,-8 7 129,-8 6-129,-5 4 129,-4 5 0,2-6 129,2-4-129,9-9 0,5-6 0,9-10 129,10-10 0,22-18 0,-21 13 0,21-13 1,0 0-130,11-4 0,-11 4 0,32-7 0,-11 3 0,8 4 0,4 0 0,6 6 0,9 3 0,4-1 0,7 0 0,5 0 0,3-2 0,-1-1 0,-2-1 0,-7 1 0,-7-3 0,-11 1 0,-9 3 0,-7-5 0,-23-1 0,24 9 0,-24-9 0,0 0 0,0 0 0,0 0 0,3 16 0,-3-16-4258,-9 7-773,9-7-129,-21 15-387</inkml:trace>
          <inkml:trace contextRef="#ctx0" brushRef="#br0" timeOffset="30982.6545">640 5266 8127,'2'-23'4257,"-2"23"129,0 0-258,0-25-1548,0 25-516,0 0-645,0 0-258,0 0-258,14 26-129,-9-2-129,8 13-129,-8 6 0,6 15-258,-9 3 129,-2 12-129,0 0-129,-6 10 0,-3-5-129,0 1 130,2-6-130,4-8 0,3 0-388,-4-17-386,11 3-3096,-7-17-1161,0-4 258,0-10-645,-9-1 129</inkml:trace>
          <inkml:trace contextRef="#ctx0" brushRef="#br0" timeOffset="34882.6614">272 7014 11868,'0'-19'4644,"0"19"-129,21-18 0,-21 18-2967,53-9-645,-17 4-129,16 7-129,-1 1-129,10 8-129,-4-2-129,3 3 0,-8-1-129,-4 3 129,-7-3-129,-9 3 0,-9 0 129,-7 6-129,-13 5 129,-4 8-129,-19 8 0,-10 7 129,-11 7-258,-9 2 130,-9 2-130,-3-4 0,-2-7 0,7-7 0,6-11 0,10-6 0,10-8 0,8-6 0,23-10 0,-21 9 0,21-9 0,0 0 0,11 7 0,6-1 0,7-3 0,6 4 0,9 0 0,9 2 0,9-3 0,9 1 0,5-4 0,5 3 0,4-3 0,2 1 0,-2-1 0,-5-3 0,-7 6 0,-17-6 0,2 12-2065,-24-12-2837,-6 0-258,-23 0-387,7-14-129</inkml:trace>
        </inkml:traceGroup>
      </inkml:traceGroup>
    </inkml:traceGroup>
    <inkml:traceGroup>
      <inkml:annotationXML>
        <emma:emma xmlns:emma="http://www.w3.org/2003/04/emma" version="1.0">
          <emma:interpretation id="{0A32319C-17EF-4079-8487-F697A4A45B7B}" emma:medium="tactile" emma:mode="ink">
            <msink:context xmlns:msink="http://schemas.microsoft.com/ink/2010/main" type="paragraph" rotatedBoundingBox="20894,11072 21045,15118 20487,15139 20335,11093" alignmentLevel="2"/>
          </emma:interpretation>
        </emma:emma>
      </inkml:annotationXML>
      <inkml:traceGroup>
        <inkml:annotationXML>
          <emma:emma xmlns:emma="http://www.w3.org/2003/04/emma" version="1.0">
            <emma:interpretation id="{9CFF2BF4-8134-49A2-9E75-F3F0401664F2}" emma:medium="tactile" emma:mode="ink">
              <msink:context xmlns:msink="http://schemas.microsoft.com/ink/2010/main" type="line" rotatedBoundingBox="20894,11072 21045,15118 20487,15139 20335,11093"/>
            </emma:interpretation>
          </emma:emma>
        </inkml:annotationXML>
        <inkml:traceGroup>
          <inkml:annotationXML>
            <emma:emma xmlns:emma="http://www.w3.org/2003/04/emma" version="1.0">
              <emma:interpretation id="{3E887B64-3684-4262-A03C-C23B5D07CFDF}" emma:medium="tactile" emma:mode="ink">
                <msink:context xmlns:msink="http://schemas.microsoft.com/ink/2010/main" type="inkWord" rotatedBoundingBox="20894,11072 21045,15118 20487,15139 20335,11093"/>
              </emma:interpretation>
              <emma:one-of disjunction-type="recognition" id="oneOf1">
                <emma:interpretation id="interp5" emma:lang="en-US" emma:confidence="0">
                  <emma:literal>101</emma:literal>
                </emma:interpretation>
                <emma:interpretation id="interp6" emma:lang="en-US" emma:confidence="0">
                  <emma:literal>if,</emma:literal>
                </emma:interpretation>
                <emma:interpretation id="interp7" emma:lang="en-US" emma:confidence="0">
                  <emma:literal>ion</emma:literal>
                </emma:interpretation>
                <emma:interpretation id="interp8" emma:lang="en-US" emma:confidence="0">
                  <emma:literal>i,</emma:literal>
                </emma:interpretation>
                <emma:interpretation id="interp9" emma:lang="en-US" emma:confidence="0">
                  <emma:literal>i</emma:literal>
                </emma:interpretation>
              </emma:one-of>
            </emma:emma>
          </inkml:annotationXML>
          <inkml:trace contextRef="#ctx0" brushRef="#br0" timeOffset="8330.4147">-2083 1694 10836,'-38'-16'3999,"21"16"129,-8 9-387,-7 9-2193,16 22-258,-9 0-258,10 18-258,-2-1 129,6 14-387,-1-5 0,10 4-129,2-10 0,2-3-129,6-11 0,12-10 387,-2-18-387,10-11 387,-3-14 1,7-13-646,-3-16 0,3-3 0,-6-11 0,-1-1 0,-7-2 0,-6-1 0,-8 3 0,-4-1 0,-16 2 0,-7 8 0,-4 4 0,-7 4 0,4 13 0,-9 1 0,20 20-2968,-15 11-1934,11 16 0,-2 7-387,9 14 0</inkml:trace>
          <inkml:trace contextRef="#ctx0" brushRef="#br0" timeOffset="11871.6209">-2147 3236 11352,'0'0'4386,"0"0"0,0 0-516,-20-14-2064,20 23-774,0-9-387,-3 37-129,-5-14-129,8 11 129,-3-2-258,3 7 0,0 0 0,0 8 0,7-3-129,4 4 0,1-2 0,4 1 0,2-7-129,1 0 129,3-8 0,1-4 0,-2-10 0,6-2 129,0-9 0,3-3 0,0-4 0,4 0 0,-6-15 129,4 1-257,-5-11-130,0-3 0,-8-10 0,-3-4 0,-5-8 0,-4-7 0,-5-7 0,-2-5 0,-4-1 0,-8 4 0,-8 6 0,-5 7 0,-8 6 0,-8 12 0,-6 12 0,-6 12 0,0 11 0,-10 0 0,15 19-646,-10-3-4385,15 11 129,2 0-258,14 7-129</inkml:trace>
          <inkml:trace contextRef="#ctx0" brushRef="#br0" timeOffset="8704.8153">-2181 3224 17286,'9'-18'5031,"-9"18"-129,0 0-129,0 0-4128,7 34-515,-5 3-130,-2 7 0,1 13 0,1 7 0,4 9 0,-1 2 0,2 2 0,0 1 0,-2-7 0,6 9-646,-11-18-4127,4-3-129,-4-16-129,1-2-258</inkml:trace>
          <inkml:trace contextRef="#ctx0" brushRef="#br0" timeOffset="12526.822">-2140 5015 13545,'7'-32'4644,"-7"32"-258,0 0 129,0-20-3354,0 20-387,0 0 0,0 20-129,0-4-129,7 11 0,-2 5-129,6 9 0,-2 5 0,3 5-257,-1 5-130,1 0 0,-1-2 0,-2 3 0,-2-6 0,-2 1 0,-3-6 0,-2-5 0,0-5 0,0-11-646,4 7-2708,-4-32-1677,0 23 0,0-23-258,0 0-387</inkml:trace>
        </inkml:traceGroup>
      </inkml:traceGroup>
    </inkml:traceGroup>
  </inkml:traceGroup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10-07T07:16:49.267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D1CC9581-D379-4FC4-B82B-51247B9101F4}" emma:medium="tactile" emma:mode="ink">
          <msink:context xmlns:msink="http://schemas.microsoft.com/ink/2010/main" type="inkDrawing" rotatedBoundingBox="22029,14871 22138,9231 22227,9233 22118,14873" semanticType="callout" shapeName="Other">
            <msink:sourceLink direction="with" ref="{7510BE42-9565-4A33-BC43-A08C63F65C97}"/>
            <msink:sourceLink direction="with" ref="{A0531FEC-C27D-481A-B8B9-3F446B23CC07}"/>
          </msink:context>
        </emma:interpretation>
      </emma:emma>
    </inkml:annotationXML>
    <inkml:trace contextRef="#ctx0" brushRef="#br0">98-23 9159,'2'-23'4128,"-2"23"258,0 0-387,0 0-1419,12 31-1161,-12-5-516,4 24 0,-4 3 0,5 24-258,-5 5-129,9 19 0,-6 9-129,4 13 0,-5 9 0,2 19 129,-4 14-129,-2 15 0,-10 3-128,-1 6-259,-5 5 0,4 10 0,0 6 0,5 2 0,2-9 0,2-4 0,-1 5 0,4 19 0,-1 3 0,-1-6 0,-5-4 0,1-3 0,-1 0 0,2-1 0,3-16 0,4-25 0,0-22 0,2-17 0,10-17 0,2-24 0,2-20 0,-5-25 0,5-5-1033,-16-41-2708,2 27-1419,-2-27 258,-9 0-516,-9-11 129</inkml:trace>
  </inkml:traceGroup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10-07T07:13:28.931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53E068B4-D59A-497F-BE94-026729BF2731}" emma:medium="tactile" emma:mode="ink">
          <msink:context xmlns:msink="http://schemas.microsoft.com/ink/2010/main" type="writingRegion" rotatedBoundingBox="8904,8534 17692,14286 16475,16145 7687,10394">
            <msink:destinationLink direction="with" ref="{1942C295-49CE-4D12-8BE0-C4FE06B85EAA}"/>
          </msink:context>
        </emma:interpretation>
      </emma:emma>
    </inkml:annotationXML>
    <inkml:traceGroup>
      <inkml:annotationXML>
        <emma:emma xmlns:emma="http://www.w3.org/2003/04/emma" version="1.0">
          <emma:interpretation id="{68484878-3220-4D4B-9457-318823B5F372}" emma:medium="tactile" emma:mode="ink">
            <msink:context xmlns:msink="http://schemas.microsoft.com/ink/2010/main" type="paragraph" rotatedBoundingBox="8904,8534 17692,14286 16475,16145 7687,1039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4711F81E-D7DB-416C-B090-DF452C66B3AC}" emma:medium="tactile" emma:mode="ink">
              <msink:context xmlns:msink="http://schemas.microsoft.com/ink/2010/main" type="line" rotatedBoundingBox="8904,8534 17692,14286 16475,16145 7687,10394"/>
            </emma:interpretation>
          </emma:emma>
        </inkml:annotationXML>
        <inkml:traceGroup>
          <inkml:annotationXML>
            <emma:emma xmlns:emma="http://www.w3.org/2003/04/emma" version="1.0">
              <emma:interpretation id="{51C80068-D7CC-4BC9-9E26-308F154733A5}" emma:medium="tactile" emma:mode="ink">
                <msink:context xmlns:msink="http://schemas.microsoft.com/ink/2010/main" type="inkWord" rotatedBoundingBox="8904,8534 12003,10563 10904,12244 7804,10215"/>
              </emma:interpretation>
              <emma:one-of disjunction-type="recognition" id="oneOf0">
                <emma:interpretation id="interp0" emma:lang="en-US" emma:confidence="0">
                  <emma:literal>It,</emma:literal>
                </emma:interpretation>
                <emma:interpretation id="interp1" emma:lang="en-US" emma:confidence="0">
                  <emma:literal>to,</emma:literal>
                </emma:interpretation>
                <emma:interpretation id="interp2" emma:lang="en-US" emma:confidence="0">
                  <emma:literal>t</emma:literal>
                </emma:interpretation>
                <emma:interpretation id="interp3" emma:lang="en-US" emma:confidence="0">
                  <emma:literal>"a</emma:literal>
                </emma:interpretation>
                <emma:interpretation id="interp4" emma:lang="en-US" emma:confidence="0">
                  <emma:literal>"'a</emma:literal>
                </emma:interpretation>
              </emma:one-of>
            </emma:emma>
          </inkml:annotationXML>
          <inkml:trace contextRef="#ctx0" brushRef="#br0">61 20 12126,'-46'-5'4515,"28"0"-258,18 5 387,0 0-2580,16-8-516,32 8-516,-2-1-258,31 1 0,6-2-129,29 2-257,13 0-388,26 5 0,4-5 0,10 6 0,1-3 0,-1 1 0,-8 1 0,-10-1 0,-17-1 0,-23-1 0,-20 3 0,-18-1 0,-17 1 0,-29-5 0,-3 13-775,-20-13-3998,-25 1-516,-13-1 387,-2 2-516</inkml:trace>
          <inkml:trace contextRef="#ctx0" brushRef="#br0" timeOffset="452.4008">1112 66 10965,'-37'0'4128,"19"8"-129,-5 4 0,-7 2-2451,19 17-516,-12-1-129,19 14 0,-6-3-258,10 9 129,5-9-129,20 5 0,0-14 0,10 2 0,-3-18 0,9-2 1,-7-14-646,2-5 0,-10-16 0,-2-8 0,-10-8 0,-4-6 0,-8-3 0,-2-2 0,-2 7 0,-14-2 0,-1 16 0,-21-3-646,8 23-4127,-7 7-387,1 9 258,-5 16-387</inkml:trace>
          <inkml:trace contextRef="#ctx0" brushRef="#br0" timeOffset="811.2015">1064 525 18834,'0'0'4902,"0"0"129,22 11-1031,-22-11-4000,8 43 0,0-11 0,8 11 0,-2 8 0,2 13 0,0 7 0,-2 20 0,0 5 0,-1 14 0,-3 1 0,-1 2 0,2-4 0,-4-11 0,4-13 0,-6-23 0,4-10 0,-9-34-1033,0-18-3998,0 0-258,0-23-129,0-27-387</inkml:trace>
          <inkml:trace contextRef="#ctx0" brushRef="#br0" timeOffset="9266.4163">2441 986 17028,'-18'0'4773,"2"11"129,16-11-258,9 25-3612,-9-25-644,46 34-388,-12-24 0,21 1 0,9-6 0,18-5 0,9 0 0,12-9 0,0-5 0,-7 0 0,-7 10 0,-27-5-2323,-15 9-2708,-31 0-258,-16 0-258</inkml:trace>
          <inkml:trace contextRef="#ctx0" brushRef="#br0" timeOffset="8938.8157">2539 1724 14835,'51'-49'4644,"-42"29"-258,-9 20 0,-26-32-2838,-12 32-903,-19 11-258,-7 10-258,-7 2 0,-2 9 0,4 4-129,8-1 129,12 3 0,17-3-258,14 1 387,18-1-258,14-1 129,27 2-129,14-8 129,18 1 0,5-10 0,15-1 129,-1-11-129,4-7 130,-3-2-259,-10-15 0,-11-8 0,-12-7 0,-12-4 0,-16-5 0,-14 0 0,-15 0 0,-4 4 0,-19 3 0,-5 7 0,-5 10 0,-4 11 0,0 8 0,-3 21 0,3 13 0,-1 10 0,3 15 0,-2 4 0,4 14 0,1 2 0,8 7 0,5 1 0,7-2 0,9-4 0,0-6 0,5-6 0,1-14 0,10-2-259,-16-28-3740,7-4-774,-7-23-129,0 0-258,3-18-258</inkml:trace>
        </inkml:traceGroup>
        <inkml:traceGroup>
          <inkml:annotationXML>
            <emma:emma xmlns:emma="http://www.w3.org/2003/04/emma" version="1.0">
              <emma:interpretation id="{28240442-B045-4FCE-BAC6-7A8B7815CCB4}" emma:medium="tactile" emma:mode="ink">
                <msink:context xmlns:msink="http://schemas.microsoft.com/ink/2010/main" type="inkWord" rotatedBoundingBox="14810,12770 17522,14545 16475,16145 13763,14370"/>
              </emma:interpretation>
              <emma:one-of disjunction-type="recognition" id="oneOf1">
                <emma:interpretation id="interp5" emma:lang="en-US" emma:confidence="0">
                  <emma:literal>in</emma:literal>
                </emma:interpretation>
                <emma:interpretation id="interp6" emma:lang="en-US" emma:confidence="0">
                  <emma:literal>is.</emma:literal>
                </emma:interpretation>
                <emma:interpretation id="interp7" emma:lang="en-US" emma:confidence="0">
                  <emma:literal>it.</emma:literal>
                </emma:interpretation>
                <emma:interpretation id="interp8" emma:lang="en-US" emma:confidence="0">
                  <emma:literal>010</emma:literal>
                </emma:interpretation>
                <emma:interpretation id="interp9" emma:lang="en-US" emma:confidence="0">
                  <emma:literal>040</emma:literal>
                </emma:interpretation>
              </emma:one-of>
            </emma:emma>
          </inkml:annotationXML>
          <inkml:trace contextRef="#ctx0" brushRef="#br0" timeOffset="195936.3442">6573 3478 12255,'-3'-39'4644,"-6"21"-129,9 18 129,-34-30-2838,34 30-774,-39 0-129,17 20-258,-10 5-129,6 14-258,-3 7 0,3 13 0,2 5-258,5 5 129,5 2 0,5-1-129,9-8 0,2-5 0,10-7 0,9-9 0,6-9 0,3-9 0,4-6 0,3-8 129,4-9 0,-2 0 0,-3-12 0,1-8 130,-6-10-259,-3-6 0,-7-13 0,-1-8 0,-9-11 0,-6-3 0,-5-7 0,0 3 0,-2 6 0,-8 6 0,-5 15 0,-4 7 0,-1 22 0,-12-2-1162,11 21-3611,-13 7-387,6 10 258,1 5-516</inkml:trace>
          <inkml:trace contextRef="#ctx0" brushRef="#br0" timeOffset="208088.7655">6541 4992 14964,'4'-20'4644,"-4"20"-258,0 0 129,0 0-3096,0 0-774,0 20-129,0-2-129,0 10 129,0 6-129,0 12-129,1 4-128,3 7-130,-2-2 0,3 4 0,-3-6 0,0 1 0,-1-6 0,3-7 0,-2-8 0,0-6 0,-1-4 0,-1-23 0,6 27-259,-6-27-1289,0 0-3096,0 0-258,26-4 0,-26 4-387</inkml:trace>
          <inkml:trace contextRef="#ctx0" brushRef="#br0" timeOffset="208650.3665">8688 5022 14448,'2'-41'4515,"-2"41"0,0 0-258,-11 0-3354,11 0-516,-23 36-129,9-6 0,3 9-129,1 6-129,2 6-129,5 6 258,3 2-258,2 0 129,12-2 0,2-8 129,9-1 0,1-8 258,8-8 0,-4-13-129,8-6 258,-8-13 0,6-4 0,-8-19-128,1-6-388,-8-13 0,0-8 0,-7-10 0,1-8 0,-6-5 0,-6 0 0,-3 2 0,-2 5 0,-14 7 0,-10 2 0,1 31 0,-16-4-4774,4 19-515,-6 2 258,9 9-516</inkml:trace>
        </inkml:traceGroup>
      </inkml:traceGroup>
    </inkml:traceGroup>
  </inkml:traceGroup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10-07T07:13:41.037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133486D3-E72A-4017-B99F-CC9DCB375A8E}" emma:medium="tactile" emma:mode="ink">
          <msink:context xmlns:msink="http://schemas.microsoft.com/ink/2010/main" type="writingRegion" rotatedBoundingBox="14239,9086 17889,9086 17889,10625 14239,10625">
            <msink:destinationLink direction="with" ref="{1942C295-49CE-4D12-8BE0-C4FE06B85EAA}"/>
            <msink:destinationLink direction="with" ref="{D62E14A3-0C05-4C9E-AB39-EF29A4B95640}"/>
          </msink:context>
        </emma:interpretation>
      </emma:emma>
    </inkml:annotationXML>
    <inkml:traceGroup>
      <inkml:annotationXML>
        <emma:emma xmlns:emma="http://www.w3.org/2003/04/emma" version="1.0">
          <emma:interpretation id="{77F2EFF9-7140-4F34-B7B0-6995A111857E}" emma:medium="tactile" emma:mode="ink">
            <msink:context xmlns:msink="http://schemas.microsoft.com/ink/2010/main" type="paragraph" rotatedBoundingBox="14239,9086 17889,9086 17889,10625 14239,10625" alignmentLevel="1"/>
          </emma:interpretation>
        </emma:emma>
      </inkml:annotationXML>
      <inkml:traceGroup>
        <inkml:annotationXML>
          <emma:emma xmlns:emma="http://www.w3.org/2003/04/emma" version="1.0">
            <emma:interpretation id="{012D7915-E258-4B2D-AC08-07EF3D37E8ED}" emma:medium="tactile" emma:mode="ink">
              <msink:context xmlns:msink="http://schemas.microsoft.com/ink/2010/main" type="line" rotatedBoundingBox="14239,9086 17889,9086 17889,10625 14239,10625"/>
            </emma:interpretation>
          </emma:emma>
        </inkml:annotationXML>
        <inkml:traceGroup>
          <inkml:annotationXML>
            <emma:emma xmlns:emma="http://www.w3.org/2003/04/emma" version="1.0">
              <emma:interpretation id="{DC3DC106-5F0D-4C50-845B-D2288B1349E9}" emma:medium="tactile" emma:mode="ink">
                <msink:context xmlns:msink="http://schemas.microsoft.com/ink/2010/main" type="inkWord" rotatedBoundingBox="14239,9586 15294,9586 15294,10499 14239,10499"/>
              </emma:interpretation>
              <emma:one-of disjunction-type="recognition" id="oneOf0">
                <emma:interpretation id="interp0" emma:lang="en-US" emma:confidence="0">
                  <emma:literal>•</emma:literal>
                </emma:interpretation>
                <emma:interpretation id="interp1" emma:lang="en-US" emma:confidence="0">
                  <emma:literal>q</emma:literal>
                </emma:interpretation>
                <emma:interpretation id="interp2" emma:lang="en-US" emma:confidence="0">
                  <emma:literal>@</emma:literal>
                </emma:interpretation>
                <emma:interpretation id="interp3" emma:lang="en-US" emma:confidence="0">
                  <emma:literal>Q</emma:literal>
                </emma:interpretation>
                <emma:interpretation id="interp4" emma:lang="en-US" emma:confidence="0">
                  <emma:literal>a</emma:literal>
                </emma:interpretation>
              </emma:one-of>
            </emma:emma>
          </inkml:annotationXML>
          <inkml:trace contextRef="#ctx0" brushRef="#br0">6497 159 12900,'-47'-27'4128,"15"27"-258,-16 0 0,-3 15-2709,-4 15-774,-6 2 0,4 9-129,-1-2 0,8 7 129,5-9-129,13 4 0,13-9 129,17-1-129,5-8 129,28 3 129,6-10 0,22 9 129,5-9-129,19 4 129,3-6-258,13-1 1,1-8-388,0-5 0,-4 0 0,-9-18 0,-11-5 0,-15-11 0,-15-5 0,-23-7-130,-19 0 130,-11-4-129,-24 4 0,-10 6 129,-7 7 129,-7 11-129,-3 12 129,1 11 1,0 17-130,5 16 0,1 9 0,6 10 0,2 4 0,10 7 0,2 2 0,12-2 0,8-2 0,9 0 0,8-3 0,13-6 0,19 3-259,-5-23-1547,33 5-2838,5-13-258,18-4 129,18-12-387</inkml:trace>
        </inkml:traceGroup>
        <inkml:traceGroup>
          <inkml:annotationXML>
            <emma:emma xmlns:emma="http://www.w3.org/2003/04/emma" version="1.0">
              <emma:interpretation id="{D17DF50F-8373-4A3A-BEDB-3C4E46CF08B4}" emma:medium="tactile" emma:mode="ink">
                <msink:context xmlns:msink="http://schemas.microsoft.com/ink/2010/main" type="inkWord" rotatedBoundingBox="16811,9086 17889,9086 17889,10625 16811,10625"/>
              </emma:interpretation>
              <emma:one-of disjunction-type="recognition" id="oneOf1">
                <emma:interpretation id="interp5" emma:lang="en-US" emma:confidence="0">
                  <emma:literal>5</emma:literal>
                </emma:interpretation>
                <emma:interpretation id="interp6" emma:lang="en-US" emma:confidence="0">
                  <emma:literal>@</emma:literal>
                </emma:interpretation>
                <emma:interpretation id="interp7" emma:lang="en-US" emma:confidence="0">
                  <emma:literal>9</emma:literal>
                </emma:interpretation>
                <emma:interpretation id="interp8" emma:lang="en-US" emma:confidence="0">
                  <emma:literal>&amp;</emma:literal>
                </emma:interpretation>
                <emma:interpretation id="interp9" emma:lang="en-US" emma:confidence="0">
                  <emma:literal>F</emma:literal>
                </emma:interpretation>
              </emma:one-of>
            </emma:emma>
          </inkml:annotationXML>
          <inkml:trace contextRef="#ctx0" brushRef="#br0" timeOffset="842.4015">8663-368 17028,'0'0'4902,"6"9"129,20 4-258,-4-8-3740,29 9-1033,13-8 0,22-1 0,6-5 0,9 0 0,4-7 0,-3-6 0,-1 13 0,-21-8-4774,-19 4-128,-31 4-387,-30 0-258</inkml:trace>
          <inkml:trace contextRef="#ctx0" brushRef="#br0" timeOffset="530.4009">9268 399 16125,'-41'-67'4773,"-11"38"129,-6 11-387,-26 6-3741,15 12-258,-8 9 0,4 17-129,-3 6-128,10 11-259,6 5 0,13 2 0,15 0 0,15-4 0,13-3 0,8-8 0,20-8 0,17-4 0,15-10 0,15-10 0,12-3 0,12-9 0,2-9 0,-2-8 0,-3-6 0,-10-7-130,-14-2 1,-20-4 0,-20 3 129,-19 2 0,-9 7 0,-16 8 129,-11 5 130,-7 13-259,-5 7 0,-3 21 0,-5 11 0,5 15 0,-3 6 0,6 9 0,2 8 0,5 4 0,7-1 0,9 0 0,7-5 0,9-4 0,0-5 0,9-13 0,10 0 0,-17-25-4000,14-3-902,-16-18 0,20 0-258,-18-11-129</inkml:trace>
        </inkml:traceGroup>
      </inkml:traceGroup>
    </inkml:traceGroup>
  </inkml:traceGroup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10-05T01:06:01.468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1BAAA1A0-6293-4CBF-BF3E-15E27DD4D3BD}" emma:medium="tactile" emma:mode="ink">
          <msink:context xmlns:msink="http://schemas.microsoft.com/ink/2010/main" type="writingRegion" rotatedBoundingBox="14525,9519 14593,9519 14593,10371 14525,10371"/>
        </emma:interpretation>
      </emma:emma>
    </inkml:annotationXML>
    <inkml:traceGroup>
      <inkml:annotationXML>
        <emma:emma xmlns:emma="http://www.w3.org/2003/04/emma" version="1.0">
          <emma:interpretation id="{A3E22363-FE41-41D2-A206-0A82A5757557}" emma:medium="tactile" emma:mode="ink">
            <msink:context xmlns:msink="http://schemas.microsoft.com/ink/2010/main" type="paragraph" rotatedBoundingBox="14525,9519 14593,9519 14593,10371 14525,1037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C55631C6-DD28-43C7-A3A4-4C36C2E83AD2}" emma:medium="tactile" emma:mode="ink">
              <msink:context xmlns:msink="http://schemas.microsoft.com/ink/2010/main" type="line" rotatedBoundingBox="14525,9519 14593,9519 14593,10371 14525,10371"/>
            </emma:interpretation>
          </emma:emma>
        </inkml:annotationXML>
        <inkml:traceGroup>
          <inkml:annotationXML>
            <emma:emma xmlns:emma="http://www.w3.org/2003/04/emma" version="1.0">
              <emma:interpretation id="{83FA14EA-F6F3-4023-BBCE-EFB9FF114A97}" emma:medium="tactile" emma:mode="ink">
                <msink:context xmlns:msink="http://schemas.microsoft.com/ink/2010/main" type="inkWord" rotatedBoundingBox="14525,9519 14593,9519 14593,10371 14525,10371"/>
              </emma:interpretation>
              <emma:one-of disjunction-type="recognition" id="oneOf0">
                <emma:interpretation id="interp0" emma:lang="en-US" emma:confidence="0">
                  <emma:literal>|</emma:literal>
                </emma:interpretation>
                <emma:interpretation id="interp1" emma:lang="en-US" emma:confidence="0">
                  <emma:literal>l</emma:literal>
                </emma:interpretation>
                <emma:interpretation id="interp2" emma:lang="en-US" emma:confidence="0">
                  <emma:literal>1</emma:literal>
                </emma:interpretation>
                <emma:interpretation id="interp3" emma:lang="en-US" emma:confidence="0">
                  <emma:literal>I</emma:literal>
                </emma:interpretation>
                <emma:interpretation id="interp4" emma:lang="en-US" emma:confidence="0">
                  <emma:literal>'</emma:literal>
                </emma:interpretation>
              </emma:one-of>
            </emma:emma>
          </inkml:annotationXML>
          <inkml:trace contextRef="#ctx0" brushRef="#br0">-1 34 15222,'4'-16'4902,"-4"16"0,0 0-387,-2-19-2322,2 19-1160,0 0-1033,0 0 0,0 0 0,2 9 0,-2-9 0,7 41 0,-2-4 0,4 13 0,-2 7 0,2 10 0,-2 4 0,0 2 0,-1 0 0,-1-7 0,-3-7 0,-2-9 0,0-4 0,0-9 0,0-5 0,0-7 0,0-2 0,0-23 0,0 20-3871,0-20-902,0 16-258,0-16-258</inkml:trace>
        </inkml:traceGroup>
      </inkml:traceGroup>
    </inkml:traceGroup>
  </inkml:traceGroup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10-07T07:13:42.815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7FB7603D-6A9B-4DCA-ABCB-CF253FC1BB26}" emma:medium="tactile" emma:mode="ink">
          <msink:context xmlns:msink="http://schemas.microsoft.com/ink/2010/main" type="writingRegion" rotatedBoundingBox="14708,11084 17626,11084 17626,13651 14708,13651">
            <msink:destinationLink direction="with" ref="{1942C295-49CE-4D12-8BE0-C4FE06B85EAA}"/>
          </msink:context>
        </emma:interpretation>
      </emma:emma>
    </inkml:annotationXML>
    <inkml:traceGroup>
      <inkml:annotationXML>
        <emma:emma xmlns:emma="http://www.w3.org/2003/04/emma" version="1.0">
          <emma:interpretation id="{767CD3A9-75CA-4307-9D25-DAAA2506BAC4}" emma:medium="tactile" emma:mode="ink">
            <msink:context xmlns:msink="http://schemas.microsoft.com/ink/2010/main" type="paragraph" rotatedBoundingBox="14708,11084 17626,11084 17626,12223 14708,1222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1D3D06C2-1A51-4669-AC0D-0E749FBA7A09}" emma:medium="tactile" emma:mode="ink">
              <msink:context xmlns:msink="http://schemas.microsoft.com/ink/2010/main" type="line" rotatedBoundingBox="14708,11084 17626,11084 17626,12223 14708,12223"/>
            </emma:interpretation>
          </emma:emma>
        </inkml:annotationXML>
        <inkml:traceGroup>
          <inkml:annotationXML>
            <emma:emma xmlns:emma="http://www.w3.org/2003/04/emma" version="1.0">
              <emma:interpretation id="{E2694EE8-2F16-4872-AA82-CC063A5D8910}" emma:medium="tactile" emma:mode="ink">
                <msink:context xmlns:msink="http://schemas.microsoft.com/ink/2010/main" type="inkWord" rotatedBoundingBox="14708,11317 14821,11317 14821,12223 14708,12223"/>
              </emma:interpretation>
              <emma:one-of disjunction-type="recognition" id="oneOf0">
                <emma:interpretation id="interp0" emma:lang="en-US" emma:confidence="0">
                  <emma:literal>|</emma:literal>
                </emma:interpretation>
                <emma:interpretation id="interp1" emma:lang="en-US" emma:confidence="0">
                  <emma:literal>I</emma:literal>
                </emma:interpretation>
                <emma:interpretation id="interp2" emma:lang="en-US" emma:confidence="0">
                  <emma:literal>l</emma:literal>
                </emma:interpretation>
                <emma:interpretation id="interp3" emma:lang="en-US" emma:confidence="0">
                  <emma:literal>1</emma:literal>
                </emma:interpretation>
                <emma:interpretation id="interp4" emma:lang="en-US" emma:confidence="0">
                  <emma:literal>'</emma:literal>
                </emma:interpretation>
              </emma:one-of>
            </emma:emma>
          </inkml:annotationXML>
          <inkml:trace contextRef="#ctx0" brushRef="#br0">6409 1883 17157,'18'-20'4773,"-18"20"0,0 0-129,0 0-3224,9 37-1420,-9-3 0,4 13 0,-4 4 0,3 11 0,-3 6 0,2 8 0,0 1 0,3 1 0,1-7 0,1-3 0,2-8 0,-1-6 0,5-12 0,-4-11 0,0-10 0,-9-21 0,9 29 0,-9-29-1807,-9 0-2966,-7-8-258,16 8 258,-32-19-645</inkml:trace>
        </inkml:traceGroup>
        <inkml:traceGroup>
          <inkml:annotationXML>
            <emma:emma xmlns:emma="http://www.w3.org/2003/04/emma" version="1.0">
              <emma:interpretation id="{DBD19E1E-1EBB-436B-A3D1-CC9A103BBE6F}" emma:medium="tactile" emma:mode="ink">
                <msink:context xmlns:msink="http://schemas.microsoft.com/ink/2010/main" type="inkWord" rotatedBoundingBox="17010,11901 17082,11070 17668,11121 17595,11952"/>
              </emma:interpretation>
              <emma:one-of disjunction-type="recognition" id="oneOf1">
                <emma:interpretation id="interp5" emma:lang="en-US" emma:confidence="0">
                  <emma:literal>0</emma:literal>
                </emma:interpretation>
                <emma:interpretation id="interp6" emma:lang="en-US" emma:confidence="0">
                  <emma:literal>O</emma:literal>
                </emma:interpretation>
                <emma:interpretation id="interp7" emma:lang="en-US" emma:confidence="0">
                  <emma:literal>o</emma:literal>
                </emma:interpretation>
                <emma:interpretation id="interp8" emma:lang="en-US" emma:confidence="0">
                  <emma:literal>a</emma:literal>
                </emma:interpretation>
                <emma:interpretation id="interp9" emma:lang="en-US" emma:confidence="0">
                  <emma:literal>D</emma:literal>
                </emma:interpretation>
              </emma:one-of>
            </emma:emma>
          </inkml:annotationXML>
          <inkml:trace contextRef="#ctx0" brushRef="#br0" timeOffset="842.4015">8800 1911 15093,'20'-19'4773,"-20"19"129,0 0-516,16-2-2709,-16 2-516,-13 26-516,-5 6-515,2 11-130,-5 7 0,3 10 0,4 1 0,9 3 0,5-4 0,16-3 0,12-5 0,19-13 0,11-14 0,13-16 0,4-9 0,0-23 0,-4-16 0,-9-13 0,-14-12 0,-14-4 0,-23-3 0,-11 0 0,-20 5 0,-19-1 0,-4 8 0,-24-7-1549,13 15-3224,-8-1-516,7 8 0,2-1-387</inkml:trace>
        </inkml:traceGroup>
      </inkml:traceGroup>
    </inkml:traceGroup>
    <inkml:traceGroup>
      <inkml:annotationXML>
        <emma:emma xmlns:emma="http://www.w3.org/2003/04/emma" version="1.0">
          <emma:interpretation id="{DD6F1892-C148-4F15-BE42-FA8FFF7F0E92}" emma:medium="tactile" emma:mode="ink">
            <msink:context xmlns:msink="http://schemas.microsoft.com/ink/2010/main" type="paragraph" rotatedBoundingBox="17220,12913 17380,12913 17380,13651 17220,13651" alignmentLevel="2"/>
          </emma:interpretation>
        </emma:emma>
      </inkml:annotationXML>
      <inkml:traceGroup>
        <inkml:annotationXML>
          <emma:emma xmlns:emma="http://www.w3.org/2003/04/emma" version="1.0">
            <emma:interpretation id="{B0E53B86-2D6C-4683-8BBD-85D21BCB998C}" emma:medium="tactile" emma:mode="ink">
              <msink:context xmlns:msink="http://schemas.microsoft.com/ink/2010/main" type="line" rotatedBoundingBox="17220,12913 17380,12913 17380,13651 17220,13651"/>
            </emma:interpretation>
          </emma:emma>
        </inkml:annotationXML>
        <inkml:traceGroup>
          <inkml:annotationXML>
            <emma:emma xmlns:emma="http://www.w3.org/2003/04/emma" version="1.0">
              <emma:interpretation id="{0D8447B1-50E7-4EC8-8771-E991AE9F8262}" emma:medium="tactile" emma:mode="ink">
                <msink:context xmlns:msink="http://schemas.microsoft.com/ink/2010/main" type="inkWord" rotatedBoundingBox="17220,12913 17380,12913 17380,13651 17220,13651"/>
              </emma:interpretation>
              <emma:one-of disjunction-type="recognition" id="oneOf2">
                <emma:interpretation id="interp10" emma:lang="en-US" emma:confidence="0">
                  <emma:literal>|</emma:literal>
                </emma:interpretation>
                <emma:interpretation id="interp11" emma:lang="en-US" emma:confidence="0">
                  <emma:literal>l</emma:literal>
                </emma:interpretation>
                <emma:interpretation id="interp12" emma:lang="en-US" emma:confidence="0">
                  <emma:literal>1</emma:literal>
                </emma:interpretation>
                <emma:interpretation id="interp13" emma:lang="en-US" emma:confidence="0">
                  <emma:literal>I</emma:literal>
                </emma:interpretation>
                <emma:interpretation id="interp14" emma:lang="en-US" emma:confidence="0">
                  <emma:literal>'</emma:literal>
                </emma:interpretation>
              </emma:one-of>
            </emma:emma>
          </inkml:annotationXML>
          <inkml:trace contextRef="#ctx0" brushRef="#br0" timeOffset="182442.3205">8921 3484 15996,'37'-25'5031,"-19"25"-129,-18 0-129,25 25-4128,-18 1-129,6 17 0,-8 3-128,4 11-388,-4 5 0,2 4 0,-3 2 0,1 1 0,-1-5 0,-1-9 0,1-3 0,-4-18-130,14 0-4514,-14-13-516,0-21 258,0 16-516</inkml:trace>
        </inkml:traceGroup>
      </inkml:traceGroup>
    </inkml:traceGroup>
  </inkml:traceGroup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10-07T07:17:21.763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7510BE42-9565-4A33-BC43-A08C63F65C97}" emma:medium="tactile" emma:mode="ink">
          <msink:context xmlns:msink="http://schemas.microsoft.com/ink/2010/main" type="inkDrawing" rotatedBoundingBox="22195,14493 22331,18109 22238,18113 22102,14497" shapeName="Other">
            <msink:destinationLink direction="with" ref="{D1CC9581-D379-4FC4-B82B-51247B9101F4}"/>
          </msink:context>
        </emma:interpretation>
      </emma:emma>
    </inkml:annotationXML>
    <inkml:trace contextRef="#ctx0" brushRef="#br0">27 45 7482,'-16'-31'4128,"2"12"0,14 19-129,0 0-1677,0 0-516,0 0-387,0 11-258,13 15-258,-6-1-129,9 18-129,-7 5 0,5 18-258,-9 7 0,1 19-129,-6 18 0,0 20 0,0 16 129,-2 16-129,-7 7 0,4 18 0,-3 14 0,8 7 0,-1-11-128,1-6-130,3-12 0,8-8 0,3-9 0,2-9 0,2-23 0,0-11 0,-2-9 0,-4-7 0,-1-8 0,-2-13 0,-2-10 0,-4-16 0,-1-12 0,-2-12 0,0-11 0,0-21 0,0 0-259,-12 0-1289,12 0-2580,-9-24-903,2 4 129,-4-9-645,6-3-129</inkml:trace>
  </inkml:traceGroup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10-07T07:13:31.193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8D358D0A-C3DE-48CD-9FFF-CB47BC4B2188}" emma:medium="tactile" emma:mode="ink">
          <msink:context xmlns:msink="http://schemas.microsoft.com/ink/2010/main" type="inkDrawing" rotatedBoundingBox="13943,7401 16407,7220 16411,7276 13947,7456" shapeName="Other"/>
        </emma:interpretation>
      </emma:emma>
    </inkml:annotationXML>
    <inkml:trace contextRef="#ctx0" brushRef="#br0">-1537 1786 13674,'4'-24'4773,"-4"24"-129,32-12 0,-16 0-2967,37 13-258,-1-1-258,37 0-386,17-3-775,46-1 0,27-8 0,28-2 0,10-6 0,12-1 0,-3-2 0,-6 3 0,-24 0 0,-39 6 0,-36 3 0,-32 4 0,-25 7 0,-31-1 0,-13 9 0,-38 0-4129,-10 8-902,-24-4-129,-8 4-258</inkml:trace>
  </inkml:traceGroup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10-07T07:13:32.769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997A3847-2E6B-4139-9C97-992823361B9E}" emma:medium="tactile" emma:mode="ink">
          <msink:context xmlns:msink="http://schemas.microsoft.com/ink/2010/main" type="writingRegion" rotatedBoundingBox="1539,7768 3183,8369 2908,9122 1264,8521"/>
        </emma:interpretation>
      </emma:emma>
    </inkml:annotationXML>
    <inkml:traceGroup>
      <inkml:annotationXML>
        <emma:emma xmlns:emma="http://www.w3.org/2003/04/emma" version="1.0">
          <emma:interpretation id="{1A45372D-DBD6-47D7-BAA6-EBE614EDCCDB}" emma:medium="tactile" emma:mode="ink">
            <msink:context xmlns:msink="http://schemas.microsoft.com/ink/2010/main" type="paragraph" rotatedBoundingBox="1539,7768 3183,8369 2908,9122 1264,852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060D6DC1-C0E0-43E4-905C-82FC18CA68CD}" emma:medium="tactile" emma:mode="ink">
              <msink:context xmlns:msink="http://schemas.microsoft.com/ink/2010/main" type="line" rotatedBoundingBox="1539,7768 3183,8369 2908,9122 1264,8521"/>
            </emma:interpretation>
          </emma:emma>
        </inkml:annotationXML>
        <inkml:traceGroup>
          <inkml:annotationXML>
            <emma:emma xmlns:emma="http://www.w3.org/2003/04/emma" version="1.0">
              <emma:interpretation id="{7E900720-DEDC-4464-AAD3-B2C9AD796625}" emma:medium="tactile" emma:mode="ink">
                <msink:context xmlns:msink="http://schemas.microsoft.com/ink/2010/main" type="inkWord" rotatedBoundingBox="1539,7768 3183,8369 2908,9122 1264,8521">
                  <msink:destinationLink direction="with" ref="{895E8EB8-801C-4E19-B497-1A61AA7992DE}"/>
                </msink:context>
              </emma:interpretation>
              <emma:one-of disjunction-type="recognition" id="oneOf0">
                <emma:interpretation id="interp0" emma:lang="en-US" emma:confidence="1">
                  <emma:literal>Vin</emma:literal>
                </emma:interpretation>
                <emma:interpretation id="interp1" emma:lang="en-US" emma:confidence="0.5">
                  <emma:literal>Vi n</emma:literal>
                </emma:interpretation>
                <emma:interpretation id="interp2" emma:lang="en-US" emma:confidence="0">
                  <emma:literal>Vis n</emma:literal>
                </emma:interpretation>
                <emma:interpretation id="interp3" emma:lang="en-US" emma:confidence="0">
                  <emma:literal>vis n</emma:literal>
                </emma:interpretation>
                <emma:interpretation id="interp4" emma:lang="en-US" emma:confidence="0">
                  <emma:literal>Via n</emma:literal>
                </emma:interpretation>
              </emma:one-of>
            </emma:emma>
          </inkml:annotationXML>
          <inkml:trace contextRef="#ctx0" brushRef="#br0">464-4149 11997,'0'0'4644,"0"0"-129,9 0 129,-9 0-2580,39 23-903,-23-1-129,20 17-129,-8-4-387,10 14 0,-4 2-258,5 8 0,-4 1 1,-1 3-259,-4-3 0,-5-5 0,-3-7 0,-5-7 0,-6-16 0,-11-25 0,18 2 0,-11-22 0,-3-24 0,4-15 0,-2-14 0,3-10 0,0-5 0,1-2 0,-1 6 0,0 6 0,2 15 0,-6 10 0,6 21 0,-11 2-904,0 30-3869,19-9-516,-19 9 387,20 23-645</inkml:trace>
          <inkml:trace contextRef="#ctx0" brushRef="#br0" timeOffset="483.6008">1196-3864 12384,'-22'-100'4902,"13"61"-387,2 11 129,2-3-1290,5 31-3225,0 0-2193,9 0-2193,-9 0-258,28 24-387,-8-5-258</inkml:trace>
          <inkml:trace contextRef="#ctx0" brushRef="#br0" timeOffset="327.6005">1217-3741 16512,'11'9'4644,"-10"14"129,1 0-516,3 14-3612,-5-1-258,8 7-129,-5-3-387,-3-11-645,13 5-2451,-12-15-1548,-1-19 258,0 0-516,0 0 0</inkml:trace>
          <inkml:trace contextRef="#ctx0" brushRef="#br0" timeOffset="858.0015">1555-3834 14061,'32'0'5031,"-5"16"-129,-13 4-129,-14-20-1806,19 41-2193,-17-13-515,7 8-259,-9-4 0,0 2 0,0-2 0,0-7 0,-5-4 0,5-21 0,-2 23 0,2-23 0,0 0 0,4-21 0,6-6 0,3 0 0,-1-5 0,2 2 0,-3 0 0,5 7 0,0 3 0,4 9 0,-1 11 0,6 6 0,4 13 0,-1 10 0,0 8 0,-1 4 0,5 18 0,-7-9-4129,-5 3-902,-3-9-387,7-1-129</inkml:trace>
        </inkml:traceGroup>
      </inkml:traceGroup>
    </inkml:traceGroup>
  </inkml:traceGroup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10-07T07:17:34.882"/>
    </inkml:context>
    <inkml:brush xml:id="br0">
      <inkml:brushProperty name="width" value="0.06667" units="cm"/>
      <inkml:brushProperty name="height" value="0.06667" units="cm"/>
      <inkml:brushProperty name="color" value="#177D36"/>
      <inkml:brushProperty name="fitToCurve" value="1"/>
    </inkml:brush>
    <inkml:brush xml:id="br1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01DC9E49-2EF2-4424-A84A-A9CCFF31186B}" emma:medium="tactile" emma:mode="ink">
          <msink:context xmlns:msink="http://schemas.microsoft.com/ink/2010/main" type="writingRegion" rotatedBoundingBox="779,11928 20741,12636 20527,18695 564,17987"/>
        </emma:interpretation>
      </emma:emma>
    </inkml:annotationXML>
    <inkml:traceGroup>
      <inkml:annotationXML>
        <emma:emma xmlns:emma="http://www.w3.org/2003/04/emma" version="1.0">
          <emma:interpretation id="{5BB76F71-1536-4418-B774-43F06B88304F}" emma:medium="tactile" emma:mode="ink">
            <msink:context xmlns:msink="http://schemas.microsoft.com/ink/2010/main" type="paragraph" rotatedBoundingBox="966,11935 7363,12162 7312,13604 914,1337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ED2612BB-DD86-43DE-AD75-84C12B510068}" emma:medium="tactile" emma:mode="ink">
              <msink:context xmlns:msink="http://schemas.microsoft.com/ink/2010/main" type="line" rotatedBoundingBox="966,11935 7363,12162 7312,13604 914,13377"/>
            </emma:interpretation>
          </emma:emma>
        </inkml:annotationXML>
        <inkml:traceGroup>
          <inkml:annotationXML>
            <emma:emma xmlns:emma="http://www.w3.org/2003/04/emma" version="1.0">
              <emma:interpretation id="{6F52805E-47FD-4E10-94AB-071C656047B1}" emma:medium="tactile" emma:mode="ink">
                <msink:context xmlns:msink="http://schemas.microsoft.com/ink/2010/main" type="inkWord" rotatedBoundingBox="966,11935 3691,12032 3656,13016 931,12920"/>
              </emma:interpretation>
              <emma:one-of disjunction-type="recognition" id="oneOf0">
                <emma:interpretation id="interp0" emma:lang="en-US" emma:confidence="1">
                  <emma:literal>when</emma:literal>
                </emma:interpretation>
                <emma:interpretation id="interp1" emma:lang="en-US" emma:confidence="0">
                  <emma:literal>When</emma:literal>
                </emma:interpretation>
                <emma:interpretation id="interp2" emma:lang="en-US" emma:confidence="0">
                  <emma:literal>wren</emma:literal>
                </emma:interpretation>
                <emma:interpretation id="interp3" emma:lang="en-US" emma:confidence="0">
                  <emma:literal>wen</emma:literal>
                </emma:interpretation>
                <emma:interpretation id="interp4" emma:lang="en-US" emma:confidence="0">
                  <emma:literal>Wren</emma:literal>
                </emma:interpretation>
              </emma:one-of>
            </emma:emma>
          </inkml:annotationXML>
          <inkml:trace contextRef="#ctx0" brushRef="#br0">21 56 15609,'-10'-34'4773,"10"34"129,-11-23-387,11 23-3096,0 0-516,0 11-387,0 5-386,0 14-130,4 4 0,1 8 0,2 10 0,0 5 0,2 3 0,0-1 0,-2 0 0,-2-6 0,2-5 0,-3-5 0,0-7 0,-1-10 0,1-6 0,-4-20 0,10 16 0,-10-16 0,0 0 0,25-22 0,-18 1 0,2-4 0,0-7 0,-2-2 0,-1 2 0,-1 4 0,-1 3 0,-1 5 0,-3 20 0,7-25 0,-7 25 0,18 0 0,-2 2 0,5 14 0,4 4 0,7 5 0,0 1 0,7 6 0,1 2 0,-5 0 0,-1-5 0,-6-3 0,-4-8 0,-3-4 0,-21-14 0,25 0 0,-16-14 0,0-18 0,-2-11 0,3-10 0,-1-9 0,2-10 0,0-1 0,-4 2 0,2 9 0,-6 7 0,3 14 0,-6 7 0,3 15 0,-5-3 0,2 22-3871,0 0-1418,11 7-129,-11-7-129</inkml:trace>
          <inkml:trace contextRef="#ctx0" brushRef="#br0" timeOffset="452.4008">920-195 16641,'-18'-59'5031,"7"38"129,11 21-387,-21-7-3611,17 26-1162,-5 15 0,6 16 0,-1 10 0,4 6 0,0 14 0,0 6 0,4 1 0,1-3 0,2-4 0,1-6 0,0-8 0,-2-11 0,-1-7 0,-1-12 0,-1-11 0,1-9 0,-4-16 0,0 0 0,16-16 0,-9-5 0,2-10 0,1-1 0,6-3 0,2-1 0,2 2 0,1 4 0,-1 5 0,1 7 0,0 8 0,-1 8 0,1 2 0,-3 12 0,-2 8 0,0 5 0,2 7 0,-9-5 0,12 19-1549,-12-21-3353,7 3-387,-16-28 129,37 25-387</inkml:trace>
          <inkml:trace contextRef="#ctx0" brushRef="#br0" timeOffset="811.2014">1455 533 12513,'22'-27'5031,"-22"27"-387,19-20 387,3 24-2838,-22-4-903,39 0-258,-14-2-258,12 2-515,-3-5-259,5-2 0,-7-6 0,0-3 0,-7-2 0,-7-3 0,-13 0 0,-5-1 0,-7 5 0,-16 4 0,-8 6 0,-4 5 0,-2 2 0,-3 14 0,5 8 0,5 5 0,5 5 0,10 1 0,14 5 0,1-1 0,21 2 0,7-3 0,12-1 0,-1-6 0,9 1 0,-6-17-775,14 13-1934,-14-26-2193,1 0 0,-6-18-258,4-6-258</inkml:trace>
          <inkml:trace contextRef="#ctx0" brushRef="#br0" timeOffset="1123.202">2128 451 14577,'18'-41'5031,"-18"41"0,0 0-258,19 0-2967,-19 0-774,13 28-515,-6-5-517,7 8 0,-3-1 0,-3 6 0,3 1 0,-4-7 0,-1-1 0,1-12 0,-7-17 0,16 16 0,-16-16 0,21-16 0,-7-10 0,2-4 0,0-6 0,4 6 0,-2-1 0,1 8 0,1 7 0,3 9 0,0 7 0,2 14 0,2 13 0,-8 0 0,20 26-1549,-15-12-3353,13 5-516,-5-8 129,12-3-645</inkml:trace>
        </inkml:traceGroup>
        <inkml:traceGroup>
          <inkml:annotationXML>
            <emma:emma xmlns:emma="http://www.w3.org/2003/04/emma" version="1.0">
              <emma:interpretation id="{BDC01CD3-62DD-4C67-A454-80B71CBE1664}" emma:medium="tactile" emma:mode="ink">
                <msink:context xmlns:msink="http://schemas.microsoft.com/ink/2010/main" type="inkWord" rotatedBoundingBox="4601,12448 7350,12545 7312,13604 4563,13506"/>
              </emma:interpretation>
              <emma:one-of disjunction-type="recognition" id="oneOf1">
                <emma:interpretation id="interp5" emma:lang="en-US" emma:confidence="1">
                  <emma:literal>9=0</emma:literal>
                </emma:interpretation>
                <emma:interpretation id="interp6" emma:lang="en-US" emma:confidence="0">
                  <emma:literal>q =O</emma:literal>
                </emma:interpretation>
                <emma:interpretation id="interp7" emma:lang="en-US" emma:confidence="0">
                  <emma:literal>q =0</emma:literal>
                </emma:interpretation>
                <emma:interpretation id="interp8" emma:lang="en-US" emma:confidence="0">
                  <emma:literal>q --0</emma:literal>
                </emma:interpretation>
                <emma:interpretation id="interp9" emma:lang="en-US" emma:confidence="0">
                  <emma:literal>q =o</emma:literal>
                </emma:interpretation>
              </emma:one-of>
            </emma:emma>
          </inkml:annotationXML>
          <inkml:trace contextRef="#ctx0" brushRef="#br0" timeOffset="2246.4039">3944 380 2967,'151'-34'4773,"-85"18"0,-16-2 0,-18-2-1032,-5 12-387,-27-14-774,0 22-645,-27-21-516,6 14-516,-18-2-387,-1 4-129,-9 1-129,-5 4 0,-4 4-128,1 8-130,-2 6 0,4 5 0,1 2 0,8 5 0,11 2 0,10 4-130,12-3 130,13 1 0,5 2-129,26-4 129,15 0 0,13-5 0,8-4 0,10-7 129,-1-6-129,3-8 0,-6-2 0,-6-14-129,-8-9 129,-13-6-129,-10-4 0,-10-8 0,-8-2 0,-9 0 258,-9 2-258,0 4 258,-14 3 0,-2 9 129,-7 7-129,0 13 1,-4 5-130,0 18 0,-3 10 0,3 15 0,-3 7 0,5 12 0,0 8 0,7 11 0,4 3 0,9 3 0,3 2 0,2-5 0,11-4 0,1-11 0,4-5 0,-7-25-646,20 2-4127,-17-19-387,4-8 258,-16-14-516</inkml:trace>
          <inkml:trace contextRef="#ctx0" brushRef="#br0" timeOffset="2496.0044">4702 490 16641,'12'-23'4902,"-12"23"258,29 0-258,-1 3-3870,-4 8-902,13 5-130,-2-2 0,6 2 0,-1-1 0,-1-7 0,2 5 0,-15-13-1033,15 0-3611,-41 0-387,23-4 0,-23 4-258</inkml:trace>
          <inkml:trace contextRef="#ctx0" brushRef="#br0" timeOffset="2683.2047">4755 623 15351,'-16'11'5031,"2"9"-129,14-20-129,0 0-3741,27 28-129,-4-21-387,21 6-257,13-6-259,9-7-775,25 2-3224,-4-2-774,9-8-258,-2-6-258,4-2-258</inkml:trace>
          <inkml:trace contextRef="#ctx0" brushRef="#br0" timeOffset="4617.6081">6104 371 12255,'0'-23'4773,"0"23"-129,-13-18-129,-10 2-2193,23 16-1032,-33 0-387,15 5-645,-9 8 129,4 6-258,-6 6-129,5 4 129,-1 6-129,5 6-129,2 0 0,8 2 258,4 1-129,6 2 129,7-1 0,13-1 0,8-3 0,10 2 129,4-9 0,10-6 1,1-10-259,6-7 0,-5-11 0,-1-6 0,-10-15 0,-4-11 0,-11-5 0,-8-10 0,-11-6 0,-9-4 0,-6-2 0,-15-1 0,-9 3 0,-6 4 0,-5 8 0,-7 4 0,4 20 0,-11-2 0,8 21-5032,3 2-257,14 21 129,3 10-387</inkml:trace>
        </inkml:traceGroup>
      </inkml:traceGroup>
    </inkml:traceGroup>
    <inkml:traceGroup>
      <inkml:annotationXML>
        <emma:emma xmlns:emma="http://www.w3.org/2003/04/emma" version="1.0">
          <emma:interpretation id="{7A4F26F4-4643-4D0B-8723-72AC11448302}" emma:medium="tactile" emma:mode="ink">
            <msink:context xmlns:msink="http://schemas.microsoft.com/ink/2010/main" type="paragraph" rotatedBoundingBox="702,13698 8984,13705 8983,15170 701,1516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F720CACC-4446-4CF2-8069-F0E672FAA306}" emma:medium="tactile" emma:mode="ink">
              <msink:context xmlns:msink="http://schemas.microsoft.com/ink/2010/main" type="line" rotatedBoundingBox="702,13698 8984,13705 8983,15170 701,15163"/>
            </emma:interpretation>
          </emma:emma>
        </inkml:annotationXML>
        <inkml:traceGroup>
          <inkml:annotationXML>
            <emma:emma xmlns:emma="http://www.w3.org/2003/04/emma" version="1.0">
              <emma:interpretation id="{E7CA5E24-64E2-477E-8FFE-BE27A77E4B39}" emma:medium="tactile" emma:mode="ink">
                <msink:context xmlns:msink="http://schemas.microsoft.com/ink/2010/main" type="inkWord" rotatedBoundingBox="702,13698 2530,13700 2528,15005 701,15004"/>
              </emma:interpretation>
              <emma:one-of disjunction-type="recognition" id="oneOf2">
                <emma:interpretation id="interp10" emma:lang="en-US" emma:confidence="0">
                  <emma:literal>the</emma:literal>
                </emma:interpretation>
                <emma:interpretation id="interp11" emma:lang="en-US" emma:confidence="0">
                  <emma:literal>The</emma:literal>
                </emma:interpretation>
                <emma:interpretation id="interp12" emma:lang="en-US" emma:confidence="0">
                  <emma:literal>"The</emma:literal>
                </emma:interpretation>
                <emma:interpretation id="interp13" emma:lang="en-US" emma:confidence="0">
                  <emma:literal>"the</emma:literal>
                </emma:interpretation>
                <emma:interpretation id="interp14" emma:lang="en-US" emma:confidence="0">
                  <emma:literal>'The</emma:literal>
                </emma:interpretation>
              </emma:one-of>
            </emma:emma>
          </inkml:annotationXML>
          <inkml:trace contextRef="#ctx0" brushRef="#br0" timeOffset="8174.4143">-244 1874 12642,'-9'-19'4773,"9"19"-258,23-23 129,11 23-2838,-7-8-516,26 8-387,-3-10-129,23 8-129,5-7-387,10 6 0,-3-3-129,0 3 1,-6 3-130,-12 0-259,-8 1-515,-25-1-1419,-11 0-2451,-23 0-258,0 0-129,0 0-258</inkml:trace>
          <inkml:trace contextRef="#ctx0" brushRef="#br0" timeOffset="9625.2169">107 1469 15867,'14'-18'4773,"-14"18"129,0 0-387,12 10-3741,3 19-258,1 8-258,-2 10-903,16 13-3612,-12 13-516,-2 11 0,-4 5-387</inkml:trace>
          <inkml:trace contextRef="#ctx0" brushRef="#br0" timeOffset="8424.0148">251 1744 15093,'-4'41'5031,"2"-12"-129,2 21-258,0 1-3741,2 24 0,-2 1-258,4 10 1,-4-3-646,0 3 0,0-2 0,-2-15 0,-2-3 0,-4-18-517,8 2-515,-16-29-2322,12 0-1677,4-21 258,0 0-516,0 0 0</inkml:trace>
          <inkml:trace contextRef="#ctx0" brushRef="#br0" timeOffset="8798.4154">374 2171 15351,'23'-80'5031,"-16"61"-129,-7 19-258,0 0-3354,0 0-516,19 34-258,-11-1-257,4 14-259,0 4 0,1 6 0,-1 5 0,1-1 0,-3-2 0,-2-4 0,-1-5 0,-2-11 0,0-5 0,-1-11 0,-1-7 0,-3-16 0,0 0 0,20 0 0,-7-18 0,3-3 0,-2-6 0,4 2 0,1 0 0,1 2 0,-3 5 0,1 8 0,-2 6 0,4 4 0,1 12 0,1 8 0,-1 5 0,-3 2 0,7 12-646,-18-7-3998,14 2-516,-7-10 258,4-2-645</inkml:trace>
          <inkml:trace contextRef="#ctx0" brushRef="#br0" timeOffset="9219.6162">1196 2556 15222,'17'-20'5031,"-17"20"0,16 0-516,7 2-3612,-23-2-129,34 7-258,-14-7-129,5 4-258,-2-4 130,0 0-259,0-4 0,0-7 0,-5-5 0,-2-1 0,-5-8 0,-6 0 0,-5-4 0,0 6 0,-14 4 0,-11 4 0,-5 10 0,-4 5 0,-2 12 0,-1 12 0,1 9 0,4 3 0,7 7 0,8-1 0,11 1 0,6-2-130,13-5 260,13-6-260,12-3 130,6-10-258,15-4-387,-16-13-2451,14 0-1806,-9-7 0,-7-4-387,-17-5-258</inkml:trace>
        </inkml:traceGroup>
        <inkml:traceGroup>
          <inkml:annotationXML>
            <emma:emma xmlns:emma="http://www.w3.org/2003/04/emma" version="1.0">
              <emma:interpretation id="{1390339F-B078-4DBC-B77D-551C66537BAC}" emma:medium="tactile" emma:mode="ink">
                <msink:context xmlns:msink="http://schemas.microsoft.com/ink/2010/main" type="inkWord" rotatedBoundingBox="3134,13775 8984,13780 8983,15170 3133,15165"/>
              </emma:interpretation>
              <emma:one-of disjunction-type="recognition" id="oneOf3">
                <emma:interpretation id="interp15" emma:lang="en-US" emma:confidence="1">
                  <emma:literal>transistor</emma:literal>
                </emma:interpretation>
                <emma:interpretation id="interp16" emma:lang="en-US" emma:confidence="0">
                  <emma:literal>trans into</emma:literal>
                </emma:interpretation>
                <emma:interpretation id="interp17" emma:lang="en-US" emma:confidence="0">
                  <emma:literal>trans is for</emma:literal>
                </emma:interpretation>
                <emma:interpretation id="interp18" emma:lang="en-US" emma:confidence="0">
                  <emma:literal>trans istor</emma:literal>
                </emma:interpretation>
                <emma:interpretation id="interp19" emma:lang="en-US" emma:confidence="0">
                  <emma:literal>trans is to</emma:literal>
                </emma:interpretation>
              </emma:one-of>
            </emma:emma>
          </inkml:annotationXML>
          <inkml:trace contextRef="#ctx0" brushRef="#br0" timeOffset="11232.0197">2179 2527 15351,'5'-19'4902,"15"13"-129,8 4-387,15 2-3870,3 0-387,2-1-1161,16 1-3225,-9 0-387,-1-2-129,-8 0-387</inkml:trace>
          <inkml:trace contextRef="#ctx0" brushRef="#br0" timeOffset="11060.4194">2387 1896 15996,'5'-64'5160,"-1"46"-129,-4 18-129,0 0-3741,0 0-644,4 9-517,-4 25 0,3 17 0,-1 15 0,3 16 0,1 8 0,1 12 0,0-1 0,0 1 0,2-8 0,0-9 0,0-10 0,-4-15 0,2-6 0,-5-19 0,3 6-1033,-5-41-3998,-11 23-129,-5-23 0,16 0-387</inkml:trace>
          <inkml:trace contextRef="#ctx0" brushRef="#br0" timeOffset="10732.8188">2327 2675 11868,'21'-7'5160,"-21"7"-645,20-7 387,-20 7-2838,0 0-1032,28-2-129,-28 2-387,16-7-258,-16 7 0,16-11-129,-16 11 0,18-23-129,-18 23-387,16-43-1290,-11 20-2838,-1-4-387,-4 1 0,0-1-258</inkml:trace>
          <inkml:trace contextRef="#ctx0" brushRef="#br0" timeOffset="11731.2206">2745 2584 16383,'51'2'4773,"-28"-2"387,6 0-516,-11-6-3870,12 1 129,-7-9-773,5 0-130,-6-8 0,1-3 0,-5-5 0,-2-4 0,-6 1 0,-6-3 0,-4 6 0,-2 1 0,-9 8 0,-10 5-259,2 7-128,-10 2 0,4 7 129,-2 0 0,6 2 129,2 1 0,19-3 129,-18 9 129,18-9 0,0 0 129,12 2-129,8-2 258,1 0-129,6 0 0,1 0 1,3 0-259,-1 0 0,2 0 0,-4 4 0,1 3 0,-3 3 0,1 6 0,0 2 0,-4 3 0,-4 4 0,-1 4 0,-2 3 0,-5-2 0,1 13-1033,-12-11-3224,2 3-903,2-6 129,6-2-258,5-11-516</inkml:trace>
          <inkml:trace contextRef="#ctx0" brushRef="#br0" timeOffset="12121.2213">3691 2376 12255,'-55'-36'5031,"26"24"-387,4 8 258,-12-6-3096,37 10-387,-34 14-387,27 5-387,-4 1-387,8 8 0,-1 1-129,4 3-258,0 5 129,2-3-258,7 0 0,0-4-129,3 0 129,-1-10-129,2-2 0,-13-18 387,24 12 129,-24-12 0,24-10 387,-10-6-129,-5-11 129,5 6 129,-2-8-515,4 6-130,-1 3 0,2 6 0,3 3 0,-1 10 0,3 1 0,-3 10 0,10 13-130,-29-23-3869,32 32-1032,-11-21-129,6-2-258,-2-9-129</inkml:trace>
          <inkml:trace contextRef="#ctx0" brushRef="#br0" timeOffset="12792.0224">4075 2378 15351,'0'-20'5031,"-2"2"-129,2 18 0,0 0-3483,-3 25-516,3-5-644,10 7-259,1 1 0,2 6 0,-1 0 0,-1-4 0,1-2 0,-3-6-130,2-5-128,-11-17 0,16 9 129,-16-9 129,18-19 129,-11-4 258,0-8-128,2-1-259,-2-3 0,3 6 0,-2 1 0,2 6 0,-10 22 0,23-19 0,-23 19 0,27 14 0,-9 13 0,-2 0 0,12 8 0,-1-12-1162,19 9-128,-5-23-645,32 5 129,-14-21 0,31 0-129,-17-23 903,15 1 516,-15-4 774,-17-8 516,-6 14 645,-36-12 258,-1 18 0,-31-10 0,0 24-258,-30-9-516,9 16-258,-9 0-258,9 4-129,3 8-129,12 6-129,9 0 0,10 1 0,5 1 0,16 1 0,11-1 0,10-1 0,7 1 129,6 1-129,-2-1 130,0-1-130,-5 3 0,-4-3 0,-9 1 0,-6 1 0,-12-3 0,-7 0 0,-5-18 0,-9 27 0,-14-19 0,-5-2 0,-6-3 0,-10-3 0,3 0-259,-11-5-773,22 5-1161,-9-7-2709,14-4 0,5-1-129,20 12-387</inkml:trace>
          <inkml:trace contextRef="#ctx0" brushRef="#br0" timeOffset="13010.4228">5632 2298 16512,'30'33'5160,"-27"-9"0,4 9-387,-7-4-3611,2 14-1162,-2-6 0,4 0 0,1-1 0,-5-11 0,13 9-2065,-13-34-2708,0 0-516,0 0 258,-6-9-387</inkml:trace>
          <inkml:trace contextRef="#ctx0" brushRef="#br0" timeOffset="13150.8231">5578 2221 14835,'-14'-80'4773,"10"53"-258,3 10-258,1 17-3483,0 0-1419,12 9-3612,-12-9-129,30 30-387,1-12-129</inkml:trace>
          <inkml:trace contextRef="#ctx0" brushRef="#br0" timeOffset="13462.8236">6115 2241 15222,'22'3'4902,"-22"15"-129,-13-4-258,-15-3-3354,5 10-645,-6-3-258,8 3 0,1-3-129,10-2 0,10-16-129,0 27 129,14-16 0,14-1 129,4 1 0,9 3-128,0 0-130,5 4 0,-6 0 0,-1 2 0,-11-3 0,-3 3 0,-14-2 0,-8 0 0,-3-18 0,-26 28 0,-6-17 0,-16-6 0,5 9-517,-23-14-4385,11 0-258,-2-5 129,13-8-387</inkml:trace>
          <inkml:trace contextRef="#ctx0" brushRef="#br0" timeOffset="13728.0241">6699 1551 17802,'23'-18'5289,"-2"16"-258,-21 2-386,11 44-4645,-11 3 0,7 22 0,-3 13 0,6 16 0,-1 8 0,4 7 0,1 0 0,0-4 0,0-8 0,-3-22 0,1-14 0,-12-27 0,9-1-1807,-18-33-2966,9-4-387,-30-23 129,9-8-129</inkml:trace>
          <inkml:trace contextRef="#ctx0" brushRef="#br0" timeOffset="14086.8247">6644 2387 12642,'-45'-50'4902,"35"32"-387,10 18 258,10-28-2064,36 26-1290,1-12-645,24 8-258,4-6-129,8 3-257,1-2-130,-4 2 0,-13 0 0,-10 2 0,-16 4 0,-21 3 0,-20 0 0,0 0 0,-18 21 0,-9-3 0,4 9 0,-2 5 0,4 5 0,9 0 0,6 4 0,6-2 0,13-7 0,8-3 0,2-8 0,4-7 0,-6-10 0,2-4 0,-7-13 0,-7-8 0,-5-4 0,-8-12 0,4 17-1162,-14-15-3869,7 6-129,-6 3 129,13 26-387</inkml:trace>
          <inkml:trace contextRef="#ctx0" brushRef="#br0" timeOffset="14508.0255">7357 2445 17544,'50'25'5031,"-22"-21"0,11 1 0,-8-5-4901,17 0-130,-6-7 0,5-5 0,-6-8 0,-4-5 0,-5-7 0,-7-5 0,-6-8 0,-10-5 0,-7-1 0,-2-1 0,-12 6 0,-4 2 0,-4 10 0,-5 9 0,4 11 0,-6 8 0,7 6-259,1 9 1,19-9 0,-14 30 129,14-30 258,7 25 0,9-18 129,11-1 130,1-6-388,6 0 0,-4 0 0,4 0 0,-8 0 0,3 0 0,-6 2 0,0 12 0,-5 4 0,2 8 0,-3 6 0,-1 7 0,0 6 0,-5 1 0,9 13-1162,-20-11-3869,1 5-258,-2-5-129,-7-3-645</inkml:trace>
        </inkml:traceGroup>
      </inkml:traceGroup>
    </inkml:traceGroup>
    <inkml:traceGroup>
      <inkml:annotationXML>
        <emma:emma xmlns:emma="http://www.w3.org/2003/04/emma" version="1.0">
          <emma:interpretation id="{58C4554B-91C2-4A44-B18C-C795575B3C37}" emma:medium="tactile" emma:mode="ink">
            <msink:context xmlns:msink="http://schemas.microsoft.com/ink/2010/main" type="paragraph" rotatedBoundingBox="1127,14705 20645,15426 20552,17922 1034,17200" alignmentLevel="1"/>
          </emma:interpretation>
        </emma:emma>
      </inkml:annotationXML>
      <inkml:traceGroup>
        <inkml:annotationXML>
          <emma:emma xmlns:emma="http://www.w3.org/2003/04/emma" version="1.0">
            <emma:interpretation id="{DBABA3F3-7588-401C-8392-F205BAC052F0}" emma:medium="tactile" emma:mode="ink">
              <msink:context xmlns:msink="http://schemas.microsoft.com/ink/2010/main" type="line" rotatedBoundingBox="1127,14705 20645,15426 20552,17922 1034,17200"/>
            </emma:interpretation>
          </emma:emma>
        </inkml:annotationXML>
        <inkml:traceGroup>
          <inkml:annotationXML>
            <emma:emma xmlns:emma="http://www.w3.org/2003/04/emma" version="1.0">
              <emma:interpretation id="{18541E39-41DF-4F3E-A303-C395C15E7C6C}" emma:medium="tactile" emma:mode="ink">
                <msink:context xmlns:msink="http://schemas.microsoft.com/ink/2010/main" type="inkWord" rotatedBoundingBox="1096,15293 3524,15353 3501,16298 1073,16238"/>
              </emma:interpretation>
              <emma:one-of disjunction-type="recognition" id="oneOf4">
                <emma:interpretation id="interp20" emma:lang="en-US" emma:confidence="1">
                  <emma:literal>combination</emma:literal>
                </emma:interpretation>
                <emma:interpretation id="interp21" emma:lang="en-US" emma:confidence="0">
                  <emma:literal>Combination</emma:literal>
                </emma:interpretation>
                <emma:interpretation id="interp22" emma:lang="en-US" emma:confidence="0">
                  <emma:literal>combinations</emma:literal>
                </emma:interpretation>
                <emma:interpretation id="interp23" emma:lang="en-US" emma:confidence="0">
                  <emma:literal>Combinations</emma:literal>
                </emma:interpretation>
                <emma:interpretation id="interp24" emma:lang="en-US" emma:confidence="0">
                  <emma:literal>combinative</emma:literal>
                </emma:interpretation>
              </emma:one-of>
            </emma:emma>
          </inkml:annotationXML>
          <inkml:trace contextRef="#ctx0" brushRef="#br0" timeOffset="15600.0274">370 3536 6321,'18'-9'4644,"-18"-13"-516,-16 15 387,-7 2-1548,5 10-1161,-23-1-387,14 17-387,-12-5-258,12 13-258,-5 1 0,15 9-387,1-2 129,10 6-129,4-2 0,6-2 0,12-3 129,11-4-129,3-6 129,11-4 0,0-10 0,10-5 0,-3-7 0,6-3 0,-6-13 0,-2-4-129,-7-6 0,-5-3 0,-9-1-129,-9 0 0,-9 1 129,-7 6-129,0 3-129,0 20 129,-27-19-129,10 19 129,-1 3 0,3 13-129,5 4 0,4 7 129,6-1 0,2 5-129,12-1 129,6 0 0,9-1 129,1-6 0,5-5 0,6-8 129,-3-6 0,1-4 130,-4-11-388,-1-8 0,-11-14 0,-3 0 0,-11-5 0,-8-4 0,-2-1 0,-15 2 0,-6 5 0,-3 3 0,-1 10 0,-4-1 0,12 19-775,-18 0-3869,36 5-516,-30 5 129,30-5-387</inkml:trace>
          <inkml:trace contextRef="#ctx0" brushRef="#br0" timeOffset="16114.8283">1025 3639 15222,'67'0'5031,"-44"9"-129,2 7-129,-25-16-3612,36 42-516,-22-17 0,4 9-516,-8 2 130,-4 1-518,-1 0 1,-5-6-258,5-1-129,-5-12 129,0-18 0,0 0 129,24 2 129,-14-15 129,1-15 387,1-6 0,-5-5 129,2 5 0,-3-2 0,-1 10-129,-1 2 0,1 8 0,-5 16-129,16-8 0,-16 8-129,23 12 0,-23-12 0,27 34-129,-13-13-129,-3 1 0,1-1-129,-7-3 129,-5-18 0,16 21 129,-16-21 0,18 0 129,-18 0 258,22-12 0,-10-6 0,4 0 129,0-3-129,2 1 0,-2 1 0,2 6-129,-1 1 0,5 6-129,-1 6 0,2 4 0,-1 10-129,-1 4-129,2 3-129,-5-8-516,16 10-1548,-6-23-2322,9-6 0,4-24-516,6-13 129</inkml:trace>
          <inkml:trace contextRef="#ctx0" brushRef="#br0" timeOffset="16567.2291">2163 3217 15609,'-9'-94'5031,"-9"66"-129,18 28-129,-34 0-3483,29 33-516,-4 10-386,7 18-388,-1 6 0,3 10 0,0 6 0,7-1 0,4 2 0,1-11 0,2-4 0,2-14 0,0-9 0,2-15 0,5-14 0,2-15 0,2-4 0,1-15 0,1-8 0,3 0 0,-2 2 0,-1 3 0,-5 6 0,0 7 0,-5 7 0,1 3 0,-3 13 0,-1 6 0,-3 1 0,-4 3 0,-2 1 0,-7 3 0,-4-3 0,-13-4 0,-10-3 0,-9-2 0,-3-6 0,-5-5 0,1-2 0,0-5 0,6-5 0,3-11 0,11 0 0,2-14-646,21 30-1160,-13-41-3096,13 16-258,11-2 0,14 4-387</inkml:trace>
        </inkml:traceGroup>
        <inkml:traceGroup>
          <inkml:annotationXML>
            <emma:emma xmlns:emma="http://www.w3.org/2003/04/emma" version="1.0">
              <emma:interpretation id="{B922C975-7F82-4278-8728-9B1244EAD0DB}" emma:medium="tactile" emma:mode="ink">
                <msink:context xmlns:msink="http://schemas.microsoft.com/ink/2010/main" type="inkWord" rotatedBoundingBox="3828,15231 7619,15372 7581,16392 3790,16252"/>
              </emma:interpretation>
            </emma:emma>
          </inkml:annotationXML>
          <inkml:trace contextRef="#ctx0" brushRef="#br0" timeOffset="16754.4294">2846 3724 15093,'100'11'5160,"-74"3"0,-6 9-387,-17-1-3483,12 13-516,-12 1-516,3-1-129,-1 1-258,-3-11-387,10 10-2064,-12-35-2193,2 16-387,-2-16-129,0-24-387</inkml:trace>
          <inkml:trace contextRef="#ctx0" brushRef="#br0" timeOffset="16910.4297">2942 3457 15609,'-9'-67'4773,"9"47"129,0 20-774,22-23-4257,-5 23-2838,-17 0-1677,18 18 129,-9 0-516,2 3-258</inkml:trace>
          <inkml:trace contextRef="#ctx0" brushRef="#br0" timeOffset="17565.6308">3223 3612 15867,'36'39'5031,"-22"-19"0,2 5-258,-11-4-3741,11 11-516,-9-3 1,2 4-517,-5-2 0,-1-3 0,-1-1 0,0-8-259,2-1 130,-4-18 0,0 0 0,0 0 0,21 0 129,-12-10 0,3-12 129,-1-1-129,0-4 0,3 1 0,-2-1 129,1 6-129,-1 1 129,4 8-129,4 5 129,5 3-129,10 4 0,8 2 0,12 5 129,9-2-129,7-3 0,4-2 0,0 0 0,-4-12 130,-9-8-130,-10-3 0,-15-6 0,-14 4 0,-12 1 0,-11 4 0,0 20 0,-29-20 0,4 20 0,-3 6 0,-1 12 0,3 3 0,1 4 0,5 1 0,8 5 0,3-1 0,9 0 0,0 2 0,12-3 0,6-4 0,4-4 0,1-5 0,2-4 0,1-8 0,-1-4 0,-2-4 0,-1-8 0,-5-2 0,1 1 0,-2 3 0,2 2 0,2 8 0,3 2 0,0 14 0,4 6 0,-1-1 0,6 6-646,-7-22-1934,14 2-2322,-1-12-129,3-18-258,-2-20-129</inkml:trace>
          <inkml:trace contextRef="#ctx0" brushRef="#br0" timeOffset="18033.6317">4815 3242 14964,'-5'-126'5160,"-6"83"-129,11 43-258,-30-19-2967,30 54-773,-4 17-1033,4 21 0,0 9 0,9 15 0,7 7 0,9 4 0,5-1 0,2-11 0,6-7 0,-10-22-130,2-6-515,-14-27-129,4-9-129,-20-25 0,0-11 0,-11-26 0,-3-3 258,-14-9-129,6 4 258,-6 1 258,3 3 387,7 9 129,0-2 387,18 14 387,0-6-258,32 10 258,6-9-129,22 7-129,1-7-258,10 9 129,-7-3-387,2 8 0,-13 4-128,-8 7-130,-13 5 0,-13 16 0,-10 10 0,-5 4 0,-4 11 0,0-5 0,0 4 0,0-11-775,0 5-386,-6-20-3483,6-19-516,0 0 129,0 0-129</inkml:trace>
          <inkml:trace contextRef="#ctx0" brushRef="#br0" timeOffset="18158.4319">5278 3418 13416,'-31'-112'4515,"24"78"-903,-11-1-1290,18 35-5547,0 0-645,-3 21-645,10 17-258</inkml:trace>
          <inkml:trace contextRef="#ctx0" brushRef="#br0" timeOffset="18454.8324">5704 3561 16770,'18'-6'4773,"-18"15"129,-12 7-258,3 11-4257,-4 3 0,6 7-258,0 1 0,5 1-258,2-2 258,6-3-129,8-5 129,9-8 129,2-12 1,7-6-259,-5-3 0,3-14 0,-5-9 0,-6-9 0,-3-2 0,-14-8 0,7 15-2323,-12-12-2579,-3 7-258,-1 0-129,7 9-258</inkml:trace>
          <inkml:trace contextRef="#ctx0" brushRef="#br0" timeOffset="18766.8329">6007 3527 15867,'34'14'5160,"-34"-14"-258,21 32 129,-21-32-3612,20 45-1031,-8-21-388,11 5 0,-5 1 0,0 0 0,3-1 0,-5-6 0,2 0 0,-18-23-259,32 20 1,-16-20 129,2-4 258,3-12 0,-5-11 129,5 1-128,-5-6-130,0 5 0,-3 4 0,1 7 0,-14 16 0,27-2 0,-11 15 0,2 15 0,6 15 0,-6-6-2323,14 18-2450,-1-5-516,8 0 0,-2-9-258</inkml:trace>
        </inkml:traceGroup>
        <inkml:traceGroup>
          <inkml:annotationXML>
            <emma:emma xmlns:emma="http://www.w3.org/2003/04/emma" version="1.0">
              <emma:interpretation id="{9D8451D0-2766-4E3D-B9B2-D790CB12785A}" emma:medium="tactile" emma:mode="ink">
                <msink:context xmlns:msink="http://schemas.microsoft.com/ink/2010/main" type="inkWord" rotatedBoundingBox="8212,15036 10872,15026 10877,16219 8217,16229"/>
              </emma:interpretation>
              <emma:one-of disjunction-type="recognition" id="oneOf5">
                <emma:interpretation id="interp25" emma:lang="en-US" emma:confidence="0">
                  <emma:literal>amebas</emma:literal>
                </emma:interpretation>
                <emma:interpretation id="interp26" emma:lang="en-US" emma:confidence="0">
                  <emma:literal>aches</emma:literal>
                </emma:interpretation>
                <emma:interpretation id="interp27" emma:lang="en-US" emma:confidence="0">
                  <emma:literal>acts's</emma:literal>
                </emma:interpretation>
                <emma:interpretation id="interp28" emma:lang="en-US" emma:confidence="0">
                  <emma:literal>Grebes</emma:literal>
                </emma:interpretation>
                <emma:interpretation id="interp29" emma:lang="en-US" emma:confidence="0">
                  <emma:literal>aetsas</emma:literal>
                </emma:interpretation>
              </emma:one-of>
            </emma:emma>
          </inkml:annotationXML>
          <inkml:trace contextRef="#ctx0" brushRef="#br0" timeOffset="19515.6343">7663 3586 12513,'5'-50'4902,"-17"23"-516,-13 2 258,-9 0-2193,-1 18-1548,-13 0-258,3 7-258,-3 11 0,7 12-129,0 3 0,11 8-258,3 2 258,13 1-258,7 2 258,10-1-258,13-1 129,9-1-258,4-4 129,6-7 0,3-8 0,-1-6 129,-3-11 129,-4 0-128,-7-18-130,-3-3 0,-8-9 0,1 1 0,-6-1 0,-2 3 0,1 2 0,-3 6 0,-3 19 0,20-20 0,-20 20 0,32 6 0,-11 11 0,6 5 0,8 4 0,4-3 0,9 1 0,9-14 0,9-4-130,4-6 1,3-18-129,-6-7 387,-8-7-129,-8-4 258,-13-1-128,-15 7-130,-18 3 0,-5 8 0,-19 8 0,-8 11 0,-5 0 0,-4 16 0,4 9 0,2 5 0,7 6 0,11 4 0,8 3 0,4 0 0,20 0 0,10-3 0,12-4 0,10-11-259,14-4-386,-6-21-516,19 0-645,-19-19-2838,6-19 129,-6-17-129,-1-12-129</inkml:trace>
          <inkml:trace contextRef="#ctx0" brushRef="#br0" timeOffset="20108.4353">8942 2911 17802,'11'-112'4773,"-8"95"258,-3 17-258,2 16-4385,-2 17-388,0 28 0,0 10 0,0 20 0,3 6 0,6 10 0,2 7 0,0-5 0,3-1 0,-3-23 0,6-3 0,-11-30-388,8-2-1031,-14-34-129,0-16 258,0 0 129,0-25 129,-7-14 516,-4-2 258,-1 0 645,-4-5 258,12 12 258,-5-4-129,13 15 258,8-7 0,31 12-258,9-7 0,24 8-258,8-7-129,8 8 1,-3-1-388,-9 8 0,-14 3 0,-20 6 0,-28 11 0,-18 9 0,-23 6 0,-15 1 0,-2 3 0,0-1 0,10-1 0,9-6 0,16-3 0,10-3 0,20-2 0,14 2 0,5-1 0,8 4 0,1-1 0,2 5 0,-5 0 0,-4 6 0,-10-4 0,-7 3 0,-12-3 0,-6-2 0,-11-3 0,-14-4 0,-16-6 0,-15-4 0,-7 3 0,-24-9-2968,8 0-1934,-6-4-258,10-1-258</inkml:trace>
        </inkml:traceGroup>
        <inkml:traceGroup>
          <inkml:annotationXML>
            <emma:emma xmlns:emma="http://www.w3.org/2003/04/emma" version="1.0">
              <emma:interpretation id="{D660B2F5-2B58-4AFD-BE11-3EEA0AE4BB78}" emma:medium="tactile" emma:mode="ink">
                <msink:context xmlns:msink="http://schemas.microsoft.com/ink/2010/main" type="inkWord" rotatedBoundingBox="11919,15719 12938,15757 12921,16223 11902,16185"/>
              </emma:interpretation>
            </emma:emma>
          </inkml:annotationXML>
          <inkml:trace contextRef="#ctx0" brushRef="#br0" timeOffset="20841.6366">11153 3705 14706,'48'-61'4644,"-37"29"-129,-11-5 0,0 12-2967,-15-11-387,-2 19-516,-15-1-129,1 16-129,-4 2-257,3 9-130,3 9 0,4 7 0,6 3 0,6 1 0,8 3 0,5-4 0,0 4 0,14-4 0,8-3 0,2-5 0,3-6 0,0-3 0,0-9 0,-4-2 0,-2-7 0,-5-8 0,-16 15 0,21-26 0,-21 26 0,15-22 0,-15 22 0,16 0 0,-16 0 0,23 13 0,-23-13 0,30 28 0,-14-12 0,2-2 0,-2-5 0,2-5 0,-1-4 0,6-9 0,2-9 0,9-7 0,4-7 0,8-3 0,2-1 0,7 4 0,-5 4 0,3 6 0,-7 10 0,1 12 0,-10 5 0,-1 18 0,-6 9 0,-5 7 0,-8 8 0,-8 1 0,-5 3 0,-18-13 0,-11 6-3097,-23-8-1934,-4-2-258,-15-6-387</inkml:trace>
        </inkml:traceGroup>
        <inkml:traceGroup>
          <inkml:annotationXML>
            <emma:emma xmlns:emma="http://www.w3.org/2003/04/emma" version="1.0">
              <emma:interpretation id="{FC845994-552C-4BE3-9527-23A5F90F3264}" emma:medium="tactile" emma:mode="ink">
                <msink:context xmlns:msink="http://schemas.microsoft.com/ink/2010/main" type="inkWord" rotatedBoundingBox="14930,16103 15588,16127 15554,17034 14896,17010"/>
              </emma:interpretation>
              <emma:one-of disjunction-type="recognition" id="oneOf6">
                <emma:interpretation id="interp30" emma:lang="en-US" emma:confidence="0">
                  <emma:literal>10</emma:literal>
                </emma:interpretation>
                <emma:interpretation id="interp31" emma:lang="en-US" emma:confidence="0">
                  <emma:literal>to</emma:literal>
                </emma:interpretation>
                <emma:interpretation id="interp32" emma:lang="en-US" emma:confidence="0">
                  <emma:literal>N</emma:literal>
                </emma:interpretation>
                <emma:interpretation id="interp33" emma:lang="en-US" emma:confidence="0">
                  <emma:literal>$0</emma:literal>
                </emma:interpretation>
                <emma:interpretation id="interp34" emma:lang="en-US" emma:confidence="0">
                  <emma:literal>00</emma:literal>
                </emma:interpretation>
              </emma:one-of>
            </emma:emma>
          </inkml:annotationXML>
          <inkml:trace contextRef="#ctx0" brushRef="#br1" timeOffset="-30171.4531">14081 3968 5676,'-13'-16'4128,"13"16"-258,-16-5 129,16 5-903,-28-2-1548,28 2-129,-18 12-258,15 10-258,-14-3-258,14 19 0,-10 2-129,12 16 0,-5 2-129,6 12-129,2 1 0,9 4-129,3-3 0,7-4 0,8-9-129,5-8 129,5-10 0,7-9 0,0-9 129,6-7 0,-4-8 129,5-7-129,-8-1 129,-1-9 0,-8-10 0,-2-6-129,-8-9 0,-1-3-128,-7-15-130,-2-5 0,-7-12 0,-6-6 0,-3-3 0,-5-4 0,-11 4 0,-5 3 0,-6 11 0,-5 7 0,-2 16 0,-1 13 0,-1 10 0,4 9 0,5 9 0,-5 4-1033,25 22-2579,-7-6-1032,9 7-387,3-1 129,2 6-516</inkml:trace>
          <inkml:trace contextRef="#ctx0" brushRef="#br1" timeOffset="-31294.655">14056 3977 8514,'-30'-14'3999,"7"10"0,23 4 0,0 0-2064,-17 0 0,19 14-387,-2-14-258,9 38-129,-7-13-129,12 21-258,-5 0-129,9 15-129,-6 3-129,4 1-129,-1 3-258,-3-2 129,2-6-258,-5-10-129,5-2-387,-10-21-645,21 7-1290,-25-34-2193,32 23 258,-16-23-516,5 0 258</inkml:trace>
        </inkml:traceGroup>
        <inkml:traceGroup>
          <inkml:annotationXML>
            <emma:emma xmlns:emma="http://www.w3.org/2003/04/emma" version="1.0">
              <emma:interpretation id="{BEFF28D0-2E22-46B9-B70F-FACAAE597774}" emma:medium="tactile" emma:mode="ink">
                <msink:context xmlns:msink="http://schemas.microsoft.com/ink/2010/main" type="inkWord" rotatedBoundingBox="17066,16188 17137,16190 17109,16931 17039,16928"/>
              </emma:interpretation>
              <emma:one-of disjunction-type="recognition" id="oneOf7">
                <emma:interpretation id="interp35" emma:lang="en-US" emma:confidence="0">
                  <emma:literal>|</emma:literal>
                </emma:interpretation>
                <emma:interpretation id="interp36" emma:lang="en-US" emma:confidence="0">
                  <emma:literal>I</emma:literal>
                </emma:interpretation>
                <emma:interpretation id="interp37" emma:lang="en-US" emma:confidence="0">
                  <emma:literal>1</emma:literal>
                </emma:interpretation>
                <emma:interpretation id="interp38" emma:lang="en-US" emma:confidence="0">
                  <emma:literal>l</emma:literal>
                </emma:interpretation>
                <emma:interpretation id="interp39" emma:lang="en-US" emma:confidence="0">
                  <emma:literal>'</emma:literal>
                </emma:interpretation>
              </emma:one-of>
            </emma:emma>
          </inkml:annotationXML>
          <inkml:trace contextRef="#ctx0" brushRef="#br1" timeOffset="-29812.6524">16132 3941 14835,'0'0'4902,"0"0"0,-16 0-387,16 0-3354,-4 25-516,2 2-258,2 16 0,0 5-129,4 12 0,-1 2-129,1 8 0,0-1-129,1 0 129,-2-5-258,1-8 129,0-8-387,-4-16-774,14-2-3354,-14-9-387,0-3 129,0-18-774</inkml:trace>
        </inkml:traceGroup>
        <inkml:traceGroup>
          <inkml:annotationXML>
            <emma:emma xmlns:emma="http://www.w3.org/2003/04/emma" version="1.0">
              <emma:interpretation id="{8F3EB857-877A-47DB-8528-004DEB1E48EC}" emma:medium="tactile" emma:mode="ink">
                <msink:context xmlns:msink="http://schemas.microsoft.com/ink/2010/main" type="inkWord" rotatedBoundingBox="19129,15779 19263,15784 19186,17871 19052,17866"/>
              </emma:interpretation>
              <emma:one-of disjunction-type="recognition" id="oneOf8">
                <emma:interpretation id="interp40" emma:lang="en-US" emma:confidence="0">
                  <emma:literal>|</emma:literal>
                </emma:interpretation>
                <emma:interpretation id="interp41" emma:lang="en-US" emma:confidence="0">
                  <emma:literal>l</emma:literal>
                </emma:interpretation>
                <emma:interpretation id="interp42" emma:lang="en-US" emma:confidence="0">
                  <emma:literal>1</emma:literal>
                </emma:interpretation>
                <emma:interpretation id="interp43" emma:lang="en-US" emma:confidence="0">
                  <emma:literal>I</emma:literal>
                </emma:interpretation>
                <emma:interpretation id="interp44" emma:lang="en-US" emma:confidence="0">
                  <emma:literal>'</emma:literal>
                </emma:interpretation>
              </emma:one-of>
            </emma:emma>
          </inkml:annotationXML>
          <inkml:trace contextRef="#ctx0" brushRef="#br1" timeOffset="-28580.2503">18199 3532 6966,'-16'0'4386,"16"0"-129,0 0 129,-9 16-1806,14 11-903,-1-8-129,13 21-516,-8-5 129,11 20-387,-11 0 0,3 25-258,-10 13 129,0 21-129,-2 7-258,-6 21 129,-8 0-258,2 11 129,-2-5 0,3-2-129,0-16 1,4-11-130,2-14 0,3-16 0,2-13 0,0-17 0,0-11 0,0-16 0,4-7-130,-4-25-644,12 21-516,-12-33-2709,0 12-1032,16-39 129,-2 10-516,4-8-258</inkml:trace>
        </inkml:traceGroup>
        <inkml:traceGroup>
          <inkml:annotationXML>
            <emma:emma xmlns:emma="http://www.w3.org/2003/04/emma" version="1.0">
              <emma:interpretation id="{C70A988B-402D-402D-9756-5B98A30C590E}" emma:medium="tactile" emma:mode="ink">
                <msink:context xmlns:msink="http://schemas.microsoft.com/ink/2010/main" type="inkWord" rotatedBoundingBox="20398,16203 20616,16211 20587,16988 20370,16980"/>
              </emma:interpretation>
              <emma:one-of disjunction-type="recognition" id="oneOf9">
                <emma:interpretation id="interp45" emma:lang="en-US" emma:confidence="0.5">
                  <emma:literal>|</emma:literal>
                </emma:interpretation>
                <emma:interpretation id="interp46" emma:lang="en-US" emma:confidence="0">
                  <emma:literal>I</emma:literal>
                </emma:interpretation>
                <emma:interpretation id="interp47" emma:lang="en-US" emma:confidence="0">
                  <emma:literal>\</emma:literal>
                </emma:interpretation>
                <emma:interpretation id="interp48" emma:lang="en-US" emma:confidence="0">
                  <emma:literal>l</emma:literal>
                </emma:interpretation>
                <emma:interpretation id="interp49" emma:lang="en-US" emma:confidence="0">
                  <emma:literal>'</emma:literal>
                </emma:interpretation>
              </emma:one-of>
            </emma:emma>
          </inkml:annotationXML>
          <inkml:trace contextRef="#ctx0" brushRef="#br1" timeOffset="-28237.0497">19442 4005 13029,'16'-37'5160,"-16"37"-129,16-11-258,-16 11-2064,14 15-2193,-1 9 0,-3 7-129,6 13-129,-1 6 0,1 12-128,-2 4-130,2 3 0,-4-1 0,1 0 0,-4-4 0,-4-11 0,4 2-1162,-11-18-3611,2-1-258,-5-15 0,1-1-387</inkml:trace>
        </inkml:traceGroup>
      </inkml:traceGroup>
    </inkml:traceGroup>
    <inkml:traceGroup>
      <inkml:annotationXML>
        <emma:emma xmlns:emma="http://www.w3.org/2003/04/emma" version="1.0">
          <emma:interpretation id="{D00BB8BF-43ED-46B0-94F6-4128137713F9}" emma:medium="tactile" emma:mode="ink">
            <msink:context xmlns:msink="http://schemas.microsoft.com/ink/2010/main" type="paragraph" rotatedBoundingBox="994,16780 7277,16761 7281,17990 998,18009" alignmentLevel="1"/>
          </emma:interpretation>
        </emma:emma>
      </inkml:annotationXML>
      <inkml:traceGroup>
        <inkml:annotationXML>
          <emma:emma xmlns:emma="http://www.w3.org/2003/04/emma" version="1.0">
            <emma:interpretation id="{51DCD22D-B9FE-4C16-BD2D-710D75444746}" emma:medium="tactile" emma:mode="ink">
              <msink:context xmlns:msink="http://schemas.microsoft.com/ink/2010/main" type="line" rotatedBoundingBox="994,16780 7277,16761 7281,17990 998,18009"/>
            </emma:interpretation>
          </emma:emma>
        </inkml:annotationXML>
        <inkml:traceGroup>
          <inkml:annotationXML>
            <emma:emma xmlns:emma="http://www.w3.org/2003/04/emma" version="1.0">
              <emma:interpretation id="{9DB3C335-327F-46FC-B53F-15E83F933D82}" emma:medium="tactile" emma:mode="ink">
                <msink:context xmlns:msink="http://schemas.microsoft.com/ink/2010/main" type="inkWord" rotatedBoundingBox="995,17104 3160,17098 3162,18002 998,18009"/>
              </emma:interpretation>
            </emma:emma>
          </inkml:annotationXML>
          <inkml:trace contextRef="#ctx0" brushRef="#br0" timeOffset="26395.2463">153 5149 12126,'-2'-117'4902,"6"67"-387,12 14 258,3-10-2580,20 28-774,-5-5-774,14 20-129,0 3-129,4 3-129,1 13 129,-3 9-258,-9 2 258,-11 5-257,-12 0-130,-13-2 0,-10-5 0,-22-4 0,-15-5 0,-10-9 0,-7-3 0,-7-4 0,4-2-259,-5-12-257,15 9-387,-5-17-516,29 20-2322,-4-10-1032,14 12 0,18 0-387,0 0-387</inkml:trace>
          <inkml:trace contextRef="#ctx0" brushRef="#br0" timeOffset="26098.8458">208 4955 14706,'4'-42'4902,"-4"42"-258,0 0 0,0 16-3483,-9 10-387,3 19-387,-1 3 129,2 14-258,0 7 129,5 8-129,0-1-128,0 3-130,5-5 0,4-6 0,0-4-259,-4-16-386,9 7-1161,-14-30-2967,2-9-129,-2-16-258,-2-11-129</inkml:trace>
          <inkml:trace contextRef="#ctx0" brushRef="#br0" timeOffset="27175.2477">1033 5062 14577,'34'-46'5031,"-34"30"-387,-10 0 129,-8 12-3999,-11-1-258,4 5 0,-7 2-129,4 12 0,-1 2-258,8 3 129,3 3-129,8 1-129,4-2 129,6-1-258,0 3 0,9-4-258,9 5 0,-2-10 0,7 2 0,-2-11 129,1-3 129,1-2 0,-3-13 387,1-4 0,-5-12 129,5 6 0,-8-5 0,4 8-129,-2 2 0,4 9-258,-1 8 129,2 1-129,-1 12 0,-1 9 129,2 3-129,-3 0 0,1 5 0,-4-4-129,1-4 0,-15-21 0,28 16 129,-8-16-129,3-16 0,7-7 258,4-9 0,1 0 0,1-4 0,1 8 0,-8 5 0,-1 9-129,-6 8 129,-3 6-129,-3 11 0,-2 8 0,-1 6-129,-3 0 0,6 4 0,-3-6 0,1-2-129,-14-21 0,30 13 129,-14-13 0,4-15 0,3-6 129,0-6 258,6-1-129,-1-4 129,6 3 0,-6 3 0,6 4 0,-4 6-128,2 8-130,-3 4 0,-1 4 0,1 9 0,-4 10 0,-6 10 0,-3 5 0,-3 5 0,-4 4 0,-9 3 0,0-2 0,-11 1 0,-12-15-1033,9 7-3740,-20-12-387,4-2 129,-8-10-645</inkml:trace>
        </inkml:traceGroup>
        <inkml:traceGroup>
          <inkml:annotationXML>
            <emma:emma xmlns:emma="http://www.w3.org/2003/04/emma" version="1.0">
              <emma:interpretation id="{A0E15C91-468F-4FBF-97BA-3127258771CA}" emma:medium="tactile" emma:mode="ink">
                <msink:context xmlns:msink="http://schemas.microsoft.com/ink/2010/main" type="inkWord" rotatedBoundingBox="4020,16771 7277,16761 7280,17702 4023,17712"/>
              </emma:interpretation>
            </emma:emma>
          </inkml:annotationXML>
          <inkml:trace contextRef="#ctx0" brushRef="#br0" timeOffset="27768.0488">3081 5066 14061,'-14'-33'5031,"14"33"-387,14-21 129,20 19-3483,-2-3-1032,10 0-516,13 5-1419,-1 0-2838,-1 3-258,-1 1-258,-4 1-258</inkml:trace>
          <inkml:trace contextRef="#ctx0" brushRef="#br0" timeOffset="27580.8484">3139 4614 14835,'0'-68'5031,"-1"45"-129,1 23-258,0 0-3870,3 18-258,10 19-129,8 18-129,0 8 129,8 15-129,-2 7 0,5 8-129,-6 1-129,-3-3-258,-1-1-258,-17-27-1806,0 6-2580,-5-21-129,-3-11-258,-13-17-258</inkml:trace>
          <inkml:trace contextRef="#ctx0" brushRef="#br0" timeOffset="28267.2496">3641 5170 11997,'0'25'5289,"0"-25"-387,16 18 258,11-4-2193,-4-14-1935,21 0-258,-4-3-258,6-8-386,-5-8-130,-2-8 0,-11-5 0,-8-7 0,-11-2 0,-9 0 0,-7 4 0,-16-1 0,-4 10 0,-9 3 0,1 11-388,-4 5 1,3 9-129,0 0 129,8 0 0,3 5 0,9 4 129,16-9 129,0 0 129,-7 16 129,7-16 129,32 0 0,-4-2 0,12-1 258,0-6-129,7 2 0,-5 0-129,3 1 0,-8 3-128,-1 3-130,-6 0 0,-3 5 0,-2 7 0,-4 4 0,2 2 0,-2 5 0,3 4 0,-3 3 0,0 2 0,-3 0 0,3 11-1033,-19-13-3740,16 6-387,-6-10 129,8 3-645</inkml:trace>
          <inkml:trace contextRef="#ctx0" brushRef="#br0" timeOffset="28641.6503">4635 5078 14061,'6'-77'5031,"-13"45"-387,-15 4 129,22 28-3354,-46-27-645,23 26-387,-4 1-129,4 10 0,2 8-129,7 5 0,5 6 0,5-1-129,4 4 129,0 0-258,5 2 0,6-2-129,7 2-129,-2-9 0,3-4 0,1-7 258,1-5 0,3-5 258,-3-6 129,2-9 129,-5-12 129,1 3 0,-4-6 0,4 6-257,-3 4-259,2 6 0,3 8 0,2 2 0,4 12 0,-4 4-388,16 18-1160,-14-13-3354,7 2-258,-5-10 129,-2-2-516</inkml:trace>
          <inkml:trace contextRef="#ctx0" brushRef="#br0" timeOffset="28984.8509">5005 5073 14964,'4'-50'5160,"7"34"0,10 7-387,-7-9-2967,20 18-1161,-5 0-386,3 4-259,-4 6 0,-1 3 0,-2 3-130,-9 0-386,3 5-129,-19-21 129,25 30 0,-25-30 0,23 15 387,-23-15 0,25 0 387,-25 0 129,25-25 0,-25 25 129,23-27 0,-23 27 0,20-20-129,-20 20-257,21 0-130,-21 0 0,28 27 0,-13 0 0,1 7 0,0-1-259,3 14-644,-10-22-1161,11 10-2709,-4-15-258,5-2-129,-1-18-129</inkml:trace>
          <inkml:trace contextRef="#ctx0" brushRef="#br0" timeOffset="29343.6515">5941 5048 12900,'16'-48'5031,"-16"32"-258,-14 0 129,14 16-2967,-41-15-774,21 14-387,-6-3-387,4 4 0,3 2-258,19-2 0,-25 19-129,25-19 0,-4 29 0,6-11 0,18-1-129,6 5 129,10-3 0,10 5 129,8-3 0,4 4 1,3-2-130,-1 2 0,-5-6 0,-7 4 0,-10-3 0,-13-2 0,-15-2 0,-10-16 0,-17 27 0,-17-19 0,-11 1 0,-12-9 0,8 20-1291,-14-20-3611,8 0-258,4-7 129,17-4-645</inkml:trace>
        </inkml:traceGroup>
      </inkml:traceGroup>
    </inkml:traceGroup>
  </inkml:traceGroup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10-07T07:18:04.429"/>
    </inkml:context>
    <inkml:brush xml:id="br0">
      <inkml:brushProperty name="width" value="0.06667" units="cm"/>
      <inkml:brushProperty name="height" value="0.06667" units="cm"/>
      <inkml:brushProperty name="color" value="#177D36"/>
      <inkml:brushProperty name="fitToCurve" value="1"/>
    </inkml:brush>
  </inkml:definitions>
  <inkml:trace contextRef="#ctx0" brushRef="#br0">0 0 17028,'41'12'4902,"-37"6"258,1 14-387,-7 0-3869,2 13-904,0 3 0,0-2 0,2 12 0,-4-20-3613,2 3-1418,2-16 129,7-8-516,-9-17-129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10-07T07:18:04.553"/>
    </inkml:context>
    <inkml:brush xml:id="br0">
      <inkml:brushProperty name="width" value="0.06667" units="cm"/>
      <inkml:brushProperty name="height" value="0.06667" units="cm"/>
      <inkml:brushProperty name="color" value="#177D36"/>
      <inkml:brushProperty name="fitToCurve" value="1"/>
    </inkml:brush>
  </inkml:definitions>
  <inkml:trace contextRef="#ctx0" brushRef="#br0">64 157 13029,'-26'-95'4644,"11"61"-387,8 18-774,7 16-6321,-16-3-516,16 3-1161,4 27-387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10-07T07:18:04.865"/>
    </inkml:context>
    <inkml:brush xml:id="br0">
      <inkml:brushProperty name="width" value="0.06667" units="cm"/>
      <inkml:brushProperty name="height" value="0.06667" units="cm"/>
      <inkml:brushProperty name="color" value="#177D36"/>
      <inkml:brushProperty name="fitToCurve" value="1"/>
    </inkml:brush>
  </inkml:definitions>
  <inkml:trace contextRef="#ctx0" brushRef="#br0">125 0 14577,'0'16'4644,"-16"-3"-258,-7 1-129,-8-3-3354,12 6-516,-4-2 129,12 1-129,11-16 258,-2 26-258,2-26 0,31 27 129,-5-15 0,15 11-257,0-5-259,7 9 0,-2 1 0,-1 8 0,-8-2 0,-5 3 0,-10 1 0,-14-1 0,-8 0 0,-10-10 0,-6 10-388,-18-30-4514,-3-1-258,-10-13 129,10-15-387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10-07T07:18:05.084"/>
    </inkml:context>
    <inkml:brush xml:id="br0">
      <inkml:brushProperty name="width" value="0.06667" units="cm"/>
      <inkml:brushProperty name="height" value="0.06667" units="cm"/>
      <inkml:brushProperty name="color" value="#177D36"/>
      <inkml:brushProperty name="fitToCurve" value="1"/>
    </inkml:brush>
  </inkml:definitions>
  <inkml:trace contextRef="#ctx0" brushRef="#br0">0 52 17544,'79'-55'4773,"-47"55"387,-13 16-387,15 27-4256,-18 5-517,9 16 0,-4 7 0,1 9 0,-5 2 0,-1 2 0,0-3 0,-9-11 0,6 3 0,-15-36-1678,2 4-3224,-9-25-258,9-16 0,-28-2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10-07T07:18:05.427"/>
    </inkml:context>
    <inkml:brush xml:id="br0">
      <inkml:brushProperty name="width" value="0.06667" units="cm"/>
      <inkml:brushProperty name="height" value="0.06667" units="cm"/>
      <inkml:brushProperty name="color" value="#177D36"/>
      <inkml:brushProperty name="fitToCurve" value="1"/>
    </inkml:brush>
  </inkml:definitions>
  <inkml:trace contextRef="#ctx0" brushRef="#br0">-7 158 12642,'-3'-39'4902,"19"30"-516,10-1 387,30 10-2709,-7-20-903,28 11 0,-2-7-516,10 2-129,-9-2-258,-4 4 1,-16 1-259,-13 9 0,-22 2 0,-21 0 0,0 30 0,-19-3 0,-4 2 0,0 3 0,1 7 0,8-2 0,7-3 0,7-4 0,12-9 0,12-3 0,2-11 0,10-7 0,-4-7 0,3-14 0,-4-8 0,-6-6 0,-2 6 0,-20-13 0,11 17-4774,-14-2-386,0 27 129,0-16-258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10-05T01:23:09.531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6AF9F61D-F434-40CB-9F96-BB3142C244EB}" emma:medium="tactile" emma:mode="ink">
          <msink:context xmlns:msink="http://schemas.microsoft.com/ink/2010/main" type="writingRegion" rotatedBoundingBox="1384,598 24796,847 24779,2415 1367,2166"/>
        </emma:interpretation>
      </emma:emma>
    </inkml:annotationXML>
    <inkml:traceGroup>
      <inkml:annotationXML>
        <emma:emma xmlns:emma="http://www.w3.org/2003/04/emma" version="1.0">
          <emma:interpretation id="{F3D03010-CE53-49DA-8ABB-2D3D64A40A5D}" emma:medium="tactile" emma:mode="ink">
            <msink:context xmlns:msink="http://schemas.microsoft.com/ink/2010/main" type="paragraph" rotatedBoundingBox="1384,598 24796,847 24779,2415 1367,216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FAA3D690-4BBC-4E74-9323-419FA7DE6B18}" emma:medium="tactile" emma:mode="ink">
              <msink:context xmlns:msink="http://schemas.microsoft.com/ink/2010/main" type="line" rotatedBoundingBox="1384,598 24796,847 24779,2415 1367,2166"/>
            </emma:interpretation>
          </emma:emma>
        </inkml:annotationXML>
        <inkml:traceGroup>
          <inkml:annotationXML>
            <emma:emma xmlns:emma="http://www.w3.org/2003/04/emma" version="1.0">
              <emma:interpretation id="{A2179703-41B9-4D32-855F-6A921639BFA2}" emma:medium="tactile" emma:mode="ink">
                <msink:context xmlns:msink="http://schemas.microsoft.com/ink/2010/main" type="inkWord" rotatedBoundingBox="1382,808 5122,847 5113,1733 1372,1693"/>
              </emma:interpretation>
              <emma:one-of disjunction-type="recognition" id="oneOf0">
                <emma:interpretation id="interp0" emma:lang="en-US" emma:confidence="0">
                  <emma:literal>CMOS</emma:literal>
                </emma:interpretation>
                <emma:interpretation id="interp1" emma:lang="en-US" emma:confidence="0">
                  <emma:literal>(Mos</emma:literal>
                </emma:interpretation>
                <emma:interpretation id="interp2" emma:lang="en-US" emma:confidence="0">
                  <emma:literal>(mos</emma:literal>
                </emma:interpretation>
                <emma:interpretation id="interp3" emma:lang="en-US" emma:confidence="0">
                  <emma:literal>LIMOS</emma:literal>
                </emma:interpretation>
                <emma:interpretation id="interp4" emma:lang="en-US" emma:confidence="0">
                  <emma:literal>AMMOS</emma:literal>
                </emma:interpretation>
              </emma:one-of>
            </emma:emma>
          </inkml:annotationXML>
          <inkml:trace contextRef="#ctx0" brushRef="#br0">521 34 8127,'0'-24'4515,"0"24"0,-32-7-129,-2 0-2709,13 13-258,-19-5-258,10 17-129,-13-7-258,8 12-129,-8-5-129,8 10-129,-3 1-129,4 6-129,1 3 0,4 4 0,3 3 129,4 4-129,8 0 0,3 0 0,10-1 129,4 0-258,13-1 258,13-1-129,4-3-129,10-1 129,3-4-129,8-3 0,1-5 129,0-5-129,0-3 0,-2-12-129,-1 1-258,-6-15-516,11 8-1548,-12-13-2451,-3-5 0,-6-7-258,1-4-387</inkml:trace>
          <inkml:trace contextRef="#ctx0" brushRef="#br0" timeOffset="1341.6021">1045 181 10191,'0'0'4644,"0"0"0,0 0-645,-17 0-1935,17 20-903,0-1-387,0 13-258,0 4 0,7 10-129,-4 2-129,6 7-129,0-1 129,2-1-258,1-1 129,-1-6-129,0-3 0,-4-11 0,2-6 129,-4-4 0,-5-22 0,7 16 129,-7-16 0,0 0-129,-2-27 129,-3 0-129,-4-8 129,2-12-258,-4-6 0,2-2 0,-3-4 0,1 4 0,1-2-129,-3 9 129,2 7-129,1 9 129,-1 7 0,2 9 0,9 16 0,-10-19-129,10 19 129,0 0 0,0 0-129,17 23 129,6-2 0,6 4-129,6 5 258,6 6-129,6-1 129,1-1-129,0-3 129,-6-5-129,-1-4 258,-9-6-387,-3-6 258,-6-8 0,-4-2-129,-1-5 129,0-13-129,2-7 129,-3-7-129,7-4 0,0-5 0,1 2 0,0-2 0,-3 8 129,-5 2-129,-2 10 129,-7 3 0,-8 18 0,0 0 0,0 0 0,0 0-129,16 14 0,-14 10 129,0 4-129,5 6 130,0 5-130,2 4 0,2 3 0,0-2 0,1-1 0,2-2 0,0-2 0,2 0 0,-3-5-388,1-2 1,-5-14-516,11 12-774,-20-30-2193,17 13-1290,-17-13 129,36-4-387,-11-12 0</inkml:trace>
          <inkml:trace contextRef="#ctx0" brushRef="#br0" timeOffset="1762.803">2408 227 12900,'-43'-40'5289,"17"25"-387,4 12 0,-12-3-3354,22 17-516,-9 9-516,6 13-258,5 8 0,1 9-258,7 7 129,2 7-129,9 0 0,9 0 0,7-2 0,5-6 0,4-7-129,1-8 129,3-9 0,-5-10 129,3-12 0,-2-6 129,-6-4-129,1-13 258,-6-11-257,0-7-130,-7-10 0,2-8 0,-9-7 0,-4-4 0,-5-2 0,0 1 0,-11 4 0,-8 6 0,-6 6 0,-9 8 0,-1 14 0,-10 1-388,11 22-1547,-7 0-3096,4 9-258,-2 6 0,12 9-387</inkml:trace>
          <inkml:trace contextRef="#ctx0" brushRef="#br0" timeOffset="2262.0039">3399 201 12255,'-9'-34'4902,"-16"27"-387,-12 1 129,6 10-3483,-18 1-387,13 11-258,-5 0-258,7 6-129,4-1 0,9 0-129,6 3-129,7-5 0,8 2 0,5-1 0,16 0 129,10-3-258,9 1 387,10-2-258,12 4 258,6-2 0,1-1 129,4 5-129,-7-5 129,-5 8-129,-12-5 129,-8 3 0,-16-5 0,-10 5 129,-15-3-129,-2 1 0,-21-5 129,-8 2-129,-13-4 129,-6 2-129,-10-5-129,-3-4 1,-2-6-130,-1-1 0,2 0 0,1 0 0,12-8 0,1-7-646,18 15-1418,0-14-2838,11 5-258,3-5-129,18 14-258</inkml:trace>
        </inkml:traceGroup>
        <inkml:traceGroup>
          <inkml:annotationXML>
            <emma:emma xmlns:emma="http://www.w3.org/2003/04/emma" version="1.0">
              <emma:interpretation id="{0AE6CCFF-7434-4B32-87F1-8B5D52CE6F75}" emma:medium="tactile" emma:mode="ink">
                <msink:context xmlns:msink="http://schemas.microsoft.com/ink/2010/main" type="inkWord" rotatedBoundingBox="5896,742 11285,799 11274,1780 5886,1723"/>
              </emma:interpretation>
              <emma:one-of disjunction-type="recognition" id="oneOf1">
                <emma:interpretation id="interp5" emma:lang="en-US" emma:confidence="1">
                  <emma:literal>Inverter</emma:literal>
                </emma:interpretation>
                <emma:interpretation id="interp6" emma:lang="en-US" emma:confidence="0">
                  <emma:literal>Inverted</emma:literal>
                </emma:interpretation>
                <emma:interpretation id="interp7" emma:lang="en-US" emma:confidence="0">
                  <emma:literal>Investor</emma:literal>
                </emma:interpretation>
                <emma:interpretation id="interp8" emma:lang="en-US" emma:confidence="0">
                  <emma:literal>Inventor</emma:literal>
                </emma:interpretation>
                <emma:interpretation id="interp9" emma:lang="en-US" emma:confidence="0">
                  <emma:literal>Invested</emma:literal>
                </emma:interpretation>
              </emma:one-of>
            </emma:emma>
          </inkml:annotationXML>
          <inkml:trace contextRef="#ctx0" brushRef="#br0" timeOffset="3291.6057">4519 709 13545,'-8'16'4902,"8"13"-129,0-29-129,19 28-3999,4-17 0,16 9 0,4-10-129,14 6-258,7-9-129,11 1-129,8-5-129,-1-3-387,9 2-516,-13-13-1290,15 4-2580,-6-5 258,5 3-516,-6-5-129</inkml:trace>
          <inkml:trace contextRef="#ctx0" brushRef="#br0" timeOffset="3010.8052">4656 122 11997,'-49'-35'4902,"40"19"-387,18 9 258,3-11-3096,34 16-774,1-10-129,20 5-129,4-6-258,11 3-387,3 8-516,-13-13-774,9 15-3354,-20-1-129,-13 2-258,-21 12-258</inkml:trace>
          <inkml:trace contextRef="#ctx0" brushRef="#br0" timeOffset="2808.0049">4998 165 10707,'18'-5'4902,"-2"8"-258,-13 17 129,-3-2-2709,0 28-1032,-2-2-129,2 19-258,-3 3 0,1 6-387,2 1 0,0-3-258,0-8 129,2-5-129,3-9-129,2-12 0,0-8 0,-7-28-258,11 25-258,-11-34-387,0 9-1548,4-37-2193,-4-2 129,-7-11-258,-2-5-645</inkml:trace>
          <inkml:trace contextRef="#ctx0" brushRef="#br0" timeOffset="3790.8066">5782 528 13416,'0'0'4773,"0"0"-129,16 9 129,-16-9-3999,22 39-258,-8-14 0,5 5-258,-6 0-129,1 1-129,-5-5-129,-2-4 0,-3-4 0,-4-18-129,0 0 0,0 0 129,0 0 0,0-17 0,2-9 129,3-6 129,-2-4 0,6 1 129,0-4 0,5 8 129,-1-1-129,6 13 258,-4-1-258,4 15 0,-1 3 0,3 4 0,-1 12 0,5 7-129,-2 8 0,2 5 0,0 3 0,0 4-129,-2 2 0,-2-3-258,-3 3-129,-6-14-516,6 17-1419,-14-21-2580,-2-2-129,-2-23-129,-2 18-258</inkml:trace>
          <inkml:trace contextRef="#ctx0" brushRef="#br0" timeOffset="4149.6072">6513 475 11868,'-3'21'4902,"3"-3"-129,5 5-129,-5-23-2709,29 52-1161,-19-20 0,10 8-387,-6-4-129,4 0-129,-6-8-129,1-3 129,-13-25 129,18 23 0,-18-23 0,14-14 0,-5-15 129,1-6-129,1-13 0,5-4 1,2-1-389,0-2-128,5 16-774,-16-8-2967,16 24-1032,-12 5 0,5 15-258,-16 3-516</inkml:trace>
          <inkml:trace contextRef="#ctx0" brushRef="#br0" timeOffset="4898.4086">6971 631 13545,'56'16'5160,"-20"-10"-516,0-6 129,10 3-3354,-14-6-645,9-3-258,-11-10 0,0 2-129,-10-7-129,-4 1 0,-11-5-129,-5 2 129,-7 2-258,-12 1 0,-5 4-129,-8 4 0,-3 8 0,-4 4-129,0 7 0,-1 7 0,5 13 0,1 2 0,7 6 129,8 3 0,8 8-129,9-4 258,4 1 0,14 0 0,11-6 129,10 1 0,4-14 129,9-2 129,1-17-129,5-5 129,-1-3 0,3-15-129,-2-11-128,2-3-130,-6-5 0,-1-6 0,-6 1 0,-4 1 0,-11 0 0,-5 5 0,-9 2 0,-9 4 0,-7 5 0,-7 6 0,-9 4 0,-7 5 0,2 4-259,-6-1-128,7 7-129,-1-1 0,21 1-129,-23 0 0,23 0 129,0 0 0,0 0 0,10 12 129,-10-12 129,32 5 129,-12-5 258,1 0 129,-1 0 129,3 0 129,-7 0 0,5 0-129,-3 0 129,4 7-129,-5 1-129,6 6 0,1 4-129,2 5 0,1 7-129,1 4 0,1 5-129,-8-2 0,6 9-387,-13-6-129,13 9-903,-27-15-3096,16-2 0,-7-10-387,1-5-129</inkml:trace>
          <inkml:trace contextRef="#ctx0" brushRef="#br0" timeOffset="5366.4092">8358 485 13287,'11'-23'4644,"21"20"-387,7-6-645,16 3-6192,11 5-1161,-2-8-387,5 5-516,-5-3-387</inkml:trace>
          <inkml:trace contextRef="#ctx0" brushRef="#br0" timeOffset="5210.4091">8369 16 15609,'0'-50'4773,"0"50"129,0 0-258,0 0-3870,5 16-258,6 20-129,-2 8 0,3 15-129,0 8 129,4 15-257,2 3-130,0-1 0,2 0 0,-3-10 0,3-6 0,-2-13-130,1-5-386,-6-25-258,5 9-903,-18-34-3096,0 0-129,0 0-258,0-27-129</inkml:trace>
          <inkml:trace contextRef="#ctx0" brushRef="#br0" timeOffset="6068.4106">8876 453 12384,'39'13'4902,"-9"-8"-516,2-1 387,9 6-3354,-14-10-387,10 0-387,-12-1-129,2-5 0,-13-10-129,-14 16 0,12-30-387,-12 14 129,-14-2-258,-7 2 0,-6 6-258,-7 1 0,0 9-258,-7 1 0,6 26-129,-10-4-258,15 20 258,-5-2-258,15 16 387,2-4-129,13 9 774,5-3 258,11-7 387,24 5 387,1-22-129,26 8 258,-2-25 0,21 3-129,-5-21-258,9 0-129,-5-18-129,0-9 1,-10-6-517,-8-10 0,-12-3 0,-13-4 0,-10 0 0,-13-1 0,-8 6 0,-6 2 0,-15 10 0,-11 4 0,-1 13-646,-12-2-257,10 18-129,-10-1-129,16 4-129,-7-1 129,30-2 258,-22 18 129,22-18 516,2 16 0,-2-16 774,31 1 129,-31-1 258,40 0 0,-40 0 129,43-7 0,-27-2-129,13 9-129,-8 0-129,7 2-129,-3 4 1,6 8-517,-5 4 0,3 6 0,-1 9 0,-3 4 0,4 25-904,-8-9-3869,-3 13-387,-4 0 129,5 3-774</inkml:trace>
        </inkml:traceGroup>
        <inkml:traceGroup>
          <inkml:annotationXML>
            <emma:emma xmlns:emma="http://www.w3.org/2003/04/emma" version="1.0">
              <emma:interpretation id="{30775BD8-EC1C-47A9-B596-25FD376176DE}" emma:medium="tactile" emma:mode="ink">
                <msink:context xmlns:msink="http://schemas.microsoft.com/ink/2010/main" type="inkWord" rotatedBoundingBox="12208,724 17840,784 17823,2341 12191,2281"/>
              </emma:interpretation>
            </emma:emma>
          </inkml:annotationXML>
          <inkml:trace contextRef="#ctx0" brushRef="#br0" timeOffset="7722.0135">11266-29 12513,'-41'-37'4644,"15"23"-258,-6 5 129,7 9-3096,-18 0-258,13 18-387,-9 3-387,5 16 0,-2 10-258,1 11 0,3 8-129,5 9-129,6 5 129,7 2 0,8-1 0,6-4-129,9-4 258,12-7-258,8-8 129,5-8 129,-1-12 0,5-10 129,-3-12 0,3-5 129,-6-11 0,3-7 0,-4-13-129,1-7 130,-6-6-388,-1-1 0,-5-4 0,-6-1 0,-7 2 0,-5 1 0,-2 1 0,-13 1 0,-3 11 0,-8-2-388,2 9-257,-10-2-258,11 16-129,-9-10 0,30 12-129,-36 0 129,36 0 0,0 0 258,-7 11 129,7-11 387,21 1 387,8 3 258,3-4 387,14 0 0,-2-5 129,13 5 0,-10-8 0,6 8-129,-14-5 0,2 5 0,-14 0-258,-1 0 129,-26 0-258,27 11-128,-27-11-259,14 25 0,-8-9 0,1 5 0,-2 2 0,2 4 0,-3 0 0,-2 3 0,-1 0 0,-1-7 0,0 16-1549,-7-17-3224,2 1-387,5-23 0,-20 26-258</inkml:trace>
          <inkml:trace contextRef="#ctx0" brushRef="#br0" timeOffset="8065.2141">11910 717 14319,'25'0'4902,"-2"-4"-258,-23 4 0,0 0-3225,25-2-516,-25 2-258,16-10-129,-16 10 0,20-15-257,-13-2-259,2-1 0,-6-7 0,3-4 0,-6-1 0,0-2 0,-2 2 0,-11-2 0,3 9-130,-13-4-902,23 27-516,-47-32-1032,47 32-1548,-37-5-774,19 5 0,-1 0-129,19 0 387</inkml:trace>
          <inkml:trace contextRef="#ctx0" brushRef="#br0" timeOffset="8283.6145">11876 405 9030,'50'0'4644,"-30"-3"-258,5 3-129,-9-13-903,19 13-1032,-17-10-516,19 10-516,-15-9-387,12 9-128,-10-4-775,7 4 0,-6 0 0,-2 13 0,-2 3 0,-3 5 0,1 13-259,-13-13-1547,15 13-2838,-16-4-516,6 6 0,-4-10-129</inkml:trace>
          <inkml:trace contextRef="#ctx0" brushRef="#br0" timeOffset="9219.6161">12787 460 14964,'-46'-35'4644,"17"26"-129,-4 5-129,8 6-3483,-13 5-387,8 13-516,0 1 129,5 6-258,5 7 258,8-2-387,7 3 258,5-1-129,3 0-129,13-9 129,9 0 0,0-9 129,5-6 0,4-6 129,-4-6 129,4-10 129,-7-11 129,1-2 0,-6-11 0,3 9 0,-11-6-129,2 9 1,-6 3-388,-10 21 0,18-23 0,-18 23 0,18 4 0,-18-4 0,21 30 0,-5-11 0,4 3 0,1-1-130,4 2 1,0-9 0,2 2-129,-2-10 0,3-3 0,-5-3 0,-1-12 0,-3-9 0,-1-3 129,-4-6 129,-3 0 258,0 0 129,-6-1 0,2 10 129,-5 0-129,-2 21-257,0 0-130,0 0 0,5 18 0,-1 15 0,-3 10 0,3 16 0,0 14 0,3 12 0,-2 9 0,4 4 0,3 2 0,3-2 0,1-8 0,-2-10 0,4-14 0,-2-16 0,-2-16 0,-4-13 0,-10-21 0,0 0 0,0 0 0,13-16 0,-13-9 0,0-14 0,-4-7-388,-5-13 130,4-5 0,-6-9 0,1-3 0,-4-3 129,3 3 258,2 7-129,2 6 0,7 12 0,0 4 129,16 15 129,7 8-129,11 8 0,1 5 0,6 7 129,-2 3-129,2 1 0,-9 8 1,-7 10-130,-10-2 0,-8 7 0,-7-1 0,-13 3 0,-10-4 0,-9-1 0,-4 1 0,-8-10 0,5 13-1162,-15-22-3611,12 0-258,-1-2 129,13-5-387</inkml:trace>
          <inkml:trace contextRef="#ctx0" brushRef="#br0" timeOffset="9781.2171">13744 73 11610,'0'0'4902,"14"-20"-516,-14 20 387,0 0-903,24 20-2967,-19-1-129,13 19-258,-4 2-129,9 14-129,0 8 130,4 7-388,-4 4 0,-2 2 0,-1-5 0,-4-6 0,-5-8 0,-3-11 0,0-9 0,-3-13 0,-5-23 0,0 0 0,0 0 0,14-9 0,-9-16 0,6-5 0,0-10 0,3-2 0,2-1 0,2 6 0,-2-1 0,2 6 0,-4 9 0,0 7 0,-14 16 0,29 0 0,-13 4 0,1 15 0,3 8 0,-2 5 0,1 7 0,1 0 0,-2 6 0,-6-13 0,2 9-775,-14-25-1160,13 9-2838,-13-25-258,0 0-129,16 7 0</inkml:trace>
          <inkml:trace contextRef="#ctx0" brushRef="#br0" timeOffset="10077.6177">14502 432 15867,'-20'-98'4644,"11"68"-387,2 3-1032,7 27-6579,0 0-903,0 0-129,11 22-516</inkml:trace>
          <inkml:trace contextRef="#ctx0" brushRef="#br0" timeOffset="9952.8174">14530 549 13674,'13'-23'5031,"-13"23"-516,0 0 129,0 36-2709,0-17-1032,0 15-258,0 2-645,-2-2-774,6 1-3483,-4-3-516,0-3 129,0-13-516</inkml:trace>
          <inkml:trace contextRef="#ctx0" brushRef="#br0" timeOffset="10717.2188">15085 452 17802,'11'-27'5031,"-11"27"129,-16-18-386,16 18-4774,-37 2 0,8 14 0,-3 7 0,2 13 0,1 4 0,8 9 0,10 7 0,8 1-388,6 4 1,17-10 0,16 1 129,8-11 129,13-7 0,11-11 258,5-12 0,7-11 129,0-9 129,5-15-129,-7-9 129,-3-5-257,-13-6-130,-8-2 0,-17-2 0,-14 1 0,-14 6 0,-9 8 0,-12 4 0,-12 8 0,-6 8 0,-2 6 0,0 7 0,4 2 0,3 12 0,7 4 0,4 2 0,3 3 0,6 5-130,1-5-257,4 8-258,0-8-129,11 5 0,-4-12 129,5 2 129,-12-18 258,27 5 258,-9-5 387,-4-14 129,9-4 258,-7-10-129,9 8 0,-5-3-258,5 9-129,-2 3 0,0 8-258,2 3 0,0 10-129,0 10 129,-2-2-258,2-1 129,-6-1-258,8 0-258,-27-16-645,51 0-3225,-29-16-129,6-8-258,-1-12 0</inkml:trace>
          <inkml:trace contextRef="#ctx0" brushRef="#br0" timeOffset="10920.0191">16290 82 16512,'5'-84'4644,"-5"64"258,0 20-258,0 9-3225,-7 14-773,7 20-646,0 5 0,2 13 0,3 10 0,6 9 0,1 5 0,0 2 0,8 6 0,-7-13-904,19 3-3869,-15-6-516,6-4 258,-5-14-387</inkml:trace>
        </inkml:traceGroup>
        <inkml:traceGroup>
          <inkml:annotationXML>
            <emma:emma xmlns:emma="http://www.w3.org/2003/04/emma" version="1.0">
              <emma:interpretation id="{82305C31-0441-4A40-AEBE-90AE074F09D5}" emma:medium="tactile" emma:mode="ink">
                <msink:context xmlns:msink="http://schemas.microsoft.com/ink/2010/main" type="inkWord" rotatedBoundingBox="18537,780 21485,811 21469,2376 18520,2345"/>
              </emma:interpretation>
            </emma:emma>
          </inkml:annotationXML>
          <inkml:trace contextRef="#ctx0" brushRef="#br0" timeOffset="11590.8203">17227 124 13674,'28'-7'4515,"-6"41"0,-19 5 0,4 18-3612,-8 0 0,-3 16-516,-12 2 129,-2 6-387,-1-4 0,1-6-258,2-9 258,2-12-129,1-13 129,8-12 129,5-25 0,0 0 0,-11-12 0,11-17 0,0-11 129,2-7-129,3-10-129,8-3 129,3-8-258,3 1 130,3-3-130,1 4 0,-2 2 0,-3 6 0,-2-1 0,-3 11 0,-5 7 0,0 11 0,-8 5 0,1 9 0,-1 16 0,2-21 0,-2 21 0,5 8 0,6 14 0,2 10 0,3 11 0,1 8 0,8 13 0,0 9 0,0 2 0,0 0 0,-4-4 0,1-6 0,-5-6 0,-1-5 0,-3-8 0,-2-11 0,-3-1 0,-4-9 0,1 4 0,-5-29-1291,0 0-3611,-12 10-258,12-10 129,-30-14-387</inkml:trace>
          <inkml:trace contextRef="#ctx0" brushRef="#br0" timeOffset="11746.8205">17247 589 13416,'-16'-8'4644,"16"8"-258,28 0 0,0 0-3483,28 6-774,2 6-774,1-10-2451,9 3-1161,1-3-387,-3-2-258,-4 0-258</inkml:trace>
          <inkml:trace contextRef="#ctx0" brushRef="#br0" timeOffset="12526.822">18042 357 14706,'-7'31'4773,"7"-12"-258,0 11 0,0-3-3483,0 17-387,0-1-129,0 9-516,0-1 0,0-1-129,0-4-129,0-10 129,0-6-129,0-10 258,0-20-129,0 0 258,0 0 0,17-32 258,-11-2-129,6-3 129,1-8-129,3 1 0,-2 1 129,4 4-258,-4 5 129,0 11-129,0 5 0,4 11 1,2 7-130,1 9 0,2 12 0,2 6-130,5 7 130,4 1-129,3 4 0,1-3-129,4 0 0,-2-12 0,6 0-258,-3-15 0,10-4 0,-7-7 0,6-10 0,-8-13 0,-3-2 387,-9-7 0,-9 0 387,-8 2 0,-15-1 258,0 9 0,-17 3 0,0 9 0,-8 5 0,2 7-387,-2 7 129,2 9-258,3 5 0,4 6 0,4 5-129,3 2 0,5 5-129,1-4-129,3 4-258,3-8 129,10 4 0,-3-15 258,6-4 129,2-9 258,0-7 129,7-11 258,-4-17 129,8 1 129,-8-10-129,6 8-129,-6-1-129,4 9-257,-2 5-130,-3 9 0,-1 7-259,-3 1-257,4 17-387,-20-18-903,33 13-3096,-13-13 0,9 0-258,-3-16 0</inkml:trace>
          <inkml:trace contextRef="#ctx0" brushRef="#br0" timeOffset="12760.8224">19383 39 16641,'-18'-52'4773,"18"52"258,0 0-387,-18 13-3741,18 26-387,0 7-257,0 15-259,2 8 0,9 11 0,-1 7 0,3-5 0,1-2 0,-1-12-646,6-1-386,-17-29-2193,19 1-1935,-12-23 258,11-7-387,-4-9 0</inkml:trace>
          <inkml:trace contextRef="#ctx0" brushRef="#br0" timeOffset="13182.0231">19680 503 13803,'7'-19'5031,"-7"19"-516,14 14 129,9 12-3612,-8-6-387,10 10-258,-1-1-129,5-1-129,-1-1-129,3-9 0,-1-4 0,-3-11 0,-3-3 129,1-12 0,-3-16 258,1-1 0,-5-10 0,1 7 129,-6-4-128,-1 11-388,-3 2 0,-9 23 0,0 0 0,5 22 0,-5 19 0,-10 16 0,-5 15 0,-1 16 0,-3 11 0,-3 8 0,1 0 0,-2-6 0,5-1 0,0-17 0,8-10 0,-3-19-130,10-8-515,-6-27-387,9 1-258,0-20-1677,14-21-2064,9-10 129,16-10-516,11-12-129</inkml:trace>
        </inkml:traceGroup>
        <inkml:traceGroup>
          <inkml:annotationXML>
            <emma:emma xmlns:emma="http://www.w3.org/2003/04/emma" version="1.0">
              <emma:interpretation id="{FC612CDB-37E1-4A6F-8B9E-D49C50311C98}" emma:medium="tactile" emma:mode="ink">
                <msink:context xmlns:msink="http://schemas.microsoft.com/ink/2010/main" type="inkWord" rotatedBoundingBox="21867,1283 24791,1314 24786,1822 21862,1791"/>
              </emma:interpretation>
            </emma:emma>
          </inkml:annotationXML>
          <inkml:trace contextRef="#ctx0" brushRef="#br0" timeOffset="13525.2237">20834 660 13674,'11'-73'4644,"-27"50"-129,-12 12 129,-20 0-3870,14 11-387,-4 0-129,3 11-387,3 1 129,5 4 0,11 4-129,7-2 0,9 3 129,13 0-129,12 4 0,8 0 258,8 0-129,7 5 258,-3-3 0,-1 3 129,-5-5 0,-3 2 0,-15-11 129,-1 7 0,-20-23-129,0 29 0,-11-24 0,-14 2-258,-10-3 0,-10-4-258,-3 1-387,-21-13-3096,14 5-1290,-6-11-258,13 7-258,4-7 0</inkml:trace>
          <inkml:trace contextRef="#ctx0" brushRef="#br0" timeOffset="14071.2247">20875 731 12255,'137'-30'5160,"-64"15"-516,-7-6 258,7 12-3225,-20-19-516,2 12-387,-19-7-258,-11 3-129,-18-3-129,-7 3-129,-20 2-129,-10 2 0,-7 6-129,-6 3-258,2 7 258,-3 1-129,6 17 0,6 7 0,8 7 0,4 6-129,13 6 0,3-1 129,4 8-129,11-6 258,9 1-129,3-7 129,5-5 0,4-7 387,0-15 0,5-3 0,-1-11 129,10-12 0,1-15 129,11-3-129,5-12 0,11-6 0,3-3-129,5 3 0,-6 4 0,-3 7-129,-11 7 0,-12 8-129,-14 12 129,-10 12-129,-26 0 0,20 28 0,-18 1 129,-2 8-129,0 8 130,-4 10-130,-1-3 0,-2-1 0,-1-5 0,-4-3-130,-2-4-386,-15-19-774,8 1-3612,-16-16-258,-1 1 129,-8-6-516</inkml:trace>
          <inkml:trace contextRef="#ctx0" brushRef="#br0" timeOffset="14383.2252">22546 573 13416,'60'0'5031,"-26"0"0,14 5-258,2-5-3354,19 0-645,4 0-258,9 3-258,3-3-129,-1 0 129,-10 0-129,-9 0 0,-14-1 0,-12-5-129,-9 6-645,-30 0-3999,24-14-516,-24 14 258,-4-21-903</inkml:trace>
        </inkml:traceGroup>
      </inkml:traceGroup>
    </inkml:traceGroup>
  </inkml:traceGroup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10-07T07:18:05.723"/>
    </inkml:context>
    <inkml:brush xml:id="br0">
      <inkml:brushProperty name="width" value="0.06667" units="cm"/>
      <inkml:brushProperty name="height" value="0.06667" units="cm"/>
      <inkml:brushProperty name="color" value="#177D36"/>
      <inkml:brushProperty name="fitToCurve" value="1"/>
    </inkml:brush>
  </inkml:definitions>
  <inkml:trace contextRef="#ctx0" brushRef="#br0">0 262 16383,'76'2'4644,"-35"-15"387,4-1-387,-8-23-2579,2 17-2065,-14-8 0,-4-1 0,-10 4 0,-11-1 0,-4 6 0,-10 1 0,14 19-646,-28-25 130,28 25 0,-18-8 516,18 8 258,0 0 129,16 13 258,12 10-257,1 0-388,14 15 0,-6 2 0,7 10 0,-3 5 0,-3 9 0,-5 8 0,-13-3 0,5 16 0,-22-22-3742,3 2-1289,-6-13-129,-9-2-387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10-07T07:18:10.871"/>
    </inkml:context>
    <inkml:brush xml:id="br0">
      <inkml:brushProperty name="width" value="0.06667" units="cm"/>
      <inkml:brushProperty name="height" value="0.06667" units="cm"/>
      <inkml:brushProperty name="fitToCurve" value="1"/>
    </inkml:brush>
    <inkml:brush xml:id="br1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38866CD8-B56E-4835-AAFD-DF10EE3F7F0F}" emma:medium="tactile" emma:mode="ink">
          <msink:context xmlns:msink="http://schemas.microsoft.com/ink/2010/main" type="writingRegion" rotatedBoundingBox="326,886 24365,228 24752,14375 714,15034"/>
        </emma:interpretation>
      </emma:emma>
    </inkml:annotationXML>
    <inkml:traceGroup>
      <inkml:annotationXML>
        <emma:emma xmlns:emma="http://www.w3.org/2003/04/emma" version="1.0">
          <emma:interpretation id="{7743A902-6CA5-4E67-B314-FD55A4D774FB}" emma:medium="tactile" emma:mode="ink">
            <msink:context xmlns:msink="http://schemas.microsoft.com/ink/2010/main" type="paragraph" rotatedBoundingBox="1171,716 18259,646 18268,2816 1180,2885" alignmentLevel="1"/>
          </emma:interpretation>
        </emma:emma>
      </inkml:annotationXML>
      <inkml:traceGroup>
        <inkml:annotationXML>
          <emma:emma xmlns:emma="http://www.w3.org/2003/04/emma" version="1.0">
            <emma:interpretation id="{3F624BD5-F62A-453E-89DF-C526DF6E4417}" emma:medium="tactile" emma:mode="ink">
              <msink:context xmlns:msink="http://schemas.microsoft.com/ink/2010/main" type="line" rotatedBoundingBox="1171,716 18259,646 18268,2816 1180,2885"/>
            </emma:interpretation>
          </emma:emma>
        </inkml:annotationXML>
        <inkml:traceGroup>
          <inkml:annotationXML>
            <emma:emma xmlns:emma="http://www.w3.org/2003/04/emma" version="1.0">
              <emma:interpretation id="{18B797C7-7D52-4ABE-AB56-FD9C1323BAB7}" emma:medium="tactile" emma:mode="ink">
                <msink:context xmlns:msink="http://schemas.microsoft.com/ink/2010/main" type="inkWord" rotatedBoundingBox="1171,900 4260,887 4265,2169 1177,2181"/>
              </emma:interpretation>
              <emma:one-of disjunction-type="recognition" id="oneOf0">
                <emma:interpretation id="interp0" emma:lang="en-US" emma:confidence="1">
                  <emma:literal>Pass</emma:literal>
                </emma:interpretation>
                <emma:interpretation id="interp1" emma:lang="en-US" emma:confidence="0">
                  <emma:literal>pass</emma:literal>
                </emma:interpretation>
                <emma:interpretation id="interp2" emma:lang="en-US" emma:confidence="0">
                  <emma:literal>Pas</emma:literal>
                </emma:interpretation>
                <emma:interpretation id="interp3" emma:lang="en-US" emma:confidence="0">
                  <emma:literal>Puss</emma:literal>
                </emma:interpretation>
                <emma:interpretation id="interp4" emma:lang="en-US" emma:confidence="0">
                  <emma:literal>pas</emma:literal>
                </emma:interpretation>
              </emma:one-of>
            </emma:emma>
          </inkml:annotationXML>
          <inkml:trace contextRef="#ctx0" brushRef="#br0">-5 20 9804,'7'-25'5160,"-7"25"-129,0 0-258,20 5-2580,-20 15-1032,9 21-387,-6 2 0,10 17-258,-5 5 0,7 15-258,-3 8 129,4 10-258,2 3 129,0 1 0,1-4-258,-1-3 129,-4-6-129,1-10 0,-7-13-129,-2-18 0,-4-8-129,-2-17-129,0 0-774,-13-23-774,13 0-1290,0 0-1806,-23-30-129,7-8-129,5-10-258</inkml:trace>
          <inkml:trace contextRef="#ctx0" brushRef="#br0" timeOffset="312.0005">294 156 11610,'37'-51'4902,"-3"37"-129,3 2-129,22 12-3225,-13 0-516,17 12-258,-12 2 0,2 8-258,-10 1 0,-5 6-129,-15-1 129,-13 3-258,-10-1 258,-19 4-387,-12-3 258,-11-3-258,-10-5 0,-5-3-129,-3-4 0,-10-10-129,8-1 0,-4-5-516,20 0-645,-14-7-3354,22-2-129,6 2-129,13 5-516</inkml:trace>
          <inkml:trace contextRef="#ctx0" brushRef="#br0" timeOffset="1154.402">1044 703 13416,'-8'-22'4902,"-12"19"0,-5 1-129,9 2-4257,-16 11 0,5 7-129,2 1-129,4 8-129,3 2-129,9 3 0,4 0 0,5 2 0,2-2 0,7 2 0,5 0-129,4 0 129,1 0-258,-1-7 0,2-4 258,-2-3 0,-2-9 0,1-9 129,-17-2 129,32-17 129,-21-8 129,5 0 0,-5-7 0,5 2-129,-6 1-129,6 6-129,-1 5 0,-15 18-129,32-12 0,-16 12 0,5 17-258,-1 7-129,6 6-129,-1-1 0,18 6-387,-8-11-129,24 4-387,-7-28-387,28 6-129,-13-26 129,20 2 387,-14-25 645,-3 0 516,-8-1 645,-21-12 645,0 19 387,-36-15 516,6 27 0,-24-13-258,13 38-387,-41-27-516,20 27-258,-7 0-129,5 2-129,-2 11-258,7 3 129,4 3-129,7 3 0,7 5 0,5-1 129,16 1-129,9 4 0,6-1 0,8 4 129,3-4 0,3 4 0,-8-7-129,-3 0 129,-7-2 0,-7-3 0,-7-4 0,-18-18 129,5 25-129,-5-25 0,-26 16 1,-4-11-130,-4-1 0,-9-4-259,0 3-128,-5-3-258,13 0-516,-12-12-1806,21 10-2064,6-3 0,20 5-258,0 0-387</inkml:trace>
          <inkml:trace contextRef="#ctx0" brushRef="#br0" timeOffset="1482.0026">2871 771 15609,'52'-54'5031,"-52"54"-129,-18-11-258,-12 11-4128,3 9-258,-5 7 0,4 4-258,1 2 0,4 1 0,10-2 0,12 3 0,2 1 0,19-2 0,8-2 0,10 4 129,4 0-129,5 0 129,-1 1 0,-3-3 0,-6-2 0,-9-3 0,-6-4 0,-10 3 0,-12-17 0,-5 26 0,-20-10-258,-14 1 0,-7 6-774,-29-3-3870,6 3-387,-6-5 129,7 1-516</inkml:trace>
        </inkml:traceGroup>
        <inkml:traceGroup>
          <inkml:annotationXML>
            <emma:emma xmlns:emma="http://www.w3.org/2003/04/emma" version="1.0">
              <emma:interpretation id="{F2DB6032-5B0E-44BF-B18C-DB7A97A1E490}" emma:medium="tactile" emma:mode="ink">
                <msink:context xmlns:msink="http://schemas.microsoft.com/ink/2010/main" type="inkWord" rotatedBoundingBox="5066,751 11694,724 11699,2062 5071,2089"/>
              </emma:interpretation>
              <emma:one-of disjunction-type="recognition" id="oneOf1">
                <emma:interpretation id="interp5" emma:lang="en-US" emma:confidence="1">
                  <emma:literal>transistor</emma:literal>
                </emma:interpretation>
                <emma:interpretation id="interp6" emma:lang="en-US" emma:confidence="0">
                  <emma:literal>transis ton</emma:literal>
                </emma:interpretation>
                <emma:interpretation id="interp7" emma:lang="en-US" emma:confidence="0">
                  <emma:literal>transit ton</emma:literal>
                </emma:interpretation>
                <emma:interpretation id="interp8" emma:lang="en-US" emma:confidence="0">
                  <emma:literal>transits ton</emma:literal>
                </emma:interpretation>
                <emma:interpretation id="interp9" emma:lang="en-US" emma:confidence="0">
                  <emma:literal>Transis ton</emma:literal>
                </emma:interpretation>
              </emma:one-of>
            </emma:emma>
          </inkml:annotationXML>
          <inkml:trace contextRef="#ctx0" brushRef="#br0" timeOffset="2121.6037">3917 608 14061,'-25'-35'5031,"25"35"-387,27-31 129,28 24-3870,-7-9-516,13 6-387,10 1-645,-7-11-1935,10 9-2193,-6 1 0,-6 3-387,-14 1-516</inkml:trace>
          <inkml:trace contextRef="#ctx0" brushRef="#br0" timeOffset="1918.8034">4106-66 15222,'26'-68'5160,"-26"68"0,15-21-387,-5 35-3870,-10 20-516,-1 21 0,-5 11-129,4 16 0,1 12 1,1 15-259,3 6 0,8 3 0,7-1 0,-1-8 0,5-8-388,-8-17-773,13 3-1419,-17-32-2580,-1-16 0,-9-39-258,0 0 0</inkml:trace>
          <inkml:trace contextRef="#ctx0" brushRef="#br0" timeOffset="2683.2047">4670 1000 10707,'26'83'5031,"-8"-51"-129,-5-9 129,6 11-2709,-19-34-1032,45 9-129,-19-16-387,12-9-129,-5-13-129,8-4-258,-3-14-128,-3-6-130,-5-6 0,-8-3 0,-10 2 0,-8 1 0,-4 7 0,-18 4-388,-7 14 130,-10 6-129,-5 16 0,-6 3-129,3 9 129,1 0 0,6 3 129,4 1 0,13 3 129,19-7 0,-18 3 129,18-3 129,14 0 129,13 0 0,-1-5 0,14 5 129,-3-9 0,6 7 0,-2-3 0,-1 3-129,0 1 0,-3 1-129,-3 3 0,-2 8 0,-2 8-129,0 6 0,-3 11-129,-2 5 129,-2 3-258,-7 6 0,0 5-258,-7-10-129,7 12-774,-16-29-903,14 6-2709,0-15 129,13-6-258,9-13-129</inkml:trace>
          <inkml:trace contextRef="#ctx0" brushRef="#br0" timeOffset="3042.0053">5812 690 11094,'-16'-75'5031,"-18"49"-129,0 11 0,-14-6-2709,25 21-903,-11 0-516,16 9-129,0 3-258,10 12-129,0 2-129,8 6 0,0 6-258,2 1 129,7 7-258,2-3 0,7 1-129,-4-10 129,4 0-129,-2-13 258,0-8 0,3-10 258,-3-3 0,6-14 129,-6-13 258,7 6-129,-6-13 0,8 9 0,-3-2-129,4 13-129,-1 2 0,2 12 0,1 9-258,-4 10-129,2 17-387,-13-11-903,12 16-3354,-8-13-129,10 1-258,-4-24-258</inkml:trace>
          <inkml:trace contextRef="#ctx0" brushRef="#br0" timeOffset="3728.4065">6367 615 15351,'0'-26'5160,"0"1"0,0 25-387,0 0-3612,5 16-774,-2 7-129,1 12-129,-2 10-258,0 5 0,-1 12-258,-1-9 0,7 3 0,-5-14 0,7-6 129,0-15 129,-9-21 129,25 2 129,-13-16 258,4-9 0,-3-9 0,1-2-129,-5-4 129,0 5-129,-2 2-129,2 6-129,0 6 129,-9 19-129,26-5-129,-8 12 0,7 19-129,2 3-258,12 8-129,2-14-516,23 15-774,-9-37-774,36 10-516,-18-32 903,25-1 903,-18-19 774,0-3 645,-13 5 516,-26-16 1032,0 30 1032,-41-18 387,0 43-774,-27-32-774,2 30-516,-14-1-387,4 3-258,-1 9 0,6 5-258,5 4 0,7 1 129,13 4-258,5 6 129,16 1 0,12 2 129,8 0-129,8 2 258,1-2-129,3 2 129,-4-6 0,-6-1 0,-8-6-129,-7 1 258,-12-3-258,-9-3 1,-2-16-130,-24 25 0,-6-16 0,-9-4 0,-9 2 0,-7-7-130,0 2-515,-9-7-645,28 5-2967,-12-9-903,18-2 0,10-5-258</inkml:trace>
          <inkml:trace contextRef="#ctx0" brushRef="#br0" timeOffset="4040.4071">7832 461 11094,'-23'-80'3999,"23"80"-1161,0-24-2838,0 24-2838,0 0-1419,9 16-774</inkml:trace>
          <inkml:trace contextRef="#ctx0" brushRef="#br0" timeOffset="3946.8069">7903 571 12384,'63'-11'5418,"-63"11"-387,12 16 129,-12-16-1548,0 32-3225,0 0 0,0 9-129,-2 7-258,-5-3-387,5 4-387,-10-18-516,12 10-2322,0-41-1419,0 0 0,-18 0-387,13-29-258</inkml:trace>
          <inkml:trace contextRef="#ctx0" brushRef="#br0" timeOffset="4352.4076">8305 548 15093,'16'3'4902,"-24"17"0,-12-8-387,-10 1-4128,7 6-258,1 1 0,8 5 0,9-4-129,5 2 129,19 2-129,13 2 129,6-2 0,10 7 258,1-4-129,1 4 0,-5-3 129,-4 3 0,-11-7-129,-7 1 1,-14-3-259,-9-5 0,-14 0 0,-20-7-130,-7 1-515,-27-12-1419,1 0-2709,-8-5-516,7-8 129,3-12-387</inkml:trace>
          <inkml:trace contextRef="#ctx0" brushRef="#br0" timeOffset="4617.6081">9086-134 15351,'80'-30'5289,"-60"30"-129,5 29-129,-13 10-3612,4 16-902,0 9-517,6 13 0,-8 11 0,0 10 0,-3 7 0,-6 0 0,4 0 0,-9-18-259,2-1-386,-9-33-903,7 4-1806,-11-39-1677,11-18 0,-28-13-129,8-20-387</inkml:trace>
          <inkml:trace contextRef="#ctx0" brushRef="#br0" timeOffset="4960.8087">9088 596 14190,'-9'-20'4902,"22"-5"-129,24 18-129,6-12-3483,24 8-516,4-9-129,8 3-258,-5-3 0,-6 4 0,-9 0-258,-20 5 0,-18 11 0,-21 0-129,-2 22-129,-21 4 129,2 14-129,0 4 0,5 11 0,7 4 258,9 0 0,12-3 258,18-11 129,13-4 0,3-18 0,6-7 258,-4-18-257,4-16-388,-12-19 0,-8-6 0,-10-8 0,-12-10 0,-8 4 0,-11-12-1162,-8 25-3998,-12 1 0,6 21-258,-11 6-258</inkml:trace>
          <inkml:trace contextRef="#ctx0" brushRef="#br0" timeOffset="5397.6095">9826 757 13545,'84'42'5418,"-47"-31"-387,6 5 129,-7-16-2193,1 4-2321,-9-4-646,3 0 0,-8-16 0,-4-8 0,-5-4 0,-5-11 0,-7 2 0,-2-12 0,-3 5 0,-13-6 0,-2 4 0,-2 3 0,2 8 0,-1 4 0,5 10 0,-1 5 0,15 16-259,0 0 130,-16-3-129,16 3 129,0 0 0,0 10 129,0-10 0,22 13 0,-22-13 258,34 7-129,-11-4 129,5 1 1,-1-1-259,7 8 0,-1-2 0,3 5 0,1 6 0,4 6 0,-5 5 0,-6 6 0,-3 9 0,-17 4 0,5 20-775,-15-5-4127,3 6-258,6-5 0,18 0-387</inkml:trace>
        </inkml:traceGroup>
        <inkml:traceGroup>
          <inkml:annotationXML>
            <emma:emma xmlns:emma="http://www.w3.org/2003/04/emma" version="1.0">
              <emma:interpretation id="{EBFDDA69-A392-4928-952E-C8EE9565F4FF}" emma:medium="tactile" emma:mode="ink">
                <msink:context xmlns:msink="http://schemas.microsoft.com/ink/2010/main" type="inkWord" rotatedBoundingBox="12655,669 18259,646 18268,2816 12664,2839"/>
              </emma:interpretation>
              <emma:one-of disjunction-type="recognition" id="oneOf2">
                <emma:interpretation id="interp10" emma:lang="en-US" emma:confidence="0">
                  <emma:literal>Logic.</emma:literal>
                </emma:interpretation>
                <emma:interpretation id="interp11" emma:lang="en-US" emma:confidence="1">
                  <emma:literal>Logic _</emma:literal>
                </emma:interpretation>
                <emma:interpretation id="interp12" emma:lang="en-US" emma:confidence="0">
                  <emma:literal>Logic</emma:literal>
                </emma:interpretation>
                <emma:interpretation id="interp13" emma:lang="en-US" emma:confidence="0">
                  <emma:literal>Logit</emma:literal>
                </emma:interpretation>
                <emma:interpretation id="interp14" emma:lang="en-US" emma:confidence="0">
                  <emma:literal>Login</emma:literal>
                </emma:interpretation>
              </emma:one-of>
            </emma:emma>
          </inkml:annotationXML>
          <inkml:trace contextRef="#ctx0" brushRef="#br0" timeOffset="5818.8102">11479-215 15996,'32'-21'5031,"-9"32"0,-7 19-387,7 25-3612,-11 13-645,5 14 0,-10 3-128,-2 9-259,-5 4 0,0 0 0,-5-7 0,-1-6 0,3-5 0,1-7 0,4-13 0,12-10 0,11-11 0,9-12 0,7-6 0,5-6 0,5-5 0,1-3-388,10 11-644,-19-18-2580,14 0-1419,-9 0 129,5-9-387,-3-16 0</inkml:trace>
          <inkml:trace contextRef="#ctx0" brushRef="#br0" timeOffset="6115.2107">12457 577 13674,'-3'-71'4773,"-17"51"-129,-12 10-129,9 10-3225,-18 0-645,12 12-129,-3 6-129,11 9 0,0 3-129,12 9-129,5 2 0,4 3 129,13-3 0,8-3 0,4-8 0,5-5 130,2-18-388,2-7 0,-4-13 0,-3-13 0,-6-8 0,-8-7 0,-10-3 0,-3-6 0,-12 7 0,-13-1 0,4 20-1420,-15-6-3482,9 14-387,-3 4 258,11 10-387</inkml:trace>
          <inkml:trace contextRef="#ctx0" brushRef="#br0" timeOffset="6832.812">13053 390 17286,'75'-23'4902,"-75"23"129,0 0-258,-38 4-4257,12 13-257,-5 5-259,5 4 0,-3 6 0,10 1 0,4 6 0,10-2 0,5 2-259,4-5 130,12 3-129,3-10 129,10-2-129,1-13 0,4-6 129,0-6 129,-1-7-129,-1-8 258,-1-1-129,-3 6 0,-3 1 129,-5 11 0,-3 17 0,-1 22 0,-3 14 0,-1 16 129,-3 8-129,2 10 129,-8 7-128,1 1-130,-4 3 0,0-2 0,-5-4 0,-8-1 0,-3-8 0,-2-10 0,-1-15 0,-3-15 0,-4-20 0,-3-22 0,-6-10 0,-1-29 0,-7-13 0,-3-12 0,-2-6 0,0-8 0,2-3 0,9-4 0,10 0 0,18 4 0,13-1 0,29 3 0,26 1 0,18 2 0,17 6 0,9 6 0,2 6 0,-5 11 0,-15 4 0,-14 12 0,-18 8 0,-17 8 0,-13 8 0,-23 4 0,18 9 0,-16 9 0,-2 11 0,1 8 0,3 9 0,-2 4 0,5 3 0,-5-8-388,8-3-257,-4-20-129,13-3-516,-19-31-1677,13-9-1935,-4-22 258,0-12-258,-4-15-129</inkml:trace>
          <inkml:trace contextRef="#ctx0" brushRef="#br0" timeOffset="7004.4123">13748 246 15867,'-21'-76'5031,"12"51"-387,9 25-129,-7-27-3096,7 27-1032,0 0-387,0 13-516,14 15-645,-7-10-1677,24 14-2193,6 2 387,18 1-516,4-1 0</inkml:trace>
          <inkml:trace contextRef="#ctx0" brushRef="#br0" timeOffset="7207.2126">14231 415 11610,'49'21'4515,"-49"-21"-129,-1 29-258,-12 1-2064,-19-14-645,14 20-516,-8-4-387,10 12-129,1-1 0,15 7 0,2-6-258,20 4 129,4-3-129,10-8 0,1-7 0,4-10-129,4-8-129,-8-13-1032,9-7-3354,-7-9-258,2-6-129,-3-6-387</inkml:trace>
          <inkml:trace contextRef="#ctx0" brushRef="#br0" timeOffset="7441.2131">15024 524 16641,'96'-20'5031,"-25"11"129,29 7-258,14-10-3869,35 7-1033,23-3 0,21 0 0,4-3 0,2 0 0,-14 1 0,-12 1 0,-27 0 0,-34 3 0,-27 6 0,-44-5-2968,-13 5-2063,-28 0-258,-30-3-645,-23-6 129</inkml:trace>
        </inkml:traceGroup>
      </inkml:traceGroup>
    </inkml:traceGroup>
    <inkml:traceGroup>
      <inkml:annotationXML>
        <emma:emma xmlns:emma="http://www.w3.org/2003/04/emma" version="1.0">
          <emma:interpretation id="{A9D21494-2B7B-4066-A2A8-3EE1E5967C36}" emma:medium="tactile" emma:mode="ink">
            <msink:context xmlns:msink="http://schemas.microsoft.com/ink/2010/main" type="paragraph" rotatedBoundingBox="414,3713 23649,3453 23712,8991 476,925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76357288-0474-4784-870A-B928C29270B3}" emma:medium="tactile" emma:mode="ink">
              <msink:context xmlns:msink="http://schemas.microsoft.com/ink/2010/main" type="inkBullet" rotatedBoundingBox="420,4268 1078,4260 1079,4330 421,4337"/>
            </emma:interpretation>
            <emma:one-of disjunction-type="recognition" id="oneOf3">
              <emma:interpretation id="interp15" emma:lang="en-US" emma:confidence="0">
                <emma:literal>_</emma:literal>
              </emma:interpretation>
              <emma:interpretation id="interp16" emma:lang="en-US" emma:confidence="0">
                <emma:literal>-</emma:literal>
              </emma:interpretation>
              <emma:interpretation id="interp17" emma:lang="en-US" emma:confidence="0">
                <emma:literal>~</emma:literal>
              </emma:interpretation>
              <emma:interpretation id="interp18" emma:lang="en-US" emma:confidence="0">
                <emma:literal>.</emma:literal>
              </emma:interpretation>
              <emma:interpretation id="interp19" emma:lang="en-US" emma:confidence="0">
                <emma:literal>•</emma:literal>
              </emma:interpretation>
            </emma:one-of>
          </emma:emma>
        </inkml:annotationXML>
        <inkml:trace contextRef="#ctx0" brushRef="#br1" timeOffset="29031.651">-688 3432 11223,'-29'0'4773,"6"-4"0,23 4 0,-16 0-2193,16 0-1032,0 0-258,0 0-516,18 0-129,12-5-257,15 2-388,5-3 0,12 1 0,5-6 0,8 2 0,-2 0 0,-7-1 0,-9 4 0,-13-1 0,-5 7 0,-23-1-4774,-16 1-128,16 5-258,-16-5-258</inkml:trace>
      </inkml:traceGroup>
      <inkml:traceGroup>
        <inkml:annotationXML>
          <emma:emma xmlns:emma="http://www.w3.org/2003/04/emma" version="1.0">
            <emma:interpretation id="{F9CA1CBD-4790-4F55-88EF-695965DF3C85}" emma:medium="tactile" emma:mode="ink">
              <msink:context xmlns:msink="http://schemas.microsoft.com/ink/2010/main" type="line" rotatedBoundingBox="1668,3699 21781,3474 21798,5048 1685,5273"/>
            </emma:interpretation>
          </emma:emma>
        </inkml:annotationXML>
        <inkml:traceGroup>
          <inkml:annotationXML>
            <emma:emma xmlns:emma="http://www.w3.org/2003/04/emma" version="1.0">
              <emma:interpretation id="{238E2AD4-FF50-4C41-82E3-59D68F1BB8AD}" emma:medium="tactile" emma:mode="ink">
                <msink:context xmlns:msink="http://schemas.microsoft.com/ink/2010/main" type="inkWord" rotatedBoundingBox="1669,3777 2944,3762 2956,4776 1680,4790"/>
              </emma:interpretation>
              <emma:one-of disjunction-type="recognition" id="oneOf4">
                <emma:interpretation id="interp20" emma:lang="en-US" emma:confidence="1">
                  <emma:literal>It</emma:literal>
                </emma:interpretation>
                <emma:interpretation id="interp21" emma:lang="en-US" emma:confidence="0">
                  <emma:literal>If</emma:literal>
                </emma:interpretation>
                <emma:interpretation id="interp22" emma:lang="en-US" emma:confidence="0">
                  <emma:literal>it</emma:literal>
                </emma:interpretation>
                <emma:interpretation id="interp23" emma:lang="en-US" emma:confidence="0">
                  <emma:literal>IT</emma:literal>
                </emma:interpretation>
                <emma:interpretation id="interp24" emma:lang="en-US" emma:confidence="0">
                  <emma:literal>Ft</emma:literal>
                </emma:interpretation>
              </emma:one-of>
            </emma:emma>
          </inkml:annotationXML>
          <inkml:trace contextRef="#ctx0" brushRef="#br1" timeOffset="16224.0285">635 3016 11739,'-10'-18'4902,"4"-2"-387,6 20 258,0 0-2451,11-10-1032,21 10-258,2-11-258,21 4-258,4-7-129,14 1-258,1 3-387,-3-6-645,6 16-1935,-24 1-1935,-17 10-129,-24 16-258,-12 17-258</inkml:trace>
          <inkml:trace contextRef="#ctx0" brushRef="#br1" timeOffset="15974.428">865 3032 15351,'5'-18'4902,"-5"18"-129,0 0-129,-9 0-3612,9 28-387,-5 6-129,1 18 0,-1 7-258,0 12-128,-1 5-130,3 6 0,1-4 0,0-5 0,2-5 0,0-9 0,0-10 0,2-8 0,2-9 0,-3-7 0,1-5 0,-2-20-130,4 21-1676,-4-21-2838,-2-9-516,-5-12 129,-2-8-129</inkml:trace>
          <inkml:trace contextRef="#ctx0" brushRef="#br1" timeOffset="16442.4289">502 3722 15609,'0'23'4902,"34"-3"-129,-8-10-129,-8-3-3741,23 13-516,2-8 258,7 6-387,1-2-129,1-3-258,6 4-516,-10-17-1677,6 0-2580,5 0 258,3-12-516,2-11-129</inkml:trace>
          <inkml:trace contextRef="#ctx0" brushRef="#br1" timeOffset="16863.6296">1217 3597 14835,'-16'-8'4644,"16"8"-129,43-13-129,21 13-3612,10 0-1161,12 0-3225,10 0-645,11 0-516,-2-2 0</inkml:trace>
          <inkml:trace contextRef="#ctx0" brushRef="#br1" timeOffset="16723.2294">1523 2895 17028,'-30'-34'4902,"14"41"129,-6 20-129,6 28-4128,-3 9-644,6 20-130,-3 5 0,7 10 0,2 1 0,7-4 0,2-7 0,9-13 0,1-8 0,-1-18 0,8-4-130,-13-27-1547,17 6-1806,-23-25-1548,0 0 129,9-25-258,-9-1 0</inkml:trace>
        </inkml:traceGroup>
        <inkml:traceGroup>
          <inkml:annotationXML>
            <emma:emma xmlns:emma="http://www.w3.org/2003/04/emma" version="1.0">
              <emma:interpretation id="{FFAAB113-F1B5-4A7B-82CB-A7C2130071B5}" emma:medium="tactile" emma:mode="ink">
                <msink:context xmlns:msink="http://schemas.microsoft.com/ink/2010/main" type="inkWord" rotatedBoundingBox="4141,4118 4953,4108 4959,4674 4147,4683"/>
              </emma:interpretation>
              <emma:one-of disjunction-type="recognition" id="oneOf5">
                <emma:interpretation id="interp25" emma:lang="en-US" emma:confidence="1">
                  <emma:literal>is</emma:literal>
                </emma:interpretation>
                <emma:interpretation id="interp26" emma:lang="en-US" emma:confidence="0">
                  <emma:literal>ins</emma:literal>
                </emma:interpretation>
                <emma:interpretation id="interp27" emma:lang="en-US" emma:confidence="0">
                  <emma:literal>ism</emma:literal>
                </emma:interpretation>
                <emma:interpretation id="interp28" emma:lang="en-US" emma:confidence="0">
                  <emma:literal>ifs</emma:literal>
                </emma:interpretation>
                <emma:interpretation id="interp29" emma:lang="en-US" emma:confidence="0">
                  <emma:literal>its</emma:literal>
                </emma:interpretation>
              </emma:one-of>
            </emma:emma>
          </inkml:annotationXML>
          <inkml:trace contextRef="#ctx0" brushRef="#br1" timeOffset="17472.0307">2994 3357 11223,'-16'-87'4515,"12"60"-516,-6-3-258,10 30-2451,0 0-5031,0 0-258,14 29-516,0-4 0</inkml:trace>
          <inkml:trace contextRef="#ctx0" brushRef="#br1" timeOffset="17316.0304">3065 3476 15351,'0'0'5031,"0"0"-258,-7 13-129,-9 7-3870,16 12-258,-4 1-258,3 6-129,1 4-387,-9-13-1161,9 2-3096,-2-5-129,-2-7-258,4-20-129</inkml:trace>
          <inkml:trace contextRef="#ctx0" brushRef="#br1" timeOffset="17893.2314">3547 3478 14319,'-9'-23'4515,"-14"14"0,-5 0-258,-3 9-3483,-6 0-387,5 4 0,-2 1 0,9 8-129,6-3-129,19-10 129,0 31-258,12-14 258,19 1-129,13 5 0,6 0 129,10 2 0,1 0 0,-1 0 0,-8-4 0,-4 3 0,-14-7 129,-13 1-257,-21-18-130,0 25 0,-27-18 0,-12-5 0,-7-2 0,-7 0 0,-6-5 0,-2-6 0,6 0 0,4-3 0,6 2 0,8-3 0,12 10-517,0-9-644,25 14-1419,0 0-2322,0 0 129,0 0-516,23 9 129</inkml:trace>
        </inkml:traceGroup>
        <inkml:traceGroup>
          <inkml:annotationXML>
            <emma:emma xmlns:emma="http://www.w3.org/2003/04/emma" version="1.0">
              <emma:interpretation id="{072823B6-5069-483A-B97D-C594ADF1BB77}" emma:medium="tactile" emma:mode="ink">
                <msink:context xmlns:msink="http://schemas.microsoft.com/ink/2010/main" type="inkWord" rotatedBoundingBox="5709,3665 10137,3615 10155,5178 5727,5228"/>
              </emma:interpretation>
              <emma:one-of disjunction-type="recognition" id="oneOf6">
                <emma:interpretation id="interp30" emma:lang="en-US" emma:confidence="1">
                  <emma:literal>possible</emma:literal>
                </emma:interpretation>
                <emma:interpretation id="interp31" emma:lang="en-US" emma:confidence="0">
                  <emma:literal>Possible</emma:literal>
                </emma:interpretation>
                <emma:interpretation id="interp32" emma:lang="en-US" emma:confidence="0">
                  <emma:literal>possibly</emma:literal>
                </emma:interpretation>
                <emma:interpretation id="interp33" emma:lang="en-US" emma:confidence="0">
                  <emma:literal>passible</emma:literal>
                </emma:interpretation>
                <emma:interpretation id="interp34" emma:lang="en-US" emma:confidence="0">
                  <emma:literal>•Possible</emma:literal>
                </emma:interpretation>
              </emma:one-of>
            </emma:emma>
          </inkml:annotationXML>
          <inkml:trace contextRef="#ctx0" brushRef="#br1" timeOffset="18454.8324">4641 3644 13029,'21'-119'4773,"8"72"-258,10 12 387,7-1-2967,15 29-1032,-10 3-258,8 10-129,-11 13-129,0 10 0,-16 3-129,-7 5 0,-14-1-129,-11-2 1,-11-4-130,-23-5 0,-12-4 0,-14-7 0,-6-3-130,-5-9-128,5 0-258,-4-2-387,22 0-387,-5-15-1419,28 10-2064,7 0 0,18 5 0,0 0-387</inkml:trace>
          <inkml:trace contextRef="#ctx0" brushRef="#br1" timeOffset="18189.6319">4666 3484 15351,'14'-24'5160,"-14"24"-129,0 0-258,-14 6-3483,14 22-645,-5 8-128,5 12-517,0 7 0,0 9 0,0 9 0,7 3 0,3 8 0,1-2 0,2 0 0,-4-11 0,8 0-388,-17-28-1289,22-1-2580,-22-42-774,0 0 129,0 0-387,-2-42-258</inkml:trace>
          <inkml:trace contextRef="#ctx0" brushRef="#br1" timeOffset="18813.633">5402 3512 14835,'45'-41'4773,"-45"41"-258,-20-14 0,-17 12-3612,12 6-387,-5 12-258,5 7 0,0 2-129,7 5 129,8 4-129,10 0 0,1 1 129,17-1 0,4-6 129,6 1-129,2-11 130,6-1-388,-6-11 0,2-6 0,-7-7 0,-4-11 0,-6-7 0,-5-5 0,-8-4 0,-2-5 0,-4 1 0,-12-1 0,0 11 0,-7-1-130,23 29-1676,-46-16-2967,26 16-258,3 2-129,8 14-258</inkml:trace>
          <inkml:trace contextRef="#ctx0" brushRef="#br1" timeOffset="19234.8338">5933 3526 16899,'10'-28'4644,"-10"28"258,-35-23-387,3 23-4128,-6 0-129,4 5 0,-1 4-129,8 3-129,8 1 0,19-13 0,-7 28-129,14-12 129,18 0 0,12 2 0,7 0 0,8 3 129,3 1 0,2 1 0,-4 0 129,-3-2-129,-9-1 1,-9-1-130,-9-4 0,-23-15 0,14 24 0,-14-24 0,-26 13 0,-8-11 0,-12-2 0,-9 1 0,-8-1 0,-2 0 0,-1-3 0,3-4 0,12 5 0,1-7-259,25 9-1031,-3-5-387,28 5-774,0 0-2451,30 0 129,16-9-387,16-4 129</inkml:trace>
          <inkml:trace contextRef="#ctx0" brushRef="#br1" timeOffset="19609.2344">6384 3576 12642,'84'-57'5160,"-70"32"-645,-12 7 516,-9-8-2580,7 26-1161,-46-13-645,15 13-258,-4 0-129,1 7-129,4 4-129,5 2 0,7 1 0,11 2 0,7 0 0,14 0 129,16 2-129,11 1 130,7 1-130,7 5 0,2-4 0,0 4 0,-3-4 0,-10 1 0,-8-3 0,-8 3 0,-10-6 0,-11 0 0,-7-16 0,-9 26 0,-12-13 0,-9-4 0,-8-1 0,-6-2 0,-2 1 0,-8-7 0,8 7 0,-11-12-2065,16 1-2837,6-5-129,13-1-129,22 10-258</inkml:trace>
          <inkml:trace contextRef="#ctx0" brushRef="#br1" timeOffset="19936.835">6811 3446 11223,'-14'-74'3999,"2"36"-1677,8 17-2322,4 21-1677,0 0-2322,0 0-645</inkml:trace>
          <inkml:trace contextRef="#ctx0" brushRef="#br1" timeOffset="19812.0348">6861 3532 17028,'16'0'4902,"2"9"129,-13 7-387,4 10-3999,-4 1-128,6 8-517,-4 3 0,-1-3 0,-1 5 0,-5-21-1678,0 4-2966,0-23-258,0 0 0,-25 0-645</inkml:trace>
          <inkml:trace contextRef="#ctx0" brushRef="#br1" timeOffset="20436.0359">7304 2905 17802,'0'-80'5031,"-4"59"0,4 21-128,0 0-4903,-3 25 0,10 27 0,7 12 0,6 10 0,-1 12 0,3 4 0,-1 1 0,-1-4 0,-4-5 0,-8-11 0,0-10 0,-5-13 0,1-11 0,-2-8 0,1-8 0,-3-21 0,0 0 0,18 0 0,-18 0 0,21-27 0,-7 8 0,2-3 0,0-1 0,2 2 0,0 7 0,2 5 0,-1 9 0,2 0 0,1 14 0,-1 7 0,-3 4 0,-2 5 0,-4-1 0,-4 3 0,-8-7 0,-4 0 0,-17-6 0,-11-4 0,-6-5 0,-10-6 0,0-2 0,-7-2 0,5-8 0,-3-15 0,19 7-1162,-9-25-2192,26 2-1548,6-11-258,11-8-129,21-13 258</inkml:trace>
          <inkml:trace contextRef="#ctx0" brushRef="#br1" timeOffset="20670.0363">7887 2728 15738,'40'-6'5031,"-17"12"0,-2 10 0,9 19-3483,-7 3-1160,9 26-388,-8 5 0,0 13 0,-8 7 0,-3 5 0,-8 7 0,-5-12 0,0 4 0,-9-34-2065,13-3-2708,-4-15-387,14-10 129,4-19-387</inkml:trace>
          <inkml:trace contextRef="#ctx0" brushRef="#br1" timeOffset="20982.0368">8433 3656 15609,'66'-16'4773,"-32"11"258,0-4-516,17 7-3096,-13-12-387,15 5-644,-8-5-388,3 3 0,-11-5 0,-1 0 0,-11-3 0,-9-1 0,-13 0 0,-5-1 0,-17 1 0,-10 3 0,-6 4 0,-6 4 0,-2 9 0,-1 0 0,5 18 0,1 9 0,8 8 0,10 6 0,11 6 0,9 2 0,9-1 0,18 0 0,10-5 0,11-9 0,13 1 0,-13-10-3613,14-5-1418,-7-13 129,2-5-645</inkml:trace>
        </inkml:traceGroup>
        <inkml:traceGroup>
          <inkml:annotationXML>
            <emma:emma xmlns:emma="http://www.w3.org/2003/04/emma" version="1.0">
              <emma:interpretation id="{57FD2E1E-D485-4F5C-A6DA-25A59E528362}" emma:medium="tactile" emma:mode="ink">
                <msink:context xmlns:msink="http://schemas.microsoft.com/ink/2010/main" type="inkWord" rotatedBoundingBox="10953,3632 11880,3621 11892,4699 10965,4710"/>
              </emma:interpretation>
              <emma:one-of disjunction-type="recognition" id="oneOf7">
                <emma:interpretation id="interp35" emma:lang="en-US" emma:confidence="1">
                  <emma:literal>to</emma:literal>
                </emma:interpretation>
                <emma:interpretation id="interp36" emma:lang="en-US" emma:confidence="0">
                  <emma:literal>fo</emma:literal>
                </emma:interpretation>
                <emma:interpretation id="interp37" emma:lang="en-US" emma:confidence="0">
                  <emma:literal>To</emma:literal>
                </emma:interpretation>
                <emma:interpretation id="interp38" emma:lang="en-US" emma:confidence="0">
                  <emma:literal>t0</emma:literal>
                </emma:interpretation>
                <emma:interpretation id="interp39" emma:lang="en-US" emma:confidence="0">
                  <emma:literal>t,</emma:literal>
                </emma:interpretation>
              </emma:one-of>
            </emma:emma>
          </inkml:annotationXML>
          <inkml:trace contextRef="#ctx0" brushRef="#br1" timeOffset="21840.0384">9819 3516 12255,'-18'-16'5031,"2"0"-516,16 16 387,25-2-1935,23 9-1548,2-4-645,28 10-129,4-11-386,21 1-259,1-3 0,2-1 0,-10-10 0,-9 0 0,-17-1 0,-20 3 0,-22-2 0,-28 11 0,0 0 0,-35 4 0,-6 12 0,-6 3 0,-1 10 0,2 3 0,7 7 0,11 2 0,10 0 0,11-4 0,7-5 0,17-5 0,8-11 0,11-7 0,1-9 0,8-9 0,-4-16 0,0-5 0,-11-8 0,-9-3 0,-16-5 0,-8 0 0,-20 7 0,-20-4 0,15 22-2323,-28-1-2966,10 15 0,0 7-258</inkml:trace>
          <inkml:trace contextRef="#ctx0" brushRef="#br1" timeOffset="21418.8376">10001 2961 14577,'35'-121'5160,"-24"73"-258,-9 9-129,-2 39-2838,-2-29-903,2 29-644,-2 25-388,2 18 0,0 14 0,9 17 0,0 12 0,3 11 0,1 5 0,-1 1 0,-1-3 0,-4-8 0,2-8 0,-9-18 0,2 1-646,-4-29-4127,-9-10-258,-8-19 129,1-9-387</inkml:trace>
        </inkml:traceGroup>
        <inkml:traceGroup>
          <inkml:annotationXML>
            <emma:emma xmlns:emma="http://www.w3.org/2003/04/emma" version="1.0">
              <emma:interpretation id="{23D128A4-62FD-4330-91D1-619E02D795EB}" emma:medium="tactile" emma:mode="ink">
                <msink:context xmlns:msink="http://schemas.microsoft.com/ink/2010/main" type="inkWord" rotatedBoundingBox="12473,3802 15686,3765 15696,4694 12483,4730"/>
              </emma:interpretation>
              <emma:one-of disjunction-type="recognition" id="oneOf8">
                <emma:interpretation id="interp40" emma:lang="en-US" emma:confidence="1">
                  <emma:literal>make</emma:literal>
                </emma:interpretation>
                <emma:interpretation id="interp41" emma:lang="en-US" emma:confidence="0">
                  <emma:literal>wake</emma:literal>
                </emma:interpretation>
                <emma:interpretation id="interp42" emma:lang="en-US" emma:confidence="0">
                  <emma:literal>Make</emma:literal>
                </emma:interpretation>
                <emma:interpretation id="interp43" emma:lang="en-US" emma:confidence="0">
                  <emma:literal>mate</emma:literal>
                </emma:interpretation>
                <emma:interpretation id="interp44" emma:lang="en-US" emma:confidence="0">
                  <emma:literal>mako</emma:literal>
                </emma:interpretation>
              </emma:one-of>
            </emma:emma>
          </inkml:annotationXML>
          <inkml:trace contextRef="#ctx0" brushRef="#br1" timeOffset="22978.8404">11303 3484 15609,'30'-8'4773,"-14"8"0,5 16-258,-3-3-3225,3 15-774,-5 1 0,6 6-129,-10 5-129,-6-3-258,-1-1 0,-5-6-129,0-5 0,0-8 0,0-17 129,0 0-258,0 0 129,12-23 129,1-7 129,-1-5-129,2-5 0,-1 3 129,-1 1-258,-3 10 258,0 3-129,-9 23 129,16-15-129,-16 15 129,20 20-129,-6 5 0,0 5 258,4 2-258,2 2 130,-3-4-130,1-3 0,-4-8 0,1-3 0,-15-16 0,16 15 0,-16-15 0,0 0 0,0 0 0,7-15 0,-7 15 0,7-30 0,0 11 0,2-6 0,1 0 0,5-2 0,-1 4 0,4 2 0,0 5 0,3 7 0,2 7 0,2 4 0,2 14 0,-1 7 0,1 5 0,3 4 0,-1 0 0,1 4 0,-2-9 0,8-1 0,-1-15-517,12-2 1,1-9 0,7-9-129,0-14 258,4-4 129,-9-3 258,-11-4 0,-11 7 258,-15 1 0,-10 8 129,-12 0 129,-10 15-129,-15-1 0,4 4 0,-4 9-128,4 7-259,3 0 0,7 2 0,4 1 0,6 3 0,4-1 0,6-1 0,0 1 0,7-1 0,6-1 0,1-3 0,2-5 0,4-2 0,-4-9 0,3 0 0,-1-9 0,3-7 0,-3-4 0,7 2 0,0 2 0,0 2 0,3 4 0,6 6 0,-2 4 0,0 4 0,2 8 0,-9-3 0,12 7-130,-21-16-4385,16 0-258,-5-16-387,9-13-129</inkml:trace>
          <inkml:trace contextRef="#ctx0" brushRef="#br1" timeOffset="23290.8409">13103 2954 18189,'-22'-77'5031,"22"77"-258,0 0 1,-1 43-4774,1 10 0,12 16 0,-3 10 0,3 13 0,-4 6 0,-3-2 0,-5-2 0,0-10 0,-2-11 0,-3-14 0,-1-13 0,1-16 0,5-30 0,0 0 0,29-3 0,1-33 0,4-10 0,3-9 0,0-2 0,1 2 0,-3 5 0,-10 3 0,2 23 0,-25-1-4516,-2 25-386,0 0-387,0 0 0</inkml:trace>
          <inkml:trace contextRef="#ctx0" brushRef="#br1" timeOffset="23446.8412">13320 3565 12642,'-18'45'5031,"16"-26"-516,2 3 258,0-22-2064,29 35-1419,-15-17-516,11 0-903,9 5-516,-13-16-1677,13 4-2193,-2-8 0,2-3-387,-6 0-387</inkml:trace>
          <inkml:trace contextRef="#ctx0" brushRef="#br1" timeOffset="23774.4417">13683 3679 11223,'19'-16'5289,"6"9"-645,-4 7 387,-3-12-774,20 12-2967,-12-9-257,17 3-1033,-7-8 0,6 0 0,-4-4 0,-5 0 0,-4-3 0,-10 2 0,-15 1 0,-4 18 0,-21-20 0,-10 15 0,-6 5 0,-6 7 0,1 9 0,-1 5 0,9 6 0,9 5 0,15 0 0,10 4 0,23-6 0,19-3 0,19-4 0,17-7 0,20 1 0,2-15-3097,15-2-1934,-4-7-387,-8-16-387</inkml:trace>
        </inkml:traceGroup>
        <inkml:traceGroup>
          <inkml:annotationXML>
            <emma:emma xmlns:emma="http://www.w3.org/2003/04/emma" version="1.0">
              <emma:interpretation id="{51216DEA-BAA8-46B8-918C-07EE67E0C446}" emma:medium="tactile" emma:mode="ink">
                <msink:context xmlns:msink="http://schemas.microsoft.com/ink/2010/main" type="inkWord" rotatedBoundingBox="16869,3555 18337,3539 18351,4727 16883,4743"/>
              </emma:interpretation>
              <emma:one-of disjunction-type="recognition" id="oneOf9">
                <emma:interpretation id="interp45" emma:lang="en-US" emma:confidence="1">
                  <emma:literal>all</emma:literal>
                </emma:interpretation>
                <emma:interpretation id="interp46" emma:lang="en-US" emma:confidence="0">
                  <emma:literal>alt</emma:literal>
                </emma:interpretation>
                <emma:interpretation id="interp47" emma:lang="en-US" emma:confidence="0">
                  <emma:literal>al/</emma:literal>
                </emma:interpretation>
                <emma:interpretation id="interp48" emma:lang="en-US" emma:confidence="0">
                  <emma:literal>al</emma:literal>
                </emma:interpretation>
                <emma:interpretation id="interp49" emma:lang="en-US" emma:confidence="0">
                  <emma:literal>at</emma:literal>
                </emma:interpretation>
              </emma:one-of>
            </emma:emma>
          </inkml:annotationXML>
          <inkml:trace contextRef="#ctx0" brushRef="#br1" timeOffset="24928.8438">16091 3532 11610,'46'-47'5031,"-42"17"-258,-4-2 129,-32-12-2193,16 19-774,-32-13-645,11 17-773,-11 1-517,1 17 0,1 3 0,5 12 0,6 11 0,4 8 0,8 4 0,7 1 0,5 3 0,6-5 0,3 3 0,2-3 0,4 3 0,7-3 0,5 0 0,0-4 0,3-3 0,1-11 0,1-7 0,2-9 0,-3-6 0,1-13 0,-3-10 0,1 1 0,-1-4 0,2 3 0,-2 5 0,3 6 0,2 5 0,2 10 0,-2 3 0,2 9 0,-4 8 0,-1 3 0,1 3 0,-5-3 0,7 5-646,-23-25-1676,29 12-2451,-10-12-258,12-11 129,-1-14-516</inkml:trace>
          <inkml:trace contextRef="#ctx0" brushRef="#br1" timeOffset="25178.4442">16523 2905 15609,'0'-104'5031,"-1"77"0,1 27-387,0 0-2838,0 28-1160,3 13-646,8 18 0,-2 9 0,3 12 0,1 5 0,-3 4 0,-1-2 0,0-9 0,-4-5 0,-3-18 0,4-3-517,-6-29-1160,10 0-2064,-10-23-1290,20-10 258,-4-26-516,9-10-387</inkml:trace>
          <inkml:trace contextRef="#ctx0" brushRef="#br1" timeOffset="25381.2446">16883 2811 13545,'17'-119'5289,"-8"85"-516,-7 13 129,-2 21-1548,13 14-2450,-1 20-904,-5 14 0,9 23 0,-3 13 0,4 17 0,3 8 0,0 4 0,-3 3 0,1-9 0,3 3 0,-17-17-3484,21-12-1547,0-20-129,10-18-516</inkml:trace>
        </inkml:traceGroup>
        <inkml:traceGroup>
          <inkml:annotationXML>
            <emma:emma xmlns:emma="http://www.w3.org/2003/04/emma" version="1.0">
              <emma:interpretation id="{B0B9C46C-9AAF-4DF6-80F2-D8B53771F56E}" emma:medium="tactile" emma:mode="ink">
                <msink:context xmlns:msink="http://schemas.microsoft.com/ink/2010/main" type="inkWord" rotatedBoundingBox="19241,3502 21781,3474 21793,4550 19253,4579"/>
              </emma:interpretation>
              <emma:one-of disjunction-type="recognition" id="oneOf10">
                <emma:interpretation id="interp50" emma:lang="en-US" emma:confidence="1">
                  <emma:literal>the</emma:literal>
                </emma:interpretation>
                <emma:interpretation id="interp51" emma:lang="en-US" emma:confidence="0">
                  <emma:literal>thx</emma:literal>
                </emma:interpretation>
                <emma:interpretation id="interp52" emma:lang="en-US" emma:confidence="0">
                  <emma:literal>Ache</emma:literal>
                </emma:interpretation>
                <emma:interpretation id="interp53" emma:lang="en-US" emma:confidence="0">
                  <emma:literal>tahr</emma:literal>
                </emma:interpretation>
                <emma:interpretation id="interp54" emma:lang="en-US" emma:confidence="0">
                  <emma:literal>Aha</emma:literal>
                </emma:interpretation>
              </emma:one-of>
            </emma:emma>
          </inkml:annotationXML>
          <inkml:trace contextRef="#ctx0" brushRef="#br1" timeOffset="27222.0478">18089 3231 11094,'-18'-9'4644,"18"9"-129,0 0 0,34-18-2967,19 24-774,8-1-387,15 4 0,4-4-387,0-8-1161,11-8-3225,-9-5 0,-9-11-258,-9-5-258</inkml:trace>
          <inkml:trace contextRef="#ctx0" brushRef="#br1" timeOffset="27019.2474">18386 2667 15351,'32'-53'5160,"-23"35"-129,-9 18-387,0 0-3483,0 0-645,9 20 0,-2 19-258,-6 10-128,7 21-130,0 10 0,3 11 0,0 5 0,5-2 0,-2-3 0,-1-10 0,3-4-130,-11-24-773,13 2-1032,-18-24-2838,0-10-258,-13-12-258,-3-9-129</inkml:trace>
          <inkml:trace contextRef="#ctx0" brushRef="#br1" timeOffset="27627.6485">18880 2600 14577,'-16'-11'5031,"-3"11"-258,19 0 129,7 41-4128,-5-9-129,10 16 0,-5 2 0,6 14-258,-8 5-129,2 8-128,-3-1-130,-4 2 0,0-3 0,0-9 0,-6-7 0,3-15 0,-1-10 0,2-15 0,2-19-130,0 0 130,0 0 0,13-16 0,-2-9 130,3-1-130,0-8 0,2 4 0,2-2 0,1 7 0,4 2 0,4 7 0,0 7 0,5 7 0,0 6 0,-2 15 0,0 10 0,-5 6 0,4 11-904,-19-10-2192,13 14-1806,-5-9-129,7 0-258,4-13-258</inkml:trace>
          <inkml:trace contextRef="#ctx0" brushRef="#br1" timeOffset="27970.8491">19723 3512 14448,'20'-12'4902,"8"-8"0,-28 20-129,45-5-3612,-26-2-387,12 7-129,-5-4-258,3 0 129,-4-4-257,0-1-259,-4-6 0,-7-2 0,-7-3 0,-5-3 0,-2 2 0,-7-1 0,-5 4 0,-6 6 0,-4 5 0,-1 7 0,-2 2 0,2 12 0,2 7 0,0 8 0,6 5 0,5 3 0,6 2 0,4 0 0,21 0 0,11-7 0,22-3-130,15-11-257,33 3-2838,15-18-1806,20-1 129,2-2-645,-8-9 0</inkml:trace>
        </inkml:traceGroup>
      </inkml:traceGroup>
      <inkml:traceGroup>
        <inkml:annotationXML>
          <emma:emma xmlns:emma="http://www.w3.org/2003/04/emma" version="1.0">
            <emma:interpretation id="{C0CA5038-321D-4053-96D1-959966517D74}" emma:medium="tactile" emma:mode="ink">
              <msink:context xmlns:msink="http://schemas.microsoft.com/ink/2010/main" type="line" rotatedBoundingBox="2062,5516 23651,4925 23717,7353 2128,7945"/>
            </emma:interpretation>
          </emma:emma>
        </inkml:annotationXML>
        <inkml:traceGroup>
          <inkml:annotationXML>
            <emma:emma xmlns:emma="http://www.w3.org/2003/04/emma" version="1.0">
              <emma:interpretation id="{2C106ADC-518C-4152-9A7F-29AE5842A8E6}" emma:medium="tactile" emma:mode="ink">
                <msink:context xmlns:msink="http://schemas.microsoft.com/ink/2010/main" type="inkWord" rotatedBoundingBox="2062,5516 4647,5445 4700,7402 2115,7473"/>
              </emma:interpretation>
              <emma:one-of disjunction-type="recognition" id="oneOf11">
                <emma:interpretation id="interp55" emma:lang="en-US" emma:confidence="1">
                  <emma:literal>Logic</emma:literal>
                </emma:interpretation>
                <emma:interpretation id="interp56" emma:lang="en-US" emma:confidence="0">
                  <emma:literal>Logia</emma:literal>
                </emma:interpretation>
                <emma:interpretation id="interp57" emma:lang="en-US" emma:confidence="0">
                  <emma:literal>logic</emma:literal>
                </emma:interpretation>
                <emma:interpretation id="interp58" emma:lang="en-US" emma:confidence="0">
                  <emma:literal>Login</emma:literal>
                </emma:interpretation>
                <emma:interpretation id="interp59" emma:lang="en-US" emma:confidence="0">
                  <emma:literal>Logie</emma:literal>
                </emma:interpretation>
              </emma:one-of>
            </emma:emma>
          </inkml:annotationXML>
          <inkml:trace contextRef="#ctx0" brushRef="#br1" timeOffset="29811.6524">913 4638 15867,'0'-27'4902,"0"27"0,0 22-258,3 15-3741,-3 4-387,0 18 129,0 3-257,-1 13-388,-5 1 0,4 2 0,-1-10 0,3-2 0,0-11 0,0-9 0,7-12 0,0-9 0,6-7 0,3-11 0,0-2 0,5-5 0,-1 0 0,4 0 0,1 0 0,2 2 0,5 5 0,-7-7-130,21 18-1805,-17-11-2967,20-5-258,3-2 129,7-4-645</inkml:trace>
          <inkml:trace contextRef="#ctx0" brushRef="#br1" timeOffset="30154.853">1836 5070 15867,'-32'-55'5031,"-4"39"-129,-5 4-258,4 12-3741,-7 1-387,5 19-129,-1 0-129,8 10-129,2 2 1,11 2-130,8 3 0,7 0 0,6-1 0,18 0 0,6-4 0,8-6 0,7-4 0,2-8 0,-2-12 0,-2-2 0,-9-9 0,-3-9 0,-8-12 0,-8-4 0,-11-7 0,-4-2 0,-13 4 0,-10-4 0,2 13 0,-18-12-1807,17 20-3095,-13 6-258,8 13 0,3 3-258</inkml:trace>
          <inkml:trace contextRef="#ctx0" brushRef="#br1" timeOffset="30778.8541">2190 5010 16641,'23'-20'4773,"-23"1"387,-18 19-516,-15 1-3999,6 21-258,-3 5-129,3 6 1,0 6-259,9 1 0,6 2 0,8-3 0,4-3 0,11-6 0,10-10 0,4-10 0,7-8 0,2-4 0,2-19 0,-4-9 0,0-4 0,-7-3 0,-4-1 0,-9 5 0,-1 4 0,-7 10 0,-4 19 0,0 0 0,0 21 0,0 20 0,3 17 0,6 19 0,0 8 0,4 13 0,-1 5 0,6 4 0,-4 2 0,-2-1 0,-4-1 0,-5-6 0,-3-3 0,-7-7 0,-5-11 0,-12-13 0,1-13 0,-5-15 0,-1-21 0,-3-18 0,2-11 0,2-23 0,-3-14 0,5-12 0,1-10 0,3-8 0,1 0 0,5 3 0,0 6 0,2 8 0,3 13 0,2 9 0,6 12 0,3 6-130,0 21-386,16-30-258,18 17-129,-1-20-1032,37 2-2709,-1-10-129,11-5 0,4-7-387</inkml:trace>
          <inkml:trace contextRef="#ctx0" brushRef="#br1" timeOffset="31122.0547">2670 4821 15738,'-12'-85'4644,"12"65"-387,0 20-516,0 0-4644,0 0-2709,21 22-645,6 8-387,0 2-387,8 9 0</inkml:trace>
          <inkml:trace contextRef="#ctx0" brushRef="#br1" timeOffset="30950.4544">2724 5303 9933,'35'-60'4902,"-35"60"0,2-21-258,-2 21-645,-16 5-2451,16 22-645,0-4-387,2 12-129,5 4-258,2 0-258,9 13-1161,-8-15-3225,8-5-387,-4-10-129,-14-22-129</inkml:trace>
          <inkml:trace contextRef="#ctx0" brushRef="#br1" timeOffset="31356.0551">3348 5026 15609,'0'0'4773,"-28"-9"0,-3 13-258,-11 8-3741,11 16-129,-4 1-129,8 8-258,2 4 0,13 4-129,8 1 0,8-3-129,19-1-129,11-6-258,17 5-645,-5-16-3483,20-4-387,9-9 129,9-8-645</inkml:trace>
        </inkml:traceGroup>
        <inkml:traceGroup>
          <inkml:annotationXML>
            <emma:emma xmlns:emma="http://www.w3.org/2003/04/emma" version="1.0">
              <emma:interpretation id="{01BC2844-7222-4710-A266-3329E6CE8F49}" emma:medium="tactile" emma:mode="ink">
                <msink:context xmlns:msink="http://schemas.microsoft.com/ink/2010/main" type="inkWord" rotatedBoundingBox="5882,5489 8875,5407 8926,7259 5932,7341"/>
              </emma:interpretation>
              <emma:one-of disjunction-type="recognition" id="oneOf12">
                <emma:interpretation id="interp60" emma:lang="en-US" emma:confidence="0">
                  <emma:literal>gates</emma:literal>
                </emma:interpretation>
                <emma:interpretation id="interp61" emma:lang="en-US" emma:confidence="0">
                  <emma:literal>gate</emma:literal>
                </emma:interpretation>
                <emma:interpretation id="interp62" emma:lang="en-US" emma:confidence="0">
                  <emma:literal>garter</emma:literal>
                </emma:interpretation>
                <emma:interpretation id="interp63" emma:lang="en-US" emma:confidence="0">
                  <emma:literal>gator</emma:literal>
                </emma:interpretation>
                <emma:interpretation id="interp64" emma:lang="en-US" emma:confidence="0">
                  <emma:literal>gales</emma:literal>
                </emma:interpretation>
              </emma:one-of>
            </emma:emma>
          </inkml:annotationXML>
          <inkml:trace contextRef="#ctx0" brushRef="#br1" timeOffset="32104.8564">5296 5261 15609,'41'-91'4902,"-41"48"-129,-31 1-129,-6 15-3483,-23-3-516,-4 15-258,-9 10-129,1 7-129,3 16 0,9 7 1,8 8-130,16 6 0,15 4 0,18 0 0,6 1 0,24-3 0,8-3 0,12-10 0,2-10 0,5-13 0,-1-5 0,-7-18 0,-3-12 0,-9-5 0,-6-8 0,-8 2 0,-6 2 0,-7 5 0,-1 9 0,-5 7 0,-1 18 0,0 0 0,15 23 0,-8 27 0,3 13 0,3 18 0,1 15 0,0 15 0,-1 6 0,-1 6 0,1 1 0,-3-10 0,-1-7 0,-2-11 0,-1-18 0,-5-15 0,-1-21 0,-7-15 0,-10-24 0,-10-4 0,-7-26 0,-10-10 0,-6-8 0,-7-5 0,-4-1 0,1-6 0,-1 3 0,5-1 0,6 7 0,9 2 0,11 5 0,6 4 0,21 17-904,-6-12-1934,21 18-2064,19 2 0,15 1-258,9-3-129</inkml:trace>
          <inkml:trace contextRef="#ctx0" brushRef="#br1" timeOffset="32526.0571">5746 5239 16899,'3'-73'4773,"-24"52"129,-13 3-258,6 18-3999,-4 0-258,7 14 0,0 10-257,7 8-130,4 7 0,7 0 0,7 5 0,0-3 0,9 4-130,5-6-128,9 2-258,-2-15 129,6-1 0,-2-12 258,2-8 0,-1-5 129,1-16 129,1-12 129,-4-13 258,0 2 0,-4-4-258,3 6 1,-1-1-259,2 13 0,1 2 0,2 18 0,1 5 0,3 14 0,1 11 0,-4 12 0,-1 6 0,-11 2 0,2 6-646,-17-14-257,15 8-645,-16-45-1935,0 21-1419,0-30 0,11-23-258,5-21-258</inkml:trace>
          <inkml:trace contextRef="#ctx0" brushRef="#br1" timeOffset="33259.2584">6388 5140 11868,'-37'-61'4644,"24"43"-129,13 18 0,0 0-2451,0 0-387,39 0-387,-10 0-387,20 9-129,1-2-257,18 4-517,1-4 0,8-1 0,5-6 0,-4 0 0,-5-6 0,-15-6 0,-11-6 0,-21-2 0,-17-3 0,-14 4 0,-24 1 0,-13 5 0,-4 10 0,-2 3 0,3 12 0,9 11 0,10 11 0,13 9 0,10 7 0,5 5 0,17 5 0,10 1 0,4-6 0,12-5 0,-1-11 0,8-11 0,1-17 0,2-11 0,2-21 0,0-15 0,-2-10 0,-3-7 0,0-6 0,-3 2 0,-4 5 0,-6 10 0,-5 8 0,-6 16 0,-1 11 0,-4 9 0,-3 17 0,-4 13 0,0 13 0,-6 3 0,-1 14 0,-14-9-3613,-2 1-1418,-9-6-129,-4-2-387</inkml:trace>
          <inkml:trace contextRef="#ctx0" brushRef="#br1" timeOffset="32744.4575">6523 4602 17544,'5'-67'4902,"-5"67"129,0 0-258,-19 34-4256,19 19-517,3 8 0,12 15 0,-1 4 0,7 13 0,1-1 0,-3 1 0,2 3 0,-17-27-1291,10 7-3611,-14-24-258,-5-7-129,-11-28 0</inkml:trace>
        </inkml:traceGroup>
        <inkml:traceGroup>
          <inkml:annotationXML>
            <emma:emma xmlns:emma="http://www.w3.org/2003/04/emma" version="1.0">
              <emma:interpretation id="{6A6A4087-3C22-4372-A5FB-97F56D2E4FA6}" emma:medium="tactile" emma:mode="ink">
                <msink:context xmlns:msink="http://schemas.microsoft.com/ink/2010/main" type="inkWord" rotatedBoundingBox="9825,5748 13112,5657 13167,7643 9880,7733"/>
              </emma:interpretation>
              <emma:one-of disjunction-type="recognition" id="oneOf13">
                <emma:interpretation id="interp65" emma:lang="en-US" emma:confidence="0">
                  <emma:literal>wing</emma:literal>
                </emma:interpretation>
                <emma:interpretation id="interp66" emma:lang="en-US" emma:confidence="0">
                  <emma:literal>axing</emma:literal>
                </emma:interpretation>
                <emma:interpretation id="interp67" emma:lang="en-US" emma:confidence="0">
                  <emma:literal>wring</emma:literal>
                </emma:interpretation>
                <emma:interpretation id="interp68" emma:lang="en-US" emma:confidence="0">
                  <emma:literal>erring</emma:literal>
                </emma:interpretation>
                <emma:interpretation id="interp69" emma:lang="en-US" emma:confidence="0">
                  <emma:literal>any</emma:literal>
                </emma:interpretation>
              </emma:one-of>
            </emma:emma>
          </inkml:annotationXML>
          <inkml:trace contextRef="#ctx0" brushRef="#br1" timeOffset="34039.2598">8763 5262 15867,'30'-106'4773,"-30"63"129,-7 15-516,-15 1-3096,-1 27-1032,0 0 0,4 19 0,1 8-129,5 7 0,4 5 0,9 6 0,4-1 0,7 2 1,5-3-130,1-4 0,5-3-130,-3-8 1,1-7 129,-1-10-129,1-9 129,-2-4 0,1-19 129,-1-4 130,-4-11-259,1-1 0,-3-2 0,1 5 0,-3 4 0,6 10 0,0 11 0,6 9 0,1 9 0,5 14 0,4 6 0,0 3 0,-2 3 0,1-3 0,-5 0 0,-1-10 0,2-12 0,1-10 0,4-3 0,6-22 0,4-7 0,6-9 0,2-5 0,2-2 0,-2 2 0,-4 8 0,-3 8 0,-4 12 0,-4 9 0,-6 9 0,-4 14 0,-4 18 0,-5 4 0,-7 10 0,-7 6 0,-2-1 0,-11 5 0,-10-12 0,1 2 0,-8-24 0,19 10-3355,-11-25-1676,20-7 0,0-9-258,27-20-258</inkml:trace>
          <inkml:trace contextRef="#ctx0" brushRef="#br1" timeOffset="34320.0603">10246 5037 12384,'-19'-118'4515,"11"68"-516,8 20-774,0 12-5031,0-3-1419,0 21-1032,25 0-129</inkml:trace>
          <inkml:trace contextRef="#ctx0" brushRef="#br1" timeOffset="34210.8601">10314 5085 17802,'23'-4'4644,"-4"34"387,-10 9-516,-16 4-3870,9 12-515,5 2-130,-2-4 0,4-1 0,-9-22-1033,16-1-3482,-16-29-516,0 0 258,-12-11-387</inkml:trace>
          <inkml:trace contextRef="#ctx0" brushRef="#br1" timeOffset="35162.4618">10693 5077 14706,'17'8'5031,"14"8"-387,-31-16 258,33 35-2451,-20-15-1677,10 12-515,-7-2-259,2 7 0,-8-1 0,1 1 0,-4-3 0,0-4 0,-3-3 0,-2-7 0,1-4 0,-3-16 0,0 0 0,20 0 0,-11-18 0,0-5 0,3-4 0,0-2 0,3-1 0,1 7 0,1 2 0,5 7 0,5 5 0,6 7 0,5 2 0,10 2 0,3 5 0,12-4 0,1-3 0,7 0 0,0-14 0,-2-9 0,-5-9 0,-9-2 0,-12-5 0,-9 2 0,-16 1 0,-15 8 0,-13 8 0,-22 9 0,-9 10 0,-7 2 0,-2 19 0,0 5 0,6 7 0,8 3 0,15 3 0,14 1 0,7-3 0,19-6 0,8-7 0,5-7 0,5-5 0,2-8 0,-3-3 0,-2-5 0,-6-11 0,-3-2 0,-5 2 0,-3-2 0,-1 4 0,0 9 0,2 5 0,2 25 0,-2 17 0,3 20 0,-2 13 0,5 18 0,-5 10 0,1 9 0,-8 2 0,2 1 0,-7-1 0,-3 2 0,-4-6 0,-4-3 0,-10-9 0,-9-13 0,-5-12 0,-10-21 0,-6-20 0,-6-29 0,-7-17 0,0-31 0,-7-15 0,2-16 0,3-12 0,6-6 0,14-6 0,14-8 0,25 14 0,10-10-3871,44 10-1289,19 2 129,30 6-387</inkml:trace>
        </inkml:traceGroup>
        <inkml:traceGroup>
          <inkml:annotationXML>
            <emma:emma xmlns:emma="http://www.w3.org/2003/04/emma" version="1.0">
              <emma:interpretation id="{0249F92B-322F-4F8B-B52E-E2F4FDA7779B}" emma:medium="tactile" emma:mode="ink">
                <msink:context xmlns:msink="http://schemas.microsoft.com/ink/2010/main" type="inkWord" rotatedBoundingBox="14456,5797 16760,5733 16788,6739 14483,6802"/>
              </emma:interpretation>
              <emma:one-of disjunction-type="recognition" id="oneOf14">
                <emma:interpretation id="interp70" emma:lang="en-US" emma:confidence="0">
                  <emma:literal>pan</emma:literal>
                </emma:interpretation>
                <emma:interpretation id="interp71" emma:lang="en-US" emma:confidence="0">
                  <emma:literal>pans</emma:literal>
                </emma:interpretation>
                <emma:interpretation id="interp72" emma:lang="en-US" emma:confidence="0">
                  <emma:literal>pons</emma:literal>
                </emma:interpretation>
                <emma:interpretation id="interp73" emma:lang="en-US" emma:confidence="0">
                  <emma:literal>pars</emma:literal>
                </emma:interpretation>
                <emma:interpretation id="interp74" emma:lang="en-US" emma:confidence="0">
                  <emma:literal>parrs</emma:literal>
                </emma:interpretation>
              </emma:one-of>
            </emma:emma>
          </inkml:annotationXML>
          <inkml:trace contextRef="#ctx0" brushRef="#br1" timeOffset="35833.2629">13314 5149 17673,'20'-11'4644,"3"14"258,-16 24-387,-7 9-3612,2 14-773,-2 6-130,4 12 0,-4 3 0,0 4 0,0 0 0,0-4 0,0-2 0,-8-15 0,7-1-1033,-17-28-902,18 1-645,-21-27-258,21 1 129,-15-52 258,15 6 645,-5-32 774,5-6 516,5-14 1419,1-10 774,13 6 516,-15-8 258,19 25 0,-16-8-645,20 38 0,-15-4-516,22 38-129,-9 3-258,12 18-644,-1 14-259,7 11 0,-3 4 0,0 4 0,-10-2 0,-7-1 0,-12-5 0,-11-4 0,-11-5 0,-21-7 0,-9-2 0,-14-7 0,5 7 0,-18-16-1678,17 8-3224,3-8 0,12 7 0,11 0-387</inkml:trace>
          <inkml:trace contextRef="#ctx0" brushRef="#br1" timeOffset="36566.4642">14213 5053 16383,'69'-59'4773,"-69"34"-129,-21 4-129,-2 13-3225,-24 1-645,10 7-258,-2 7-257,10 13-130,5 5 0,8 7 0,5 4 0,6 3 0,5-2 0,0 0 0,12-5 0,0-1 0,6-10 0,2-7 0,5-7 0,3-7 0,1-5 0,4-9 0,-2-11 0,2 0 0,-4-4 0,3 6 0,-5-2 0,3 9 0,-2 6 0,1 6 0,-3 4 0,-1 14 0,-3 6 0,-5 7 0,-2 1 0,-6-3 0,-4 0 0,-3-7 0,-2-18 0,0 0 0,19-9 0,-3-18 0,6-8 0,8-5 0,0-2 0,6 4 0,1 6 0,0 9 0,-3 7 0,-2 11 0,-2 5 0,-1 11 0,-1 8 0,-3 6 0,-3 4 0,-1 1 0,-3-2 0,-2-3 0,-4-7 0,4-9 0,0-9 0,7-4 0,8-12 0,2-9 0,8-5 0,6-4 0,1 1 0,0 2 0,-2 6 0,-5 6 0,-4 8 0,-7 11 0,-3 4 0,-7 19 0,-4 9 0,-7 9 0,-8 10 0,-2 6 0,-12 13 0,-21-22-775,6 12-4127,-6-15-387,9-8 258,9-23-516</inkml:trace>
        </inkml:traceGroup>
        <inkml:traceGroup>
          <inkml:annotationXML>
            <emma:emma xmlns:emma="http://www.w3.org/2003/04/emma" version="1.0">
              <emma:interpretation id="{DC448943-61AA-4289-9DCF-2CD3CD431AD5}" emma:medium="tactile" emma:mode="ink">
                <msink:context xmlns:msink="http://schemas.microsoft.com/ink/2010/main" type="inkWord" rotatedBoundingBox="17511,5144 23652,4976 23684,6153 17543,6321"/>
              </emma:interpretation>
              <emma:one-of disjunction-type="recognition" id="oneOf15">
                <emma:interpretation id="interp75" emma:lang="en-US" emma:confidence="1">
                  <emma:literal>transistor</emma:literal>
                </emma:interpretation>
                <emma:interpretation id="interp76" emma:lang="en-US" emma:confidence="1">
                  <emma:literal>trans is ton</emma:literal>
                </emma:interpretation>
                <emma:interpretation id="interp77" emma:lang="en-US" emma:confidence="0">
                  <emma:literal>trans istos</emma:literal>
                </emma:interpretation>
                <emma:interpretation id="interp78" emma:lang="en-US" emma:confidence="0">
                  <emma:literal>trans istor</emma:literal>
                </emma:interpretation>
                <emma:interpretation id="interp79" emma:lang="en-US" emma:confidence="0">
                  <emma:literal>trans iston</emma:literal>
                </emma:interpretation>
              </emma:one-of>
            </emma:emma>
          </inkml:annotationXML>
          <inkml:trace contextRef="#ctx0" brushRef="#br1" timeOffset="38578.8678">20149 4743 14190,'71'4'4902,"-57"19"0,-9 3 0,1 19-2322,-6-4-1677,1 10-515,-1-1-388,0-4 0,0-5 0,-7-16-517,7 9-2837,0-34-1548,0 0 0,-7-18-387,5-14 0</inkml:trace>
          <inkml:trace contextRef="#ctx0" brushRef="#br1" timeOffset="38688.0679">20211 4718 12384,'-4'-112'4515,"-1"62"-645,5 25-645,0 25-4644,-11-25-2064,11 25-903,11 16-129,12 9-516</inkml:trace>
          <inkml:trace contextRef="#ctx0" brushRef="#br1" timeOffset="38953.2684">20561 4690 15222,'30'9'4644,"-19"7"129,-20-9-516,9-7-3225,-34 23-645,18-9-258,16-14 0,-24 32 0,24-14 0,1 5 129,15-2 0,13 8 258,1-3 0,11 6-128,-7-5-388,3 3 0,-8-6 0,-6 0 0,-11-2 0,-12-4 0,-11-6 0,-22-7 0,1 8-388,-25-13-4385,3-11-516,-4-10 387,10-6-516</inkml:trace>
          <inkml:trace contextRef="#ctx0" brushRef="#br1" timeOffset="39514.8694">21107 4878 10707,'7'-55'4644,"13"35"129,12 6-258,14 11-1419,-1-10-1935,22 11-516,-4-5-258,2 4 0,-8-4-129,-5 1 0,-17-1-129,-10 5 0,-25 2 0,0 0 0,-10 6 0,-10 10-129,2 7 0,2 9 129,7 5 0,6 6 0,3-2 258,14 0 0,7-7-257,6-6-130,-2-8 0,7-13 0,-7-7 0,2-13 0,-10-10 0,-9-11 0,-1 6 0,-14-11-4129,5 7-902,-12 3-387,8 13 0</inkml:trace>
          <inkml:trace contextRef="#ctx0" brushRef="#br1" timeOffset="39202.8688">21143 4108 16641,'57'25'5031,"-47"14"129,5 21-129,-12 5-4257,10 20-644,-6 2-130,2 9 0,-2-3 0,0 1 0,-3 0 0,-4-8 0,0-6 0,-2-22 0,0-3-388,-21-31-3998,7-12-903,-7-16 387,3-19-516,-3-12 0</inkml:trace>
          <inkml:trace contextRef="#ctx0" brushRef="#br1" timeOffset="39936.0701">21783 5042 18060,'64'28'5160,"-30"-26"0,16 2-773,-13-6-4387,17-2 0,-5-8 0,5-2 0,-10-9 0,-5-6 0,-7-7 0,-14-6 0,-11 1 0,-7-5 0,-3 5 0,-17 0 0,-1 11 0,-8 3 0,8 11 0,-4 3-517,9 10 130,-2 1 0,18 2 129,0 0 258,0 0 129,0 0 0,0 0 0,27 5 258,-4-5-129,6 0 129,-1 0-257,4 0-130,-5-1 0,5 1 0,-6 3 0,3 11 0,-4 4 0,1 7 0,-1 5 0,-1 8 0,-5 8 0,-8 6 0,-6 24 0,-7-12-3742,-19 11-1547,-22 1-258,-14 1-258</inkml:trace>
          <inkml:trace contextRef="#ctx0" brushRef="#br1" timeOffset="36831.6647">16532 4380 18318,'38'-35'5031,"-38"35"0,16 33-644,-18 14-4387,5 18 0,6 8 0,6 16 0,-3 2 0,0 9 0,1-1 0,-2-3 0,1-3 0,-8-19 0,4-1 0,-11-42-2194,-4-3-2837,7-28-129,-29-7 0,4-27-129</inkml:trace>
          <inkml:trace contextRef="#ctx0" brushRef="#br1" timeOffset="36956.4649">16379 4962 15351,'-26'-52'4902,"29"36"-129,22 6-258,18 4-2967,8 3-1935,6-3-3999,13 1-129,3 1-258,3 3-129</inkml:trace>
          <inkml:trace contextRef="#ctx0" brushRef="#br1" timeOffset="37455.6658">17142 5189 18447,'24'9'5160,"2"-7"-129,-1-4-902,7-3-4129,-5-13 0,10 0 0,-5-10 0,0-2 0,-7-9 0,-5 0 0,-8-1 0,-7-1 0,-5 8 0,-10-1 0,-10 18-130,-21-9-1289,11 20 129,-18-10-129,18 15 387,-13-7 258,18 7 516,25 0 387,-19-5 387,31 5 516,6-5 258,26 5 0,-5-9 0,22 9-515,-6-9-775,9 7 0,-5-5 0,0 7 0,-10 0 0,-6 0 0,-9 2 0,-7 10 0,-10 6 0,-4 7 0,-6 7 0,-5 2 0,1 8 0,-3 1 0,2 7 0,-2-16-775,11 12-1289,-8-19-2580,19-8-516,6-14 129,8-5-129</inkml:trace>
          <inkml:trace contextRef="#ctx0" brushRef="#br1" timeOffset="37783.2664">18071 4946 15093,'-2'-70'4773,"-12"47"-258,-11 6 258,25 17-3354,-36-6-387,36 6-516,-26 13 0,19 6-386,1 1-130,6 6 0,0 3 0,0 3 0,6 2 0,4-2 0,5 2 0,-3-8 0,6-4 0,-2-12-130,3-6 130,-1-6 130,0-16-130,3-5 0,-5-9 0,4 2 0,-4-2 0,5 9 0,-3 3 0,0 13 0,0 7 0,-18 0 0,32 34 0,-22-8 0,12 14 0,-15-21-1549,19 13-3353,-2-14-258,8-7 129,0-11-258</inkml:trace>
          <inkml:trace contextRef="#ctx0" brushRef="#br1" timeOffset="38391.6674">18649 4932 17286,'28'-45'4902,"-28"45"0,20-19-129,1 19-3869,-21 0-904,25 14 0,-10 2 0,-1 3 0,-4 6 0,-2 4 0,-3 4 0,-5-2 0,0-1 0,0-9 0,0-1 0,0-20 0,0 0 0,9 0 0,3-16 0,6-5 0,-2-8 0,5 1 0,1-1 0,3 6 0,0 3 0,1 8 0,4 7 0,4 5 0,9 3 0,3 6-130,16 9-515,-1-15-387,19 8 129,-11-13 129,8-5 129,-13-12 387,-11-6 387,-12 2 129,-21-8 387,-8 14 258,-23-7-129,-6 16 0,-19 0-129,2 8-386,-1 0-259,3 13 0,3 3 0,8 4 0,10 1 0,11 2 0,9 2 0,16 2 0,12-1 0,8 3 0,5-1 0,-1 1 0,0-1 0,-5 1 0,-8-5 0,-12 0 0,-11-5 0,-13 1 0,-11-4 0,-19-7 0,-9 0 0,-13-9 0,4 0-130,-14-18-1805,26 5-2838,-3-13-129,18-3-258,19-12 129</inkml:trace>
        </inkml:traceGroup>
      </inkml:traceGroup>
      <inkml:traceGroup>
        <inkml:annotationXML>
          <emma:emma xmlns:emma="http://www.w3.org/2003/04/emma" version="1.0">
            <emma:interpretation id="{DE4F563F-E2A9-4859-BF46-D4BB1D51CE18}" emma:medium="tactile" emma:mode="ink">
              <msink:context xmlns:msink="http://schemas.microsoft.com/ink/2010/main" type="line" rotatedBoundingBox="2321,7294 4785,8041 4332,9534 1868,8787"/>
            </emma:interpretation>
          </emma:emma>
        </inkml:annotationXML>
        <inkml:traceGroup>
          <inkml:annotationXML>
            <emma:emma xmlns:emma="http://www.w3.org/2003/04/emma" version="1.0">
              <emma:interpretation id="{A8931FB0-A772-46C6-B0BE-ADF6FA0A7200}" emma:medium="tactile" emma:mode="ink">
                <msink:context xmlns:msink="http://schemas.microsoft.com/ink/2010/main" type="inkWord" rotatedBoundingBox="2321,7294 4785,8041 4332,9534 1868,8787"/>
              </emma:interpretation>
              <emma:one-of disjunction-type="recognition" id="oneOf16">
                <emma:interpretation id="interp80" emma:lang="en-US" emma:confidence="0">
                  <emma:literal>logic</emma:literal>
                </emma:interpretation>
                <emma:interpretation id="interp81" emma:lang="en-US" emma:confidence="0">
                  <emma:literal>Logic</emma:literal>
                </emma:interpretation>
                <emma:interpretation id="interp82" emma:lang="en-US" emma:confidence="0">
                  <emma:literal>logia</emma:literal>
                </emma:interpretation>
                <emma:interpretation id="interp83" emma:lang="en-US" emma:confidence="0">
                  <emma:literal>bogie</emma:literal>
                </emma:interpretation>
                <emma:interpretation id="interp84" emma:lang="en-US" emma:confidence="0">
                  <emma:literal>Logia</emma:literal>
                </emma:interpretation>
              </emma:one-of>
            </emma:emma>
          </inkml:annotationXML>
          <inkml:trace contextRef="#ctx0" brushRef="#br1" timeOffset="40996.872">1228 6476 15738,'-48'-70'4902,"28"60"-129,4 4-129,16 33-3354,-2 12-516,9 25-128,2 5-646,4 17 0,-4 8 0,1 4 0,-4-2 0,-3-9 0,-1-3 0,-2-13 0,0-7 0,2-18 0,12-7 0,4-23 0,19-10-775,2-17 1,18-12 0,-2-20 129,8-3 0,-10-6 387,-3-3 0,-13 7 516,-19 4 0,-6 12 258,-12 5-129,0 27 129,-37-9 0,12 20-258,-3 12 258,3 9-387,5 5 129,8 6-129,6 0 129,6-1-128,9-8-130,14-2 0,4-9 0,7-5 0,-2-13 0,3-5 0,-6-12 0,-1-11 0,-8-9 0,-6-6 0,-8-8 0,-6-2 0,-9-2 0,-15 4 0,0 7 0,-12 2 0,11 19 0,-18-5-2581,24 23-2192,19 0-387,-13 19 0,24 4-387</inkml:trace>
          <inkml:trace contextRef="#ctx0" brushRef="#br1" timeOffset="41714.4733">2172 7047 13674,'86'-27'5160,"-86"27"-516,0-16 129,-25 7-2064,-9 11-1806,-9 7-516,6 7 0,3 0-257,6 5-130,6 0 0,10 2 0,6 1 0,6-1 0,0-2 0,8-1 0,4-3 0,-12-17 0,32 25 0,-16-19 0,4-6 0,-3 0 0,5-11 0,-4-3 0,1-2-130,-3 0 260,0 2-260,4 6 260,-3 8-130,5 8 0,-3 18 0,4 19 0,-1 12 0,5 23 0,-4 12 0,-6 10 0,-6 8 0,-7 0 0,-4 0 0,-16-5 0,-9-10 0,-11-19 0,-3-15 0,-5-17 0,-4-19 0,0-16 0,-1-11 0,1-25 0,0-12 0,6-11 0,1-10 0,7-13 0,9-5 0,9-8 0,11-1 0,5 4 0,16 3 0,12 5 0,8 9 0,10 9 0,4 6 0,5 8 0,4 4 0,-1 0 0,-2 5 0,-7 2 0,-9 7 0,-8 2 0,-9 9 0,-23 14 0,19-9 0,-19 9 0,0 17 0,-7 7 0,5 2 0,2 10 0,0 5 0,6 3 0,6 6 0,2-6 0,8 1 0,-8-24-259,20 11-2063,-13-32-2580,-3-3-129,-9-27-129,-2-10-129</inkml:trace>
          <inkml:trace contextRef="#ctx0" brushRef="#br1" timeOffset="41870.4735">2427 6897 13029,'-27'-66'4773,"27"66"-516,-4-19 0,4 19-2967,13 7-2193,17 14-2322,4 6-1161,7 1 0,12 4-516,4-3 0</inkml:trace>
          <inkml:trace contextRef="#ctx0" brushRef="#br1" timeOffset="42073.2739">3108 7009 14577,'16'-19'4644,"-16"19"0,-32 0 0,2 16-3225,-17 3-387,8 17-516,0-1 129,12 12-258,6-1-128,19 2-259,6-7 0,28-6 0,19-6 0,21-15 0,22-1-130,4-13-4514,12-2-258,-3-11 0,-15-3-516</inkml:trace>
        </inkml:traceGroup>
      </inkml:traceGroup>
    </inkml:traceGroup>
    <inkml:traceGroup>
      <inkml:annotationXML>
        <emma:emma xmlns:emma="http://www.w3.org/2003/04/emma" version="1.0">
          <emma:interpretation id="{9ACD680D-D82B-40C5-B5B8-EAC961A8A8B4}" emma:medium="tactile" emma:mode="ink">
            <msink:context xmlns:msink="http://schemas.microsoft.com/ink/2010/main" type="paragraph" rotatedBoundingBox="661,9670 24574,8686 24638,10232 724,1121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4E247603-5085-4E91-A2C7-B1ED2DE7C141}" emma:medium="tactile" emma:mode="ink">
              <msink:context xmlns:msink="http://schemas.microsoft.com/ink/2010/main" type="inkBullet" rotatedBoundingBox="693,10444 1544,10408 1546,10458 695,10493"/>
            </emma:interpretation>
            <emma:one-of disjunction-type="recognition" id="oneOf17">
              <emma:interpretation id="interp85" emma:lang="en-US" emma:confidence="0">
                <emma:literal>_</emma:literal>
              </emma:interpretation>
              <emma:interpretation id="interp86" emma:lang="en-US" emma:confidence="0">
                <emma:literal>-</emma:literal>
              </emma:interpretation>
              <emma:interpretation id="interp87" emma:lang="en-US" emma:confidence="0">
                <emma:literal>=</emma:literal>
              </emma:interpretation>
              <emma:interpretation id="interp88" emma:lang="en-US" emma:confidence="0">
                <emma:literal>.</emma:literal>
              </emma:interpretation>
              <emma:interpretation id="interp89" emma:lang="en-US" emma:confidence="0">
                <emma:literal>•</emma:literal>
              </emma:interpretation>
            </emma:one-of>
          </emma:emma>
        </inkml:annotationXML>
        <inkml:trace contextRef="#ctx0" brushRef="#br1" timeOffset="42915.6754">-484 9539 15093,'0'0'5031,"0"0"-258,0 0 0,18 9-3612,-2-9-129,22 8-128,-1-8-904,18 2 0,7-2 0,15 0 0,5-2 0,10-1 0,-5-1 0,-5 1 0,-12-1 0,-15 4 0,-11 0 0,-26-5 0,2 5-4129,-20 0-902,-25 12-387,-11-5-258</inkml:trace>
      </inkml:traceGroup>
      <inkml:traceGroup>
        <inkml:annotationXML>
          <emma:emma xmlns:emma="http://www.w3.org/2003/04/emma" version="1.0">
            <emma:interpretation id="{2C7BF991-5352-4E59-AD19-ED706EFC4653}" emma:medium="tactile" emma:mode="ink">
              <msink:context xmlns:msink="http://schemas.microsoft.com/ink/2010/main" type="line" rotatedBoundingBox="2400,9598 24574,8686 24638,10232 2463,11144"/>
            </emma:interpretation>
          </emma:emma>
        </inkml:annotationXML>
        <inkml:traceGroup>
          <inkml:annotationXML>
            <emma:emma xmlns:emma="http://www.w3.org/2003/04/emma" version="1.0">
              <emma:interpretation id="{D9674561-9EFF-48A1-8D45-2278E6A30475}" emma:medium="tactile" emma:mode="ink">
                <msink:context xmlns:msink="http://schemas.microsoft.com/ink/2010/main" type="inkWord" rotatedBoundingBox="2403,9670 4059,9602 4105,10708 2448,10776"/>
              </emma:interpretation>
              <emma:one-of disjunction-type="recognition" id="oneOf18">
                <emma:interpretation id="interp90" emma:lang="en-US" emma:confidence="1">
                  <emma:literal>It</emma:literal>
                </emma:interpretation>
                <emma:interpretation id="interp91" emma:lang="en-US" emma:confidence="0">
                  <emma:literal>If</emma:literal>
                </emma:interpretation>
                <emma:interpretation id="interp92" emma:lang="en-US" emma:confidence="0">
                  <emma:literal>it</emma:literal>
                </emma:interpretation>
                <emma:interpretation id="interp93" emma:lang="en-US" emma:confidence="0">
                  <emma:literal>Tt</emma:literal>
                </emma:interpretation>
                <emma:interpretation id="interp94" emma:lang="en-US" emma:confidence="0">
                  <emma:literal>Ft</emma:literal>
                </emma:interpretation>
              </emma:one-of>
            </emma:emma>
          </inkml:annotationXML>
          <inkml:trace contextRef="#ctx0" brushRef="#br1" timeOffset="45708.0803">1260 9562 14577,'0'25'4773,"28"-6"-129,4-8 0,6-9-3354,15 14-516,0-7-387,9 1-258,6 1-258,-4-11-516,9 11-903,-12-11-2709,6-7-516,1-13 0,-4-8-387</inkml:trace>
          <inkml:trace contextRef="#ctx0" brushRef="#br1" timeOffset="45474.0799">1454 8989 14964,'-34'-43'4902,"34"43"-129,0-19-129,0 19-3096,42-13-516,-2 3-258,22 6-644,0-5-130,11 6 0,0-1 0,-7 1 0,3 10-1162,-23 0-3482,-12 9-258,-21 5-129,-13 11-129</inkml:trace>
          <inkml:trace contextRef="#ctx0" brushRef="#br1" timeOffset="45255.6795">1729 9060 12642,'0'0'4902,"0"0"-516,0 0 516,0 0-2580,15 41-1032,-15-9-258,1 21-258,-1 1-257,-1 12-517,-10 1 0,0 6 0,0 0 0,-1-3 0,0-5 0,3-4 0,3-10 0,5-11 0,1-10 0,0-30-259,5 19-386,-5-19-645,19-19-2580,-13-11-1032,-3-2 258,1-9-387,-4-4-258</inkml:trace>
          <inkml:trace contextRef="#ctx0" brushRef="#br1" timeOffset="46098.081">2434 8797 17544,'-63'-68'4902,"31"59"258,11 24-258,-9 15-4643,17 29-259,-1 5 0,7 17 0,-2 5 0,7 5 0,-1-1 0,3-3 0,2-1 0,1-10 0,6-3 0,-9-18 0,12 8-646,-15-35-2837,3-1-1548,0-27 129,0 0-129,-20-20 1161,19-1 1290,-21-18 1032,3-6 1677,-1 10 2967,-7-3 1548,1 6 129,1 2-387,25 30-1032,-34-41-774,34 41-903,4-18-516,29 17-516,12-3-258,22 4-387,22 0-645,4 0-2193,21 0-1806,12 0 0,7 0-387,6 0-129</inkml:trace>
        </inkml:traceGroup>
        <inkml:traceGroup>
          <inkml:annotationXML>
            <emma:emma xmlns:emma="http://www.w3.org/2003/04/emma" version="1.0">
              <emma:interpretation id="{390689BC-B591-4EC9-A9DD-6E8D9760CB56}" emma:medium="tactile" emma:mode="ink">
                <msink:context xmlns:msink="http://schemas.microsoft.com/ink/2010/main" type="inkWord" rotatedBoundingBox="5124,9930 5865,9899 5896,10644 5154,10674"/>
              </emma:interpretation>
              <emma:one-of disjunction-type="recognition" id="oneOf19">
                <emma:interpretation id="interp95" emma:lang="en-US" emma:confidence="1">
                  <emma:literal>is</emma:literal>
                </emma:interpretation>
                <emma:interpretation id="interp96" emma:lang="en-US" emma:confidence="0">
                  <emma:literal>ts</emma:literal>
                </emma:interpretation>
                <emma:interpretation id="interp97" emma:lang="en-US" emma:confidence="0">
                  <emma:literal>Ts</emma:literal>
                </emma:interpretation>
                <emma:interpretation id="interp98" emma:lang="en-US" emma:confidence="0">
                  <emma:literal>i.</emma:literal>
                </emma:interpretation>
                <emma:interpretation id="interp99" emma:lang="en-US" emma:confidence="0">
                  <emma:literal>"5</emma:literal>
                </emma:interpretation>
              </emma:one-of>
            </emma:emma>
          </inkml:annotationXML>
          <inkml:trace contextRef="#ctx0" brushRef="#br1" timeOffset="46644.0819">3994 9176 15093,'-23'-98'4644,"14"62"-258,5 19-387,4 17-3483,0 0-1806,5 19-2709,4 4-129,9 13-516,3 1-258</inkml:trace>
          <inkml:trace contextRef="#ctx0" brushRef="#br1" timeOffset="46488.0816">4189 9407 15609,'-19'-27'4644,"3"20"258,-6 7-516,-11 0-2967,15 22-645,-9 3-387,6 10 129,1 2-516,4 8 130,6-1-260,4-3-128,6 7-645,-5-17-2709,5-3-1032,7-8-129,-7-20-258,18 8-129</inkml:trace>
          <inkml:trace contextRef="#ctx0" brushRef="#br1" timeOffset="47018.4826">4495 9315 15996,'20'-11'4644,"-20"11"129,-25 0-387,5 3-3225,-19 6-387,7 6-516,-2 1-129,8 3 0,4 3 0,14-1-129,8 0-129,10 4 258,17-2-129,10 6 129,4-3 0,9 3 1,2-1-130,-1 3 0,-5-7 0,-3 3 0,-13-9 0,-8 1 0,-22-19 0,0 25 0,-16-19 0,-16-5 0,-11-1 0,-7-5 0,-1-6 0,-3-3 0,4-2 0,4-3 0,11 6 0,-3-8-517,22 10-4256,-3 4-258,19 7 129,0 0-387</inkml:trace>
        </inkml:traceGroup>
        <inkml:traceGroup>
          <inkml:annotationXML>
            <emma:emma xmlns:emma="http://www.w3.org/2003/04/emma" version="1.0">
              <emma:interpretation id="{02CC949E-4D4A-47E7-9760-E3526E7FEB5D}" emma:medium="tactile" emma:mode="ink">
                <msink:context xmlns:msink="http://schemas.microsoft.com/ink/2010/main" type="inkWord" rotatedBoundingBox="6866,9594 11354,9409 11410,10776 6922,10961"/>
              </emma:interpretation>
              <emma:one-of disjunction-type="recognition" id="oneOf20">
                <emma:interpretation id="interp100" emma:lang="en-US" emma:confidence="1">
                  <emma:literal>possible</emma:literal>
                </emma:interpretation>
                <emma:interpretation id="interp101" emma:lang="en-US" emma:confidence="0">
                  <emma:literal>penile</emma:literal>
                </emma:interpretation>
                <emma:interpretation id="interp102" emma:lang="en-US" emma:confidence="0">
                  <emma:literal>portable</emma:literal>
                </emma:interpretation>
                <emma:interpretation id="interp103" emma:lang="en-US" emma:confidence="0">
                  <emma:literal>panicle</emma:literal>
                </emma:interpretation>
                <emma:interpretation id="interp104" emma:lang="en-US" emma:confidence="0">
                  <emma:literal>Penile</emma:literal>
                </emma:interpretation>
              </emma:one-of>
            </emma:emma>
          </inkml:annotationXML>
          <inkml:trace contextRef="#ctx0" brushRef="#br1" timeOffset="47548.8835">5954 9265 17931,'51'-25'4902,"-51"25"129,-5 14-258,-30 7-4643,26 19-130,-4 4 0,13 9 0,-5 4 0,5 7 0,2 4 0,8 3 0,-1 4 0,-2-2 0,2-2 0,-9-14 0,6-4 0,-12-28 0,6-4-1291,-18-35-128,18-12-129,-21-37 0,18 3 129,-21-26 0,14 5 645,-6-7 645,-4-6 516,9 18 258,-8-4 516,19 21 0,-5-3 129,19 26 129,4-1-129,26 24-258,-3 8-129,18 12-644,-4 11-259,4 10 0,-8 4 0,-6 0 0,-13 0 0,-15 0 0,-13-5 0,-8-4 0,-28-7 0,-14-3 0,-14-3 0,-10-6 0,3 5 0,-10-9-517,22 7-1547,-11-7-2580,25 0-387,13 0 129,28 0-258</inkml:trace>
          <inkml:trace contextRef="#ctx0" brushRef="#br1" timeOffset="47876.4841">6649 9343 16512,'89'-55'4773,"-80"32"-129,-14 5-129,-13 14-3354,-19-3-387,5 7-386,-4 13-388,6 6 0,1 6 0,10 7 0,8 2 0,9 3 0,2 3 0,15-3 0,6-3 0,7-1 0,1-8 0,5-7 0,-6-11 0,2-7 0,-6-10 0,-5-14 0,-10-6 0,-5-5 0,-4-3 0,-11-1 0,0 13 0,-17-7-3871,12 14-1160,16 19 0,-23-20-258</inkml:trace>
          <inkml:trace contextRef="#ctx0" brushRef="#br1" timeOffset="48375.685">6834 9592 16899,'56'36'4902,"-28"-29"129,4 0-258,-12-11-3611,15-3-1162,-5-16 0,11-7 0,-2-11 0,6-9 0,1-5 0,4-2 0,2 2 0,-4 5 0,-6 9 0,-4 13 0,-8 8 0,-3 20 0,-6 4 0,-3 21 0,-6 8 0,1 8 0,-5 4 0,-2 1 0,-3 0 0,-3-7 0,0-7 0,0-10 0,0-22 0,-9 18 0,9-18 0,0-15 0,6-8 0,10-7 0,7-6 0,4 1 0,5 1 0,3 4 0,1 5 0,-2 7 0,-2 9 0,-4 9 0,-3 7 0,-5 13 0,-4 5 0,-6 5 0,-4 4 0,-6 1 0,0 6 0,-22-18-904,8 8-3998,-9-12-129,5-3 0,18-16-516</inkml:trace>
          <inkml:trace contextRef="#ctx0" brushRef="#br1" timeOffset="48656.4855">8243 9170 13674,'-11'-113'3870,"17"72"-2709,-1-2-1161,-5 2-3096,16 20-1161,2-4-129</inkml:trace>
          <inkml:trace contextRef="#ctx0" brushRef="#br1" timeOffset="48547.2853">8318 9297 15867,'60'-7'4773,"-60"7"0,22 30-129,-19-7-2967,4 13-1161,-3-3-258,1 1-387,1 5-774,-8-14-3354,0-5-645,2-20 387,-18 5-645</inkml:trace>
          <inkml:trace contextRef="#ctx0" brushRef="#br1" timeOffset="49077.6862">8775 8655 16641,'0'0'4902,"0"0"129,2 12-258,8 34-3483,-10 2-1160,6 22-130,-1 1 0,4 11 0,-2 1 0,4 3 0,-2-8 0,1-5 0,1-11 0,-4-10 0,2-11 0,0-13 0,2-10 0,-11-18 0,21 2 0,-21-2 0,25-22 0,-13 5 0,-1-3 0,1 2 0,-12 18 0,24-21 0,-24 21 0,24 0 0,-7 16 0,-1 9 0,0 7 0,-2 3 0,-2 1 0,-6 3 0,-6-3 0,-4-6 0,-16-2 0,-15-10 0,-4 0 0,-18-18 0,7 0-4516,-5-7-515,7-9-129,5-11-258</inkml:trace>
          <inkml:trace contextRef="#ctx0" brushRef="#br1" timeOffset="49592.4871">9220 8555 18834,'82'-14'4902,"-50"56"-129,-11 7-515,2 36-4258,-11 6 0,10 12 0,-10 0 0,-3 0 0,-3-7 0,-6-12 0,7-2 0,-13-31-1678,15 3-2192,-5-22-1032,12-8-129,0-15-129,14 0 1161,-7-14 2064,13-9 2064,8 8 2064,-21-10 1677,9 7 1032,-1 4-258,-1 5 129,-7-7-1032,16 9-1806,-14-2-1547,16-2-388,0-10 0,7-1 0,-2-8 0,0-4 0,-5-5 0,-7-1 0,-13-1 0,-15 4 0,-8 7 0,-21 6 0,-9 10 0,-7 5 0,-2 9 0,-2 10 0,7 10 0,8 5 0,12 1 0,11 3 0,5-3 0,19 1 0,13-2 0,6-15 0,22 8-3871,-3-13-902,9-1-129,5-10-258</inkml:trace>
        </inkml:traceGroup>
        <inkml:traceGroup>
          <inkml:annotationXML>
            <emma:emma xmlns:emma="http://www.w3.org/2003/04/emma" version="1.0">
              <emma:interpretation id="{68D0C721-5B7B-4B1E-9FE5-18F4F6634310}" emma:medium="tactile" emma:mode="ink">
                <msink:context xmlns:msink="http://schemas.microsoft.com/ink/2010/main" type="inkWord" rotatedBoundingBox="12349,9189 13283,9150 13335,10403 12400,10442"/>
              </emma:interpretation>
              <emma:one-of disjunction-type="recognition" id="oneOf21">
                <emma:interpretation id="interp105" emma:lang="en-US" emma:confidence="1">
                  <emma:literal>to</emma:literal>
                </emma:interpretation>
                <emma:interpretation id="interp106" emma:lang="en-US" emma:confidence="0">
                  <emma:literal>fo</emma:literal>
                </emma:interpretation>
                <emma:interpretation id="interp107" emma:lang="en-US" emma:confidence="0">
                  <emma:literal>To</emma:literal>
                </emma:interpretation>
                <emma:interpretation id="interp108" emma:lang="en-US" emma:confidence="0">
                  <emma:literal>ho</emma:literal>
                </emma:interpretation>
                <emma:interpretation id="interp109" emma:lang="en-US" emma:confidence="0">
                  <emma:literal>t0</emma:literal>
                </emma:interpretation>
              </emma:one-of>
            </emma:emma>
          </inkml:annotationXML>
          <inkml:trace contextRef="#ctx0" brushRef="#br1" timeOffset="50450.4886">11237 9203 11352,'-16'-25'4386,"3"0"0,13 25 129,0 0-1419,24 0-1548,22 3-387,4-3-258,31 4 0,8-4-386,16-2-517,-2-9 0,1 1 0,-14-6 0,-15 3 0,-22-3 0,-24 6 0,-29 10 0,-11-4 0,-21 6 0,-9 14 0,-1 7 0,1 5 0,5 8 0,11 5 0,13 0 0,12 3 0,14-5 0,16-1 0,6-10 0,5-6 0,3-15 0,1-7 0,-8-6 0,-3-17 0,-8-9 0,-10-7 0,-8-5 0,-8-4 0,-11 10 0,-16-8-2581,6 10-2450,-8-1-258,13 12-129</inkml:trace>
          <inkml:trace contextRef="#ctx0" brushRef="#br1" timeOffset="50060.4879">11530 8322 17931,'15'-53'4902,"-15"53"129,3 28-258,10 34-4643,-17 15-130,0 24 0,-4 11 0,2 11 0,-6 3 0,-1-3 0,1-7 0,-4-13 0,5-5 0,-10-32 0,17 1-2194,-15-33-2450,6-11-516,-5-21 258,18-2-258</inkml:trace>
        </inkml:traceGroup>
        <inkml:traceGroup>
          <inkml:annotationXML>
            <emma:emma xmlns:emma="http://www.w3.org/2003/04/emma" version="1.0">
              <emma:interpretation id="{CAF0EA31-CF47-4270-8A79-968F786676DD}" emma:medium="tactile" emma:mode="ink">
                <msink:context xmlns:msink="http://schemas.microsoft.com/ink/2010/main" type="inkWord" rotatedBoundingBox="14375,9165 17657,9030 17704,10172 14422,10307"/>
              </emma:interpretation>
              <emma:one-of disjunction-type="recognition" id="oneOf22">
                <emma:interpretation id="interp110" emma:lang="en-US" emma:confidence="0">
                  <emma:literal>make</emma:literal>
                </emma:interpretation>
                <emma:interpretation id="interp111" emma:lang="en-US" emma:confidence="0">
                  <emma:literal>male</emma:literal>
                </emma:interpretation>
                <emma:interpretation id="interp112" emma:lang="en-US" emma:confidence="0">
                  <emma:literal>mate</emma:literal>
                </emma:interpretation>
                <emma:interpretation id="interp113" emma:lang="en-US" emma:confidence="0">
                  <emma:literal>mete</emma:literal>
                </emma:interpretation>
                <emma:interpretation id="interp114" emma:lang="en-US" emma:confidence="0">
                  <emma:literal>melee</emma:literal>
                </emma:interpretation>
              </emma:one-of>
            </emma:emma>
          </inkml:annotationXML>
          <inkml:trace contextRef="#ctx0" brushRef="#br1" timeOffset="51651.6907">13229 9005 15222,'11'-21'4773,"17"5"0,-28 16-387,32 39-2451,-19-14-1032,12 16-128,-11 0-775,5 7 0,-6-2 0,-2-3 0,-4-6 0,-4-9 0,1-6 0,-4-22 0,5 16 0,-5-16 0,7-13 0,-3-6 0,-1-4 0,3-4 0,-3-2 0,3-1 0,-3 2 0,1 1 0,1 0 0,0 8 0,2 3 0,-7 16 0,22-13 0,-22 13 0,30 7 0,-14 9 0,0 2 0,0 4 0,-3-1 0,-3-2 0,-1 1 0,-4-4 0,-5-16 0,8 21 0,-8-21 0,0 0 0,0 0 0,0 0 0,0 0 0,0 0 0,12-19 0,-5 1 0,2-3 0,2-2 0,1-2 0,4 2 0,4 3 0,3 6 0,5 5 0,10 7 0,3 2 0,8 13 0,6 6 0,10 4 0,2 0 0,6 0 0,2-5 0,-1-7 0,1-9 0,-5-2 0,-6-18 0,-11-7 0,-14-9 0,-10-3 0,-17-2 0,-12 3 0,-16 4 0,-12 9 0,-6 9 0,-4 14 0,1 2 0,3 14 0,8 10 0,4 6 0,10 2 0,6 3 0,5-1 0,1-4 0,3 0 0,6-2 0,4-3 0,-1-6 0,2-1 0,-14-20 0,32 21 0,-14-21 0,0-2 0,3-12 0,-1-7 0,3-4 0,-2-2 0,1 2 0,-1 6 0,0 5 0,-1 8 0,-1 4 0,3 4 0,-3 9 0,4 7 0,-23-18-904,48 7-3740,-21-7-387,9-14 258,5-20-516</inkml:trace>
          <inkml:trace contextRef="#ctx0" brushRef="#br1" timeOffset="51979.2913">15250 8231 17544,'3'-55'4644,"-3"55"258,9 18-258,-7 25-3999,0 10-257,3 20-388,-5 7 0,0 14 0,0 2 0,0 4 0,0-6 0,0-7 0,4-8 0,3-17 0,7-16 0,4-21 0,7-20 0,3-10 0,4-27 0,4-14 0,1-15 0,-1-5 0,-4-1 0,-6 3 0,-2 12 0,-14-3-130,10 32-2192,-20 3-2322,0 20-387,0 0 129,-4 13-387</inkml:trace>
          <inkml:trace contextRef="#ctx0" brushRef="#br1" timeOffset="52431.6921">15522 8918 14577,'3'64'4515,"10"-36"-129,5-4-387,12 9-2967,-3-11-645,5-3-645,9 3-516,-8-15-387,17 7-516,-18-14-1161,14 0-258,-14-11-129,6 4 903,-20-11 1419,1 2 903,-19 16 903,14-28 774,-14 28 1161,4-16 516,-4 16 258,0 0-903,16 0-903,-16 0-516,28 0-387,-4 0-129,15 0-515,0-7-259,11-4 0,-1-8 0,3-6 0,-8-7 0,-6-4 0,-13-3 0,-20 2 0,-8 6 0,-29 10 0,-13 10 0,-10 11 0,-4 14 0,2 15 0,4 12 0,14 7 0,16 7 0,23-2 0,16 1 0,26-6 0,28 2 0,10-17-4774,18-4 1,3-10-387,4-11-258</inkml:trace>
        </inkml:traceGroup>
        <inkml:traceGroup>
          <inkml:annotationXML>
            <emma:emma xmlns:emma="http://www.w3.org/2003/04/emma" version="1.0">
              <emma:interpretation id="{0AC4D99B-D61F-4740-B578-C8C3D4FFE89E}" emma:medium="tactile" emma:mode="ink">
                <msink:context xmlns:msink="http://schemas.microsoft.com/ink/2010/main" type="inkWord" rotatedBoundingBox="18753,9307 21263,9203 21297,10047 18788,10150"/>
              </emma:interpretation>
              <emma:one-of disjunction-type="recognition" id="oneOf23">
                <emma:interpretation id="interp115" emma:lang="en-US" emma:confidence="0.5">
                  <emma:literal>minx</emma:literal>
                </emma:interpretation>
                <emma:interpretation id="interp116" emma:lang="en-US" emma:confidence="0">
                  <emma:literal>Minx</emma:literal>
                </emma:interpretation>
                <emma:interpretation id="interp117" emma:lang="en-US" emma:confidence="0">
                  <emma:literal>Marx</emma:literal>
                </emma:interpretation>
                <emma:interpretation id="interp118" emma:lang="en-US" emma:confidence="0">
                  <emma:literal>Max</emma:literal>
                </emma:interpretation>
                <emma:interpretation id="interp119" emma:lang="en-US" emma:confidence="0">
                  <emma:literal>max</emma:literal>
                </emma:interpretation>
              </emma:one-of>
            </emma:emma>
          </inkml:annotationXML>
          <inkml:trace contextRef="#ctx0" brushRef="#br1" timeOffset="54615.6959">17633 8562 14319,'6'-21'4902,"-6"21"-387,16-7 129,-15 30-2838,-2 7-1032,1 22-129,0-1-129,0 11-129,0 1-128,0-1-259,1-9 0,3-6 0,0-12 0,-3-10 0,-1-25 0,0 0 0,0 0 0,-5-14 0,-4-18 0,0-7 0,-1-9 0,-1-7 0,0-2 0,1-2 0,2 6 0,3 3 0,2 5 0,3 10 0,0 10 0,0 9 0,0 16 0,17 0 0,-1 9 0,7 14 0,2 5 0,4 11 0,5 2 0,1 7 0,1-1 0,-1-3 0,-1-7 0,-2-3 0,-3-11 0,1-12 0,-3-11 0,-1-16 0,-1-16 0,0-14 0,-4-9 0,-1-9 0,-2-2 0,-2 0 0,-6 9 0,1 11 0,-6 7 0,3 15 0,-8 24 0,16-5 0,-4 16 0,2 21 0,2 7 0,4 16 0,-1 7 0,1 8 0,-2 4 0,-4 1 0,-2-2 0,-8-9 0,5 6 0,-16-28-4516,7-1-515,-4-20-129,4-21-258</inkml:trace>
          <inkml:trace contextRef="#ctx0" brushRef="#br1" timeOffset="54974.4965">18548 8726 15351,'19'-80'5031,"-19"60"-129,0 20-258,0 0-3096,4 41-903,1 2-129,9 12-386,-3 4-130,5 8 0,0-3 0,-2-3 0,0-10 0,-1-10 0,3-11 0,0-12 0,4-11 0,4-7 0,5-17 0,3-12 0,2-12 0,3-10 0,2-6 0,0-6 0,-1 3 0,-5 1 0,-4 9 0,-2 6 0,-6 14 0,-1 16 0,-20 14 0,19 8 0,-14 21 0,-5 6 0,6 13-130,-6-10-2063,0 8-2580,0-5-258,10-4 0,1-15-387</inkml:trace>
          <inkml:trace contextRef="#ctx0" brushRef="#br1" timeOffset="55957.2983">19433 8580 15738,'18'-13'4902,"23"6"129,-14 7-129,17 25-3483,-10 0-644,18 21-775,-2-1 0,6 14 0,1 1 0,-3 4 0,-6 0 0,-7-9 0,-4-1 0,-10-21 0,5 7-1549,-13-28-3353,-1-10-258,-18-2-129,21-32-129</inkml:trace>
          <inkml:trace contextRef="#ctx0" brushRef="#br1" timeOffset="56175.6987">20101 8660 16641,'-15'-73'4902,"12"57"258,3 16-387,-16 0-3612,-2 16-1031,2 18-130,-7 9 0,-6 10 0,-6 6 0,-4 5 0,-1 1 0,-11-11-388,19 3-4385,-11-15-516,15-2 258,1-14-387</inkml:trace>
        </inkml:traceGroup>
        <inkml:traceGroup>
          <inkml:annotationXML>
            <emma:emma xmlns:emma="http://www.w3.org/2003/04/emma" version="1.0">
              <emma:interpretation id="{29AC49D0-EB71-4302-B2E2-988A849DD445}" emma:medium="tactile" emma:mode="ink">
                <msink:context xmlns:msink="http://schemas.microsoft.com/ink/2010/main" type="inkWord" rotatedBoundingBox="22071,9036 24584,8933 24627,9958 22113,10061"/>
              </emma:interpretation>
              <emma:one-of disjunction-type="recognition" id="oneOf24">
                <emma:interpretation id="interp120" emma:lang="en-US" emma:confidence="1">
                  <emma:literal>and</emma:literal>
                </emma:interpretation>
                <emma:interpretation id="interp121" emma:lang="en-US" emma:confidence="0">
                  <emma:literal>avd</emma:literal>
                </emma:interpretation>
                <emma:interpretation id="interp122" emma:lang="en-US" emma:confidence="0">
                  <emma:literal>wd</emma:literal>
                </emma:interpretation>
                <emma:interpretation id="interp123" emma:lang="en-US" emma:confidence="0">
                  <emma:literal>aid</emma:literal>
                </emma:interpretation>
                <emma:interpretation id="interp124" emma:lang="en-US" emma:confidence="0">
                  <emma:literal>ard</emma:literal>
                </emma:interpretation>
              </emma:one-of>
            </emma:emma>
          </inkml:annotationXML>
          <inkml:trace contextRef="#ctx0" brushRef="#br1" timeOffset="57252.1005">21043 8626 17673,'68'-75'4902,"-66"51"258,-2 24-258,-32-18-4772,5 18-130,-5 12 0,3 10 0,1 2 0,5 10 0,9 5 0,7 4 0,7 0 0,0-1 0,10 1 0,8-5 0,5-1 0,0-10 0,4-8 0,0-12 0,1-7 0,-1-10 0,1-17 0,-3-3 0,0-8 0,0 3 0,-4 1 0,1 11 0,-1 9 0,-3 8 0,0 8 0,-1 18 0,3 10 0,-2-4 0,14 14-904,-11-26-2192,16 5-1806,6-13-129,9-6-258,-6-18-129,2 0 2064,-12-23 2838,-4-5 1032,-2 18 2838,-18-10 1806,-5 13-129,-7 0-129,0 25-129,-7-35-1677,7 35-1935,0 0-644,7 12-517,-7-12 0,22 31 0,-8-14 0,0 10 0,0 1 0,-1 4 0,-3 6 0,-6-6 0,3 0 0,-3-9-130,3-2-128,-7-21 129,18 9 129,-2-12 129,3-20 0,6-4 130,0-7-259,5 2 0,0 0 0,6 7 0,3 6 0,7 6 0,4 8 0,5 3 0,6 2 0,-2 0 0,-1 0 0,-1 0 0,-5-9 0,-8-5 0,-10-6 0,-7-1 0,-15-2 0,-5 1 0,-5 6 0,-2 16 0,-14-12 0,-6 16 0,1 15 0,-4 13 0,3 9 0,2 7 0,4 5 0,7 3 0,7 1 0,0-6 0,16-6 0,7-12 0,5-13 0,8-11 0,3-11 0,7-25 0,1-21 0,2-14 0,0-18 0,-3-14 0,-2-11 0,-1-5 0,-6 1 0,-3 8 0,-7 13 0,-6 17 0,-7 16 0,-1 23 0,-13 32 0,0 0 0,14 16 0,-9 25 0,8 14 0,3 15 0,5 11 0,6 15 0,5 6 0,3 1 0,6 6 0,-19-13-2710,13 0-2450,-13-16-387,-1-11-258</inkml:trace>
        </inkml:traceGroup>
      </inkml:traceGroup>
    </inkml:traceGroup>
    <inkml:traceGroup>
      <inkml:annotationXML>
        <emma:emma xmlns:emma="http://www.w3.org/2003/04/emma" version="1.0">
          <emma:interpretation id="{C713E55A-694D-4D74-AC8D-644A58B9F3AA}" emma:medium="tactile" emma:mode="ink">
            <msink:context xmlns:msink="http://schemas.microsoft.com/ink/2010/main" type="paragraph" rotatedBoundingBox="2847,11409 24641,10633 24727,13061 2934,13836" alignmentLevel="2"/>
          </emma:interpretation>
        </emma:emma>
      </inkml:annotationXML>
      <inkml:traceGroup>
        <inkml:annotationXML>
          <emma:emma xmlns:emma="http://www.w3.org/2003/04/emma" version="1.0">
            <emma:interpretation id="{0448C2DE-2490-40E1-80BE-C5578A46FEFD}" emma:medium="tactile" emma:mode="ink">
              <msink:context xmlns:msink="http://schemas.microsoft.com/ink/2010/main" type="inkBullet" rotatedBoundingBox="2863,11846 3256,11832 3275,12380 2882,12394"/>
            </emma:interpretation>
            <emma:one-of disjunction-type="recognition" id="oneOf25">
              <emma:interpretation id="interp125" emma:lang="en-US" emma:confidence="0">
                <emma:literal>•</emma:literal>
              </emma:interpretation>
            </emma:one-of>
          </emma:emma>
        </inkml:annotationXML>
        <inkml:trace contextRef="#ctx0" brushRef="#br1" timeOffset="59607.7047">2078 11111 9159,'5'-50'5160,"-5"22"-387,-10 3 0,-14-12-1290,7 31-1419,-28-13-516,11 19-645,-14 10-258,2 21-386,-2 6-259,9 11 0,3 7 0,13 0 0,11 4 0,10-6 0,6-5 0,17-8 0,11-8 0,7-8 0,4-4 0,3-6 0,-3-7 0,-2-7 0,-6 0 0,-3-8 0,-7-12 0,-7-7 0,-9-8 0,-6-6 0,-3-11 0,-3-5 0,-10-3 0,-10-1 0,0 10 0,-11-1 0,8 22-388,-17-4-3740,14 23-774,1 6-258,12 7-129,16-2-129</inkml:trace>
      </inkml:traceGroup>
      <inkml:traceGroup>
        <inkml:annotationXML>
          <emma:emma xmlns:emma="http://www.w3.org/2003/04/emma" version="1.0">
            <emma:interpretation id="{5563833F-639D-4B6E-A39F-D9DB09560BAF}" emma:medium="tactile" emma:mode="ink">
              <msink:context xmlns:msink="http://schemas.microsoft.com/ink/2010/main" type="line" rotatedBoundingBox="3632,11381 24641,10633 24727,13061 3718,13809"/>
            </emma:interpretation>
          </emma:emma>
        </inkml:annotationXML>
        <inkml:traceGroup>
          <inkml:annotationXML>
            <emma:emma xmlns:emma="http://www.w3.org/2003/04/emma" version="1.0">
              <emma:interpretation id="{276D8BE2-7B73-495F-AA40-66742229D48C}" emma:medium="tactile" emma:mode="ink">
                <msink:context xmlns:msink="http://schemas.microsoft.com/ink/2010/main" type="inkWord" rotatedBoundingBox="3701,11355 6389,11566 6306,12627 3617,12416"/>
              </emma:interpretation>
              <emma:one-of disjunction-type="recognition" id="oneOf26">
                <emma:interpretation id="interp126" emma:lang="en-US" emma:confidence="1">
                  <emma:literal>then</emma:literal>
                </emma:interpretation>
                <emma:interpretation id="interp127" emma:lang="en-US" emma:confidence="1">
                  <emma:literal>th or</emma:literal>
                </emma:interpretation>
                <emma:interpretation id="interp128" emma:lang="en-US" emma:confidence="0">
                  <emma:literal>the or</emma:literal>
                </emma:interpretation>
                <emma:interpretation id="interp129" emma:lang="en-US" emma:confidence="0">
                  <emma:literal>Ah or</emma:literal>
                </emma:interpretation>
                <emma:interpretation id="interp130" emma:lang="en-US" emma:confidence="0">
                  <emma:literal>thx or</emma:literal>
                </emma:interpretation>
              </emma:one-of>
            </emma:emma>
          </inkml:annotationXML>
          <inkml:trace contextRef="#ctx0" brushRef="#br1" timeOffset="60028.9054">2603 11316 10836,'-61'-112'4386,"33"64"129,6 7-645,19 21-1419,-10-10-774,29 26-645,7-6-387,24 6-387,6-1-516,4-13-774,20 4-3225,-1-8 0,-7-8-516,-1-5 0</inkml:trace>
          <inkml:trace contextRef="#ctx0" brushRef="#br1" timeOffset="59872.9052">2665 10562 16899,'55'-73'5031,"-44"51"258,-11 22-387,0 0-4256,0 0-646,0 29 0,0 5 0,3 17 0,1 10 0,5 17 0,-2 9 0,4 13 0,-3-1 0,-2 3 0,-4-1 0,-2-10 0,0-2 0,-22-32-646,20-2-3998,-15-29-774,17-26 387,-29 6-387</inkml:trace>
          <inkml:trace contextRef="#ctx0" brushRef="#br1" timeOffset="60387.7061">3094 10634 15609,'-32'-44'5289,"32"44"-387,-29-14 0,29 24-2967,-9 6-1805,9 20-130,0 3 0,0 16 0,0 4 0,4 14 0,-1 5 0,1 6 0,-1-2 0,-1-8 0,0-3 0,0-12 0,1-11 0,3-16 0,-1-12 0,-5-20 0,23-2 0,-7-18 0,0-8 0,4-4 0,-1-5 0,3-1 0,-1 3 0,4 8 0,-4 7 0,4 12 0,-2 8 0,-1 12 0,-3 16 0,-3 6 0,2 14 0,-13-14-388,24 14-4385,-10-16-516,19-2 258,11-19-516</inkml:trace>
          <inkml:trace contextRef="#ctx0" brushRef="#br1" timeOffset="60980.5071">4019 11275 15093,'10'-23'5031,"-10"23"-129,0 0-129,32 0-3354,-32 0-516,39-6-257,-14-4-646,9-1 0,-4-12 0,2-4 0,-5-7 0,-6-3 0,-8-2 0,-13 3 0,0 6 0,-22 11 0,-6 10 0,-8 9 0,-1 14 0,0 11 0,3 10 0,9 8 0,7 5 0,15 2 0,3 1 0,19-2 0,11-1 0,13-6 0,5-6 0,9-8 0,4-10 0,8-11 0,2-7 0,6-16 0,-4-11 0,-6-5 0,-12-8 0,-12-3 0,-15-3 0,-20-2 0,-8 3 0,-29 1 0,-8 6 0,-11-1 0,5 11 0,0 1 0,10 9 0,4 2 0,11 11 0,18 5 0,0 0 0,0 0 0,22-16 0,8 12 0,7 1 0,13 1 0,3 0 0,4 2 0,-2 11 0,1 14 0,-7 7 0,-6 10 0,-7 10 0,-13 1 0,-5 13 0,-10-9 0,19 11-4516,-11-11-515,9-4-129,7-12-258</inkml:trace>
        </inkml:traceGroup>
        <inkml:traceGroup>
          <inkml:annotationXML>
            <emma:emma xmlns:emma="http://www.w3.org/2003/04/emma" version="1.0">
              <emma:interpretation id="{F20B793F-2970-49DF-AE67-1A501925B913}" emma:medium="tactile" emma:mode="ink">
                <msink:context xmlns:msink="http://schemas.microsoft.com/ink/2010/main" type="inkWord" rotatedBoundingBox="7247,11358 9945,11547 9816,13373 7119,13183"/>
              </emma:interpretation>
              <emma:one-of disjunction-type="recognition" id="oneOf27">
                <emma:interpretation id="interp131" emma:lang="en-US" emma:confidence="0.5">
                  <emma:literal>bogie</emma:literal>
                </emma:interpretation>
                <emma:interpretation id="interp132" emma:lang="en-US" emma:confidence="0">
                  <emma:literal>logic</emma:literal>
                </emma:interpretation>
                <emma:interpretation id="interp133" emma:lang="en-US" emma:confidence="0">
                  <emma:literal>boys</emma:literal>
                </emma:interpretation>
                <emma:interpretation id="interp134" emma:lang="en-US" emma:confidence="0">
                  <emma:literal>Coyle</emma:literal>
                </emma:interpretation>
                <emma:interpretation id="interp135" emma:lang="en-US" emma:confidence="0">
                  <emma:literal>Joyce</emma:literal>
                </emma:interpretation>
              </emma:one-of>
            </emma:emma>
          </inkml:annotationXML>
          <inkml:trace contextRef="#ctx0" brushRef="#br1" timeOffset="61713.7084">6091 10636 16383,'18'-87'5031,"-18"53"0,0 13-258,-15 3-3224,15 18-1549,-17 25 0,11 11 0,-3 8 0,6 15 0,3 10 0,0 13 0,7 5 0,5 6 0,4-1 0,0-1 0,2-2 0,0-14 0,2-8 0,-4-21-259,8-10-515,-4-29-129,14-7 129,-6-21-129,13-13 258,-7-23 129,5-3 258,-5-8 129,-9 0 516,-2 10 0,-16-1 258,-3 22-129,-8 6 129,4 31 0,-28 0-258,12 18 0,-4 14-129,8 13 0,3 1-129,9 4 129,1 1-129,15-3 1,8-5-130,8-6 0,1-10 0,7-6 0,-5-12 0,1-9 0,-6-7 0,-3-14 0,-10-15 0,-8-5 0,-9-12 0,-3-6 0,-15-5 0,-9 4 0,-1 5 0,-6 3 0,4 18 0,-4 0 0,18 34-1420,-7-3-1934,19 14-1548,4 6-129,23 10-129,15-7 129</inkml:trace>
          <inkml:trace contextRef="#ctx0" brushRef="#br1" timeOffset="62400.1096">6962 10949 14577,'100'-42'4773,"-75"26"-129,-25 16 129,0 0-2580,0 0-1290,-25 7-258,7 19-386,0-1-259,6 9 0,3-2 0,9 2 0,0 1 0,11-4 0,8-5 0,4-8 0,6-7 0,3-9 0,4-2 0,-4-13-130,0-6 130,-6-6 0,-3 3 130,-7 5-130,-16 17-130,24-6 260,-16 19-130,3 26 0,2 16 0,3 20 0,0 8 0,7 17 0,-4 1 0,3 10 0,-6-3 0,-6 4 0,-6-5 0,-4-6 0,-7-12 0,-11-10 0,-7-17 0,-7-16 0,-7-23 0,-7-23 0,-6-18 0,-3-24 0,-6-12 0,1-12 0,1-6 0,1-8 0,8-1 0,9-2 0,14 6 0,15 3 0,12 6 0,23 2 0,25 9 0,14-1 0,23 13-646,4-6-386,16 10 0,-9-9 258,4 5 387,-18 4 129,-15 1 387,-11 11 258,-23-1 258,-6 16 129,-18-2 129,-9 16-129,7 8-257,-3 14-517,-4 5 0,1 5 0,1 5 0,2-2 0,3 3 0,-5-17-775,12 9-902,-14-30-2193,0 0-1032,0 0 0,12-24 0,-12-14-645</inkml:trace>
          <inkml:trace contextRef="#ctx0" brushRef="#br1" timeOffset="62509.3098">7729 10773 11094,'-2'-126'4515,"2"76"-1032,9 25-645,-9 25-4644,0 0-1032,25 0-903,-12 18-774</inkml:trace>
          <inkml:trace contextRef="#ctx0" brushRef="#br1" timeOffset="62743.3102">8120 10819 9675,'123'22'5031,"-80"-20"-129,-11-1-258,-32-1-1290,25 0-1032,-43-1-645,2 9-645,-21 5-902,3 12-130,-2 2 0,10 10 0,4 7 0,15 6 0,7 2 0,23-2 0,18-2 0,11-9 0,15 0 0,1-25-1678,12 6-2966,2-19-387,1-1 258,-4-10-516</inkml:trace>
        </inkml:traceGroup>
        <inkml:traceGroup>
          <inkml:annotationXML>
            <emma:emma xmlns:emma="http://www.w3.org/2003/04/emma" version="1.0">
              <emma:interpretation id="{E92D04F8-1CFD-4A77-8672-55BCE8E320A2}" emma:medium="tactile" emma:mode="ink">
                <msink:context xmlns:msink="http://schemas.microsoft.com/ink/2010/main" type="inkWord" rotatedBoundingBox="10473,11563 14197,10984 14446,12588 10722,13167"/>
              </emma:interpretation>
              <emma:one-of disjunction-type="recognition" id="oneOf28">
                <emma:interpretation id="interp136" emma:lang="en-US" emma:confidence="1">
                  <emma:literal>gates</emma:literal>
                </emma:interpretation>
                <emma:interpretation id="interp137" emma:lang="en-US" emma:confidence="0">
                  <emma:literal>agates</emma:literal>
                </emma:interpretation>
                <emma:interpretation id="interp138" emma:lang="en-US" emma:confidence="0">
                  <emma:literal>gate,</emma:literal>
                </emma:interpretation>
                <emma:interpretation id="interp139" emma:lang="en-US" emma:confidence="0">
                  <emma:literal>gales</emma:literal>
                </emma:interpretation>
                <emma:interpretation id="interp140" emma:lang="en-US" emma:confidence="0">
                  <emma:literal>gated</emma:literal>
                </emma:interpretation>
              </emma:one-of>
            </emma:emma>
          </inkml:annotationXML>
          <inkml:trace contextRef="#ctx0" brushRef="#br1" timeOffset="63492.1115">9954 10987 17415,'34'-102'4644,"-34"60"258,-11 4-387,-13 20-3741,-16 8-387,1 10-257,-5 12-130,-2 15 0,5 5 0,3 5 0,10 2 0,8-1 0,11-3 0,9-4 0,4-7 0,14-6 0,8-9-259,6-9 130,4-3 129,1-13-129,1-9 0,-6-6 129,-4-2 0,-6 1 0,-8 1 129,-4 6 0,-6 6 0,-4 19-129,0 0 129,0 0 1,0 28-130,0 17 0,4 12 0,4 14 0,1 13 0,4 10 0,-3 5 0,3 8 0,-6 2 0,-5 1 0,-2-5 0,-7-2 0,-8-14 0,-4-9 0,-1-14 0,-1-16 0,-4-17 0,2-17 0,-4-14 0,1-11 0,-5-16 0,-4-15 0,-4-8 0,-2-13 0,-5-7 0,-3-8 0,3-2 0,7 1 0,7 6 0,5 5 0,13 11 0,7 7 0,9 16 0,7 0-646,28 28-2450,-10-3-1677,15 7 0,6 0-258,17 0-129</inkml:trace>
          <inkml:trace contextRef="#ctx0" brushRef="#br1" timeOffset="63882.1122">10563 11020 16899,'28'-92'4515,"-42"58"129,-27 7-258,-5 15-3741,-9 3-129,3 9-129,0 5-129,10 15 0,4 1-129,15 6 1,5 3-130,11 2 0,6-1 0,1 1 0,12 0 0,6-4 0,3-3 0,2-5 0,2-6 0,0-7 0,0-7 0,2-4 0,-2-17 0,0-6 0,-4-3 0,4 0 0,-4 1 0,2 8 0,0 3 0,0 15 0,2 3 0,-1 17 0,-1 10 0,0 5 0,0 4 0,-4-8 0,1 6-259,-20-34-1160,34 28-1161,-20-36-2064,6-17-129,1-16 0,4-9-387</inkml:trace>
          <inkml:trace contextRef="#ctx0" brushRef="#br1" timeOffset="64537.3133">11050 10855 15222,'-3'-44'4773,"3"44"0,24-18-258,-4 9-2838,12 9-903,0 5-129,18 4-257,7 0-388,14 0 0,11-4 0,10-3 0,4-2 0,-1-5 0,-10-11 0,-12-4 0,-20-3 0,-21-4 0,-25 2 0,-16 2 0,-23 4 0,-12 3 0,-6 7 0,-3 9 0,3 0 0,7 12 0,13 13 0,14 11 0,11 10 0,8 9 0,19 9 0,15 7 0,11 2 0,12-3 0,8-8 0,7-11 0,0-15 0,-1-15 0,-1-15 0,-9-17 0,2-1-775,-11-29-3869,-3-2-387,-4-12 129,7 1-387</inkml:trace>
          <inkml:trace contextRef="#ctx0" brushRef="#br1" timeOffset="64116.1126">11153 10462 18189,'43'-77'5031,"-34"54"-129,-9 23-257,0 0-4645,0 27 0,0 7 0,0 12 0,0 7 0,7 15 0,4 3 0,3 9 0,4 2 0,-2 0 0,1-2 0,-6-13 0,3 1 0,-14-29-646,9-1-4127,-9-38-387,-18 19 387,-1-24-387</inkml:trace>
          <inkml:trace contextRef="#ctx0" brushRef="#br1" timeOffset="64849.3139">12827 10723 17802,'0'-28'4773,"0"28"0,-27-14-129,27 14-3869,-30 0-775,9 5 0,-2 4 0,3 2 0,6 5 0,10 1 0,6 5 0,19 3 0,13 3 0,11 2 0,10 4 0,5 5 0,3-1 0,-3 1 0,-5-5 0,-9-1 0,-14-6 0,-12 0 0,-20-8 0,-12-6 0,-24-4 0,-23-6 0,-12 1 0,-25-17-775,5 8-3998,-6-11-258,13 4 129,7-4-516</inkml:trace>
        </inkml:traceGroup>
        <inkml:traceGroup>
          <inkml:annotationXML>
            <emma:emma xmlns:emma="http://www.w3.org/2003/04/emma" version="1.0">
              <emma:interpretation id="{99E351BB-EBE5-405A-9244-F8D32BCE2ABA}" emma:medium="tactile" emma:mode="ink">
                <msink:context xmlns:msink="http://schemas.microsoft.com/ink/2010/main" type="inkWord" rotatedBoundingBox="15595,10997 18673,11391 18428,13306 15350,12913"/>
              </emma:interpretation>
              <emma:one-of disjunction-type="recognition" id="oneOf29">
                <emma:interpretation id="interp141" emma:lang="en-US" emma:confidence="0.5">
                  <emma:literal>using</emma:literal>
                </emma:interpretation>
                <emma:interpretation id="interp142" emma:lang="en-US" emma:confidence="0">
                  <emma:literal>mig</emma:literal>
                </emma:interpretation>
                <emma:interpretation id="interp143" emma:lang="en-US" emma:confidence="0">
                  <emma:literal>mingy</emma:literal>
                </emma:interpretation>
                <emma:interpretation id="interp144" emma:lang="en-US" emma:confidence="0">
                  <emma:literal>wring</emma:literal>
                </emma:interpretation>
                <emma:interpretation id="interp145" emma:lang="en-US" emma:confidence="0">
                  <emma:literal>musing</emma:literal>
                </emma:interpretation>
              </emma:one-of>
            </emma:emma>
          </inkml:annotationXML>
          <inkml:trace contextRef="#ctx0" brushRef="#br1" timeOffset="65738.5155">14396 10663 16383,'7'-34'4773,"-7"34"0,0 0-129,-11 0-3483,-6 13-645,6 11-129,-2 8-257,3 9-130,-1 2 0,6 7 0,5 1-130,0-1 1,5-3-129,6-12 129,7-10 129,1-18-129,4-7 258,4-12 0,0-20 0,3-9 129,-5-9-128,3 2-130,-5-2 0,2 7 0,-7 4 0,0 9 0,-6 7 0,-12 23 0,29-18 0,-13 18 0,0 13 0,3 8 0,1 6 0,1 1 0,2 4 0,-5-3 0,2-1 0,-8-10 0,-12-18 0,27 10 0,-11-10 0,7-17 0,5-10 0,12-3 0,6-8 0,7 1 0,4 1 0,0 6 0,-4 5 0,-5 9 0,-3 7 0,-9 9 0,-8 9 0,-5 16 0,-7 5 0,-3 8 0,-10 3 0,-3 1 0,-5 3 0,-17-2 0,-4-2 0,-15-18 0,12 12-3355,-13-26-1676,11-4 0,5-8-258,19-17-258</inkml:trace>
          <inkml:trace contextRef="#ctx0" brushRef="#br1" timeOffset="65910.1158">15597 10562 16383,'74'-43'4902,"-49"43"0,-25 0-258,30 48-3354,-21-11-774,6 11-386,-3 6-130,1 3 0,-1 1 0,-5-13-646,7 8-644,-14-26-2967,4-9-645,-4-18 129,9-11-387</inkml:trace>
          <inkml:trace contextRef="#ctx0" brushRef="#br1" timeOffset="66050.516">15823 10407 11739,'3'-57'3225,"-3"37"-1806,0 20-1419,16 0-2838,-16 0-903,39 18-645</inkml:trace>
          <inkml:trace contextRef="#ctx0" brushRef="#br1" timeOffset="66861.7174">16230 10519 15351,'16'46'4902,"-7"-23"-129,7 4-129,-11-9-3225,20 12-387,-11-5-516,6 3-386,-8-3-130,1-2 0,-4 0 0,-2-3 0,-2-4 0,-5-16 0,2 18 0,-2-18 0,0 0 0,0-13 0,2-4 0,3-5 0,2 1 0,2-4 0,5 2 0,6 3 0,5 8 0,7 6 0,5 6 0,9 0 0,6 8 0,7 0 0,5 1 0,7-5 0,0-4 0,2-13 0,-6-8 0,1-7 0,-11-6 0,-9 0 0,-18-3 0,-14 5 0,-12 5 0,-8 6 0,-15 10 0,-12 9 0,-1 2 0,-1 13 0,4 8 0,2 4 0,11 5 0,8-1 0,6-3 0,2-4 0,12-5 0,6-2 0,3-8-130,3-5 130,-1-2 130,-4-8-130,-3-4 0,-3-6 0,-6 0 0,0 2 0,-7 16 0,7-21 0,-7 21 0,12 13 0,-4 22 0,4 26 0,2 24 0,4 22 0,0 17 0,-2 15 0,-5 9 0,-6 6 0,-5 5 0,-5-1 0,-15-12 0,-5-15 0,-3-15 0,-6-20 0,0-23 0,-2-20 0,-1-31 0,-2-28 0,-4-36 0,-1-20 0,-6-19 0,-3-11 0,1-8 0,6-13 0,8-3 0,15-7 0,22 11 0,8-4 0,41 29-1291,16-7-3482,42 16-258,21 10 0,22 22-387</inkml:trace>
        </inkml:traceGroup>
        <inkml:traceGroup>
          <inkml:annotationXML>
            <emma:emma xmlns:emma="http://www.w3.org/2003/04/emma" version="1.0">
              <emma:interpretation id="{7F8203F4-F782-4225-B2A4-7E21CB497E54}" emma:medium="tactile" emma:mode="ink">
                <msink:context xmlns:msink="http://schemas.microsoft.com/ink/2010/main" type="inkWord" rotatedBoundingBox="19324,10903 24644,10714 24685,11883 19366,12072"/>
              </emma:interpretation>
              <emma:one-of disjunction-type="recognition" id="oneOf30">
                <emma:interpretation id="interp146" emma:lang="en-US" emma:confidence="0">
                  <emma:literal>minima,</emma:literal>
                </emma:interpretation>
                <emma:interpretation id="interp147" emma:lang="en-US" emma:confidence="0">
                  <emma:literal>minivan</emma:literal>
                </emma:interpretation>
                <emma:interpretation id="interp148" emma:lang="en-US" emma:confidence="0">
                  <emma:literal>minim,</emma:literal>
                </emma:interpretation>
                <emma:interpretation id="interp149" emma:lang="en-US" emma:confidence="0">
                  <emma:literal>minium</emma:literal>
                </emma:interpretation>
                <emma:interpretation id="interp150" emma:lang="en-US" emma:confidence="0">
                  <emma:literal>minim</emma:literal>
                </emma:interpretation>
              </emma:one-of>
            </emma:emma>
          </inkml:annotationXML>
          <inkml:trace contextRef="#ctx0" brushRef="#br1" timeOffset="67953.7193">18165 10489 16125,'0'0'4773,"11"10"0,-2 8-387,9 12-3483,-11-5-258,7 11-258,-3-2-129,-3-2-258,-2-4-258,-3-7 258,1-3-129,-4-18 0,0 0 0,0 0 129,0 0 0,21-16 0,-12-9 129,0-1-129,4-5 387,1 1-258,0 0 0,2 0 0,0 3 0,0 2 1,4 7-130,1 4 0,0 7 0,1 7-130,1 0 260,-2 9-260,2 9 260,-1 1-130,-5 6 0,-2 0-130,-5 2 130,-1-2 0,-2-2-258,-1-6 129,-6-17 0,8 24 0,-8-24 129,16 0 0,-16 0 0,25-15 0,-12-1 129,6-1-129,-1-5 258,2 3-258,-1-1 258,1 2-128,-1 4-130,3 5 0,1 4 0,2 5 0,0 0 0,1 14 0,3 4 0,3 3 0,-4 1 0,3 2 0,-7-2 0,0-4 0,-5-2 0,-19-16 0,25 16 0,-25-16 0,20 0 0,-20 0 0,19-16 0,-19 16 0,27-34 0,-8 12 0,-1 3 0,-2-1 0,0 8 0,0 1 0,0 9 0,-16 2 0,27 9 0,-11 11 0,0 5 0,5 5 0,2-2 0,-3 3 0,1-5 0,-1-4 0,-2-3 0,-18-19-646,28 7-4127,-28-7-129,0-19 0,-12-11-258</inkml:trace>
          <inkml:trace contextRef="#ctx0" brushRef="#br1" timeOffset="68109.7196">19304 10152 15351,'-7'-81'4773,"7"54"-516,5 7 0,-5 20-3870,0 0-2967,0 0-1806,9 29 0,-4 5-387,-3 10-129</inkml:trace>
          <inkml:trace contextRef="#ctx0" brushRef="#br1" timeOffset="68686.9206">19668 10412 16770,'43'9'4773,"-22"11"258,-5 3-387,20 12-3741,-27-1-257,7 9-646,-7-1 0,-2 1 0,-4 0 0,-3-8 0,2-3 0,0-10 0,-2-22-130,11 18 1,-11-18 129,24-15 0,-8-8 0,4-3 129,0-6 1,1-2-130,0 0 0,2 4 0,1 5 0,-1 3 0,2 6 0,0 8 0,-1 8 0,1 1 0,-2 12 0,1 8 0,-3 2 0,-2 4 0,-3 0 0,-1-1 0,-5-4 0,1-5 0,-11-17 0,16 22 0,-16-22 0,21 0 0,-5-9 0,2-7 0,2-4 0,1-1 0,2-4 0,0 0 0,-1 6 0,-5 1 0,1 5 0,4 8 0,-1 5 0,6 2 0,1 12 0,4 6 0,-2 3 0,-3 2 0,-2 1 0,-13-4 0,4 10-1033,-16-32-3740,0 17-258,-21-17 129,3-8-516</inkml:trace>
          <inkml:trace contextRef="#ctx0" brushRef="#br1" timeOffset="68858.5209">20497 10117 16899,'2'-110'4644,"9"69"129,-1 7-387,1 16-4128,-11 18-645,0 0-3354,12 28-903,-12 3 0,2 6-387,2 6-129</inkml:trace>
          <inkml:trace contextRef="#ctx0" brushRef="#br1" timeOffset="69700.9224">20951 10316 11997,'16'50'5289,"-4"-15"-516,-3 3 129,2 13-903,-9-10-3096,10 9-516,-7-7-129,4-6-129,-2-8-387,2-10 258,-9-19-129,31 7 0,-8-12 129,3-16 0,3-6 0,3-7 0,-6-1 0,1 1 129,-7 4-129,-4 3 129,-6 5-129,-10 22 129,13-21-129,-13 21 0,19 2 259,-19-2-259,25 30 0,-10-9 0,-3 3 0,0-1 0,-1-2 0,-6-3-130,3-2-128,-8-16 129,0 0 129,0 0 0,0 0 129,12-11 129,-8-5-128,4-3-130,1 1 0,4 0 0,-13 18 0,28-23 0,-12 18 0,2 5 0,2 0 0,-1 7 0,3 7 0,-1-3 0,13 6-646,-9-17-2192,23 0-2064,3-3 129,15-11-387,-11-18 2838,15 7 1161,-14-7 903,-9-2 774,-5 16 2322,-24-1 1806,-18 19 0,0 0-129,0 0-2451,-32 7-903,20 18-387,-10-2 130,13 7-904,1 0 0,4 6 0,4-4 0,0 0 0,5-4 0,6-5 0,3-3 0,2-8 0,4-6 0,3-6 0,4-7 0,1-11 0,-1-4 0,1 1 0,-3 2 0,-2-1 0,-3 8 0,-1 4 0,-1 8 0,-18 0 0,29 25 0,-17-2 0,11 9-259,-10-8-4385,20-1-645,3-11 516,10-8-516</inkml:trace>
          <inkml:trace contextRef="#ctx0" brushRef="#br1" timeOffset="70153.3232">22836 10457 17544,'7'-43'5031,"-7"43"129,0 0-387,0 0-4514,0 0-259,2 18 0,4 3 0,-1 4 0,2 3 0,-2-1 0,4 0 0,-2-8 0,4-1 0,-11-18 0,18 13 0,-18-13-130,25-8 130,-9-8 0,0-5 130,5-2-130,0-2 0,2 4 0,-3 1 0,5 6 0,-4 7 0,2 5 0,-1 2 0,-4 5 0,-18-5 0,28 25 0,-28-25 0,18 29 0,-18-29 0,16 23 0,-16-23 0,19 9 0,-3-9 0,0 0 0,4-2 0,7-3 0,-6-4 0,4 9 0,0 0 0,0 12 0,-2 13 0,-2 12 0,6 31-130,-18-4-4772,-6 13-516,-15 8 129,-40 0-516</inkml:trace>
        </inkml:traceGroup>
      </inkml:traceGroup>
    </inkml:traceGroup>
    <inkml:traceGroup>
      <inkml:annotationXML>
        <emma:emma xmlns:emma="http://www.w3.org/2003/04/emma" version="1.0">
          <emma:interpretation id="{C2208AE4-906E-4B69-801C-16E72A62CD31}" emma:medium="tactile" emma:mode="ink">
            <msink:context xmlns:msink="http://schemas.microsoft.com/ink/2010/main" type="paragraph" rotatedBoundingBox="2879,13000 16919,12595 16976,14576 2936,14981" alignmentLevel="2"/>
          </emma:interpretation>
        </emma:emma>
      </inkml:annotationXML>
      <inkml:traceGroup>
        <inkml:annotationXML>
          <emma:emma xmlns:emma="http://www.w3.org/2003/04/emma" version="1.0">
            <emma:interpretation id="{C604BD24-47A3-412B-BE1A-36965A2F9BF5}" emma:medium="tactile" emma:mode="ink">
              <msink:context xmlns:msink="http://schemas.microsoft.com/ink/2010/main" type="line" rotatedBoundingBox="2879,13000 16919,12595 16976,14576 2936,14981"/>
            </emma:interpretation>
          </emma:emma>
        </inkml:annotationXML>
        <inkml:traceGroup>
          <inkml:annotationXML>
            <emma:emma xmlns:emma="http://www.w3.org/2003/04/emma" version="1.0">
              <emma:interpretation id="{85667249-C08D-4952-BED2-2DFA4C7FF133}" emma:medium="tactile" emma:mode="ink">
                <msink:context xmlns:msink="http://schemas.microsoft.com/ink/2010/main" type="inkWord" rotatedBoundingBox="2879,13000 7112,12878 7146,14034 2912,14156"/>
              </emma:interpretation>
              <emma:one-of disjunction-type="recognition" id="oneOf31">
                <emma:interpretation id="interp151" emma:lang="en-US" emma:confidence="0.5">
                  <emma:literal>number</emma:literal>
                </emma:interpretation>
                <emma:interpretation id="interp152" emma:lang="en-US" emma:confidence="0">
                  <emma:literal>Number</emma:literal>
                </emma:interpretation>
                <emma:interpretation id="interp153" emma:lang="en-US" emma:confidence="0">
                  <emma:literal>Numbed</emma:literal>
                </emma:interpretation>
                <emma:interpretation id="interp154" emma:lang="en-US" emma:confidence="0">
                  <emma:literal>numbed</emma:literal>
                </emma:interpretation>
                <emma:interpretation id="interp155" emma:lang="en-US" emma:confidence="0">
                  <emma:literal>Namer</emma:literal>
                </emma:interpretation>
              </emma:one-of>
            </emma:emma>
          </inkml:annotationXML>
          <inkml:trace contextRef="#ctx0" brushRef="#br1" timeOffset="70995.7247">1720 12701 13416,'24'-7'4644,"-16"16"-258,1 14 129,9 18-3354,-11-3-258,13 11-129,-11-1-258,5 4-258,-7-6 0,0-5-129,-5-9 0,0-12-129,-2-20 0,0 0 0,0-9 129,-2-23-129,0-11 258,2-7-129,0-7 0,0 4 129,2 2 0,3 8 0,-1 5-129,3 14 1,0 8-130,-7 16 0,23 1 0,-10 21 0,3 10 0,1 7 0,3 9 0,0 3 0,1 10 0,-7-8-259,9 18-1418,-10-19-3096,4-6-387,1-14 129,11-12-387</inkml:trace>
          <inkml:trace contextRef="#ctx0" brushRef="#br1" timeOffset="71806.9261">2466 12911 15222,'14'-69'5160,"-16"51"-258,-16 8-258,18 10-3225,-23 5-645,20 16-258,-3 4-386,6 5-130,0 2 0,4 4 0,7-2 0,1 0 0,6-4 0,1-7 0,4-4 0,2-8-130,2-7 1,3-4 0,1-13 258,1-6 130,-6-8-259,1-1 0,-7-4 0,1 3 0,-5 2 0,0 8 0,-5 3 0,-11 16 0,21-2 0,-21 2 0,23 25 0,-23-25-1420,41 35-2192,-13-29-1419,10-4 0,3-10-129,5 0 2193,-11-24 1935,5 0 903,-5 5 1161,-19-9 2580,0 19 1548,-16 17-258,0 0-129,0 0-2193,16 1-1419,-16-1-387,7 39-386,-1-15-388,3 2 0,-1-3 0,1 2 0,-2-3 0,1-5 0,-1-1 0,-7-16-130,16 18 1,-16-18-129,21 0 258,-5-12 0,0-8 129,2-7 129,1-3-128,3-2-130,-3 0 0,4 7 0,-3 2 0,1 9 0,1 7 0,1 7 0,-2 9 0,-3 10 0,-2 4 0,-5 6 0,-1 1 0,-3 0 0,2-1 0,-3-6 0,3-2 0,-9-21 0,24 20 0,-8-18 0,2-2 0,0-11 0,0-5 0,0 0 0,-4-4 0,0 4 0,-1 0 0,-13 16 0,26-17 0,-10 13 0,0 4 0,0 4 0,2 13 0,-2-4 0,13 6-904,-29-19-3740,46 2-516,-12-16 258,6-20-387</inkml:trace>
          <inkml:trace contextRef="#ctx0" brushRef="#br1" timeOffset="72228.1269">4325 12187 12900,'3'-133'5160,"-10"99"-129,7 34-129,-25 14-1032,9 22-3096,12 23-644,3 10-130,1 15 0,0 3 0,3 4 0,4 1 0,-1-12 0,1-9 0,-5-14 0,3-9 0,-3-18 0,5-10 0,-7-20 0,21 0 0,-3-11 0,0-14 0,5 1 0,-2-7 0,1 6 0,-3 4 0,2 5 0,1 7 0,3 9 0,0 9 0,5 16 0,0 5 0,2 9 0,-5 2 0,-6 4 0,-10-3 0,-11-1 0,-7-7 0,-24-4 0,-11-5 0,-15-7 0,0 3 0,-12-17 0,22 7-5032,-8-8-128,14 1-129,9-4-129</inkml:trace>
          <inkml:trace contextRef="#ctx0" brushRef="#br1" timeOffset="72571.3275">4769 12942 12126,'119'0'5160,"-63"-2"-387,2-2 129,-6-21-1032,7 15-2838,-15-12-387,0-1-386,-8-5-259,-8-4 0,-13 0 0,-12 0 0,-8 3 0,-15 8 0,-6 7 0,-8 10 0,-2 4 0,-1 13 0,3 10 0,4 10 0,9 5 0,8 5 0,11-1 0,6 3 0,15 1 0,15 0 0,7-3 0,11-6 0,6-1 0,-1-22-1162,20 2-3611,-11-12-129,0-4 0,-6-9-387</inkml:trace>
          <inkml:trace contextRef="#ctx0" brushRef="#br1" timeOffset="74536.9309">5490 13054 14448,'42'10'4902,"-22"-8"-129,-20-2 0,37 0-3483,-37 0-258,23-16-258,-17-2-129,1 2-515,-7-5-130,0 0 0,-2-4 0,-10-2 0,-1-1 0,-6-3 0,1 5 0,-2-1 0,4 4-130,2 5 130,14 18-258,-20-25 129,20 25 0,0 0 0,0 0 129,0 0 0,15-5 0,2 3 0,5-2 129,6-1 129,2-4 0,6 2-128,-2-4-130,3 1 0,-7 1 0,-1 2 0,-4 3 0,-2 4 0,-7 0 0,2 13 0,-6 3 0,2 9 0,-1 5 0,1 7 0,0 9 0,-12-6-259,7 13-4514,-2 0-387,7 2 0,4-8-387</inkml:trace>
        </inkml:traceGroup>
        <inkml:traceGroup>
          <inkml:annotationXML>
            <emma:emma xmlns:emma="http://www.w3.org/2003/04/emma" version="1.0">
              <emma:interpretation id="{70FCEE4E-75BC-4B0A-970F-5AD095241A30}" emma:medium="tactile" emma:mode="ink">
                <msink:context xmlns:msink="http://schemas.microsoft.com/ink/2010/main" type="inkWord" rotatedBoundingBox="7494,13235 8906,13194 8953,14807 7541,14848"/>
              </emma:interpretation>
              <emma:one-of disjunction-type="recognition" id="oneOf32">
                <emma:interpretation id="interp156" emma:lang="en-US" emma:confidence="1">
                  <emma:literal>of</emma:literal>
                </emma:interpretation>
                <emma:interpretation id="interp157" emma:lang="en-US" emma:confidence="0">
                  <emma:literal>of,</emma:literal>
                </emma:interpretation>
                <emma:interpretation id="interp158" emma:lang="en-US" emma:confidence="0">
                  <emma:literal>oft</emma:literal>
                </emma:interpretation>
                <emma:interpretation id="interp159" emma:lang="en-US" emma:confidence="0">
                  <emma:literal>off</emma:literal>
                </emma:interpretation>
                <emma:interpretation id="interp160" emma:lang="en-US" emma:confidence="0">
                  <emma:literal>Of</emma:literal>
                </emma:interpretation>
              </emma:one-of>
            </emma:emma>
          </inkml:annotationXML>
          <inkml:trace contextRef="#ctx0" brushRef="#br1" timeOffset="73070.5283">6502 12853 13674,'53'1'4644,"-32"-1"-129,-5-1 129,-12-15-3225,-4 16-258,12-25-645,-8 9 0,-4-6-258,-2 3 129,-7-3-129,0 5 0,-5-1-129,14 18 0,-34-21 0,15 17 1,-4 4-130,-4 2 0,0 12 0,1 4 0,1 7 0,0 7 0,7 2 0,4 5 0,9 2 0,5 1 0,5-3 0,16-1 0,6-10 0,10-5 0,1-10 0,3-8 0,-6-7 0,2-15 0,-8-10 0,-8-7 0,-8-3 0,-12-4 0,-1 3 0,-19-4 0,6 19-2323,-19-4-2708,2 11-129,-5 5-258,4 9-258</inkml:trace>
          <inkml:trace contextRef="#ctx0" brushRef="#br1" timeOffset="73507.3291">6818 12890 17415,'86'-9'4902,"-49"-2"258,8 3-387,-17-10-4256,18 0-517,-3-9 0,3-7 0,-3-8 0,-4-10 0,-5-8 0,-9-6 0,-9 0 0,-13 7 0,-3 10 0,-10 8 0,-10 19 0,-3 17 0,0 14 0,3 23 0,4 14 0,9 9 0,2 9 0,5 11 0,2 3 0,12 11 0,0 4 0,4 17 0,-2 6 0,0 10 0,-7 2 0,-2-2 0,-7-8 0,0-13 0,-11-15 0,-5-22 0,-3-18 0,-8-25 0,4-11 0,-16-18 0,21-1-2839,-19-25-2192,4-6-129,-4-15-129,5-10-129</inkml:trace>
          <inkml:trace contextRef="#ctx0" brushRef="#br1" timeOffset="73663.3294">6874 13134 15867,'-2'-96'4902,"9"71"129,9 19-258,0-2-3096,18 9-1160,7 3-517,23-1 0,14-3 0,14-7 0,15 0 0,-2-16-4516,9-2-386,-9-5-129,-9-2-387</inkml:trace>
        </inkml:traceGroup>
        <inkml:traceGroup>
          <inkml:annotationXML>
            <emma:emma xmlns:emma="http://www.w3.org/2003/04/emma" version="1.0">
              <emma:interpretation id="{679EDFBD-E7E4-49B8-B6BF-521D5B384451}" emma:medium="tactile" emma:mode="ink">
                <msink:context xmlns:msink="http://schemas.microsoft.com/ink/2010/main" type="inkWord" rotatedBoundingBox="13191,12814 16922,12706 16953,13760 13221,13868"/>
              </emma:interpretation>
              <emma:one-of disjunction-type="recognition" id="oneOf33">
                <emma:interpretation id="interp161" emma:lang="en-US" emma:confidence="1">
                  <emma:literal>transistors.</emma:literal>
                </emma:interpretation>
                <emma:interpretation id="interp162" emma:lang="en-US" emma:confidence="1">
                  <emma:literal>transistor S.</emma:literal>
                </emma:interpretation>
                <emma:interpretation id="interp163" emma:lang="en-US" emma:confidence="0">
                  <emma:literal>transistors S.</emma:literal>
                </emma:interpretation>
                <emma:interpretation id="interp164" emma:lang="en-US" emma:confidence="0">
                  <emma:literal>•transistor S.</emma:literal>
                </emma:interpretation>
                <emma:interpretation id="interp165" emma:lang="en-US" emma:confidence="0">
                  <emma:literal>transition S.</emma:literal>
                </emma:interpretation>
              </emma:one-of>
            </emma:emma>
          </inkml:annotationXML>
          <inkml:trace contextRef="#ctx0" brushRef="#br1" timeOffset="76830.1349">12034 12595 16641,'99'-9'4773,"-81"14"129,-7 15-129,-11-20-3483,2 42-902,-2-10-388,3 8 0,-3-1 0,0-2 0,2 8-130,-2-15-4514,0-4 0,0-26-387,0 22-258</inkml:trace>
          <inkml:trace contextRef="#ctx0" brushRef="#br1" timeOffset="76970.5352">12146 12365 14190,'0'-82'3870,"0"82"-2064,0 0-1677,0 0-3354,14 32-1290,-2-1 129</inkml:trace>
          <inkml:trace contextRef="#ctx0" brushRef="#br1" timeOffset="77251.3357">12564 12540 14964,'0'0'4644,"0"17"-387,-16-10 129,-13-3-3483,10 10-387,-6-3-129,25-11-129,-25 23 0,25-23 0,4 25 0,15-9 129,6-2 0,9 4 129,1 0-128,10 5-388,-10-2 0,5 4 0,-12 0 0,-5-2 0,-14 2 0,-9-2 0,-18-3 0,-19-8 0,-2 6-259,-23-18-4385,6 0-387,-4-9 129,12-9-258</inkml:trace>
          <inkml:trace contextRef="#ctx0" brushRef="#br1" timeOffset="77828.5367">13009 12579 14319,'-4'-18'4644,"8"-2"-258,19 17 129,0-13-3225,32 9-387,5-11-387,15 2-258,-2-4 0,0 3-129,-9-1 0,-9 9-129,-18 7 0,-21 2 0,-14 20 0,-9 5-129,-12 8 0,-3 6 129,4 4 0,8-2 0,6-2 129,8-1 258,14-8 129,14-2 0,3-12-386,8 0-130,-2-14 0,1-2 0,-6-11 0,-2-8 0,-7-6 0,-13-11 0,-2 11 0,-12-14-4903,-5 9-257,-15 3 0,4 11-258</inkml:trace>
          <inkml:trace contextRef="#ctx0" brushRef="#br1" timeOffset="77485.3361">13039 11912 16512,'60'-34'4902,"-60"34"129,25 27-258,-23 10-3612,7 29-773,-7 7-388,6 17 0,0 5 0,0 6 0,3 0 0,-4-5 0,4-3 0,-11-25 0,7-3-1291,-14-25-3482,3-12-258,-12-23 129,16-5-516</inkml:trace>
          <inkml:trace contextRef="#ctx0" brushRef="#br1" timeOffset="78265.3375">13818 12771 16641,'78'10'5031,"-35"-10"0,7 0-258,-4-5-3482,5 0-1291,-4-8 0,1-3 0,-9-5 0,-7-6 0,-9-6 0,-14-7 0,-9 1 0,-5-7 0,-13 7 0,-11-2-646,6 9 1,-9 2 129,9 12-129,2 2 129,21 16 258,-18-11 258,18 11 129,0 0 129,16-5 129,9 5 0,-2-9 129,11 9 0,-2-7 0,5 3-129,-3 4-257,-2 0-130,-2 7 0,-3 11 0,-6 7 0,-5 5 0,-2 8 0,-5 1 0,2 4 0,-6-6 0,8 7-646,-10-19-644,28 4-3354,-3-10-387,18-6 258,13-13-516</inkml:trace>
          <inkml:trace contextRef="#ctx0" brushRef="#br1" timeOffset="78577.338">15280 12356 13416,'-16'-60'4644,"-11"44"0,-5 9 0,4 19-2967,-6-5-903,18 16-258,-2-1-129,13 6-129,5-1-129,14 3 0,13 0 0,12 2-129,4 2 129,5 0 0,-4-2 0,1 4 0,-10-4 0,-6 1 129,-10-4 0,-12-2 1,-7-8-259,-9-3 0,-14-5 0,-14-8 0,-6-3 0,-14-3 0,4-1-1033,-22-12-3740,13 4-258,2-2 129,10 6-129</inkml:trace>
          <inkml:trace contextRef="#ctx0" brushRef="#br1" timeOffset="78733.3383">15705 12808 16770,'57'16'4386,"-43"2"-2838,-14-18-1548,0 0-4257,-10 14-516,-10-14-645</inkml:trace>
          <inkml:trace contextRef="#ctx0" brushRef="#br1" timeOffset="75020.5318">8727 12116 15609,'2'-121'4902,"-2"75"0,-9 19-258,-5 4-2967,14 23-774,-18 25-773,13 27-130,1 10 0,4 16 0,0 9 0,0 8 0,5 4 0,4-3 0,0 0 0,-5-21 0,10 3-4129,-14-17-773,-5-6 129,-13-16-645</inkml:trace>
          <inkml:trace contextRef="#ctx0" brushRef="#br1" timeOffset="75192.1321">8417 12696 12513,'0'-27'4644,"15"19"-387,11 0 129,12 1-2064,10 6-2193,3 1-645,-1-2-1032,7 2-2580,-7 2-129,-9 6 0,-7 5-516</inkml:trace>
          <inkml:trace contextRef="#ctx0" brushRef="#br1" timeOffset="75644.5329">8939 12860 13416,'33'32'4773,"-15"-25"258,5-2-258,-1-7-1677,13 2-1548,-10-8-1418,13-1-130,-10-9 0,6-3 0,-6-6 0,-3-2 0,-9-6 0,-9-1 0,-7-1 0,-5-2 0,-9 7 0,-11 1 0,2 10 0,-9 2-130,10 11-515,-4 3 129,26 5 129,-29 4 0,29-4 258,-7 16 129,7-16 129,9 10 129,-9-10 0,34 0 258,-16-5-129,8-2 129,-3-6-386,6 3-130,-6-1 0,5 4 0,1 2 0,3 5 0,0 0 0,5 9 0,-3 7 0,2 7 0,-3 2 0,-4 7 0,-2 5 0,-10 0 0,5 11 0,-22-12-3484,16 3-1160,-2-9-387,9-1 0,2-13-258</inkml:trace>
          <inkml:trace contextRef="#ctx0" brushRef="#br1" timeOffset="76003.3335">9919 12710 17157,'-20'-41'4644,"20"41"129,-26-19-258,26 19-3483,-22 3-386,22-3-646,-18 27 0,8-7 0,-1 1 0,2 0 0,4 2 0,-1 1 0,6-1 0,0 0 0,2 0 0,5-7 0,-7-16-259,29 23 259,-11-23 259,5-2-259,-2-17 0,6-4 0,-4-9 0,4 1 0,-4 1 0,2 5 0,-2 6 0,2 8 0,-6 11 0,3 7 0,-1 16 0,-7 2 0,13 18-775,-9-15-3869,6 1-387,-2-13 129,10-9-258</inkml:trace>
          <inkml:trace contextRef="#ctx0" brushRef="#br1" timeOffset="76642.9346">10543 12634 17544,'23'-41'4644,"-23"41"258,4-18-387,-4 18-3612,0 0-644,14 16-259,-14-16 0,4 32 0,-4-10 0,0 2 0,0 3 0,-4 2 0,0 1 0,-1-5 0,5-4-130,0-21 1,4 25 129,-4-25 129,30 0-129,-7-14 130,-3-8-130,5-1 0,-6-2 0,2 4 0,-3 1 0,-2 8 0,2 8 0,2 4 0,5 9 0,1 9 0,12 9 0,4-11-775,29 10-1289,-7-22-2064,24 0 0,-8-19 1806,21-2 774,-21-19 903,-2-1 387,-15 3 774,-30-7 1032,-6 14 1935,-27 4 129,0 23-1806,-32-16-1032,5 16-387,-6 2-258,2 9-129,6 1 0,6 2 129,6 2 0,10 2 129,3 2-129,11 3 258,8 0 129,13 9-129,2-4 129,5 8 0,-2-2 0,4 3-386,-7-5-130,-2-2 0,-11-5 0,-5-2 0,-14-7 0,-2-16 0,-14 15 0,-16-15 0,-9 0 0,-11-6 0,0 3 0,-18-15-3226,13 9-1418,-2-7-387,16 4 0,9-8-258</inkml:trace>
        </inkml:traceGroup>
      </inkml:traceGroup>
    </inkml:traceGroup>
  </inkml:traceGroup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10-05T01:23:47.850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31447B24-1636-486F-8CEB-2AD510DCF9E7}" emma:medium="tactile" emma:mode="ink">
          <msink:context xmlns:msink="http://schemas.microsoft.com/ink/2010/main" type="writingRegion" rotatedBoundingBox="1407,603 21263,448 21280,2627 1424,2782"/>
        </emma:interpretation>
      </emma:emma>
    </inkml:annotationXML>
    <inkml:traceGroup>
      <inkml:annotationXML>
        <emma:emma xmlns:emma="http://www.w3.org/2003/04/emma" version="1.0">
          <emma:interpretation id="{5C4CFD84-B579-423B-8EE9-CA1143073CCD}" emma:medium="tactile" emma:mode="ink">
            <msink:context xmlns:msink="http://schemas.microsoft.com/ink/2010/main" type="paragraph" rotatedBoundingBox="1407,603 21263,448 21280,2627 1424,278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48E04D16-AF97-400A-BABB-FC517CA55F35}" emma:medium="tactile" emma:mode="ink">
              <msink:context xmlns:msink="http://schemas.microsoft.com/ink/2010/main" type="line" rotatedBoundingBox="1407,603 21263,448 21280,2627 1424,2782"/>
            </emma:interpretation>
          </emma:emma>
        </inkml:annotationXML>
        <inkml:traceGroup>
          <inkml:annotationXML>
            <emma:emma xmlns:emma="http://www.w3.org/2003/04/emma" version="1.0">
              <emma:interpretation id="{94B57A9D-633B-4F5D-80FE-7F2F511AEF69}" emma:medium="tactile" emma:mode="ink">
                <msink:context xmlns:msink="http://schemas.microsoft.com/ink/2010/main" type="inkWord" rotatedBoundingBox="1407,603 5085,574 5102,2753 1424,2782"/>
              </emma:interpretation>
              <emma:one-of disjunction-type="recognition" id="oneOf0">
                <emma:interpretation id="interp0" emma:lang="en-US" emma:confidence="1">
                  <emma:literal>Delay</emma:literal>
                </emma:interpretation>
                <emma:interpretation id="interp1" emma:lang="en-US" emma:confidence="0">
                  <emma:literal>Dietary</emma:literal>
                </emma:interpretation>
                <emma:interpretation id="interp2" emma:lang="en-US" emma:confidence="0">
                  <emma:literal>Dreary</emma:literal>
                </emma:interpretation>
                <emma:interpretation id="interp3" emma:lang="en-US" emma:confidence="0">
                  <emma:literal>Deejay</emma:literal>
                </emma:interpretation>
                <emma:interpretation id="interp4" emma:lang="en-US" emma:confidence="0">
                  <emma:literal>Delays</emma:literal>
                </emma:interpretation>
              </emma:one-of>
            </emma:emma>
          </inkml:annotationXML>
          <inkml:trace contextRef="#ctx0" brushRef="#br0">0 62 1,'7'-23'386,"9"2"130,-16 21-258,18-18-516,-18 18-644</inkml:trace>
          <inkml:trace contextRef="#ctx0" brushRef="#br0" timeOffset="1466.4025">-197-318 7869,'0'-18'4386,"0"18"-129,0 0-516,0 0-2064,17 0-387,-17 0-516,43 16 0,-13-5-129,18 15 0,0-4-258,15 10 129,-1-6-258,11 8 0,-4-4 0,4 1-129,-4-1 0,-1 0-129,-6 2 0,-3 2 129,-11 0 129,-7 3-258,-9 2 258,-7 6-129,-11-1 258,-9 4-258,-5-1 129,-17 2 0,-10-4-129,-10 1 0,-10-5 0,-4-2 0,-12-5 0,-2-4 0,-7-5-129,0-5 0,-5-6 129,1-7-129,1-7 0,2-2 0,4-10 129,6-6-129,8 2 0,11-2 0,10 6-258,4-6-387,30 18-645,-32 0-3354,32 0-129,0 0-387,16 12-387</inkml:trace>
          <inkml:trace contextRef="#ctx0" brushRef="#br0" timeOffset="858.0015">92-233 7353,'-1'-16'4902,"1"16"0,-7-21-387,7 21-1419,0 0-1290,0 0-387,0 0-516,0 0-387,0 0-129,0 0-129,0 0 0,0 27-129,1 3-129,5 9 129,-1 5-129,2 12 129,-2 6 129,1 4-129,-1-1 0,-1 3-129,1-4 258,-1 2-258,1-6 258,-2-1-129,1-6-258,0-8 258,-3-4-129,3-7 0,-2-6 0,-1-7-129,1-1 129,-2-20-258,2 21 0,-2-21-129,0 0-258,0 0-516,0 0-1032,0-12-2709,0-15 0,0-7-258,0-7-387</inkml:trace>
          <inkml:trace contextRef="#ctx0" brushRef="#br0" timeOffset="2106.0037">1210 358 9546,'40'0'4644,"-18"0"-129,-4 0-516,-18 0-2064,39 0-774,-22 0-258,8 0-387,-5-4 0,7 2 0,-8-10 0,6 3-129,-7-9 0,1 0 0,-4-3-258,-1-2 129,-7-2-258,-7 0 0,0 4-258,-14 0 129,-8 6-129,-6 6 129,-2 6 0,-8 3-129,1 7 387,0 9-258,3 9 387,2 7-258,5 3 129,4 8-129,7 7 129,7 0-129,7 3-129,4-3 258,12-4-129,11-3 0,7-6 129,7-8-129,4-10 0,5-6 0,4-8-129,-4-5-258,10 0-645,-17-11-3096,13-5-516,-3-7-258,3-3-258</inkml:trace>
          <inkml:trace contextRef="#ctx0" brushRef="#br0" timeOffset="2605.2045">2019-455 9417,'-4'-20'4902,"3"2"-129,1 18-258,1 22-1677,-1-22-1548,13 55-387,-8-18-129,15 22-258,-6 5 0,7 14-129,-5 1 0,2 6-258,-2-1 129,-4-4-129,1-4 0,-2-5-258,-4-7 258,0-10-258,-2-5 0,-3-9-129,3-3-387,-5-16-258,7 15-1032,-7-36-2709,0 28-387,0-28-129,0 0 0</inkml:trace>
          <inkml:trace contextRef="#ctx0" brushRef="#br0" timeOffset="3104.4054">2595 230 11739,'-26'-23'5031,"26"23"-645,-27-6 258,27 6-3096,-22 16-774,14 7-516,-3 2-129,0 5-258,2 6-129,-1 0 0,6 6-387,-3-11 129,7 9-129,0-15-129,4 7 129,3-16 0,-7-16 387,28 20 258,-28-20 387,36 0 258,-22-23 129,7 7 129,-8-21 129,10 12-129,-11-13 129,8 12-258,-9-6-129,5 8-129,-8 3-129,-8 21-129,22-21 0,-22 21 0,19 0-129,-19 0 1,27 12-130,-11 4 0,2 2 0,1 2 0,3 3-388,-6-4-257,9 17-1032,-16-18-3096,7 5-387,-16-23-129,23 19-129</inkml:trace>
          <inkml:trace contextRef="#ctx0" brushRef="#br0" timeOffset="3541.2061">2857 326 12900,'0'0'4902,"12"7"-129,6 11-129,-18-18-3483,48 41-258,-20-20-387,12 6-387,-1-4-258,-2-7 0,2-2 0,-3-12-129,-2-2 0,-8-13 129,1-10 129,-6-5 129,-5-11 258,4 1 0,-8-4 0,1 9 0,-8 1 129,4 9-129,-7 7 0,-2 16-258,0 0 129,9 27-129,-9 14-129,0 12 129,-2 18-129,-5 20 129,-9 18-129,-6 12 130,-11 5-130,-3 6 0,-1-4 0,-1-7 0,3-8 0,1-16 0,9-16-130,4-24-644,21 0-645,-13-30-3483,13-9-129,0-18-258,0 0-129</inkml:trace>
        </inkml:traceGroup>
        <inkml:traceGroup>
          <inkml:annotationXML>
            <emma:emma xmlns:emma="http://www.w3.org/2003/04/emma" version="1.0">
              <emma:interpretation id="{1D784B35-79AF-404D-9D0E-918BA7CC93B0}" emma:medium="tactile" emma:mode="ink">
                <msink:context xmlns:msink="http://schemas.microsoft.com/ink/2010/main" type="inkWord" rotatedBoundingBox="5736,1006 6710,999 6716,1728 5741,1736"/>
              </emma:interpretation>
              <emma:one-of disjunction-type="recognition" id="oneOf1">
                <emma:interpretation id="interp5" emma:lang="en-US" emma:confidence="1">
                  <emma:literal>in</emma:literal>
                </emma:interpretation>
                <emma:interpretation id="interp6" emma:lang="en-US" emma:confidence="0">
                  <emma:literal>inn</emma:literal>
                </emma:interpretation>
                <emma:interpretation id="interp7" emma:lang="en-US" emma:confidence="0">
                  <emma:literal>in.</emma:literal>
                </emma:interpretation>
                <emma:interpretation id="interp8" emma:lang="en-US" emma:confidence="0">
                  <emma:literal>ink</emma:literal>
                </emma:interpretation>
                <emma:interpretation id="interp9" emma:lang="en-US" emma:confidence="0">
                  <emma:literal>inv</emma:literal>
                </emma:interpretation>
              </emma:one-of>
            </emma:emma>
          </inkml:annotationXML>
          <inkml:trace contextRef="#ctx0" brushRef="#br0" timeOffset="4134.0072">4018-46 12513,'-9'-20'4902,"9"20"-645,0 0-129,0 0-3612,-16-5-1419,16 5-3096,7 21-387,-1-1-387,1 10-258</inkml:trace>
          <inkml:trace contextRef="#ctx0" brushRef="#br0" timeOffset="3946.8069">4127 189 8385,'18'-13'4902,"1"36"-129,-14 4-129,6 14-903,-11-5-2580,13 12-645,-3 1-516,-4-4-516,11 10-1806,-11-16-2193,-6-9-129,0-10-258,0-20-645</inkml:trace>
          <inkml:trace contextRef="#ctx0" brushRef="#br0" timeOffset="4570.808">4394 224 12255,'49'36'5031,"-22"-11"-516,-6 0 258,10 14-3483,-19-7-645,8 3-258,-11-4-258,1-6 0,-4-2-129,-5-7 0,-1-16 0,2 18 0,-2-18 0,0 0 0,4-24 129,-1 5 0,-1-10 129,7-1 0,-2-9 0,7 2 129,0-2-129,4 5 129,-2 3-129,4 10 129,-1 7-129,3 10 0,-1 4-129,0 13 130,1 10-259,1 7 0,-2 4 0,1 3 0,-1 4 0,-3-2-388,3 16-1031,-14-12-3354,11 5-516,-6-9 0,4 2-387</inkml:trace>
        </inkml:traceGroup>
        <inkml:traceGroup>
          <inkml:annotationXML>
            <emma:emma xmlns:emma="http://www.w3.org/2003/04/emma" version="1.0">
              <emma:interpretation id="{FA349405-60F9-424E-8BD5-7B0C527C6105}" emma:medium="tactile" emma:mode="ink">
                <msink:context xmlns:msink="http://schemas.microsoft.com/ink/2010/main" type="inkWord" rotatedBoundingBox="7788,1226 8377,1222 8380,1667 7792,1671"/>
              </emma:interpretation>
              <emma:one-of disjunction-type="recognition" id="oneOf2">
                <emma:interpretation id="interp10" emma:lang="en-US" emma:confidence="1">
                  <emma:literal>a</emma:literal>
                </emma:interpretation>
                <emma:interpretation id="interp11" emma:lang="en-US" emma:confidence="0">
                  <emma:literal>n</emma:literal>
                </emma:interpretation>
                <emma:interpretation id="interp12" emma:lang="en-US" emma:confidence="0">
                  <emma:literal>S</emma:literal>
                </emma:interpretation>
                <emma:interpretation id="interp13" emma:lang="en-US" emma:confidence="0">
                  <emma:literal>s</emma:literal>
                </emma:interpretation>
                <emma:interpretation id="interp14" emma:lang="en-US" emma:confidence="0">
                  <emma:literal>Cr</emma:literal>
                </emma:interpretation>
              </emma:one-of>
            </emma:emma>
          </inkml:annotationXML>
          <inkml:trace contextRef="#ctx0" brushRef="#br0" timeOffset="5475.6096">6206 288 11868,'16'-42'5031,"-12"19"-387,-4 7 129,-9-13-3096,9 29-516,-16-25-516,16 25-129,-30-5-258,12 7-129,-2 12-129,2 7-129,1 6 0,1 5 0,1 7 129,5 2-129,4 0 0,3 0 0,3 0 0,2-4-129,10-1 0,2-10 0,4-3 0,0-8 129,3-6 129,2-9 129,-3-6 129,3-8 129,-5-14 129,5-1 129,-5-8 0,5 5-129,-7-2 0,2 9-129,-2 0-257,1 9-130,3 7 0,1 9 0,2 0 0,2 14 0,4 6-388,-6-4-386,14 25-1161,-12-18-2838,5 7-387,-6-8 0,8 1-387</inkml:trace>
        </inkml:traceGroup>
        <inkml:traceGroup>
          <inkml:annotationXML>
            <emma:emma xmlns:emma="http://www.w3.org/2003/04/emma" version="1.0">
              <emma:interpretation id="{7880A75E-D0F5-4A45-8E14-961E401825AA}" emma:medium="tactile" emma:mode="ink">
                <msink:context xmlns:msink="http://schemas.microsoft.com/ink/2010/main" type="inkWord" rotatedBoundingBox="9123,746 12475,720 12482,1603 9130,1629"/>
              </emma:interpretation>
              <emma:one-of disjunction-type="recognition" id="oneOf3">
                <emma:interpretation id="interp15" emma:lang="en-US" emma:confidence="0">
                  <emma:literal>CMOS</emma:literal>
                </emma:interpretation>
                <emma:interpretation id="interp16" emma:lang="en-US" emma:confidence="0">
                  <emma:literal>(Mos</emma:literal>
                </emma:interpretation>
                <emma:interpretation id="interp17" emma:lang="en-US" emma:confidence="0">
                  <emma:literal>(MOs</emma:literal>
                </emma:interpretation>
                <emma:interpretation id="interp18" emma:lang="en-US" emma:confidence="0">
                  <emma:literal>[MOs</emma:literal>
                </emma:interpretation>
                <emma:interpretation id="interp19" emma:lang="en-US" emma:confidence="0">
                  <emma:literal>(mos</emma:literal>
                </emma:interpretation>
              </emma:one-of>
            </emma:emma>
          </inkml:annotationXML>
          <inkml:trace contextRef="#ctx0" brushRef="#br0" timeOffset="5990.4105">7821-256 12900,'-26'-52'4902,"1"38"-387,-11 2 0,9 12-3225,-17 0-516,7 23-258,-6 2-129,4 14-258,-2 5 0,7 10-129,4 10 129,5 3-258,7 8 0,7-2-258,11 4 258,4-12-258,21 3 129,7-13-129,16-2 129,9-17-129,14-4 0,0-19-129,11 4-774,-11-15-2967,2-9-129,-5-9-258,-11-12-129</inkml:trace>
          <inkml:trace contextRef="#ctx0" brushRef="#br0" timeOffset="6661.2117">8243-67 14190,'-7'-18'4902,"7"18"-258,-6 16 0,6 14-3612,0-1-387,0 13-258,0 6 129,6 9-387,-1 5 129,2-1-258,0-6 0,0-9 0,0-7 0,-1-10 0,-1-13 0,-5-16 0,0 0-129,0-25 258,0-9-129,-5-8 0,1-10 0,-1-5 129,0-7-258,3 2 258,-2 3-129,2 6 258,1 6-258,1 14 129,0 8-129,0 25 0,0-18 0,0 18 0,12 12 0,4 8-129,4 7 129,3 3 0,4 4-129,3 3 129,0-1 129,0-4-258,-3-6 258,-6-6 0,1-9 0,-3-8-129,3-3 0,-1-14 129,0-11-129,6-11 129,1-5-129,6-5 0,2 0 0,-2 0 129,1-1 0,2 8 0,-5 6-129,-3 8 130,-6 10-130,-3 14 0,-3 1 0,3 17 0,-6 14 0,-1 6 0,3 7 0,1 5 0,1 6 0,0 0 0,0 2 0,-2-9 0,0 2-130,-7-10-644,5 7-387,-14-26-1161,12 9-1935,-12-30-516,13 18-258,-13-18-258,27-12-258</inkml:trace>
          <inkml:trace contextRef="#ctx0" brushRef="#br0" timeOffset="7004.4123">9401-60 13545,'-29'-43'4644,"8"36"-129,-2 7 0,7 18-3225,-11 3-774,11 15-129,0 6 0,7 8-387,6 5 129,3 4-129,9 1 129,10-1-258,8-4 258,7-3-129,3-11 129,2-6 129,-2-11 129,4-10 129,-9-14 0,4 0 129,-11-22-386,0-8-259,-11-13 0,-2-5 0,-8-12 0,-4-2 0,0-6 0,-12 4 0,-4 5 0,-8 4 0,3 20 0,-14-6-2581,8 28-2450,-5 8-258,9 8-129,-4 12-258</inkml:trace>
          <inkml:trace contextRef="#ctx0" brushRef="#br0" timeOffset="7472.4131">10427-83 15738,'13'-18'4902,"-31"-7"-258,-11 23-129,-13-1-3870,3 4-387,-6 10 0,2 5-258,6 5-129,5 1-129,12 3 0,8-4 0,12 2 0,4-3 0,19 1 0,10-3 129,10 1 129,12 1 0,4 0 258,5 1-258,-2 0 387,1 4-258,-7-4 129,-4 4-129,-13-3 129,-5 3 0,-16-4-129,-8 4 129,-10-2 0,-3 0 0,-22-3 0,-7 1 0,-9-5 0,-9-2-129,-5-7 1,-5-5-130,-4-2 0,0-7 0,3-4-388,1-12-386,20 14-2580,-6-12-1419,12 5-258,6-2-129,12 8-258</inkml:trace>
        </inkml:traceGroup>
        <inkml:traceGroup>
          <inkml:annotationXML>
            <emma:emma xmlns:emma="http://www.w3.org/2003/04/emma" version="1.0">
              <emma:interpretation id="{FF405593-8144-4378-AA5A-178A44F5120E}" emma:medium="tactile" emma:mode="ink">
                <msink:context xmlns:msink="http://schemas.microsoft.com/ink/2010/main" type="inkWord" rotatedBoundingBox="15124,593 19212,562 19221,1685 15132,1716"/>
              </emma:interpretation>
              <emma:one-of disjunction-type="recognition" id="oneOf4">
                <emma:interpretation id="interp20" emma:lang="en-US" emma:confidence="0">
                  <emma:literal>Inverter</emma:literal>
                </emma:interpretation>
                <emma:interpretation id="interp21" emma:lang="en-US" emma:confidence="0.5">
                  <emma:literal>Inverter _</emma:literal>
                </emma:interpretation>
                <emma:interpretation id="interp22" emma:lang="en-US" emma:confidence="0">
                  <emma:literal>Inverters</emma:literal>
                </emma:interpretation>
                <emma:interpretation id="interp23" emma:lang="en-US" emma:confidence="0">
                  <emma:literal>Inverter.</emma:literal>
                </emma:interpretation>
                <emma:interpretation id="interp24" emma:lang="en-US" emma:confidence="0">
                  <emma:literal>Inverter,</emma:literal>
                </emma:interpretation>
              </emma:one-of>
            </emma:emma>
          </inkml:annotationXML>
          <inkml:trace contextRef="#ctx0" brushRef="#br0" timeOffset="9172.8159">13387 267 15222,'2'-23'5031,"-2"23"-129,19 12-387,5 17-3483,-14-1-516,12 11 0,-3 2-258,2 7 0,1-1-258,-3-3 0,-1-7 0,-4-5 129,-1-12-129,-13-20 129,23 0 0,-11-25 1,-1-14-130,3-16 0,2-7 0,2-15 0,16 8-259,-9-6-1289,17 23-2967,-9 6-387,6 19 129,-7 13-645</inkml:trace>
          <inkml:trace contextRef="#ctx0" brushRef="#br0" timeOffset="9906.0174">13963 342 14964,'54'3'4902,"-17"-3"-129,-1-5-129,10 3-3483,-12-14-258,7 2-387,-11-6-258,-3-1 258,-11-6-386,-8 2-130,-8 1 0,-7 0 0,-12 3 0,-8 7 0,-1 7-130,-8 5-128,4 6-129,-2 13 0,8 10 129,2 7-129,8 5 258,9 5-258,7 4 387,0 0-129,16-1 129,11-3 258,1-6 0,10-3 0,1-8 129,7-9 0,-3-11 0,8-4 0,-1-5-257,4-12-130,-1-11 0,2-7 0,-3-9 0,-2-1 0,-4-6 0,-9 0 0,-7 1 0,-12 3 0,-9 7 0,-9 3 0,-5 12 0,-17 1 0,1 14-388,-9-5-257,8 12-516,-8 0 129,30 0-129,-34 0 129,34 0 129,0 0 387,0 0 258,6 16 258,-6-16 258,34 0 258,-18-4 387,12 4 0,-8-9 0,12 9-129,-9-11-129,11 11 0,-10-5 0,8 5-129,-7 0-128,2 2-388,-2 5 0,0 9 0,-4 7 0,1 7 0,-5 8 0,1 4 0,-2 6 0,-3 0-388,3 6-128,-8-12-258,10 15-774,-16-21-3096,12-4-258,-1-16 0,3-4-387</inkml:trace>
          <inkml:trace contextRef="#ctx0" brushRef="#br0" timeOffset="10701.6188">15450 155 12126,'-48'-25'4773,"48"25"-258,0 0 0,0 0-1806,22-2-1677,28 2-516,10 0-645,6 0-1032,23-1-2838,-6-3-645,5-1-258,-7-2-129</inkml:trace>
          <inkml:trace contextRef="#ctx0" brushRef="#br0" timeOffset="10530.0185">15546-493 10191,'18'-8'4644,"-18"8"0,0 0-258,0 0-1290,27 0-1419,-27 0-387,4 32-387,-4-2-129,8 21-129,-4 6-128,7 18-517,-8 7 0,8 10 0,-2 1 0,1-1 0,1-6 0,0-8 0,3-7 0,-3-16 0,1-3 0,-8-20 0,6-2-775,-10-30-1160,0 0-2838,0 0-129,-9-14-258,-8-15-129</inkml:trace>
          <inkml:trace contextRef="#ctx0" brushRef="#br0" timeOffset="11434.82">16292 91 14448,'34'16'4773,"-13"-14"0,-1-2-258,13 0-3096,-13-2-516,10 0-258,-10-7-129,-1-1-258,-19 10 0,13-25-258,-13 25 0,-23-27-129,-2 20 0,-7-2-129,-4 9 0,-3 5-129,2 15 129,-1 5-129,10 12 129,3 6-129,11 7 258,7 1-129,7 1 258,10-1-129,13-3 387,13-5 0,7-7 129,14-4-129,1-13 258,15-4-129,0-14 0,5-1 0,-1-9 1,-1-8-388,-3-14 0,-5-8 0,-9-7 0,-10-2 0,-11-5 0,-13 1 0,-8 4 0,-15 2 0,-2 7 0,-16 7 0,-3 12 0,-12 2-388,8 13-386,-7-2 0,14 7 0,-4 0 0,20 0 258,0 0 0,0 16 258,0-16 129,20 9 258,0-2 258,-4-7 129,7 3 0,-6-3 258,8 0-129,-5 0 0,7 0-129,-6-7 129,7 7-515,-3-2-130,4 2 0,-3 0 0,1 11 0,-2 3 0,-2 11 0,-1 6 0,-3 4 0,-5 8 0,-3 3 0,-2 2 0,-6 0 0,1 2 0,-4-11-904,7 14-773,-7-22-3096,11 1-387,-2-13 0,10 1-258</inkml:trace>
          <inkml:trace contextRef="#ctx0" brushRef="#br0" timeOffset="7987.214">11740-199 14448,'12'-20'4773,"10"4"-129,-22 16 0,17 9-2967,-4 25-903,-8 2-258,8 17-129,-8 8 0,4 6-258,-2 6 129,0 2-258,-1-8 130,-1-3-130,0-8 0,-1-12-259,1-7-128,-3-14 0,7 4-645,-9-27-1677,0 0-2064,-2-18-129,0-5-129,-3-12-129</inkml:trace>
          <inkml:trace contextRef="#ctx0" brushRef="#br0" timeOffset="8205.6144">11487-288 12771,'0'-27'4902,"20"24"-129,12-3-129,16 6-2064,4-1-1677,24 1-387,4 0-645,-2-7-903,20 7-3225,-20 0-387,-8 0 0,-20 5-645</inkml:trace>
          <inkml:trace contextRef="#ctx0" brushRef="#br0" timeOffset="8439.6148">11548 217 11997,'-13'34'4644,"13"-34"-516,15 28 258,18-10-3354,-4-9-387,19 5-258,5-1-387,8-10-903,22 3-3225,-3-1 0,4-5-516,-2 0 0</inkml:trace>
          <inkml:trace contextRef="#ctx0" brushRef="#br0" timeOffset="8860.8154">12519 87 11868,'-12'32'4773,"10"-3"-516,2 5 258,0 12-2322,0-7-1290,7 11-774,4 1-645,-8-15-387,11 8-129,-10-20 0,10-1 258,-14-23 258,16 0 387,-5-15 387,-6-20 774,11 5 129,-12-24 258,14 15 129,-15-16-387,15 16-129,-11-6-387,9 15 130,-5 0-775,5 14 0,1 9 0,3 7 0,3 14 0,2 13 0,0 7 0,3 8 0,1 4 0,1 4 0,-3 4 0,-6-10 0,2 6-259,-16-23-1418,13 10-3096,-15-17-387,4 1 129,-9-21-387</inkml:trace>
          <inkml:trace contextRef="#ctx0" brushRef="#br0" timeOffset="11731.2206">18165 328 12384,'34'-13'5031,"-34"13"-258,32-3 0,-15-5-2580,21 8-1290,4-1-258,24 1-129,11-6-129,28 4 0,12-5-129,15 2 0,1-4 1,1 6-259,-15-5 0,-13 3 0,-20 2 0,-26-1 0,-15 4-646,-45 0-4127,19 0-516,-19 0 387,-19-2-903</inkml:trace>
        </inkml:traceGroup>
      </inkml:traceGroup>
    </inkml:traceGroup>
  </inkml:traceGroup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10-05T02:07:32.823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9A470458-CFBD-4A5F-8606-EA4A5FEDA18E}" emma:medium="tactile" emma:mode="ink">
          <msink:context xmlns:msink="http://schemas.microsoft.com/ink/2010/main" type="writingRegion" rotatedBoundingBox="1872,440 22848,981 22804,2662 1829,2122"/>
        </emma:interpretation>
      </emma:emma>
    </inkml:annotationXML>
    <inkml:traceGroup>
      <inkml:annotationXML>
        <emma:emma xmlns:emma="http://www.w3.org/2003/04/emma" version="1.0">
          <emma:interpretation id="{F8536FB3-1878-4296-BC5D-A0D939C26D4C}" emma:medium="tactile" emma:mode="ink">
            <msink:context xmlns:msink="http://schemas.microsoft.com/ink/2010/main" type="paragraph" rotatedBoundingBox="1872,440 22848,981 22804,2662 1829,212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73FA54B5-5587-4840-82AF-F6C055301C41}" emma:medium="tactile" emma:mode="ink">
              <msink:context xmlns:msink="http://schemas.microsoft.com/ink/2010/main" type="line" rotatedBoundingBox="1872,440 22848,981 22804,2662 1829,2122"/>
            </emma:interpretation>
          </emma:emma>
        </inkml:annotationXML>
        <inkml:traceGroup>
          <inkml:annotationXML>
            <emma:emma xmlns:emma="http://www.w3.org/2003/04/emma" version="1.0">
              <emma:interpretation id="{011FDD67-AF18-45C9-96AC-2C43220F379F}" emma:medium="tactile" emma:mode="ink">
                <msink:context xmlns:msink="http://schemas.microsoft.com/ink/2010/main" type="inkWord" rotatedBoundingBox="1800,906 4367,734 4434,1732 1867,1904"/>
              </emma:interpretation>
              <emma:one-of disjunction-type="recognition" id="oneOf0">
                <emma:interpretation id="interp0" emma:lang="en-US" emma:confidence="0">
                  <emma:literal>CMOS</emma:literal>
                </emma:interpretation>
                <emma:interpretation id="interp1" emma:lang="en-US" emma:confidence="0">
                  <emma:literal>GMO S</emma:literal>
                </emma:interpretation>
                <emma:interpretation id="interp2" emma:lang="en-US" emma:confidence="0">
                  <emma:literal>(MO S</emma:literal>
                </emma:interpretation>
                <emma:interpretation id="interp3" emma:lang="en-US" emma:confidence="0">
                  <emma:literal>(AMOS</emma:literal>
                </emma:interpretation>
                <emma:interpretation id="interp4" emma:lang="en-US" emma:confidence="0">
                  <emma:literal>[MO S</emma:literal>
                </emma:interpretation>
              </emma:one-of>
            </emma:emma>
          </inkml:annotationXML>
          <inkml:trace contextRef="#ctx0" brushRef="#br0">551 56 8772,'-30'-18'4773,"12"8"-258,1 1-129,-14-7-2064,31 16-1032,-39-4-387,23 4-258,-9 4-258,2 10-258,-4 4 0,1 7 0,-4 7-129,-1 3 129,-3 10 0,2 5-129,-1 1 129,1 6-129,3-2 129,3 2 0,6-2 0,4-3-129,7-1 0,4-3 0,5 1-129,3-5 129,10 2 0,4-5 0,8 0-129,4-4 258,6-6-129,6-5 0,6-8 0,2-7 0,7-4-258,-1-7-129,10 0-387,-15-18-1677,11 4-2064,-3-2-129,-6-4-258,-4 3-516</inkml:trace>
          <inkml:trace contextRef="#ctx0" brushRef="#br0" timeOffset="951.6017">1170 230 9417,'0'0'4773,"0"0"-258,-9 9-129,9-9-1548,0 48-2322,4-12 0,5 14-129,-2 0 0,2 5-387,0 2 258,1-4-258,-1-3 0,-2-9 0,-1-9 129,-3-7 0,-3-25 129,4 19 0,-4-19-129,0-18 129,-5-8 0,-3-3 0,-2-13-129,-1-8 0,0-7-129,-1-5 0,-2-1-129,5 5 258,0-1-258,2 7 129,3 10-129,1 8 129,1 11-129,0 7 0,2 16 0,0 0 129,0 0-129,0 0 0,18 10 0,-6 10 0,6 5 129,5 3 0,4 8 129,2-2-129,-1 1 129,0-3-129,1-3 129,-1-4-129,-5-8 258,-1-2-258,-3-12 0,-1-3 129,-2-5 0,2-11 0,-2-7-258,0-4 258,2-5-129,1-4 0,-1 1-129,-2 3 258,0-4-258,-3 10 129,-3 1 129,-1 9-129,-9 16 129,11-22 0,-11 22-129,0 0 0,0 0 129,0 0-129,9 11 129,-2 9-129,-2 3 0,4 7 129,0 7 0,3 6 0,-1 3 0,3 2-129,-1 2 129,-3-2-129,5-2 0,-5-3-129,5-2-129,-8-9 0,9 4-387,-15-17-516,21 19-1548,-15-17-2064,2-3 129,-9-18-387,14 25-258</inkml:trace>
          <inkml:trace contextRef="#ctx0" brushRef="#br0" timeOffset="1404.0025">2451 102 11610,'-28'-33'4773,"12"31"-516,-2 2 129,-2 9-2967,6 21-774,-6 2-387,4 11 0,-1 6 0,4 10-258,4 2 129,4 3-129,5-2 0,4-3-129,10-4 258,4-7-129,3-7 0,2-9 0,0-9 258,4-11 0,-4-8 129,4-4 129,-8-9 0,4-9 0,-5-14 0,0-2-129,-6-14 0,-1 0 0,-7-10-258,-4-1 129,0-3-258,-15-1 129,-2 3-258,-7 3 129,1 9-387,-3 5 0,3 17-258,-10-1-774,33 27-3225,-39-4-387,22 15 0,-1 14-387</inkml:trace>
        </inkml:traceGroup>
        <inkml:traceGroup>
          <inkml:annotationXML>
            <emma:emma xmlns:emma="http://www.w3.org/2003/04/emma" version="1.0">
              <emma:interpretation id="{6F423605-72E0-4A6A-BDBF-5903162CB30A}" emma:medium="tactile" emma:mode="ink">
                <msink:context xmlns:msink="http://schemas.microsoft.com/ink/2010/main" type="inkWord" rotatedBoundingBox="5088,899 5742,916 5721,1723 5067,1706"/>
              </emma:interpretation>
            </emma:emma>
          </inkml:annotationXML>
          <inkml:trace contextRef="#ctx0" brushRef="#br0" timeOffset="1934.4034">3664 53 10191,'-51'-22'4386,"13"22"-258,-8 0-258,2 0-2580,-3 18-1032,3 3-129,3 8 0,5-4-129,8 3 0,8 1 0,10-1 0,10-3 387,3 2-258,13-4 258,16 2-258,4-4 258,14 6-129,1-1 129,10 5-258,-3-3 0,3 6 0,-2 0-129,-6 1 0,-7 1 0,-8-2 0,-8-2 129,-11 0 129,-12-4-129,-5 2 258,-9-6-129,-14 2 129,-15-10 129,-1 2 0,-15-11-129,1 2 0,-8-9 0,2 0 0,-2-7-129,6-6-129,3 1 0,6-4-258,10 7-387,-3-16-2064,15 15-2193,4-1 129,18 11-645,-17-11 0</inkml:trace>
        </inkml:traceGroup>
        <inkml:traceGroup>
          <inkml:annotationXML>
            <emma:emma xmlns:emma="http://www.w3.org/2003/04/emma" version="1.0">
              <emma:interpretation id="{899CC6B9-7C0C-407E-88EB-532D16C870FE}" emma:medium="tactile" emma:mode="ink">
                <msink:context xmlns:msink="http://schemas.microsoft.com/ink/2010/main" type="inkWord" rotatedBoundingBox="7079,768 12666,912 12639,1961 7052,1817"/>
              </emma:interpretation>
              <emma:one-of disjunction-type="recognition" id="oneOf1">
                <emma:interpretation id="interp5" emma:lang="en-US" emma:confidence="1">
                  <emma:literal>Parasitic</emma:literal>
                </emma:interpretation>
                <emma:interpretation id="interp6" emma:lang="en-US" emma:confidence="0">
                  <emma:literal>Parasite</emma:literal>
                </emma:interpretation>
                <emma:interpretation id="interp7" emma:lang="en-US" emma:confidence="0">
                  <emma:literal>Pomasitic</emma:literal>
                </emma:interpretation>
                <emma:interpretation id="interp8" emma:lang="en-US" emma:confidence="0">
                  <emma:literal>Panasitic</emma:literal>
                </emma:interpretation>
                <emma:interpretation id="interp9" emma:lang="en-US" emma:confidence="0">
                  <emma:literal>Parasitiz</emma:literal>
                </emma:interpretation>
              </emma:one-of>
            </emma:emma>
          </inkml:annotationXML>
          <inkml:trace contextRef="#ctx0" brushRef="#br0" timeOffset="3432.006">5386 99 9546,'14'-50'4128,"-1"27"0,6 5-387,12 11-2193,-10-7-774,16 12 129,-5-2-387,11 4-129,-7 6 0,4 8 0,-6 2-129,-2 5-129,-7-3 0,-5 5 129,-6-5 0,-5 2 0,-9-3-129,-2-1 129,-14-3 0,-5 1-129,-10-5 129,-4 2-258,-8-6 129,-1 0 0,-6-5-129,0 2 0,2-2 0,2 0 0,7-2-258,1-5-387,17 7-645,-15 0-2193,17 0-903,-1 7-387,20-7-129,-19 29-129</inkml:trace>
          <inkml:trace contextRef="#ctx0" brushRef="#br0" timeOffset="3026.4053">5288 77 12384,'-18'0'4644,"18"0"-258,-19 9-129,19 14-2967,-7-1-774,7 12 0,0 5-129,0 12-258,2 6 129,6 7-129,0 4 0,2 0-129,1 1 0,-2-5-129,1 0 0,-2-11 129,0-3-258,-2-14-129,3-1 0,-9-17-258,9 5-258,-9-23-1548,0 0-1806,0 0-258,0-19-129,0-4-258</inkml:trace>
          <inkml:trace contextRef="#ctx0" brushRef="#br0" timeOffset="4586.4081">6108 517 9933,'-5'-27'4644,"-8"11"0,13 16-387,-39-35-2193,39 35-774,-30-18-516,30 18-258,-32 0-258,32 0-258,-28 19 0,15 6 0,2 9-129,1 5 0,4 9 0,1 4 129,5 7-129,0-6 0,9 0 0,2-7 129,1-3-129,4-11 129,0-9 0,2-10 0,-2-13 129,4-4 0,-4-15 0,3-10 0,-1-8 129,0-6 0,-4-7 0,4 6 0,-8-4 0,5 9 0,-8 3 0,0 11-129,-2 7 0,-5 18-129,0 0 0,18-3 0,-18 3-129,25 28 129,-7-3-129,3 4 0,6 3 129,3 2 0,0 1 0,0-5 0,1 1 0,-3-7 129,-3-4 0,-2-6 0,-3-10 129,-1-4 0,-3-9 0,0-9 129,-3-16-129,-1-5 0,-3-3-129,-2-8-129,-1 0 129,-6 0-387,0 6 129,-2 3-258,-5 14-129,-11-1-258,18 28-258,-36-24-387,36 24-516,-37 4-903,32 17 0,-19-15-129,23 15 129,1-21 903,-6 25 774,6-25 1032,11 9 1032,16-4 903,-11-7 774,19 2 258,-15-16-387,21 16-258,-25-14-258,19 14-645,-19-12-387,9 12-129,-25 0-129,36 0-258,-36 0-129,32 5 0,-16 6-129,2 5 0,-1 3-129,1 4 0,-2 4-129,-2 0-129,1 8-129,-10-10-645,11 23-1290,-11-12-2322,1-1 129,1-1-258,2-4-258</inkml:trace>
          <inkml:trace contextRef="#ctx0" brushRef="#br0" timeOffset="5054.4088">7590 552 13674,'-53'-49'5031,"21"29"-516,3 11 0,-6-3-2967,10 13-903,-7 7-387,7 15-129,2 3-129,3 10 0,2 3-129,6 2 129,3 5-129,5 1 0,4 1-129,2-8 0,9 1 0,1-10 0,4-1 0,-2-12 129,4-9 129,0-9 129,0-8 129,5-11 0,-3-15 258,4-2-129,-2-6 0,3 4 0,-6-1-129,3 7 0,-5 6-129,-1 8 0,0 11-129,0 7 0,2 3 0,2 11 0,3 8-129,2 1-129,1 13-129,-1-10-129,9 15-774,-16-23-1290,9 10-2193,-2-8 129,1-6-258,-1-8-258</inkml:trace>
          <inkml:trace contextRef="#ctx0" brushRef="#br0" timeOffset="5506.8097">8234 529 11868,'0'-46'4773,"-7"26"-387,7 20 129,-27-26-2064,27 26-1806,-34-2-258,18 2-129,-3 9-387,3 2 129,3 6-258,3-1 129,6 6-129,4-3 129,2 6-129,10-3 0,11 1 0,4 2 258,9 1-129,5-1 129,1 2 0,6 1 0,-1 1 129,-7-3 0,-2-1 0,-8 0 129,-10-3-129,-8 1 129,-12-7 0,-5 0 0,-17-6 129,-3 3-129,-10-4 0,-1-2-129,-8-5 129,-1-1-129,1-1-129,3-3 129,0-10-129,2 3 0,7-1-129,3-3-129,8 5-258,-2-12-903,23 21-2967,-16-16-129,16 16-258,0 0-387</inkml:trace>
          <inkml:trace contextRef="#ctx0" brushRef="#br0" timeOffset="5912.4104">8888 503 14577,'-19'-82'4773,"12"55"-387,0 4-516,7 23-4257,0 0-3483,0 0-387,0 0-387,0 0-387</inkml:trace>
          <inkml:trace contextRef="#ctx0" brushRef="#br0" timeOffset="5740.8101">8860 567 14964,'21'-13'4902,"-21"13"-387,11 22 0,-11-5-3741,4 15-258,-1 7-387,4 4-387,6 14-516,-12-18-1548,8 9-2322,2-9 0,-2-5-258,-2-12-129</inkml:trace>
          <inkml:trace contextRef="#ctx0" brushRef="#br0" timeOffset="6208.8109">9223 53 15996,'12'-43'5031,"-10"27"-258,-2 16-129,0 0-3612,18 0-516,-18 0 0,25 39-257,-9 0-259,5 15 0,2 10 0,6 14 0,1 9 0,-2 7 0,3 1 0,-8-5 0,2-3-388,-9-15-128,2-3-258,-17-28-516,14 9-1161,-15-33-2322,0-17 0,-18 11-129,18-11 0</inkml:trace>
          <inkml:trace contextRef="#ctx0" brushRef="#br0" timeOffset="6489.6114">9360 736 8256,'-16'-54'4257,"16"36"258,5 2-387,6-5-1677,24 21-774,-3-18-387,20 17-258,-6-14-258,11 10-258,-5-6 0,-1 8-129,-10-6 0,-2 5 129,-15-1-129,-7 5 0,-17 0-129,0 0 129,16 5-258,-10 11 0,1 6-129,0 4-129,4 10 0,-3 1-387,7 17-258,-14-21-903,17 10-2838,-14-9-258,1-4-258,-5-14-258</inkml:trace>
          <inkml:trace contextRef="#ctx0" brushRef="#br0" timeOffset="6630.0117">9828 435 13803,'-29'-110'4515,"20"74"-516,-1 8-129,10 28-5031,0 0-2838,3 10 0,13 17-645,4 3 0</inkml:trace>
          <inkml:trace contextRef="#ctx0" brushRef="#br0" timeOffset="6910.8122">10520 497 14061,'5'-16'4773,"-10"-12"-129,-13 19-258,-5-2-3096,0 13-645,-9 10-387,1 10-129,1 8-129,2 7 0,5 10-129,6 2 129,10 5-129,7-6 0,11-2 129,14-5-129,12-4-129,10-17-258,22 8-1677,0-19-2322,11-9 129,6 0-516,3-14 0</inkml:trace>
        </inkml:traceGroup>
        <inkml:traceGroup>
          <inkml:annotationXML>
            <emma:emma xmlns:emma="http://www.w3.org/2003/04/emma" version="1.0">
              <emma:interpretation id="{01B37089-9570-4865-811B-F8FF1319CCDE}" emma:medium="tactile" emma:mode="ink">
                <msink:context xmlns:msink="http://schemas.microsoft.com/ink/2010/main" type="inkWord" rotatedBoundingBox="13466,1106 17126,1201 17092,2515 13432,2421"/>
              </emma:interpretation>
            </emma:emma>
          </inkml:annotationXML>
          <inkml:trace contextRef="#ctx0" brushRef="#br0" timeOffset="8268.0145">12019 590 11094,'2'-32'4773,"-9"16"-387,-11-2 258,18 18-2451,-48-30-774,25 24-516,-13-4-387,8 10-129,-6 0-129,2 9-129,0 10-129,2 8 0,1 10 0,3 6-129,1 7 0,3 5 129,10 7-129,1-3-129,11 1 0,0-8 0,18-2 0,7-11 0,11-5 129,10-15 0,14-8 0,13-8 129,9-3 0,9-8 0,-1-12 129,5-5-129,-6-7 129,-8-4-129,-13-8 129,-15-2-129,-13-2 258,-16 1-129,-11-1 258,-11 8-129,-8 0 0,-8 12 129,-11 7-129,0 8 0,-3 8-129,-1 5 0,3 5-129,4 13 129,5 5-129,4 5 0,4 6 0,4 0-129,5 5-129,0-3 0,3 3 0,5-7-258,4 0 0,-1-12 0,5-3 0,-16-17 258,33 7 129,-15-8 129,2-17 129,3-2 129,-5-6 129,3 3-129,-1-1 0,-1 10-129,-1 5 0,2 9-129,-1 2 0,1 10 0,1 6 0,2 2 0,0-2 0,4-2 0,-2-6 129,0-4 0,-2-6-129,2-2 129,-4-14 0,2-4 0,0-8-129,1-1 129,-5-3 0,2 4 129,-3-2 0,-2 10 0,-5-1 0,-11 21 0,14-18 0,-14 18 0,0 0-129,9 25 1,-7 5-130,1 11 0,3 12 0,1 11 0,2 9 0,1 6 0,1 1 0,3-2 0,1-5 0,1-7 0,1-6 0,-2-10 0,2-9 0,-6-13 0,3-3-259,-14-25-257,18 27-1548,-18-27-2580,0-9-129,-2-12-387,-1-6 258</inkml:trace>
          <inkml:trace contextRef="#ctx0" brushRef="#br0" timeOffset="8548.8149">13072 664 13803,'71'-44'4644,"-19"35"0,7 9-129,-8 0-3354,17 14-258,-15 2-387,-1 9-258,-15-3 0,-7 6 0,-15-5 0,-14 2 0,-8-5-129,-21-6 0,-15-2 0,-16-5-129,-8 2-129,-11-9-129,1 2 0,-5-2-258,16 0-516,-7-11-1935,22 11-1677,14-1 0,17 1-258,20 0-129</inkml:trace>
          <inkml:trace contextRef="#ctx0" brushRef="#br0" timeOffset="9406.8164">14036 732 14190,'-18'-62'4902,"-5"39"-387,-7 0 129,3 19-3225,-8-3-645,10 7-387,-5 5-129,3 13-129,4 5-129,3 9 129,4 4-258,4 3 0,7 5-129,-1-1-129,6 3-129,2-10 0,10-1 129,1-13 258,5-4 0,1-11 258,1-7 258,6-11 129,-6-14 258,7 0-129,-8-12 0,4 7-129,-3-4-258,0 7-128,-4 2-130,0 13 0,1 5 0,1 7 0,4 16 0,-1 5 0,6 4-130,3 0 1,7 2-129,6-8 0,7-1 0,7-15 0,7-3 0,-2-12 0,2-9 129,-5-11 0,-6-4 129,-12-3-129,-11 0 258,-16 1 0,-14 5 0,0 6 0,-19 7 0,-4 13 0,-8 5-129,1 4 129,-2 18-258,0 6 129,5 10 0,4 7-129,7 3 129,6 6 0,10-1-258,1 1 129,19-2 0,8-6 0,12-5 0,2-9 0,8-6 0,0-12 129,1-8 0,1-4 0,-2-15 0,-4-11 0,-3-10 129,-2-12-129,-4-5 129,-5-1 0,-5 1 0,-6 3 129,-5 7 0,-5 10 0,-6 10 0,-5 23 0,0 0-129,0 0 0,0 21 0,0 9-129,0 7 0,5 8-129,8 7-129,-2-3-258,13 8-774,-15-12-3225,16-8-258,-9-14-129,4-9-258</inkml:trace>
          <inkml:trace contextRef="#ctx0" brushRef="#br0" timeOffset="9562.8167">15104 407 12642,'-31'-64'3096,"31"64"-2064,0 0-1032,-7-25-3225,7 25-903,13 0-258</inkml:trace>
        </inkml:traceGroup>
        <inkml:traceGroup>
          <inkml:annotationXML>
            <emma:emma xmlns:emma="http://www.w3.org/2003/04/emma" version="1.0">
              <emma:interpretation id="{9620F7C5-D4E0-4012-A85E-A2E789F10DA8}" emma:medium="tactile" emma:mode="ink">
                <msink:context xmlns:msink="http://schemas.microsoft.com/ink/2010/main" type="inkWord" rotatedBoundingBox="17315,838 20971,932 20942,2074 17286,1980"/>
              </emma:interpretation>
            </emma:emma>
          </inkml:annotationXML>
          <inkml:trace contextRef="#ctx0" brushRef="#br0" timeOffset="10358.4182">15463 785 12384,'-11'-19'4773,"38"10"-387,7 5 129,10 10-2838,1-6-903,20 0-129,-2 0-387,11 0 0,-1 0-258,2-6 129,-9-1-129,-6 0 129,-10-5 129,-7 1 0,-13-5-129,-10 4 129,-20 12 0,5-24-129,-5 24 0,-18-14 0,0 14-129,-1 0-129,-1 16 0,-1 4 0,5 10 0,2 6 129,5 6-129,2-3 0,7 8-129,0-8 129,0 0-129,5-9 0,4-3 129,0-11-129,-9-16 129,23 16 129,-23-16 129,27-9 0,-13-14 258,7 0 0,-5-7 0,7 5 0,-5-6 0,3 10-129,-3 1 0,4 12-129,-3 8 0,1 3-129,1 11 0,2 4 0,0 4 0,-1-5-258,4 5-129,-3-12-258,20 13-1548,-7-19-2580,6-4 0,-1-4-258,7-8-258</inkml:trace>
          <inkml:trace contextRef="#ctx0" brushRef="#br0" timeOffset="9812.4172">15523 5 15351,'7'-24'5031,"-1"5"-258,-6 19 0,5 19-3225,6 22-645,-8 7-515,12 16-388,-1 13 0,7 17 0,2 15 0,0-1 0,2 4 0,-2-9 0,1 1-259,-8-21-515,5 1-774,-21-38-1806,9-7-1548,-7-21 129,-2-18-258,0 0-129</inkml:trace>
          <inkml:trace contextRef="#ctx0" brushRef="#br0" timeOffset="10748.4188">16905 618 15222,'-8'-16'4902,"8"16"0,0 0-516,0 0-3483,0 23-387,0-1-129,3 8-129,1 7-387,-4 2-129,1 4-258,-1-9 0,0 3 129,0-12 0,0-3 129,0-22 129,0 0 129,15-2 387,-5-25 129,8 0 0,-4-8 0,9 3-129,-7-2 129,2 7-258,-2 4 0,2 7-129,-18 16 0,30-2-129,-14 6 0,-3 12-129,3 7-129,-2 0 0,6 9-258,-4-5-258,12 8-516,-7-27-1290,20 9-2322,9-15 258,14-2-387,11-12-129</inkml:trace>
          <inkml:trace contextRef="#ctx0" brushRef="#br0" timeOffset="10966.8192">17877 597 14190,'-15'-57'4902,"-11"43"-258,-13 5 0,10 9-3225,-15 3-645,10 19-258,-3 3-129,8 12 0,4 7-129,11 10-258,9 5-129,5-3-258,10 3-129,8-13-387,23 10-645,-13-32-1677,22 3-1677,-2-18 129,9-9-129,0-7-516</inkml:trace>
          <inkml:trace contextRef="#ctx0" brushRef="#br0" timeOffset="11450.4201">18168 862 11094,'40'-45'4773,"-30"29"-129,-10 16 0,20-28-1935,3 23-1677,-5-8-645,10 3-129,2-5-129,2-4 0,-1-3-129,-6-3-129,-8 1 0,-11-1-129,-6 3 129,-13 3-129,-8 6 0,-9 4 129,1 9-129,-3 8 258,2 11-129,5 11 129,4 11 0,6 6 129,7 9-258,6 1 129,2 0 0,7-3 0,7-6-129,7-7 129,4-13-129,7-10 129,6-13-129,4-5 129,5-14 0,4-11 129,4-11 0,8-1 129,-1-7 129,4 6 0,-8-3 0,-1 13 0,-10-1 0,-3 15 0,-8 5-129,-6 13-129,-9 14 0,-3 10 0,-4 8-129,-1 6 129,-4 5-129,-4-1 0,0 2-129,-5-5 0,0-2-258,-14-18-903,-2 3-3225,-11-8-387,-1-4-129,-1-8-387</inkml:trace>
        </inkml:traceGroup>
        <inkml:traceGroup>
          <inkml:annotationXML>
            <emma:emma xmlns:emma="http://www.w3.org/2003/04/emma" version="1.0">
              <emma:interpretation id="{57480A87-4E2E-4CDE-A3C4-14911146B2BC}" emma:medium="tactile" emma:mode="ink">
                <msink:context xmlns:msink="http://schemas.microsoft.com/ink/2010/main" type="inkWord" rotatedBoundingBox="21573,1537 22833,1570 22830,1678 21571,1646"/>
              </emma:interpretation>
            </emma:emma>
          </inkml:annotationXML>
          <inkml:trace contextRef="#ctx0" brushRef="#br0" timeOffset="11809.2208">19728 768 10836,'16'-18'4902,"16"13"-129,-8 3 129,15 7-2838,2-5-645,28 0-387,4 0-387,19 0-129,8 0 0,10 0-258,2-3-129,2-3 0,-9-1 0,-12 0 0,-15 0 0,-14 2 0,-18-3 1,-12 5-130,-14-2 0,-20 5 0,0 0-646,0 0-4127,0 0-387,-27-2 0,4-2-645</inkml:trace>
        </inkml:traceGroup>
      </inkml:traceGroup>
    </inkml:traceGroup>
  </inkml:traceGroup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10-07T07:11:13.601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D09D10AE-27B7-4ECF-B900-4E89E9DBFF27}" emma:medium="tactile" emma:mode="ink">
          <msink:context xmlns:msink="http://schemas.microsoft.com/ink/2010/main" type="inkDrawing" rotatedBoundingBox="6305,5899 19216,5935 19215,6093 6305,6057" semanticType="underline" shapeName="Other"/>
        </emma:interpretation>
      </emma:emma>
    </inkml:annotationXML>
    <inkml:trace contextRef="#ctx0" brushRef="#br0">0 0 903,'64'27'2967,"-18"-6"387,-9-14-387,13 7-129,9-5-258,5-4-387,14 4-516,9-9-258,20 4-258,1-4-129,19 0-129,-3 0-129,15 0-258,-2-5 0,16 5-129,0-6 0,10 4-129,1-3-129,10 5 258,6-5-129,21 3 0,11 0 0,12 2 0,0 0 0,11 0 0,14 2 129,14 7-258,9-2 0,11 4 0,9 1 0,8-1 129,8-2-129,18 0 0,-4-1 0,3 1 0,10-2 0,-1-1 0,-5-1-129,11 0 129,5-3-129,-2-2 129,8 0-129,13-2 0,-4-6 129,2-3-129,7-3 0,-12-1 0,-14-1 0,-8 2 0,-20 2-129,-31-2 0,-22 6-258,-36-6-774,-20 14-1806,-37 0-1548,-27 0 0,-31 7-387,-33-1-129</inkml:trace>
  </inkml:traceGroup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10-07T07:11:15.769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40291D52-0AF8-4749-922A-B6A4D7E0803F}" emma:medium="tactile" emma:mode="ink">
          <msink:context xmlns:msink="http://schemas.microsoft.com/ink/2010/main" type="inkDrawing" rotatedBoundingBox="6664,10478 19959,10150 19961,10225 6666,10552" shapeName="Other"/>
        </emma:interpretation>
      </emma:emma>
    </inkml:annotationXML>
    <inkml:trace contextRef="#ctx0" brushRef="#br0">18 280 7998,'-34'-7'3612,"15"3"-258,19 4 387,0 0-2322,0 0-258,12 0-129,-12 0 129,31 0 0,-12-3-387,11 3 0,2 0-129,13 0-129,6 0 129,17 0-258,8 0 129,21 0-258,4 0 129,16 0 0,8-2-129,19 2 0,7-3 0,16 3-129,6-2 129,10 2 0,9 0-129,25-2 129,14-2-129,10 1-129,6-2 129,20-3 0,12-1 0,11 2-129,10-5 129,8 1-129,7 1 0,9-1 129,12-2-129,2 5 0,0-7 0,19 1 129,6 0-387,-5 1 258,15-3-258,6 2 129,-3-2 129,8 2-129,2 3 0,-13 1 129,3 2 0,-6 1 0,-16 2 129,-13 3-258,-5 0 129,-19 1 0,-15 1-129,-13 0 0,-21 0-129,-17 0-516,-7 1-903,-36-1-2967,-29 0 129,-31 0-387,-29-8-258</inkml:trace>
  </inkml:traceGroup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10-07T07:11:19.373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3F0EF20D-BB8F-4C93-A330-3D3EFD1DC984}" emma:medium="tactile" emma:mode="ink">
          <msink:context xmlns:msink="http://schemas.microsoft.com/ink/2010/main" type="inkDrawing" rotatedBoundingBox="9857,5287 17001,5154 17025,6403 9881,6537" semanticType="callout" shapeName="Other">
            <msink:sourceLink direction="from" ref="{19D709BC-55F8-4E98-BD7F-D153E4DB285E}"/>
            <msink:sourceLink direction="to" ref="{D07CC801-8571-41E4-816B-0F5D1202A465}"/>
          </msink:context>
        </emma:interpretation>
      </emma:emma>
    </inkml:annotationXML>
    <inkml:trace contextRef="#ctx0" brushRef="#br0">66 970 7998,'-5'20'4386,"5"-20"129,0 0-258,0 0-1419,0 0-774,-4-9-387,4 9-258,0 0-387,0-18-258,-1 2-258,1 16 0,-6-35-129,6 12-129,-3-2-128,1-6-130,-2-1 0,4-5 0,0-2 0,0 0 0,0-2 0,0 0 0,0-2 0,0 4 0,0 2 0,0 3 0,0 4 0,-5 5 0,-2 3 0,2 5 0,5 17 0,-11-29 0,11 29 0,-4-21 0,4 21 0,0-20 0,0 20 0,0-21 0,0 21 0,0 0 0,15-18 0,-15 18 0,21-3 0,-3 3 0,3 0 0,7 0 0,8 3 0,5 3 0,9-1 0,3 0 0,8 1 0,8-1 0,6-2 0,10 1 0,6-4 0,7 0 0,7 0 0,8 0 0,10-4 0,11-1 0,10-2 0,7 0 0,4 0 0,5 0 0,0 0 0,2 1 0,-4-1 0,0 2 0,-3-2 0,0 1 0,1-1 0,-1 2 0,3-1 0,6 1 0,10-2 0,-1 0 0,-1 2 0,-3-4 0,-1 2 0,-5-1 0,-4 1 0,-10 0 0,-12 2 0,-11 1 0,-10-1 0,-11 1 0,-7 1 0,-9-2 0,-4-1 0,-9-1 0,-6-4 0,-3 3 0,-4 0 0,-3 0 0,-1-1 0,-2 2 0,-4-1 0,0 5 0,3 3 0,-1-2 0,0 0 0,0 1 0,-2 1 0,-1 0 0,-4 0 0,-5 0 0,-4 0 0,-4 0 0,-3 1 0,-1-1 0,-3 0 0,1 0 0,1 0 0,0 0 0,2 0 0,-3 0 0,1 0 0,-4 0 0,-2 2 0,-3-2 0,-3 2 0,-18-2 0,23 5 0,-23-5 0,0 0 0,18 18 0,-18-18 0,9 21 0,-9-21 0,14 31 0,-7-15 0,0 1 0,2 3 0,-2-1 0,0 5 0,0-1 0,-1 2 0,-1 3 0,-2 4 0,3 2 0,-3 3 0,1 4 0,0 2 0,1 0 0,2 3 0,0-2 0,0 1 0,0 1 0,0-2 0,2 5 0,-2-3 0,-1 2 0,-1 2 0,0-1 0,1-1 0,-1 0 0,0-1 0,-5-14-130,16 5-4514,-16-8-129,0-5-258,-3-9-258</inkml:trace>
  </inkml:traceGroup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817EAE-5501-4FC0-9F4C-4EEC4F38250F}" type="datetimeFigureOut">
              <a:rPr lang="en-IN" smtClean="0"/>
              <a:t>07-10-2011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1DB7F3-B84A-44ED-B835-280D12F466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32959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C0E7A-ED1C-4B08-932D-C03B9D13C50F}" type="datetimeFigureOut">
              <a:rPr lang="en-IN" smtClean="0"/>
              <a:t>07-10-2011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1EFC7-21A3-467F-8D06-E9C0ABDA12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12263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C0E7A-ED1C-4B08-932D-C03B9D13C50F}" type="datetimeFigureOut">
              <a:rPr lang="en-IN" smtClean="0"/>
              <a:t>07-10-2011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1EFC7-21A3-467F-8D06-E9C0ABDA12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43518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C0E7A-ED1C-4B08-932D-C03B9D13C50F}" type="datetimeFigureOut">
              <a:rPr lang="en-IN" smtClean="0"/>
              <a:t>07-10-2011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1EFC7-21A3-467F-8D06-E9C0ABDA12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9049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C0E7A-ED1C-4B08-932D-C03B9D13C50F}" type="datetimeFigureOut">
              <a:rPr lang="en-IN" smtClean="0"/>
              <a:t>07-10-2011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1EFC7-21A3-467F-8D06-E9C0ABDA12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90494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C0E7A-ED1C-4B08-932D-C03B9D13C50F}" type="datetimeFigureOut">
              <a:rPr lang="en-IN" smtClean="0"/>
              <a:t>07-10-2011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1EFC7-21A3-467F-8D06-E9C0ABDA12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12050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C0E7A-ED1C-4B08-932D-C03B9D13C50F}" type="datetimeFigureOut">
              <a:rPr lang="en-IN" smtClean="0"/>
              <a:t>07-10-2011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1EFC7-21A3-467F-8D06-E9C0ABDA12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3110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C0E7A-ED1C-4B08-932D-C03B9D13C50F}" type="datetimeFigureOut">
              <a:rPr lang="en-IN" smtClean="0"/>
              <a:t>07-10-2011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1EFC7-21A3-467F-8D06-E9C0ABDA12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23155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C0E7A-ED1C-4B08-932D-C03B9D13C50F}" type="datetimeFigureOut">
              <a:rPr lang="en-IN" smtClean="0"/>
              <a:t>07-10-2011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1EFC7-21A3-467F-8D06-E9C0ABDA12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19497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C0E7A-ED1C-4B08-932D-C03B9D13C50F}" type="datetimeFigureOut">
              <a:rPr lang="en-IN" smtClean="0"/>
              <a:t>07-10-2011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1EFC7-21A3-467F-8D06-E9C0ABDA12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85287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C0E7A-ED1C-4B08-932D-C03B9D13C50F}" type="datetimeFigureOut">
              <a:rPr lang="en-IN" smtClean="0"/>
              <a:t>07-10-2011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1EFC7-21A3-467F-8D06-E9C0ABDA12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27869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C0E7A-ED1C-4B08-932D-C03B9D13C50F}" type="datetimeFigureOut">
              <a:rPr lang="en-IN" smtClean="0"/>
              <a:t>07-10-2011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1EFC7-21A3-467F-8D06-E9C0ABDA12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6083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1C0E7A-ED1C-4B08-932D-C03B9D13C50F}" type="datetimeFigureOut">
              <a:rPr lang="en-IN" smtClean="0"/>
              <a:t>07-10-2011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31EFC7-21A3-467F-8D06-E9C0ABDA12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1238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7" Type="http://schemas.openxmlformats.org/officeDocument/2006/relationships/image" Target="../media/image3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3.xml"/><Relationship Id="rId5" Type="http://schemas.openxmlformats.org/officeDocument/2006/relationships/image" Target="../media/image2.emf"/><Relationship Id="rId4" Type="http://schemas.openxmlformats.org/officeDocument/2006/relationships/customXml" Target="../ink/ink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e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ustomXml" Target="../ink/ink9.xml"/><Relationship Id="rId13" Type="http://schemas.openxmlformats.org/officeDocument/2006/relationships/image" Target="../media/image12.emf"/><Relationship Id="rId18" Type="http://schemas.openxmlformats.org/officeDocument/2006/relationships/customXml" Target="../ink/ink14.xml"/><Relationship Id="rId3" Type="http://schemas.openxmlformats.org/officeDocument/2006/relationships/image" Target="../media/image6.emf"/><Relationship Id="rId21" Type="http://schemas.openxmlformats.org/officeDocument/2006/relationships/image" Target="../media/image16.emf"/><Relationship Id="rId7" Type="http://schemas.openxmlformats.org/officeDocument/2006/relationships/image" Target="../media/image9.emf"/><Relationship Id="rId12" Type="http://schemas.openxmlformats.org/officeDocument/2006/relationships/customXml" Target="../ink/ink11.xml"/><Relationship Id="rId17" Type="http://schemas.openxmlformats.org/officeDocument/2006/relationships/image" Target="../media/image14.emf"/><Relationship Id="rId25" Type="http://schemas.openxmlformats.org/officeDocument/2006/relationships/image" Target="../media/image18.emf"/><Relationship Id="rId2" Type="http://schemas.openxmlformats.org/officeDocument/2006/relationships/customXml" Target="../ink/ink6.xml"/><Relationship Id="rId16" Type="http://schemas.openxmlformats.org/officeDocument/2006/relationships/customXml" Target="../ink/ink13.xml"/><Relationship Id="rId20" Type="http://schemas.openxmlformats.org/officeDocument/2006/relationships/customXml" Target="../ink/ink15.xml"/><Relationship Id="rId1" Type="http://schemas.openxmlformats.org/officeDocument/2006/relationships/slideLayout" Target="../slideLayouts/slideLayout6.xml"/><Relationship Id="rId6" Type="http://schemas.openxmlformats.org/officeDocument/2006/relationships/customXml" Target="../ink/ink8.xml"/><Relationship Id="rId11" Type="http://schemas.openxmlformats.org/officeDocument/2006/relationships/image" Target="../media/image11.emf"/><Relationship Id="rId24" Type="http://schemas.openxmlformats.org/officeDocument/2006/relationships/customXml" Target="../ink/ink17.xml"/><Relationship Id="rId5" Type="http://schemas.openxmlformats.org/officeDocument/2006/relationships/image" Target="../media/image8.emf"/><Relationship Id="rId15" Type="http://schemas.openxmlformats.org/officeDocument/2006/relationships/image" Target="../media/image13.emf"/><Relationship Id="rId23" Type="http://schemas.openxmlformats.org/officeDocument/2006/relationships/image" Target="../media/image17.emf"/><Relationship Id="rId10" Type="http://schemas.openxmlformats.org/officeDocument/2006/relationships/customXml" Target="../ink/ink10.xml"/><Relationship Id="rId19" Type="http://schemas.openxmlformats.org/officeDocument/2006/relationships/image" Target="../media/image15.emf"/><Relationship Id="rId4" Type="http://schemas.openxmlformats.org/officeDocument/2006/relationships/customXml" Target="../ink/ink7.xml"/><Relationship Id="rId9" Type="http://schemas.openxmlformats.org/officeDocument/2006/relationships/image" Target="../media/image10.emf"/><Relationship Id="rId14" Type="http://schemas.openxmlformats.org/officeDocument/2006/relationships/customXml" Target="../ink/ink12.xml"/><Relationship Id="rId22" Type="http://schemas.openxmlformats.org/officeDocument/2006/relationships/customXml" Target="../ink/ink16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customXml" Target="../ink/ink21.xml"/><Relationship Id="rId13" Type="http://schemas.openxmlformats.org/officeDocument/2006/relationships/image" Target="../media/image24.emf"/><Relationship Id="rId18" Type="http://schemas.openxmlformats.org/officeDocument/2006/relationships/customXml" Target="../ink/ink26.xml"/><Relationship Id="rId26" Type="http://schemas.openxmlformats.org/officeDocument/2006/relationships/customXml" Target="../ink/ink30.xml"/><Relationship Id="rId39" Type="http://schemas.openxmlformats.org/officeDocument/2006/relationships/image" Target="../media/image37.emf"/><Relationship Id="rId3" Type="http://schemas.openxmlformats.org/officeDocument/2006/relationships/image" Target="../media/image19.emf"/><Relationship Id="rId21" Type="http://schemas.openxmlformats.org/officeDocument/2006/relationships/image" Target="../media/image28.emf"/><Relationship Id="rId34" Type="http://schemas.openxmlformats.org/officeDocument/2006/relationships/customXml" Target="../ink/ink34.xml"/><Relationship Id="rId42" Type="http://schemas.openxmlformats.org/officeDocument/2006/relationships/customXml" Target="../ink/ink38.xml"/><Relationship Id="rId47" Type="http://schemas.openxmlformats.org/officeDocument/2006/relationships/image" Target="../media/image41.emf"/><Relationship Id="rId7" Type="http://schemas.openxmlformats.org/officeDocument/2006/relationships/image" Target="../media/image21.emf"/><Relationship Id="rId12" Type="http://schemas.openxmlformats.org/officeDocument/2006/relationships/customXml" Target="../ink/ink23.xml"/><Relationship Id="rId17" Type="http://schemas.openxmlformats.org/officeDocument/2006/relationships/image" Target="../media/image26.emf"/><Relationship Id="rId25" Type="http://schemas.openxmlformats.org/officeDocument/2006/relationships/image" Target="../media/image30.emf"/><Relationship Id="rId33" Type="http://schemas.openxmlformats.org/officeDocument/2006/relationships/image" Target="../media/image34.emf"/><Relationship Id="rId38" Type="http://schemas.openxmlformats.org/officeDocument/2006/relationships/customXml" Target="../ink/ink36.xml"/><Relationship Id="rId46" Type="http://schemas.openxmlformats.org/officeDocument/2006/relationships/customXml" Target="../ink/ink40.xml"/><Relationship Id="rId2" Type="http://schemas.openxmlformats.org/officeDocument/2006/relationships/customXml" Target="../ink/ink18.xml"/><Relationship Id="rId16" Type="http://schemas.openxmlformats.org/officeDocument/2006/relationships/customXml" Target="../ink/ink25.xml"/><Relationship Id="rId20" Type="http://schemas.openxmlformats.org/officeDocument/2006/relationships/customXml" Target="../ink/ink27.xml"/><Relationship Id="rId29" Type="http://schemas.openxmlformats.org/officeDocument/2006/relationships/image" Target="../media/image32.emf"/><Relationship Id="rId41" Type="http://schemas.openxmlformats.org/officeDocument/2006/relationships/image" Target="../media/image38.emf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20.xml"/><Relationship Id="rId11" Type="http://schemas.openxmlformats.org/officeDocument/2006/relationships/image" Target="../media/image23.emf"/><Relationship Id="rId24" Type="http://schemas.openxmlformats.org/officeDocument/2006/relationships/customXml" Target="../ink/ink29.xml"/><Relationship Id="rId32" Type="http://schemas.openxmlformats.org/officeDocument/2006/relationships/customXml" Target="../ink/ink33.xml"/><Relationship Id="rId37" Type="http://schemas.openxmlformats.org/officeDocument/2006/relationships/image" Target="../media/image36.emf"/><Relationship Id="rId40" Type="http://schemas.openxmlformats.org/officeDocument/2006/relationships/customXml" Target="../ink/ink37.xml"/><Relationship Id="rId45" Type="http://schemas.openxmlformats.org/officeDocument/2006/relationships/image" Target="../media/image40.emf"/><Relationship Id="rId5" Type="http://schemas.openxmlformats.org/officeDocument/2006/relationships/image" Target="../media/image20.emf"/><Relationship Id="rId15" Type="http://schemas.openxmlformats.org/officeDocument/2006/relationships/image" Target="../media/image25.emf"/><Relationship Id="rId23" Type="http://schemas.openxmlformats.org/officeDocument/2006/relationships/image" Target="../media/image29.emf"/><Relationship Id="rId28" Type="http://schemas.openxmlformats.org/officeDocument/2006/relationships/customXml" Target="../ink/ink31.xml"/><Relationship Id="rId36" Type="http://schemas.openxmlformats.org/officeDocument/2006/relationships/customXml" Target="../ink/ink35.xml"/><Relationship Id="rId10" Type="http://schemas.openxmlformats.org/officeDocument/2006/relationships/customXml" Target="../ink/ink22.xml"/><Relationship Id="rId19" Type="http://schemas.openxmlformats.org/officeDocument/2006/relationships/image" Target="../media/image27.emf"/><Relationship Id="rId31" Type="http://schemas.openxmlformats.org/officeDocument/2006/relationships/image" Target="../media/image33.emf"/><Relationship Id="rId44" Type="http://schemas.openxmlformats.org/officeDocument/2006/relationships/customXml" Target="../ink/ink39.xml"/><Relationship Id="rId4" Type="http://schemas.openxmlformats.org/officeDocument/2006/relationships/customXml" Target="../ink/ink19.xml"/><Relationship Id="rId9" Type="http://schemas.openxmlformats.org/officeDocument/2006/relationships/image" Target="../media/image22.emf"/><Relationship Id="rId14" Type="http://schemas.openxmlformats.org/officeDocument/2006/relationships/customXml" Target="../ink/ink24.xml"/><Relationship Id="rId22" Type="http://schemas.openxmlformats.org/officeDocument/2006/relationships/customXml" Target="../ink/ink28.xml"/><Relationship Id="rId27" Type="http://schemas.openxmlformats.org/officeDocument/2006/relationships/image" Target="../media/image31.emf"/><Relationship Id="rId30" Type="http://schemas.openxmlformats.org/officeDocument/2006/relationships/customXml" Target="../ink/ink32.xml"/><Relationship Id="rId35" Type="http://schemas.openxmlformats.org/officeDocument/2006/relationships/image" Target="../media/image35.emf"/><Relationship Id="rId43" Type="http://schemas.openxmlformats.org/officeDocument/2006/relationships/image" Target="../media/image39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emf"/><Relationship Id="rId2" Type="http://schemas.openxmlformats.org/officeDocument/2006/relationships/customXml" Target="../ink/ink4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00808"/>
            <a:ext cx="7772400" cy="1470025"/>
          </a:xfrm>
        </p:spPr>
        <p:txBody>
          <a:bodyPr>
            <a:noAutofit/>
          </a:bodyPr>
          <a:lstStyle/>
          <a:p>
            <a:r>
              <a:rPr lang="en-US" sz="5400" dirty="0" smtClean="0"/>
              <a:t>Digital Electronics</a:t>
            </a:r>
            <a:br>
              <a:rPr lang="en-US" sz="5400" dirty="0" smtClean="0"/>
            </a:br>
            <a:r>
              <a:rPr lang="en-US" sz="5400" dirty="0" smtClean="0"/>
              <a:t>(EE221)</a:t>
            </a:r>
            <a:endParaRPr lang="en-IN" sz="54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2" name="Ink 11"/>
              <p14:cNvContentPartPr/>
              <p14:nvPr/>
            </p14:nvContentPartPr>
            <p14:xfrm>
              <a:off x="3089469" y="3356691"/>
              <a:ext cx="1675080" cy="436320"/>
            </p14:xfrm>
          </p:contentPart>
        </mc:Choice>
        <mc:Fallback xmlns="">
          <p:pic>
            <p:nvPicPr>
              <p:cNvPr id="12" name="Ink 1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068589" y="3335811"/>
                <a:ext cx="2353680" cy="47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/>
              <p14:cNvContentPartPr/>
              <p14:nvPr/>
            </p14:nvContentPartPr>
            <p14:xfrm>
              <a:off x="5022669" y="3430131"/>
              <a:ext cx="30600" cy="295560"/>
            </p14:xfrm>
          </p:contentPart>
        </mc:Choice>
        <mc:Fallback xmlns="">
          <p:pic>
            <p:nvPicPr>
              <p:cNvPr id="6" name="Ink 5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002509" y="3409251"/>
                <a:ext cx="71640" cy="33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" name="Ink 3"/>
              <p14:cNvContentPartPr/>
              <p14:nvPr/>
            </p14:nvContentPartPr>
            <p14:xfrm>
              <a:off x="5229411" y="3427251"/>
              <a:ext cx="24840" cy="30672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209251" y="3406371"/>
                <a:ext cx="65880" cy="340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30644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15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905000"/>
            <a:ext cx="8080375" cy="4137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Ink 6"/>
              <p14:cNvContentPartPr/>
              <p14:nvPr/>
            </p14:nvContentPartPr>
            <p14:xfrm>
              <a:off x="495771" y="261411"/>
              <a:ext cx="8426160" cy="592920"/>
            </p14:xfrm>
          </p:contentPart>
        </mc:Choice>
        <mc:Fallback xmlns="">
          <p:pic>
            <p:nvPicPr>
              <p:cNvPr id="7" name="Ink 6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75611" y="242691"/>
                <a:ext cx="8461080" cy="631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53122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86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752600"/>
            <a:ext cx="6019800" cy="4475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/>
              <p14:cNvContentPartPr/>
              <p14:nvPr/>
            </p14:nvContentPartPr>
            <p14:xfrm>
              <a:off x="522411" y="208131"/>
              <a:ext cx="7125120" cy="784440"/>
            </p14:xfrm>
          </p:contentPart>
        </mc:Choice>
        <mc:Fallback xmlns="">
          <p:pic>
            <p:nvPicPr>
              <p:cNvPr id="5" name="Ink 4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06211" y="188691"/>
                <a:ext cx="7156440" cy="818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76899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228600"/>
            <a:ext cx="8686800" cy="838200"/>
          </a:xfrm>
        </p:spPr>
        <p:txBody>
          <a:bodyPr/>
          <a:lstStyle/>
          <a:p>
            <a:r>
              <a:rPr lang="en-US" sz="3600"/>
              <a:t>CMOS Inverter: Steady State Response</a:t>
            </a:r>
            <a:endParaRPr lang="en-US"/>
          </a:p>
        </p:txBody>
      </p:sp>
      <p:pic>
        <p:nvPicPr>
          <p:cNvPr id="17510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752600"/>
            <a:ext cx="6248400" cy="417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2662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228600"/>
            <a:ext cx="8686800" cy="838200"/>
          </a:xfrm>
        </p:spPr>
        <p:txBody>
          <a:bodyPr/>
          <a:lstStyle/>
          <a:p>
            <a:r>
              <a:rPr lang="en-US" sz="3600"/>
              <a:t>CMOS Inverter: Transient Response</a:t>
            </a:r>
            <a:r>
              <a:rPr lang="en-US" b="1">
                <a:solidFill>
                  <a:schemeClr val="tx1"/>
                </a:solidFill>
                <a:latin typeface="Arial" charset="0"/>
              </a:rPr>
              <a:t> </a:t>
            </a:r>
            <a:endParaRPr lang="en-US">
              <a:solidFill>
                <a:schemeClr val="tx1"/>
              </a:solidFill>
              <a:latin typeface="Arial" charset="0"/>
            </a:endParaRPr>
          </a:p>
        </p:txBody>
      </p:sp>
      <p:pic>
        <p:nvPicPr>
          <p:cNvPr id="2129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752600"/>
            <a:ext cx="6400800" cy="457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66779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Ink 6"/>
              <p14:cNvContentPartPr/>
              <p14:nvPr/>
            </p14:nvContentPartPr>
            <p14:xfrm>
              <a:off x="663789" y="303531"/>
              <a:ext cx="7551720" cy="581400"/>
            </p14:xfrm>
          </p:contentPart>
        </mc:Choice>
        <mc:Fallback xmlns="">
          <p:pic>
            <p:nvPicPr>
              <p:cNvPr id="7" name="Ink 6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44709" y="284091"/>
                <a:ext cx="7591680" cy="62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/>
              <p14:cNvContentPartPr/>
              <p14:nvPr/>
            </p14:nvContentPartPr>
            <p14:xfrm>
              <a:off x="2270211" y="2123691"/>
              <a:ext cx="4647960" cy="6084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266611" y="2120091"/>
                <a:ext cx="4658760" cy="8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" name="Ink 5"/>
              <p14:cNvContentPartPr/>
              <p14:nvPr/>
            </p14:nvContentPartPr>
            <p14:xfrm>
              <a:off x="2412051" y="3683931"/>
              <a:ext cx="4774320" cy="99720"/>
            </p14:xfrm>
          </p:contentPart>
        </mc:Choice>
        <mc:Fallback>
          <p:pic>
            <p:nvPicPr>
              <p:cNvPr id="6" name="Ink 5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397291" y="3665931"/>
                <a:ext cx="4797360" cy="13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2" name="Ink 11"/>
              <p14:cNvContentPartPr/>
              <p14:nvPr/>
            </p14:nvContentPartPr>
            <p14:xfrm>
              <a:off x="3546771" y="1853691"/>
              <a:ext cx="2583000" cy="452160"/>
            </p14:xfrm>
          </p:contentPart>
        </mc:Choice>
        <mc:Fallback>
          <p:pic>
            <p:nvPicPr>
              <p:cNvPr id="12" name="Ink 11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525891" y="1832451"/>
                <a:ext cx="2622240" cy="48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9" name="Ink 18"/>
              <p14:cNvContentPartPr/>
              <p14:nvPr/>
            </p14:nvContentPartPr>
            <p14:xfrm>
              <a:off x="3483411" y="1658211"/>
              <a:ext cx="2588040" cy="331560"/>
            </p14:xfrm>
          </p:contentPart>
        </mc:Choice>
        <mc:Fallback>
          <p:pic>
            <p:nvPicPr>
              <p:cNvPr id="19" name="Ink 18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462171" y="1637331"/>
                <a:ext cx="2630160" cy="36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45" name="Ink 44"/>
              <p14:cNvContentPartPr/>
              <p14:nvPr/>
            </p14:nvContentPartPr>
            <p14:xfrm>
              <a:off x="2694651" y="1146651"/>
              <a:ext cx="872640" cy="1117800"/>
            </p14:xfrm>
          </p:contentPart>
        </mc:Choice>
        <mc:Fallback>
          <p:pic>
            <p:nvPicPr>
              <p:cNvPr id="45" name="Ink 44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675211" y="1126131"/>
                <a:ext cx="907200" cy="115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80" name="Ink 79"/>
              <p14:cNvContentPartPr/>
              <p14:nvPr/>
            </p14:nvContentPartPr>
            <p14:xfrm>
              <a:off x="4559451" y="1040811"/>
              <a:ext cx="574200" cy="2508480"/>
            </p14:xfrm>
          </p:contentPart>
        </mc:Choice>
        <mc:Fallback>
          <p:pic>
            <p:nvPicPr>
              <p:cNvPr id="80" name="Ink 79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538571" y="1028931"/>
                <a:ext cx="614880" cy="253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85" name="Ink 84"/>
              <p14:cNvContentPartPr/>
              <p14:nvPr/>
            </p14:nvContentPartPr>
            <p14:xfrm>
              <a:off x="5962011" y="1341411"/>
              <a:ext cx="2182320" cy="1814040"/>
            </p14:xfrm>
          </p:contentPart>
        </mc:Choice>
        <mc:Fallback>
          <p:pic>
            <p:nvPicPr>
              <p:cNvPr id="85" name="Ink 84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5951931" y="1320531"/>
                <a:ext cx="2213640" cy="185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94" name="Ink 93"/>
              <p14:cNvContentPartPr/>
              <p14:nvPr/>
            </p14:nvContentPartPr>
            <p14:xfrm>
              <a:off x="2340411" y="2210811"/>
              <a:ext cx="1229400" cy="768240"/>
            </p14:xfrm>
          </p:contentPart>
        </mc:Choice>
        <mc:Fallback>
          <p:pic>
            <p:nvPicPr>
              <p:cNvPr id="94" name="Ink 93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320611" y="2197851"/>
                <a:ext cx="1268280" cy="79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98" name="Ink 97"/>
              <p14:cNvContentPartPr/>
              <p14:nvPr/>
            </p14:nvContentPartPr>
            <p14:xfrm>
              <a:off x="2547051" y="4523811"/>
              <a:ext cx="0" cy="29880"/>
            </p14:xfrm>
          </p:contentPart>
        </mc:Choice>
        <mc:Fallback>
          <p:pic>
            <p:nvPicPr>
              <p:cNvPr id="98" name="Ink 97"/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0" y="0"/>
                <a:ext cx="0" cy="2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00" name="Ink 99"/>
              <p14:cNvContentPartPr/>
              <p14:nvPr/>
            </p14:nvContentPartPr>
            <p14:xfrm>
              <a:off x="775491" y="4111611"/>
              <a:ext cx="7906680" cy="1518120"/>
            </p14:xfrm>
          </p:contentPart>
        </mc:Choice>
        <mc:Fallback>
          <p:pic>
            <p:nvPicPr>
              <p:cNvPr id="100" name="Ink 99"/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755331" y="4093611"/>
                <a:ext cx="7936920" cy="155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09" name="Ink 108"/>
              <p14:cNvContentPartPr/>
              <p14:nvPr/>
            </p14:nvContentPartPr>
            <p14:xfrm>
              <a:off x="2049891" y="2950971"/>
              <a:ext cx="1201680" cy="376200"/>
            </p14:xfrm>
          </p:contentPart>
        </mc:Choice>
        <mc:Fallback>
          <p:pic>
            <p:nvPicPr>
              <p:cNvPr id="109" name="Ink 108"/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2029011" y="2931171"/>
                <a:ext cx="1238040" cy="404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96753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2" name="Ink 21"/>
              <p14:cNvContentPartPr/>
              <p14:nvPr/>
            </p14:nvContentPartPr>
            <p14:xfrm>
              <a:off x="553731" y="298491"/>
              <a:ext cx="6244200" cy="1340280"/>
            </p14:xfrm>
          </p:contentPart>
        </mc:Choice>
        <mc:Fallback>
          <p:pic>
            <p:nvPicPr>
              <p:cNvPr id="22" name="Ink 2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44371" y="279051"/>
                <a:ext cx="6270840" cy="138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8" name="Ink 37"/>
              <p14:cNvContentPartPr/>
              <p14:nvPr/>
            </p14:nvContentPartPr>
            <p14:xfrm>
              <a:off x="2941251" y="1665411"/>
              <a:ext cx="528480" cy="10440"/>
            </p14:xfrm>
          </p:contentPart>
        </mc:Choice>
        <mc:Fallback>
          <p:pic>
            <p:nvPicPr>
              <p:cNvPr id="38" name="Ink 37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932251" y="1648131"/>
                <a:ext cx="546840" cy="4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42" name="Ink 41"/>
              <p14:cNvContentPartPr/>
              <p14:nvPr/>
            </p14:nvContentPartPr>
            <p14:xfrm>
              <a:off x="1699611" y="1847211"/>
              <a:ext cx="3378960" cy="1423800"/>
            </p14:xfrm>
          </p:contentPart>
        </mc:Choice>
        <mc:Fallback>
          <p:pic>
            <p:nvPicPr>
              <p:cNvPr id="42" name="Ink 41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681611" y="1837851"/>
                <a:ext cx="3417840" cy="145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54" name="Ink 53"/>
              <p14:cNvContentPartPr/>
              <p14:nvPr/>
            </p14:nvContentPartPr>
            <p14:xfrm>
              <a:off x="890691" y="2647851"/>
              <a:ext cx="847080" cy="16200"/>
            </p14:xfrm>
          </p:contentPart>
        </mc:Choice>
        <mc:Fallback>
          <p:pic>
            <p:nvPicPr>
              <p:cNvPr id="54" name="Ink 53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81691" y="2626971"/>
                <a:ext cx="876240" cy="5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60" name="Ink 59"/>
              <p14:cNvContentPartPr/>
              <p14:nvPr/>
            </p14:nvContentPartPr>
            <p14:xfrm>
              <a:off x="5574291" y="2037291"/>
              <a:ext cx="1041120" cy="417240"/>
            </p14:xfrm>
          </p:contentPart>
        </mc:Choice>
        <mc:Fallback>
          <p:pic>
            <p:nvPicPr>
              <p:cNvPr id="60" name="Ink 59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562051" y="2016771"/>
                <a:ext cx="1063440" cy="45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71" name="Ink 70"/>
              <p14:cNvContentPartPr/>
              <p14:nvPr/>
            </p14:nvContentPartPr>
            <p14:xfrm>
              <a:off x="4950411" y="3861771"/>
              <a:ext cx="3466800" cy="71280"/>
            </p14:xfrm>
          </p:contentPart>
        </mc:Choice>
        <mc:Fallback>
          <p:pic>
            <p:nvPicPr>
              <p:cNvPr id="71" name="Ink 70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933131" y="3841971"/>
                <a:ext cx="3493800" cy="10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73" name="Ink 72"/>
              <p14:cNvContentPartPr/>
              <p14:nvPr/>
            </p14:nvContentPartPr>
            <p14:xfrm>
              <a:off x="6879651" y="3246891"/>
              <a:ext cx="87120" cy="2555280"/>
            </p14:xfrm>
          </p:contentPart>
        </mc:Choice>
        <mc:Fallback>
          <p:pic>
            <p:nvPicPr>
              <p:cNvPr id="73" name="Ink 72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868131" y="3229611"/>
                <a:ext cx="119880" cy="258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84" name="Ink 83"/>
              <p14:cNvContentPartPr/>
              <p14:nvPr/>
            </p14:nvContentPartPr>
            <p14:xfrm>
              <a:off x="7133451" y="3355971"/>
              <a:ext cx="549360" cy="330480"/>
            </p14:xfrm>
          </p:contentPart>
        </mc:Choice>
        <mc:Fallback>
          <p:pic>
            <p:nvPicPr>
              <p:cNvPr id="84" name="Ink 83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7114011" y="3335091"/>
                <a:ext cx="578880" cy="36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89" name="Ink 88"/>
              <p14:cNvContentPartPr/>
              <p14:nvPr/>
            </p14:nvContentPartPr>
            <p14:xfrm>
              <a:off x="7335411" y="3386931"/>
              <a:ext cx="1627560" cy="2780640"/>
            </p14:xfrm>
          </p:contentPart>
        </mc:Choice>
        <mc:Fallback>
          <p:pic>
            <p:nvPicPr>
              <p:cNvPr id="89" name="Ink 88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7318491" y="3366771"/>
                <a:ext cx="1653480" cy="282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92" name="Ink 91"/>
              <p14:cNvContentPartPr/>
              <p14:nvPr/>
            </p14:nvContentPartPr>
            <p14:xfrm>
              <a:off x="7936611" y="3340131"/>
              <a:ext cx="52920" cy="2014560"/>
            </p14:xfrm>
          </p:contentPart>
        </mc:Choice>
        <mc:Fallback>
          <p:pic>
            <p:nvPicPr>
              <p:cNvPr id="92" name="Ink 91"/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7915731" y="3323931"/>
                <a:ext cx="94320" cy="204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01" name="Ink 100"/>
              <p14:cNvContentPartPr/>
              <p14:nvPr/>
            </p14:nvContentPartPr>
            <p14:xfrm>
              <a:off x="2987691" y="3403491"/>
              <a:ext cx="3242160" cy="2030400"/>
            </p14:xfrm>
          </p:contentPart>
        </mc:Choice>
        <mc:Fallback>
          <p:pic>
            <p:nvPicPr>
              <p:cNvPr id="101" name="Ink 100"/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2969691" y="3382611"/>
                <a:ext cx="3281040" cy="207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08" name="Ink 107"/>
              <p14:cNvContentPartPr/>
              <p14:nvPr/>
            </p14:nvContentPartPr>
            <p14:xfrm>
              <a:off x="5125371" y="3270651"/>
              <a:ext cx="1315080" cy="554040"/>
            </p14:xfrm>
          </p:contentPart>
        </mc:Choice>
        <mc:Fallback>
          <p:pic>
            <p:nvPicPr>
              <p:cNvPr id="108" name="Ink 107"/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5106651" y="3255531"/>
                <a:ext cx="1346400" cy="58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112" name="Ink 111"/>
              <p14:cNvContentPartPr/>
              <p14:nvPr/>
            </p14:nvContentPartPr>
            <p14:xfrm>
              <a:off x="5296731" y="3990291"/>
              <a:ext cx="1050120" cy="924480"/>
            </p14:xfrm>
          </p:contentPart>
        </mc:Choice>
        <mc:Fallback>
          <p:pic>
            <p:nvPicPr>
              <p:cNvPr id="112" name="Ink 111"/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5282331" y="3981651"/>
                <a:ext cx="1085400" cy="94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115" name="Ink 114"/>
              <p14:cNvContentPartPr/>
              <p14:nvPr/>
            </p14:nvContentPartPr>
            <p14:xfrm>
              <a:off x="7971531" y="5220411"/>
              <a:ext cx="61560" cy="1299240"/>
            </p14:xfrm>
          </p:contentPart>
        </mc:Choice>
        <mc:Fallback>
          <p:pic>
            <p:nvPicPr>
              <p:cNvPr id="115" name="Ink 114"/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7953891" y="5203491"/>
                <a:ext cx="100440" cy="133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124" name="Ink 123"/>
              <p14:cNvContentPartPr/>
              <p14:nvPr/>
            </p14:nvContentPartPr>
            <p14:xfrm>
              <a:off x="5024931" y="2490531"/>
              <a:ext cx="883080" cy="190080"/>
            </p14:xfrm>
          </p:contentPart>
        </mc:Choice>
        <mc:Fallback>
          <p:pic>
            <p:nvPicPr>
              <p:cNvPr id="124" name="Ink 123"/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5010531" y="2469291"/>
                <a:ext cx="918360" cy="22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125" name="Ink 124"/>
              <p14:cNvContentPartPr/>
              <p14:nvPr/>
            </p14:nvContentPartPr>
            <p14:xfrm>
              <a:off x="511251" y="2852691"/>
              <a:ext cx="567720" cy="345240"/>
            </p14:xfrm>
          </p:contentPart>
        </mc:Choice>
        <mc:Fallback>
          <p:pic>
            <p:nvPicPr>
              <p:cNvPr id="125" name="Ink 124"/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496131" y="2835411"/>
                <a:ext cx="592920" cy="37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157" name="Ink 156"/>
              <p14:cNvContentPartPr/>
              <p14:nvPr/>
            </p14:nvContentPartPr>
            <p14:xfrm>
              <a:off x="257451" y="4307811"/>
              <a:ext cx="7153920" cy="2169360"/>
            </p14:xfrm>
          </p:contentPart>
        </mc:Choice>
        <mc:Fallback>
          <p:pic>
            <p:nvPicPr>
              <p:cNvPr id="157" name="Ink 156"/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242331" y="4286931"/>
                <a:ext cx="7189560" cy="220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167" name="Ink 166"/>
              <p14:cNvContentPartPr/>
              <p14:nvPr/>
            </p14:nvContentPartPr>
            <p14:xfrm>
              <a:off x="2719491" y="6188811"/>
              <a:ext cx="21600" cy="148680"/>
            </p14:xfrm>
          </p:contentPart>
        </mc:Choice>
        <mc:Fallback>
          <p:pic>
            <p:nvPicPr>
              <p:cNvPr id="167" name="Ink 166"/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2707251" y="6176571"/>
                <a:ext cx="51480" cy="17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168" name="Ink 167"/>
              <p14:cNvContentPartPr/>
              <p14:nvPr/>
            </p14:nvContentPartPr>
            <p14:xfrm>
              <a:off x="2727771" y="6104211"/>
              <a:ext cx="23400" cy="56880"/>
            </p14:xfrm>
          </p:contentPart>
        </mc:Choice>
        <mc:Fallback>
          <p:pic>
            <p:nvPicPr>
              <p:cNvPr id="168" name="Ink 167"/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2714091" y="6088371"/>
                <a:ext cx="47160" cy="8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169" name="Ink 168"/>
              <p14:cNvContentPartPr/>
              <p14:nvPr/>
            </p14:nvContentPartPr>
            <p14:xfrm>
              <a:off x="2855211" y="6158571"/>
              <a:ext cx="136080" cy="201960"/>
            </p14:xfrm>
          </p:contentPart>
        </mc:Choice>
        <mc:Fallback>
          <p:pic>
            <p:nvPicPr>
              <p:cNvPr id="169" name="Ink 168"/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2835051" y="6147411"/>
                <a:ext cx="177480" cy="22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170" name="Ink 169"/>
              <p14:cNvContentPartPr/>
              <p14:nvPr/>
            </p14:nvContentPartPr>
            <p14:xfrm>
              <a:off x="3031971" y="6017451"/>
              <a:ext cx="114480" cy="289080"/>
            </p14:xfrm>
          </p:contentPart>
        </mc:Choice>
        <mc:Fallback>
          <p:pic>
            <p:nvPicPr>
              <p:cNvPr id="170" name="Ink 169"/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3019371" y="5999451"/>
                <a:ext cx="147960" cy="32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171" name="Ink 170"/>
              <p14:cNvContentPartPr/>
              <p14:nvPr/>
            </p14:nvContentPartPr>
            <p14:xfrm>
              <a:off x="3089571" y="6164331"/>
              <a:ext cx="285840" cy="109800"/>
            </p14:xfrm>
          </p:contentPart>
        </mc:Choice>
        <mc:Fallback>
          <p:pic>
            <p:nvPicPr>
              <p:cNvPr id="171" name="Ink 170"/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3076971" y="6143451"/>
                <a:ext cx="316800" cy="15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172" name="Ink 171"/>
              <p14:cNvContentPartPr/>
              <p14:nvPr/>
            </p14:nvContentPartPr>
            <p14:xfrm>
              <a:off x="3413211" y="6148851"/>
              <a:ext cx="214560" cy="274680"/>
            </p14:xfrm>
          </p:contentPart>
        </mc:Choice>
        <mc:Fallback>
          <p:pic>
            <p:nvPicPr>
              <p:cNvPr id="172" name="Ink 171"/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3401331" y="6128331"/>
                <a:ext cx="244080" cy="305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430588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0" name="Ink 9"/>
              <p14:cNvContentPartPr/>
              <p14:nvPr/>
            </p14:nvContentPartPr>
            <p14:xfrm>
              <a:off x="154491" y="244491"/>
              <a:ext cx="8731440" cy="5091480"/>
            </p14:xfrm>
          </p:contentPart>
        </mc:Choice>
        <mc:Fallback>
          <p:pic>
            <p:nvPicPr>
              <p:cNvPr id="10" name="Ink 9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3971" y="230091"/>
                <a:ext cx="8769240" cy="5126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73511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4983</TotalTime>
  <Words>13</Words>
  <Application>Microsoft Office PowerPoint</Application>
  <PresentationFormat>On-screen Show (4:3)</PresentationFormat>
  <Paragraphs>3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Digital Electronics (EE221)</vt:lpstr>
      <vt:lpstr>PowerPoint Presentation</vt:lpstr>
      <vt:lpstr>PowerPoint Presentation</vt:lpstr>
      <vt:lpstr>CMOS Inverter: Steady State Response</vt:lpstr>
      <vt:lpstr>CMOS Inverter: Transient Response </vt:lpstr>
      <vt:lpstr>PowerPoint Presentation</vt:lpstr>
      <vt:lpstr>PowerPoint Presentation</vt:lpstr>
      <vt:lpstr>PowerPoint Presentation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Electronics (EE221)</dc:title>
  <dc:creator>Dipankar Saha</dc:creator>
  <cp:lastModifiedBy>Dipankar Saha</cp:lastModifiedBy>
  <cp:revision>302</cp:revision>
  <dcterms:created xsi:type="dcterms:W3CDTF">2011-08-02T14:42:34Z</dcterms:created>
  <dcterms:modified xsi:type="dcterms:W3CDTF">2011-10-07T07:19:44Z</dcterms:modified>
</cp:coreProperties>
</file>