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25D22-71DE-4BA5-AF4B-EB997977957C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8-16T11:17:51.0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DE9FBA-375A-413C-9318-651A83499F50}" emma:medium="tactile" emma:mode="ink">
          <msink:context xmlns:msink="http://schemas.microsoft.com/ink/2010/main" type="writingRegion" rotatedBoundingBox="8538,9430 14952,9131 15013,10435 8599,10734"/>
        </emma:interpretation>
      </emma:emma>
    </inkml:annotationXML>
    <inkml:traceGroup>
      <inkml:annotationXML>
        <emma:emma xmlns:emma="http://www.w3.org/2003/04/emma" version="1.0">
          <emma:interpretation id="{58584F30-6081-46AF-BEA9-CE015DB425D6}" emma:medium="tactile" emma:mode="ink">
            <msink:context xmlns:msink="http://schemas.microsoft.com/ink/2010/main" type="paragraph" rotatedBoundingBox="8538,9430 14952,9131 15013,10435 8599,10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26915D-91FB-44A7-8610-5CA087FD4650}" emma:medium="tactile" emma:mode="ink">
              <msink:context xmlns:msink="http://schemas.microsoft.com/ink/2010/main" type="line" rotatedBoundingBox="8538,9430 14952,9131 15013,10435 8599,10734"/>
            </emma:interpretation>
          </emma:emma>
        </inkml:annotationXML>
        <inkml:traceGroup>
          <inkml:annotationXML>
            <emma:emma xmlns:emma="http://www.w3.org/2003/04/emma" version="1.0">
              <emma:interpretation id="{5F29CC24-4E4C-49C9-8CC4-2C2A7517C4F3}" emma:medium="tactile" emma:mode="ink">
                <msink:context xmlns:msink="http://schemas.microsoft.com/ink/2010/main" type="inkWord" rotatedBoundingBox="8538,9430 13173,9214 13234,10518 8599,10734"/>
              </emma:interpretation>
              <emma:one-of disjunction-type="recognition" id="oneOf0">
                <emma:interpretation id="interp0" emma:lang="en-US" emma:confidence="1">
                  <emma:literal>Lecture</emma:literal>
                </emma:interpretation>
                <emma:interpretation id="interp1" emma:lang="en-US" emma:confidence="0">
                  <emma:literal>lecture</emma:literal>
                </emma:interpretation>
                <emma:interpretation id="interp2" emma:lang="en-US" emma:confidence="0">
                  <emma:literal>Retune</emma:literal>
                </emma:interpretation>
                <emma:interpretation id="interp3" emma:lang="en-US" emma:confidence="0">
                  <emma:literal>Detune</emma:literal>
                </emma:interpretation>
                <emma:interpretation id="interp4" emma:lang="en-US" emma:confidence="0">
                  <emma:literal>retune</emma:literal>
                </emma:interpretation>
              </emma:one-of>
            </emma:emma>
          </inkml:annotationXML>
          <inkml:trace contextRef="#ctx0" brushRef="#br0">79 31 9159,'5'-20'4515,"-5"20"-129,3-16-129,-3 16-129,0 0-2451,0 0-516,0 0-387,0 0-129,0 0-129,-5 25-258,0-5 129,3 12 0,-3 0-258,3 16 259,-5 3-388,3 6 0,-3 2 0,0 3 0,2-1 0,-2 1 0,-1-7 0,3-5 0,0-7 0,1-6 0,2-7 0,2-9 0,0-3 0,0-18 0,0 22 0,0-22 0,0 0 0,9 17 0,-9-17 0,18 11 0,-18-11 0,32 9 0,-9-7 0,6-2 0,4 2 0,8-2 0,4 0 0,5 0 0,-1 0 0,1 0 0,0 0 0,-4 0 0,-3 0 0,-6 0 0,-5 0 0,-7 0 0,-5 1 0,-4-1 0,-16 0 0,16 0 0,-16 0 0,0 0-2452,0 0-2192,0 0-387,2-10 129,-2 10-387</inkml:trace>
          <inkml:trace contextRef="#ctx0" brushRef="#br0" timeOffset="620.0355">883 568 15222,'23'-13'4644,"3"8"-387,-26 5 129,18-7-3354,7 7-129,-7 0-387,9 0-129,-3 0-129,3 0 0,-2 0 0,0 0 0,-2-5-129,-2-1 0,-5-4 1,0 1-130,-16 9 0,18-29 0,-14 13 0,-2 0 0,-2-1 0,0 17 0,-25-27 0,2 16 0,-2 6 0,-4 3 0,-1 2 0,-4 4 0,2 10 0,-2 4 0,2 5 0,4 2 0,1 3 0,2 2 0,4-1 0,7 1 0,7-1 0,7-1 0,1-1 0,15-4 0,7 0 0,9-5 0,4-1 0,3-8-259,7 2-257,-1-11-387,14 5-774,-15-10-1290,9-6-1677,1-3 258,-1-7-387,1-1 129</inkml:trace>
          <inkml:trace contextRef="#ctx0" brushRef="#br0" timeOffset="877.0501">1626 552 13287,'13'-41'4644,"-17"25"-387,-14 5 258,-16-5-2193,17 16-774,-19-1-645,13 1-258,-7 7-258,7 7-128,-2 4-259,5 3 0,4 4 0,5 2 0,6 3 0,5 0 0,5 0 0,13-3 0,7-2 0,7-7 0,11-2-388,0-11-257,13 8-774,-13-13-2193,12-6-1032,-3-5 258,-1-5-516,1-1 129</inkml:trace>
          <inkml:trace contextRef="#ctx0" brushRef="#br0" timeOffset="1427.0817">1937 353 11739,'9'-13'4386,"13"13"-258,3 0-129,8 0-774,8 0-2838,5 7-1161,6-1-2967,-2-6 0,9 0-645,-8-4 258</inkml:trace>
          <inkml:trace contextRef="#ctx0" brushRef="#br0" timeOffset="1204.0689">2348-346 18705,'-14'-16'4902,"-7"-6"-258,21 22-128,0 0-4516,-18 7 0,16 24 0,-5 6 0,2 18 0,-2 14 0,-1 13 0,1 7 0,2 2 0,3 0 0,2-6 0,0-7 0,0-14 0,4-7 0,-1-14 0,8-2 0,-11-22 0,14 1-4516,-14-20-257,0 20 0,0-20-387</inkml:trace>
          <inkml:trace contextRef="#ctx0" brushRef="#br0" timeOffset="2288.1309">2688 242 17544,'20'-3'4386,"-20"3"387,12 23-387,-5 5-3741,-7-1 0,6 12-257,-5 0-388,3 4 0,-1 2 0,1-5 0,3 0 0,2-7 0,3-2 0,4-6 0,2-6 0,0-6 0,3-8 0,1-5 0,1-2 0,2-14 0,0-5 0,-2-6 0,0-7 0,-2 0 0,-1-3 0,-2 3 0,-6 4 0,-1 5 0,-6 6 0,-5 19 0,9-18 0,-9 18-130,0 0 130,18 23 0,-8-2-129,3 4 129,1 0 129,6 4-129,-3-3 130,5-1-130,-4-5 0,3-2 0,0-8 0,2-1 0,-1-9 0,1 0 0,-2-5 0,-1-9 0,-2-8 0,-1-5 0,-4-3 0,-6-5 0,-5-1 0,-2-3 0,-4 3 0,-8 4 0,-1 7 0,-1 2 0,2 7 0,12 16-259,-24-10 130,24 10-129,0 0 0,0 0 129,-8 14 0,8-14 0,0 0 129,16 19 129,-16-19 0,32 9 129,-13-9 0,8 0 0,-1 0 1,3 0-259,-2-3 0,1 3 0,-3 0 0,0 0 0,-4 5 0,1 8 0,-5 1 0,1 7 0,-2 0 0,-2 6 0,1 2 0,-5-3 0,5 10 0,-15-15-1936,7 8-2579,0-6-258,5 0 0,1-7-258</inkml:trace>
          <inkml:trace contextRef="#ctx0" brushRef="#br0" timeOffset="2691.154">4212 527 18447,'24'-20'4644,"-24"20"0,28-10-258,-3 8-3740,-9-10-646,11 3 0,-6-6 0,0 3 0,-5-4 0,-16 16 0,22-27 0,-22 27 0,0-23 0,0 23 0,-34-9 0,5 9 0,-1 4 0,-7 6 0,-1 8 0,-1 5 0,2 8 0,7 1 0,7 3 0,10 4 0,13-1 0,6 1 0,15-2 0,16-1 0,8-6 0,8-3 0,4-4 0,2-9 0,-1-1 0,-11-15-646,2 2-3998,-6-11-258,-4-1 0,-3-6-129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47:33.7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62A07D0-1760-42A7-91EF-C8C545A980D5}" emma:medium="tactile" emma:mode="ink">
          <msink:context xmlns:msink="http://schemas.microsoft.com/ink/2010/main" type="inkDrawing" rotatedBoundingBox="5402,4609 5582,5723 5554,5728 5374,4614" semanticType="callout" shapeName="Other">
            <msink:sourceLink direction="with" ref="{B1C8109B-4F3D-4252-80CD-D3A47B59FD39}"/>
          </msink:context>
        </emma:interpretation>
      </emma:emma>
    </inkml:annotationXML>
    <inkml:trace contextRef="#ctx0" brushRef="#br0">3591 3843 11094,'11'-18'4515,"-11"18"-258,0 0 0,0 0-2193,0 0-774,0 0-387,0 0-129,0 18 0,7 5-258,-3 2 0,3 10 0,0 3-129,4 10 0,-4 3 0,2 8-257,-4 3-130,2 8 0,0-3 0,2 4 0,0 1 0,2-7 0,-1-1 0,3-7 0,-1-5 0,-1-6 0,0-5 0,-2-5 0,-2-6 0,-2-5 0,-1-4 0,-3-5 0,-1-16 0,4 21 0,-4-21 0,0 0 0,0 0 0,0 0-775,0 0-1805,0 0-2193,-13 2-129,13-2-258,-17-14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47:41.4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04D7EB9-C81A-466C-8EC5-A7742AF7449C}" emma:medium="tactile" emma:mode="ink">
          <msink:context xmlns:msink="http://schemas.microsoft.com/ink/2010/main" type="inkDrawing" rotatedBoundingBox="8051,6457 9215,6369 9218,6408 8054,6496" shapeName="Other"/>
        </emma:interpretation>
      </emma:emma>
    </inkml:annotationXML>
    <inkml:trace contextRef="#ctx0" brushRef="#br0">6261 5711 9159,'36'-20'4257,"-36"20"0,36-13-129,-3 13-1935,-8-5-387,27 5-645,-9 0-129,22 0-387,-2-2 0,15 2-129,-5-3-129,9-1 0,-6-5 0,2 2-129,-5-2 0,-2 4 0,-8-2-129,-6 0 0,-9 1 0,-11 6 0,-7-3-129,-8 3 129,-22 0-129,23 0 0,-23 0-129,0 0-129,0 0-258,0 0-1290,0 0-2709,-6-16-258,6 16 0,-32-9-387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47:56.7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39E4B52-76B2-4023-8CDE-A4E67E25226A}" emma:medium="tactile" emma:mode="ink">
          <msink:context xmlns:msink="http://schemas.microsoft.com/ink/2010/main" type="inkDrawing" rotatedBoundingBox="8519,4051 8791,6753 8711,6761 8439,4060" semanticType="callout" shapeName="Other">
            <msink:sourceLink direction="with" ref="{123CBAA2-19A4-46EF-9F76-DEB859151D07}"/>
          </msink:context>
        </emma:interpretation>
      </emma:emma>
    </inkml:annotationXML>
    <inkml:trace contextRef="#ctx0" brushRef="#br0">6662 3382 9288,'5'-28'4386,"-5"28"129,0-24-258,-4 5-1419,4 19-1032,-8-18-387,8 18-516,0 0 0,0 0-387,-9-19 0,9 19-258,0 0 0,0 0 0,5 21-129,2 4 0,2 1-129,2 12 258,-1 1-128,3 11-130,-1-2 0,-1 5 0,-4-3 0,2 2 0,0-1 0,-2 2 0,0 3 0,4 2 0,-2 5 0,1 6 0,-1 2 0,2 13 0,0 3 0,-1 2 0,-1 2 0,2-1 0,-2-3 0,-2-5 0,2-3 0,-2-8 0,-2-6 0,0 0 0,1-7 0,-4 1 0,1-2 0,-1 2 0,-2-1 0,2-1 0,-2 0 0,1 0 0,-1 0 0,2-2 0,-2-2 0,2-1 0,0-6 0,0 1 0,-2-7 0,0-2 0,1-8 0,-1-3 0,2-4 0,0-5 0,-2-18 0,2 23 0,-2-23 0,0 0 0,0 0 0,7 16 0,-7-16 0,0 0 0,0 0 0,0 0 0,0 0 0,0 0-4387,0 0-773,0 0-258,-11-13-129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47:55.3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76D2122-2052-4E76-B370-044ACFB8A15B}" emma:medium="tactile" emma:mode="ink">
          <msink:context xmlns:msink="http://schemas.microsoft.com/ink/2010/main" type="inkDrawing" rotatedBoundingBox="2399,7912 3053,8064 2906,8694 2252,8542" semanticType="enclosure" shapeName="Other">
            <msink:destinationLink direction="with" ref="{2D456BAF-72A5-422F-A934-3632252C1D43}"/>
          </msink:context>
        </emma:interpretation>
      </emma:emma>
    </inkml:annotationXML>
    <inkml:trace contextRef="#ctx0" brushRef="#br0">879 7299 12642,'-62'-25'4644,"28"20"-258,-4 1 258,-10-5-2709,23 15-645,-14 1-387,16 16-258,-7 0-129,12 11-258,2 3 0,7 8 0,6 3-129,3 3-129,10 4 129,10-1-129,10-1 0,8-7 0,6-5 130,8-10-130,1-10 0,6-9 0,1-12 0,1-14 0,-6-14 0,-4-6 0,-8-11 0,-4-3 0,-12-7 0,-8-4 0,-15 1 0,-4-1 0,-14 2 0,-9 6 0,-9 8 0,-11 4 0,6 21 0,-17 0-3355,13 15-1676,-3 3-129,12 3-387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47:04.67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425A1E2-70E4-49EA-8142-F68CAD1CAD7D}" emma:medium="tactile" emma:mode="ink">
          <msink:context xmlns:msink="http://schemas.microsoft.com/ink/2010/main" type="writingRegion" rotatedBoundingBox="1429,800 23373,317 23715,15858 1771,16341"/>
        </emma:interpretation>
      </emma:emma>
    </inkml:annotationXML>
    <inkml:traceGroup>
      <inkml:annotationXML>
        <emma:emma xmlns:emma="http://www.w3.org/2003/04/emma" version="1.0">
          <emma:interpretation id="{C613AC53-37AF-48D5-A14F-0DFD7BF2C8CA}" emma:medium="tactile" emma:mode="ink">
            <msink:context xmlns:msink="http://schemas.microsoft.com/ink/2010/main" type="paragraph" rotatedBoundingBox="1805,483 18373,746 18336,3066 1768,28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FB0231-7DCC-42C2-B309-F939EF7D7098}" emma:medium="tactile" emma:mode="ink">
              <msink:context xmlns:msink="http://schemas.microsoft.com/ink/2010/main" type="line" rotatedBoundingBox="1805,483 18373,746 18336,3066 1768,2802"/>
            </emma:interpretation>
          </emma:emma>
        </inkml:annotationXML>
        <inkml:traceGroup>
          <inkml:annotationXML>
            <emma:emma xmlns:emma="http://www.w3.org/2003/04/emma" version="1.0">
              <emma:interpretation id="{409A7664-1DD0-4359-8AB8-16BD850D44C7}" emma:medium="tactile" emma:mode="ink">
                <msink:context xmlns:msink="http://schemas.microsoft.com/ink/2010/main" type="inkWord" rotatedBoundingBox="1801,777 4551,821 4532,2007 1782,1964"/>
              </emma:interpretation>
              <emma:one-of disjunction-type="recognition" id="oneOf0">
                <emma:interpretation id="interp0" emma:lang="en-US" emma:confidence="1">
                  <emma:literal>Pass</emma:literal>
                </emma:interpretation>
                <emma:interpretation id="interp1" emma:lang="en-US" emma:confidence="0">
                  <emma:literal>Puss</emma:literal>
                </emma:interpretation>
                <emma:interpretation id="interp2" emma:lang="en-US" emma:confidence="0">
                  <emma:literal>Pas</emma:literal>
                </emma:interpretation>
                <emma:interpretation id="interp3" emma:lang="en-US" emma:confidence="0">
                  <emma:literal>pass</emma:literal>
                </emma:interpretation>
                <emma:interpretation id="interp4" emma:lang="en-US" emma:confidence="0">
                  <emma:literal>Pus</emma:literal>
                </emma:interpretation>
              </emma:one-of>
            </emma:emma>
          </inkml:annotationXML>
          <inkml:trace contextRef="#ctx0" brushRef="#br0">277-9749 6321,'0'-28'4644,"0"-6"-387,0 34 0,20-11-1935,-20 11-774,43-16-516,-19 5-129,17 11-258,-1-9-129,11 9 0,-3-1-129,5 1 0,-1 1-129,3 8-129,-3 0 129,-2 7-129,-8 0 0,-4 2-129,-8 3 129,-7 6 0,-11 0 0,-6 5 0,-10-2 0,-14 4 129,-12 0-129,-7-1 129,-8-1 0,-6-1-129,-6-5 129,-7-2-258,0-5 129,-2-5-129,2 1 0,0-8-258,5 2-258,-1-9-1290,13 0-2838,7 5 0,13 0-516,9 2 0</inkml:trace>
          <inkml:trace contextRef="#ctx0" brushRef="#br0" timeOffset="-452.4008">242-9824 7869,'0'0'4644,"0"0"0,0 9-258,0-9-2451,0 30-387,0-10-258,9 19-258,-8 0-387,8 15-129,-3-1 0,1 11-129,-2-2-129,2 6 0,-1-2-129,1 1 0,-2-3 0,2 0 0,0-5-129,0-6 0,-1-5 0,-1-7 0,0-5 0,-1-9 0,1-8-258,-5-19 0,2 25-129,-2-25-645,0 0-1161,0 0-2580,0-14 129,-2-11-258,-1-5-258</inkml:trace>
          <inkml:trace contextRef="#ctx0" brushRef="#br0" timeOffset="889.2016">1115-9196 11997,'-19'-28'4644,"19"28"-129,-24-13-645,5 1-2451,19 12-516,-23 0-387,23 0-258,-25 19-129,12 1 0,-1 7-129,3 5-129,3 7 129,-1 4-129,5 1 129,4 0 0,0 1-129,4-4 129,8-6 0,1-3-129,3-8 129,1-7 0,3-8 0,1-5 0,1-4 0,-1-6 0,-1-11 258,1-6-129,-3-9 129,3 0 0,-7-6 129,0 6-129,-3-5 129,0 8-129,-6 3 129,1 8-129,-6 18 0,5-18-129,-5 18 0,0 0-129,0 0 0,7 9-129,-7-9 129,18 32-129,-2-9 129,0 2 0,5 7-129,0 2 0,3 3-129,-7-3-129,6 3-387,-12-19-1290,7 7-2709,-4-7 129,4-6-516,2-6 0</inkml:trace>
          <inkml:trace contextRef="#ctx0" brushRef="#br0" timeOffset="1357.2023">2045-9134 10191,'-46'-49'4902,"14"31"-129,0 4-258,-5-2-1677,12 16-1935,-11 0-258,10 0-258,-3 10-258,8 3 0,3-1-258,4 4 0,5 2 0,5 2 0,4 1 0,6 0 0,13 1 0,6 1 129,9 2-129,7 1 129,7 1-129,2 1 129,3 3 0,-1-5 0,-4-1-129,-6 0 129,-8-5 129,-9-1-129,-7-4 258,-18-15-129,3 23 129,-3-23 129,-26 21-129,-5-10 129,-9-4-129,-5 2 0,-5-6 0,-3 3 0,0-6-129,1 0 0,6 0 0,3-8-258,9 1-129,4-5-258,14 12-1548,0-9-2709,16 9 129,-18-14-645,18 14 0</inkml:trace>
          <inkml:trace contextRef="#ctx0" brushRef="#br0" timeOffset="1825.2032">2705-9125 12900,'-28'-23'4644,"8"20"-258,-1 3-129,-7-2-3483,10 2-516,-2 5 0,4 4-258,16-9-129,-23 21 0,23-21 0,-7 29 0,7-11 0,5 0 129,9 5-129,6 2 129,1 1 129,8 3 0,1-3-129,4 3 129,0-2 0,-1-1 129,-1-4-129,-1 1-129,-5-4 258,-4-1-129,-6-4 258,-4 4 0,-12-18 0,0 27 0,-10-18 0,-8 3 129,-12-5-129,-3 4-129,-6-4 0,-3-3-258,-3 1 0,-1-5-387,3 3-387,-8-3-3870,15 0-258,4 0 0,9-5-516</inkml:trace>
        </inkml:traceGroup>
        <inkml:traceGroup>
          <inkml:annotationXML>
            <emma:emma xmlns:emma="http://www.w3.org/2003/04/emma" version="1.0">
              <emma:interpretation id="{6FB058CF-7EB6-4290-B0E4-05CD38A5C684}" emma:medium="tactile" emma:mode="ink">
                <msink:context xmlns:msink="http://schemas.microsoft.com/ink/2010/main" type="inkWord" rotatedBoundingBox="4984,533 12151,647 12129,2047 4962,1933"/>
              </emma:interpretation>
              <emma:one-of disjunction-type="recognition" id="oneOf1">
                <emma:interpretation id="interp5" emma:lang="en-US" emma:confidence="0">
                  <emma:literal>Transistor</emma:literal>
                </emma:interpretation>
                <emma:interpretation id="interp6" emma:lang="en-US" emma:confidence="0">
                  <emma:literal>transistor</emma:literal>
                </emma:interpretation>
                <emma:interpretation id="interp7" emma:lang="en-US" emma:confidence="0">
                  <emma:literal>transistors</emma:literal>
                </emma:interpretation>
                <emma:interpretation id="interp8" emma:lang="en-US" emma:confidence="0">
                  <emma:literal>Transistors</emma:literal>
                </emma:interpretation>
                <emma:interpretation id="interp9" emma:lang="en-US" emma:confidence="0">
                  <emma:literal>transistor'</emma:literal>
                </emma:interpretation>
              </emma:one-of>
            </emma:emma>
          </inkml:annotationXML>
          <inkml:trace contextRef="#ctx0" brushRef="#br0" timeOffset="2542.8045">3328-9733 10449,'0'0'4515,"0"0"0,19 0-129,22 4-2967,-10-4-387,24 5 0,-2-5-258,17 9-129,1-9-129,14 7 0,4-7-129,7 0-129,-2-2 0,1-1 0,-10-5-129,-7 1-129,-10-2-129,-15 1-258,-10 8-387,-43 0-3741,23-6-387,-23 6-129,-16-3-129</inkml:trace>
          <inkml:trace contextRef="#ctx0" brushRef="#br0" timeOffset="2870.4051">3872-9669 12513,'-19'16'4902,"12"11"-129,7-8-129,0 15-3225,1-5-516,10 19-129,-6 1 0,6 10-516,0 2 129,1 4-258,-1-1 0,1-1-129,1-1 0,-3-7 0,1-5 0,0-4 129,-1-5-129,-3-7 0,1-2-258,-7-9 0,5 2-387,-6-25-645,3 25-3354,-3-25-387,-1 21-129,1-21-129</inkml:trace>
          <inkml:trace contextRef="#ctx0" brushRef="#br0" timeOffset="3759.6065">4447-8765 9030,'18'1'4773,"-18"-1"129,17 0-387,-1 4-2064,-14-13-774,19 9-387,-12-16-387,13 5-258,-8-12-129,6 2 0,-8-11-129,0 0-129,-6-7 0,-3-2-129,-3 0-129,-1-2-129,-8 4 0,-7 0-129,0 11 0,-6-1-258,3 13 0,-6-2 0,5 15-129,-8-3-129,12 8-129,-11 0 0,27-2-129,-30 20 0,26-3 129,4-17 0,-7 20 516,7-20 258,0 0 387,27 16 258,-11-16 129,14 0 258,-9-2-129,15 2 129,-11-9-129,9 7-129,-9-6 0,3 6-129,-8-5-129,1 7 129,-21 0-129,30 0 0,-30 0-129,27 7 129,-27-7-258,28 23 129,-10-7-129,2 7 0,-2 2 0,1 9 0,-1 1-258,-2 4 129,-2 8-258,-3-6-258,-1 8-258,-10-15-1161,2 11-2838,-2-10-129,0-1-387,0-7-129</inkml:trace>
          <inkml:trace contextRef="#ctx0" brushRef="#br0" timeOffset="4243.2073">5598-9110 12513,'-56'-57'5031,"24"37"-387,-5 4 258,16 16-3354,-18-5-645,14 5-258,-6 7-258,7 12-258,-3 5 0,6 4 0,3 8-129,4 3 0,3 5-129,2 1 129,5-1-258,4-1 129,0 0-129,6-10 0,6-1 0,-1-10 0,7-6 129,-2-11 0,5-3 0,2-4 258,-2-12 0,4-4 129,-7-7 129,7 2 129,-9-4-129,5 6 129,-8-2-129,3 10 0,-16 13-129,23-17-129,-23 17 0,32 0-129,-14 5-129,0 9 0,3 6-258,-1-4-129,4 9-387,-24-25-1419,34 26-2580,-16-19-129,9 1-258,-2-8 129</inkml:trace>
          <inkml:trace contextRef="#ctx0" brushRef="#br0" timeOffset="4617.6081">5950-9125 14319,'-7'-16'4902,"1"0"-258,6 16 129,0 0-3741,6 11-516,4 9-129,-4-3-129,4 8 0,-1 6-129,0 2-258,-2 3-129,-1-6 129,-1-1-258,-3-10 129,5 3 0,-7-22 0,0 0 258,23 1 0,-12-15 387,3-7-129,-2-10 258,8 1-129,-4-7 129,3 7-129,-3-2 0,2 10-258,0 6 130,2 7-259,-1 9 0,3 7 0,-3 15 0,2 8-130,1 9-257,-6 2-129,7 16-645,-20-12-3096,17 4-774,-4-8-129,16-5-129</inkml:trace>
          <inkml:trace contextRef="#ctx0" brushRef="#br0" timeOffset="5101.209">7284-9271 9159,'-78'-3'4386,"42"3"0,0 5-516,4 1-1419,9 10-1806,-2-4-387,8 8-258,4-4 0,4 3 0,9 1 0,0-1 0,16 3 0,7 1 129,8 0 0,8 4 129,5-2 0,8 7 0,-2-6 0,3 6 129,-8-7-129,-3 2 129,-13-8-129,-6 5 0,-14-7 0,-9 1 129,0-18-129,-29 29 0,-1-19 0,-4 3 0,-9-6 129,1 0-129,-4-7 0,3 0-129,-2 0 129,4-7-129,1-6 0,4 1-129,2-1-129,2-3-129,11 8-387,-8-19-2064,29 27-2193,-25-25 129,25 25-387,0-23-129</inkml:trace>
          <inkml:trace contextRef="#ctx0" brushRef="#br0" timeOffset="5491.2096">7576-9297 14706,'-20'-71'4773,"15"51"-387,5 20-387,0 0-5805,7 9-2580,7 9-129,6 5-387,8 2-129</inkml:trace>
          <inkml:trace contextRef="#ctx0" brushRef="#br0" timeOffset="5319.6094">7645-9142 14448,'25'1'4902,"-25"-1"-129,19 38-129,-15-12-3741,14 15-258,-9 2-387,5 1-387,6 15-1032,-19-14-3354,14-3-387,-7-11-129,3-7-258</inkml:trace>
          <inkml:trace contextRef="#ctx0" brushRef="#br0" timeOffset="5865.6103">8278-9160 12384,'0'0'4773,"-25"0"-645,2 3 258,2 8-3870,-8 0-129,5 3-258,0 0-129,7 0-129,17-14 129,-13 27 0,13-27 0,14 30 129,8-15 129,6 4 0,1-1 129,8 9 129,-5-8-129,5 11 129,-6-8-129,-1 6 129,-9-5-129,-1 4-129,-10-7 129,-4 3 0,-6-6-129,-13 3-129,-10-2 129,-7-6-387,-7 4-129,-11-12-387,8 12-2709,-13-16-1677,7 0 129,0-5-387,8-10-129</inkml:trace>
          <inkml:trace contextRef="#ctx0" brushRef="#br0" timeOffset="6162.0109">8895-10018 15351,'54'-3'5160,"-31"31"0,-11 3-258,15 22-3870,-18 4-129,7 14-644,-7 9-259,3 11 0,-5 3 0,2 2 0,-2 4 0,1-4 0,-1-2 0,-6-14 0,7 0-904,-8-34-2063,0 4-2193,-8-21 258,1-12-387,7-17-258</inkml:trace>
          <inkml:trace contextRef="#ctx0" brushRef="#br0" timeOffset="6567.6116">8686-9151 13287,'69'-13'4773,"-7"10"-129,15 3-129,-4-9-3225,21 9-516,-3 0-387,3 0-258,-12 0 0,-9 0 0,-16 0 0,-11 0 129,-12 0 0,-13 2-129,-21-2 129,0 0-129,2 17 0,-4 3-129,-9 3 0,1 7 0,1 11-129,2 5 0,5 8 0,2-3 0,5 1 129,9-6 129,2-5-129,4-7 258,-2-11 0,1-10 129,-1-13-129,0-8 129,-4-18-128,-1-12-259,-5-10 0,-4-14-130,1 3-644,-8-14-3354,3 13-903,-9-1 0,4 17-387</inkml:trace>
          <inkml:trace contextRef="#ctx0" brushRef="#br0" timeOffset="7098.0125">9835-8772 14448,'57'32'5031,"-29"-27"-129,8 2 0,-17-7-3483,19 0-645,-10-7 0,4 0-257,-9-15-517,0 1 0,-3-11 0,-8-3 0,-6-10 0,-6-3 0,0 0 0,-11-4 0,-5 11 0,-12-3-775,4 17 1,-13-5-258,10 25-129,-14-11-258,22 18-258,-20 0-258,26 9 0,-13-9 258,24 18 129,2-18 387,-4 18 645,4-18 774,14 11 645,17-1 516,-13-12 258,22 2 258,-16-7 0,22 7-129,-20-12-258,19 12-387,-17-9-258,10 9-129,-10-7-258,4 7 0,-5 2-257,3 10-259,-5 6 0,-2 10 0,-1 4 0,-3 13 0,-1 8 0,-11-3-646,11 23-1805,-13-14-2451,8 5-129,-3-6-258,12-1-258</inkml:trace>
        </inkml:traceGroup>
        <inkml:traceGroup>
          <inkml:annotationXML>
            <emma:emma xmlns:emma="http://www.w3.org/2003/04/emma" version="1.0">
              <emma:interpretation id="{C9784E08-F99E-47A3-A3CA-7EC86B4D5DB0}" emma:medium="tactile" emma:mode="ink">
                <msink:context xmlns:msink="http://schemas.microsoft.com/ink/2010/main" type="inkWord" rotatedBoundingBox="13104,769 18371,853 18336,3066 13069,2982"/>
              </emma:interpretation>
              <emma:one-of disjunction-type="recognition" id="oneOf2">
                <emma:interpretation id="interp10" emma:lang="en-US" emma:confidence="0">
                  <emma:literal>Logic</emma:literal>
                </emma:interpretation>
                <emma:interpretation id="interp11" emma:lang="en-US" emma:confidence="0.5">
                  <emma:literal>Logic _</emma:literal>
                </emma:interpretation>
                <emma:interpretation id="interp12" emma:lang="en-US" emma:confidence="0">
                  <emma:literal>logic</emma:literal>
                </emma:interpretation>
                <emma:interpretation id="interp13" emma:lang="en-US" emma:confidence="0">
                  <emma:literal>Logics</emma:literal>
                </emma:interpretation>
                <emma:interpretation id="interp14" emma:lang="en-US" emma:confidence="0">
                  <emma:literal>Logia</emma:literal>
                </emma:interpretation>
              </emma:one-of>
            </emma:emma>
          </inkml:annotationXML>
          <inkml:trace contextRef="#ctx0" brushRef="#br0" timeOffset="7768.8137">11453-9854 15738,'6'-20'4773,"-6"20"129,0 0-387,21 9-3741,-21 20-258,5 10-129,-1 5 0,3 13 0,0 4-129,2 3-258,0 5 130,2 1-130,-4-3 0,-4 1 0,1-2 0,-4-4-130,0-11 1,0-4 129,-4-13-129,1-6 129,3-8-129,0-20 0,0 19 129,0-19-129,0 0 129,18 18 0,-2-11 0,5 5 0,4 3 0,7-5-129,9 5-129,1-14-516,21 15-1548,-6-16-2322,8 0-129,3-12-258,12-2-516</inkml:trace>
          <inkml:trace contextRef="#ctx0" brushRef="#br0" timeOffset="8143.2143">12562-9251 13545,'-54'-30'4902,"26"28"-129,-6 2-129,11 12-2967,-15 3-903,14 15-129,-5 2-258,8 7-258,3 4 0,9 5 0,9 2 0,2-2-129,16-4 0,7-5 0,5-5 0,4-9 129,-1-7 129,5-15 0,-6-3 1,0-14-259,-9-16 0,0-7 0,-11-13 0,-4-2 0,-8-8 0,0-1 0,-15-1 0,-4 7 0,-6 8 0,-5 5 0,-1 17 0,-10 0 0,22 25-4903,-18 0-257,10 18 0,0 5-258</inkml:trace>
          <inkml:trace contextRef="#ctx0" brushRef="#br0" timeOffset="8814.0155">13052-9221 15351,'13'-44'4902,"-20"28"-129,-15-4-516,3 20-3354,-13-3-516,7 4 0,-3 10-258,6 7-129,4 5 0,6 6 0,7 3 0,5 0 0,3-2 0,15 0 0,5-3 0,7-9 0,4-6 0,3-8 0,-1-4 129,0-13-129,-3-6 129,-2-8 0,-5 0 0,-4 0 0,-8 6-129,-3 0 0,-11 21 0,10-16 0,-8 25-129,-2 23 0,0 19 129,0 19 0,4 15 0,1 18 258,0 13-129,6 10 129,0 2 129,8 6-128,3-10-259,6-1 0,0-11 0,1-12 0,-1-15 0,-3-16 0,-7-17 0,-5-17 0,-13-11 0,-15-23 0,-17-6 0,-14-16 0,-11-11 0,-14-11 0,-11-9 0,-7-8 0,-5-8 0,0-5 0,3 2 0,9 0 0,11 5 0,16 4 0,17 7 0,21 3 0,17 2 0,28 2 0,24 8-259,14-7-257,22 6-387,5-16-516,31 20-2451,-8-11-1032,5 4 129,-7-1-387,-2 1-387</inkml:trace>
          <inkml:trace contextRef="#ctx0" brushRef="#br0" timeOffset="9172.8159">13897-9363 11997,'-39'-110'5160,"20"65"-516,3 13 129,1-2-1548,15 34-2838,0 0-645,0 0-1290,11 18-2838,10 14-258,10 9-258,4 5-258</inkml:trace>
          <inkml:trace contextRef="#ctx0" brushRef="#br0" timeOffset="9001.2158">13878-9171 14190,'-9'-16'4902,"-3"-2"-129,12 18-258,-17-10-3096,17 10-645,-1 16-258,1 7-387,0 9-516,1-4-774,17 15-3225,-9-6-387,7-1 0,-2-9-258</inkml:trace>
          <inkml:trace contextRef="#ctx0" brushRef="#br0" timeOffset="9438.0165">14484-9226 14061,'-30'-32'4773,"0"21"-516,-7 6 129,5 7-3612,-15 8-129,12 12-258,-4 6-258,10 10 129,6 6-258,11 8 129,6 3-129,6-2-129,20 0 129,8-6-258,15-1-129,3-19-516,27 6-1806,-3-20-1935,6-11 258,6-2-387,5-16-516</inkml:trace>
          <inkml:trace contextRef="#ctx0" brushRef="#br0" timeOffset="9718.8169">15388-9135 15609,'0'0'5031,"0"0"-129,28-7-258,17 8-3483,5-1-516,28 6-129,15-6-257,20 0-259,14 0 0,10-2 0,1-3 0,-6-3 0,-20 3 0,-18 3 0,-23-3 0,-17 3 0,-20 0 0,-17 1 0,-17 1-388,0 0-4256,0 0-516,-21-2 129,21 2-645</inkml:trace>
        </inkml:traceGroup>
      </inkml:traceGroup>
    </inkml:traceGroup>
    <inkml:traceGroup>
      <inkml:annotationXML>
        <emma:emma xmlns:emma="http://www.w3.org/2003/04/emma" version="1.0">
          <emma:interpretation id="{1997CEA3-4CC0-4C36-BB4A-89916F6C3F2D}" emma:medium="tactile" emma:mode="ink">
            <msink:context xmlns:msink="http://schemas.microsoft.com/ink/2010/main" type="paragraph" rotatedBoundingBox="6610,2414 9895,2758 9750,4136 6465,379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1310AB4-5FBC-482F-8474-A3B1BD8A2CF2}" emma:medium="tactile" emma:mode="ink">
              <msink:context xmlns:msink="http://schemas.microsoft.com/ink/2010/main" type="line" rotatedBoundingBox="6610,2414 9895,2759 9750,4136 6465,3792"/>
            </emma:interpretation>
          </emma:emma>
        </inkml:annotationXML>
        <inkml:traceGroup>
          <inkml:annotationXML>
            <emma:emma xmlns:emma="http://www.w3.org/2003/04/emma" version="1.0">
              <emma:interpretation id="{123CBAA2-19A4-46EF-9F76-DEB859151D07}" emma:medium="tactile" emma:mode="ink">
                <msink:context xmlns:msink="http://schemas.microsoft.com/ink/2010/main" type="inkWord" rotatedBoundingBox="6610,2414 9895,2759 9750,4136 6465,3792">
                  <msink:destinationLink direction="with" ref="{039E4B52-76B2-4023-8CDE-A4E67E25226A}"/>
                </msink:context>
              </emma:interpretation>
              <emma:one-of disjunction-type="recognition" id="oneOf3">
                <emma:interpretation id="interp15" emma:lang="en-US" emma:confidence="0">
                  <emma:literal>BIB</emma:literal>
                </emma:interpretation>
                <emma:interpretation id="interp16" emma:lang="en-US" emma:confidence="0">
                  <emma:literal>B 5</emma:literal>
                </emma:interpretation>
                <emma:interpretation id="interp17" emma:lang="en-US" emma:confidence="0">
                  <emma:literal>B G</emma:literal>
                </emma:interpretation>
                <emma:interpretation id="interp18" emma:lang="en-US" emma:confidence="0">
                  <emma:literal>BBB</emma:literal>
                </emma:interpretation>
                <emma:interpretation id="interp19" emma:lang="en-US" emma:confidence="0">
                  <emma:literal>B B</emma:literal>
                </emma:interpretation>
              </emma:one-of>
            </emma:emma>
          </inkml:annotationXML>
          <inkml:trace contextRef="#ctx0" brushRef="#br1" timeOffset="49701.6873">4891-7579 13674,'0'0'5160,"18"-9"-516,-18 9 129,2 13-3483,3 15-516,-5-3-258,6 14 129,-5 4-258,8 5-129,-3 4 0,3-3-129,-1 1 130,3-2-259,0-5 0,0-6 0,-3-5 0,-6-7 0,2-5 0,-4-20-130,0 0-257,-14 5 0,14-5-258,-24-34 129,15 0-129,-3-12 258,7-5 0,1-10 129,2-5 129,2-3 258,0-2 0,13 3 0,1 1 258,11 10 0,0 2 0,9 15 0,1 8 0,8 18-129,-2 7 0,0 11 0,-7 10-129,-8 14 0,-6 6-129,-13 5-129,-7 6-129,-14-4 0,-9 1 0,-11-8 0,2 0-129,-6-11 129,5-2 0,4-8 129,6-4 0,7-6 0,16-3 129,0 0 129,0 0-129,0 0 129,25 0 129,3 0-129,8 0 129,12 2 0,2 7-129,8 7 129,-1 2-129,0 3 0,-3 4 0,-8 3 0,-7 3 129,-12 2-129,-13 1 129,-12-2-129,-6 0 1,-21-1-130,-14-5 0,-12-1 0,-10-5 0,-7-4 0,-6-7 0,1-4 0,0-3 0,5-2 0,19 0-1678,2-7-2966,10-2-387,7 2 129,7 3-645</inkml:trace>
          <inkml:trace contextRef="#ctx0" brushRef="#br1" timeOffset="53461.2937">7195-7266 13545,'7'-18'4773,"-7"18"0,0 0-129,21 20-2967,-21-20-516,15 46-258,-6-16 0,8 17-515,-2 3-388,2 8 0,1 1 0,2 5 0,-2-2 0,-2-3 0,0-6 0,-4-5 0,-3-9 0,-4-14 0,2 2 0,-7-27 0,-1 18-1033,-17-27-773,18 9-645,-25-41-387,21 16 0,-19-26 774,16 3 258,-11-17 774,8 0 774,-1 4 774,-9-14 1161,15 20 387,-16-14 129,21 24 0,-16-13-645,16 22-129,1-8-387,23 17-129,0 0-129,21 15-258,3 5-129,11 7 0,-2 7-129,0 13-129,-11 6 1,-11 6-130,-13 4 0,-15-1-130,-7 1 130,-23-2-129,-4-4 0,-9-5-129,6-4 129,-2-7-129,7-1 258,4-8-129,21-5 0,0 0 129,0 0 129,19 4 0,13-4 129,13 5 0,5 0 0,8 8 1,-1 1-259,2 9 0,-7 0 0,-4 8 0,-9-1 0,-11 4 0,-10-1 0,-9 3 0,-9-6 0,-11 1 0,-15-5 0,-10-3 0,-12-3 0,-7-6 0,-6-1 0,-8-13 0,9 12-1807,-10-16-3095,6-8-258,0-13 129,11-3-516</inkml:trace>
          <inkml:trace contextRef="#ctx0" brushRef="#br1" timeOffset="53757.6945">7083-7588 13416,'51'-30'4902,"-34"19"-129,-17 11-129,8-17-3096,-8 17-516,20-9-258,3 7-129,7-12-129,22-1-129,16-8-257,22-2-130,17-3 0,10-2 0,11 8-775,-5-6-3869,0 8-387,-13 4 0,-16 9-387</inkml:trace>
        </inkml:traceGroup>
      </inkml:traceGroup>
    </inkml:traceGroup>
    <inkml:traceGroup>
      <inkml:annotationXML>
        <emma:emma xmlns:emma="http://www.w3.org/2003/04/emma" version="1.0">
          <emma:interpretation id="{84581C34-C458-4406-94FB-01959D22EDA3}" emma:medium="tactile" emma:mode="ink">
            <msink:context xmlns:msink="http://schemas.microsoft.com/ink/2010/main" type="paragraph" rotatedBoundingBox="12648,5044 21554,4456 21664,6114 12758,6702" alignmentLevel="4"/>
          </emma:interpretation>
        </emma:emma>
      </inkml:annotationXML>
      <inkml:traceGroup>
        <inkml:annotationXML>
          <emma:emma xmlns:emma="http://www.w3.org/2003/04/emma" version="1.0">
            <emma:interpretation id="{E4DA5C07-CB65-4F1E-B458-C6657B414EC8}" emma:medium="tactile" emma:mode="ink">
              <msink:context xmlns:msink="http://schemas.microsoft.com/ink/2010/main" type="line" rotatedBoundingBox="12648,5044 21554,4456 21664,6114 12758,6702"/>
            </emma:interpretation>
          </emma:emma>
        </inkml:annotationXML>
        <inkml:traceGroup>
          <inkml:annotationXML>
            <emma:emma xmlns:emma="http://www.w3.org/2003/04/emma" version="1.0">
              <emma:interpretation id="{7F367238-57D2-40D2-AB21-827C3EA7A18E}" emma:medium="tactile" emma:mode="ink">
                <msink:context xmlns:msink="http://schemas.microsoft.com/ink/2010/main" type="inkWord" rotatedBoundingBox="12676,5468 16589,5210 16655,6206 12742,6465"/>
              </emma:interpretation>
              <emma:one-of disjunction-type="recognition" id="oneOf4">
                <emma:interpretation id="interp20" emma:lang="en-US" emma:confidence="0">
                  <emma:literal>F=</emma:literal>
                </emma:interpretation>
                <emma:interpretation id="interp21" emma:lang="en-US" emma:confidence="0">
                  <emma:literal>E</emma:literal>
                </emma:interpretation>
                <emma:interpretation id="interp22" emma:lang="en-US" emma:confidence="0">
                  <emma:literal>F.</emma:literal>
                </emma:interpretation>
                <emma:interpretation id="interp23" emma:lang="en-US" emma:confidence="0">
                  <emma:literal>F</emma:literal>
                </emma:interpretation>
                <emma:interpretation id="interp24" emma:lang="en-US" emma:confidence="0">
                  <emma:literal>F:</emma:literal>
                </emma:interpretation>
              </emma:one-of>
            </emma:emma>
          </inkml:annotationXML>
          <inkml:trace contextRef="#ctx0" brushRef="#br1" timeOffset="55224.097">11032-5083 14835,'19'-29'4773,"-19"29"-387,0 0 129,0 0-2838,25 7-645,-21 11-258,14 14 1,-8 4-775,10 8 0,-4 6 0,7 7 0,-3-2 0,-1 2 0,1 0 0,-4-4 0,0-6 0,-6-8 0,-1-5 0,-9-34-130,9 39-2321,-9-39-2064,0 0-516,-12-30 258,3-3-387</inkml:trace>
          <inkml:trace contextRef="#ctx0" brushRef="#br1" timeOffset="55426.8974">11176-4939 7998,'-20'-96'4386,"8"59"258,3 4-129,2 7-387,7 26-1548,0-32-516,19 28-774,-1-8-258,21 8-902,4-3-130,10 4 0,4-1 0,4 0 0,1 4 0,-14-3-517,0 3-4127,-19 5-258,-13 4 129,-16-9-516</inkml:trace>
          <inkml:trace contextRef="#ctx0" brushRef="#br1" timeOffset="55660.8978">11144-4855 12255,'-7'24'4773,"7"-24"-129,14 20 0,11-6-774,0-12-2838,23 7-387,-2-4-516,7-5-903,13 11-2193,-4-11-1419,-1 0-258,-4 0-129,-4 0-387</inkml:trace>
          <inkml:trace contextRef="#ctx0" brushRef="#br1" timeOffset="55848.0981">12012-4770 15738,'53'-14'4773,"-22"7"-129,8 3-129,3-7-2580,8 10-1548,-2 1-516,-9-8-1677,4 8-2580,-13 0-387,-10 6 258,-20-6-645</inkml:trace>
          <inkml:trace contextRef="#ctx0" brushRef="#br1" timeOffset="56019.6983">11969-4608 12513,'16'25'4515,"11"-20"-516,19 9 0,8-8-3225,10-5-3225,14 3-1032,0-6-645,15-9-258,-4-12-258</inkml:trace>
          <inkml:trace contextRef="#ctx0" brushRef="#br1" timeOffset="56534.4993">13357-5030 16641,'0'0'4515,"0"0"387,-15 13-387,5 19-3483,-13-4-258,8 17-386,-9-3-388,6 12 0,-2-3 0,4 1 0,0-2 0,5-8 0,4-4 0,0-15 0,7-23 0,0 0 0,0 0 0,-3-23 0,3-15 0,9-8 0,1-5 0,6-6 0,0-4 0,6 1 0,-5-6 0,10 7 0,-4 2 0,6 9 0,-8 7 0,2 9 0,-3 9 0,-1 12 0,-1 11 0,0 8 0,-4 13 0,2 7 0,0 8 0,0 10 0,-2 2 0,1 7 0,-3 0 0,-1 8 0,-1-3 0,3 2 0,-1-3 0,4-4 0,4-5 0,-2-7 0,1-6 0,-3-10 0,2-6 0,-18-21 0,21 22 0,-21-22-3484,0 0-1676,-21-20 0,5 4-258</inkml:trace>
          <inkml:trace contextRef="#ctx0" brushRef="#br1" timeOffset="56706.0996">13351-4674 14448,'-23'-12'4644,"9"-4"-258,14 16-129,30-11-2580,16 11-1290,8 0-645,8-2-903,18 0-2064,4-7-1032,1-5-129,6-4-516,-4-7-387</inkml:trace>
          <inkml:trace contextRef="#ctx0" brushRef="#br1" timeOffset="57330.1007">14347-4976 16383,'16'-16'4644,"-7"0"0,-9 16 0,-9 0-3225,9 21-516,-5 0-773,3 15-130,-5 1 0,5 13 0,1 3 0,1 4 0,0-2 0,0-7 0,1-7 0,3-10 0,1-15 0,-5-16 0,7-11 0,-5-23 0,-2-9 0,0-6 0,-2-10 0,-1-2 0,1-3 0,2 2 0,0 2 0,14 8 0,8 6 0,8 10 0,7 11 0,4 11 0,0 11 0,0 3 0,-7 16 0,-7 5 0,-8 6 0,-12 1 0,-7 1 0,-5-3 0,-11 1 0,-6-8 0,-1 1 0,-2-6 0,4-1 0,3-6-130,18-7-128,-16 11 129,16-11 0,15 10 0,9-3-129,10 4 129,5 3 258,9 4 0,4 2 0,1 6 0,-1 1 0,-8 3 0,-4 0 129,-8 6-128,-11-4-130,-7 2 0,-14-4 0,0 2 0,-21-5 0,-11-1 0,-14-2 0,-13-5 0,-16-6 0,-10-5 0,-6 0 0,-9-8 0,11 12-1936,-7-12-2708,11 7-258,5 2 0,9 9-516</inkml:trace>
        </inkml:traceGroup>
        <inkml:traceGroup>
          <inkml:annotationXML>
            <emma:emma xmlns:emma="http://www.w3.org/2003/04/emma" version="1.0">
              <emma:interpretation id="{5BC0DF19-C8C3-4F8D-AAFB-DE2FDF8420FA}" emma:medium="tactile" emma:mode="ink">
                <msink:context xmlns:msink="http://schemas.microsoft.com/ink/2010/main" type="inkWord" rotatedBoundingBox="18074,4686 21554,4456 21664,6114 18183,6344"/>
              </emma:interpretation>
            </emma:emma>
          </inkml:annotationXML>
          <inkml:trace contextRef="#ctx0" brushRef="#br2" timeOffset="172926.3038">16863-5987 11739,'-11'14'4644,"-12"8"-258,-13 6 387,-14 1-2967,15 26-387,-18-5-129,13 24-387,-9-2-258,15 13 0,4 4-258,12 5-257,9 4-130,9 2 0,7-1 0,20-3 0,10-1 0,15-5 0,12-1 0,9-7 0,7-2 0,-2-16 0,7-3-388,-10-24-386,5 0-645,-25-37-903,6 0-2451,-13-19 0,-7-17 0,-6-7 0</inkml:trace>
          <inkml:trace contextRef="#ctx0" brushRef="#br2" timeOffset="173456.7047">17553-5565 15351,'-9'-16'4902,"9"16"0,-20 25-258,19 16-3741,-10 0-258,7 15 0,-10 0-129,5 6-257,-5 0-259,0 0 0,1-7 0,1-6 0,1-9 0,4-11 0,2-8 0,5-21-130,0 0 1,0 0 129,-7-23 0,7-12-129,1-10 258,7-14-258,2-8 258,3-10-129,1-1 129,0 5 1,0 2-130,1 14 0,-5 5 0,-1 19 0,-2 6 0,-7 27 0,0 0 0,16 2 0,-9 23 0,2 8 0,4 8 0,3 13 0,0 4 0,2 8 0,-1 4 0,3-3 0,-1 1 0,1-6 0,0-1 0,-3-12 0,3-1 0,-4-14 0,0-2 0,-16-32 0,23 25-4645,-23-25-644,0 0 258,-20 0-387</inkml:trace>
          <inkml:trace contextRef="#ctx0" brushRef="#br2" timeOffset="173628.305">17507-5113 9804,'-11'-16'3999,"11"16"0,23 0-516,-5 0-3225,12-2-3612,32 2-387,2-2 0,27 0-774</inkml:trace>
          <inkml:trace contextRef="#ctx0" brushRef="#br2" timeOffset="174143.1059">18501-5387 15609,'0'-45'4773,"-7"29"129,7 16-129,-30-7-3483,26 20-516,-7 8-128,8 14-646,-4 3 0,1 6 0,1 3 0,0-3 0,1-5 0,-1-10 0,1-6 0,4-23 0,-16 12 0,16-12 0,-27-25 0,13-3 0,-2-4 0,2-4 0,0-3 0,5-2 0,0 0 0,4 7 0,3 1 0,2 6 0,3 6 0,-3 21 0,29-7 0,-6 17 0,4 19 0,5 10 0,3 9 0,3 10 0,-1 5 0,2-3 0,-3-1 0,-2-9 0,-2-6 0,-4-10 0,-5-11 0,2-12 0,-4-11 0,-1-9 0,-6-20 0,0-4 0,-5-14 0,2-4 0,-6-8 0,-3-7 0,-2 2 0,0-2 0,0 11 0,-5-5 0,12 17-3484,-7 4-1805,5 16 0,-5 23-387</inkml:trace>
          <inkml:trace contextRef="#ctx0" brushRef="#br2" timeOffset="174673.5068">19221-5524 14835,'36'48'5031,"-27"-27"0,5 11-129,-14-5-3612,23 21-129,-10-6-644,8 10-517,-5 1 0,2-1 0,-2 0 0,-7-13 0,5-2 0,-9-14-259,-5-23-386,0 0 129,16 0 0,-16-32 0,0-9 258,-3-16 0,-6-5 0,-9-16 129,-2 0 0,-6-1 129,-5 5 129,-1 10 0,-1 7 129,6 14 0,2 11 0,25 32 129,-21-9 0,23 18 0,17 10 0,18 15-129,13 4 0,12 6 130,8 1-388,10 3 0,0-2 0,4 2 0,-10-4 0,-4 1 0,-13-4 0,-11 1 0,-14-4 0,-11 1 0,-15-5 0,-10-4 0,-21-2 0,-14-4 0,-14-3 0,-13-3 0,-9-1 0,-28-15-1807,3 9-3095,-10-6-387,5 4 129,4-4-774</inkml:trace>
        </inkml:traceGroup>
      </inkml:traceGroup>
    </inkml:traceGroup>
    <inkml:traceGroup>
      <inkml:annotationXML>
        <emma:emma xmlns:emma="http://www.w3.org/2003/04/emma" version="1.0">
          <emma:interpretation id="{A921735D-AD8C-402E-B0F3-AFD56D3F8CC0}" emma:medium="tactile" emma:mode="ink">
            <msink:context xmlns:msink="http://schemas.microsoft.com/ink/2010/main" type="paragraph" rotatedBoundingBox="1629,9995 22631,9458 22660,10609 1659,111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54B31B-4CBD-43D6-947D-DBA550789717}" emma:medium="tactile" emma:mode="ink">
              <msink:context xmlns:msink="http://schemas.microsoft.com/ink/2010/main" type="inkBullet" rotatedBoundingBox="1646,10661 2475,10640 2476,10670 1647,10691"/>
            </emma:interpretation>
            <emma:one-of disjunction-type="recognition" id="oneOf5">
              <emma:interpretation id="interp25" emma:lang="en-US" emma:confidence="0">
                <emma:literal>-</emma:literal>
              </emma:interpretation>
            </emma:one-of>
          </emma:emma>
        </inkml:annotationXML>
        <inkml:trace contextRef="#ctx0" brushRef="#br2" timeOffset="101821.3789">39 29 12384,'-25'-3'4644,"25"3"-387,-18-6 129,18 6-2580,0 0-774,0 0-387,0 0-129,0 0-129,0 0-129,9-3 129,11 3-129,3 3 129,11 3 0,7-5 0,12 5 0,6-6-128,8 0-259,1-2 0,8-2 0,-3-3 0,0 2 0,-12 0 0,-6 1 0,-14 0 0,-9 3 0,-9 1 0,-23 0 0,21 0 0,-21 0 0,0 0-646,-3 10-3998,3-10-387,-20 16 129,20-16-516</inkml:trace>
      </inkml:traceGroup>
      <inkml:traceGroup>
        <inkml:annotationXML>
          <emma:emma xmlns:emma="http://www.w3.org/2003/04/emma" version="1.0">
            <emma:interpretation id="{A44B5F94-ADFD-4AC8-87DA-853F5E101E4F}" emma:medium="tactile" emma:mode="ink">
              <msink:context xmlns:msink="http://schemas.microsoft.com/ink/2010/main" type="line" rotatedBoundingBox="2883,9963 22631,9458 22660,10609 2913,11114"/>
            </emma:interpretation>
          </emma:emma>
        </inkml:annotationXML>
        <inkml:traceGroup>
          <inkml:annotationXML>
            <emma:emma xmlns:emma="http://www.w3.org/2003/04/emma" version="1.0">
              <emma:interpretation id="{47C5B239-511E-4137-A6BE-0A0FFFAE03DC}" emma:medium="tactile" emma:mode="ink">
                <msink:context xmlns:msink="http://schemas.microsoft.com/ink/2010/main" type="inkWord" rotatedBoundingBox="2890,10239 3346,10227 3362,10859 2907,10870"/>
              </emma:interpretation>
              <emma:one-of disjunction-type="recognition" id="oneOf6">
                <emma:interpretation id="interp26" emma:lang="en-US" emma:confidence="1">
                  <emma:literal>N</emma:literal>
                </emma:interpretation>
                <emma:interpretation id="interp27" emma:lang="en-US" emma:confidence="0">
                  <emma:literal>n</emma:literal>
                </emma:interpretation>
                <emma:interpretation id="interp28" emma:lang="en-US" emma:confidence="0">
                  <emma:literal>NO</emma:literal>
                </emma:interpretation>
                <emma:interpretation id="interp29" emma:lang="en-US" emma:confidence="0">
                  <emma:literal>No</emma:literal>
                </emma:interpretation>
                <emma:interpretation id="interp30" emma:lang="en-US" emma:confidence="0">
                  <emma:literal>NJ</emma:literal>
                </emma:interpretation>
              </emma:one-of>
            </emma:emma>
          </inkml:annotationXML>
          <inkml:trace contextRef="#ctx0" brushRef="#br2" timeOffset="102913.3808">1325-339 14706,'-4'-21'5160,"4"21"-645,0 0 129,0 0-2580,0 0-1032,0 0-386,-3 12-646,3 15 0,2 1 0,5 11 0,-2 8 0,2 4 0,-3 3 0,1-3 0,-1 1 0,-4-10 0,1-6 0,-1-8 0,0-6 0,0-6 0,0-16 0,0 0 0,0 0 0,-12-16 0,3-7 0,-2-9 0,1-7 0,-4-8 0,3-4 0,-2-4 0,3-1 0,3 5 0,0 5 0,3 8 0,2 6 0,0 9 0,2 23 0,0-25 0,0 25 0,0 0 0,9 7 0,4 9 0,5 7 0,3 4 0,6 7 0,3 5 0,4 2 0,-1 3 0,1 1 0,-2 1 0,-3-3 0,-1-2 0,-3-2 0,-2-4 0,-1-1 0,-6-5 0,-2-6 0,-2-7 0,-12-16 0,16 23 0,-16-23 0,0 0 0,13-14 0,-10-9 0,-1-13 0,2-5 0,-4-12 0,0-8 0,0-5 0,0-1 0,0 6 0,0 1 0,-2 10 0,-4 6 0,6 13 0,-7 6 0,7 25 0,0 0-4645,0 0-773,0 22 258,0 1-516</inkml:trace>
        </inkml:traceGroup>
        <inkml:traceGroup>
          <inkml:annotationXML>
            <emma:emma xmlns:emma="http://www.w3.org/2003/04/emma" version="1.0">
              <emma:interpretation id="{D824BA3C-AD52-4851-B6F8-B795FC4C0B82}" emma:medium="tactile" emma:mode="ink">
                <msink:context xmlns:msink="http://schemas.microsoft.com/ink/2010/main" type="inkWord" rotatedBoundingBox="3740,10206 5913,10151 5927,10724 3754,10780"/>
              </emma:interpretation>
              <emma:one-of disjunction-type="recognition" id="oneOf7">
                <emma:interpretation id="interp31" emma:lang="en-US" emma:confidence="1">
                  <emma:literal>mos</emma:literal>
                </emma:interpretation>
                <emma:interpretation id="interp32" emma:lang="en-US" emma:confidence="0">
                  <emma:literal>mob</emma:literal>
                </emma:interpretation>
                <emma:interpretation id="interp33" emma:lang="en-US" emma:confidence="0">
                  <emma:literal>Mos</emma:literal>
                </emma:interpretation>
                <emma:interpretation id="interp34" emma:lang="en-US" emma:confidence="0">
                  <emma:literal>mows</emma:literal>
                </emma:interpretation>
                <emma:interpretation id="interp35" emma:lang="en-US" emma:confidence="0">
                  <emma:literal>moms</emma:literal>
                </emma:interpretation>
              </emma:one-of>
            </emma:emma>
          </inkml:annotationXML>
          <inkml:trace contextRef="#ctx0" brushRef="#br2" timeOffset="103740.1822">2124-380 14706,'1'-21'4902,"-1"21"-258,0 0 0,0 0-2322,11 16-1548,-9 3-258,10 12-257,-6 1-259,6 7 0,1 3 0,1 3 0,-2-4 0,1-6 0,-3-3 0,-2-7 0,-1-7 0,-7-18 0,0 0 0,0 0 0,0 0 0,-7-16 0,-8-11 0,1-3 0,-4-7 0,-1-6 0,1-1 0,0 1 0,4 2 0,1 5 0,5 8 0,2 7 0,1 5 0,5 16 0,0 0 0,0 0 0,19 14 0,-1 5 0,5 3 0,2 4 0,4 5 0,3-1 0,-4-2 0,-1-3 0,0-3 0,-6-5 0,-2-4 0,-1-8 0,0-5 0,0-5 0,1-11 0,1-6 0,3-6 0,2-6 0,0-3 0,0 3 0,-4 0 0,-1 8 0,-4 1 0,-4 9 0,-12 16 0,13-18 0,-13 18 0,0 0 0,12 16 0,-5 0 0,0 7 0,2 5 0,4 6 0,1 5 0,0 2 0,-1 0 0,-1 2 0,-1-6 0,3 1 0,-7-12 0,9 10 0,-16-36-2194,34 30-1160,-11-28-1677,9-2 129,5-13-129,8-8 0</inkml:trace>
          <inkml:trace contextRef="#ctx0" brushRef="#br2" timeOffset="104098.9827">3227-275 13416,'28'-69'4902,"-28"42"-129,-5 4 0,5 23-2064,-36-22-1161,36 22-902,-39 0-646,23 11 0,-5 7 0,6 10 0,1 4 0,7 9 0,5 2 0,2 3 0,7 2 0,11-1 0,3-5 0,6-4 0,2-6 0,3-9 0,-2-4 0,2-12 0,-2-7 0,-1-3 0,-5-18 0,0-6 0,-7-11 0,-2-2 0,-12-12 0,-1 0 0,-6-1 0,-12 0 0,-3 6 0,-10 5 0,-1 11 0,-13 3 0,22 21-2710,-20 5-2192,11 4-387,3 14-129</inkml:trace>
          <inkml:trace contextRef="#ctx0" brushRef="#br2" timeOffset="104520.1836">3915-348 15996,'-20'-16'4902,"-1"12"-258,0 4-129,21 0-3354,-36 0-387,36 0-387,-27 15-258,27-15-129,-5 25-129,5-25 129,16 30-129,4-12 0,8 3 0,8 4 129,6 2 0,5 1 0,2 2 0,3 1 0,-2 2 0,-2-2 0,-7-3 129,-9-3 0,-11-2 0,-12-2 129,-9-21-128,-12 27-130,-20-22 0,-8 3 0,-11-8 0,-4 1 0,-8-1 0,3-3 0,1-1 0,2-10 0,18 14-2581,-2-11-2063,11 2-387,5-1 129,25 10-516</inkml:trace>
        </inkml:traceGroup>
        <inkml:traceGroup>
          <inkml:annotationXML>
            <emma:emma xmlns:emma="http://www.w3.org/2003/04/emma" version="1.0">
              <emma:interpretation id="{D480E4E7-CC83-49E1-B788-E54D6A10B68D}" emma:medium="tactile" emma:mode="ink">
                <msink:context xmlns:msink="http://schemas.microsoft.com/ink/2010/main" type="inkWord" rotatedBoundingBox="6585,10146 9989,10059 10011,10922 6607,11009"/>
              </emma:interpretation>
              <emma:one-of disjunction-type="recognition" id="oneOf8">
                <emma:interpretation id="interp36" emma:lang="en-US" emma:confidence="0">
                  <emma:literal>Passes</emma:literal>
                </emma:interpretation>
                <emma:interpretation id="interp37" emma:lang="en-US" emma:confidence="0">
                  <emma:literal>passes</emma:literal>
                </emma:interpretation>
                <emma:interpretation id="interp38" emma:lang="en-US" emma:confidence="0">
                  <emma:literal>Passer</emma:literal>
                </emma:interpretation>
                <emma:interpretation id="interp39" emma:lang="en-US" emma:confidence="0">
                  <emma:literal>Passe</emma:literal>
                </emma:interpretation>
                <emma:interpretation id="interp40" emma:lang="en-US" emma:confidence="0">
                  <emma:literal>Passed</emma:literal>
                </emma:interpretation>
              </emma:one-of>
            </emma:emma>
          </inkml:annotationXML>
          <inkml:trace contextRef="#ctx0" brushRef="#br2" timeOffset="104988.1844">4938-351 17157,'17'-24'4644,"-9"8"258,-8 16-258,0 0-3224,0 0-1420,5 16 0,6 8 0,-4 2 0,5 13 0,1 4 0,3 10 0,0 4 0,1 4 0,-1 1 0,-1 0 0,-1-1 0,-3-11 0,-1-1 0,-6-15 0,-1 2 0,-3-36-904,0 19-3482,0-19-645,-28-9 129,10-15-129</inkml:trace>
          <inkml:trace contextRef="#ctx0" brushRef="#br2" timeOffset="105268.9849">4973-140 13029,'-9'-133'4773,"9"74"-516,0 7 387,24 19-2451,-8-8-903,21 23-258,0-2-516,17 15 0,-3 2-129,10 3-257,-3 8-130,-1 8 0,-7 0 0,-5 4 0,-12-2 0,-8 3 0,-11 0 0,-10 1 0,-8-4 0,-17-1 0,-9-1 0,-11-1 0,-7-1 0,-7-3 0,5 1 0,-9-12 0,22 9-4516,-8-6-386,10 5-258,6-3 0</inkml:trace>
          <inkml:trace contextRef="#ctx0" brushRef="#br2" timeOffset="105892.9859">5978-58 14706,'-16'-34'4902,"16"34"-387,-21-28 129,21 28-2838,-25-22-774,25 22-258,-32-12-386,14 8-388,-3 4 0,1 0 0,-1 0 0,1 11 0,1 2 0,1 1 0,6 7 0,3 0 0,5 6 0,4-4 0,0 2 0,5-5 0,8-1 0,-13-19 0,28 23 0,-28-23 0,29 0 0,-29 0 0,27-12 0,-13-4 0,-4-5 0,3-3 0,-2-2 0,-3 3 0,1 1 0,-2 3 0,-7 19 0,13-22 0,-13 22 0,18 0 0,-18 0 0,26 25 0,-11-3 0,4-1 0,-1 2 0,3 2 0,-1-2 0,-1-1 0,1-1 0,0 0 0,-1-5 0,-1-3 0,0-1 0,-18-12 0,41 16-388,-20-16-4256,-1-9-387,-4-5 129,3-2-516</inkml:trace>
          <inkml:trace contextRef="#ctx0" brushRef="#br2" timeOffset="106376.5869">6517-209 16512,'-19'-23'4773,"19"23"258,-20-13-387,20 13-2837,-25-5-1807,7 5 0,-1 2 0,-1 8 0,1 1 0,-1 1 0,20-12 0,-21 29 0,21-29 0,2 28 0,17-12 0,10 0 0,6 6 0,10-1 0,3 2 0,2 2 0,-2 2 0,-6-2 0,-4-4 0,-12 0 0,-6 1 0,-15-6 0,-5-16 0,-12 26 0,-11-17 0,-9 0 0,-6 0 0,-6-5 0,-3 3 0,-1-7 0,2 0 0,5 0 0,2-2 0,12 0 0,-3-16-259,30 18-4514,-25-19-258,25 19 129,0 0-387</inkml:trace>
          <inkml:trace contextRef="#ctx0" brushRef="#br2" timeOffset="106797.7876">7129-127 17028,'11'-36'4644,"-11"36"258,-27-25-387,-8 13-3225,11 12-902,-6-2-388,5 2 0,0 5 0,6 6 0,3 0 0,16-11 0,-14 25 0,14-9 0,7 0 0,12 1 0,6 3 0,7-1 0,4 5 0,3-1 0,2 2 0,-4-2 0,-3-2 0,-6-1 0,-6-1 0,-6-1 0,-16-18 0,7 27 0,-7-27 0,-18 14 0,-7-9 0,-3-1 0,-11-4 0,-4 0 0,-2 0 0,-3 0 0,6 0 0,-8-18-517,14 13-4256,4-6-258,11 4 129,5-4-387</inkml:trace>
          <inkml:trace contextRef="#ctx0" brushRef="#br2" timeOffset="107359.3886">7362-31 11739,'93'-18'4773,"-51"9"-258,-4 0 258,-6 7-903,-18-15-2193,13 9-645,-18-8-644,-9 16-388,7-24 0,-7 24 0,-13-24 0,-3 16 0,-5 0 0,-4 8 0,0 0 0,-3 8 0,4 9 0,0 3 0,8 10-259,1 0-128,10 6 0,3-1 129,2 8 0,13-2 258,8 2 0,6-6 129,8-3 0,8-4 129,1-10 0,10-4 129,-3-16-129,8 0-128,-6-20-130,4-5 0,-5-7 0,0-5 0,-3-4 0,-1-2 0,-5 1 0,-2 6 0,-5 6 0,-4 5 0,-9 5 0,-2 10 0,-3 6 0,-18 4 0,25 5 0,-15 11 0,-1 2 0,0 7 0,-2 4 0,0 3 0,-1 1 0,-6 3 0,0 3 0,-4-10 0,4 11-3097,-18-13-1676,-1 3-258,-10-10-129</inkml:trace>
        </inkml:traceGroup>
        <inkml:traceGroup>
          <inkml:annotationXML>
            <emma:emma xmlns:emma="http://www.w3.org/2003/04/emma" version="1.0">
              <emma:interpretation id="{0172B864-23AC-4F07-9570-481C2FC16119}" emma:medium="tactile" emma:mode="ink">
                <msink:context xmlns:msink="http://schemas.microsoft.com/ink/2010/main" type="inkWord" rotatedBoundingBox="10470,10361 12778,10302 12791,10843 10484,10902">
                  <msink:destinationLink direction="with" ref="{2D456BAF-72A5-422F-A934-3632252C1D43}"/>
                  <msink:destinationLink direction="with" ref="{667964C0-3FE5-4932-84FB-4E7BA6197395}"/>
                </msink:context>
              </emma:interpretation>
              <emma:one-of disjunction-type="recognition" id="oneOf9">
                <emma:interpretation id="interp41" emma:lang="en-US" emma:confidence="1">
                  <emma:literal>zero</emma:literal>
                </emma:interpretation>
                <emma:interpretation id="interp42" emma:lang="en-US" emma:confidence="0">
                  <emma:literal>Zero</emma:literal>
                </emma:interpretation>
                <emma:interpretation id="interp43" emma:lang="en-US" emma:confidence="0">
                  <emma:literal>Zeno</emma:literal>
                </emma:interpretation>
                <emma:interpretation id="interp44" emma:lang="en-US" emma:confidence="0">
                  <emma:literal>zero,</emma:literal>
                </emma:interpretation>
                <emma:interpretation id="interp45" emma:lang="en-US" emma:confidence="0">
                  <emma:literal>Zero,</emma:literal>
                </emma:interpretation>
              </emma:one-of>
            </emma:emma>
          </inkml:annotationXML>
          <inkml:trace contextRef="#ctx0" brushRef="#br2" timeOffset="108092.5899">8821-239 14448,'12'-18'4773,"17"12"0,-4 3-258,-25 3-2193,55-9-903,-23 0-902,19 9-517,-1-5 0,9 3 0,0 2 0,-6 0 0,-3 0 0,-9 0 0,-8 4 0,-9 8 0,-24-12 0,10 32 0,-13-9 0,-15 6 0,-7 3 0,-5 3 0,-4 3 0,-3-3 0,1 1 0,2-6 0,4 0 0,5-7 0,7-1 0,4-3 0,7-3 0,7 0 0,0-16 0,14 30 0,8-17 0,2 3 0,7-4 0,4 1 0,1-4 0,1-4 0,1 2 0,-10-9 0,9 2-2194,-19-10-2450,-18 10-387,16-34 0,-16 14-129</inkml:trace>
          <inkml:trace contextRef="#ctx0" brushRef="#br2" timeOffset="108279.7902">9050-12 16383,'13'-3'4386,"13"3"129,10 0-645,3-4-3483,13-1-1161,10 5-1548,-2-2-1935,-1-3 0,2-1-258,-6-1-387</inkml:trace>
          <inkml:trace contextRef="#ctx0" brushRef="#br2" timeOffset="108950.5914">9685-83 15222,'0'0'4773,"0"0"-387,16-16 258,11 16-2838,-27 0-645,46-5-386,-19-4-775,10 4 0,-7-6 0,1 2 0,-12-3 0,-19 12 0,6-24 0,-19 12 0,-17 5 0,-9 1 0,-4 5 0,-3 1 0,3 3 0,0 11 0,11 6 0,8 3 0,9 6 0,10 3 0,5 3 0,9 3 0,14 1 0,9 0 0,5-5 0,8-1 0,5-9 0,3-5 0,2-14 0,2-5 0,-2-5 0,0-13 0,-5-8 0,-2-5 0,-7-6 0,-7-2 0,-7 2 0,-11-3 0,-6 7 0,-10-3 0,0 9 0,-14 1 0,2 10 0,-12-2 0,8 13 0,-7-6-646,23 11 1,-30-5 0,30 5 129,0 0 258,0 0 129,0 0 129,11 0 258,10 0 0,-3-2 129,9 2 258,-6-2-129,7 2 129,-4 0-515,2 0-130,-3 0 0,2 4 0,-3 1 0,2 4 0,-2 1 0,1 6 0,-2 4 0,-5 1 0,2 10 0,-9-6 0,5 15 0,-14-15-1549,9 9-3095,-9-4-258,0 4 129,0-9-258</inkml:trace>
          <inkml:trace contextRef="#ctx0" brushRef="#br2" timeOffset="109324.9921">10781-40 13803,'16'-45'4515,"-16"29"-129,0 16 0,-16-28-2193,16 28-1032,-20 0-516,20 0-258,-17 21-129,11-1-258,5 6 129,1 3 0,1 3-129,14 4 258,1 1-129,8-3 0,5-4 130,5-3-259,-1-8 0,7-3 0,-5-14 0,6-2 0,-9-11 0,2-10 0,-9-9 0,-2-2 0,-11-9 0,-8-6 0,-4-1 0,-18 0 0,-5 2 0,-9 4 0,-2 8 0,-8 0 0,15 21-1678,-18 5-3224,10 8-387,-3 12 0</inkml:trace>
        </inkml:traceGroup>
        <inkml:traceGroup>
          <inkml:annotationXML>
            <emma:emma xmlns:emma="http://www.w3.org/2003/04/emma" version="1.0">
              <emma:interpretation id="{BB25E569-6C0C-4F5C-B665-2E343B0CE40B}" emma:medium="tactile" emma:mode="ink">
                <msink:context xmlns:msink="http://schemas.microsoft.com/ink/2010/main" type="inkWord" rotatedBoundingBox="13542,9809 16527,9733 16553,10765 13569,10842"/>
              </emma:interpretation>
              <emma:one-of disjunction-type="recognition" id="oneOf10">
                <emma:interpretation id="interp46" emma:lang="en-US" emma:confidence="1">
                  <emma:literal>well,</emma:literal>
                </emma:interpretation>
                <emma:interpretation id="interp47" emma:lang="en-US" emma:confidence="0">
                  <emma:literal>welt,</emma:literal>
                </emma:interpretation>
                <emma:interpretation id="interp48" emma:lang="en-US" emma:confidence="0">
                  <emma:literal>wet),</emma:literal>
                </emma:interpretation>
                <emma:interpretation id="interp49" emma:lang="en-US" emma:confidence="0">
                  <emma:literal>wet,</emma:literal>
                </emma:interpretation>
                <emma:interpretation id="interp50" emma:lang="en-US" emma:confidence="0">
                  <emma:literal>wets,</emma:literal>
                </emma:interpretation>
              </emma:one-of>
            </emma:emma>
          </inkml:annotationXML>
          <inkml:trace contextRef="#ctx0" brushRef="#br2" timeOffset="110853.7947">11948-231 15738,'2'-21'4386,"-2"21"129,0 0-516,-11 0-2580,7 16-903,-4 5-258,2 8-258,1 3 129,1 4-129,4-1 0,0-1 0,4-2 0,7-4 0,1-1 0,2-7 0,2-6 0,2-5 0,-2-6 0,4-3 129,-3-3 0,3-10 0,0-6 0,1 1 258,-3-7-129,1 4 0,1-2 130,-2 7-388,-2 1 0,3 6 0,1 6 0,3 3 0,0 11 0,5 5 0,1 1 0,5 5 0,-1-5 0,3 3 0,-4-9 0,0-1 0,-5-10 0,-1-1 0,-4-15 0,-1-6 0,-8-6 0,-3-2 0,-4-6 0,-5-3 0,-1 2 0,-5-1 0,-7 6 0,-4 0 0,3 14 0,-12-7 0,7 20-4903,-1 3-257,19 2 129,-21 20-387</inkml:trace>
          <inkml:trace contextRef="#ctx0" brushRef="#br2" timeOffset="111243.7954">12727-38 13674,'78'-13'5031,"-37"-1"-258,4-2-129,-6-16-645,9 14-3353,-11-12-646,6 5 0,-11-4 0,-4 6 0,-10-3 0,-7 3 0,-11 1 0,-4 6 0,-17 6 0,-6 2 0,-7 8 0,-3 0 0,0 4 0,-1 10 0,5 4 0,4 5 0,6 0 0,5 6 0,9 1 0,7 2 0,4 2 0,11-2 0,8 0 0,4-6 0,11 3 0,-1-11 0,10-1-259,-3-13-386,12 3-387,-12-16-1677,15-5-1806,2-9 0,1-9-129,4-9-258</inkml:trace>
          <inkml:trace contextRef="#ctx0" brushRef="#br2" timeOffset="111508.9959">13752-841 16770,'-50'-32'5031,"27"25"0,23 7-258,-31 4-3611,31 30-1162,-7 3 0,7 13 0,0 8 0,2 6 0,5 8 0,2 1 0,2-1 0,-1-2 0,1-4 0,-4-8 0,2-2 0,-9-19 0,13 9-1807,-13-28-2837,0-18-387,0 0 258,16 0-516</inkml:trace>
          <inkml:trace contextRef="#ctx0" brushRef="#br2" timeOffset="111711.7961">13940-519 15738,'32'-108'4773,"-25"67"0,2 12-129,-9 6-2580,0 23-1289,14 11-775,1 17 0,-5 8 0,4 12 0,-1 2 0,1 12 0,0 6 0,-5-4 0,9 9-1033,-16-6-3740,1 1-645,-3-4 258,-3 5-903</inkml:trace>
          <inkml:trace contextRef="#ctx0" brushRef="#br2" timeOffset="114519.8012">14879-94 14964,'0'0'4644,"0"0"0,0 0 0,0 0-2709,18 4-1032,-18-4-129,0 20-515,0-20-259,-7 33 0,0-4 0,-14-13-1936,3 14-2579,-2-3-387,1 5 258,-3-4-774</inkml:trace>
        </inkml:traceGroup>
        <inkml:traceGroup>
          <inkml:annotationXML>
            <emma:emma xmlns:emma="http://www.w3.org/2003/04/emma" version="1.0">
              <emma:interpretation id="{41540249-9DF7-46BF-8150-DE41F5D7981D}" emma:medium="tactile" emma:mode="ink">
                <msink:context xmlns:msink="http://schemas.microsoft.com/ink/2010/main" type="inkWord" rotatedBoundingBox="17000,9602 19160,9547 19184,10484 17024,10539"/>
              </emma:interpretation>
              <emma:one-of disjunction-type="recognition" id="oneOf11">
                <emma:interpretation id="interp51" emma:lang="en-US" emma:confidence="1">
                  <emma:literal>but</emma:literal>
                </emma:interpretation>
                <emma:interpretation id="interp52" emma:lang="en-US" emma:confidence="0">
                  <emma:literal>bout</emma:literal>
                </emma:interpretation>
                <emma:interpretation id="interp53" emma:lang="en-US" emma:confidence="0">
                  <emma:literal>bust</emma:literal>
                </emma:interpretation>
                <emma:interpretation id="interp54" emma:lang="en-US" emma:confidence="0">
                  <emma:literal>bunt</emma:literal>
                </emma:interpretation>
                <emma:interpretation id="interp55" emma:lang="en-US" emma:confidence="0">
                  <emma:literal>bent</emma:literal>
                </emma:interpretation>
              </emma:one-of>
            </emma:emma>
          </inkml:annotationXML>
          <inkml:trace contextRef="#ctx0" brushRef="#br2" timeOffset="115190.6024">15470-937 16641,'0'-66'4644,"0"45"129,0 21-129,0 0-3483,0 25-387,0 12-644,0 17-130,0 4 0,0 14 0,0 1 0,0 7 0,0-4 0,-5-7 0,1-8 0,0-11 0,1-9 0,1-11 0,2-9 0,0-21 0,0 0 0,13 4 0,3-11 0,3-8 0,4-6 0,7 0 0,6-2 0,1 1 0,1 6 0,1 4 0,-2 6 0,1 6 0,-6 0 0,-4 15 0,-5 4 0,-7 6 0,-3 4 0,-8 1 0,-5 0 0,-4 2 0,-13-3 0,-6-1 0,-10-7 0,-6 1 0,-5-10 0,-2-3 0,-4-5 0,0-4 0,6-2 0,3-11 0,3-1 0,8-4 0,7 1 0,2-3 0,21 20 0,-22-37 0,22 37-4129,2-23-773,-2 23-129,0 0-258</inkml:trace>
          <inkml:trace contextRef="#ctx0" brushRef="#br2" timeOffset="115643.0032">16069-346 12513,'27'-11'4902,"-27"11"-387,0 0 387,20 9-1419,-20-9-2580,1 18-129,-1-18-258,4 21-257,-4-21-259,3 25 0,-3-25 0,6 20 0,-6-20 0,0 0 0,14 16 0,-14-16 0,0 0 0,27 0 0,-27 0 0,26-16 0,-26 16 0,34-31 0,-16 14 0,2-1 0,-1 2 0,1 2 0,-3 3 0,1 6 0,-2 5 0,-16 0 0,29 12 0,-29-12 0,23 32 0,-14-14 0,0 1 0,-9-19 0,16 27 0,-16-27-1549,23 0-3224,-23 0-258,41-30 387,-9-2-774</inkml:trace>
          <inkml:trace contextRef="#ctx0" brushRef="#br2" timeOffset="116095.4039">16927-912 16770,'26'-107'4773,"-17"70"258,-5 10-258,19 27-3353,-23 0-1420,16 38 0,-9 1 0,6 18 0,-5 7 0,5 11 0,-2 6 0,-1 1 0,1 4 0,-4-10 0,4-1 0,-6-16 0,7-1 0,-10-19 0,11 2-1033,-13-41-1418,3 30-903,-3-30-258,-5-10 129,-13-17-129,9 6 774,-17-17 387,8 5 1290,-11-1 1806,-3-5 2064,6 10 387,-8-3 387,14 16-258,-12-9-129,32 25-387,-30-21-387,30 21-903,0 0-387,30 0-773,2-4-259,18 4 0,5-5 0,13 0 0,5-2 0,0-2 0,0 0 0,-11-7 0,2 16-1678,-23-9-3224,-9 4-129,-14-3-129,-18 8-129</inkml:trace>
        </inkml:traceGroup>
        <inkml:traceGroup>
          <inkml:annotationXML>
            <emma:emma xmlns:emma="http://www.w3.org/2003/04/emma" version="1.0">
              <emma:interpretation id="{EF5A5B3C-CFF2-42C9-BC65-9B6A9A028277}" emma:medium="tactile" emma:mode="ink">
                <msink:context xmlns:msink="http://schemas.microsoft.com/ink/2010/main" type="inkWord" rotatedBoundingBox="20070,9525 22631,9459 22650,10214 20089,10279"/>
              </emma:interpretation>
              <emma:one-of disjunction-type="recognition" id="oneOf12">
                <emma:interpretation id="interp56" emma:lang="en-US" emma:confidence="1">
                  <emma:literal>not</emma:literal>
                </emma:interpretation>
                <emma:interpretation id="interp57" emma:lang="en-US" emma:confidence="0">
                  <emma:literal>no t</emma:literal>
                </emma:interpretation>
                <emma:interpretation id="interp58" emma:lang="en-US" emma:confidence="0">
                  <emma:literal>n of</emma:literal>
                </emma:interpretation>
                <emma:interpretation id="interp59" emma:lang="en-US" emma:confidence="0">
                  <emma:literal>no +</emma:literal>
                </emma:interpretation>
                <emma:interpretation id="interp60" emma:lang="en-US" emma:confidence="0">
                  <emma:literal>n or</emma:literal>
                </emma:interpretation>
              </emma:one-of>
            </emma:emma>
          </inkml:annotationXML>
          <inkml:trace contextRef="#ctx0" brushRef="#br2" timeOffset="126453.8221">18432-631 12513,'3'-18'4644,"6"2"0,-9 16-129,21 0-2064,-21 0-1032,22 6-516,-22-6-258,35 30-129,-15-9-129,5 4-257,-2 4-130,2-1 0,-6 1 0,-1-3 0,-4-4 0,-3-5 0,-11-17 0,12 27 0,-12-27 0,0 0 0,0 0 0,0 0 0,0 0 0,-1-23 0,-5 3 0,5-4 0,1-7 0,0 3 0,0-8 0,8 4 0,3-2 0,3 4 0,4 4 0,5 4 0,0 4 0,4 6 0,2 5 0,1 7 0,0 5 0,4 9 0,-4 8 0,2 3 0,-5 3 0,-1 4 0,-4 2 0,-6-4 0,-4 4 0,-12-11 0,16 13-2839,-16-13-2063,2 0-129,5-5-129,18-4-258</inkml:trace>
          <inkml:trace contextRef="#ctx0" brushRef="#br2" timeOffset="126812.6228">19867-631 13029,'-34'-26'4773,"9"20"-387,0 6 258,-10-2-2838,21 13-774,-11 2-258,12 8-258,-1 0-129,9 6 0,-1-4-258,6 4 129,2-4-129,11 0 0,1-3 0,7-3 0,2-2 1,6-5-130,-3-6 0,1-2 0,0-4 0,-2-11 0,-6-8 0,-3-4 0,-9-5 0,-5-2 0,-2-4 0,-5-1 0,-4 12 0,-18-16-2194,11 18-2708,-5 0-258,21 23-129,-25-30-129</inkml:trace>
          <inkml:trace contextRef="#ctx0" brushRef="#br2" timeOffset="127077.8232">20137-1107 13803,'31'-41'5160,"-31"41"-258,17-16 0,-17 16-2064,22 1-1806,-22-1-902,25 45-130,-11-4 0,7 10 0,-1 12 0,3 6 0,-2 7 0,1-1 0,-5 0 0,-6-9 0,3-6 0,-12-15 0,9-3-1033,-13-22-1289,2-1-2322,0-19-516,0 0 258,-16 2-258</inkml:trace>
          <inkml:trace contextRef="#ctx0" brushRef="#br2" timeOffset="127280.6236">20285-577 8256,'-37'-54'4386,"21"36"387,16 18-645,-15-17-1032,-2 2-774,17 15-645,12-5-516,18 5-387,6-3-258,23-1 0,6-3-129,17-2-129,7-3-129,5-3-516,10 6-3612,-21-1-774,-13 4-129,-26 6-129,-21 0-387</inkml:trace>
        </inkml:traceGroup>
      </inkml:traceGroup>
    </inkml:traceGroup>
    <inkml:traceGroup>
      <inkml:annotationXML>
        <emma:emma xmlns:emma="http://www.w3.org/2003/04/emma" version="1.0">
          <emma:interpretation id="{A6327A28-C14E-460D-B5B3-7BD42708088F}" emma:medium="tactile" emma:mode="ink">
            <msink:context xmlns:msink="http://schemas.microsoft.com/ink/2010/main" type="paragraph" rotatedBoundingBox="3374,11217 22275,10706 22325,12562 3424,130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E7AEA42-0549-4C58-9FBA-CE852A7E2A0F}" emma:medium="tactile" emma:mode="ink">
              <msink:context xmlns:msink="http://schemas.microsoft.com/ink/2010/main" type="inkBullet" rotatedBoundingBox="3384,11588 3910,11574 3922,12035 3396,12049"/>
            </emma:interpretation>
            <emma:one-of disjunction-type="recognition" id="oneOf13">
              <emma:interpretation id="interp61" emma:lang="en-US" emma:confidence="0">
                <emma:literal>•</emma:literal>
              </emma:interpretation>
            </emma:one-of>
          </emma:emma>
        </inkml:annotationXML>
        <inkml:trace contextRef="#ctx0" brushRef="#br2" timeOffset="128497.4257">1823 1112 10707,'34'-5'4386,"-18"0"0,9 1-258,7 4-1935,-32 0-645,44 0-387,-26-5-387,11 5-258,-10-5 0,6 1-129,-9-7 0,4 2-129,-20 9 0,26-23-258,-26 23 129,2-30-258,-2 30 129,-23-27-129,-6 15-129,-6-1 129,-4 5 0,-4 2 0,2 3 129,2 3 0,3 0 0,6 12 0,5 2 129,7 10 0,2 0-129,8 10 258,0-2-129,8 7 0,0-3 129,15 3 0,4-5-129,13 1 129,6-3 1,8-5-259,4-6 0,1-3 0,-1-2 0,-2-10 0,-2 4-259,-14-19-1289,9 2-3096,-16-7-258,-3 0 129,-6-4-645</inkml:trace>
      </inkml:traceGroup>
      <inkml:traceGroup>
        <inkml:annotationXML>
          <emma:emma xmlns:emma="http://www.w3.org/2003/04/emma" version="1.0">
            <emma:interpretation id="{24E9BB56-A481-4833-9E4A-AB470FAF50D4}" emma:medium="tactile" emma:mode="ink">
              <msink:context xmlns:msink="http://schemas.microsoft.com/ink/2010/main" type="line" rotatedBoundingBox="4018,11199 22275,10706 22325,12562 4068,13055"/>
            </emma:interpretation>
          </emma:emma>
        </inkml:annotationXML>
        <inkml:traceGroup>
          <inkml:annotationXML>
            <emma:emma xmlns:emma="http://www.w3.org/2003/04/emma" version="1.0">
              <emma:interpretation id="{F8B967C3-64B9-4D93-8183-F3CFEA3A06CA}" emma:medium="tactile" emma:mode="ink">
                <msink:context xmlns:msink="http://schemas.microsoft.com/ink/2010/main" type="inkWord" rotatedBoundingBox="3971,11401 5420,11168 5601,12293 4152,12526"/>
              </emma:interpretation>
              <emma:one-of disjunction-type="recognition" id="oneOf14">
                <emma:interpretation id="interp62" emma:lang="en-US" emma:confidence="1">
                  <emma:literal>efficient</emma:literal>
                </emma:interpretation>
                <emma:interpretation id="interp63" emma:lang="en-US" emma:confidence="0">
                  <emma:literal>efficient,</emma:literal>
                </emma:interpretation>
                <emma:interpretation id="interp64" emma:lang="en-US" emma:confidence="0">
                  <emma:literal>efficient.</emma:literal>
                </emma:interpretation>
                <emma:interpretation id="interp65" emma:lang="en-US" emma:confidence="0">
                  <emma:literal>Efficient</emma:literal>
                </emma:interpretation>
                <emma:interpretation id="interp66" emma:lang="en-US" emma:confidence="0">
                  <emma:literal>efficient:</emma:literal>
                </emma:interpretation>
              </emma:one-of>
            </emma:emma>
          </inkml:annotationXML>
          <inkml:trace contextRef="#ctx0" brushRef="#br2" timeOffset="128996.6266">2383 1146 14835,'20'-12'5031,"8"-1"-129,-10 12-258,-9-15-2838,16 16-645,-9-13-773,9 10-388,-7-12 0,7 1 0,-2-7 0,5-6 0,-1-1 0,3-4 0,-3 0 0,-4-6 0,-4 6 0,-6 2 0,-4 5 0,-9 2 0,0 7 0,0 16 0,-13-23 0,13 23 0,-16-6 0,16 6 0,-10 9 0,8 11 0,2 5 0,0 12 0,3 6 0,5 16 0,0 6 0,7 15 0,-3 2 0,4 7 0,-5 4 0,1-3 0,1-4 0,-4-8 0,-2-10 0,-4-13 0,-1-9 0,-2-12 0,0-11 0,-7-7 0,7-16 0,-27 9 0,27-9 0,-37 0-4000,37 0-1160,-32-39-258,18 14 0</inkml:trace>
          <inkml:trace contextRef="#ctx0" brushRef="#br2" timeOffset="129183.8269">2561 1388 10707,'-9'-26'4515,"11"-5"0,18 21-129,3 4-1548,5-22-1548,22 10-645,5-12-258,11-4-645,18-2-516,-6-13-2193,11-5-1419,5 1 0,-10-4-129,-6 4-258</inkml:trace>
          <inkml:trace contextRef="#ctx0" brushRef="#br2" timeOffset="129433.4274">3387 634 18705,'-43'-28'4902,"43"28"258,-25-9-1160,25 19-4000,0 10 0,14 14 0,-3 7 0,7 15 0,-2 7 0,5 15 0,2 4 0,-3 10 0,1-1 0,-3-2 0,-2-5 0,-7-13 0,1-5 0,-8-24 0,4 3 0,-6-45-1549,-4 18-2837,4-18-903,-30-20 387,8-5-516,-4-5 0</inkml:trace>
          <inkml:trace contextRef="#ctx0" brushRef="#br2" timeOffset="129698.6278">3319 1324 10965,'-14'-55'4773,"17"34"-387,13 3 129,4-11-2064,28 21-903,-9-23-387,22 12-387,-6-13-258,7 7-129,-7-4 0,-2 4-129,-10 4 129,-9 5-258,-13 4 1,-5 10-130,-16 2 0,9 9 0,-9-9 0,0 37 0,2-10 0,0 3 0,5 4 0,-4-2 0,10 5 0,-13-15-3742,11-1-1160,-3-3 129,-8-18-387,0 0-258</inkml:trace>
          <inkml:trace contextRef="#ctx0" brushRef="#br2" timeOffset="129839.0281">3739 791 14964,'-4'-56'4386,"4"56"-1032,0 0-3354,18 0-3225,3 15-1161,-1 1-258</inkml:trace>
        </inkml:traceGroup>
        <inkml:traceGroup>
          <inkml:annotationXML>
            <emma:emma xmlns:emma="http://www.w3.org/2003/04/emma" version="1.0">
              <emma:interpretation id="{485C47DA-F215-4B15-BD4E-24C2C45324CB}" emma:medium="tactile" emma:mode="ink">
                <msink:context xmlns:msink="http://schemas.microsoft.com/ink/2010/main" type="inkWord" rotatedBoundingBox="5963,11581 8879,11503 8899,12251 5983,12330"/>
              </emma:interpretation>
            </emma:emma>
          </inkml:annotationXML>
          <inkml:trace contextRef="#ctx0" brushRef="#br2" timeOffset="130338.229">4690 1121 15093,'4'-30'5031,"-22"0"0,-3 19-258,-9-7-2709,3 18-1289,-12 0-775,3 6 0,-6 8 0,4 7 0,1 2 0,5 9 0,7 4 0,7 3 0,9 4 0,9 0 0,13-1 0,13-1 0,12-2 0,6-7 0,11-1 0,0-15-130,11 0-644,-9-16-258,14 1-645,-17-17-387,13 7 0,-22-30 129,10 13 774,-18-13 774,-3 1 387,-5 8 774,-17-11 774,6 25 774,-18-16-129,0 32-129,0 0-516,0 0-773,0 0-775,-9 18 0,2 7 0,5 7 0,0 3 0,2 4 0,0 4 0,0-14 0,20 11-2839,-11-18-2063,1-6-129,-10-16-258,20 0-129</inkml:trace>
          <inkml:trace contextRef="#ctx0" brushRef="#br2" timeOffset="130478.6292">5105 1107 16383,'-16'-105'4773,"12"68"0,1 7-387,3 12-3741,0 18-2838,12 0-1935,-12 0-774,29 18 0,-6 6-387</inkml:trace>
          <inkml:trace contextRef="#ctx0" brushRef="#br2" timeOffset="130853.0299">5548 1344 17802,'48'-6'4902,"-14"-1"258,-2-11-387,14 11-4643,-11-14-130,10 5 0,-9-5 0,-3 1 0,-8 1 0,-9-3 0,-9 1 0,-7 1 0,-9 4 0,-12 4 0,-4 3 0,-5 4 0,0 5 0,-2 1 0,3 15 0,1 7 0,5 6 0,7 7 0,3 1 0,10 2 0,3 2 0,3-4 0,13-1 0,6-8 0,8 1 0,-4-20-775,15 12-1418,-14-17-2580,7-4-129,-7-9-129,-1-9-129</inkml:trace>
          <inkml:trace contextRef="#ctx0" brushRef="#br2" timeOffset="131211.8303">6017 1321 9933,'13'-16'5031,"14"10"-129,-27 6 0,21 13-903,-21-13-1806,19 23-903,-19-23-773,27 34-517,-14-15 0,3 1 0,-4-4 0,-12-16 0,23 25 0,-23-25 0,16 9-259,-16-9-128,18-8 129,-9-8 129,3-8 129,8-3 258,-2-7 129,5 6 1,-2-6-388,6 9 0,-4 4 0,2 13 0,-4 8 0,2 11 0,-3 14 0,-1 11 0,1 4 0,-4 3 0,5 3 0,-6-8 0,6 3 0,-16-25-1678,15 3-2966,-20-19-516,0 0 387,0 0-516</inkml:trace>
          <inkml:trace contextRef="#ctx0" brushRef="#br2" timeOffset="131461.4309">6894 929 18189,'15'-28'5031,"-3"6"0,-12 22-515,-2 15-4516,2 15 0,-3 4 0,3 12 0,0 6 0,3 10 0,4 7 0,4 2 0,2 4 0,-3-9 0,6 3 0,-9-21 0,13 7-1291,-20-33-1934,7-1-1806,-7-21 0,0 0-129,0-12 258</inkml:trace>
          <inkml:trace contextRef="#ctx0" brushRef="#br2" timeOffset="131586.2312">6939 1420 14706,'-22'-71'4902,"19"44"-258,3 1 129,12 20-2709,1-13-1032,15 8-645,10-1-516,1-1-4128,16 3-387,9-1 0,11 2-516</inkml:trace>
        </inkml:traceGroup>
        <inkml:traceGroup>
          <inkml:annotationXML>
            <emma:emma xmlns:emma="http://www.w3.org/2003/04/emma" version="1.0">
              <emma:interpretation id="{F272A29E-6175-499E-AD29-DD9215512F0B}" emma:medium="tactile" emma:mode="ink">
                <msink:context xmlns:msink="http://schemas.microsoft.com/ink/2010/main" type="inkWord" rotatedBoundingBox="9883,11404 10866,11377 10884,12013 9900,12039"/>
              </emma:interpretation>
              <emma:one-of disjunction-type="recognition" id="oneOf15">
                <emma:interpretation id="interp67" emma:lang="en-US" emma:confidence="1">
                  <emma:literal>in</emma:literal>
                </emma:interpretation>
                <emma:interpretation id="interp68" emma:lang="en-US" emma:confidence="0">
                  <emma:literal>ion</emma:literal>
                </emma:interpretation>
                <emma:interpretation id="interp69" emma:lang="en-US" emma:confidence="0">
                  <emma:literal>in.</emma:literal>
                </emma:interpretation>
                <emma:interpretation id="interp70" emma:lang="en-US" emma:confidence="0">
                  <emma:literal>ink</emma:literal>
                </emma:interpretation>
                <emma:interpretation id="interp71" emma:lang="en-US" emma:confidence="0">
                  <emma:literal>inn</emma:literal>
                </emma:interpretation>
              </emma:one-of>
            </emma:emma>
          </inkml:annotationXML>
          <inkml:trace contextRef="#ctx0" brushRef="#br2" timeOffset="132101.0321">8237 933 15093,'0'-89'5031,"0"53"-387,6 11-258,1 2-1935,-7 23-4644,0 0-2064,28 0-258,-12 9-387,4 9-387</inkml:trace>
          <inkml:trace contextRef="#ctx0" brushRef="#br2" timeOffset="131960.6318">8268 1063 14577,'17'-13'5031,"1"15"-387,-18-2 0,16 43-2064,-12-20-1677,8 12-515,-5-1-388,4 5 0,-2 0 0,-6-8 0,10 4-3484,-13-12-1031,0-5-387,0-18-258,-13 9-129</inkml:trace>
          <inkml:trace contextRef="#ctx0" brushRef="#br2" timeOffset="132475.4327">8664 1091 16125,'46'55'4773,"-22"-28"129,-3 5-387,-14-9-3225,9 9-645,-11-5-516,-1-4-129,-4-4 0,0-19-258,0 18 129,0-18-129,0 0 129,-14-23 258,12 0 0,2-5 129,0-10 129,12 1-128,3-4-259,4 7 0,1-1 0,6 10 0,-1-2 0,6 16 0,-3 8 0,2 5 0,-1 14 0,1 5 0,-3 9 0,-4 0 0,3 15 0,-9-15 0,9 20-4645,-6-9-257,8 5-258,2-10-129</inkml:trace>
        </inkml:traceGroup>
        <inkml:traceGroup>
          <inkml:annotationXML>
            <emma:emma xmlns:emma="http://www.w3.org/2003/04/emma" version="1.0">
              <emma:interpretation id="{FDD02C1F-E8A4-4CB8-BA09-53246E5A2195}" emma:medium="tactile" emma:mode="ink">
                <msink:context xmlns:msink="http://schemas.microsoft.com/ink/2010/main" type="inkWord" rotatedBoundingBox="11962,11226 12079,11946 11563,12030 11445,11311"/>
              </emma:interpretation>
              <emma:one-of disjunction-type="recognition" id="oneOf16">
                <emma:interpretation id="interp72" emma:lang="en-US" emma:confidence="1">
                  <emma:literal>trans</emma:literal>
                </emma:interpretation>
                <emma:interpretation id="interp73" emma:lang="en-US" emma:confidence="0">
                  <emma:literal>tans</emma:literal>
                </emma:interpretation>
                <emma:interpretation id="interp74" emma:lang="en-US" emma:confidence="0">
                  <emma:literal>trains</emma:literal>
                </emma:interpretation>
                <emma:interpretation id="interp75" emma:lang="en-US" emma:confidence="0">
                  <emma:literal>tang</emma:literal>
                </emma:interpretation>
                <emma:interpretation id="interp76" emma:lang="en-US" emma:confidence="0">
                  <emma:literal>trams</emma:literal>
                </emma:interpretation>
              </emma:one-of>
            </emma:emma>
          </inkml:annotationXML>
          <inkml:trace contextRef="#ctx0" brushRef="#br2" timeOffset="132771.8332">10144 709 18318,'-5'-54'5160,"0"35"-387,5 19-257,-13-22-4516,13 22 0,0 11 0,0 12 0,4 9 0,1 11 0,2 7 0,4 10 0,3 6 0,2 3 0,2 6 0,-4-7 0,6-1 0,-13-24 0,14 7-4258,-16-18-773,-1-6-258,-4-26 0</inkml:trace>
          <inkml:trace contextRef="#ctx0" brushRef="#br2" timeOffset="132959.0336">9858 1054 16383,'0'-18'4515,"37"-10"129,9 19-387,11-2-3483,9 0-1806,9 8-2967,5-1-516,-2 2 0,-1 2-387</inkml:trace>
        </inkml:traceGroup>
        <inkml:traceGroup>
          <inkml:annotationXML>
            <emma:emma xmlns:emma="http://www.w3.org/2003/04/emma" version="1.0">
              <emma:interpretation id="{2BF8EAA3-43A6-4734-8537-3215DAEF8BF4}" emma:medium="tactile" emma:mode="ink">
                <msink:context xmlns:msink="http://schemas.microsoft.com/ink/2010/main" type="inkWord" rotatedBoundingBox="12431,11447 16564,11359 16576,11906 12442,11994"/>
              </emma:interpretation>
              <emma:one-of disjunction-type="recognition" id="oneOf17">
                <emma:interpretation id="interp77" emma:lang="en-US" emma:confidence="0">
                  <emma:literal>mining's.</emma:literal>
                </emma:interpretation>
                <emma:interpretation id="interp78" emma:lang="en-US" emma:confidence="0">
                  <emma:literal>wining's.</emma:literal>
                </emma:interpretation>
                <emma:interpretation id="interp79" emma:lang="en-US" emma:confidence="0">
                  <emma:literal>mining.</emma:literal>
                </emma:interpretation>
                <emma:interpretation id="interp80" emma:lang="en-US" emma:confidence="0">
                  <emma:literal>mining'S.</emma:literal>
                </emma:interpretation>
                <emma:interpretation id="interp81" emma:lang="en-US" emma:confidence="0">
                  <emma:literal>winning's.</emma:literal>
                </emma:interpretation>
              </emma:one-of>
            </emma:emma>
          </inkml:annotationXML>
          <inkml:trace contextRef="#ctx0" brushRef="#br2" timeOffset="135735.8383">13727 897 14577,'1'-18'5031,"23"15"-258,-8 5-129,-16-2-2322,39 23-1161,-23-5-902,5 8-259,-7 3 0,2 1 0,-3 0 0,-4-1 0,-2-1 0,-5-7 0,1 1 0,-3-22 0,0 23-259,0-23 1,0 0 0,0 0 129,11-13 129,-6-3 129,0-5 0,4-2 0,-2-4 129,4 1 1,-2-1-259,2 6 0,1-1 0,2 6 0,-14 16 0,31-18 0,-14 17 0,1 1 0,2 9 0,-1 5 0,-1-2 0,0 3 0,-2 1 0,-16-16 0,27 24 0,-27-24 0,23 16 0,-23-16 0,17 11 0,-17-11 0,16 7 0,-16-7 0,18 0 0,-18 0 0,16-2 0,-16 2 0,18-17 0,-18 17 0,21-27 0,-21 27 0,22-27 0,-22 27 0,23-19 0,-23 19 0,23-7 0,-23 7 0,25 0 0,-25 0 0,28 10 0,-10 1 0,2-2 0,1 0 0,4-2 0,2 0 0,1-3 0,2-4 0,2 0 0,0-4 0,-1-7 0,-3 1 0,-3-5 0,-4 3 0,-3-1 0,-18 13 0,23-16 0,-23 16 0,0 0 0,22 4 0,-22-4 0,16 30 0,-6-8 0,1-1 0,3 4 0,-5-9 0,7 14-904,-16-30-3869,9 21-387,-9-21 129,0 0-258</inkml:trace>
          <inkml:trace contextRef="#ctx0" brushRef="#br2" timeOffset="135876.2387">14719 801 13545,'-14'-48'4515,"10"27"-903,13 15-2580,-9 6-3225,23-3-1548,9 3-774,2-5 129</inkml:trace>
          <inkml:trace contextRef="#ctx0" brushRef="#br2" timeOffset="133551.8344">10834 1212 14964,'16'37'4644,"-7"-17"0,-9-20 0,18 28-2838,-18-28-645,0 0-257,0 0-904,25-8 0,-14-10 0,5-4 0,-4-4 0,4-6 0,-3-6 0,-5 1 0,-2 0 0,-6-1 0,0 5 0,-14-1 0,1 11 0,-10-1 0,7 14 0,-14-4-1162,30 14-257,-45-8-129,45 8 129,-35 2 0,35-2 0,-20 14 387,20-14 258,-5 22 516,5-22 387,2 18 645,-2-18 129,21 12 387,-21-12 129,35 4 0,-19-4-129,18 0 0,-9-6-129,14 4-386,-7-6-775,7 4 0,-3-3 0,3 7 0,-3-2 0,1 2 0,-3 0 0,-4 7 0,-1 7 0,-4 4 0,-4 5 0,-7 4 0,-1 9 0,-12-3 0,8 10 0,-9-16-1033,7 10-3740,-5-8-387,9-3 387,-11-26-516</inkml:trace>
          <inkml:trace contextRef="#ctx0" brushRef="#br2" timeOffset="133957.4353">11695 1025 16641,'-14'-42'4644,"14"42"0,-23-18-129,23 18-3354,-25 2-516,25-2-258,-25 25-257,14-8-130,1 3 0,3-1 0,3 5 0,-1-5 0,5 4-259,0-7 1,0 2-129,0-18 0,14 21 129,-14-21 129,25 0 129,-9-1 129,2-17 258,5 0 0,-5-5 129,7 0-257,-8-2-259,8 7 0,-5 2 0,5 7 0,-2 9 0,3 0 0,-1 14 0,2 6 0,0 3 0,-6 0 0,6 6 0,-11-19-1033,14 6-3740,-10-10-258,8-3 129,-5-3-258</inkml:trace>
          <inkml:trace contextRef="#ctx0" brushRef="#br2" timeOffset="134316.2359">12213 956 16770,'0'-21'4644,"0"21"387,21 0-387,-21 0-3096,36 5-1418,-17 7-130,8 3 0,-6 4 0,-1 1 0,-2-1 0,-8-1 0,1-2 0,-11-16 0,5 20-388,-5-20 1,0 0 129,0 0 129,24-13 258,-10-3 129,-2-9 129,8 0 1,-2-3-388,5 5 0,-4-2 0,3 7 0,-3 6 0,4 6 0,-3 6 0,-1 7 0,3 8 0,-3 4 0,8 6 0,-4-7 0,20 12-2194,-6-17-2579,11-1-258,4-8 129,8-4-258</inkml:trace>
          <inkml:trace contextRef="#ctx0" brushRef="#br2" timeOffset="134659.4364">13312 924 15093,'14'-20'4902,"-30"10"-129,-7 8-258,23 2-2709,-42 3-903,22 6-387,-5 0-257,7 4-259,2 1 0,16-14 0,-9 32 0,9-16 0,20 4-259,5-3 1,9 5 129,7-1-129,3 2 129,1 2 129,-3 2 0,-4-1 129,-8-2 0,-7 0 129,-12-2-129,-11-3 129,-7-3-128,-18-3-130,-9-8 0,-7-3 0,-5 0 0,-11-6-130,9 4-2837,-13-11-1548,10-3-387,1 0-129,9 2-258</inkml:trace>
        </inkml:traceGroup>
        <inkml:traceGroup>
          <inkml:annotationXML>
            <emma:emma xmlns:emma="http://www.w3.org/2003/04/emma" version="1.0">
              <emma:interpretation id="{CADE0EB6-A6DB-4194-A9D1-1EAF2AF14E80}" emma:medium="tactile" emma:mode="ink">
                <msink:context xmlns:msink="http://schemas.microsoft.com/ink/2010/main" type="inkWord" rotatedBoundingBox="17186,10960 20413,10873 20460,12612 17233,12700"/>
              </emma:interpretation>
            </emma:emma>
          </inkml:annotationXML>
          <inkml:trace contextRef="#ctx0" brushRef="#br2" timeOffset="136359.8393">15537 364 17286,'13'-27'5031,"-2"6"0,-11 21-129,5 16-4385,2 23-517,-7 2 0,4 12 0,-1 7 0,4 6 0,0 0 0,2 0 0,0-2 0,-2-11 0,4 1 0,-9-19 0,10 1 0,-12-36-646,18 30-1031,-18-30-1419,14-18-1935,4-7 387,5-7-129,9-5 129,11-2 1935,-6-14 2064,4-6 1161,9 7 2580,-13-5 1935,1 6 129,-10 4-387,-3 12 129,-21-4-2064,15 26-1289,-19-3-1549,0 16 0,5 15 0,-1 8 0,-4 9 0,5 9 0,1 5 0,3 7 0,1 6 0,-1-2 0,4 3 0,-8-6 0,9 1 0,-14-21-904,9 3-4385,-9-14 0,-4-3 129,4-20-129</inkml:trace>
          <inkml:trace contextRef="#ctx0" brushRef="#br2" timeOffset="136671.8401">15851 865 14835,'-130'-50'5031,"69"33"-258,13 2-129,-3-2-2451,51 17-1032,0 0-1031,19-9-130,33 3 0,22 1 0,15-6 0,16 1 0,9-6 0,4 0 0,-3-2 0,-5 2 0,-12 0 0,-12 5 0,-19 2 0,-13 6 0,-19 3 0,-10 2 0,-25-2 0,14 28 0,-14-7 0,0 4 0,0 4 0,-5-3 0,5 15-904,0-18-3998,-4 1-258,4-24 129,-16 23-774</inkml:trace>
          <inkml:trace contextRef="#ctx0" brushRef="#br2" timeOffset="136812.2403">16578 493 16770,'0'-88'4515,"2"57"-129,1 3-774,-3 28-6966,20-14-903,-20 14-129,28 14-645</inkml:trace>
          <inkml:trace contextRef="#ctx0" brushRef="#br2" timeOffset="137670.2418">16996 568 17544,'37'25'4644,"-17"-9"387,-20-16-387,32 37-3740,-32-37-904,16 34 0,-12-18 0,-3 0 0,-1-16 0,0 29 0,0-29 0,0 21 0,0-21 0,0 0 0,0 0 0,0 0 0,20 7 0,-20-7 0,27-7 0,-10-4 0,5 1 0,4 1 0,1 0 0,5 2 0,4 1 0,3 5 0,2-1 0,9 2 0,1-2 0,11 0 0,8-5 0,10-2 0,3-7 0,5-3 0,-3-3 0,-5-1 0,-12 2 0,-17 1 0,-17 4 0,-34 16 0,0-16 0,-20 16 0,-13 2 0,-10 9 0,2 7 0,-2-1 0,11 5 0,9-3-130,12 1-128,8-4 0,3-16 258,19 23 0,8-16 129,7-3 0,3-4 129,6 0-128,-2-6-130,2 1 0,-4-2 0,-4 5 0,-4 2 0,-3 0 0,-7 18 0,1 10 0,-6 11 0,0 15 0,2 13 0,1 15 0,1 16 0,3 11 0,-2 3 0,-1 7 0,-3-5 0,-4-4 0,-4-9 0,-9-13 0,0-21 0,-9-17 0,-9-18 0,-5-16 0,-7-16 0,-4-12 0,-9-20 0,-5-11 0,-9-9 0,-1-10 0,-5-7 0,8-4 0,5-13 0,17-1 0,17-7 0,21-2 0,36 0 0,28 1 0,33 17 0,1-2-2323,36 20-2450,5 3-645,9 18 0</inkml:trace>
        </inkml:traceGroup>
        <inkml:traceGroup>
          <inkml:annotationXML>
            <emma:emma xmlns:emma="http://www.w3.org/2003/04/emma" version="1.0">
              <emma:interpretation id="{E3D463C0-3FFF-4899-8F79-87C291464815}" emma:medium="tactile" emma:mode="ink">
                <msink:context xmlns:msink="http://schemas.microsoft.com/ink/2010/main" type="inkWord" rotatedBoundingBox="20808,10746 21642,10723 21668,11667 20834,11690"/>
              </emma:interpretation>
            </emma:emma>
          </inkml:annotationXML>
          <inkml:trace contextRef="#ctx0" brushRef="#br2" timeOffset="144159.853">19182 992 15867,'22'3'4902,"-22"-3"0,24 5-129,7 8-3354,-31-13-515,33 11-904,-9-8 0,9 4 0,7-5 0,8 0 0,7-2 0,5-7 0,13 1 0,-5-13-775,17 10-4127,-7-2-129,4 4 0,-4 2-258</inkml:trace>
          <inkml:trace contextRef="#ctx0" brushRef="#br2" timeOffset="143894.6528">19533 392 7482,'-13'-108'4644,"6"63"0,0 6-129,7 18-903,-11-17-774,11 38-645,-2-32-645,2 32-387,0 0-1031,0 0-130,0-16 0,0 16 0,-1 9 0,-8 9 0,-5 7 0,-6 7 0,-1 12 0,-13 1 0,18 15-3742,-16-1-1418,7 5 258,-2-2-645</inkml:trace>
          <inkml:trace contextRef="#ctx0" brushRef="#br2" timeOffset="143645.0523">19584 184 12900,'0'-36'5031,"0"36"-387,0 0 258,0 0-1677,0 9-1935,0 21-515,2 19-775,2 4 0,3 11 0,0 5 0,3 4 0,-1-2 0,4-3 0,-4-4 0,0-5 0,-2-6 0,0-8 0,-2-6 0,-3-9 0,-2-5 0,0-25 0,0 28 0,-20-29-2452,20 1-2450,-33-24-129,17 5-258,-2-11-129</inkml:trace>
        </inkml:traceGroup>
        <inkml:traceGroup>
          <inkml:annotationXML>
            <emma:emma xmlns:emma="http://www.w3.org/2003/04/emma" version="1.0">
              <emma:interpretation id="{3427EC83-C441-4788-9520-091B5CC32966}" emma:medium="tactile" emma:mode="ink">
                <msink:context xmlns:msink="http://schemas.microsoft.com/ink/2010/main" type="inkWord" rotatedBoundingBox="22257,11574 22299,11573 22299,11593 22258,11595"/>
              </emma:interpretation>
            </emma:emma>
          </inkml:annotationXML>
          <inkml:trace contextRef="#ctx0" brushRef="#br2" timeOffset="144347.0534">20607 951 16770,'23'-15'4902,"-23"15"258,18-7-516,-18 7-3353,0 0-1291,0 0-259,0 0-4127,0 0-516,0 0-258,0 0-387</inkml:trace>
        </inkml:traceGroup>
      </inkml:traceGroup>
    </inkml:traceGroup>
    <inkml:traceGroup>
      <inkml:annotationXML>
        <emma:emma xmlns:emma="http://www.w3.org/2003/04/emma" version="1.0">
          <emma:interpretation id="{011CE0F8-3A64-4544-9422-AC7D988885F5}" emma:medium="tactile" emma:mode="ink">
            <msink:context xmlns:msink="http://schemas.microsoft.com/ink/2010/main" type="paragraph" rotatedBoundingBox="1876,12709 23056,12243 23087,13644 1907,141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0F9DE7-99FB-4A7A-BDDF-11F9254E0EB5}" emma:medium="tactile" emma:mode="ink">
              <msink:context xmlns:msink="http://schemas.microsoft.com/ink/2010/main" type="inkBullet" rotatedBoundingBox="1897,13663 2654,13646 2656,13724 1899,13740"/>
            </emma:interpretation>
            <emma:one-of disjunction-type="recognition" id="oneOf18">
              <emma:interpretation id="interp82" emma:lang="en-US" emma:confidence="0">
                <emma:literal>-</emma:literal>
              </emma:interpretation>
            </emma:one-of>
          </emma:emma>
        </inkml:annotationXML>
        <inkml:trace contextRef="#ctx0" brushRef="#br2" timeOffset="145985.0563">295 3018 10191,'-32'7'4644,"32"-7"-129,-16 1-258,16-1-1677,0 0-774,0 0-645,0 0-258,0 0-258,0 0-129,0 0 0,0 0 0,0 0-258,0 0 1,9 8-259,11-3 0,3-3 0,10 1 0,5-1 0,12 0 0,3 0 0,4-2 0,3 0 0,3 1 0,-3-1 0,-3 0 0,-2 4 0,-14-4 0,12 0-4645,-21 5-386,0 6-258,-10-2-258</inkml:trace>
      </inkml:traceGroup>
      <inkml:traceGroup>
        <inkml:annotationXML>
          <emma:emma xmlns:emma="http://www.w3.org/2003/04/emma" version="1.0">
            <emma:interpretation id="{EDDBE847-9F51-4750-B830-95808732F93A}" emma:medium="tactile" emma:mode="ink">
              <msink:context xmlns:msink="http://schemas.microsoft.com/ink/2010/main" type="line" rotatedBoundingBox="3535,12673 23056,12243 23087,13644 3566,14074"/>
            </emma:interpretation>
          </emma:emma>
        </inkml:annotationXML>
        <inkml:traceGroup>
          <inkml:annotationXML>
            <emma:emma xmlns:emma="http://www.w3.org/2003/04/emma" version="1.0">
              <emma:interpretation id="{86B50D45-94A6-474F-8DCF-D79A4F5578A9}" emma:medium="tactile" emma:mode="ink">
                <msink:context xmlns:msink="http://schemas.microsoft.com/ink/2010/main" type="inkWord" rotatedBoundingBox="3547,13190 5751,13153 5763,13890 3560,13928"/>
              </emma:interpretation>
              <emma:one-of disjunction-type="recognition" id="oneOf19">
                <emma:interpretation id="interp83" emma:lang="en-US" emma:confidence="0">
                  <emma:literal>pmos</emma:literal>
                </emma:interpretation>
                <emma:interpretation id="interp84" emma:lang="en-US" emma:confidence="0">
                  <emma:literal>p MOs</emma:literal>
                </emma:interpretation>
                <emma:interpretation id="interp85" emma:lang="en-US" emma:confidence="0">
                  <emma:literal>p MOS</emma:literal>
                </emma:interpretation>
                <emma:interpretation id="interp86" emma:lang="en-US" emma:confidence="0">
                  <emma:literal>Pros</emma:literal>
                </emma:interpretation>
                <emma:interpretation id="interp87" emma:lang="en-US" emma:confidence="0">
                  <emma:literal>p Mos</emma:literal>
                </emma:interpretation>
              </emma:one-of>
            </emma:emma>
          </inkml:annotationXML>
          <inkml:trace contextRef="#ctx0" brushRef="#br2" timeOffset="146874.258">1916 2614 13674,'0'-20'5031,"0"20"-258,0 0 0,-8 23-2580,8-23-1032,-5 47-258,2-14-644,3 12-259,3 1 0,6 7 0,-2-1 0,4 1 0,-2-1 0,3 0 0,1-6 0,-5-3 0,1-4 0,-3-7 0,-3-2 0,-3-14 0,4 4 0,-4-20-646,0 0-1805,-14 7-2193,14-7-516,-15-31 129,12 3-258</inkml:trace>
          <inkml:trace contextRef="#ctx0" brushRef="#br2" timeOffset="147170.6585">1951 2907 8514,'0'-122'4386,"0"65"129,4 7-774,10 14-1032,-11-6-387,31 24-645,-12-9-387,26 25-258,-7-8-129,19 11-129,-8 3-129,6 14-386,-6-6-259,-6 8 0,-10-6 0,-10 6 0,-11-3 0,-14 1 0,-4-2 0,-17 2 0,-12-4 0,-7 0 0,-5 1 0,-10-5 0,3 1 0,-4-7 0,12 6-646,-10-10-1676,26 0-2451,-3 0-258,12 4 0,18-4-258</inkml:trace>
          <inkml:trace contextRef="#ctx0" brushRef="#br2" timeOffset="147872.6598">2846 2696 15867,'21'-16'4902,"-21"16"129,0 0-258,20 26-3483,-20-4-516,3 8-644,-1 2-130,3 5 0,-1 1 0,1-3 0,-3-3 0,0-7 0,0-5 0,-2-20 0,0 17 0,0-17 0,-13-8 0,3-12 0,1-3 0,-4-7 0,4-6 0,0-3 0,2-4 0,6 1 0,-1-3 0,2 11 0,0-1 0,3 12 0,4 5 0,9 12 0,0 6 0,8 11 0,-1 10 0,3 3 0,5 6 0,2-2 0,1 1 0,-2-3 0,-2-6 0,-1-4 0,1-5 0,2-8 0,-3-3 0,-3-3 0,3-10 0,-4-5 0,0-5 0,-2-5 0,-4-2 0,-1-1 0,-2 3 0,-3 3 0,-5 2 0,-8 23 0,13-23 0,-13 23 0,0 0 0,21 21 0,-10 2 0,-2 9 0,3 6 0,1 4 0,1 5 0,-3-3 0,1 6 0,-5-9 0,4 7 0,-8-20 0,17 15-2968,-11-22-1934,7-3-387,0-13-129,9-5 129</inkml:trace>
          <inkml:trace contextRef="#ctx0" brushRef="#br2" timeOffset="148215.8603">3997 2767 13674,'35'-100'5031,"-33"61"-258,-5 5 129,3 34-2580,-34-34-1032,14 34-515,-7 6-775,8 17 0,-2 5 0,6 10 0,3 3 0,7 3 0,3 1 0,2-5 0,9 1 0,5-5 0,5-6 0,5-3 0,-1-8 0,2-4 0,0-10 0,-1-5 0,-4-4 0,-2-12 0,-4-8 0,-3-10 0,-8-5 0,-3-9 0,0 0 0,-7 0 0,2 8 0,-11-6 0,16 21-4516,0 4-644,0 21-129,0 0-258</inkml:trace>
        </inkml:traceGroup>
        <inkml:traceGroup>
          <inkml:annotationXML>
            <emma:emma xmlns:emma="http://www.w3.org/2003/04/emma" version="1.0">
              <emma:interpretation id="{7BD9D4D7-C6CF-470B-B5CC-4471E195F4F9}" emma:medium="tactile" emma:mode="ink">
                <msink:context xmlns:msink="http://schemas.microsoft.com/ink/2010/main" type="inkWord" rotatedBoundingBox="6289,13219 6627,13212 6637,13679 6299,13686"/>
              </emma:interpretation>
            </emma:emma>
          </inkml:annotationXML>
          <inkml:trace contextRef="#ctx0" brushRef="#br2" timeOffset="148605.8609">4815 2628 16125,'4'-21'4902,"-4"21"129,-24-18-258,-4 7-3741,8 11-258,-5-3-644,6 3-130,-1 0 0,20 0 0,-25 12 0,25-12 0,-1 29 0,1-10 0,16 6 0,3 0 0,8 7 0,5 2 0,5 1 0,1 1 0,1-1 0,-4-2 0,-3-3 0,-7-2 0,-7-5 0,-7-3 0,-11-2 0,0-18 0,-20 21 0,-3-16 0,-7-3 0,-4-2 0,-3 0 0,-4-2 0,7 2-1033,-2-7-3740,4 2-258,2-2-129,9 1-258</inkml:trace>
        </inkml:traceGroup>
        <inkml:traceGroup>
          <inkml:annotationXML>
            <emma:emma xmlns:emma="http://www.w3.org/2003/04/emma" version="1.0">
              <emma:interpretation id="{48B2BC28-F5F2-41E8-8EB4-6B98600DF2DC}" emma:medium="tactile" emma:mode="ink">
                <msink:context xmlns:msink="http://schemas.microsoft.com/ink/2010/main" type="inkWord" rotatedBoundingBox="7557,12961 9762,13147 9702,13854 7497,13669"/>
              </emma:interpretation>
              <emma:one-of disjunction-type="recognition" id="oneOf20">
                <emma:interpretation id="interp88" emma:lang="en-US" emma:confidence="0">
                  <emma:literal>Panes;'</emma:literal>
                </emma:interpretation>
                <emma:interpretation id="interp89" emma:lang="en-US" emma:confidence="0">
                  <emma:literal>Panes!'</emma:literal>
                </emma:interpretation>
                <emma:interpretation id="interp90" emma:lang="en-US" emma:confidence="0">
                  <emma:literal>panes!"</emma:literal>
                </emma:interpretation>
                <emma:interpretation id="interp91" emma:lang="en-US" emma:confidence="0">
                  <emma:literal>Panes!"</emma:literal>
                </emma:interpretation>
                <emma:interpretation id="interp92" emma:lang="en-US" emma:confidence="0">
                  <emma:literal>panes!'</emma:literal>
                </emma:interpretation>
              </emma:one-of>
            </emma:emma>
          </inkml:annotationXML>
          <inkml:trace contextRef="#ctx0" brushRef="#br2" timeOffset="149167.462">5893 2548 14835,'0'-21'4773,"-2"-6"-258,2 27 129,0 0-3096,2 11-645,9 15-258,-6 3-129,9 15-128,-1 1-388,4 10 0,-1 0 0,2 2 0,0-4 0,-6-6 0,6 1-388,-18-22-2063,7 3-2322,-7-12-129,0-17-129,0 0-387</inkml:trace>
          <inkml:trace contextRef="#ctx0" brushRef="#br2" timeOffset="149495.0626">5978 2596 13287,'-1'-110'4644,"8"63"0,10 8 129,15 22-2709,-5-14-774,18 26-516,-5-2-129,10 9 1,-2 10-646,0 15 0,-7-2 0,-3 8 0,-10 1 0,-10 0 0,-13-4 0,-5 2 0,-18-5 0,-12-7 0,-5-1 0,-10-6 0,-3-3 0,-3-4 0,4-1 0,1-5 0,7 2 0,0-4-904,19 4-1934,-3-2-1935,23 0 0,-21 5-387,21-5 0</inkml:trace>
          <inkml:trace contextRef="#ctx0" brushRef="#br2" timeOffset="150399.864">6999 2836 15351,'-9'-44'4773,"-14"17"0,-3 4-258,-12-6-3225,12 15-387,-10-4-258,9 13-128,-3 1-517,7 4 0,0 11 0,9 7 0,1 0 0,6 7 0,5 0 0,2 1 0,0-1 0,9-4 0,2 3 0,1-7 0,4-1 0,0-5 0,2-4 0,0-7 0,1 0-130,3-2 130,-1-10 130,0-4-130,-1-4 0,1-1 0,-3-2 0,4 3 0,-5 1 0,1 6 0,0 4 0,1 6 0,-1 3 0,0 7 0,-2 9 0,0 2 0,-2 3 0,0 0 0,-3 1 0,-2-3 0,-9-19 0,14 27 0,-14-27 0,0 0 0,23 0 0,-23 0 0,29-21 0,-10-1 0,3-4 0,1-3 0,2-6 0,3 3 0,-1 1 0,0 7 0,-2 4 0,-1 9 0,0 8 0,-3 3 0,0 12 0,-3 8 0,-4 6 0,-1-1 0,-3 2 0,-4-6 0,1-1 0,-7-20 0,5 23 0,-5-23 0,0 0 0,20-9 0,-6-9 0,6-5 0,3-2 0,5-3 0,6-1 0,2 1 0,-1 3 0,2 7 0,1 6 0,-4 8 0,1 4 0,-3 6 0,-2 10 0,-3 8 0,-4 1 0,-5 6 0,-6-1 0,-3 0 0,-9-1 0,0-3 0,-9 1 0,-8-7 0,-5 4 0,-10-15 0,13 4-4387,-19-8-644,10 2 129,-4-7-516</inkml:trace>
        </inkml:traceGroup>
        <inkml:traceGroup>
          <inkml:annotationXML>
            <emma:emma xmlns:emma="http://www.w3.org/2003/04/emma" version="1.0">
              <emma:interpretation id="{7ADAE5E6-C0B2-48DB-9C3F-215F5DDC46C9}" emma:medium="tactile" emma:mode="ink">
                <msink:context xmlns:msink="http://schemas.microsoft.com/ink/2010/main" type="inkWord" rotatedBoundingBox="10127,12528 12562,12474 12587,13585 10151,13639"/>
              </emma:interpretation>
            </emma:emma>
          </inkml:annotationXML>
          <inkml:trace contextRef="#ctx0" brushRef="#br2" timeOffset="151382.6659">8613 2753 16383,'0'0'4515,"0"0"387,0 0-258,12-9-3483,-12 9-129,0 0-902,20-20-130,1 9 0,-1-5 0,8-1 0,-1-7 0,-4 1 0,-4-3 0,-10 1 0,-9 2 0,-3 3 0,-19 8 0,-11 3 0,-3 9 0,-5 0 0,2 16 0,2 2 0,6 8 0,7 3 0,6 3 0,9 0 0,5 0 0,4 0 0,6-4 0,8-1 0,4-4 0,3-3 0,2-6 0,6-4 0,1-6 0,2-4 0,5-2 0,6-12 0,1-4 0,8-5 0,1-5 0,4-1 0,0-3 0,0 7 0,-2-1 0,-3 10 0,-4 5 0,-2 9 0,-7 2 0,-3 13 0,-6 8 0,-3 2 0,-4 7 0,-4 1 0,-4-1 0,-7 0 0,0-3 0,-8-1 0,0-1 0,-9-3 0,-6-1 0,-9-14 0,4 7-3742,-10-7-1418,5 4 258,2-7-645</inkml:trace>
          <inkml:trace contextRef="#ctx0" brushRef="#br2" timeOffset="152693.0682">9844 1979 15222,'-6'-16'5031,"-1"-7"0,7 23-516,0 0-1935,0 0-2192,0 0-388,21 5 0,1 16 0,-3 1-130,24 10-4514,-13-2 0,9 4-387,-1-8 0</inkml:trace>
          <inkml:trace contextRef="#ctx0" brushRef="#br2" timeOffset="152349.8676">10461 2279 15996,'2'-16'4773,"-2"16"0,0-17-387,0 17-2838,0 8-645,5 14-515,-3 1-388,5 13 0,0 4 0,4 12 0,-1 1 0,5 6 0,-1 3 0,0-3 0,-2-6 0,-3-5 0,2-1 0,-9-17 0,5 9-904,-7-23-3869,0-16-258,-23 18 129,7-16-258</inkml:trace>
          <inkml:trace contextRef="#ctx0" brushRef="#br2" timeOffset="152895.8684">10866 1856 17673,'22'-25'4515,"-22"25"258,0 0-387,21 21-4128,-17 11-903,-4 4-3612,0 7-258,0 7-258,-4 5-258</inkml:trace>
        </inkml:traceGroup>
        <inkml:traceGroup>
          <inkml:annotationXML>
            <emma:emma xmlns:emma="http://www.w3.org/2003/04/emma" version="1.0">
              <emma:interpretation id="{C9ACF430-6611-4753-BD7D-DF7F55408CB7}" emma:medium="tactile" emma:mode="ink">
                <msink:context xmlns:msink="http://schemas.microsoft.com/ink/2010/main" type="inkWord" rotatedBoundingBox="13377,12782 15926,12726 15949,13801 13400,13857"/>
              </emma:interpretation>
              <emma:one-of disjunction-type="recognition" id="oneOf21">
                <emma:interpretation id="interp93" emma:lang="en-US" emma:confidence="1">
                  <emma:literal>well,</emma:literal>
                </emma:interpretation>
                <emma:interpretation id="interp94" emma:lang="en-US" emma:confidence="0">
                  <emma:literal>welt,</emma:literal>
                </emma:interpretation>
                <emma:interpretation id="interp95" emma:lang="en-US" emma:confidence="0">
                  <emma:literal>wet,</emma:literal>
                </emma:interpretation>
                <emma:interpretation id="interp96" emma:lang="en-US" emma:confidence="0">
                  <emma:literal>wet),</emma:literal>
                </emma:interpretation>
                <emma:interpretation id="interp97" emma:lang="en-US" emma:confidence="0">
                  <emma:literal>weld,</emma:literal>
                </emma:interpretation>
              </emma:one-of>
            </emma:emma>
          </inkml:annotationXML>
          <inkml:trace contextRef="#ctx0" brushRef="#br2" timeOffset="153582.2698">11745 2482 16125,'-3'-18'4644,"1"2"0,2 16-129,0 25-3483,-2-2-387,2 15-129,0 1-129,0 9-128,0 3-259,2-1 0,3-3 0,2-7 0,4-2 0,0-8 0,3-3 0,-2-6 0,4-7 0,-16-14-130,29 11 1,-29-11 129,26-7 129,-26 7 1,24-29-130,-14 12 0,-1-5 0,2 1 0,-2 1 0,0 4 0,-9 16 0,19-21 0,-19 21 0,30-4 0,-10 4 0,5 11 0,1 2 0,8 1 0,2 0 0,1 0 0,-1-3 0,-4-2 0,-4-7 0,-1-2 0,-7-6 0,-3-8 0,-8-7 0,-2-10 0,-5-2 0,-2-10 0,0 0 0,-3-1 0,-5 6 0,-6-4 0,14 42-646,-14-29-4256,14 29-387,0 0 258,5 9-258</inkml:trace>
          <inkml:trace contextRef="#ctx0" brushRef="#br2" timeOffset="153941.0704">12521 2774 15351,'67'14'5031,"-28"-14"-387,8 0-129,-12-18-2838,20 8-774,-10-12-257,3 1-646,-9-9 0,-7 1 0,-9-1 0,-10 0 0,-13-2 0,-2 5 0,-16 2 0,-9 6 0,-3 4 0,-6 8 0,1 7 0,-1 6 0,3 13 0,4 6 0,6 9 0,7 5 0,7 5 0,7 3 0,2-3 0,15-3-130,8 0-128,5-7-129,13-4-129,0-10 0,11-3-258,-6-17-516,16 8-1032,-10-10-2322,-1-14 258,-3-11-516,-5-7 258</inkml:trace>
          <inkml:trace contextRef="#ctx0" brushRef="#br2" timeOffset="154175.0708">13382 2183 16899,'1'-62'4773,"-1"62"129,0 0-129,0 0-3741,-7 13-644,7 22-388,-2 1 0,2 15 0,0 6 0,6 9 0,3 2 0,0-4 0,1 0 0,-6-16 0,14 10-1807,-18-26-2966,5-5-387,-5-27 129,0 0-258</inkml:trace>
          <inkml:trace contextRef="#ctx0" brushRef="#br2" timeOffset="154393.4712">13631 2238 15609,'21'-96'4902,"-14"68"0,-7 10-129,0 18-3096,0 0-773,25 18-904,-20 5 0,6 13 0,0 3 0,3 14 0,2 6 0,-2 3 0,2 9 0,-14-12-1936,10 12-2966,-6-10-387,1 1 0,-5-14-387</inkml:trace>
          <inkml:trace contextRef="#ctx0" brushRef="#br2" timeOffset="154611.8714">14264 2913 17286,'27'0'5031,"-27"0"-129,3 23-258,-8-2-3870,-6 6-644,2 15-1937,-10-9-2708,-1 2-258,-1-1-129,-1-2-516</inkml:trace>
        </inkml:traceGroup>
        <inkml:traceGroup>
          <inkml:annotationXML>
            <emma:emma xmlns:emma="http://www.w3.org/2003/04/emma" version="1.0">
              <emma:interpretation id="{7C8EF8F5-2E88-4283-8BF8-3B27EC06A4F7}" emma:medium="tactile" emma:mode="ink">
                <msink:context xmlns:msink="http://schemas.microsoft.com/ink/2010/main" type="inkWord" rotatedBoundingBox="16996,12621 19156,12574 19177,13537 17017,13585"/>
              </emma:interpretation>
              <emma:one-of disjunction-type="recognition" id="oneOf22">
                <emma:interpretation id="interp98" emma:lang="en-US" emma:confidence="0">
                  <emma:literal>but</emma:literal>
                </emma:interpretation>
                <emma:interpretation id="interp99" emma:lang="en-US" emma:confidence="0">
                  <emma:literal>bit</emma:literal>
                </emma:interpretation>
                <emma:interpretation id="interp100" emma:lang="en-US" emma:confidence="0">
                  <emma:literal>bat</emma:literal>
                </emma:interpretation>
                <emma:interpretation id="interp101" emma:lang="en-US" emma:confidence="0">
                  <emma:literal>bet</emma:literal>
                </emma:interpretation>
                <emma:interpretation id="interp102" emma:lang="en-US" emma:confidence="0">
                  <emma:literal>bort</emma:literal>
                </emma:interpretation>
              </emma:one-of>
            </emma:emma>
          </inkml:annotationXML>
          <inkml:trace contextRef="#ctx0" brushRef="#br2" timeOffset="155454.2731">15400 2066 15867,'-14'-52'4773,"9"31"258,5 21-387,0 0-3225,0 0-645,-2 25-515,4 16-259,7 10 0,1 15 0,-1 11 0,4 5 0,-4 1 0,-2-1 0,0-4 0,-2-8 0,1-8 0,-5-16 0,1-9 0,0-13 0,-2-24 0,0 0-130,0 0 1,12-16 129,-6-15 0,4-6 0,5-6 0,2-1 129,7-1-129,4 6 130,4 0-130,4 11 0,3 10 0,3 11 0,-1 8 0,0 17 0,-2 11 0,-5 8 0,-5 8 0,-4 3 0,-11 0 0,-5 0 0,-9-6 0,-7-4 0,-15-5 0,-6-8 0,-13-1 0,-5-8 0,-8-8 0,-3-4 0,-1-4 0,1 0 0,3-11 0,5-1 0,9-1 0,1-8-1162,20 10-3482,1-1-645,18 12 387,0 0-516</inkml:trace>
          <inkml:trace contextRef="#ctx0" brushRef="#br2" timeOffset="155953.4739">16379 2642 12900,'0'-16'4902,"0"16"-258,0 0 0,0 0-1806,0 0-2193,-9 9-129,9-9-258,0 20-129,0-20 0,0 23-129,0-23 0,7 27-129,-7-27 129,11 23-129,-11-23 129,0 0-129,19 14 258,-19-14 0,22-7 0,-22 7 129,25-34 0,-8 7 0,-1-3 0,2-2-128,0 0-130,1 5 0,-4 4 0,2 14 0,-17 9 0,31 9 0,-17 16 0,-2 9 0,3 5 0,-1 4 0,0-2 0,0-6 0,4-3 0,-4-9 0,8-3 0,-6-17-1033,21 10-1547,-5-17-2322,4-10 129,-1-14-387,6-8-129</inkml:trace>
          <inkml:trace contextRef="#ctx0" brushRef="#br2" timeOffset="156343.4744">17270 2436 14964,'-28'-71'4902,"19"44"-129,9 27-129,-6-30-3096,15 30-774,9 0-516,9 0-1032,10 0-3612,13 3-387,12 3 0,22-1-387</inkml:trace>
          <inkml:trace contextRef="#ctx0" brushRef="#br2" timeOffset="156187.4743">17227 2089 17028,'11'-98'4902,"-11"66"387,0 32-516,0-23-3998,0 23-775,11 27 0,-1 8 0,1 6 0,3 16 0,2 4 0,2 12 0,0 1 0,-2 3 0,0-3 0,-6-8 0,8 5 0,-18-26-3742,6 1-1418,-6-23 0,0-7-516,0-16 129</inkml:trace>
        </inkml:traceGroup>
        <inkml:traceGroup>
          <inkml:annotationXML>
            <emma:emma xmlns:emma="http://www.w3.org/2003/04/emma" version="1.0">
              <emma:interpretation id="{63AC5A44-2663-4B22-A961-3725695574E2}" emma:medium="tactile" emma:mode="ink">
                <msink:context xmlns:msink="http://schemas.microsoft.com/ink/2010/main" type="inkWord" rotatedBoundingBox="20209,12459 23060,12397 23082,13417 20231,13480"/>
              </emma:interpretation>
              <emma:one-of disjunction-type="recognition" id="oneOf23">
                <emma:interpretation id="interp103" emma:lang="en-US" emma:confidence="1">
                  <emma:literal>not</emma:literal>
                </emma:interpretation>
                <emma:interpretation id="interp104" emma:lang="en-US" emma:confidence="0">
                  <emma:literal>nor</emma:literal>
                </emma:interpretation>
                <emma:interpretation id="interp105" emma:lang="en-US" emma:confidence="0">
                  <emma:literal>nom</emma:literal>
                </emma:interpretation>
                <emma:interpretation id="interp106" emma:lang="en-US" emma:confidence="0">
                  <emma:literal>mot</emma:literal>
                </emma:interpretation>
                <emma:interpretation id="interp107" emma:lang="en-US" emma:confidence="0">
                  <emma:literal>nod</emma:literal>
                </emma:interpretation>
              </emma:one-of>
            </emma:emma>
          </inkml:annotationXML>
          <inkml:trace contextRef="#ctx0" brushRef="#br2" timeOffset="156967.4757">18576 2363 10191,'-6'-25'4644,"6"25"129,11 0-258,1 20-1032,-6-3-2193,13 23-258,-6-7-129,5 12-258,-8-4-258,3 1-129,-4-6 0,-4-6-258,0-7 0,-3-7 129,-2-16-258,0 0 129,0 0-129,0 0 258,5-10-129,1-10 129,1-5 0,3-3 1,3-6-130,5 0 0,-1-5 0,7 3 0,-1 3 0,3 4 0,-1 6 0,2 5 0,0 9 0,-1 9 0,-1 13 0,0 10 0,-3 9 0,-5 2 0,1 9 0,-7-8-904,17 17-2063,-12-19-1806,11-2-129,3-14-129,13-6-129</inkml:trace>
          <inkml:trace contextRef="#ctx0" brushRef="#br2" timeOffset="157295.0763">19590 2486 13674,'8'-71'5160,"-13"42"-516,-11 2 129,0 26-2451,-11-10-1161,10 15-387,-5 12-515,6 14-259,-3 7 0,4 4 0,3 5 0,3 2 0,4 0 0,5-3 0,0-2 0,9-11 0,7-2 0,3-7 0,4-5 0,4-11 0,0-7 0,-1-4 0,1-17 0,-4-11 0,-3-9 0,-8-9 0,-3-7 0,-9-1 0,0 1 0,-14-4-130,9 20-3611,-15 0-1290,4 11 0,-5 5-258,6 7-129</inkml:trace>
          <inkml:trace contextRef="#ctx0" brushRef="#br2" timeOffset="157763.0771">19901 1861 17157,'83'-55'4902,"-43"41"258,-12 5-516,9 11-3740,-15 12-904,6 15 0,-12 8 0,0 15 0,-3 4 0,-1 14 0,-3 3 0,0 5 0,2 2 0,-4-2 0,5 1 0,-3-10 0,7-1 0,-12-19 0,8-2-904,-12-24 130,5-5 0,-5-18 129,0 0 129,-9-34 258,-1 0 258,-3-9 0,-4-1 129,1 1 129,-4-1 129,6 12 0,-4 0 129,11 14 0,-2 0 0,9 18 0,12-11 0,24 11-386,14 0-130,21 0 0,14-7 0,20 2 0,18 0 0,12-3 0,9 5 0,-9-4 0,-8 7 0,-35 0-4129,-8 0-773,-36 2-129,-30 6-258,-33 5-258</inkml:trace>
        </inkml:traceGroup>
      </inkml:traceGroup>
    </inkml:traceGroup>
    <inkml:traceGroup>
      <inkml:annotationXML>
        <emma:emma xmlns:emma="http://www.w3.org/2003/04/emma" version="1.0">
          <emma:interpretation id="{08311A65-EC65-491D-ADA4-EA9EE616149D}" emma:medium="tactile" emma:mode="ink">
            <msink:context xmlns:msink="http://schemas.microsoft.com/ink/2010/main" type="paragraph" rotatedBoundingBox="3607,13914 23671,13606 23706,15874 3641,161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764B6F2-CD63-4121-B67A-B54D344DA130}" emma:medium="tactile" emma:mode="ink">
              <msink:context xmlns:msink="http://schemas.microsoft.com/ink/2010/main" type="line" rotatedBoundingBox="3607,13914 23671,13606 23706,15874 3641,16182"/>
            </emma:interpretation>
          </emma:emma>
        </inkml:annotationXML>
        <inkml:traceGroup>
          <inkml:annotationXML>
            <emma:emma xmlns:emma="http://www.w3.org/2003/04/emma" version="1.0">
              <emma:interpretation id="{A77F637A-7A06-4255-BD79-A3FB2F1EB38A}" emma:medium="tactile" emma:mode="ink">
                <msink:context xmlns:msink="http://schemas.microsoft.com/ink/2010/main" type="inkWord" rotatedBoundingBox="3616,14541 4890,14522 4897,14952 3623,14972"/>
              </emma:interpretation>
              <emma:one-of disjunction-type="recognition" id="oneOf24">
                <emma:interpretation id="interp108" emma:lang="en-US" emma:confidence="1">
                  <emma:literal>so</emma:literal>
                </emma:interpretation>
                <emma:interpretation id="interp109" emma:lang="en-US" emma:confidence="0">
                  <emma:literal>so,</emma:literal>
                </emma:interpretation>
                <emma:interpretation id="interp110" emma:lang="en-US" emma:confidence="0">
                  <emma:literal>50</emma:literal>
                </emma:interpretation>
                <emma:interpretation id="interp111" emma:lang="en-US" emma:confidence="0">
                  <emma:literal>So</emma:literal>
                </emma:interpretation>
                <emma:interpretation id="interp112" emma:lang="en-US" emma:confidence="0">
                  <emma:literal>so.</emma:literal>
                </emma:interpretation>
              </emma:one-of>
            </emma:emma>
          </inkml:annotationXML>
          <inkml:trace contextRef="#ctx0" brushRef="#br2" timeOffset="159011.0793">2339 3911 13674,'-64'-11'4644,"27"11"-258,-4 5 129,-6 18-3096,-1-12-903,7 5-258,6 0-129,6-2-129,12 0 0,17-14 129,0 24 129,19-14-129,10-1 129,15 4 0,1-3 129,10 5-129,-2-3 0,0 6-129,-5 0 0,-1 1-129,-8 1 129,-5 1-129,-8-3 258,-4 3-258,-12-3 129,-4 0 129,-6-18-129,-7 28 1,-13-19-130,-7 0 0,-6-2 0,-7-5 0,-4-2 0,-4 0 0,-2-4 0,0-5 0,2-3 0,2 0 0,7-3 0,3 1-130,15 9-1160,-9-6-2967,30 11-774,0 0 129,0 0-645</inkml:trace>
          <inkml:trace contextRef="#ctx0" brushRef="#br2" timeOffset="159369.8799">2972 3976 15738,'2'-21'5031,"-29"0"-258,2 21-258,-10 0-3483,15 16-387,-5 7-387,8 9-129,2 5-129,8 2 0,5 2 0,4-2 0,12-3 129,10-2-129,6-8 0,9-1 129,5-9 0,8-3 130,-4-13-259,4 0 0,-6-16 0,-5-7 0,-13-8 0,-6-4 0,-21-8 0,-2-5 0,-21 0 0,-12 0 0,-1 7 0,-10-3 0,20 21-3355,-14-1-1934,11 19 129,6 5-516</inkml:trace>
        </inkml:traceGroup>
        <inkml:traceGroup>
          <inkml:annotationXML>
            <emma:emma xmlns:emma="http://www.w3.org/2003/04/emma" version="1.0">
              <emma:interpretation id="{7143BD37-EA1B-4B26-8A9C-3E5C9AF9A337}" emma:medium="tactile" emma:mode="ink">
                <msink:context xmlns:msink="http://schemas.microsoft.com/ink/2010/main" type="inkWord" rotatedBoundingBox="5807,14213 8010,14022 8142,15545 5939,15736"/>
              </emma:interpretation>
              <emma:one-of disjunction-type="recognition" id="oneOf25">
                <emma:interpretation id="interp113" emma:lang="en-US" emma:confidence="1">
                  <emma:literal>efficient</emma:literal>
                </emma:interpretation>
                <emma:interpretation id="interp114" emma:lang="en-US" emma:confidence="0">
                  <emma:literal>effi went</emma:literal>
                </emma:interpretation>
                <emma:interpretation id="interp115" emma:lang="en-US" emma:confidence="0">
                  <emma:literal>effi arent</emma:literal>
                </emma:interpretation>
                <emma:interpretation id="interp116" emma:lang="en-US" emma:confidence="0">
                  <emma:literal>effi a~ent</emma:literal>
                </emma:interpretation>
                <emma:interpretation id="interp117" emma:lang="en-US" emma:confidence="0">
                  <emma:literal>effi anent</emma:literal>
                </emma:interpretation>
              </emma:one-of>
            </emma:emma>
          </inkml:annotationXML>
          <inkml:trace contextRef="#ctx0" brushRef="#br2" timeOffset="159869.0808">4287 4062 15996,'42'0'5031,"-19"0"-258,1 0 0,-7 0-3612,17 0-387,-5-4-515,8 1-259,-3-6 0,1 0 0,-4-4 0,-3 1 0,-5-6 0,-9 0 0,-8-1 0,-6-1 0,-13 4 0,-12 2 0,-7 5 0,-10 2 0,-5 7 0,-2 0 0,-3 12 0,2 6 0,4 4 0,9 6 0,5 0 0,10 6 0,10 2 0,10-2 0,6-1 0,15-1 0,10 1 0,10-7 0,3-3 0,7-5 0,0-4 0,-1-7 0,0 1 0,-16-10-2710,9-4-2192,-12-4-129,-1-1-387,-8-3-129</inkml:trace>
          <inkml:trace contextRef="#ctx0" brushRef="#br2" timeOffset="160321.4814">4737 4101 16641,'46'-30'4902,"-19"21"258,3-4-516,16 6-3354,-7-12-1160,13 3-130,-4-9 0,3 0 0,-4-7 0,-5-4 0,-6-5 0,-9-7 0,-11-5 0,-9 0 0,-7 1 0,-4 4 0,-10 5 0,-2 8 0,-2 12 0,0 12 0,2 11 0,2 19 0,3 17 0,4 12 0,2 11 0,3 14 0,-1 5 0,3 13 0,0 3 0,0 4 0,0 0 0,0 7 0,3 1 0,1 1 0,-2-6 0,3-5 0,-3-10 0,-1-11 0,1-15 0,-2-15 0,0-10 0,0-35 0,-3 27 0,-15-31 0,18 4-3355,-20-34-1934,4 4 0,-7-18-645</inkml:trace>
          <inkml:trace contextRef="#ctx0" brushRef="#br2" timeOffset="161023.4829">4867 4384 12642,'21'-32'4644,"6"12"-387,15 6 258,15 0-3225,9-9-645,18-1-258,10 1-645,-2-9-258,13 6-774,-18-17-903,8 7-258,-24-17 129,-5 10 258,-29-15 903,-7 2 903,-14-2 1032,-16-10 774,0 22 1032,-19-13 387,12 27 258,-20-12-645,27 44-645,-28-32-644,28 32-1291,-13 25 0,11 15 0,0 12 0,2 12 0,0 13 0,0 8 0,8 6 0,2-1 0,1 1 0,0-7 0,3-2 0,-7-17 0,5-6 0,-8-18 0,0-9 0,-4-32-259,0 21-386,0-21 129,-25-26 129,7-6 129,0-2-129,-5-5 129,-2-2 129,-2 2 0,2-2 258,2 7 0,4 2 258,6 7 129,8 0-129,10 7 0,17-1 129,20 3-129,13-4-257,17 4-130,9-3 0,8 3 0,-1-2 0,-5 4 0,-13 1 0,-12 8 0,-17-2 0,-9 7 0,-32 0 0,22 3 0,-22-3 0,0 29 0,0-8 0,0 4 0,3 5 0,2-3 0,6 7 0,-9-15 0,19 10-3742,-21-29-1289,13 26-129,-13-26-258,0 0-129</inkml:trace>
          <inkml:trace contextRef="#ctx0" brushRef="#br2" timeOffset="161163.8829">6357 3879 16512,'-28'-139'4644,"15"80"129,4 9-645,6 16-3612,3 34-2322,2-19-2580,-2 19-129,28 27-387,-1 6-387</inkml:trace>
        </inkml:traceGroup>
        <inkml:traceGroup>
          <inkml:annotationXML>
            <emma:emma xmlns:emma="http://www.w3.org/2003/04/emma" version="1.0">
              <emma:interpretation id="{09E5DF09-0D88-48D5-B9C1-FF3E9B5DA1EF}" emma:medium="tactile" emma:mode="ink">
                <msink:context xmlns:msink="http://schemas.microsoft.com/ink/2010/main" type="inkWord" rotatedBoundingBox="8687,14129 11661,14083 11673,14869 8699,14915"/>
              </emma:interpretation>
            </emma:emma>
          </inkml:annotationXML>
          <inkml:trace contextRef="#ctx0" brushRef="#br2" timeOffset="161631.8837">7369 3966 18705,'25'-34'4902,"-23"18"0,-9-4-644,7 20-4258,-41-19 0,9 17 0,-7 2 0,-2 9 0,0 12 0,0 6 0,5 5 0,4 2 0,9 5 0,11-2 0,8 2 0,4-3 0,13-4 0,12-4 0,10-3 0,6-7 0,9-7 0,2-9 0,8-2-130,-8-9-644,10-6 0,-12-13 0,7-2 0,-15-11 258,3 2 129,-13 0 387,-6-1 258,-1 12 387,-12-1 0,3 19 129,-16 10 0,0 0-129,0 0-257,14 26-388,-9-1 0,6 6 0,3 1 0,1-4 0,11 13-1549,-6-14-3095,6-6-129,-1-10 0,2-4-387</inkml:trace>
          <inkml:trace contextRef="#ctx0" brushRef="#br2" timeOffset="161772.2842">7960 3886 16512,'-23'-111'4386,"16"69"-129,-1-5-1032,8 12-6321,0 35-1032,24-23-129,1 23-645</inkml:trace>
          <inkml:trace contextRef="#ctx0" brushRef="#br2" timeOffset="162115.4846">8269 4037 15996,'55'7'5031,"-24"-7"-129,3 0 0,-6-14-2966,6 8-1936,-9-11 0,-4 1 0,-10-6 0,-10 1 0,-2-4 0,-17 4 0,-7 1 0,-7 2 0,-4 8 0,-1 8 0,1 2 0,3 12 0,4 10 0,8 4 0,8 8 0,8 2 0,5 5 0,5-2 0,15 3 0,3-6 0,9 0 0,-2-15-1291,20 0-3224,-11-10-387,6-6 129,-3-5-129</inkml:trace>
          <inkml:trace contextRef="#ctx0" brushRef="#br2" timeOffset="162458.6853">8769 4067 16125,'0'0'4773,"0"0"-258,14 14-129,-14-14-3354,22 23-258,-22-23-516,26 27-387,-10-14-129,-16-13-129,24 17-129,-24-17 129,17 4 0,-17-4 0,15-14 516,-3-2 258,-3-6 129,11 1 258,-10-7 0,15 6-129,-11-3-515,8 13-130,-5 1 0,5 11 0,-1 9 0,2 14 0,-3 7 0,-2 4 0,-1 5 0,-4-5 0,1 5 0,-14-21-1936,7 0-2837,-7-18-129,22 0-129,-6-13-129</inkml:trace>
          <inkml:trace contextRef="#ctx0" brushRef="#br2" timeOffset="162833.0859">9477 3539 18705,'5'-91'4773,"-5"91"129,0 0-515,20 11-4387,-18 28 0,7 16 0,-4 7 0,8 11 0,-3 5 0,4 3 0,1-3 0,-3-9 0,2-3 0,-5-14 0,4-3 0,-10-18 0,4-3 0,-7-28-1162,0 0 1,-14 0 129,7-16 0,-16-16 387,3 2 258,-1-4 516,0 0 258,8 9 129,-3-7 387,16 16 0,0-7 129,27 14-129,3-3-257,16 6-646,13 3 0,5-8-1162,9 11-3224,3 0-387,3 0 129,-8 0-516</inkml:trace>
        </inkml:traceGroup>
        <inkml:traceGroup>
          <inkml:annotationXML>
            <emma:emma xmlns:emma="http://www.w3.org/2003/04/emma" version="1.0">
              <emma:interpretation id="{6E1FA33E-E865-4553-8697-DBE84E93ABBB}" emma:medium="tactile" emma:mode="ink">
                <msink:context xmlns:msink="http://schemas.microsoft.com/ink/2010/main" type="inkWord" rotatedBoundingBox="12360,14186 13228,14173 13240,14909 12371,14923"/>
              </emma:interpretation>
              <emma:one-of disjunction-type="recognition" id="oneOf26">
                <emma:interpretation id="interp118" emma:lang="en-US" emma:confidence="1">
                  <emma:literal>in</emma:literal>
                </emma:interpretation>
                <emma:interpretation id="interp119" emma:lang="en-US" emma:confidence="0">
                  <emma:literal>'in</emma:literal>
                </emma:interpretation>
                <emma:interpretation id="interp120" emma:lang="en-US" emma:confidence="0">
                  <emma:literal>"in</emma:literal>
                </emma:interpretation>
                <emma:interpretation id="interp121" emma:lang="en-US" emma:confidence="0">
                  <emma:literal>im</emma:literal>
                </emma:interpretation>
                <emma:interpretation id="interp122" emma:lang="en-US" emma:confidence="0">
                  <emma:literal>irr</emma:literal>
                </emma:interpretation>
              </emma:one-of>
            </emma:emma>
          </inkml:annotationXML>
          <inkml:trace contextRef="#ctx0" brushRef="#br2" timeOffset="163254.2868">10713 3772 17802,'0'-118'4515,"8"74"-258,0 5-774,12 14-6966,-2 21-903,-2 6 0,0 18-516</inkml:trace>
          <inkml:trace contextRef="#ctx0" brushRef="#br2" timeOffset="163113.8863">10760 3916 17544,'19'0'4902,"-3"23"0,-9 0-258,-8-2-3869,1 13-775,3 0 0,-1 0 0,5 1 0,-7-13-1678,0 1-3095,0-23-129,-2 23 0,2-23-645</inkml:trace>
          <inkml:trace contextRef="#ctx0" brushRef="#br2" timeOffset="163613.0874">11009 3896 16899,'53'38'4644,"-24"-13"258,-10-2-387,11 7-2967,-23-7-1289,4 2-259,-6-2 0,-5-5 0,0-2-517,0-16 130,0 0 0,0 0 129,0 0 129,0 0 258,11-29 258,5 8 129,-3-11 130,10 2-646,-6-6 0,10 10 0,-5-1 0,4 9 0,-1 7 0,0 11 0,2 9 0,-2 16 0,-2 9 0,-4 5 0,4 9 0,-8-7 0,6 14-4387,-3-9-773,7 1-129,0-12-129</inkml:trace>
        </inkml:traceGroup>
        <inkml:traceGroup>
          <inkml:annotationXML>
            <emma:emma xmlns:emma="http://www.w3.org/2003/04/emma" version="1.0">
              <emma:interpretation id="{33549E28-B54B-4B1C-8DEF-F15C912F3AD6}" emma:medium="tactile" emma:mode="ink">
                <msink:context xmlns:msink="http://schemas.microsoft.com/ink/2010/main" type="inkWord" rotatedBoundingBox="13925,14142 18443,14072 18456,14892 13938,14961"/>
              </emma:interpretation>
              <emma:one-of disjunction-type="recognition" id="oneOf27">
                <emma:interpretation id="interp123" emma:lang="en-US" emma:confidence="0">
                  <emma:literal>transmit</emma:literal>
                </emma:interpretation>
                <emma:interpretation id="interp124" emma:lang="en-US" emma:confidence="0">
                  <emma:literal>trans in</emma:literal>
                </emma:interpretation>
                <emma:interpretation id="interp125" emma:lang="en-US" emma:confidence="0">
                  <emma:literal>trans man</emma:literal>
                </emma:interpretation>
                <emma:interpretation id="interp126" emma:lang="en-US" emma:confidence="0">
                  <emma:literal>transom</emma:literal>
                </emma:interpretation>
                <emma:interpretation id="interp127" emma:lang="en-US" emma:confidence="0">
                  <emma:literal>trans in"</emma:literal>
                </emma:interpretation>
              </emma:one-of>
            </emma:emma>
          </inkml:annotationXML>
          <inkml:trace contextRef="#ctx0" brushRef="#br2" timeOffset="164096.6883">12300 4021 14190,'-18'-50'4773,"20"34"-129,19 4-129,24 10-1806,5-7-2064,24 0-903,21 7-3096,6-3-1161,11 3-129,11 0-516,5 2 0</inkml:trace>
          <inkml:trace contextRef="#ctx0" brushRef="#br2" timeOffset="163925.088">12428 3569 15351,'-11'-55'4902,"6"37"-129,5 18-129,0 0-2838,0 16-645,0 20-1031,11 17-130,-2 9 0,10 11 0,-1 6 0,2 4 0,-4-1 0,0-7 0,-2-4 0,-12-20-130,14 1-4772,-16-15-258,0-6 129,-11-14-258</inkml:trace>
          <inkml:trace contextRef="#ctx0" brushRef="#br2" timeOffset="164892.2897">12956 4209 15738,'54'0'5031,"-26"4"-129,-3-4-129,18 2-2967,-15-6-1289,10-1-517,-6-11 0,5 2 0,-8-10 0,-1 0 0,-7-7 0,-10-4 0,-7-4 0,-6-4 0,-11 2 0,-13-2 0,-1 8 0,-10 1 0,5 9 0,-4 7 0,9 11-130,2 4-386,9 3 0,16 0 129,-16 17 0,16-17 129,0 27 129,0-27 258,18 21 129,2-12 129,-1-7 0,8 2 129,-2-4 0,12 0-386,-5-6-130,9 1 0,-3-6 0,2 6 0,-2 1 0,-1 3 0,-1 1 0,-6 0 0,-3 3 0,-2 10 0,-4 4 0,-3 7 0,-2 2 0,-6 4 0,-1 8 0,-7-4 0,5 12 0,-9-18-1162,10 15-2450,-7-16-1548,8-2 129,-9-25-258,34 21 129</inkml:trace>
          <inkml:trace contextRef="#ctx0" brushRef="#br2" timeOffset="165266.6903">14033 4037 15222,'8'-59'5031,"-9"32"-129,-8 10-258,-16-10-2838,25 27-903,-29-16-644,29 16-259,-28 0 0,28 0 0,-21 27 0,12-10 0,2 7 0,1-5 0,5 4 0,-1-5 0,2 3 0,0-21 0,5 29-130,-5-29-128,18 18 129,-18-18 258,30 1 0,-10-1 130,-1-10-259,4-4 0,-3-6 0,3 2 0,-2 0 0,3 8 0,-1 1 0,2 9 0,-1 2 0,0 10 0,-1 9 0,-4-1 0,10 12-130,-15-14-4901,9 1 0,-7-12-129,7-3-129</inkml:trace>
          <inkml:trace contextRef="#ctx0" brushRef="#br2" timeOffset="165656.691">14445 3880 17415,'-14'-21'4773,"14"21"258,0 0-387,21 12-3740,-21-12-904,29 32 0,-13-12 0,2 1 0,-2 1 0,-6-5 0,3 5 0,-13-22 0,9 28-130,-9-28-257,0 0 129,16 13 258,-16-13 129,23-11 129,-9-8 130,6-1-388,-3-10 0,8 3 0,-5-1 0,7 4 0,-4 3 0,3 9 0,-1 6 0,2 6 0,-2 18 0,0 9 0,-2 7 0,-5 1 0,1 8 0,-6-6 0,6 4 0,-12-20-1420,20 4-3611,-9-12-258,7-4 258,3-9-516</inkml:trace>
          <inkml:trace contextRef="#ctx0" brushRef="#br2" timeOffset="165999.8914">15356 3932 13287,'4'-61'4902,"-10"35"0,-10 3-258,0 16-1548,-10-8-2193,8 12-387,-5 3-258,3 0-129,2 5-258,18-5 258,-16 27-129,16-9 130,11-2-130,12 7 0,7 0 0,9 7 0,6 2 0,3 4 0,-2 1 0,-1 2 0,-6-3 0,-7-3 0,-11-6 0,-12-2 0,-9-7 0,-14-6 0,-15-8 0,-6-2 0,-10-2 0,-8-2 0,1-2 0,-8-12 0,15 9-4387,-6-5-644,10 3 0,5-4-387</inkml:trace>
          <inkml:trace contextRef="#ctx0" brushRef="#br2" timeOffset="166935.8932">15875 3916 10965,'-14'-16'5031,"14"16"-387,0 0 129,-12-20-1419,12 20-1677,0 0-774,10 18-129,-10-18-387,13 21-128,-13-21-259,18 32 0,-9-16 0,-9-16 0,14 29 0,-14-29 0,9 18 0,-9-18 0,0 0 0,0 0 0,16-2 0,-16 2 0,14-27 0,-3 11 0,-1-3 0,4-1 0,-1 2 0,3 2 0,-16 16 0,28-23 0,-12 18 0,-16 5 0,31 0 0,-31 0 0,28 18 0,-28-18 0,23 28 0,-23-28 0,20 29 0,-20-29 0,10 23 0,-10-23 0,0 0 0,9 17 0,-9-17 0,0 0 0,0 0 0,18 0 0,-18 0 0,16-7 0,-16 7 0,18-17 0,-18 17 0,21-25 0,-21 25 0,22-25 0,-22 25 0,16-18 0,-16 18 0,16-5 0,-16 5 0,21 7 0,-21-7 0,27 28 0,-11-10 0,3 0 0,3-2 0,-1 0 0,0-4 0,1-3 0,-5-3 0,3-5 0,-4-1 0,0 0 0,0 0 0,-16 0 0,28-12 0,-28 12 0,31-13 0,-31 13 0,30-3 0,-12 3 0,1 0 0,1 5 0,1 6 0,-1-4 0,-1 4 0,-19-11 0,34 19-1678,-34-19-3224,0 0-258,0 0 0,0 0-258</inkml:trace>
          <inkml:trace contextRef="#ctx0" brushRef="#br2" timeOffset="167060.6935">16663 3838 12255,'-37'-98'4644,"19"52"-387,9 12-129,4 2-3612,1 3-3612,4 29-645,0-19-645,0 19-387</inkml:trace>
        </inkml:traceGroup>
        <inkml:traceGroup>
          <inkml:annotationXML>
            <emma:emma xmlns:emma="http://www.w3.org/2003/04/emma" version="1.0">
              <emma:interpretation id="{F3A5C853-FA5C-4791-A4C4-59CED57D4C00}" emma:medium="tactile" emma:mode="ink">
                <msink:context xmlns:msink="http://schemas.microsoft.com/ink/2010/main" type="inkWord" rotatedBoundingBox="18899,13914 21488,13874 21520,15908 18930,15947"/>
              </emma:interpretation>
            </emma:emma>
          </inkml:annotationXML>
          <inkml:trace contextRef="#ctx0" brushRef="#br2" timeOffset="167294.6939">17249 3306 17415,'14'-20'4902,"2"4"258,-16 16-258,2 25-4514,7 16-388,-4 11 0,4 13 0,-2 8 0,4 11 0,-1 5 0,-1-6 0,4 3 0,-8-26 0,20 4-3613,-9-24-1676,7-12 258,0-17-387,6-11 0</inkml:trace>
          <inkml:trace contextRef="#ctx0" brushRef="#br2" timeOffset="167809.4946">17487 3919 14577,'-78'-48'4773,"51"32"-129,9-1-516,18 17-2322,23-15-645,33 15-387,15-7-258,30 6-128,13-7-388,12 3 0,0-4 0,-6 6 0,-17-1 0,-18-1 0,-21 1 0,-23 2 0,-19 2 0,-22 0 0,7 15 0,-7-15 0,-2 35 0,-2-12 0,3 6 0,-3-4 0,4 8 0,-7-8-4387,7 0-644,0-25-258,0 25-129</inkml:trace>
          <inkml:trace contextRef="#ctx0" brushRef="#br2" timeOffset="167513.0943">17604 3893 11352,'34'-132'5160,"-25"59"-387,2 7 258,-6-5-1806,9 30-1419,-14-8-645,6 25-902,-3 8-259,-3 16 0,14 29 0,-3 14 0,-2 8 0,7 13 0,2 6 0,3 2 0,2 3 0,-5-7 0,0-2 0,-16-26-388,7 5-4643,-11-17-387,-7-3 258,-12-16-516</inkml:trace>
          <inkml:trace contextRef="#ctx0" brushRef="#br2" timeOffset="167949.895">18359 3596 15867,'-8'-112'4644,"5"67"-387,3 22-1548,0 23-6450,0 0-387,0 0-645,0 0-387</inkml:trace>
          <inkml:trace contextRef="#ctx0" brushRef="#br2" timeOffset="168683.0963">18604 3713 14706,'34'46'5031,"-16"-17"0,-2-4-516,7 9-2967,-14-13-645,5 4-516,-5-7-129,0-2-129,-9-16-129,0 0 129,0 0-129,16 5-129,-16-5 258,5-21-129,-3 3 0,3-4 0,2-1 130,0-2-130,4 2 0,3 2 0,4 0 0,7 3 0,9 2 0,10 5 0,10 0 0,10 3 0,1-3 0,1 4 0,-5 0 0,-6 0 0,-11-1 0,-13 3 0,-14 2 0,-17 3 0,0 0 0,0 0 0,-19 5 0,3 2-130,16-7 1,-29 20 0,29-20 0,-14 26 129,14-10 0,11 0 0,14 0 0,8 2 129,10 3-129,9 3 129,1 4 0,4 9 1,-4 10-130,-3 8 0,-7 12 0,-6 15 0,-8 9 0,-4 16 0,-8 6 0,-2 10 0,-5-5 0,-4 3 0,-6-9 0,0-11 0,-11-12 0,-7-20 0,-7-17 0,-7-22 0,-3-21 0,-6-13 0,-5-28 0,-2-17 0,-4-23 0,4-13 0,5-13 0,9-8 0,10-3 0,13-3 0,11 9 0,18 3 0,23 18-517,-1 2-3611,26 20-774,4 5-258,11 10 0,7 8-258</inkml:trace>
        </inkml:traceGroup>
        <inkml:traceGroup>
          <inkml:annotationXML>
            <emma:emma xmlns:emma="http://www.w3.org/2003/04/emma" version="1.0">
              <emma:interpretation id="{D14E4D86-9C0A-46BB-B6F5-98E4A7E42AD2}" emma:medium="tactile" emma:mode="ink">
                <msink:context xmlns:msink="http://schemas.microsoft.com/ink/2010/main" type="inkWord" rotatedBoundingBox="21973,13633 23671,13606 23689,14804 21991,14830"/>
              </emma:interpretation>
            </emma:emma>
          </inkml:annotationXML>
          <inkml:trace contextRef="#ctx0" brushRef="#br2" timeOffset="169416.2976">20324 3117 14835,'18'-25'5031,"-18"25"-258,0 0-258,20 0-2838,-20 0-1677,7 23-1032,9-3-3483,-7 3-258,8 2-129,10 0 0</inkml:trace>
          <inkml:trace contextRef="#ctx0" brushRef="#br2" timeOffset="169182.2972">20710 3560 14190,'7'-59'4902,"-5"40"-129,-2 19-129,0 0-2580,-25 2-1419,13 31-258,-8 10-129,2 10-258,-1 8 0,3 5 129,3 1-129,6 1 0,7-6 0,4-5 0,12-7 0,5-6 0,8-8 258,8-8-129,0-12 259,8-5-388,-3-11 0,6-7 0,-3-18 0,1-3 0,-7-11 0,-3-9 0,-9-9 0,-11-11 0,-6-7 0,-10-3 0,-5 0 0,-16-2 0,-6 9 0,-14 3 0,9 31-388,-16-3-4643,2 21-387,-9 6 258,1 13-645</inkml:trace>
          <inkml:trace contextRef="#ctx0" brushRef="#br2" timeOffset="169619.098">21470 2989 16770,'28'-18'4902,"-28"18"0,14 9-258,-14 9-3741,0 12-516,0 4-387,-10 0-1806,1 10-2709,2 3-387,3 1 0,2-2-645</inkml:trace>
          <inkml:trace contextRef="#ctx0" brushRef="#br2" timeOffset="170071.4987">21996 3834 17802,'18'5'4515,"2"-5"-387,-20 0-4128,0 0-4386,0 0-129,-9 6-774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0:00.22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C84C51B-8379-4C37-B4A5-E1EEA7F21C68}" emma:medium="tactile" emma:mode="ink">
          <msink:context xmlns:msink="http://schemas.microsoft.com/ink/2010/main" type="writingRegion" rotatedBoundingBox="19243,6227 22768,5856 22973,7801 19448,8173"/>
        </emma:interpretation>
      </emma:emma>
    </inkml:annotationXML>
    <inkml:traceGroup>
      <inkml:annotationXML>
        <emma:emma xmlns:emma="http://www.w3.org/2003/04/emma" version="1.0">
          <emma:interpretation id="{549449E9-E561-4D54-9DE0-5E21C0B7FACF}" emma:medium="tactile" emma:mode="ink">
            <msink:context xmlns:msink="http://schemas.microsoft.com/ink/2010/main" type="paragraph" rotatedBoundingBox="19243,6227 22768,5856 22973,7801 19448,81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202987-2FDB-444D-9882-C0896749CC01}" emma:medium="tactile" emma:mode="ink">
              <msink:context xmlns:msink="http://schemas.microsoft.com/ink/2010/main" type="line" rotatedBoundingBox="19243,6227 22768,5856 22973,7801 19448,8173"/>
            </emma:interpretation>
          </emma:emma>
        </inkml:annotationXML>
        <inkml:traceGroup>
          <inkml:annotationXML>
            <emma:emma xmlns:emma="http://www.w3.org/2003/04/emma" version="1.0">
              <emma:interpretation id="{D480F1E0-C0A2-4FA9-8EA0-D5279B1D32A1}" emma:medium="tactile" emma:mode="ink">
                <msink:context xmlns:msink="http://schemas.microsoft.com/ink/2010/main" type="inkWord" rotatedBoundingBox="19243,6227 22768,5856 22973,7801 19448,8173"/>
              </emma:interpretation>
            </emma:emma>
          </inkml:annotationXML>
          <inkml:trace contextRef="#ctx0" brushRef="#br0">285 140 15738,'9'-73'4644,"-16"45"129,-17 8-387,-6 4-3096,-2 16-774,-9 9-258,6 16-129,-1 5-129,6 8 0,3 3 0,9 1 0,8-1-129,6-3 258,4-8-258,9-5 258,7-7-129,5-6 129,3-8-129,4-4 258,1-11-129,4-9 129,-2-6 1,1-3-259,-4-6 0,2 3 0,-5 1 0,-3 6 0,-8 6 0,-14 19 0,28-4 0,-12 20 0,0 20 0,0 14 0,2 14 0,5 14 0,2 16 0,0 13 0,-2 7 0,0 2 0,-1-1 0,-3 1 0,-1-8 0,-4-12 0,-3-14 0,-6-20 0,-5-17 0,0-17 0,0-28 0,-35 13 0,4-20 0,-2-20 0,-12-10 0,-5-6 0,-5-12 0,-2-6 0,0-12 0,2-1 0,2-5 0,3 5 0,9 3 0,5 7 0,15 10 0,7 6 0,14 23 0,16-5 0,34 23-4000,5 0-1289,20 7 0,8 0-129</inkml:trace>
          <inkml:trace contextRef="#ctx0" brushRef="#br0" timeOffset="436.8007">1025 448 17544,'12'-80'4902,"-12"44"0,-9 1-258,-5 14-3869,-13 1-775,3 15 0,-7 5 0,-1 3 0,2 13 0,3 6 0,4 2 0,9 3 0,7 2 0,7 1 0,0-3 0,14-1 0,6-1 0,3-5 0,2-4 0,3-7 0,-1-6 0,0-3 0,-3-5 0,1-11 0,-5-6 0,1 1 0,-5-6 0,4 4 0,-4 0 0,-2 7 0,4 4 0,0 8 0,3 4 0,4 14 0,2 10 0,-1 4 0,6 4 0,-3 4 0,3 3 0,-9-9 0,4 9 0,-27-39-2065,16 32-2837,-16-32-258,17 7-129,-17-7 129</inkml:trace>
          <inkml:trace contextRef="#ctx0" brushRef="#br0" timeOffset="1154.402">1839 379 9417,'-58'-63'4257,"31"39"129,11 13-258,16 11-1161,-18-4-1032,18 4-516,11 15-516,14 2-129,-2-2-129,18 8 129,0-7-258,16 3-129,1-8-128,12 0-259,5-10 0,10-1 0,-1 0 0,-3-8 0,-4-8 0,-10 0 0,-11-6 0,-16-1 0,-18-2 0,-19 2 0,-13 0 0,-19 0 0,-10 5 0,-5 6 0,-4 8 0,1 4 0,5 12 0,8 12 0,11 6 0,12 7 0,11 4 0,9 5 0,19 2 0,12 0 0,13-3 0,7-6 0,10-5 0,4-9 0,5-8 0,-6-13 0,-2-4 0,-14-16 0,9 4-2194,-24-26-2708,-4-1-129,-13-13-258,-6-6-258</inkml:trace>
          <inkml:trace contextRef="#ctx0" brushRef="#br0" timeOffset="702.001">1802-80 12900,'13'-169'5160,"-10"105"-387,-3 9 258,0 39-1419,-9-8-2580,9 35-773,0 19-259,0 24 0,7 12 0,4 14 0,3 7 0,6 9 0,-2 2 0,7-4 0,-1-7 0,0-9 0,0-3 0,-8-18 0,9 9-775,-25-31-3353,11-3-1032,-11-32 129,0 20-258,0-20-129</inkml:trace>
          <inkml:trace contextRef="#ctx0" brushRef="#br0" timeOffset="1388.4024">3072-623 17028,'20'-3'4902,"6"19"258,19 32-387,-2 10-3869,19 30-904,-3 9 0,5 21 0,-11 10 0,-5 16 0,-16 5 0,-21 10 0,-11-1 0,-36-5 0,-8 7 0,-33-18-4774,-12-8-515,-21-15 0,-13-19-774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0:29.60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867D34F-0B25-4E11-BA1E-E0A8F3B5CA0A}" emma:medium="tactile" emma:mode="ink">
          <msink:context xmlns:msink="http://schemas.microsoft.com/ink/2010/main" type="writingRegion" rotatedBoundingBox="1215,704 24928,560 24944,3260 1231,3403"/>
        </emma:interpretation>
      </emma:emma>
    </inkml:annotationXML>
    <inkml:traceGroup>
      <inkml:annotationXML>
        <emma:emma xmlns:emma="http://www.w3.org/2003/04/emma" version="1.0">
          <emma:interpretation id="{A5A86709-08A4-495E-8F09-00A5CB67526C}" emma:medium="tactile" emma:mode="ink">
            <msink:context xmlns:msink="http://schemas.microsoft.com/ink/2010/main" type="paragraph" rotatedBoundingBox="1215,704 24928,560 24939,2504 1227,26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66471C-41B5-428C-AE33-AA7B6E757DF8}" emma:medium="tactile" emma:mode="ink">
              <msink:context xmlns:msink="http://schemas.microsoft.com/ink/2010/main" type="line" rotatedBoundingBox="1215,704 24928,560 24939,2504 1227,2647"/>
            </emma:interpretation>
          </emma:emma>
        </inkml:annotationXML>
        <inkml:traceGroup>
          <inkml:annotationXML>
            <emma:emma xmlns:emma="http://www.w3.org/2003/04/emma" version="1.0">
              <emma:interpretation id="{71917121-E969-47E1-B00F-F33EEABE1D04}" emma:medium="tactile" emma:mode="ink">
                <msink:context xmlns:msink="http://schemas.microsoft.com/ink/2010/main" type="inkWord" rotatedBoundingBox="1215,718 10285,663 10295,2462 1226,2517"/>
              </emma:interpretation>
              <emma:one-of disjunction-type="recognition" id="oneOf0">
                <emma:interpretation id="interp0" emma:lang="en-US" emma:confidence="0.5">
                  <emma:literal>Complementary</emma:literal>
                </emma:interpretation>
                <emma:interpretation id="interp1" emma:lang="en-US" emma:confidence="0">
                  <emma:literal>Com elementary</emma:literal>
                </emma:interpretation>
                <emma:interpretation id="interp2" emma:lang="en-US" emma:confidence="0">
                  <emma:literal>Com plementary</emma:literal>
                </emma:interpretation>
                <emma:interpretation id="interp3" emma:lang="en-US" emma:confidence="0">
                  <emma:literal>Com plemenfary</emma:literal>
                </emma:interpretation>
                <emma:interpretation id="interp4" emma:lang="en-US" emma:confidence="0">
                  <emma:literal>Com pimentos</emma:literal>
                </emma:interpretation>
              </emma:one-of>
            </emma:emma>
          </inkml:annotationXML>
          <inkml:trace contextRef="#ctx0" brushRef="#br0">2818 644 14190,'13'-44'5160,"-13"44"-387,0 0 0,0 0-3354,0 0-645,0 30-129,-2 2-258,2 14 0,-2 6-128,2 12-259,0 4 0,0 1 0,0 4 0,4-9-130,4 0-515,-6-20-129,11 5-387,-13-32-645,18 8-645,-18-25-903,12-9-774,-7-17-645,1-6 516,-6-24 516,0 3 1290,0-20 1677,-6 0 1806,3 0 1032,-6 0 1935,2 2 645,3 5-774,4 18-645,0-7-387,14 34-774,-6-9-774,15 26-387,-6-1-129,10 10-258,-4 9-129,6 13 0,-3 1-129,-1 8-129,-2-2 0,-5 1 129,-4-4-129,-3-1 0,-9-3 0,-2-8 0,-16 1-258,-13-15-516,-3 20-1419,-14-20-2580,-13 2-258,-8-5-258,1-2-387</inkml:trace>
          <inkml:trace contextRef="#ctx0" brushRef="#br0" timeOffset="358.8006">3202-106 12513,'16'-59'5160,"-16"59"-258,11-27 129,-2 38-2322,-7 7-1935,8 17-258,-1 10-129,6 15-129,-1 11 0,5 15-129,-1 5 1,2 8-130,-3-1 0,5-4 0,-3-7 0,-1-8 0,2-8-517,-8-20-257,10 5-645,-22-33-2967,10-2-774,-10-21 0,0 0-258</inkml:trace>
          <inkml:trace contextRef="#ctx0" brushRef="#br0" timeOffset="780.0013">3652 687 11739,'52'-7'5031,"-25"0"-387,3 5 129,-3-16-2838,10 18-1032,-12-12-129,7 5-258,-5-9-129,1 3-129,-7-3 0,-1-2 0,-8-1-129,-3 1 0,-5-1-129,-4 1 0,-2 0 0,2 18 0,-32-25-129,11 20 0,-4 5 0,-4 0 0,4 5 0,-1 9 0,1 8 0,3 6 0,8 6 0,5 3 0,9 8 0,0-1-129,16 4 129,7-7 0,11-2-129,4-10 129,11-1-129,1-14-258,11 6-645,-8-11-3483,8-7 129,1-2-258,-2 0-387</inkml:trace>
          <inkml:trace contextRef="#ctx0" brushRef="#br0" timeOffset="1575.6027">4327 495 13416,'32'-5'4902,"-15"8"-387,-17-3 0,34 34-3612,-23-16-129,5 16-258,-5-1-129,-1 10-129,-4-2-258,-1-2-129,-3-5 0,-2-4 0,0-3 0,0-27-129,0 0 0,0 0 129,3-14 129,4-15 0,2-6 0,2-5 129,3-6 0,4 2 129,0 1 0,5 7-129,0 6 129,4 9-129,-1 5 129,3 12-129,1 4-129,0 16 129,-3 6-129,-2 4 129,-2 6-258,-7 0 0,-2 4 0,-7-6-129,-1-3 129,-6-8 0,1-1-129,-1-18 129,0 0 129,0 0 129,4-12 129,0-10 0,1-6 129,4-2-129,0-6 0,5 4 0,2 2 0,5 5-129,1 4 0,4 12 0,3 7-129,-1 2 129,1 20-129,-1 8 129,-5 9-129,-1 6-129,-6 9-258,-6-6 0,1 11-387,-11-22-1677,0 13-2451,0-14-129,7-4-258,-2-12 0</inkml:trace>
          <inkml:trace contextRef="#ctx0" brushRef="#br0" timeOffset="1981.2034">5372 730 10836,'11'-16'5031,"21"-9"-258,-9 18 129,2-16-2580,13 21-1032,-8-12-387,11 6-387,-6-6-129,4 2 0,-3-1-258,-4-3 129,-7 0-129,-6-1 0,-8-5-129,-9 3 129,-2-3-129,-13 4-129,-6 2 129,-6 2-129,-2 9 0,-3 1-129,2 4 129,-1 6 0,6 11 0,-2 5-129,7 6 129,2 4 0,6 7 0,4 2 0,6 6 129,0 1 0,11-4-129,9-3 129,4-4 0,7-8-129,3-10 129,3-10-387,11 4-774,-13-17-3483,10-10 129,-2-9-516,-2-6-129</inkml:trace>
          <inkml:trace contextRef="#ctx0" brushRef="#br0" timeOffset="2386.8042">6057 502 12384,'2'-18'5160,"-2"18"-516,14 16 387,6 7-3612,-20-23-516,25 41 0,-16-19-516,3 6-129,-1-1-387,-6-2-129,2-2-129,-7-23 0,6 30 0,-6-30 129,0 0 0,0 0 0,8-30 387,0 0 129,-3-8 0,7-1 129,-1-7 129,5 5 0,-5 0-258,7 11 129,-4 1-129,4 15 0,-1 5-258,3 9 129,-2 18-129,-1 12 0,1 11 0,-3 9 0,-3 7-129,-5 0-129,-2 5-129,-5-9-129,0-1-258,-3-24-516,3 8-2322,0-36-1290,0 0-129,3-9 0,10-23-258</inkml:trace>
          <inkml:trace contextRef="#ctx0" brushRef="#br0" timeOffset="-2028.0036">591 63 5418,'-12'-32'4515,"-4"25"-258,-11-4 0,-3 0-2322,1 15-387,-13-4-129,4 21-129,-12-7-516,6 17 0,-9-1-258,5 14 129,-4-3 0,11 9-258,2 2 0,9 5-129,7-1 0,12 7-129,7-5 129,4 3-129,16-1-129,11-3 129,7-5-129,7-6 129,7-5 0,9-9-129,1-3 0,5-13-129,2-2-387,-4-14-387,10 3-2451,-14-3-1419,0-7 0,-9-3-516,-4-5-129</inkml:trace>
          <inkml:trace contextRef="#ctx0" brushRef="#br0" timeOffset="-1294.8021">979 536 8772,'0'-16'4773,"-13"-2"-129,13 18-258,-21 0-1677,-2-5-1419,23 5-516,-27 9-258,15 10-129,-2 4-258,5 9-129,2 6 0,3 6 0,4 6-129,0 2 129,7 1 0,6-3 0,3-4 0,1-5 129,3-9 0,3-2 129,-3-14 0,6-2 129,-4-8 0,6-4 0,-3-4 129,5-5-129,-5-11 0,4 0 0,-6-10 0,0-1 0,-11-8-257,-3-2-130,-9-4 0,-2-3 0,-14-1 0,-7 3 0,-3-1 0,-5 8 0,1 5 0,-4 5 0,9 17-1291,-7 1-3611,11 9-387,-2 2 129,9 14-516</inkml:trace>
          <inkml:trace contextRef="#ctx0" brushRef="#br0" timeOffset="-499.2009">1472 614 9159,'21'-16'4902,"6"16"-129,-27 0-129,30 36-1806,-25-20-1548,18 21-129,-10-7-516,5 13 0,-8-6-258,3 4-129,-6-3-129,-2-6-129,-3-6-129,-2-4 129,0-22-129,0 16-129,0-16 129,0-11 0,2-10 129,3-10 0,-1-4 0,5-6 129,-2-5 129,3 3-129,1-1 129,1 10-129,1 2 129,1 12-129,-14 20 0,32-11 0,-16 15-129,4 14 0,-4 5 0,0 7 0,0 2 0,-4 6 0,1 1-129,-6-7 0,0 0 129,-4-9-129,-1-4 129,-2-19-129,6 16 129,-6-16 0,8-19 0,0-6 0,-1-7 129,3-5-129,3-4 129,3 0 0,0 0-129,2 9 129,-2 2 0,1 10 0,-1 8-129,2 10 129,0 4-129,0 15 129,1 8-129,-1 5 0,0 10-129,-2 1-258,3 8-129,-6-8-387,15 14-1419,-10-17-2451,11-3-258,1-12-129,14-8-258</inkml:trace>
          <inkml:trace contextRef="#ctx0" brushRef="#br0" timeOffset="2636.4046">6662 95 11868,'30'-144'4773,"-15"88"-129,-8 10 0,-7 46-2709,16-34-1032,0 40 0,-6 15-258,8 22-129,-5 10-129,6 15 0,-3 6 0,4 14-129,-4 1 0,0 3-129,-2-1-258,-5-8-258,5 3 0,-9-20-516,15 8-774,-20-26-3096,4-9-129,-4-21-258,0-18-258</inkml:trace>
          <inkml:trace contextRef="#ctx0" brushRef="#br0" timeOffset="2823.6049">6683 475 11868,'0'0'4902,"13"-10"-387,28 10 0,16 0-3354,16 0-1032,8 0-1935,14-4-2580,8 2 129,0-1-645,2 1-516</inkml:trace>
          <inkml:trace contextRef="#ctx0" brushRef="#br0" timeOffset="3853.2067">7610 616 10965,'6'-45'4773,"-6"19"0,-8 4-258,-15-8-2838,23 30-645,-32-25-387,32 25-258,-35 0-129,17 6-129,0 11-129,0 8-129,4 6 129,2 1 0,3 5-129,2 2 129,7 2-129,0-2 0,1-2 129,10-5-129,2-3 0,3-6 129,0-9-129,1-7 129,1-7 129,0-1 0,-6-17 129,4 0 129,-7-9 0,4 2 0,-6-7 0,2 6-129,-2-3 0,4 6 0,-3 2-129,-8 21 0,25-23 0,-9 23 0,2 0 0,2 9-129,1 5 129,0 4 0,1-2-129,-3 0 129,1-2 0,-1-3 0,-1-8 0,4-1 130,1-2-259,3-14 0,3-6 0,1-3 0,-3-7 0,-4-8 0,-7-1 0,-13-3 0,-3 4 0,-16-1 0,-5 9-388,-11 1 130,2 10-258,-6 3 129,8 7 0,3 4 0,9 5 0,0 0 0,16 0 258,0 0-129,-5 14 129,5-14 129,14 9 258,4-6-129,3-3 129,9 0 129,4 0 0,9 0 129,-2-5-129,8 3 0,-2 2-129,2 0 0,-1 7 0,-1 11-258,-8 5 130,-4 7-130,-4 8 0,-10 3-388,0 16-257,-21-4-3999,7 6-516,-7-10 258,9 3-774</inkml:trace>
          <inkml:trace contextRef="#ctx0" brushRef="#br0" timeOffset="4290.0075">8690 563 12771,'12'-64'5031,"-3"42"-258,7 13 129,-16 9-2967,34 0-1290,-16 14 0,5 10-258,0 2-258,-2 3-129,4 3-129,-3-9-129,1 2 0,-2-15 0,1-1 129,-1-9-129,-3-10 129,-1-12 129,-2-8 258,1-2 0,-7-9 129,-1 11 0,-6-4 0,4 11 129,-6 2-258,0 21 129,0 0-257,0 0-130,0 37 0,0 11 0,-6 13 0,-1 13 0,-5 13 0,-3 9 0,-4 6 0,-4-1 0,0-1 0,-4-6 0,9-3 0,-1-20 0,10 2-775,-7-30-2321,16-2-1677,0-17-129,0-24-516,23 13 0</inkml:trace>
        </inkml:traceGroup>
        <inkml:traceGroup>
          <inkml:annotationXML>
            <emma:emma xmlns:emma="http://www.w3.org/2003/04/emma" version="1.0">
              <emma:interpretation id="{EAE125D0-6496-492C-A6DC-F2E7C195C3C2}" emma:medium="tactile" emma:mode="ink">
                <msink:context xmlns:msink="http://schemas.microsoft.com/ink/2010/main" type="inkWord" rotatedBoundingBox="11218,643 14150,625 14157,1790 11225,1808"/>
              </emma:interpretation>
              <emma:one-of disjunction-type="recognition" id="oneOf1">
                <emma:interpretation id="interp5" emma:lang="en-US" emma:confidence="1">
                  <emma:literal>Pass</emma:literal>
                </emma:interpretation>
                <emma:interpretation id="interp6" emma:lang="en-US" emma:confidence="0">
                  <emma:literal>pass</emma:literal>
                </emma:interpretation>
                <emma:interpretation id="interp7" emma:lang="en-US" emma:confidence="0">
                  <emma:literal>Pas</emma:literal>
                </emma:interpretation>
                <emma:interpretation id="interp8" emma:lang="en-US" emma:confidence="0">
                  <emma:literal>Pars</emma:literal>
                </emma:interpretation>
                <emma:interpretation id="interp9" emma:lang="en-US" emma:confidence="0">
                  <emma:literal>pas</emma:literal>
                </emma:interpretation>
              </emma:one-of>
            </emma:emma>
          </inkml:annotationXML>
          <inkml:trace contextRef="#ctx0" brushRef="#br0" timeOffset="5163.609">10038 79 11610,'-7'-150'4515,"11"88"129,13 10 0,24 28-2451,-7-7-903,30 26-387,2 1-129,18 8-258,-3 14-129,5 10-129,-10 6 0,-8 2 0,-11-1-129,-14 1 129,-17-1-128,-15-1-130,-13-4 0,-19-1 0,-17-4 0,-13-4 0,-13-5 0,-14-2 0,-6-3 0,-5-7-130,5-1-386,1-3-129,19 5-645,-2-5-3354,29 0-129,12 2-258,25-2 0</inkml:trace>
          <inkml:trace contextRef="#ctx0" brushRef="#br0" timeOffset="4867.2085">10028-83 14190,'12'-25'4644,"8"7"-129,-20 18 0,16 32-3741,-15 2-129,6 21-129,-3 6-129,3 15-129,-3 6 0,3 7 0,-4 2-129,3-4-258,1 2 0,-2-11-129,4-9-129,-5-15 129,6-8-387,-10-28-645,11 1-1161,-11-19-2193,0-30 129,-5-11-258,-6-10-129</inkml:trace>
          <inkml:trace contextRef="#ctx0" brushRef="#br0" timeOffset="6021.6105">11271 463 13674,'7'-50'4773,"-28"23"-129,-13 4-129,-2 11-3483,-10-4-258,9 12-129,-6 3-258,9 2-129,2 14-129,9 6-129,4 4 129,4 1-258,8 6 0,5 0 0,2 2 129,4 2-129,7-2 0,3-4 129,4-2-129,-1-8 0,3-4 129,1-7 258,-3-9-129,5 0 258,-7-22 0,7-1 129,-3-10 0,3 1-129,-5-6-257,1 8-130,-1 1 0,-2 5 0,2 6 0,-18 18 0,30-2 0,-12 13 0,-2 14 0,4 10 0,-1 6 0,3 4 0,4 6-130,-1-6-128,11-1-258,-1-17 0,15-2-258,3-25 0,17 0 0,-3-16-129,12-7 258,-10-17 0,-5 1 516,-11-5 129,-15-8 258,-12 11 387,-22-9 129,-4 15 129,-12-4 0,-8 14-129,-7-2-258,2 15 129,-1 5-387,3 5-129,1 2-129,4 7-129,18-7 0,-21 27-129,18-10 129,3 3-129,5 1 129,9 2 0,9 2 129,6 4 0,3 5-129,3-1 258,1 3-129,-1 0 0,-1-3-129,-5 3 258,-6-2-129,-5-6 0,-6-6 129,-7 1 129,-5-7-129,0-16 129,-28 23-129,0-18 0,-10-1-129,-8-4-258,-2 3-258,-14-12-774,19 4-3354,-9-6-387,13 8 129,5-6-516</inkml:trace>
          <inkml:trace contextRef="#ctx0" brushRef="#br0" timeOffset="6396.0112">12646 429 14319,'44'-39'4773,"-44"39"-129,-23-20-129,-23 10-3612,16 10-387,-9 0-129,7 0-387,1 9 129,8 1-258,5 5 129,10 1-129,8 3 0,5 4 129,18 2 129,11 4-129,12-1 129,7 4 0,6 0 0,2 2 0,-4-2 129,-4 0-129,-10-4 129,-8 1 0,-15-4 0,-10 1 129,-10-6-129,-12 1 0,-17-8-129,-10-1 1,-7-1-260,-13-9-386,10 16-2322,-15-18-2064,8 0 0,5-4-258,21 0-387</inkml:trace>
        </inkml:traceGroup>
        <inkml:traceGroup>
          <inkml:annotationXML>
            <emma:emma xmlns:emma="http://www.w3.org/2003/04/emma" version="1.0">
              <emma:interpretation id="{3FA3BB76-7131-41AB-B3D5-C187124B4D53}" emma:medium="tactile" emma:mode="ink">
                <msink:context xmlns:msink="http://schemas.microsoft.com/ink/2010/main" type="inkWord" rotatedBoundingBox="14717,748 20995,710 21002,1807 14724,1845"/>
              </emma:interpretation>
              <emma:one-of disjunction-type="recognition" id="oneOf2">
                <emma:interpretation id="interp10" emma:lang="en-US" emma:confidence="1">
                  <emma:literal>transistor</emma:literal>
                </emma:interpretation>
                <emma:interpretation id="interp11" emma:lang="en-US" emma:confidence="0">
                  <emma:literal>Transistor</emma:literal>
                </emma:interpretation>
                <emma:interpretation id="interp12" emma:lang="en-US" emma:confidence="0">
                  <emma:literal>transistors</emma:literal>
                </emma:interpretation>
                <emma:interpretation id="interp13" emma:lang="en-US" emma:confidence="0">
                  <emma:literal>transition</emma:literal>
                </emma:interpretation>
                <emma:interpretation id="interp14" emma:lang="en-US" emma:confidence="0">
                  <emma:literal>transits</emma:literal>
                </emma:interpretation>
              </emma:one-of>
            </emma:emma>
          </inkml:annotationXML>
          <inkml:trace contextRef="#ctx0" brushRef="#br0" timeOffset="7035.6123">13519 459 14190,'-16'-23'4902,"27"14"-516,26 4 0,24 1-3999,22 4-2322,10 0-2322,6 0-129,5 0-387,1 0-129</inkml:trace>
          <inkml:trace contextRef="#ctx0" brushRef="#br0" timeOffset="6848.412">13772-23 14835,'12'-76'5031,"-12"47"-129,9 13-129,-9 16-2838,0 0-1161,0 0-257,20 36-517,-10 7 0,6 14 0,-1 12 0,2 15 0,3 4 0,-2 9 0,0-1 0,-2 0 0,-2-2 0,-9-14 0,8 2-517,-17-27-3482,4-2-1032,-9-19-258,2-7-129,-11-22-129</inkml:trace>
          <inkml:trace contextRef="#ctx0" brushRef="#br0" timeOffset="7612.8133">14496 758 14319,'23'18'4902,"-23"-18"-129,20 5 0,-3-1-3483,-13-13-258,-4 9-258,21-30-387,-12 5 0,-5-9-257,-3-3-130,-1-8 0,-1-5 0,-10-1 0,-5-4 0,0 3 0,-5 1 0,3 11-646,-5-2 1,8 22-645,-9-5-387,24 25-258,-31-3-387,30 17 0,-17-3 129,18 21 129,-7-13 387,7 8 1032,3 0 1161,-3-27 645,22 37 516,-22-37 387,28 14 0,-28-14 516,32 0-516,-23-12-258,19 8-516,-10-14-387,9 9 0,-4-3-515,5 3-388,-3 0 0,2 4 0,-2 3 0,2 2 0,-2 5 0,1 10 0,-3 4 0,2 8 0,-3 7 0,-3 3 0,-3 9 0,-7-1 0,5 12-1033,-14-22-1031,16 13-2838,-7-12-129,11-2-129,-1-13-129</inkml:trace>
          <inkml:trace contextRef="#ctx0" brushRef="#br0" timeOffset="8002.814">15318 522 14448,'-22'-82'4902,"3"52"-129,-4 1-129,7 17-3354,-9-4-516,7 14-387,-2 2-129,20 0-129,-23 34-129,18-8-129,5 6 0,0 4-129,0 1 129,7-1-129,5 3 0,-1-9-129,5-1 129,-5-10 0,-11-19 129,26 18 0,-26-18 258,32-11 129,-17-15 258,6 1 129,-5-11 0,7 4-129,-5-2 0,3 8-257,-3 4-259,2 13 0,-3 8 0,-1 6 0,0 16 0,-5 6 0,3 10-259,-8-8-773,12 21-1161,-10-24-2709,7 1 0,-15-27-258,30 18-129</inkml:trace>
          <inkml:trace contextRef="#ctx0" brushRef="#br0" timeOffset="8392.8147">15700 433 15738,'7'-39'4773,"-7"39"0,0 0 0,29-6-3741,-29 6-516,25 14-258,-11 4 0,0 4-258,0 1-129,-3 2-129,1 3-258,-8-8 0,3 1 0,-7-21 0,5 20 0,-5-20 129,0 0 258,22-20 387,-13-8 129,8 1 258,-4-12 129,10 7-129,-7-7 0,9 12 0,-6-3-515,8 12-130,-4 9 0,6 9 0,-1 5 0,2 18 0,-1 8 0,-4 2 0,3 12 0,-6-6-904,13 14-257,-12-28-1677,22 7-2193,-1-17 129,15-5-387,5-10 129</inkml:trace>
          <inkml:trace contextRef="#ctx0" brushRef="#br0" timeOffset="8736.0152">16846 434 12771,'1'-48'4902,"-15"29"-258,-5 5-129,1 14-2967,-11-6-774,12 6-387,-7 0-129,5 9-387,19-9 129,-27 30-129,22-12 129,5 2 0,0 1 0,14 0-129,7 3 258,8 1-129,5 1 0,7 3 129,1-3 0,3 5 129,-4-5 0,-2 1-129,-9-6 129,-3 2 0,-27-23 0,19 27 129,-19-27-129,-16 14-129,-12-14 129,-6 0-129,-7 0-258,-9-1 0,2 1-516,-12-18-1032,12 12-2967,-4-4-258,11 4-129,2-4-258</inkml:trace>
          <inkml:trace contextRef="#ctx0" brushRef="#br0" timeOffset="9313.2163">17466 399 14835,'20'-21'5031,"-20"21"-258,0 0-258,5-18-3612,-5 18-387,0 0-129,0 0-258,0 0 0,0 0-129,0 0 0,0 0 0,0 0 0,0 0 129,0 0 0,0 0-129,0 0 258,0 0-129,0 0 129,0 0-258,0 0 258,0 0-258,0 0 129,0 0-129,0 0 129,0 0-387,0 0 258,0 0 0,0 0-129,0 0 129,9 14-129,-9-14 129,7 27 0,-1-6 0,-1 6 0,4 6 129,2 5-129,-1 3 129,1 3-129,0-3 0,-3-3-129,0-6-129,0 1-258,-9-15-3870,-3-2-516,4-16 0,-25 0-387</inkml:trace>
          <inkml:trace contextRef="#ctx0" brushRef="#br0" timeOffset="9500.4165">17392 169 13803,'-2'-42'4257,"2"42"-129,0 0-129,12 3-4128,11 17-3225,4 1-645,5-1-258,11 5-516,10 0 0</inkml:trace>
          <inkml:trace contextRef="#ctx0" brushRef="#br0" timeOffset="9765.6171">17995 376 7740,'23'18'4257,"-23"-2"258,-20-11-387,-5-5-1419,25 0-1290,-42 12-387,42-12-258,-31 18-129,31-18-258,-7 27 0,7-9-129,6-1-129,8 10 129,2-2-129,5 7 129,2 2-129,2 1-129,-3 3 129,-3-1 129,-5-5-129,-5-2 0,-9 1-129,-7-15-387,-5 10-2451,-19-20-1677,-6-6-129,-6-4-258,-1-8-258</inkml:trace>
          <inkml:trace contextRef="#ctx0" brushRef="#br0" timeOffset="10342.818">18484-32 15738,'124'-33'4902,"-77"40"129,-21 14-258,-1 22-3870,-12-1-258,1 15-129,-9 4-257,1 8-259,-5 2 0,-1 2 0,0 2 0,0-6-259,-3 1-386,-6-20-129,7 3-387,-14-33-516,14 6-258,-21-29-645,23 3-1290,-19-36-774,-1 0 129,-3-3-516,5 2 2838,-12-2 1806,7 0 1161,7 16 645,-7-2 2322,14 5 774,9 20 0,0 0-129,23-27-1677,23 29-1290,-9-2-387,19 4-258,-7-4-129,7 3-129,-12-3-129,-5 2-129,-10-2 0,-8 0 0,-21 0 0,0 0-129,0 0 0,0 0 0,0 23-129,0-23-129,-7 25 0,2-9 0,3 0 129,2 0-129,0-16 129,2 25 0,-2-25 0,0 0-129,16 11-258,-16-24-1935,0 13-2322,0-35 0,1 15-516,1-5-129</inkml:trace>
          <inkml:trace contextRef="#ctx0" brushRef="#br0" timeOffset="10779.6189">19126 571 13803,'14'31'5418,"6"-14"-516,-20-17 129,32 13-3225,-32-13-774,21 0-257,-21 0-775,25-20 0,-16 3 0,-2-7 0,-5-6 0,-2-4 0,-5-3 0,-11 0 0,-2 1 0,-5 1-259,3 10-386,-3 0 129,23 25-129,-25-29 258,25 29-129,0 0 258,0 0 129,20-9 258,-1 8 129,8 1 129,1 0 129,11 3 0,-1-3 129,8 5-129,-2-1-128,5 3-388,-1-1 0,0 4 0,0 3 0,-4 1 0,-3 7 0,-9 2 0,0 9-388,-14-5-1031,8 16-3612,-20-9-129,-3 10-258,-4-8-129</inkml:trace>
        </inkml:traceGroup>
        <inkml:traceGroup>
          <inkml:annotationXML>
            <emma:emma xmlns:emma="http://www.w3.org/2003/04/emma" version="1.0">
              <emma:interpretation id="{9231DD42-C715-424A-9352-86F1F7AC0370}" emma:medium="tactile" emma:mode="ink">
                <msink:context xmlns:msink="http://schemas.microsoft.com/ink/2010/main" type="inkWord" rotatedBoundingBox="21770,801 24929,781 24939,2504 21781,2523"/>
              </emma:interpretation>
              <emma:one-of disjunction-type="recognition" id="oneOf3">
                <emma:interpretation id="interp15" emma:lang="en-US" emma:confidence="0">
                  <emma:literal>Logic</emma:literal>
                </emma:interpretation>
                <emma:interpretation id="interp16" emma:lang="en-US" emma:confidence="0">
                  <emma:literal>logic</emma:literal>
                </emma:interpretation>
                <emma:interpretation id="interp17" emma:lang="en-US" emma:confidence="0">
                  <emma:literal>Logics</emma:literal>
                </emma:interpretation>
                <emma:interpretation id="interp18" emma:lang="en-US" emma:confidence="0">
                  <emma:literal>Logic.</emma:literal>
                </emma:interpretation>
                <emma:interpretation id="interp19" emma:lang="en-US" emma:confidence="0">
                  <emma:literal>logic.</emma:literal>
                </emma:interpretation>
              </emma:one-of>
            </emma:emma>
          </inkml:annotationXML>
          <inkml:trace contextRef="#ctx0" brushRef="#br0" timeOffset="11200.8195">20553-69 13029,'3'-21'4773,"-3"21"-129,0 0 0,13 16-3354,-13 10-387,1 17-258,1 3-129,9 13 129,-6 0-129,9 8-129,-3-4 0,2 1-258,-1-6 130,-1-3-259,1-6 0,1-7 0,1-8 0,5-6 0,6-4 0,7-10 0,6-2 0,1-10-259,9 7-515,-11-13-2451,15 4-1935,-10-9 0,6 4-387,-5-9-129</inkml:trace>
          <inkml:trace contextRef="#ctx0" brushRef="#br0" timeOffset="11528.4202">21317 370 11997,'-48'-32'5160,"27"27"-258,-2 3 0,7 18-3096,-7-3-903,14 15-258,-4 2-129,8 10-387,5 1-129,0 3 129,5-1-129,11-2 129,2-11 0,7 0 129,-3-14 129,2-3 0,-2-13-129,3-8-128,-8-18-130,3-6 0,-8-11 0,-3-7 0,-5-7 0,-4 0 0,0 6 0,-7 1 0,-2 14 0,-12 1-904,19 17-4127,-18 11-258,20 7-129,-23 9-387</inkml:trace>
          <inkml:trace contextRef="#ctx0" brushRef="#br0" timeOffset="12246.0215">21602 383 11739,'64'-11'5289,"-48"2"-129,-16 9-129,13-19-1677,-13 19-2580,0 0-258,0 0-387,0 0-129,0 0 0,-9 16-129,9-16 0,0 23 129,0-7-129,0 2 0,9-1 129,3 1 0,4-4-129,2-1 129,3-4 129,1-2-129,1-2 0,0-1 0,-2-1 0,0 5 0,-1 4 0,-2 13 0,0 12-129,-1 15 129,1 12 0,2 12-129,-2 12 129,-1 4 0,-1 6 0,2-4 0,0-1 0,-4-10 129,-1-8 0,-5-11 0,-2-11 0,-6-12 129,0-7 0,-4-14 129,-14-13-257,-5-7-130,-7-13 0,-7-12 0,-6-8 0,-9-12 0,-3-10 0,-3-6 0,2-8 0,7-4-130,6-7 1,15-3-129,13-6 0,17-2 129,34-2 0,22 4 0,22 6-129,16 6 129,8 12 0,2 9 129,-8 17-129,-11 9 258,-21 14-129,-20 4 129,-14 10 0,-16 2 0,-16 0 0,8 28-129,-8-3 129,0 5 0,0 8-129,0 4 0,0 5 129,0-5-129,0 3 0,0-6-258,0-11-258,7 6-258,-7-34-3612,0 16-645,0-16-129,-4-21-258</inkml:trace>
          <inkml:trace contextRef="#ctx0" brushRef="#br0" timeOffset="12370.8217">22442 338 7353,'0'-140'4515,"0"85"-387,0-2-645,0 18-2709,0 39-3354,0-29-774,16 35-1032,-16-6-129</inkml:trace>
          <inkml:trace contextRef="#ctx0" brushRef="#br0" timeOffset="12604.8221">22979 225 9546,'0'0'4773,"-2"16"0,-25-9-129,-3 18-2451,-13-13-903,17 18-387,-13-5-129,12 16-387,-2 0 129,15 11-387,5 1 0,9 4-129,6 0-129,10-6 129,7-1-258,2-16-258,12 2-387,-14-31-1806,13 2-2064,-1-7-129,5-12-129,-7-12-516</inkml:trace>
          <inkml:trace contextRef="#ctx0" brushRef="#br0" timeOffset="12729.6223">23194 637 8772,'57'-53'4773,"-29"28"-129,3 7-258,10 9-2064,3-7-4128,20 7-2064,4-10-645,21 6-387,10-6-516</inkml:trace>
        </inkml:traceGroup>
      </inkml:traceGroup>
    </inkml:traceGroup>
    <inkml:traceGroup>
      <inkml:annotationXML>
        <emma:emma xmlns:emma="http://www.w3.org/2003/04/emma" version="1.0">
          <emma:interpretation id="{5E96E404-D7BB-423E-AD04-0A9449349861}" emma:medium="tactile" emma:mode="ink">
            <msink:context xmlns:msink="http://schemas.microsoft.com/ink/2010/main" type="paragraph" rotatedBoundingBox="3001,2547 6231,2315 6300,3286 3070,35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7CC7296-DA51-4A32-AEE1-7E7CB843480C}" emma:medium="tactile" emma:mode="ink">
              <msink:context xmlns:msink="http://schemas.microsoft.com/ink/2010/main" type="line" rotatedBoundingBox="3001,2547 6231,2316 6300,3286 3070,3518"/>
            </emma:interpretation>
          </emma:emma>
        </inkml:annotationXML>
        <inkml:traceGroup>
          <inkml:annotationXML>
            <emma:emma xmlns:emma="http://www.w3.org/2003/04/emma" version="1.0">
              <emma:interpretation id="{A9BAEA8E-0E58-4381-AA3C-CE2D7F32FD34}" emma:medium="tactile" emma:mode="ink">
                <msink:context xmlns:msink="http://schemas.microsoft.com/ink/2010/main" type="inkWord" rotatedBoundingBox="3010,2676 3602,2633 3654,3359 3062,3401">
                  <msink:destinationLink direction="with" ref="{6D66A5F2-D592-4817-8A71-5BD046F3979D}"/>
                  <msink:destinationLink direction="with" ref="{8BF25BDF-3CCF-4608-8C03-8482FB3794F1}"/>
                  <msink:destinationLink direction="with" ref="{F7A74FFB-CCE2-4B52-AD67-1B94379FE1D6}"/>
                  <msink:destinationLink direction="with" ref="{F971033D-9646-4D99-9CDC-4B591954536A}"/>
                  <msink:destinationLink direction="with" ref="{F36D186F-2635-4A87-9BBA-A68E308AE017}"/>
                </msink:context>
              </emma:interpretation>
              <emma:one-of disjunction-type="recognition" id="oneOf4">
                <emma:interpretation id="interp20" emma:lang="en-US" emma:confidence="1">
                  <emma:literal>B</emma:literal>
                </emma:interpretation>
                <emma:interpretation id="interp21" emma:lang="en-US" emma:confidence="0">
                  <emma:literal>b</emma:literal>
                </emma:interpretation>
                <emma:interpretation id="interp22" emma:lang="en-US" emma:confidence="0">
                  <emma:literal>D</emma:literal>
                </emma:interpretation>
                <emma:interpretation id="interp23" emma:lang="en-US" emma:confidence="0">
                  <emma:literal>P</emma:literal>
                </emma:interpretation>
                <emma:interpretation id="interp24" emma:lang="en-US" emma:confidence="0">
                  <emma:literal>rs</emma:literal>
                </emma:interpretation>
              </emma:one-of>
            </emma:emma>
          </inkml:annotationXML>
          <inkml:trace contextRef="#ctx0" brushRef="#br1" timeOffset="147732.2593">1932 1973 8901,'2'-16'4386,"-2"16"-129,0 0-129,9 13-2064,-9-13-387,0 37-516,0-16-258,0 18-258,0-5-129,4 12 0,-3-5-129,6 4-129,1-4-129,-3 1 0,0-2-129,-1-5-129,-1-1-129,-3-9-129,0 0 0,0-25-387,0 26-516,0-26-516,0 0-774,-21-16-645,16-3-774,-4-8 0,0-5 0,2-5 645,-2-2 1806,2-9 2064,-6-6 1419,10-1 1677,-4-5 516,7-1 258,0 1-387,7 10-516,-2-11-903,24 28-903,-6-10-645,16 23-387,2 3-129,7 13-129,0 0 0,2 4-129,-8 13-129,1 6 129,-15 3-258,-8 8 0,-15 2-129,-6 2-129,-19 3 0,-8-5-129,-3 4 0,-10-11 0,9 3 0,-1-14 129,9 1-129,5-8 258,19-7-129,0 0 258,-2 18 0,2-18 0,25 14 129,0-4 0,5 3 129,6 5-129,3-2 129,2 5-129,-2 0 0,-4 6 129,-4-4-129,-8 4 0,-9-4 0,-10 0 0,-8-1 0,-16-1 129,-12-5-129,-8-2 0,-7-3 0,-6-4-129,-4-4 129,0-3-258,2 0 129,2 0-387,8 0-129,-1-12-1161,12 7-2838,6-2-387,28 7 0,-20-9-387</inkml:trace>
        </inkml:traceGroup>
        <inkml:traceGroup>
          <inkml:annotationXML>
            <emma:emma xmlns:emma="http://www.w3.org/2003/04/emma" version="1.0">
              <emma:interpretation id="{57AA0493-9EC2-421A-A5A8-513ABCE4E0B5}" emma:medium="tactile" emma:mode="ink">
                <msink:context xmlns:msink="http://schemas.microsoft.com/ink/2010/main" type="inkWord" rotatedBoundingBox="5203,2389 6231,2316 6300,3286 5273,3360">
                  <msink:destinationLink direction="with" ref="{C0E92FDF-0C35-4F34-A7D1-B786557BF66C}"/>
                  <msink:destinationLink direction="with" ref="{8BF25BDF-3CCF-4608-8C03-8482FB3794F1}"/>
                  <msink:destinationLink direction="with" ref="{F36D186F-2635-4A87-9BBA-A68E308AE017}"/>
                </msink:context>
              </emma:interpretation>
              <emma:one-of disjunction-type="recognition" id="oneOf5">
                <emma:interpretation id="interp25" emma:lang="en-US" emma:confidence="0">
                  <emma:literal>5</emma:literal>
                </emma:interpretation>
                <emma:interpretation id="interp26" emma:lang="en-US" emma:confidence="0">
                  <emma:literal>T</emma:literal>
                </emma:interpretation>
                <emma:interpretation id="interp27" emma:lang="en-US" emma:confidence="0">
                  <emma:literal>G</emma:literal>
                </emma:interpretation>
                <emma:interpretation id="interp28" emma:lang="en-US" emma:confidence="0">
                  <emma:literal>B</emma:literal>
                </emma:interpretation>
                <emma:interpretation id="interp29" emma:lang="en-US" emma:confidence="0">
                  <emma:literal>F</emma:literal>
                </emma:interpretation>
              </emma:one-of>
            </emma:emma>
          </inkml:annotationXML>
          <inkml:trace contextRef="#ctx0" brushRef="#br1" timeOffset="148730.6612">4234 1922 14061,'45'-59'5031,"-33"38"-129,-12 21-129,12-34-3354,-12 34-774,0 0-129,6 10-129,-6 12-129,0 10-129,0 7-129,0 7 129,0 9-129,0 4 0,3 1 0,1-3-129,1-5-129,-3-11 0,3 0-129,-5-15-258,4 1-129,-4-27-516,0 25-903,-11-25-1935,11 0-516,-21-18-258,8-3 129,3-9 258,4-1 2064,-8-15 1549,9-5 2062,5-8 2452,3 2 1032,8-7 129,3 5-258,9 6-774,-3-6-903,21 24-1290,-11-6-516,11 25-387,-7 1-129,5 15-129,-3 2-129,-3 18 0,-11 3-129,-6 11 0,-11 3-129,-5 2-129,-9 2-129,-12-4 0,-4-1-129,-5-9-129,1 1 0,-1-12 129,9-2 0,3-8 0,18-6 129,-16 5 129,16-5 0,0 0 129,19 5 258,6 1 0,2-3 0,9 10 129,1-3 0,7 8 0,-3 0 0,2 5-129,-6-3 0,-3 3 0,-7-4-129,-6 5 129,-10-5 0,-9 2-129,-8-5 129,-13 2-129,-12-2 0,-6 0-129,-9-1 0,-7-7-258,-3 3-387,-11-11-903,15 2-2967,-10-2-258,0 0-129,3-9-258</inkml:trace>
          <inkml:trace contextRef="#ctx0" brushRef="#br1" timeOffset="149058.2618">3992 1589 14964,'23'-29'5160,"8"13"-258,-31 16-129,44-5-3741,-17 0-258,19 3-258,7-5-129,20 2-128,13-6-259,13-2 0,8-1 0,-4-2-259,4 7-902,-31-3-3741,1 5-258,-33 0-129,-19 1-387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1:57.7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9D7CF53-DB15-4841-886D-4C73F6E31AA2}" emma:medium="tactile" emma:mode="ink">
          <msink:context xmlns:msink="http://schemas.microsoft.com/ink/2010/main" type="inkDrawing" rotatedBoundingBox="5568,6313 7064,6261 7066,6319 5570,6371" semanticType="callout" shapeName="Other"/>
        </emma:interpretation>
      </emma:emma>
    </inkml:annotationXML>
    <inkml:trace contextRef="#ctx0" brushRef="#br0">59 56 8772,'-16'-20'3999,"16"20"387,0 0-516,0 0-1806,-27 0-516,27 0-645,0 0-129,0 0-129,-16 4-258,16-4 0,0 0-129,15 18 129,2-15 0,19 6 0,16-7 0,21 3 0,14-5 0,18 0-129,9 0 0,12-7 0,4-5-129,1 1 129,-8-1-129,-7 3 0,-15-4 129,-16 10-129,-17-5 0,-15 5-129,-13 1 0,-16 0-129,-24 2-258,0 0-129,0 15-774,-24-12-2709,4 6-774,-5-4 0,-2 3-387,-5 0-387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1:56.94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3DFC9CF-B31A-4BC6-89C4-9AD402778669}" emma:medium="tactile" emma:mode="ink">
          <msink:context xmlns:msink="http://schemas.microsoft.com/ink/2010/main" type="inkDrawing" rotatedBoundingBox="2373,7144 6698,6544 6845,7600 2520,8200" semanticType="callout" shapeName="Other">
            <msink:sourceLink direction="to" ref="{19E22717-B484-4048-B5D8-9BC09CD43A44}"/>
            <msink:sourceLink direction="from" ref="{96A0DC20-C468-4D89-BE7F-EF9771C0AF81}"/>
          </msink:context>
        </emma:interpretation>
      </emma:emma>
    </inkml:annotationXML>
    <inkml:trace contextRef="#ctx0" brushRef="#br0">71 834 5289,'-36'-7'3870,"-4"5"-129,40 2-129,0 0-1161,0 0-645,0 0-387,0 0-387,26 9-258,-3-7-129,17 10 0,-1-6-129,16 6 0,-2-5-258,13 6 0,0-6-129,10 3 0,1-2 0,10-1 129,5-4 0,10 3-129,8-6 129,11 1 0,2-1 0,5 0 0,-4-1 0,4-3-129,-7-1 0,2-1 0,-7 3 0,3-1-129,2 2 129,0 1-129,0-1 0,-2 2 129,-3 0-129,-4 0 0,-9 2 0,-7 1 0,-9 3 0,-3-3-129,-4 2 129,-2 1 0,-3-1 0,-10 0 0,-8-3 129,-7 4-129,-12-5 129,-8 3 0,-14-4 0,-16 0 0,0 0 0,0 0-129,0 0 129,0 0 0,0 0-129,0 0 129,0 0 0,0 0 0,0 0 0,0 0 0,0-11 0,0 11 0,-11-23 0,-1 5-129,-4-5 0,0-3 129,-4-10-129,2-5 0,2-9 0,0-3 0,0-4 0,4-2 0,-1 1 129,3 2-258,-1 7 258,-1 6-129,-1 4 129,-1 7-129,-2 3 0,-2 4 129,0 4-258,1 0 258,-1 3-129,2-3 0,9-6 0,1 6 0,3 1 0,3 2 0,0 0 0,0 2 0,0 16 0,5-19 0,-5 19 0,0 0-129,0 0 129,0 0 0,0 0-129,25 7 129,-9 0-129,12 2 129,13 0 0,15-2 0,9-2 0,14 1 0,4-3 0,3 1 0,-1-2 0,-7-1 0,-8 3 0,-17-2 0,-12 1 0,-13 1 0,-6-2 0,-6 1 0,-16-3 0,19 0 0,-19 0 0,0 0 0,23 5 129,-23-5-129,20 6 0,-20-6 0,23 16 0,-23-16 0,21 26 129,-12-8-258,2 4 258,-4 4-258,2 3 258,-2 3-129,-2 5 129,3 4-258,-1 5 258,2 4 0,-2 2-129,3 3 129,1 2 1,1-2-130,1-5 0,-1-2 0,1-7 0,-1-6 0,-1-5 0,-4-6 0,0-8 0,-7-16 0,7 19-388,-7-19-1418,0 0-2838,0-9-387,0 9 0,-1-28-516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1:58.59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0E92FDF-0C35-4F34-A7D1-B786557BF66C}" emma:medium="tactile" emma:mode="ink">
          <msink:context xmlns:msink="http://schemas.microsoft.com/ink/2010/main" type="inkDrawing" rotatedBoundingBox="5646,3460 6285,6404 6234,6416 5595,3471" semanticType="callout" shapeName="Other">
            <msink:sourceLink direction="with" ref="{57AA0493-9EC2-421A-A5A8-513ABCE4E0B5}"/>
          </msink:context>
        </emma:interpretation>
      </emma:emma>
    </inkml:annotationXML>
    <inkml:trace contextRef="#ctx0" brushRef="#br0">623 2916 9933,'9'17'4902,"-9"-17"-258,0 0-129,0 0-1677,0 0-1032,0 0-387,0 0-516,0 0-129,0 0-258,3-14 1,-3 14-517,0-35 0,-1 4 0,-8-10 0,-2-10 0,-5-11 0,0-11 0,-7-6 0,-2-13 0,-4-10 0,-1-8 0,-4-11 0,1-7 0,-1-7 0,0 0 0,0-4 0,4 2 0,2 2 0,1 1 0,4 6 0,1 2 0,3 2 0,1 3 0,0 5 0,0 6 0,2 6 0,-1 16 0,-1 8 0,0 17 0,4 15 0,1 13 0,4 10 0,1 3 0,8 22 0,0 0-517,0 0-4256,10 6-387,3 13 129,-4 4-387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6:27.5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BC8988-BA91-4738-8692-F05690BFBF05}" emma:medium="tactile" emma:mode="ink">
          <msink:context xmlns:msink="http://schemas.microsoft.com/ink/2010/main" type="inkDrawing" rotatedBoundingBox="13960,9518 14034,10348 14006,10350 13931,9521" semanticType="callout" shapeName="Other"/>
        </emma:interpretation>
      </emma:emma>
    </inkml:annotationXML>
    <inkml:trace contextRef="#ctx0" brushRef="#br0">0 60 7869,'2'-32'4386,"-2"32"129,2-21-258,-2 5-516,0 16-1290,0 0-516,0 0-645,0 0-258,0 0-258,0 0-257,0 0-517,0 0 0,0 0 0,-2 9 0,2 14 0,0 5 0,0 8 0,0 6 0,5 8 0,-3 5 0,0 2 0,1 0 0,1 0 0,1-3 0,1-1 0,-1-5 0,0-4 0,2-4 0,0-3 0,1-3 0,-3-8 0,-2-2 0,3-7 0,-3-1 0,-3-16 0,6 22 0,-6-22 0,0 0 0,0 0 0,0 0 0,0 0 0,0 0 0,0 0 0,0 0 0,0 0-2065,0 0-2579,0 0-387,0 0 129,0 0-129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01.5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9E22717-B484-4048-B5D8-9BC09CD43A44}" emma:medium="tactile" emma:mode="ink">
          <msink:context xmlns:msink="http://schemas.microsoft.com/ink/2010/main" type="inkDrawing" rotatedBoundingBox="6930,7452 8313,7372 8315,7399 6931,7478" shapeName="Other">
            <msink:destinationLink direction="to" ref="{33DFC9CF-B31A-4BC6-89C4-9AD402778669}"/>
            <msink:destinationLink direction="with" ref="{47DA7F72-63A9-41CB-BBEF-60F7539527FF}"/>
          </msink:context>
        </emma:interpretation>
      </emma:emma>
    </inkml:annotationXML>
    <inkml:trace contextRef="#ctx0" brushRef="#br0">34 101 2451,'0'0'4257,"-20"-18"0,20 18-258,0 0-645,-16-7-1290,16 7-516,0 0 0,0 0-774,0 0-129,14 0-516,-14 0 129,25 2 0,-5-2 129,12 5 0,2-5 129,19 0 0,2 0 0,20 0 0,0-9-129,17 5 129,-1-6-258,5 4 0,-9 1-129,-3 1 0,-6-3 0,-5 4 0,-7-3-129,-6 3 129,-1 1-258,-11-7-387,5 9-1032,-17 0-2838,-2 0-129,-8-7-387,-8-4-258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02.31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7DA7F72-63A9-41CB-BBEF-60F7539527FF}" emma:medium="tactile" emma:mode="ink">
          <msink:context xmlns:msink="http://schemas.microsoft.com/ink/2010/main" type="inkDrawing" rotatedBoundingBox="7807,4928 8330,7697 8276,7708 7753,4938" semanticType="callout" shapeName="Other">
            <msink:sourceLink direction="with" ref="{19E22717-B484-4048-B5D8-9BC09CD43A44}"/>
            <msink:sourceLink direction="with" ref="{0B2389D6-8B83-47CF-8A05-8C5850FDEAF1}"/>
          </msink:context>
        </emma:interpretation>
      </emma:emma>
    </inkml:annotationXML>
    <inkml:trace contextRef="#ctx0" brushRef="#br0">2 78 6321,'0'-50'4386,"0"28"-516,0 22-129,0 0-774,-4-16-1419,4 16-516,0 11-258,0 7-129,0-2-129,9 16 258,-5 0-129,12 16 129,-7-4-129,10 17 0,-5-4-129,8 12 0,-4-1-258,1 5 129,-1-2-129,3 9 0,-5 0 0,2 7 0,-4 2 0,4 9 0,-2 0 1,4 7-259,-4-2 0,3 2 0,1-4 0,1 1 0,-1-6 0,1-2 0,-5-5 0,2 0 0,-6-4 0,3 4 0,-7-3 0,0-3 0,-3-5 0,0-6 0,2-8 0,-1-9 0,1-9 0,-2-12 0,2-7 0,-1-11 0,-6-16 0,8 19 0,-8-19 0,0 0 0,0 0-517,0-21-3095,0 3-1419,-1-5-129,-5-2-258,-1-5 129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17.0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B968E0-8D2E-4292-839E-2D1F69C2B8F3}" emma:medium="tactile" emma:mode="ink">
          <msink:context xmlns:msink="http://schemas.microsoft.com/ink/2010/main" type="writingRegion" rotatedBoundingBox="698,12954 779,4970 3251,4995 3170,12979">
            <msink:destinationLink direction="with" ref="{FE271B9C-E659-4896-AE0F-BF98CF08EC12}"/>
          </msink:context>
        </emma:interpretation>
      </emma:emma>
    </inkml:annotationXML>
    <inkml:traceGroup>
      <inkml:annotationXML>
        <emma:emma xmlns:emma="http://www.w3.org/2003/04/emma" version="1.0">
          <emma:interpretation id="{9120C972-CC20-4E7D-8A65-E6869A9B7B70}" emma:medium="tactile" emma:mode="ink">
            <msink:context xmlns:msink="http://schemas.microsoft.com/ink/2010/main" type="paragraph" rotatedBoundingBox="698,12954 779,4970 3251,4995 3170,129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37EA11-E2D1-46C8-9C62-3D6BA5367D09}" emma:medium="tactile" emma:mode="ink">
              <msink:context xmlns:msink="http://schemas.microsoft.com/ink/2010/main" type="line" rotatedBoundingBox="698,12954 779,4970 3251,4995 3170,12979"/>
            </emma:interpretation>
          </emma:emma>
        </inkml:annotationXML>
        <inkml:traceGroup>
          <inkml:annotationXML>
            <emma:emma xmlns:emma="http://www.w3.org/2003/04/emma" version="1.0">
              <emma:interpretation id="{96A0DC20-C468-4D89-BE7F-EF9771C0AF81}" emma:medium="tactile" emma:mode="ink">
                <msink:context xmlns:msink="http://schemas.microsoft.com/ink/2010/main" type="inkWord" rotatedBoundingBox="698,12954 779,4970 3251,4995 3170,12979">
                  <msink:destinationLink direction="from" ref="{33DFC9CF-B31A-4BC6-89C4-9AD402778669}"/>
                  <msink:destinationLink direction="with" ref="{0D118680-AB3E-488C-92AA-FDE3C284FCB6}"/>
                </msink:context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in.</emma:literal>
                </emma:interpretation>
                <emma:interpretation id="interp2" emma:lang="en-US" emma:confidence="0">
                  <emma:literal>is.</emma:literal>
                </emma:interpretation>
                <emma:interpretation id="interp3" emma:lang="en-US" emma:confidence="0">
                  <emma:literal>i.</emma:literal>
                </emma:interpretation>
                <emma:interpretation id="interp4" emma:lang="en-US" emma:confidence="0">
                  <emma:literal>Is.":</emma:literal>
                </emma:interpretation>
              </emma:one-of>
            </emma:emma>
          </inkml:annotationXML>
          <inkml:trace contextRef="#ctx0" brushRef="#br0">1975 9839 1,'-12'-34'1805,"12"34"1,-11-23-645,11 23-1032,-9-19-1419,-9-1-258,18 20-129</inkml:trace>
          <inkml:trace contextRef="#ctx0" brushRef="#br0" timeOffset="11918.4208">-361 9192 14061,'-3'-20'4644,"3"20"-516,0 0 387,-13-16-3354,13 16-516,0 0-129,0 16-258,0 0 0,0 7-129,0 4 258,-1 5-387,-5 3 258,-1 6-258,-2 0 129,-3 2-129,1-4 0,-1-2 0,-1-5-129,3-1 258,1-8-258,2-7 129,7-16-129,-9 21 129,9-21 0,0 0-129,0 0 0,0 0 129,0 0-129,-11-23 129,11 2-129,0-6 129,4-5 129,6-7-129,1-2 0,5-3 129,4-3-129,1 3 0,2 3 129,-2 5 0,-1 4-129,-2 6 129,-4 4 129,-14 22-129,21-25 258,-21 25-129,0 0 0,0 0-129,11-16 129,-11 16-128,0 0-130,0 0 0,12 9 0,-12-9 0,18 23 0,-5-7 0,-1 4 0,2 7 0,-1-1 0,1 5 0,-3 2 0,3 5 0,-3-1 0,5 2 0,-4 0 0,2-3 0,-1-4 0,1 0 0,2-5 0,-5-6 0,-1-1 0,-10-20 0,15 26 0,-15-26 0,7 16 0,-7-16 0,0 0 0,-16-3-2194,16 3-2708,-23-20-129,23 20-258,-29-28 129</inkml:trace>
          <inkml:trace contextRef="#ctx0" brushRef="#br0" timeOffset="12121.2213">-455 9426 9933,'0'0'4386,"18"-5"-387,0 0-129,10 1-1161,2 2-2967,6-6-3096,5 8-258,-9-8-516,7 8-258</inkml:trace>
          <inkml:trace contextRef="#ctx0" brushRef="#br0" timeOffset="12542.422">-435 8699 13803,'-22'0'4644,"22"0"0,0 0-129,-16 0-2838,16 0-774,0 0-387,0 0-129,0 0 0,0 0-129,25 0 0,-7 0 0,11 0 0,1 0 1,12 0-259,3-5 0,10-1 0,0-6 0,4 1 0,0 2 0,-6-5 0,7 14-1291,-17-7-3224,-7 5-516,-17 0 129,-19 2-387</inkml:trace>
          <inkml:trace contextRef="#ctx0" brushRef="#br0" timeOffset="-5834.4102">-128 4282 8256,'-10'-28'4515,"10"28"129,-11-18-516,11 18-516,0 0-1677,0 0-516,-12 35-516,-1-6-258,6 19-129,-9 0-129,5 14 0,-6-1-129,4 6 0,-3-8-129,6-4 0,1-9 0,-2-3-129,4-11 0,0-5 129,1-11-129,6-16 129,-5 16 0,5-16 1,0 0-130,-3-22 0,3-3 0,0-7 0,1-8 0,8-14 0,4-8 0,4-9 0,5-6 0,3-1 0,0 7 0,1 0 0,-1 8 0,-4 15 0,-3 8 0,-5 13 0,-4 11 0,-9 16 0,0 0 0,0 0 0,0 0 0,16 0 0,-11 9 0,0 14 0,4 4 0,-2 8 0,4 8 0,5 5 0,-2 5 0,2 4 0,-2-2 0,4 2 0,-2 0 0,4-4 0,-2-3 0,-1-3 0,-1-5 0,-1-4 0,-1-6 0,-3-9 0,-3-2 0,-8-21 0,8 21 0,-8-21-388,0 0-3224,-16-1-1419,16 1 258,-36-25-516,13 9 0</inkml:trace>
          <inkml:trace contextRef="#ctx0" brushRef="#br0" timeOffset="-5678.41">-113 4677 12513,'0'0'4773,"7"-18"-516,12 15 129,3-8-2709,24 11-645,6-2-1290,3 2-3741,7-5-258,7 5-129,-5-2-387</inkml:trace>
          <inkml:trace contextRef="#ctx0" brushRef="#br0" timeOffset="-4960.8086">-165 6714 11997,'-3'-27'4902,"3"27"-516,0 0 258,-6-21-2322,6 30-1032,0-9-516,0 37-129,-3-7-258,1 11 0,-2 2-129,3 10 0,-3 1 0,4-3-129,0-1 1,0-4-130,0-7 0,5-8 0,1-8 0,-3-6 0,-3-17 0,6 16 0,-6-16 0,0 0 0,0 0 0,0 0 0,7-12-259,-7 12 1,0 0-258,7-20 0,-7 20-258,0 0-387,18-8-645,-18 8-1032,1-20-1677,-1 20 0,2-16-258,-2 16-258</inkml:trace>
          <inkml:trace contextRef="#ctx0" brushRef="#br0" timeOffset="-4087.2072">-120 6737 12771,'10'-68'4773,"3"36"-387,3 0 258,-4-5-2709,29 19-774,-5-12-387,13 17-258,0-3-129,4 15 0,-2 1-129,-1 10 0,-11 12-129,-7 6 129,-10 6-258,-12 5 0,-10 0-129,-7 0 0,-12 0-129,-13-7 0,0 0-129,-7-7 0,7-5 0,-2-6 129,11-3 0,1-6 0,22-5 0,0 0 129,0 0 129,0 0 0,18 4 0,7-4 0,2 3 129,5 4 0,-2 0 129,2 8 0,-4 1-129,-1 5 129,-6 2 0,-3 4 0,-7 0 0,-2-1 0,-9-3-129,0 2 129,-9-5-129,-11-1 129,-6-4 1,-6-1-259,-8-7 0,-4 0 0,-6-3 0,-1-4 0,1 0 0,2 0 0,2-7 0,5-4 0,12 6 0,-6-13-2581,15 12-2063,4-2-258,16 8-387,0 0-129</inkml:trace>
          <inkml:trace contextRef="#ctx0" brushRef="#br0" timeOffset="13447.2236">-257 11540 13416,'-22'-27'4773,"22"27"-516,-16-11 387,16 11-2967,0 0-645,-17-1-387,17 1-129,0 8-129,0-8 0,0 31-129,3-10-129,-1 2 258,1 6-258,-1 1 1,0 2-130,2 3 0,-1 3 0,1-1 0,-1 0 0,3 1 0,1-4 0,0-1 0,0-6-259,0 2 1,-3-12-258,4 12-258,-8-29-516,4 30-1677,-4-30-1806,0 0 0,0 0-129,-11 7-387</inkml:trace>
          <inkml:trace contextRef="#ctx0" brushRef="#br0" timeOffset="14024.4246">-272 11522 12126,'8'-59'4644,"-1"36"-258,3-2-129,15 20-2064,-14-17-645,23 17-387,-8-6-516,14 10-129,-3-3-129,2 4-129,-5 2-129,-2 9 0,-6 1 0,-8 6-129,-11 5 0,-7 0-258,-7 2 0,-16 2-129,0 1 129,-11-3-129,4 0 0,-4-9 0,6 0 129,5-7 0,23-9 129,-24 14 129,24-14-129,0 0 258,13 9 0,8-7-129,4 1 258,9 4-129,3-1 129,8 3-129,-1 0 129,3 3-258,-5 0 129,-1 6 129,-5 0-129,-3 3 0,-11 1 0,-4 1 0,-11-2 0,-7 2 0,0 0 0,-16 2 0,-7-5 0,-8-2 0,-6-2 0,-2 0 0,-6-7-129,-1-2 130,2-6-130,-3-1-130,7 0-128,-5-10-387,15 8-645,-13-7-3354,15-3-258,1-4 0,6 3-258</inkml:trace>
          <inkml:trace contextRef="#ctx0" brushRef="#br0" timeOffset="14539.2255">-359 10910 12900,'-60'9'4902,"37"-4"-387,3-3 129,20-2-2580,-16 9-903,16-9-258,0 0-129,20 21-258,-3-19-128,14 5-388,2-7 0,14 0 0,4 0 0,12-7 0,-1-4 0,7 2 0,2-1 0,-8-4 0,13 8-4000,-21 4-902,-1 2-258,-15 6-516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21.2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9E0A2B9-475A-4EAA-B01A-846B73BC0F35}" emma:medium="tactile" emma:mode="ink">
          <msink:context xmlns:msink="http://schemas.microsoft.com/ink/2010/main" type="inkDrawing" rotatedBoundingBox="3709,8832 5315,8863 5314,8918 3708,8887" semanticType="callout" shapeName="Other">
            <msink:destinationLink direction="with" ref="{AEF2290E-EEA4-4F8F-A459-ED95325846A8}"/>
            <msink:destinationLink direction="with" ref="{69319AAF-75F6-4668-B736-151986E5E199}"/>
          </msink:context>
        </emma:interpretation>
      </emma:emma>
    </inkml:annotationXML>
    <inkml:trace contextRef="#ctx0" brushRef="#br0">83-3 8127,'-26'0'3741,"26"0"-258,-20 0 129,20 0-1935,0 0-516,-21 0-387,21 0 0,0 0-129,-18 7 0,18-7-129,0 0 129,0 0 0,0 0 0,0 0 0,28 20-129,-1-19 0,23 8 129,5-3-129,20 4-129,8-6 0,19 1-129,10-5 0,16 0 0,3 0 0,5 0-129,-7-5 129,-2-1-129,-15 1 0,-13 2 0,-19-1-129,-23 2 129,-16 2-129,-16 0-129,-25 0-129,0 0-387,9 14-903,-23-8-2967,-7-1-129,-3 0-129,-6 1-258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19.7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D118680-AB3E-488C-92AA-FDE3C284FCB6}" emma:medium="tactile" emma:mode="ink">
          <msink:context xmlns:msink="http://schemas.microsoft.com/ink/2010/main" type="inkDrawing" rotatedBoundingBox="3736,9363 4011,10456 3990,10462 3716,9368" semanticType="callout" shapeName="Other">
            <msink:sourceLink direction="with" ref="{96A0DC20-C468-4D89-BE7F-EF9771C0AF81}"/>
            <msink:sourceLink direction="with" ref="{FE271B9C-E659-4896-AE0F-BF98CF08EC12}"/>
          </msink:context>
        </emma:interpretation>
      </emma:emma>
    </inkml:annotationXML>
    <inkml:trace contextRef="#ctx0" brushRef="#br0">-3 13 11352,'0'0'4644,"7"-18"-129,-7 18-129,0 0-1935,0 0-645,0 0-645,0 0-258,10 9-258,-10-9-129,7 33-128,-1-9-388,4 13 0,1 7 0,5 13 0,-2 6 0,4 8 0,-2 2 0,5 1 0,-3 1 0,0-4 0,-2-3 0,0-8 0,-2-6 0,-1-8 0,-3-3 0,-1-4 0,-2-5 0,1-6 0,-5-5 0,1 0 0,-1-3 0,-3-20 0,4 25 0,-4-25 0,0 0 0,0 0 0,0 0-2323,0 0-2579,0-15-387,0-6 129,-2-2-387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20.58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EF2290E-EEA4-4F8F-A459-ED95325846A8}" emma:medium="tactile" emma:mode="ink">
          <msink:context xmlns:msink="http://schemas.microsoft.com/ink/2010/main" type="inkDrawing" rotatedBoundingBox="4084,8788 5602,9638 5222,10318 3704,9468" semanticType="callout" shapeName="Other">
            <msink:sourceLink direction="with" ref="{29E0A2B9-475A-4EAA-B01A-846B73BC0F35}"/>
          </msink:context>
        </emma:interpretation>
      </emma:emma>
    </inkml:annotationXML>
    <inkml:trace contextRef="#ctx0" brushRef="#br0">-13 19 10449,'0'0'4257,"0"0"0,0-18-387,0 18-1548,0 0-903,0 0-516,0 0-258,0 0-258,0 0 0,0 0-258,18-1 129,-2 1 0,13 0 0,5 3 0,12 4 0,9-3 0,9 5-129,5-4 129,11 4 0,4-4-129,8 2 0,5-5 0,-1 0 0,-2-2-129,-2 0 129,-8 0-129,-9 0 129,-11 0-129,-11 0 129,-16 0-129,-6 0 129,-12 5-129,-19-5 0,22 15 129,-22-15-129,10 17 129,-10-17 0,11 23-129,-11-23 130,9 31-130,-4-12 0,-5 3 0,4 6 0,-3 8 0,1 8 0,-2 6 0,2 7 0,0 5 0,-2 4 0,2 0 0,1-2 0,1-7 0,1-4 0,-3-8 0,3-8 0,-1-9 0,1-5 0,-3-7 0,-2-16 0,3 27 0,-3-27 0,2 16 0,-2-16 0,0 0 0,0 22 0,0-22 0,0 0 0,0 19 0,0-19-1807,0 0-3095,0 0-258,-16 0 0,16 0-258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18.86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271B9C-E659-4896-AE0F-BF98CF08EC12}" emma:medium="tactile" emma:mode="ink">
          <msink:context xmlns:msink="http://schemas.microsoft.com/ink/2010/main" type="inkDrawing" rotatedBoundingBox="2289,10460 3993,10470 3993,10504 2288,10494" semanticType="underline" shapeName="Other">
            <msink:sourceLink direction="with" ref="{9DB968E0-8D2E-4292-839E-2D1F69C2B8F3}"/>
            <msink:destinationLink direction="with" ref="{0D118680-AB3E-488C-92AA-FDE3C284FCB6}"/>
          </msink:context>
        </emma:interpretation>
      </emma:emma>
    </inkml:annotationXML>
    <inkml:trace contextRef="#ctx0" brushRef="#br0">83 19 8385,'-43'-4'4257,"43"4"258,-25-5-516,25 5-1290,0 0-774,-16-11-774,16 11-387,0 0-258,0 0-129,11 0 0,-11 0-129,30 0 0,1 0 129,6 2-129,18 2 0,6-3 0,13 3 0,6-4 0,13 2 0,3-2-129,5 0 0,2 0 129,4 0-129,-2-4 0,4 2 0,-6 1 0,-5 1 0,-8 0-129,-11 0 130,-12 0-130,-13 5 0,-12-3 0,-15 1 0,-8-1 0,-19-2-259,22 7-257,-22-7-903,0 0-2580,0 0-774,10 16 0,-10-16-258,0 0-258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23.01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319AAF-75F6-4668-B736-151986E5E199}" emma:medium="tactile" emma:mode="ink">
          <msink:context xmlns:msink="http://schemas.microsoft.com/ink/2010/main" type="inkDrawing" rotatedBoundingBox="4374,8098 4429,8843 4381,8847 4327,8101" semanticType="callout" shapeName="Other">
            <msink:sourceLink direction="with" ref="{29E0A2B9-475A-4EAA-B01A-846B73BC0F35}"/>
          </msink:context>
        </emma:interpretation>
      </emma:emma>
    </inkml:annotationXML>
    <inkml:trace contextRef="#ctx0" brushRef="#br0">43 737 10449,'0'0'4644,"0"0"258,16 7-258,-16-7-1548,0 0-1032,0 0-516,0 0-258,0 0-1160,0 0-130,0 0 0,0-21 0,0 3 0,0-8 0,2-8 0,-2-9 0,0-9 0,0-4 0,0-9 0,0 1 0,-2 0 0,-3 2 0,0 5 0,-4 7 0,2 9 0,-2 6 0,0 12 0,3 5 0,6 18 0,-10-16 0,10 16 0,0 16-3226,0 7-2063,0 14 0,0 8-258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25.2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1CC46B3-539D-455C-9DC6-C4D191DC17E7}" emma:medium="tactile" emma:mode="ink">
          <msink:context xmlns:msink="http://schemas.microsoft.com/ink/2010/main" type="inkDrawing" rotatedBoundingBox="6665,11483 6831,12520 6812,12523 6646,11486" semanticType="callout" shapeName="Other">
            <msink:sourceLink direction="with" ref="{5810CAA3-09EF-4C81-BBE4-10A3761D9414}"/>
          </msink:context>
        </emma:interpretation>
      </emma:emma>
    </inkml:annotationXML>
    <inkml:trace contextRef="#ctx0" brushRef="#br0">21 79 10191,'0'-39'4773,"0"39"0,-7-27-258,7 27-1677,-16-14-1032,16 14-645,0 0-387,0 0-129,0 16-129,4 4-129,-1 1 1,8 11-388,-2 2 0,2 10 0,-3 3 0,3 11 0,0 3 0,-1 6 0,-2 3 0,0 1 0,0 2 0,0-6 0,0-1 0,2-9 0,-3-5 0,2-8 0,-2-6 0,0-6 0,1-8 0,-1-4 0,-7-20 0,7 21 0,-7-21 0,0 0 0,0 0 0,0 0 0,0 0-4774,0-14-128,0 14-258,-9-27-258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24.5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10CAA3-09EF-4C81-BBE4-10A3761D9414}" emma:medium="tactile" emma:mode="ink">
          <msink:context xmlns:msink="http://schemas.microsoft.com/ink/2010/main" type="inkDrawing" rotatedBoundingBox="2141,12473 6812,12428 6813,12511 2142,12555" semanticType="underline" shapeName="Other">
            <msink:destinationLink direction="with" ref="{31CC46B3-539D-455C-9DC6-C4D191DC17E7}"/>
          </msink:context>
        </emma:interpretation>
      </emma:emma>
    </inkml:annotationXML>
    <inkml:trace contextRef="#ctx0" brushRef="#br0">0 75 4773,'39'11'3999,"-20"-11"-387,26 5 129,3-1-1161,16-4-645,20 0-516,5 0-258,23-6-516,1-3 129,19 0-258,0-3-129,15 1 0,-4-1-129,2 1 129,0 1-129,0 6 0,-2-5 0,-3 6 0,-5 1 129,1 2-129,-7 0 0,3 0 0,-4 3-129,-2 1 129,-5-1-129,-5 5 0,-7-5 129,-4 4-129,-11-1 0,-5-1-129,-2-3 258,-2 3-129,1-3-129,-5 0 129,1-2-129,-5 0 0,-3 0 0,-2 0 0,-7 0-129,-1-2 129,-8-2 0,-1 2 0,-5-3 129,-4 3-129,-3-1 0,-3-1 0,-4 2 129,-4-1-129,-4 1 129,-3 0-129,-5 1 129,-4 1-129,-16 0 0,20-2 129,-20 2-129,0 0 0,0 0 129,0 0-129,17 0 0,-17 0-129,0 0 258,22 7-258,-22-7 258,25 7-129,-25-7 0,24 7 0,-24-7 0,22 2 0,-22-2 129,0 0-129,0 0 129,0 0-258,16 2 0,-16-2-258,0 0-258,0 0-2064,-18 0-1806,18 0-129,-27 0 0,27 0-516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46:41.7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D6F35A-B685-4B5E-BB4B-E8C229730961}" emma:medium="tactile" emma:mode="ink">
          <msink:context xmlns:msink="http://schemas.microsoft.com/ink/2010/main" type="writingRegion" rotatedBoundingBox="14421,9496 15413,9496 15413,10381 14421,10381"/>
        </emma:interpretation>
      </emma:emma>
    </inkml:annotationXML>
    <inkml:traceGroup>
      <inkml:annotationXML>
        <emma:emma xmlns:emma="http://www.w3.org/2003/04/emma" version="1.0">
          <emma:interpretation id="{7CB2CFC4-AC90-4C3E-9366-E9BD24E3DFE3}" emma:medium="tactile" emma:mode="ink">
            <msink:context xmlns:msink="http://schemas.microsoft.com/ink/2010/main" type="paragraph" rotatedBoundingBox="14421,9496 15413,9496 15413,10381 14421,103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349AED-1F8D-4895-A19F-ADF066DE54FE}" emma:medium="tactile" emma:mode="ink">
              <msink:context xmlns:msink="http://schemas.microsoft.com/ink/2010/main" type="line" rotatedBoundingBox="14421,9496 15413,9496 15413,10381 14421,10381"/>
            </emma:interpretation>
          </emma:emma>
        </inkml:annotationXML>
        <inkml:traceGroup>
          <inkml:annotationXML>
            <emma:emma xmlns:emma="http://www.w3.org/2003/04/emma" version="1.0">
              <emma:interpretation id="{2646B079-1957-410D-A684-547365D0AFAF}" emma:medium="tactile" emma:mode="ink">
                <msink:context xmlns:msink="http://schemas.microsoft.com/ink/2010/main" type="inkWord" rotatedBoundingBox="14421,9496 15413,9496 15413,10381 14421,10381"/>
              </emma:interpretation>
              <emma:one-of disjunction-type="recognition" id="oneOf0">
                <emma:interpretation id="interp0" emma:lang="en-US" emma:confidence="1">
                  <emma:literal>2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247 305 9417,'0'0'4644,"0"0"-387,0 0 0,0 0-258,16 0-2322,-16 0-516,0 0-258,0 0-258,0 0-129,0 0-129,0 0 0,-14-23 0,14 23-257,-11-18-130,11 18 0,-9-28 0,7 11 0,1-6 0,1 0 0,0 1 0,8-3 0,3 2 0,3 0 0,4 4 0,2 3 0,3 1 0,3 5 0,3 1 0,-1 3 0,1 5 0,-1 1 0,-1 0 0,-4 8 0,-2 7 0,-5 8 0,-5 9 0,-4 11 0,-7 3 0,-2 8 0,-12 6 0,-9 4 0,-7 4 0,-7-4 0,-6-3 0,-5-6 0,-2-4 0,2-7 0,0-3 0,2-8 0,5-2 0,5-6 0,6-4 0,3-7 0,10-1 0,17-13 0,-25 14 0,25-14 0,0 0 0,0 0 0,0 0 0,0 0 0,0 0 0,10 3 0,-10-3 0,34 0 0,-9 0 0,12 0 0,8-3 0,15-8 0,10 1 0,10-6 0,7 0 0,5 0 0,1 1 0,-6 3 0,-10-1 0,-12 6 0,-17 0 0,-9 5 0,-12 1 0,-11 1 0,-16 0 0,0 0 0,0 0 0,0 0 0,0 0 0,0 0 0,0 0 0,0 0 0,-16-11-4774,-2 11-515,2 0 258,-7 0-387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00.7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B2389D6-8B83-47CF-8A05-8C5850FDEAF1}" emma:medium="tactile" emma:mode="ink">
          <msink:context xmlns:msink="http://schemas.microsoft.com/ink/2010/main" type="inkDrawing" rotatedBoundingBox="5730,5172 7933,5037 7935,5076 5733,5211" semanticType="callout" shapeName="Other">
            <msink:destinationLink direction="with" ref="{47DA7F72-63A9-41CB-BBEF-60F7539527FF}"/>
          </msink:context>
        </emma:interpretation>
      </emma:emma>
    </inkml:annotationXML>
    <inkml:trace contextRef="#ctx0" brushRef="#br0">4513 4286 2451,'18'3'3225,"21"-1"387,-19-2-516,23 0-645,5 0-516,7-5-516,16 1-258,-2-5-387,15 4-258,-6-4-129,7 2 0,-8 1-129,-1 1-129,-6 2 0,-6 1 0,-4 0 0,-5 2 0,-3 0 0,-6 0-129,2-2 129,-5 2 0,1-2 0,3 1 129,1-3-129,7 1 0,0-5-129,11 1 129,-2-2 0,7 2-129,-2-2 0,3 4 0,-7-2 129,-2 3 0,-10-1 0,-5 5 129,-11-2 258,-5 2-258,-8-1 0,-3 1 0,-21 0 0,27 0-129,-27 0 0,19 0-129,-19 0 0,0 0-129,20 0-387,-20 0-774,0 0-1161,3 14-1290,-3-14-387,-10 14-129,-6-14-387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42.4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1C0B586-C3CA-4FD5-84D3-324AB1F61A59}" emma:medium="tactile" emma:mode="ink">
          <msink:context xmlns:msink="http://schemas.microsoft.com/ink/2010/main" type="inkDrawing" rotatedBoundingBox="4046,4553 4392,8143 4342,8148 3996,4558" semanticType="callout" shapeName="Other"/>
        </emma:interpretation>
      </emma:emma>
    </inkml:annotationXML>
    <inkml:trace contextRef="#ctx0" brushRef="#br0">15 60 3999,'-16'-21'3999,"16"21"-129,0 0 129,-6-18-903,6 18-903,0 0-516,0 0-258,-1-21-258,1 21-258,0 0-258,0 0-129,0 0-129,0 0 129,0 0-258,0 0 0,0 0 0,0 0-129,0 0 0,0 0 0,0 0 0,0 0-129,0 0 129,0 0-129,0 0 0,0 0 0,0 0 0,8 0 129,-8 0-129,8 14 0,-8-14 0,10 30 129,-6-12 0,1 0-129,-3 3 258,1 2-387,-1 0 258,2 2-129,-2 0 129,-1-2-129,1 2 0,0 0 0,-2 2 0,0 1 0,0 3 0,0-3 129,0 4-129,0 2 0,-4 0 0,4 1 129,0-1-129,0 2 0,0-3 0,2 1 0,4 2 129,-3-1-129,-1 1 0,0-1 0,-1-1 0,1 2 0,0-2 0,0 1 0,0-1 0,1 2 129,1-3-258,-1 1 258,3 0-129,1 2 0,-2-3 0,2 1 0,0-2 0,-1 0 0,1 0 0,0-2 0,0 1 0,-4-5 0,3 1 0,-3-2 0,3 0 0,-5-2 0,3-2 0,-2 2 0,0-5 0,-2 4 129,1-6-129,1 1 0,-2-17 0,2 27 0,-2-27 0,2 23 0,-2-23 0,3 23 0,-3-23 0,2 25 0,-2-25 0,4 30 0,-4-12 129,0 2-129,0 1 0,0 4 0,1-2 0,-1 4 0,2 0 0,0 1 0,-2 2 0,3 1 0,-1 1-129,0 0 258,0 1-129,1 1 0,-1 0 0,0 0 0,0 0 0,1-1 129,-1-1-129,2 0 0,1 0 0,-2 0 0,3 0 129,-3-1-129,3 1 0,-1 0 0,0 3 0,-1-1 0,1 2 0,-1 1 0,-1-1 0,1 3 0,0-2 0,-3 2 129,3-3-129,-2-1 0,1-3 0,1 0 0,-1-3 0,-1-4 0,2 0 0,-3-6 0,1 1 0,0-2 0,0-1 0,0-1 129,-1 0-129,-1-16 0,4 27 0,-4-27 0,3 27 0,-3-27 0,4 23-129,-4-23 129,4 25 0,-3-9 0,3 0 0,1 2 0,-1 1 0,-1 6 0,1 4-129,-4-1-516,11 16-1419,-10-3-2451,-1 0 0,2 4-387,0-3-129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44.6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231E768-3548-4181-AA34-2588DB2AAD6F}" emma:medium="tactile" emma:mode="ink">
          <msink:context xmlns:msink="http://schemas.microsoft.com/ink/2010/main" type="inkDrawing" rotatedBoundingBox="6410,6782 7307,11090 7149,11123 6251,6815" semanticType="callout" shapeName="Other"/>
        </emma:interpretation>
      </emma:emma>
    </inkml:annotationXML>
    <inkml:trace contextRef="#ctx0" brushRef="#br0">-2 0 4386,'0'0'4128,"0"0"258,0 0-129,0 0-1032,0 0-774,0 0-258,0 0-645,0 0-516,0 0-258,0 0-258,0 0-129,0 13 0,0-13-129,0 21-129,0-21 0,0 30 129,2-10-129,1 3-129,1-2 129,1 2-129,0 4 129,-1-2-129,3 2 129,0 1-258,0-1 129,0 0 129,2 1-129,2-1 0,-2 3 0,2-2 0,-3 6 0,3 2 129,-2-1-129,0 4 129,-2-1-129,0 1 129,-1-2 0,-1 1 0,0-5-129,-1-1 129,1-1-129,-1-3 0,1 1 0,-1 1 0,1-2 0,-2 3 129,3-1-129,-1 2 0,0 2 129,1-1 0,1 1-129,0 0 129,2 0 0,0-2 0,0 0 0,0 2 1,1-2-130,1-2 0,0 0 0,-3 0 0,3 1 0,-2-1 0,0-2 0,0 3 0,-2-3 0,2 2 0,-2 1 0,0 1 0,2-2 0,0 2 0,0 0 0,0-2 0,0 2 0,1-2 0,1 1 0,-2-3 0,0 0 0,0-3 0,-2 2 0,2 2 0,-2-5 0,0 1 0,0 2 0,2-2 0,-2 0 0,0 2 0,2-1 0,-2-1 0,4 2 0,-4-1 0,4 1 0,-3 0 0,3 1 0,-2 4 0,2-1 0,-2 2 0,-1 3 0,1 3 0,0 0 0,2 7 0,-2 1 0,-2 6 0,2 4 0,0 0 0,0 3 0,-2 1 0,-2-1 0,0-1 0,1-4 0,-1-5 0,-3-4 0,1-3 0,-3 0 0,2-4 0,-2-4 0,2-3 0,0-1 0,0-5 0,-1-3 0,1-1 0,2-6 0,-4-16 0,5 21 0,-5-21 0,4 18 0,-4-18 0,0 0 0,1 18 0,-1-18 0,0 0 0,6 19 0,-6-19 0,0 0 0,5 20 0,-5-20 0,4 18 0,-4-18 0,3 19 0,-3-19 0,2 27 0,1-11 0,-1 0 0,2 0 0,-2 2 0,1 1 0,-1 3 0,0-3 0,1 2 0,1 1 0,-2-1 0,-1 6 0,3-2 0,-1-2 0,-1 2 0,2-2 0,-2 0 0,-1 0 0,1 0 0,0-3 0,0-1 0,-1 1 0,-1 0 0,4-3 0,-2 1 0,0 0 0,-2-18 0,5 28 0,-5-28 0,3 25 0,-3-25 0,4 18 0,-4-18 0,4 16 0,-4-16 0,0 0 0,3 20 0,-3-20 0,0 0 0,2 17 0,-2-17 0,0 0 0,0 0 0,0 0 0,0 0 0,0 0 0,0 0 0,0 0 0,0 0-3484,0 0-1547,-9 2 0,9-2-129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46.58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D83FE96-9C47-4836-9DF3-D3AF925E2C73}" emma:medium="tactile" emma:mode="ink">
          <msink:context xmlns:msink="http://schemas.microsoft.com/ink/2010/main" type="inkDrawing" rotatedBoundingBox="7260,8819 10552,10709 9680,12230 6387,10339" semanticType="callout" shapeName="Other">
            <msink:sourceLink direction="with" ref="{D4B558C3-36EA-439C-A853-4FC839A5B7AF}"/>
            <msink:sourceLink direction="with" ref="{15F74C3A-84EB-4C67-A475-35DC5464A060}"/>
          </msink:context>
        </emma:interpretation>
      </emma:emma>
    </inkml:annotationXML>
    <inkml:trace contextRef="#ctx0" brushRef="#br0">34 210 3612,'-25'2'3741,"9"0"129,16-2-129,0 0-387,0 0-903,0 0-129,0 0-645,0 0-258,0 0-387,18 17-129,-2-17 0,16 8-258,0-8-129,14 1-129,4-1-129,10 0-129,8-1 129,9-3-258,3-1 129,5-1-129,-1 1 129,-1 0-129,-1-2 129,-2 1-129,-3 1 129,-3-4 0,-3 2-129,4-4 0,-2 1 129,2-1-129,-2 0 0,-2 2 0,-5-1 129,-6 2-129,-7 3 0,-6 2 0,-12 1 0,-6 2 0,-8 0 0,-5 0 0,-16 0 0,16 0 0,-16 0 0,0 0 0,16 0 0,-16 0 129,0 0-129,25 0 0,-25 0 129,27 0-129,-27 0 0,28 0 0,-12 2 0,0-2-129,0 0 129,0 0 0,4 0 0,-2-2 0,-1-2 0,5 1 0,-1-3 0,2 3 129,-3-1-129,-2 2 0,-2-1 0,-16 3 0,23-5-129,-23 5 129,0 0-258,0 0 129,16 0-129,-16 0 129,0 0 0,0 0-129,0 0 129,0 0 129,19 0 0,-19 0 129,0 0-129,0 0 129,18 0-129,-18 0 129,0 0-129,0 0 0,0 0 0,0 0-129,0 0 129,0 0-129,0 0 129,0 0-129,0 0 129,0 0 0,0 0 0,0 0 0,0 0 129,0 0-129,21-11 129,-21 11 0,22-2 0,-6 2 0,2-2 0,6 2 0,3-3 0,5-3 0,0 1 0,5 2 0,3-6 0,1 3-129,-2 1 129,-2 1 1,-3 1-130,-4 1 0,-7 2 0,-3 0 0,-20 0 0,25 0 0,-25 0 0,0 0 0,19 14 0,-19-14 0,13 18 0,-13-18 0,17 25 0,-9-7 0,0 3 0,3 4 0,0 5 0,-1 4 0,3 5 0,-1 7 0,3 4 0,1 5 0,1 6 0,1 6 0,0 1 0,0 12 0,-2 2 0,2 5 0,-4 0 0,2 2 0,0 0 0,0-3 0,3-1 0,3-10 0,-1-2 0,-1-6 0,-1-3 0,-3-5 0,-3-2 0,-3-2 0,-4-3 0,-5 4 0,-1-6 0,0 5 0,-1-3 0,-5 0 0,1-4 0,0-2 0,1-5 0,1-7 0,-1-6 0,2-8 0,2-4 0,0-16 0,0 16 0,0-16 0,0 0 0,0 0 0,0 0 0,0 0-4903,0 0-257,0 0 0,-12-9-258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1:53.9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D66A5F2-D592-4817-8A71-5BD046F3979D}" emma:medium="tactile" emma:mode="ink">
          <msink:context xmlns:msink="http://schemas.microsoft.com/ink/2010/main" type="inkDrawing" rotatedBoundingBox="3911,3238 3956,4086 3919,4088 3874,3240" semanticType="callout" shapeName="Other">
            <msink:sourceLink direction="with" ref="{A9BAEA8E-0E58-4381-AA3C-CE2D7F32FD34}"/>
          </msink:context>
        </emma:interpretation>
      </emma:emma>
    </inkml:annotationXML>
    <inkml:trace contextRef="#ctx0" brushRef="#br0">2701 3193 12513,'16'4'4773,"-16"-4"-387,0 0 258,0 0-3096,0 0-258,0 0-258,0 0 0,2-22-258,-2 22-129,3-35-515,-1 7-130,-2-10 0,0-4 0,0-9 0,0-6 0,-4-5 0,-1-2 0,-4-3 0,4 0 0,-2 1 0,3 4 0,2 6 0,1 9 0,1 9 0,-2 9 0,2 11 0,0 18 0,0 0 0,0 0-1936,-2 16-2966,-5 11-258,5 10-258,-5 7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14.0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B2783C8-DD2C-4A65-94D8-059A6CA5F9F7}" emma:medium="tactile" emma:mode="ink">
          <msink:context xmlns:msink="http://schemas.microsoft.com/ink/2010/main" type="writingRegion" rotatedBoundingBox="15892,1981 19828,2562 19706,3392 15770,2811">
            <msink:destinationLink direction="with" ref="{79FE8DA2-3153-4315-8870-DA4D43E362A5}"/>
          </msink:context>
        </emma:interpretation>
      </emma:emma>
    </inkml:annotationXML>
    <inkml:traceGroup>
      <inkml:annotationXML>
        <emma:emma xmlns:emma="http://www.w3.org/2003/04/emma" version="1.0">
          <emma:interpretation id="{ACF4A17D-96F8-4742-9518-9CBE80F26C7B}" emma:medium="tactile" emma:mode="ink">
            <msink:context xmlns:msink="http://schemas.microsoft.com/ink/2010/main" type="paragraph" rotatedBoundingBox="15892,1981 19828,2562 19706,3392 15770,28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34D5EE-6027-49AF-A94B-9784956F0435}" emma:medium="tactile" emma:mode="ink">
              <msink:context xmlns:msink="http://schemas.microsoft.com/ink/2010/main" type="line" rotatedBoundingBox="15892,1981 19828,2562 19706,3392 15770,2811"/>
            </emma:interpretation>
          </emma:emma>
        </inkml:annotationXML>
        <inkml:traceGroup>
          <inkml:annotationXML>
            <emma:emma xmlns:emma="http://www.w3.org/2003/04/emma" version="1.0">
              <emma:interpretation id="{5248D536-0CC4-45FB-90E3-563A89A706B5}" emma:medium="tactile" emma:mode="ink">
                <msink:context xmlns:msink="http://schemas.microsoft.com/ink/2010/main" type="inkWord" rotatedBoundingBox="15886,2024 16893,2173 16777,2960 15770,2811"/>
              </emma:interpretation>
              <emma:one-of disjunction-type="recognition" id="oneOf0">
                <emma:interpretation id="interp0" emma:lang="en-US" emma:confidence="0">
                  <emma:literal>B</emma:literal>
                </emma:interpretation>
                <emma:interpretation id="interp1" emma:lang="en-US" emma:confidence="0">
                  <emma:literal>D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M</emma:literal>
                </emma:interpretation>
              </emma:one-of>
            </emma:emma>
          </inkml:annotationXML>
          <inkml:trace contextRef="#ctx0" brushRef="#br0">710-1501 12384,'-37'-18'5031,"21"15"-258,-4-6 129,20 9-2709,-23-6-903,23 6-258,0 0-387,0 0-128,18-7-517,10 7 0,4 0 0,11 0 0,7 0 0,10 0 0,4 0 0,5 0 0,1 0 0,-1 0 0,-1-2 0,-8-1 0,-3 1 0,-14-1 0,-4 3 0,-18-6-1807,2 8-2966,-23-2-516,13 21 129,-13-21-774</inkml:trace>
          <inkml:trace contextRef="#ctx0" brushRef="#br0" timeOffset="-421.2007">978-1286 10320,'0'-67'4644,"9"42"0,14 7 0,-3-4-2193,25 22-1032,-13 0-516,16 2-258,-6 7 0,3 9-258,-10 0 0,-3 3-258,-9 2 0,-8 0-129,-10 0 0,-9-1-258,-8 1-258,-13-7-129,4 3-129,-9-6 129,8 1-129,-5-10 129,11 5 129,16-9 129,0 0 258,0 0 258,0 0 129,18 9 129,4-9 0,11 7 129,-1-6 0,8 12-129,-5-4 0,4 9 0,-5-2-129,0 7 0,-7 3-129,-6 5 0,-9-3 0,-5 1 0,-7 1 0,-1-2 0,-15-1 0,-6-4-129,-3-5 129,-5-4-129,-4-1-129,-5-6-129,2 2-258,-13-9-387,16 0-1677,-14-4-2193,6-5 258,1-9-516,5-7 0</inkml:trace>
          <inkml:trace contextRef="#ctx0" brushRef="#br0" timeOffset="-904.8015">1048-1341 11739,'5'-16'4773,"-5"16"-258,0 0 0,0 0-1935,0 0-1290,0 9-645,0-9-129,0 37-129,0-12 0,0 9-129,0 0 0,4 3-129,1 0 0,2 1 0,0-1-129,2 2 0,-3-3 0,-1-6 0,0 0-129,-1-5-129,-1 2-129,-3-27-129,6 34-258,-6-34-1032,0 0-1935,0 0-1032,0 0-129,-11-22-129,0-3-129</inkml:trace>
        </inkml:traceGroup>
        <inkml:traceGroup>
          <inkml:annotationXML>
            <emma:emma xmlns:emma="http://www.w3.org/2003/04/emma" version="1.0">
              <emma:interpretation id="{5A3DA7FB-1BFC-42FD-B5F2-8AC46EF0E8DE}" emma:medium="tactile" emma:mode="ink">
                <msink:context xmlns:msink="http://schemas.microsoft.com/ink/2010/main" type="inkWord" rotatedBoundingBox="19156,2463 19828,2562 19718,3307 19046,3208">
                  <msink:destinationLink direction="with" ref="{2C0BF28C-01C5-4B7A-8D6B-F2A8617FEDE9}"/>
                  <msink:destinationLink direction="with" ref="{958E24E7-6BDE-4BA5-B9FA-85B2CC182A80}"/>
                  <msink:destinationLink direction="with" ref="{67833497-C09A-459D-BE67-E1BC5D6E2E1A}"/>
                </msink:context>
              </emma:interpretation>
              <emma:one-of disjunction-type="recognition" id="oneOf1">
                <emma:interpretation id="interp5" emma:lang="en-US" emma:confidence="1">
                  <emma:literal>B</emma:literal>
                </emma:interpretation>
                <emma:interpretation id="interp6" emma:lang="en-US" emma:confidence="0">
                  <emma:literal>y</emma:literal>
                </emma:interpretation>
                <emma:interpretation id="interp7" emma:lang="en-US" emma:confidence="0">
                  <emma:literal>A</emma:literal>
                </emma:interpretation>
                <emma:interpretation id="interp8" emma:lang="en-US" emma:confidence="0">
                  <emma:literal>Y</emma:literal>
                </emma:interpretation>
                <emma:interpretation id="interp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1185.6019">3876-1016 12384,'0'0'5031,"16"-12"-516,-16 12 258,0 16-3096,0-16-903,0 39-129,-2-9-258,1 13 0,-1 5-129,2 7-129,0 0 0,0-1 0,0-4-129,3-6 0,1-8-129,-1-10-129,3-4-129,-6-22-129,5 19-645,-5-19-258,0 0-258,-9-26-387,9 26 0,-7-57 387,7 23 129,-7-25 903,3-5 774,4-2 774,-5-12 258,5 14 516,0-14 258,9 28 0,-5-14-258,19 32-387,-9-2-387,18 23-258,-5 1-129,8 10 0,-3 3-258,4 13 0,-6 2-129,-3 3-129,-8 4 0,-8-2-129,-8 6 0,-3-6 0,-5 2-129,-13-6 0,1 1 0,-3-6 0,2-1 0,18-13 0,-23 16 129,23-16 0,0 0 0,9 18 129,12-13 0,4 7 129,7-1 0,9 5 0,2 4-129,7 4 129,-2 3 0,-2 5-129,-7 2 0,-5 3 0,-9-1 0,-16 1 0,-9-3 0,-15-2 129,-17-3-129,-12-8 0,-6-2 129,-7-3-129,-3-7 258,1-3-129,0-3 0,8-3 0,6 0 0,8-3-258,8 3-903,3 0-3483,6 0-387,1 1-129,19-1-387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1:53.48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BF25BDF-3CCF-4608-8C03-8482FB3794F1}" emma:medium="tactile" emma:mode="ink">
          <msink:context xmlns:msink="http://schemas.microsoft.com/ink/2010/main" type="inkDrawing" rotatedBoundingBox="3218,4057 4598,4063 4597,4085 3217,4078" semanticType="callout" shapeName="Other">
            <msink:sourceLink direction="with" ref="{57AA0493-9EC2-421A-A5A8-513ABCE4E0B5}"/>
            <msink:sourceLink direction="with" ref="{A9BAEA8E-0E58-4381-AA3C-CE2D7F32FD34}"/>
          </msink:context>
        </emma:interpretation>
      </emma:emma>
    </inkml:annotationXML>
    <inkml:trace contextRef="#ctx0" brushRef="#br0">2000 3177 7740,'27'-3'4386,"-8"3"129,15 0-129,19 8-1548,6-8-516,30 7-645,-2-7-516,23 0-258,-3 0-258,11 0-129,-8 0-129,-3 0-129,-19 0 129,-4 0-129,-15-1-129,-8 1 130,-11 0-259,-9 0 0,-11 0 0,-9 0 0,-5 0-388,-16 0-386,0 0-1032,-9-2-2838,-7 0-258,-12-5-258,-1 2-129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1:51.0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A74FFB-CCE2-4B52-AD67-1B94379FE1D6}" emma:medium="tactile" emma:mode="ink">
          <msink:context xmlns:msink="http://schemas.microsoft.com/ink/2010/main" type="inkDrawing" rotatedBoundingBox="2104,5162 3552,5246 3545,5357 2098,5273" semanticType="callout" shapeName="Other">
            <msink:sourceLink direction="with" ref="{A9BAEA8E-0E58-4381-AA3C-CE2D7F32FD34}"/>
          </msink:context>
        </emma:interpretation>
      </emma:emma>
    </inkml:annotationXML>
    <inkml:trace contextRef="#ctx0" brushRef="#br0">906 4273 2838,'-16'9'3225,"16"-9"387,0 0 129,0 0-1161,-5 21-516,5-21-258,0 0-258,10 18-258,12 0 0,-6-11-129,19 11-387,1-11 0,17 7-129,8-8-129,15 4-129,4-8 0,14 3 0,1-5-129,8 0 0,-5 0 0,1 0 0,-8 0-129,-7 0 129,-10 0-129,-6 0 129,-13 0-129,-7 0 0,-11 4 0,-4-1 0,-10-3 0,-7 0 0,-16 0-129,19 0-258,-19 0-387,0 0-903,20-7-2838,-20 7-387,0 0-129,0 0-258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1:51.8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971033D-9646-4D99-9CDC-4B591954536A}" emma:medium="tactile" emma:mode="ink">
          <msink:context xmlns:msink="http://schemas.microsoft.com/ink/2010/main" type="inkDrawing" rotatedBoundingBox="3364,4485 3442,5504 3382,5509 3304,4489" semanticType="callout" shapeName="Other">
            <msink:sourceLink direction="with" ref="{A9BAEA8E-0E58-4381-AA3C-CE2D7F32FD34}"/>
          </msink:context>
        </emma:interpretation>
      </emma:emma>
    </inkml:annotationXML>
    <inkml:trace contextRef="#ctx0" brushRef="#br0">2146 3620 9417,'0'-26'3999,"0"26"129,0 0-387,0 0-1677,0 0-516,-6 16-516,6-16-258,-10 41 0,3-17 0,7 14 0,-7-4-129,7 8 0,-2-4-129,2 8-129,0 0 129,2 9-258,1 0 0,2 6 0,1-1-129,3 1 1,-2-2-130,0-2 0,2-6 0,0-5 0,-2-7 0,2-5 0,-4-5 0,0-4 0,1-6 0,-6-19 0,5 29-259,-5-29-644,2 16-1032,-2-16-2709,0 0-258,-14-15-129,6-1 129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1:52.7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6D186F-2635-4A87-9BBA-A68E308AE017}" emma:medium="tactile" emma:mode="ink">
          <msink:context xmlns:msink="http://schemas.microsoft.com/ink/2010/main" type="inkDrawing" rotatedBoundingBox="3481,4185 6261,5095 6057,5717 3277,4806" semanticType="callout" shapeName="Other">
            <msink:sourceLink direction="with" ref="{57AA0493-9EC2-421A-A5A8-513ABCE4E0B5}"/>
            <msink:sourceLink direction="with" ref="{A9BAEA8E-0E58-4381-AA3C-CE2D7F32FD34}"/>
          </msink:context>
        </emma:interpretation>
      </emma:emma>
    </inkml:annotationXML>
    <inkml:trace contextRef="#ctx0" brushRef="#br0">2162 3633 8127,'0'-22'4128,"0"22"0,0 0-129,5-23-1677,-5 23-387,21 0-645,3 0-387,0 0-258,17 7-129,7-1-129,15 3 0,1-2-258,10 2 0,5-2 0,6 0 0,-3-4-129,3 1 129,-5-2-129,0 0 129,-5-2-129,-4 0 0,-9 0 129,-8 1-129,-11 1 129,-11 0-129,-9 1 0,-23-3 129,23 9 0,-23-9 0,7 16 0,-7-16-129,7 22 258,0-6-129,-3 0 129,1 7-129,0 2 0,1 7 0,-3 3 0,-1 4 0,0 4-129,-2 2 129,0 1-129,2 0 129,-2-3-129,0-2 129,0-7-129,0-1 0,0-6 129,0-4-129,0-1 0,0-5 129,0-17-129,0 27 0,0-27 129,1 18-129,-1-18 0,0 0 0,6 16 0,-6-16 129,0 0-129,21 0 0,-21 0 129,39 0 1,-7-4-130,7-3 0,9 0 0,9-2 0,7 0 0,9 2 0,7-2 0,6 2 0,4 0 0,8 2 0,4 1 0,4 2 0,-1 1 0,0-1 0,-7 2 0,-13 0 0,-8 0 0,-20 3 0,-13 3 0,-17-6-388,-9 10-1160,-18-10-3096,-16 0-387,-13-1 258,-4-8-516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47:38.8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D456BAF-72A5-422F-A934-3632252C1D43}" emma:medium="tactile" emma:mode="ink">
          <msink:context xmlns:msink="http://schemas.microsoft.com/ink/2010/main" type="inkDrawing" rotatedBoundingBox="3575,7327 11886,6717 11986,8071 3674,8681" semanticType="callout" shapeName="Other">
            <msink:sourceLink direction="with" ref="{D76D2122-2052-4E76-B370-044ACFB8A15B}"/>
            <msink:sourceLink direction="with" ref="{0172B864-23AC-4F07-9570-481C2FC16119}"/>
          </msink:context>
        </emma:interpretation>
      </emma:emma>
    </inkml:annotationXML>
    <inkml:trace contextRef="#ctx0" brushRef="#br0">-12 1244 5676,'-16'-11'4128,"16"11"-387,12-12 129,-12 12-1161,0 0-1290,31-9-387,-31 9 129,35 0-516,-15 0 0,12 0-258,-2 2 129,16 5 0,-1-6 0,17 7 0,2-8 0,16 5-129,4-3 0,19 1 0,11-1-129,16 0 0,8-2-129,13 3 129,10-3-129,11 2 0,13-2 0,9 0 0,0 0-129,5 0 129,0 0 0,11-2-129,2-1 129,-2-1-129,-15 1 0,-10-1 0,-10 1 0,-12-1 0,-11 0 0,-21 3 0,-13-3 0,-17 2 0,-16 1 0,-12 1 129,-16-2-129,-10 2 129,-17 0 0,-9 0 0,-21 0 129,16 0-129,-16 0 129,0 0-129,0 0 0,0 0 129,0 0-128,0 0-130,0 0 0,0 0 0,0-16 0,0 16 0,-3-23 0,-1 3 0,-1-3 0,3-7 0,-5-8 0,0-6 0,0-11 0,-1-9 0,0-9 0,2-5 0,1-6 0,-2 2 0,0 4 0,1 3 0,-3 6 0,2 10 0,-5 9 0,1 11 0,-3 9 0,1 5 0,1 4 0,1 5 0,11 16 0,-14-22 0,14 22 0,0 0 0,0 0 0,0-19 0,0 19 0,16-6 0,0 6 0,7-3 0,4-1 0,5 2 0,4-1 0,4 1 0,7-3 0,3 3 0,3 0 0,4 2 0,3-2 0,3 2 0,2 0 0,5 0 0,-1 0 0,2 2 0,0 0 0,1 2 0,-5-1 0,-3 2 0,-7-1 0,-7 1 0,-9 1 0,-7 1 0,-9 0 0,-6 2 0,-19-9 0,21 21 0,-13-5 0,-1 0 0,0 4 0,2 5 0,0 5 0,-1 4 0,3 8 0,0 10 0,-1 5 0,-1 9 0,2 3 0,-4 2 0,-2 0 0,-1 1 0,0-8 0,-3-8 0,1-6 0,0-9 0,-2-5 0,0-8 0,0-6 0,0-5 0,0-17 0,0 22 0,0-22 0,0 0 0,0 0 0,2 16 0,-2-16 0,0 0 0,0 0 0,34 0 0,-1 0 0,15-2 0,18-2 0,25 1 0,24 1 0,31 2 0,20 0 0,13 0 0,10 0 0,12 0 0,2 0 0,0 0 0,-17 2 0,-26 1 0,-21 1 0,-27-2 0,-19 14 0,-43-11-2710,-34 6-2321,-32-9-387,-36-2-129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02.4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9FD46F4-3257-4F49-BD04-1B56A83966B1}" emma:medium="tactile" emma:mode="ink">
          <msink:context xmlns:msink="http://schemas.microsoft.com/ink/2010/main" type="inkDrawing" rotatedBoundingBox="13704,5021 15424,5041 15423,5152 13702,5133" semanticType="underline" shapeName="Other"/>
        </emma:interpretation>
      </emma:emma>
    </inkml:annotationXML>
    <inkml:trace contextRef="#ctx0" brushRef="#br0">-5 0 1161,'-7'14'2838,"7"-14"387,0 0 258,0 0-903,10 9 0,-10-9-387,29 14-258,-29-14-129,41 14-129,-16-12-387,17 12-129,-1-12-387,18 9 0,-4-8-258,16 6 0,-5-5-258,11 3 0,-6-5 0,2 3-129,-6-3 0,3 3 0,-4-1 129,5-4-129,0 0 0,7 0 0,-1-6 129,4-1-129,-2-5 0,-1 1 0,-5-3 0,-7 5 0,-9 0-129,-15 0-387,1 11-1161,-18 0-2709,-9 0-387,-16-2 0,0 0-387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07.11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41FAE51-2C48-4AC8-B984-520E01B3340C}" emma:medium="tactile" emma:mode="ink">
          <msink:context xmlns:msink="http://schemas.microsoft.com/ink/2010/main" type="inkDrawing" rotatedBoundingBox="13684,6833 18250,6668 18254,6775 13687,6941" shapeName="Other">
            <msink:destinationLink direction="with" ref="{958E24E7-6BDE-4BA5-B9FA-85B2CC182A80}"/>
          </msink:context>
        </emma:interpretation>
      </emma:emma>
    </inkml:annotationXML>
    <inkml:trace contextRef="#ctx0" brushRef="#br0">86 143 5289,'-37'-2'4128,"37"2"-258,-27-5 129,27 5-1161,0 0-903,-25-8-387,25 8-258,0 0-387,0 0-258,0 0-129,0 0-129,4 13 0,19-4-129,4-2 0,15 2 129,10-2-129,15 0 0,12-2 0,10 1-129,9-4 0,10-1 0,6-1-129,9 0 0,6 0 129,10 0-129,4-5 0,1 1 0,0-1 129,0-2-129,0 0 129,3 0-129,-2-2 258,0 2-258,1-4 129,4 2 0,-3-2 0,5 3 0,-5-1 0,1 0 0,-9 0-129,-4 4 129,-9-1 0,-5 1-129,-9 1 129,-11 1 0,-13-1 0,-14 1-129,-15 1 129,-11-2-129,-9 3 129,-3-3-129,-6 0 0,2 1 0,0-1 0,4 1 0,1-1 0,0-1-258,4 5-129,-12-11-1419,4 9-2580,-9 1-516,-5-1 258,-19 2-645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38.78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9B3BEF6-0ED1-49E5-96D2-53C2B0551A43}" emma:medium="tactile" emma:mode="ink">
          <msink:context xmlns:msink="http://schemas.microsoft.com/ink/2010/main" type="writingRegion" rotatedBoundingBox="13098,4586 13848,12362 9425,12789 8675,5013">
            <msink:destinationLink direction="with" ref="{C00F1796-AACF-432B-A7D3-7DAE73D0D647}"/>
            <msink:destinationLink direction="with" ref="{73592590-6CFE-43EA-B34B-507E7D0C1FD6}"/>
            <msink:destinationLink direction="with" ref="{79FE8DA2-3153-4315-8870-DA4D43E362A5}"/>
          </msink:context>
        </emma:interpretation>
      </emma:emma>
    </inkml:annotationXML>
    <inkml:traceGroup>
      <inkml:annotationXML>
        <emma:emma xmlns:emma="http://www.w3.org/2003/04/emma" version="1.0">
          <emma:interpretation id="{23171415-75F6-4149-8092-33123C01D854}" emma:medium="tactile" emma:mode="ink">
            <msink:context xmlns:msink="http://schemas.microsoft.com/ink/2010/main" type="paragraph" rotatedBoundingBox="13098,4586 13848,12362 12732,12469 11982,4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0BBE0D-E4A6-4DD5-887B-E76849571FDB}" emma:medium="tactile" emma:mode="ink">
              <msink:context xmlns:msink="http://schemas.microsoft.com/ink/2010/main" type="line" rotatedBoundingBox="13098,4586 13848,12362 12732,12469 11982,4693"/>
            </emma:interpretation>
          </emma:emma>
        </inkml:annotationXML>
        <inkml:traceGroup>
          <inkml:annotationXML>
            <emma:emma xmlns:emma="http://www.w3.org/2003/04/emma" version="1.0">
              <emma:interpretation id="{30F77BD5-A71D-4E25-AD07-9D9ED71F8C30}" emma:medium="tactile" emma:mode="ink">
                <msink:context xmlns:msink="http://schemas.microsoft.com/ink/2010/main" type="inkWord" rotatedBoundingBox="13098,4586 13848,12362 12732,12469 11982,4693">
                  <msink:destinationLink direction="with" ref="{DA5CF8C6-2E4F-43D9-872A-E65910C0AC32}"/>
                </msink:context>
              </emma:interpretation>
              <emma:one-of disjunction-type="recognition" id="oneOf0">
                <emma:interpretation id="interp0" emma:lang="en-US" emma:confidence="0">
                  <emma:literal>him.</emma:literal>
                </emma:interpretation>
                <emma:interpretation id="interp1" emma:lang="en-US" emma:confidence="0">
                  <emma:literal>lie _</emma:literal>
                </emma:interpretation>
                <emma:interpretation id="interp2" emma:lang="en-US" emma:confidence="0">
                  <emma:literal>I.... _</emma:literal>
                </emma:interpretation>
                <emma:interpretation id="interp3" emma:lang="en-US" emma:confidence="0">
                  <emma:literal>his.</emma:literal>
                </emma:interpretation>
                <emma:interpretation id="interp4" emma:lang="en-US" emma:confidence="0">
                  <emma:literal>I:" _</emma:literal>
                </emma:interpretation>
              </emma:one-of>
            </emma:emma>
          </inkml:annotationXML>
          <inkml:trace contextRef="#ctx0" brushRef="#br0">4188 3857 14706,'7'-18'4773,"-7"18"-387,0 0 129,-7-23-2967,7 23-645,0 0-258,0 0-129,0 0-129,25 7-129,-2-4-128,12-1-130,11-2 0,11 0 0,6-5 0,4-2 0,-1-4 0,-5 0 0,-8 2 0,-16-1-130,1 10-1805,-22 0-2838,-16 0 0,0 0-258,-13 21-129</inkml:trace>
          <inkml:trace contextRef="#ctx0" brushRef="#br0" timeOffset="-670.801">4374 4392 13287,'-35'-36'4773,"35"36"-387,-25-21 129,25 21-2322,-32 7-1032,23 22-516,-5 3-387,1 17 129,-4 7-258,-1 11 129,-2 3-129,6-1 129,1-1-258,3-1 129,1-10-129,2-7 0,3-9 0,4-11 0,0-7 0,0-23 0,0 20 129,0-20 1,0-11-130,0-10 0,0-6 0,0-5 0,0-7 0,2-7 0,0-4 0,7-5 0,0-6 0,1 1 0,6-6 0,0 5 0,4 1 0,-1 8 0,-1 6 0,-2 9 0,-3 8 0,-1 8 0,-12 21 0,0 0 0,16-11 0,-16 11 0,11 30 0,-4 1 0,2 4 0,3 10 0,2 5 0,3 1 0,0 4 0,3-1 0,1-3 0,-1-1 0,1-2 0,2-2 0,0-1 0,0-4 0,-1-4 0,-3-5 0,-3-2 0,0-7 0,-3-3 0,-13-20 0,14 25 0,-14-25 0,0 0-1549,0 0-3224,0 0-387,-3-14 258,-10-2-387</inkml:trace>
          <inkml:trace contextRef="#ctx0" brushRef="#br0" timeOffset="-468.0008">4346 4778 11094,'-34'-16'4515,"11"9"-258,23 7-129,0 0-774,0 0-2322,14 11-645,15-8-645,6-3-1548,10 0-2322,12-2 0,-4-8-129,4-1-645</inkml:trace>
          <inkml:trace contextRef="#ctx0" brushRef="#br0" timeOffset="-21574.8379">3569-567 15351,'16'-32'4644,"-16"32"-387,0 0 129,5 33-3741,-9 7-387,-3 15 0,-5 9 0,-1 10 0,-4 6-258,-1 1 129,-2-10-129,4-6 0,2-11 0,2-11 129,3-13-129,2-9 129,7-21-129,0 0 129,0 0 0,-16-19 0,16-12 0,0-4 129,0-15-129,1-9 129,6-8 0,9-6-129,0-6 129,8 7 1,-3 0-259,2 8 0,0 4 0,4 12 0,-9 12 0,-2 11 0,-6 8 0,-10 17 0,0 0 0,27-11 0,-27 11 0,14 25 0,-1-4 0,-1 8 0,1 3 0,3 5 0,-2 4 0,0 7 0,-2 2 0,1 7 0,-1 0 0,3 3 0,-1-1 0,0-4 0,0-4 0,-1-6 0,1-8 0,-5-12 0,2 0 0,-11-25 0,7 27-646,-16-27-3224,9 0-1032,-23 0-258,7-6 258,-6-6-387</inkml:trace>
          <inkml:trace contextRef="#ctx0" brushRef="#br0" timeOffset="-21434.4376">3631-53 12642,'-14'-18'4644,"14"18"-516,16-18 129,10 4-2580,24 3-1677,19 4-2193,15-2-1806,-4-1-129,7 4-387,-7-1-129</inkml:trace>
          <inkml:trace contextRef="#ctx0" brushRef="#br0" timeOffset="-20420.4358">3494 1450 13287,'-4'-16'4644,"4"16"-258,0 0 258,0 0-2709,9 26-1161,-7-8-258,9 12 0,-8 1-129,6 6-129,-5 0 0,3 4-258,-7-2 129,0-1-129,0-1 0,0-8-129,0-3 129,0-4-129,-4-6 0,4-16 0,0 0 129,0 0-129,-12-27 129,12-3 0,0-6 0,0-8 129,0-11 0,3-2 129,8-7-129,5 0 129,4 0-129,6 7 129,6 5 0,9 8-128,0 12-130,5 12 0,-1 13 0,1 7 0,-9 16 0,-6 11 0,-14 5 0,-9 3 0,-8 4 0,-8-3 0,-9-2 0,-12-6-259,6-3-128,0-7 129,3-4 0,20-14 129,-23 14-129,23-14 258,0 0-129,0 0 129,9 11 0,11-7 129,5-1 0,10 4 0,3 2 129,6 4-129,1-1 129,-1 8-129,-5-1 129,-3 6-129,-11-2 1,-9 4-130,-16-2 0,-6 5 0,-22-5 0,-13 3 0,-12-3 0,-11-2 0,-6-3 0,-3-4 0,4 0 0,-1-11 0,17 18-1549,-2-19-3224,12 3-387,2-2 0,9 8-516</inkml:trace>
          <inkml:trace contextRef="#ctx0" brushRef="#br0" timeOffset="1201.2021">3996 6518 10191,'1'-47'4644,"-1"47"0,0-26-258,0 26-1032,0 0-1806,0 0-645,-7 18-387,7 6-129,0 14-129,6 3-129,4 10 0,-1 3 0,4 1 0,3 0 0,-2 0-129,-2-3 129,-1-6-129,-4-3 0,-2-6 0,-3-7 0,-2-7-129,0-5-129,0-18 0,-12 16-129,12-16 0,-22-5 0,8-17-129,5 1 129,-5-13 129,7-3 0,2-11 129,1-5 129,4-10 129,0-1 129,12 4 0,-1-1 129,10 8 0,1 0 0,10 13 0,-2 5 0,7 15-129,-1 4 0,1 9-129,-1 2 0,1 5 0,-5 2-129,-3 10 129,-6 4-129,-7 2-129,-7 5 0,-9 0-129,0 7 0,-14-5-129,-6 9-129,-12-9 0,3 5 0,-4-12-129,8 7 129,-2-13 129,11 4 0,16-16 129,-16 18 258,16-18 129,11 9 129,10 0 0,-1-9 258,12 9-129,-7-7 258,8 8-258,-4-3 0,1 8-129,-5-1 0,-2 5 0,-3 1-129,-4 5 129,-4-2-129,-1 4 0,-8-4 0,-1 2 129,-2-4-129,0-1 0,-14-4 129,-2-2-129,-5-3 0,-4-4 0,-6-2-129,-4-5-129,-3 0-258,-8-2-516,12 2-1806,-12-7-2064,2-5 129,-1-8-258,10-5-258</inkml:trace>
          <inkml:trace contextRef="#ctx0" brushRef="#br0" timeOffset="1606.8028">3912 6142 14964,'-16'-1'4773,"0"1"-258,16 0 258,25 1-3225,5-1-516,29 0-387,5 0-128,19-1-517,6-7 0,7 3 0,-5-4 0,-9 4 0,-13 0 0,-17 3 0,-17 0 0,-11 0 0,-24 2 0,17 0 0,-17 0 0,0 0-517,0 0-4256,0 0-258,0 0 0,-14 0-387</inkml:trace>
        </inkml:traceGroup>
      </inkml:traceGroup>
    </inkml:traceGroup>
    <inkml:traceGroup>
      <inkml:annotationXML>
        <emma:emma xmlns:emma="http://www.w3.org/2003/04/emma" version="1.0">
          <emma:interpretation id="{7227051F-46A6-4A72-A3F4-70142B94CC94}" emma:medium="tactile" emma:mode="ink">
            <msink:context xmlns:msink="http://schemas.microsoft.com/ink/2010/main" type="paragraph" rotatedBoundingBox="10375,5041 11529,10919 9657,11286 8502,54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751D7D-C012-4F3D-A254-4D16E95FC558}" emma:medium="tactile" emma:mode="ink">
              <msink:context xmlns:msink="http://schemas.microsoft.com/ink/2010/main" type="line" rotatedBoundingBox="10375,5041 11529,10919 9657,11286 8502,5409"/>
            </emma:interpretation>
          </emma:emma>
        </inkml:annotationXML>
        <inkml:traceGroup>
          <inkml:annotationXML>
            <emma:emma xmlns:emma="http://www.w3.org/2003/04/emma" version="1.0">
              <emma:interpretation id="{D4B558C3-36EA-439C-A853-4FC839A5B7AF}" emma:medium="tactile" emma:mode="ink">
                <msink:context xmlns:msink="http://schemas.microsoft.com/ink/2010/main" type="inkWord" rotatedBoundingBox="10375,5041 11529,10919 9657,11286 8502,5409">
                  <msink:destinationLink direction="with" ref="{ED83FE96-9C47-4836-9DF3-D3AF925E2C73}"/>
                  <msink:destinationLink direction="with" ref="{58C4A709-A458-4B86-9DDF-6FB1D317BBA9}"/>
                </msink:context>
              </emma:interpretation>
              <emma:one-of disjunction-type="recognition" id="oneOf1">
                <emma:interpretation id="interp5" emma:lang="en-US" emma:confidence="0">
                  <emma:literal>the.</emma:literal>
                </emma:interpretation>
                <emma:interpretation id="interp6" emma:lang="en-US" emma:confidence="0">
                  <emma:literal>tin</emma:literal>
                </emma:interpretation>
                <emma:interpretation id="interp7" emma:lang="en-US" emma:confidence="0">
                  <emma:literal>tie.</emma:literal>
                </emma:interpretation>
                <emma:interpretation id="interp8" emma:lang="en-US" emma:confidence="0">
                  <emma:literal>tie</emma:literal>
                </emma:interpretation>
                <emma:interpretation id="interp9" emma:lang="en-US" emma:confidence="0">
                  <emma:literal>tin.</emma:literal>
                </emma:interpretation>
              </emma:one-of>
            </emma:emma>
          </inkml:annotationXML>
          <inkml:trace contextRef="#ctx0" brushRef="#br0" timeOffset="-94286.5656">1222 4319 17673,'11'-7'5031,"23"7"129,-18 3-257,16 13-4903,-7-12 0,23 7 0,7-8 0,21-3 0,13 0 0,16-12 0,11-6 0,1-2 0,4-3 0,-5 2 0,-15 3 0,-19 4 0,-16 7 0,-23 7 0,-13 9 0,-30-9 0,-2 35-4645,-28-12-773,-4 9 129,-10-5-387</inkml:trace>
          <inkml:trace contextRef="#ctx0" brushRef="#br0" timeOffset="-95347.3674">1061 5002 14448,'5'-75'4773,"-3"42"-129,-1 9-129,-2-4-2451,1 28-903,0-16-387,0 16-386,0 16-388,0 11 0,0 3 0,0 9 0,0 4 0,1 8 0,-1-1 0,2 4 0,0-10 0,0-1 0,0-8 0,-1-8 0,1-8 0,-2-19 0,0 0 0,0 0 0,0-26 0,2-6 0,0-7 0,1-8 0,3-4 0,1-4 0,2-2 0,-1 2 0,3-1 0,0 7 0,-1 1 0,1 9 0,0 3 0,-4 13 0,-2 5 0,-5 18 0,0 0 0,22 0 0,-14 21 0,3 10 0,2 6 0,1 6 0,2 6 0,0 5 0,-2 3 0,0 1 0,-1-1 0,-1 2 0,1-4 0,-3-3 0,-1-4 0,-2-11 0,2-5 0,-7-10 0,5-1 0,-7-21 0,0 0-4645,-16-20-386,7 3-258,-9-8 0</inkml:trace>
          <inkml:trace contextRef="#ctx0" brushRef="#br0" timeOffset="-94629.766">1822 4945 15093,'11'-18'4644,"-10"-3"0,-1 21 0,-10-2-2451,10 13-903,0-11-1031,0 43-259,-2-13 0,2 9 0,0 5 0,0 5 0,0-5 0,0-5 0,0-3 0,0-15 0,0-21 0,0 0 0,-18 0 0,13-23 0,5-13 0,0-5 0,0-5 0,10 0 0,5 1 0,6 8 0,-1 3 0,4 13 0,-2 5 0,3 12 0,-2 4 0,-2 9 0,-5 7 0,-3 6 0,-4 4 0,-8 1 0,1 3 0,-2-7 0,-5 2 0,-4-7 0,5 0 0,4-18-259,-5 18 1,5-18 0,0 0 258,18 3 0,-18-3 258,34 2 0,-15 2 1,6 3-259,-5 3 0,3 6 0,-4 2 0,-3 5 0,-5 2 0,-4 2 0,-7-1 0,-4 5 0,-13-6 0,-8-4 0,-9-1 0,-14-10 0,0 8 0,-25-18-3484,7-4-1418,-5-15 0,5-4-258,0-11-129</inkml:trace>
          <inkml:trace contextRef="#ctx0" brushRef="#br0" timeOffset="-95191.3671">1222 5160 13029,'-12'-17'4773,"1"-8"-516,11 25 387,13-2-2193,-13 2-1290,44-9-774,-5 9-774,-1-11-1290,19 6-2709,0-2 129,3-4-387,4-5 0</inkml:trace>
          <inkml:trace contextRef="#ctx0" brushRef="#br0" timeOffset="-111555.7959">947 5767 10965,'-16'-16'4128,"-6"7"129,22 9-258,-16 0-1677,-1-2-774,17 2-516,-18 0-387,18 0-129,0 0-129,0 0 0,0 0-129,0 0-129,0 0 129,3 13 0,17-11 0,12 3 129,11-3-129,15 1 129,13-3-129,17 0-128,8-5-130,10 0 0,1-4 0,-2 5 0,-12-3 0,-13 5 0,-16 0 0,-16 1 0,-13 1 0,-35 0-775,20-7-3740,-20 7-387,-9 0 129,-9 0-516</inkml:trace>
          <inkml:trace contextRef="#ctx0" brushRef="#br0" timeOffset="-97297.3709">59 17 13416,'-5'-27'4515,"5"27"-129,0 0 0,0 0-2580,-6 12-645,5 6-516,1 16-129,1-1 0,7 15 0,-5 1-258,4 4 0,-3-4-129,-1 4-129,-3-5 0,0-1 0,-3-8 0,-6-4-129,0-6 0,-2-8 0,1-5 129,10-16 0,-18 5-129,18-5 258,-13-23-129,12-5 258,1-6-129,0-8 130,0-7-259,5-4 0,4-5 0,0 5 0,1-2 0,3 11 0,-6 2 0,4 10 0,-6 5 0,2 10 0,-7 17 0,7-16 0,-7 16 0,0 0 0,16 9 0,-3 7 0,1 7 0,5 1 0,5 8 0,4 5 0,2 2 0,4 3 0,-2 0 0,4 3 0,-6-3 0,2 2 0,-5-2 0,-2-5 0,-6-5 0,-6-6 0,-1-1 0,-12-25 0,11 28-2710,-11-28-2321,-15 0-258,-6-7 129,0-3-387</inkml:trace>
          <inkml:trace contextRef="#ctx0" brushRef="#br0" timeOffset="-97110.1705">180 362 13803,'-12'-18'4644,"12"18"-258,0 0 129,17-5-2451,5 0-1290,17 3-516,14 2-774,2-14-1677,16 5-1935,10 0-387,-1-5 0,0-3-516</inkml:trace>
          <inkml:trace contextRef="#ctx0" brushRef="#br0" timeOffset="-96548.5696">959 91 14577,'0'-16'4773,"-3"-7"-129,3 23 129,0 0-2193,0 0-1290,0 9-1160,8 14-130,-2-1 0,4 14 0,-2-1 0,0 4 0,0-2 0,-5-4 0,1-4 0,-4-10 0,0-19 0,0 0 0,0 0 0,-11-16 0,7-9 0,1-10 0,3-4 0,0-7 0,7 6 0,7-1 0,6 8 0,3 5 0,2 5 0,0 14 0,-2 9 0,-7 7 0,-4 18 0,-12 1 0,0 9 0,-12-3 0,-1 5-775,-11-10-128,9 4 0,-8-13 0,16-2 129,7-16 387,0 0 129,0 19 387,14-19 258,15 4 258,-4-4 129,14 9 129,-7-6 0,11 13 0,-8-2-644,4 7-259,-12-1 0,0 10 0,-13-4 0,-7 6 0,-7-4 0,-13 2 0,-13-4 0,-10-1 0,-5 2 0,-8-13 0,-1 14 0,-9-16-4645,6 2-644,-4-3 258,9 1-516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03.2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836A9B5-D2C3-458E-AECB-40D09E5C9CE3}" emma:medium="tactile" emma:mode="ink">
          <msink:context xmlns:msink="http://schemas.microsoft.com/ink/2010/main" type="inkDrawing" rotatedBoundingBox="15277,4280 15393,5245 15363,5249 15247,4284" shapeName="Line"/>
        </emma:interpretation>
      </emma:emma>
    </inkml:annotationXML>
    <inkml:trace contextRef="#ctx0" brushRef="#br0">14 619 8514,'0'-19'4386,"0"19"258,2-18-645,-2 18-903,0 0-1548,0 0-516,0 0-387,0 0-258,0 0-129,0 0 0,0 12-129,4 8 129,-4-1 0,5 10 0,-5 3 0,5 7 129,-3 2-129,0 5 129,1 0 0,1 6-129,0 0 0,1 3 0,0 0 0,2 4-129,2-2 0,0-4-129,-2 0 130,2-5-130,0 0 0,-2-9-130,4-1-128,-6-15-258,6 7-516,-11-30-1677,0 18-1935,0-18 0,0 0-387,0 0 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04.24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752E1E8-32C7-490F-AFB0-539C95DE04D6}" emma:medium="tactile" emma:mode="ink">
          <msink:context xmlns:msink="http://schemas.microsoft.com/ink/2010/main" type="inkDrawing" rotatedBoundingBox="15359,3926 18742,4860 18568,5490 15185,4557" semanticType="callout" shapeName="Other"/>
        </emma:interpretation>
      </emma:emma>
    </inkml:annotationXML>
    <inkml:trace contextRef="#ctx0" brushRef="#br0">20 545 3612,'0'0'4128,"23"-4"-129,2 4 0,1 7-645,8-7-1290,23 9-129,-4-9-645,24 5-129,-2-5-387,17 0-387,6 0 0,9-1-129,-4-3-129,-2 0 0,-3 1-129,-9 1 129,-12 2-129,-13 0 129,-18 2 0,-11 5 0,-13-2 129,-4 6 0,-18-11 0,16 21 0,-16-21-129,12 29 129,-5-11-129,2 5 0,-2 2 0,2 5-129,-2 4 129,2 3 0,-4 4 0,1 0 0,-3 0 0,-1-2 0,0-4 0,0 1 0,1-4 0,-1-2-129,0-3 129,1 0 0,-1-4-129,3 0 0,-3-4 129,4 1-129,-1-4 0,-5-16 129,7 25-129,-7-25 0,0 0 0,11 20 0,-11-20 129,0 0-129,0 0 129,0 0-129,0 0 129,0 0 0,19 0-129,-19 0 129,16 0-129,-16 0 0,32-9 0,-5 3 0,5 1 0,11 1 0,14-1 0,19 1 0,17 1 129,10 1-129,12-1 0,8 3 0,5-2 0,4 2 0,-6 0 129,-5 0-129,-9 0 0,-3 3 0,-10 1 129,-5-1-129,-10 1 0,-11 0 0,-11 1 0,-15-2-258,-12 6-258,-19-9-1161,-16 0-2967,0 0-258,0 0 0,-12 9-387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08.5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C0BF28C-01C5-4B7A-8D6B-F2A8617FEDE9}" emma:medium="tactile" emma:mode="ink">
          <msink:context xmlns:msink="http://schemas.microsoft.com/ink/2010/main" type="inkDrawing" rotatedBoundingBox="18244,5702 21123,6651 20938,7215 18059,6266" semanticType="callout" shapeName="Other">
            <msink:sourceLink direction="with" ref="{5A3DA7FB-1BFC-42FD-B5F2-8AC46EF0E8DE}"/>
            <msink:sourceLink direction="with" ref="{73592590-6CFE-43EA-B34B-507E7D0C1FD6}"/>
          </msink:context>
        </emma:interpretation>
      </emma:emma>
    </inkml:annotationXML>
    <inkml:trace contextRef="#ctx0" brushRef="#br0">2906 2325 10965,'-14'-16'4257,"14"16"0,19-14-129,13 14-2322,2-5-774,18 5-387,5 0-129,10 0-258,1 0 0,8 3-129,1-3 129,-1 5-129,-5-3 0,-1 0 129,-8-2-129,-2 4 129,-6-4-129,-4 1 129,-9 1-129,-2 2 0,-11-3 129,-3 7-129,-5-5-129,-20-3 129,26 20 0,-26-20 0,18 26 0,-11-4-129,-1 4 129,-1 6 0,2 6-129,-2 6 129,1 6 0,-1 2-129,0 1 0,1 2 129,-1-5-129,2-2 129,0-7-129,0-7 129,0-6-129,1-7 258,-3-5-129,-5-16 129,11 18 1,-11-18-259,0 0 0,19 7 0,-19-7 0,27 0 0,-6 0 0,9 0 0,11 0 0,13 0 0,11 0 0,12 0 0,12 0 0,12 0 0,10 0 0,8 2 0,9 0 0,3-2 0,-1 0 0,-5 0 0,-8 0 0,-14 0 0,-12 0 0,-23-5 0,-10 5-2065,-31-2-2708,-27 2-129,0-16-129,-21 3-258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07.78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58E24E7-6BDE-4BA5-B9FA-85B2CC182A80}" emma:medium="tactile" emma:mode="ink">
          <msink:context xmlns:msink="http://schemas.microsoft.com/ink/2010/main" type="inkDrawing" rotatedBoundingBox="18235,6004 18371,6880 18325,6888 18188,6011" semanticType="callout" shapeName="Other">
            <msink:sourceLink direction="with" ref="{C41FAE51-2C48-4AC8-B984-520E01B3340C}"/>
            <msink:sourceLink direction="with" ref="{5A3DA7FB-1BFC-42FD-B5F2-8AC46EF0E8DE}"/>
          </msink:context>
        </emma:interpretation>
      </emma:emma>
    </inkml:annotationXML>
    <inkml:trace contextRef="#ctx0" brushRef="#br0">2977 2355 14448,'-5'-25'4773,"5"25"-258,0 0-129,-16-21-2709,16 21-774,0 13-387,3 8 0,-1 2-258,7 14 129,-7 6-129,7 10-128,-2 4-130,3 6 0,-3-1 0,2 2 0,-1-2 0,-3-3 0,2-6 0,0-3 0,-2-5 0,3-8 0,0-5 0,1-4 0,2-5 0,-4-7 0,-7-16 0,14 18-775,2-5-2192,-16-13-2064,0 0 387,-1-9-516,1 9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22.5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A99123A-FCF4-4C35-9997-9717F42ADC1A}" emma:medium="tactile" emma:mode="ink">
          <msink:context xmlns:msink="http://schemas.microsoft.com/ink/2010/main" type="inkDrawing" rotatedBoundingBox="15569,8170 16871,8083 16873,8119 15571,8206" shapeName="Other"/>
        </emma:interpretation>
      </emma:emma>
    </inkml:annotationXML>
    <inkml:trace contextRef="#ctx0" brushRef="#br0">16 80 8901,'-21'-11'3999,"21"11"258,0 0-516,0 0-1548,0 0-903,0 0-258,0 0-387,0 0-129,0 0 0,0 0-129,0 9 129,0-9-129,30 6 0,-3-6 0,12 0 0,5 0 0,13 0 0,5 0-129,15-2 0,8-4 129,11 1-129,2-2 0,5 0 0,1-2 0,-3 0-129,-7 0 129,-7 0-258,-19 0 130,-18 2-389,-8 6-128,-20-10-1419,-6 11-2709,-16 0-387,0 0-129,-11 0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03.0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2550CEA-5896-43A2-8202-33F9BDDD0C9D}" emma:medium="tactile" emma:mode="ink">
          <msink:context xmlns:msink="http://schemas.microsoft.com/ink/2010/main" type="inkDrawing" rotatedBoundingBox="8123,6436 9750,6305 9754,6349 8127,6480" shapeName="Other"/>
        </emma:interpretation>
      </emma:emma>
    </inkml:annotationXML>
    <inkml:trace contextRef="#ctx0" brushRef="#br0">-636 1105 3612,'0'0'4128,"0"0"-516,5-18 258,-5 18-1161,0 0-645,0 0-387,0 0-258,0 0-387,0 0 0,25-11-258,3 11-129,1 0 0,22 2 0,3-2-129,19 0 129,-2 0-258,16 0 129,-3 0 0,12-4-129,-4-6 0,6 4-129,-2-6 129,5 3-129,-5-3 129,2 1-128,-7-1-259,-4 1 0,-12 2 0,-11 0 0,-16 2 0,-13 2 0,-10 1 0,-9-1 0,-16 5 0,0 0 0,0 0-1033,0 0-3353,0 0-645,-21 12 129,5-5-516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24.69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C7F96E7-0790-4A9F-98CE-F0FEFD9C3CEC}" emma:medium="tactile" emma:mode="ink">
          <msink:context xmlns:msink="http://schemas.microsoft.com/ink/2010/main" type="inkDrawing" rotatedBoundingBox="15987,4299 16093,8139 15943,8143 15837,4303" semanticType="callout" shapeName="Line"/>
        </emma:interpretation>
      </emma:emma>
    </inkml:annotationXML>
    <inkml:trace contextRef="#ctx0" brushRef="#br0">22 80 4902,'0'0'3999,"-14"-18"-129,14 18 258,0 0-1419,-7-19-774,7 19-129,0 0-387,0 0-387,-6-21-129,6 21-258,0 0-129,0 0-258,0 0 129,0 0-258,0 0 129,0 0-129,0 0 0,0 0 129,0 0-129,0 0-129,6-18 129,-6 18 0,0 0 0,0 0-129,0 0 0,0 0 0,16-4 0,-16 4 129,9 11-129,-9-11 0,7 27 0,-2-8 129,-1 1 0,3 3 129,-6 0-129,7 0 129,-5-2-129,3 3 0,-3-3 0,4 2 0,-1 0 129,1 0-129,-2 2 129,2 4-129,-2-1 129,3 4-258,-3 0 259,2 0-259,-2 2 0,2 0 0,-1 1 0,1 3 0,-4-1 0,3 4 0,-4 5 0,-2 4 0,0 3 0,-2 4 0,-4 2 0,1 3 0,-2 1 0,0-1 0,0 0 0,1-1 0,1-3 0,2 1 0,-3-2 0,3-2 0,-1-3 0,1 1 0,-3-7 0,3 2 0,-1-2 0,2 1 0,-1-3 0,1 2 0,2 1 0,0-1 0,0 2 0,0-2 0,0 0 0,-2-1 0,2-2 0,-2-2 0,2-2 0,-1-2 0,1-1 0,0-1 0,0-1 0,0 2 0,0-4 0,0 3 0,1-1 0,5 0 0,-3 0 0,1-1 0,1-2 0,-1 1 0,1 0 0,0 0 0,1 0 0,-1 1 0,-1 1 0,-3 0 0,3 5 0,-4 2 0,2 4 0,0-1 0,-1 2 0,1-1 0,2-1 0,-1 2 0,3-5 0,-1-1 0,0-5 0,-1-1 0,1-2 0,-1-4 0,-3-1 0,3-2 0,-2-4 0,0 1 0,-1-6 0,1 1 0,-2-17 0,7 29 0,-7-29 0,6 27 0,-6-27 0,3 28 0,-3-28 0,5 27 0,-5-27 0,6 28 0,-6-28 0,7 25 0,-7-25 0,5 21 0,-5-21 0,9 20 0,-9-20 0,0 0 0,7 21 0,-7-21 0,0 0 0,7 18 0,-7-18 0,0 0 0,0 0 0,0 0 0,0 0-4516,6-11-386,-6 11-129,-18-23-387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47:34.7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67964C0-3FE5-4932-84FB-4E7BA6197395}" emma:medium="tactile" emma:mode="ink">
          <msink:context xmlns:msink="http://schemas.microsoft.com/ink/2010/main" type="inkDrawing" rotatedBoundingBox="5965,3390 12558,6168 11739,8114 5145,5336" semanticType="callout" shapeName="Other">
            <msink:sourceLink direction="with" ref="{B1C8109B-4F3D-4252-80CD-D3A47B59FD39}"/>
            <msink:sourceLink direction="with" ref="{0172B864-23AC-4F07-9570-481C2FC16119}"/>
          </msink:context>
        </emma:interpretation>
      </emma:emma>
    </inkml:annotationXML>
    <inkml:trace contextRef="#ctx0" brushRef="#br0">3675 3784 6708,'0'0'4128,"9"-4"-258,-9 4 258,32-7-1935,-4 7-645,3 0-258,17 4-258,5-2-387,16 3-129,4-5-129,15 4 0,0-4-129,7 1-129,-1-1 0,2 0 129,-3 0-129,-4-1-129,-4-3 129,-7 4 0,-3 0-129,-8 0 129,-8 0 0,-11 0 0,-10 4 0,-8-1 0,-9 2 0,-5 4 0,-16-9 129,18 18-258,-18-18 258,19 34-129,-8-9 129,2 5-129,-1 7 129,1 10-129,1 4 0,4 13 258,-8 4-129,6 7 0,-7-1 129,5 5 0,-5-6-129,4-2 130,-3-11-388,-1-5 0,0-12 0,0-7 0,0-10 0,-2-6 0,-7-20 0,11 23 0,-11-23 0,0 0 0,0 0 0,0 0 0,0 0 0,0 0 0,0 0 0,0 0 0,0 0 0,0 0 0,0 0 0,0 0 0,0 0 0,0 0 0,16 9 0,-16-9 0,19 3 0,-1-3 0,7 0 0,9 0 0,8 0 0,12 0 0,8 0 0,11-1 0,11 1 0,10 0 0,16 0 0,11 0 0,11 1 0,7 3 0,5 1 0,9-1 0,3-1 0,4-1 0,-5-2 0,-6 0 0,-8 0 0,-9 0 0,-15 0 0,-14-2 0,-16-1 0,-24-1 0,-14 3 0,-22-7 0,-2 7-2839,-25 1-1934,0 0-258,-25-25-129,-7 14-258</inkml:trace>
    <inkml:trace contextRef="#ctx0" brushRef="#br0" timeOffset="9391.2165">7889 4846 5160,'75'-9'3612,"-25"9"-516,-11-11 129,14 6-1161,4 0-516,3-2-516,10 3-129,6-5-129,6 7 0,3-5-129,10 7 258,-5-7 0,5 7-258,-12-3-129,3 3 0,-19 0-129,1 0-129,-16 0 0,-6 1 0,-12 1 0,-4 2 129,-11-4-129,-1 3 129,-18-3 0,21 4-129,-21-4 0,16 2 0,-16-2-129,17 3-129,-17-3 129,17 7-129,-17-7 0,18 13 0,-18-13 0,14 21 129,-14-21-129,15 34 0,-8-11 129,2 5 0,1 6 0,1 7-129,1 4 129,6 10 0,-2 5 0,2 11 0,1 4 0,5 5 129,-5 4-129,6 3 129,-2-2 0,0 3 0,-1-5 1,1-3-259,-2-3 0,0 3 0,-3-6 0,0 1 0,-5 0 0,1 1 0,-5 1 0,0-1 0,-4-5 0,-2-1 0,-1-6 0,2-2 0,-4-7 0,3-1 0,-1-8 0,2-2 0,1-3 0,2 2 0,-2-4 0,3-2 0,0-1 0,0-4 0,-1 0 0,0-7 0,-2-2 0,0-5 0,1-2 0,-6-16 0,9 19 0,-9-19 0,0 0 0,0 0 0,0 0 0,0 0 0,0 0-1291,9-10-3611,-9-10-129,-4-5 0,0-3-387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26.8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C0D6C0D-2BC0-4D40-85B7-873BB8B404D6}" emma:medium="tactile" emma:mode="ink">
          <msink:context xmlns:msink="http://schemas.microsoft.com/ink/2010/main" type="inkDrawing" rotatedBoundingBox="18209,9579 21128,9384 21137,9523 18218,9718" shapeName="Other">
            <msink:destinationLink direction="with" ref="{DA5CF8C6-2E4F-43D9-872A-E65910C0AC32}"/>
          </msink:context>
        </emma:interpretation>
      </emma:emma>
    </inkml:annotationXML>
    <inkml:trace contextRef="#ctx0" brushRef="#br0">-11 133 903,'4'13'2967,"-4"-13"387,0 0 129,0 0-903,28 14-258,-6-7-516,6-7-129,17 9-387,1-9-258,20 7-258,0-7-258,12 5 129,-2-3-387,12 3-129,-7-3 0,3 0 0,-2-2-129,3 0 0,6 0 0,5 0 129,9-4-129,5-4 129,2-5 0,7 1 129,1-6 0,1 2 0,-6-7-129,3 7 129,-3-6 0,1 6-258,-4 0 129,-5 6-129,-8-1 129,-8 6-129,-15-1 129,-13 5 0,-19-1 0,-12 2 0,-12 0 0,-20 0 0,21 2 0,-21-2-129,0 0-129,18 7-516,-18-7-1677,25 19-1677,-25-19-258,0 0-129,0 0-645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22.2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30D85B-5DF4-4E77-B64B-563EF9589809}" emma:medium="tactile" emma:mode="ink">
          <msink:context xmlns:msink="http://schemas.microsoft.com/ink/2010/main" type="inkDrawing" rotatedBoundingBox="5222,10260 6808,10222 6810,10282 5223,10320" semanticType="callout" shapeName="Other"/>
        </emma:interpretation>
      </emma:emma>
    </inkml:annotationXML>
    <inkml:trace contextRef="#ctx0" brushRef="#br0">-3 53 11739,'0'0'4128,"0"0"0,0 0 0,0-20-2064,14 20-774,-14 0-387,43 4-129,-15-2-129,20 8 0,2-4-258,16 5 0,7-8-129,19 4 129,9-7-129,12 0-129,4 0 129,4-5-129,-2-6 1,-2 4-130,-12-4 0,-10 2 0,-17 1 0,-12 2 0,-15 3 0,-13-1 0,-13 4 0,-25 0 0,26 0-904,-26 0-3869,0 0 0,-26-3-129,2-5-258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30.41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D126B1B-EDCC-47DA-8639-52196A19CFA8}" emma:medium="tactile" emma:mode="ink">
          <msink:context xmlns:msink="http://schemas.microsoft.com/ink/2010/main" type="inkDrawing" rotatedBoundingBox="19192,10850 22089,11702 21860,12481 18963,11629" semanticType="callout" shapeName="Other">
            <msink:sourceLink direction="with" ref="{C00F1796-AACF-432B-A7D3-7DAE73D0D647}"/>
            <msink:sourceLink direction="with" ref="{DF06F482-4CE0-432B-93AA-1376C4ADA95D}"/>
            <msink:sourceLink direction="with" ref="{04042178-88F6-4D17-83EC-209BDB5BD1A7}"/>
          </msink:context>
        </emma:interpretation>
      </emma:emma>
    </inkml:annotationXML>
    <inkml:trace contextRef="#ctx0" brushRef="#br0">0 44 8385,'36'-6'4128,"-15"-3"0,13 6-387,9 3-1548,-2-7-516,15 7-387,0 0-516,15 0-129,-5 0-129,6 0 0,-4 0-129,0 0 0,-11 0-129,-4 0 0,-14 0-129,-3 1 0,-11 3 0,-4 5 0,-21-9 0,25 21 0,-16-5-129,-2 4 129,0 5 0,0 5 0,-2 2-129,3 5 129,-1 4 129,0 4-129,-4 3 0,1 3 0,-1-1 0,-1 0-129,0 0 129,0-4 0,-2-2-387,0-4 387,2-5-129,-1-5 129,-1-3-258,2-2 258,0-4-129,1 1 0,-1-5 0,0 1 129,-2-18-129,5 25 0,-5-25 129,0 0-129,15 16 0,-15-16 0,21-2 129,-2-7-129,5-1 0,8-1 0,7-3 129,9-2-129,12 2 0,10-2 0,13 0 0,10 0 0,10 0 0,7 1 0,8 1 129,3 2-258,1-3 258,3 5-129,-2-1 0,-6 4 0,-7 0-129,-8 0 0,-10 5-387,-19-7-258,-4 11-1290,-22-2-2580,-17 0 0,-12 0-258,-18 0-387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29.53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89B8BAE-CEEB-48B9-9E21-718A2DD473E4}" emma:medium="tactile" emma:mode="ink">
          <msink:context xmlns:msink="http://schemas.microsoft.com/ink/2010/main" type="inkDrawing" rotatedBoundingBox="19150,11165 19215,12339 19188,12341 19123,11167" semanticType="callout" shapeName="Other">
            <msink:sourceLink direction="with" ref="{B53D061F-6B20-4BF2-AB57-A23E7B94953B}"/>
            <msink:sourceLink direction="with" ref="{DF06F482-4CE0-432B-93AA-1376C4ADA95D}"/>
            <msink:sourceLink direction="with" ref="{04042178-88F6-4D17-83EC-209BDB5BD1A7}"/>
          </msink:context>
        </emma:interpretation>
      </emma:emma>
    </inkml:annotationXML>
    <inkml:trace contextRef="#ctx0" brushRef="#br0">0 101 8514,'9'-34'4515,"-2"2"258,-7 32-258,4-19-645,-6 1-1935,2 18-516,0 0-516,0 0-258,0 0-129,0 11-129,0 10-129,0 7 0,2 6 1,1 11-259,-1 3 0,2 7 0,-1 2 0,2 3 0,-1 1 0,0 3 0,-1 3 0,1 4 0,1-1 0,0 1 0,-1-2 0,1-1 0,-1-8 0,-2-3 0,-1-9 0,-1-8 0,0-8 0,0-11 0,0-5 0,0-16 0,0 0-1162,0 0-1934,0 0-1677,-9-20-258,8-1-129,-3-6-129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28.5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53D061F-6B20-4BF2-AB57-A23E7B94953B}" emma:medium="tactile" emma:mode="ink">
          <msink:context xmlns:msink="http://schemas.microsoft.com/ink/2010/main" type="inkDrawing" rotatedBoundingBox="14138,12103 19681,12124 19680,12193 14137,12172" shapeName="Other">
            <msink:destinationLink direction="with" ref="{489B8BAE-CEEB-48B9-9E21-718A2DD473E4}"/>
          </msink:context>
        </emma:interpretation>
      </emma:emma>
    </inkml:annotationXML>
    <inkml:trace contextRef="#ctx0" brushRef="#br0">0 31 6708,'57'-18'3612,"-31"4"-129,12 14 129,-1 0-1548,-3-2-645,10 2-258,-4 0-129,8 11-258,-4-9 0,15 10-129,1-7-258,17 4 0,12-3 0,14 1-129,7-6 0,9 3-129,4-4 0,3 0 0,1 0 0,-1 0 0,-3 0 0,-2 0 0,-4 0 0,0 4 0,-3-1 0,4 6 0,-3-7 0,10 0 0,-2-2 0,13 0 0,9-2 0,8-4 0,1 1 0,5-2-129,1 2 0,0 1 129,-2 1-129,-1 1 0,-8 0 0,-3 2 0,-2-2 0,-2 2 0,-5-3-129,-3 3 129,-8 0 0,-12 0-129,-7 0-129,-15 0-516,4 3-774,-30 3-2709,-4-3 0,-10 1-387,-18-4 0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05.7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861B0F5-F2E0-449C-90EC-5461D36F1CC4}" emma:medium="tactile" emma:mode="ink">
          <msink:context xmlns:msink="http://schemas.microsoft.com/ink/2010/main" type="inkDrawing" rotatedBoundingBox="15993,2704 16038,3724 15962,3727 15917,2708" semanticType="callout" shapeName="Other">
            <msink:sourceLink direction="with" ref="{F2F39A80-542A-499E-BAFA-5303A969F791}"/>
          </msink:context>
        </emma:interpretation>
      </emma:emma>
    </inkml:annotationXML>
    <inkml:trace contextRef="#ctx0" brushRef="#br0">710 25 5418,'34'0'3999,"-9"0"129,-25 0-258,0 0-1548,17-2-645,-17 2 129,0 0-129,0 0-387,0 0-129,-10-14-258,10 14 0,0 0-129,-9-21-129,-2 3 0,8 0 0,-8-10 0,7 1-386,-6-12-259,4 0 0,-4-11 0,3-2 0,-4-8 0,9-15 0,2-5 0,0 4 0,0-4 0,2 1 0,3 6 0,2 9 0,-1 11 0,-5 21 0,-1 9 0,0 7 0,0 16 0,0 11 0,2 37-1678,-2-9-3353,0 16-258,0 4-258,0 12-129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05.22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2F39A80-542A-499E-BAFA-5303A969F791}" emma:medium="tactile" emma:mode="ink">
          <msink:context xmlns:msink="http://schemas.microsoft.com/ink/2010/main" type="inkDrawing" rotatedBoundingBox="15252,3713 16676,3686 16677,3734 15252,3762" shapeName="Other">
            <msink:destinationLink direction="with" ref="{2861B0F5-F2E0-449C-90EC-5461D36F1CC4}"/>
          </msink:context>
        </emma:interpretation>
      </emma:emma>
    </inkml:annotationXML>
    <inkml:trace contextRef="#ctx0" brushRef="#br0">0 14 5676,'20'0'4128,"-20"0"-258,25 4 129,1 5-1677,-3-9-387,25 12-387,-3-12-129,26 9-258,0-9-387,23 2 0,3-2 0,15 0-129,-2-7-258,2 5 0,-9-7 0,-1 4-129,-17-2 0,-9 3-129,-17 1 129,-11-1-258,-12 1 129,-10-1 0,-10 4-258,-16 0-129,20 0-645,-20 0-3096,-13-2-774,13 2 129,-32 0-387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33.1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D7801C8-C122-42FF-9591-EB752D77C9AD}" emma:medium="tactile" emma:mode="ink">
          <msink:context xmlns:msink="http://schemas.microsoft.com/ink/2010/main" type="inkDrawing" rotatedBoundingBox="18866,6005 19339,10501 19237,10511 18763,6016" semanticType="callout" shapeName="Other"/>
        </emma:interpretation>
      </emma:emma>
    </inkml:annotationXML>
    <inkml:trace contextRef="#ctx0" brushRef="#br0">-4 64 7482,'0'0'4128,"0"0"-129,-16-18-129,16 18-1419,0 0-774,2-23-387,-2 23-387,0 0-258,16-7 0,-16 7-258,0 0 0,0 0-129,0 0 0,0 0 0,0 0 0,0 0 0,0 0-129,10-16 129,-10 16-129,0 0 0,0 0 0,0 0-129,11 12 129,-11-12 0,9 30 0,-4-7 0,4 4 0,-3 5 0,2 7 0,0 2 0,1 7 0,-1 2 0,1 5 0,0 0-129,0 2 0,-2-3 0,-1 1 129,-1-2-129,-2-1 0,1-4 0,-2-2 0,0 0 0,-1 2 0,1-1 129,2-1-258,-1 2 258,3 2-258,-1 3 258,2 2 0,0 2-129,0 4 0,4 3 129,-2 0-129,1 1 129,1 3 0,0 1-129,-1 1 129,1-4-129,0-1 129,-2-1 129,0 2-258,0-3 130,-2 1-130,0-2 0,0 4 0,-2-1 0,2 7 0,-1-1 0,-1 0 0,0-2 0,1-1 0,-1-4 0,2-4 0,-2-6 0,1-6 0,-3-4 0,3-5 0,-3 1 0,-1-5 0,2 1 0,-3-3 0,1 1 0,2-2 0,-3 0 0,3 2 0,-2-2 0,1 0 0,1 0 0,-1 0 0,1 2 0,0 2 0,1-3 0,-3 6 0,1 1 0,1 4 0,-2 1 0,-2 1 0,0 2 0,0-2 0,0 2 0,0-2 0,0-3 0,1-4 0,1 0 0,2-1 0,-1-5 0,3 1 0,-1-3 0,0-3 0,-1-1 0,1-2 0,-1-1 0,-1-2 0,-1-3 0,-2 3 0,2-6 0,-2 0 0,0-16 0,0 28 0,0-28 0,0 27 0,0-27 0,2 19 0,-2-19 0,1 22 0,-1-22 0,4 23 0,-4-23 0,5 25 0,-5-25 0,9 19 0,-9-19 0,7 16 0,-7-16 0,0 0 0,0 0 0,0 0 0,16 18-2452,-16-18-2192,0 0-516,-9 0 0,9 0-387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31.1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86B919B-1F34-4C82-B773-D7D8169135DA}" emma:medium="tactile" emma:mode="ink">
          <msink:context xmlns:msink="http://schemas.microsoft.com/ink/2010/main" type="inkDrawing" rotatedBoundingBox="19110,10616 19992,10626 19991,10643 19109,10632" shapeName="Other"/>
        </emma:interpretation>
      </emma:emma>
    </inkml:annotationXML>
    <inkml:trace contextRef="#ctx0" brushRef="#br0">20 0 5805,'-26'-2'4386,"26"2"-129,0 0 0,0 0-1419,0 0-516,24 6-516,-6-6-516,20 5-258,-1-5-258,20 3-129,3-1-258,13 2 0,2-4-129,5 2-129,0-2 0,-3 0-129,-10 0 129,-5 0-129,-12-4-129,-14 0-258,-4 4-516,-32 0-2580,16-1-1032,-16 1 0,0 0-516,-18 0 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36.7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D0C64E8-0A0D-4F2C-92CA-9B8F048CC657}" emma:medium="tactile" emma:mode="ink">
          <msink:context xmlns:msink="http://schemas.microsoft.com/ink/2010/main" type="inkDrawing" rotatedBoundingBox="21398,10280 22987,10167 22991,10217 21401,10329" shapeName="Other"/>
        </emma:interpretation>
      </emma:emma>
    </inkml:annotationXML>
    <inkml:trace contextRef="#ctx0" brushRef="#br0">42 100 5547,'-18'-1'4128,"18"1"0,0 0 129,-22-4-1677,22 4-516,0 0-387,0 0-258,0 0-258,-3 9-387,3-9 0,18 7-258,5-5 0,23 1 0,14-3-129,28 0 0,13 0-387,16-3 258,11-10-129,9 3 129,6-6-129,-3 5 129,-13-3-129,-10 3 129,-19-1 0,-13 5 1,-19-1-259,-18 5 0,-16 1 0,-16-3 0,-16 5-517,0 0-644,0 0-3096,-28-4-774,4 4 258,-4 0-645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47:44.9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3836792-BF6B-456D-97F5-04A6E14CD800}" emma:medium="tactile" emma:mode="ink">
          <msink:context xmlns:msink="http://schemas.microsoft.com/ink/2010/main" type="inkDrawing" rotatedBoundingBox="11544,6754 13621,6582 13624,6612 11547,6784" shapeName="Other"/>
        </emma:interpretation>
      </emma:emma>
    </inkml:annotationXML>
    <inkml:trace contextRef="#ctx0" brushRef="#br0">0 176 8127,'0'0'3870,"0"0"129,0 0-258,0 0-1419,0 0-645,0 0-258,0 0-516,0 0-258,13-4 0,12 4-129,-1-2-129,26-1 129,5-4 0,24 3-129,2-7 0,19 6 129,3-6-129,15 4-129,-1-2 129,8 4-129,-4-4 0,3 4 129,-7-4-128,1 2-259,-8-4 0,-3 4 0,-13-5 0,-9 3 0,-10 0 0,-7 0 0,-15 2 0,-10-2 0,-8 7 0,-17-10-517,0 12-3998,-18 0-387,0 0 129,-9 1-516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36.06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00F1796-AACF-432B-A7D3-7DAE73D0D647}" emma:medium="tactile" emma:mode="ink">
          <msink:context xmlns:msink="http://schemas.microsoft.com/ink/2010/main" type="inkDrawing" rotatedBoundingBox="21201,9301 21714,11717 21255,11814 20742,9398" semanticType="verticalRange" shapeName="Other">
            <msink:sourceLink direction="with" ref="{59B3BEF6-0ED1-49E5-96D2-53C2B0551A43}"/>
            <msink:destinationLink direction="with" ref="{ED126B1B-EDCC-47DA-8639-52196A19CFA8}"/>
          </msink:context>
        </emma:interpretation>
      </emma:emma>
    </inkml:annotationXML>
    <inkml:trace contextRef="#ctx0" brushRef="#br0">18 36 5160,'-23'-9'3999,"23"9"-258,0 0 258,0 0-1032,22-11-1290,-22 11-129,48-5-516,-22-2 258,21 7-387,-12 0 0,13 0-129,-9 0-258,6 3 0,-10 1-129,1 3 0,-11 0-129,-2 4-129,-7-1 129,-2 6-129,-5 2 0,2 4 0,-2 1-129,1 5 129,1 4 0,0 6 0,-1 2 0,-1 8 0,0-1 0,2 4 0,-4 4 129,2 2-129,-4 0 0,0 2 129,1 0 1,-3 1-259,3-1 0,1 3 0,-2-1 0,4 1 0,-2 0 0,2 2 0,2-2 0,1 2 0,1-1 0,-3-1 0,1-3 0,1-1 0,-1-2 0,0-3 0,-2-3 0,-2-2 0,0-6 0,-2 1 0,1-4 0,-3 0 0,1-1 0,-1-4 0,1-2 0,1 0 0,-3 0 0,0-4 0,-1 2 0,1 1 0,-2-1 0,0 5 0,-3-1 0,-1 0 0,1-2 0,-1-2 0,2-3 0,0-4 0,2-7 0,0-16 0,0 0 0,0 0 0,0 0 0,0-14 0,0 14-2323,0-29-2579,0 10-387,-5-4 0,0 3-129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10.70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3592590-6CFE-43EA-B34B-507E7D0C1FD6}" emma:medium="tactile" emma:mode="ink">
          <msink:context xmlns:msink="http://schemas.microsoft.com/ink/2010/main" type="inkDrawing" rotatedBoundingBox="19285,4000 21518,6314 20555,7243 18323,4928" semanticType="verticalRange" shapeName="Other">
            <msink:sourceLink direction="with" ref="{59B3BEF6-0ED1-49E5-96D2-53C2B0551A43}"/>
            <msink:destinationLink direction="with" ref="{2C0BF28C-01C5-4B7A-8D6B-F2A8617FEDE9}"/>
          </msink:context>
        </emma:interpretation>
      </emma:emma>
    </inkml:annotationXML>
    <inkml:trace contextRef="#ctx0" brushRef="#br0">3071 1229 1677,'22'0'3096,"-22"0"387,33 0 0,-15-3-903,12 3-387,10 0-774,1-4-129,19 4-129,-3-5-258,21 5-129,-5-5 0,18 1-129,-6-3-258,8 5 0,-8-5 129,4 3-258,-4-3 0,-1 4 0,-4-4-129,-3 3 0,-8-3 129,-5 2-129,-5-2 0,-4 1 0,-11 1 129,-3 0-129,-5-1 0,-2 4 0,-8-1 0,1 3 0,-6 0 0,-1 0-129,-4 0 0,-16 0 0,25 5 129,-25-5-129,19 18-129,-19-18 129,23 27 0,-8-10 0,-3 5 0,4 3 0,0 5 129,2 2 129,0 4-129,1 4 129,-3-2 129,6 8-129,-5-3 129,5 7-129,-3-4 0,6 9 129,-5-3-129,5 4 0,-2 3 0,2 3 0,-2 1 0,2 4 129,-6 3-129,3 3 129,-6 3-128,0 4-259,-4 4 0,2-1 0,-3-1 0,5 0 0,0-7 0,4-4 0,1-11 0,2-5 0,0-7 0,0-5 0,0-7 0,-5-2 0,-2-6 0,-3 0 0,-4-3 0,0 0 0,-4-5 0,-2-2 0,-3-18 0,6 26 0,-6-26 0,0 0 0,7 18 0,-7-18 0,0 0 0,0 0 0,-4-18-4516,-8 2-515,12 16 129,-36-33-516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21.5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A5CF8C6-2E4F-43D9-872A-E65910C0AC32}" emma:medium="tactile" emma:mode="ink">
          <msink:context xmlns:msink="http://schemas.microsoft.com/ink/2010/main" type="inkDrawing" rotatedBoundingBox="13794,9006 18360,8392 18517,9553 13950,10167" semanticType="callout" shapeName="Other">
            <msink:sourceLink direction="with" ref="{2C0D6C0D-2BC0-4D40-85B7-873BB8B404D6}"/>
            <msink:sourceLink direction="with" ref="{30F77BD5-A71D-4E25-AD07-9D9ED71F8C30}"/>
          </msink:context>
        </emma:interpretation>
      </emma:emma>
    </inkml:annotationXML>
    <inkml:trace contextRef="#ctx0" brushRef="#br0">138 1174 7482,'-62'0'4128,"37"-2"129,9 2-129,0 0-903,16 0-1290,0 0-645,-20-9-387,20 9-129,0 0-258,20 2-258,-4 0 0,9 5 0,3-3 0,15 3-129,3-5 129,13 1-129,5-1 0,9 1 129,7-3-129,9 0 0,5 0-129,4-1 129,5-5 0,2 3-129,-2-3 0,-3 1 129,-8 0-129,-5-1 0,-8 1 129,-12 2-129,-12-1 129,-9 4 0,-8-2-129,-8 2 129,-5 0-129,-5 0 0,-20 0 0,24 4 0,-24-4 0,16 3-129,-16-3 129,0 0 0,0 0 0,20 0 0,-20 0 129,0 0 0,0 0-129,0 0 129,7-12 0,-7 12 0,0-32 0,0 7 0,-2-9-129,-3-7 129,-2-5 1,0-4-130,-2-7 0,2 0 0,-4-5 0,2-2 0,0 0 0,8-2 0,-3 6 0,2 5 0,0 3 0,1 6 0,-1 3 0,2 7 0,0 8 0,-4 7 0,3-4 0,1 3 0,-2 3 0,0 1 0,2 2 0,0 16 0,0-27 0,0 27 0,-2-23 0,2 23 0,-3-19 0,3 19 0,-6-16 0,6 16 0,0 0 0,-3-20 0,3 20 0,0 0 0,0 0 0,14 0 0,2 0 0,5 2 0,8 5 0,8-2 0,9 2 0,8 1 0,10-3 0,9 0 0,7 1 0,2-1 0,-1 2 0,-1-2 0,-5 1 0,-5-1 0,-10 0 0,-14-1 0,-7-1 0,-8 1 0,-6-2 0,-8 1-130,-17-3 130,22 11 130,-22-11-130,12 16 0,-12-16 0,9 21 0,-9-21 0,7 27 0,-2-11 0,1 2 0,-1 1 0,0 5 0,1-1 0,-3 3 0,3 5 0,-4 2 0,-1 5 0,1 4 0,0 5 0,0 2 0,-1 5 0,3-4 0,0-1 0,3-1 0,0-3 0,2-8 0,-2-1 0,2-11 0,-2-6 0,0-3 0,-7-16 0,7 23 0,-7-23 0,0 0 0,0 0 0,0 0 0,0 0 0,0 0 0,0 0 0,0 0 0,0 0 0,16 0 0,-16 0 0,18 0 0,-2-3 0,7-6 0,7 2 0,11 2 0,16-4 0,21-2 0,17 6 0,15-6 0,14 4 0,8-2 0,8-2 0,5 1 0,-3-1 0,-7 0 0,-14 4 0,-18-3 0,-12 8-259,-34-12-1676,-9 14-2709,-27 0-258,-21 0-129,-12-2-129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20.06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BF1FA1F-19DB-4CFB-8DB5-F2D1728B306A}" emma:medium="tactile" emma:mode="ink">
          <msink:context xmlns:msink="http://schemas.microsoft.com/ink/2010/main" type="inkDrawing" rotatedBoundingBox="14364,9786 14691,9761 14693,9787 14366,9812" shapeName="Other"/>
        </emma:interpretation>
      </emma:emma>
    </inkml:annotationXML>
    <inkml:trace contextRef="#ctx0" brushRef="#br0">446 1039 1806,'83'-20'2709,"-37"20"-258,-21-12 0,13 12-645,-12-5-903,1 5-516,-6-2-258,1 0 0,-22 2-387,26 0-516,-26 0-1677,0 0 0,13 21-129,-26-21-129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27.1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5F74C3A-84EB-4C67-A475-35DC5464A060}" emma:medium="tactile" emma:mode="ink">
          <msink:context xmlns:msink="http://schemas.microsoft.com/ink/2010/main" type="inkDrawing" rotatedBoundingBox="6496,11071 8410,11085 8409,11111 6495,11096" shapeName="Other">
            <msink:destinationLink direction="with" ref="{ED83FE96-9C47-4836-9DF3-D3AF925E2C73}"/>
            <msink:destinationLink direction="with" ref="{58C4A709-A458-4B86-9DDF-6FB1D317BBA9}"/>
          </msink:context>
        </emma:interpretation>
      </emma:emma>
    </inkml:annotationXML>
    <inkml:trace contextRef="#ctx0" brushRef="#br0">1352 845 3870,'0'0'2967,"0"0"0,0 0 0,0 0-903,0 0-903,-16 0-387,16 0-387,-23 0-129,23 0 129,-23 5 0,23-5 387,0 0 0,-20 4 387,20-4 129,0 0 0,27 12 0,-8-12-129,21 4 0,4-4-129,22 1-387,14-1 0,20 0-258,8 0 0,15 0-129,1 0 0,10 0 0,-3 0 0,3 0 0,-10 0 0,-3 0 0,-9 0-129,-10 2 0,-12-2 0,-15 0 0,-13 0-129,-17 0 0,-13 0-258,-32 0-516,21 0-2322,-21 0-1548,-23 0 129,-4 0-387,-1 0-129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2:26.3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C4A709-A458-4B86-9DDF-6FB1D317BBA9}" emma:medium="tactile" emma:mode="ink">
          <msink:context xmlns:msink="http://schemas.microsoft.com/ink/2010/main" type="inkDrawing" rotatedBoundingBox="6813,11028 9734,12225 9455,12904 6535,11707" semanticType="callout" shapeName="Other">
            <msink:sourceLink direction="with" ref="{D4B558C3-36EA-439C-A853-4FC839A5B7AF}"/>
            <msink:sourceLink direction="with" ref="{15F74C3A-84EB-4C67-A475-35DC5464A060}"/>
          </msink:context>
        </emma:interpretation>
      </emma:emma>
    </inkml:annotationXML>
    <inkml:trace contextRef="#ctx0" brushRef="#br0">1413 1277 7998,'-13'-18'4128,"13"18"-387,0 0 258,13 0-2064,-13 0-258,24 0-387,-8 2-516,16 7 0,6-9-129,20 10 0,10-8-129,21 7 0,2-5-129,15 3 0,1-5-129,7 5 0,-7-2-129,-8 0 0,-11-1 0,-12-1-129,-8 1 0,-10-2 129,-8 0-129,-9-2 0,-7 0 129,-6 0-129,-5 0 0,-3 0 0,-20 0 129,25 0-129,-25 0 0,18 0 0,-18 0 0,0 0 0,21 21 0,-21-21 129,11 28-129,-6-12 0,-1 4 0,-3 3 0,1 2 0,-2 7 129,0 2-129,2 9 0,-2 5 129,3 8 0,-1 5 0,5 3 0,0-2 0,4 0 129,-2-5 0,4-7 0,-3-7-129,3-6 130,-4-12-259,-1-5 0,-8-20 0,11 25 0,-11-25 0,0 0 0,0 0 0,0 0 0,0 0 0,18 9 0,-18-9 0,0 0 0,16-4 0,-16 4 0,28-9 0,-3 4 0,7-1 0,11 5 0,7-5 0,12 3 0,7-1 0,10 1 0,4-1 0,6 2 0,4-3 0,3 1 0,-2-1 0,-1 1 0,-6-1 0,-5 0 0,-6 1 0,-14-1 0,-5 5 0,-23-7-130,7 7-4385,-25-2-387,-16 2 0,0 0-387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52.61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2ADDA54-D41D-4CD3-B6E4-EF3DC01CB78B}" emma:medium="tactile" emma:mode="ink">
          <msink:context xmlns:msink="http://schemas.microsoft.com/ink/2010/main" type="writingRegion" rotatedBoundingBox="21549,4534 23508,4652 23465,5358 21506,5241"/>
        </emma:interpretation>
      </emma:emma>
    </inkml:annotationXML>
    <inkml:traceGroup>
      <inkml:annotationXML>
        <emma:emma xmlns:emma="http://www.w3.org/2003/04/emma" version="1.0">
          <emma:interpretation id="{717DB261-B794-48C7-A1F4-C563D441D881}" emma:medium="tactile" emma:mode="ink">
            <msink:context xmlns:msink="http://schemas.microsoft.com/ink/2010/main" type="paragraph" rotatedBoundingBox="21549,4534 23508,4652 23465,5358 21506,52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E9EB5F-AF60-40A0-93F7-84243B9FA8D9}" emma:medium="tactile" emma:mode="ink">
              <msink:context xmlns:msink="http://schemas.microsoft.com/ink/2010/main" type="line" rotatedBoundingBox="21549,4534 23508,4652 23465,5358 21506,5241"/>
            </emma:interpretation>
          </emma:emma>
        </inkml:annotationXML>
        <inkml:traceGroup>
          <inkml:annotationXML>
            <emma:emma xmlns:emma="http://www.w3.org/2003/04/emma" version="1.0">
              <emma:interpretation id="{498B3358-7D8E-4501-A485-D8CF54D5DC23}" emma:medium="tactile" emma:mode="ink">
                <msink:context xmlns:msink="http://schemas.microsoft.com/ink/2010/main" type="inkWord" rotatedBoundingBox="21549,4534 23508,4652 23465,5358 21506,5241"/>
              </emma:interpretation>
              <emma:one-of disjunction-type="recognition" id="oneOf0">
                <emma:interpretation id="interp0" emma:lang="en-US" emma:confidence="0">
                  <emma:literal>Ad</emma:literal>
                </emma:interpretation>
                <emma:interpretation id="interp1" emma:lang="en-US" emma:confidence="0">
                  <emma:literal>A TD</emma:literal>
                </emma:interpretation>
                <emma:interpretation id="interp2" emma:lang="en-US" emma:confidence="0">
                  <emma:literal>A TB</emma:literal>
                </emma:interpretation>
                <emma:interpretation id="interp3" emma:lang="en-US" emma:confidence="0">
                  <emma:literal>AID</emma:literal>
                </emma:interpretation>
                <emma:interpretation id="interp4" emma:lang="en-US" emma:confidence="0">
                  <emma:literal>A HD</emma:literal>
                </emma:interpretation>
              </emma:one-of>
            </emma:emma>
          </inkml:annotationXML>
          <inkml:trace contextRef="#ctx0" brushRef="#br0">96 251 1,'0'-18'1805,"11"-3"259,-11 21-258,10-20 387,-10 20-129,7-24 387,-7 4 258,0 20 0,0-36-258,0 36-129,0-33-129,0 33-516,0-23-516,0 23-129,0 0-387,0 0-129,0 0 129,0 0-258,-5 17 0,5 10-129,-3 5 0,1 9 0,-4 7 0,-1 9-258,-2 2 0,-3 3 0,-1-5 0,1-2-129,-2-4 129,0-8-129,3-9 129,0-7-129,6-11 129,5-16 0,0 0 129,0 0 0,-2-25 0,4-9 0,5-11 0,5-8 0,3-11 1,2-5-130,3-2 0,1 5 0,-3 5 0,2 8 0,-6 7 0,0 12 0,-5 7 0,-2 11 0,-7 16 0,6-18 0,-6 18 0,0 0 0,0 0 0,0 0 0,16 22 0,-8-1 0,3 6 0,3 7 0,-1 6 0,6 7 0,-1 1 0,0 7 0,2-4 0,-1 5 0,1-7 0,-1 1 0,-1-4 0,-4-5 0,2-7 0,-7-9 0,2-4 0,-11-21 0,10 27 0,-10-27 0,0 0 0,0 0-646,0 0-773,0 0-1032,0 0-1677,-3-18-774,-6-1-129,-3-4 0,-3-8-258</inkml:trace>
          <inkml:trace contextRef="#ctx0" brushRef="#br0" timeOffset="202.8004">204 392 6063,'-37'-11'5031,"10"4"-387,27 7-129,0 0-903,-26-11-1032,26 11-1032,0 0-645,23 0-387,0 0-258,14-2-387,15 2-516,-1-3-774,22 3-1677,-5 0-1290,-4 0-387,-3 2 0,-12-2-516</inkml:trace>
          <inkml:trace contextRef="#ctx0" brushRef="#br0" timeOffset="452.4008">802 361 8772,'21'-8'4644,"-21"8"0,20-2-258,-20 2-1419,32-2-1290,-32 2-387,39-4-516,-14 1-258,11 3-258,3-2-258,3 0-129,8 2-258,-7-1-903,14 1-2709,-16 0-387,-9 0-516,-5 5 0</inkml:trace>
          <inkml:trace contextRef="#ctx0" brushRef="#br0" timeOffset="670.801">1138 212 13029,'-28'-20'5031,"10"12"-387,18 8 258,-11 12-2967,11-12-903,-9 36-258,2-8-258,7 13-129,-1 5-129,1 9-129,0 8-387,0-6-129,7 8-516,-7-20-1032,12 1-2838,-7-7-129,4-9-129,2-12-129</inkml:trace>
          <inkml:trace contextRef="#ctx0" brushRef="#br0" timeOffset="1310.4023">1521 280 13674,'25'-16'4644,"-25"16"-129,17 16 0,-17-16-3225,11 35-258,-11-12-129,7 13-387,-7 3 0,2 6-387,-2 3-129,0-6-258,0 3-129,-4-15 0,3-3 0,1-27-129,0 0 0,-9-9 258,9-20 0,0-10 129,0-9 129,0-5 0,0-6 258,5 7-129,-1-1 258,5 12 0,1-2 0,6 15 0,0 1 0,7 15-129,-1 1 0,4 9 0,-4 2 0,-1 2-258,-3 7 129,-18-9-129,25 29-129,-20-13-129,-1 5 0,-4-3 0,0 3-129,0-21 0,-13 34 0,13-34 0,-7 30 129,7-30 129,0 25-129,0-25 258,27 25 0,-6-9 258,2 0-129,6 2 258,-4 0 0,0 3 129,-6-5-129,-1 7 129,-13-3 129,-1 4-258,-10-2-257,-11-1-130,-15-3 0,-4 3 0,-12-3 0,-9-2 0,0 4 0,-14-19-259,9 15-4514,-6-1-516,4 2 258,2 5-516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11.32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0C25362-9101-4C58-A044-555FB9ADE790}" emma:medium="tactile" emma:mode="ink">
          <msink:context xmlns:msink="http://schemas.microsoft.com/ink/2010/main" type="inkDrawing" rotatedBoundingBox="20431,5658 21950,5551 21954,5596 20434,5703" semanticType="underline" shapeName="Other"/>
        </emma:interpretation>
      </emma:emma>
    </inkml:annotationXML>
    <inkml:trace contextRef="#ctx0" brushRef="#br0">5181 1975 1548,'0'0'3483,"0"0"645,23 0 0,-23 0-516,29 0-1032,6 0-129,1 0-387,35 3-258,-4-5-387,35 2-387,1-8-258,20 2-258,3-4 0,9 1-258,-7-4 129,-9 4-258,-12-1 0,-13 3 0,-17-1 0,-18 3-258,-13 3-258,-27-12-1161,1 7-2838,-20 7-516,0 0 129,-34-14-516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12.4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9FE8DA2-3153-4315-8870-DA4D43E362A5}" emma:medium="tactile" emma:mode="ink">
          <msink:context xmlns:msink="http://schemas.microsoft.com/ink/2010/main" type="inkDrawing" rotatedBoundingBox="18616,3006 18930,5583 18782,5601 18468,3024" semanticType="verticalRange" shapeName="Other">
            <msink:sourceLink direction="with" ref="{59B3BEF6-0ED1-49E5-96D2-53C2B0551A43}"/>
            <msink:sourceLink direction="with" ref="{1B2783C8-DD2C-4A65-94D8-059A6CA5F9F7}"/>
          </msink:context>
        </emma:interpretation>
      </emma:emma>
    </inkml:annotationXML>
    <inkml:trace contextRef="#ctx0" brushRef="#br0">3562 1804 6063,'0'0'4128,"0"0"0,13 25-258,-13-25-1419,0 0-774,3 27-129,-3-27-387,2 17-387,-2-17-129,0 0 0,0 0-129,0 22 129,0-22 0,0 0 0,0 0 0,0 0 0,0 0-129,0 0 0,2-13 0,-2 13-128,2-25-388,-2 7 0,0-10 0,0-4 0,0-11 0,-6-6 0,-1-14 0,0-6 0,-4-9 0,2-4 0,-3-5 0,3-1 0,-2 0 0,4-1 0,0 3 0,5-3 0,1-3 0,1-6 0,-2-9 0,-2-3 0,-1-4 0,-4-3 0,-3 1 0,-8 2 0,-5 7 0,0 10 0,-1 9 0,-1 8 0,2 11 0,4 9 0,3 4 0,4 14 0,3 8 0,4 7 0,2 9 0,5 18 0,0 0 0,0 0 0,0 0 0,0 0 0,0 0-388,0 0-2063,-11 18-2580,11-18-129,-7 18-129,7-18-258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09.2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7833497-C09A-459D-BE67-E1BC5D6E2E1A}" emma:medium="tactile" emma:mode="ink">
          <msink:context xmlns:msink="http://schemas.microsoft.com/ink/2010/main" type="inkDrawing" rotatedBoundingBox="18118,5607 19293,5532 19295,5553 18119,5627" semanticType="underline" shapeName="Other">
            <msink:sourceLink direction="with" ref="{5A3DA7FB-1BFC-42FD-B5F2-8AC46EF0E8DE}"/>
          </msink:context>
        </emma:interpretation>
      </emma:emma>
    </inkml:annotationXML>
    <inkml:trace contextRef="#ctx0" brushRef="#br0">2941 1914 4257,'-42'0'3870,"10"0"0,32 0-129,0 0-1032,0 0-516,0 0-516,0 0-387,0 0-129,0 0-387,10 0 0,-10 0-129,43 0 0,-11 0-129,27 0 0,7-2 0,19-1 0,9-6 0,13 5-258,0-6 129,5 4-129,-9-2 0,-9 0-129,-17 3 129,-13 2-258,-18-1 129,-10 2-129,-13 2-129,-23 0-258,18 0-516,-27-3-1419,9 3-2193,-29-4-258,10 0-258,-5 3-258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47:35.5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C2AF140-6349-41E7-A6C9-E02375B9A270}" emma:medium="tactile" emma:mode="ink">
          <msink:context xmlns:msink="http://schemas.microsoft.com/ink/2010/main" type="inkDrawing" rotatedBoundingBox="5214,4169 6765,4170 6764,4207 5213,4206" semanticType="callout" shapeName="Other">
            <msink:sourceLink direction="with" ref="{B1C8109B-4F3D-4252-80CD-D3A47B59FD39}"/>
          </msink:context>
        </emma:interpretation>
      </emma:emma>
    </inkml:annotationXML>
    <inkml:trace contextRef="#ctx0" brushRef="#br0">3511 3387 7740,'-46'0'4257,"27"0"258,19 0-387,-25 4-1290,25-4-903,0 0-645,0 0-516,0 0-129,17 0-129,8 0-258,6 0 0,13 5 0,8-3 0,15 5-129,10-5 129,17 3-129,11-1 129,9-2-129,1-1 129,3 1 0,-4-2 0,-4 0-129,-12-5 129,-13 1-129,-14-3 0,-8 4 0,-17-5 0,-9 5 0,-8-1-129,-12 1-129,-17 3-258,0 0-645,22 0-3483,-22 0-387,-23 0 258,-4 2-774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57.14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AF17E04-5195-4F51-B8AA-D980212415E0}" emma:medium="tactile" emma:mode="ink">
          <msink:context xmlns:msink="http://schemas.microsoft.com/ink/2010/main" type="inkDrawing" rotatedBoundingBox="22131,8846 24437,8710 24443,8823 22138,8960" shapeName="Other"/>
        </emma:interpretation>
      </emma:emma>
    </inkml:annotationXML>
    <inkml:trace contextRef="#ctx0" brushRef="#br0">44 217 11739,'7'-28'4773,"-7"-1"-258,0 29 258,-12-17-2064,-8 1-1419,20 16-387,-19-15-129,19 15-258,0 0 0,0 0-257,0 0-259,0 0 0,14-7 0,14 7 0,15 6 0,16-1 0,17-1 0,27-3 0,25-1 0,25 0 0,16-5 0,15-4 0,6-5 0,11 0 0,-7-1 0,-16 1 0,-23 0 0,-24 3 0,-26 2 0,-23 2 0,-22 2 0,-28 0 0,-10 5 0,-22 0-3613,0 0-1418,-23 8-258,5-8-645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54:55.3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FD647E-7919-49F5-B227-DF48A9E43202}" emma:medium="tactile" emma:mode="ink">
          <msink:context xmlns:msink="http://schemas.microsoft.com/ink/2010/main" type="writingRegion" rotatedBoundingBox="21932,9211 23922,9113 23956,9811 21966,9908"/>
        </emma:interpretation>
      </emma:emma>
    </inkml:annotationXML>
    <inkml:traceGroup>
      <inkml:annotationXML>
        <emma:emma xmlns:emma="http://www.w3.org/2003/04/emma" version="1.0">
          <emma:interpretation id="{EB2DEA60-3766-41CA-964A-1B1484A74E09}" emma:medium="tactile" emma:mode="ink">
            <msink:context xmlns:msink="http://schemas.microsoft.com/ink/2010/main" type="paragraph" rotatedBoundingBox="21932,9211 23922,9113 23956,9811 21966,99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04302A-2752-4080-8330-A05892317707}" emma:medium="tactile" emma:mode="ink">
              <msink:context xmlns:msink="http://schemas.microsoft.com/ink/2010/main" type="line" rotatedBoundingBox="21932,9211 23922,9113 23956,9811 21966,9908"/>
            </emma:interpretation>
          </emma:emma>
        </inkml:annotationXML>
        <inkml:traceGroup>
          <inkml:annotationXML>
            <emma:emma xmlns:emma="http://www.w3.org/2003/04/emma" version="1.0">
              <emma:interpretation id="{DF06F482-4CE0-432B-93AA-1376C4ADA95D}" emma:medium="tactile" emma:mode="ink">
                <msink:context xmlns:msink="http://schemas.microsoft.com/ink/2010/main" type="inkWord" rotatedBoundingBox="22367,9180 22439,9881 21971,9929 21899,9228">
                  <msink:destinationLink direction="with" ref="{489B8BAE-CEEB-48B9-9E21-718A2DD473E4}"/>
                  <msink:destinationLink direction="with" ref="{ED126B1B-EDCC-47DA-8639-52196A19CFA8}"/>
                </msink:context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AH</emma:literal>
                </emma:interpretation>
                <emma:interpretation id="interp2" emma:lang="en-US" emma:confidence="0">
                  <emma:literal>AX</emma:literal>
                </emma:interpretation>
                <emma:interpretation id="interp3" emma:lang="en-US" emma:confidence="0">
                  <emma:literal>AT</emma:literal>
                </emma:interpretation>
                <emma:interpretation id="interp4" emma:lang="en-US" emma:confidence="0">
                  <emma:literal>AM</emma:literal>
                </emma:interpretation>
              </emma:one-of>
            </emma:emma>
          </inkml:annotationXML>
          <inkml:trace contextRef="#ctx0" brushRef="#br0">84 224 11739,'20'-52'4773,"-17"34"-387,-3 18 129,0 0-2451,0 0-774,0 0-516,0 20-129,0 12-129,-10 0 0,1 16-129,-4 4 0,1 8-129,-2-3-129,1-2 0,1-5-129,3-9 129,2-7-129,-1-11 130,8-23-130,0 0 0,0 0 0,0-13 0,0-21 0,11-8 0,3-8 0,4-11 0,2-6 0,1-1 0,0-1 0,3 5 0,-3 9 0,-3 8 0,-4 8 0,-2 13 0,-3 6 0,-9 20 0,0 0 0,18-3 0,-18 3 0,14 24 0,-5 1 0,2 6 0,3 6 0,0 9 0,4 4 0,0 5 0,-2 0 0,0 4 0,0 0 0,-4-6 0,-1-3 0,-4-9 0,-2-6 0,-3-12 0,0 1 0,-2-24-388,0 23-2450,0-23-1935,-21 0-387,21 0 0,-29-16-258</inkml:trace>
          <inkml:trace contextRef="#ctx0" brushRef="#br0" timeOffset="171.6003">232 458 12126,'-18'-33'4773,"18"33"-258,-11-16 0,4 0-2451,7 16-1161,14 0-645,6 0-516,12 14-1032,-2-7-3096,15-3 0,8 1-258,6-3-258</inkml:trace>
        </inkml:traceGroup>
        <inkml:traceGroup>
          <inkml:annotationXML>
            <emma:emma xmlns:emma="http://www.w3.org/2003/04/emma" version="1.0">
              <emma:interpretation id="{04042178-88F6-4D17-83EC-209BDB5BD1A7}" emma:medium="tactile" emma:mode="ink">
                <msink:context xmlns:msink="http://schemas.microsoft.com/ink/2010/main" type="inkWord" rotatedBoundingBox="22767,9252 23932,9210 23952,9769 22787,9811">
                  <msink:destinationLink direction="with" ref="{ED126B1B-EDCC-47DA-8639-52196A19CFA8}"/>
                  <msink:destinationLink direction="with" ref="{489B8BAE-CEEB-48B9-9E21-718A2DD473E4}"/>
                </msink:context>
              </emma:interpretation>
              <emma:one-of disjunction-type="recognition" id="oneOf1">
                <emma:interpretation id="interp5" emma:lang="en-US" emma:confidence="0">
                  <emma:literal>TB</emma:literal>
                </emma:interpretation>
                <emma:interpretation id="interp6" emma:lang="en-US" emma:confidence="0">
                  <emma:literal>IB</emma:literal>
                </emma:interpretation>
                <emma:interpretation id="interp7" emma:lang="en-US" emma:confidence="0">
                  <emma:literal>ID</emma:literal>
                </emma:interpretation>
                <emma:interpretation id="interp8" emma:lang="en-US" emma:confidence="0">
                  <emma:literal>+B</emma:literal>
                </emma:interpretation>
                <emma:interpretation id="interp9" emma:lang="en-US" emma:confidence="0">
                  <emma:literal>TUB</emma:literal>
                </emma:interpretation>
              </emma:one-of>
            </emma:emma>
          </inkml:annotationXML>
          <inkml:trace contextRef="#ctx0" brushRef="#br0" timeOffset="374.4006">813 330 13545,'18'-14'4644,"-2"7"-258,7 2 258,20 5-3225,-11-7-645,16 3-645,2 4-516,-9-9-1290,10 4-2709,-8 1 0,-9 1-516,-11-1 129</inkml:trace>
          <inkml:trace contextRef="#ctx0" brushRef="#br0" timeOffset="561.601">1091 176 13545,'-16'0'4902,"16"0"-258,0 17 0,18 8-3225,-18-3-387,9 15-387,-4 4-387,-3 2-774,14 19-1935,-15-11-2193,1-1 0,-2-9-387,4-5-258</inkml:trace>
          <inkml:trace contextRef="#ctx0" brushRef="#br0" timeOffset="1201.2021">1507 177 15609,'37'-57'4902,"-28"40"0,-9 17-387,0 0-3354,0 0-516,0 0-258,11 28 0,-11 1-258,2 10 1,-2 7-260,0 2-128,0 5-258,-4-8-129,4-1 129,-7-17-129,5-4 129,2-23-129,0 0 387,-1-23 0,1-9 129,1-5 258,6-11 129,6 0 0,-2-6 129,8 12 129,-3-6 0,7 14 0,-3-2 0,5 13 0,-4 2 0,0 10-258,-5 4-128,0 5-130,-16 2 0,20 2 0,-20-2 0,2 21 0,-2-5 0,0-16-259,-7 30-128,7-30 129,-13 31-129,13-31 129,-7 25-129,7-25 258,2 23 0,-2-23 0,27 25 129,-11-9 0,3 0 129,4 1 0,-1 1 0,3 2 129,-4-2 0,2 3 0,-7-3 0,0 1 0,-7-3 0,-2 7 0,-7-3-128,-7 1-130,-13-1 0,-5 1 0,-5-1 0,-5-2 0,-6-1 0,-7-9-130,5 8-644,-12-18-1806,7 2-2064,0 0-387,3 0-129,6-6-129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6:19.1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F382B13-4244-4108-B2E1-AE52FA762F60}" emma:medium="tactile" emma:mode="ink">
          <msink:context xmlns:msink="http://schemas.microsoft.com/ink/2010/main" type="writingRegion" rotatedBoundingBox="1437,338 17524,502 17501,2712 1414,2548"/>
        </emma:interpretation>
      </emma:emma>
    </inkml:annotationXML>
    <inkml:traceGroup>
      <inkml:annotationXML>
        <emma:emma xmlns:emma="http://www.w3.org/2003/04/emma" version="1.0">
          <emma:interpretation id="{EB7B5E23-D7C0-4D97-ADE0-30007F1FF440}" emma:medium="tactile" emma:mode="ink">
            <msink:context xmlns:msink="http://schemas.microsoft.com/ink/2010/main" type="paragraph" rotatedBoundingBox="1437,338 17524,502 17501,2712 1414,25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7ED25C-2D0A-450E-88F3-FECAA5B662FE}" emma:medium="tactile" emma:mode="ink">
              <msink:context xmlns:msink="http://schemas.microsoft.com/ink/2010/main" type="line" rotatedBoundingBox="1437,338 17524,502 17501,2712 1414,2548"/>
            </emma:interpretation>
          </emma:emma>
        </inkml:annotationXML>
        <inkml:traceGroup>
          <inkml:annotationXML>
            <emma:emma xmlns:emma="http://www.w3.org/2003/04/emma" version="1.0">
              <emma:interpretation id="{7E393F71-5EFB-4192-8E01-A47031DEF02F}" emma:medium="tactile" emma:mode="ink">
                <msink:context xmlns:msink="http://schemas.microsoft.com/ink/2010/main" type="inkWord" rotatedBoundingBox="1449,882 5341,1079 5299,1920 1406,1723"/>
              </emma:interpretation>
              <emma:one-of disjunction-type="recognition" id="oneOf0">
                <emma:interpretation id="interp0" emma:lang="en-US" emma:confidence="1">
                  <emma:literal>CMOS</emma:literal>
                </emma:interpretation>
                <emma:interpretation id="interp1" emma:lang="en-US" emma:confidence="0">
                  <emma:literal>[mos</emma:literal>
                </emma:interpretation>
                <emma:interpretation id="interp2" emma:lang="en-US" emma:confidence="0">
                  <emma:literal>[Mos</emma:literal>
                </emma:interpretation>
                <emma:interpretation id="interp3" emma:lang="en-US" emma:confidence="0">
                  <emma:literal>(mos</emma:literal>
                </emma:interpretation>
                <emma:interpretation id="interp4" emma:lang="en-US" emma:confidence="0">
                  <emma:literal>crios</emma:literal>
                </emma:interpretation>
              </emma:one-of>
            </emma:emma>
          </inkml:annotationXML>
          <inkml:trace contextRef="#ctx0" brushRef="#br0">394 81 7740,'-20'-34'4644,"-8"6"258,8 15-387,0 13-1161,-12-9-1806,13 15-645,-15 3-129,6 14-258,-8 2-258,4 10-129,-2 6 258,4 4-387,5 3 258,5 3-258,6 1 258,11 3-258,3-2 258,10 2-258,10-3 0,8 0 129,6-4-129,4-7 129,4-8-129,4-6 129,-1-7-129,1-10-129,2-3-129,-5-8-387,8 1-645,-11-13-3354,9-5 0,-2-1-387,1-1-129</inkml:trace>
          <inkml:trace contextRef="#ctx0" brushRef="#br0" timeOffset="608.401">1055 133 12384,'0'0'5031,"-18"-16"-516,18 16 129,0 0-3354,-7 23-516,6 0 0,1 11-516,3 7 129,6 10-258,0 10 129,3 4-129,-1 1 129,2 0-258,-1-5-129,-1-6 129,-2-7-129,-4-14-258,4-4-129,-9-30-645,0 0-3354,0 0-129,0 0-258,2-30-258</inkml:trace>
          <inkml:trace contextRef="#ctx0" brushRef="#br0" timeOffset="889.2015">1057 88 12642,'-3'-18'4902,"1"-1"-387,2 19 129,0 0-3354,0 0-516,26 21-258,-8 0-129,12 10-129,6 2 0,5 8 0,2 4 0,3-1-129,-3-3 129,-3-3-387,0-5 129,-12-9-387,4 2-516,-16-24-1677,5 5-2322,1-7 258,-1-9-645,2-10 258</inkml:trace>
          <inkml:trace contextRef="#ctx0" brushRef="#br0" timeOffset="1138.802">1918 69 13287,'7'-25'4902,"-7"25"129,0 0-258,0 0-3225,0 0-774,-12 17-129,-1 3-258,-3 8-129,-3 6-129,-4 7-129,-2 4 0,-6 1-258,5 2 0,-5-9-516,10 9-387,-11-21-1806,11 8-2064,1-10 258,8-2-387,-1-7-387</inkml:trace>
          <inkml:trace contextRef="#ctx0" brushRef="#br0" timeOffset="1435.2025">1977 113 12255,'10'-16'5031,"-10"16"-387,11-16 129,-9 25-3096,-2-9-774,2 37-258,-2-7 0,1 15-387,-1 3 129,4 14-258,-1 2 129,3 2-258,-1 0 0,-1-6-258,6 1-258,-6-18-387,16 12-1290,-15-23-2709,4-6 129,-4-8-387,-5-18 129</inkml:trace>
          <inkml:trace contextRef="#ctx0" brushRef="#br0" timeOffset="1872.0032">2507 204 13803,'2'-45'5031,"-2"45"-258,-8-16-129,8 16-3612,-16 16-387,8 13-129,-7 3-129,5 14-387,-3 9 129,4 11-258,6 9 258,3 1-258,5-1 258,11-4-258,5-3 0,4-12 0,2-9 0,1-13 129,1-13 129,-2-10 0,-1-11 0,3-6 129,-4-19 0,1-7 129,-1-12 0,0-8-129,-7-10 130,-2-6-388,-7-10 0,-7 5 0,-2 0 0,-8 6 0,-11 4 0,-6 8 0,-2 16-517,-12 0-1289,7 27-3096,-5 3-258,5 9-129,3 10-387</inkml:trace>
          <inkml:trace contextRef="#ctx0" brushRef="#br0" timeOffset="2636.4046">3661 189 10707,'11'-16'4515,"-9"-5"129,-2 21-516,-27 0-2193,-5 0-1290,-2 11-258,-5-1-129,-4 8-258,2 2 129,4-1-258,9 6 129,4-3-129,14 1 129,10-4-129,5 4 258,20-3-258,9 0 258,9 1 0,3-2-129,9 5 258,-2-3-129,4 6 129,-7-4-129,-2 3 0,-11-4 0,-5 3 129,-10-6 0,-6 3 129,-11-5-129,-5 5 129,0-22-129,-21 32 129,-4-18 0,-5 6-129,-8-8 0,-1 2-129,-5-7 0,-4-1 0,1-6 0,1 0 0,3-4-129,4-7-129,4 3-129,1-8-258,14 12-516,-13-10-3612,15 8-387,0-2 0,18 8-387</inkml:trace>
        </inkml:traceGroup>
        <inkml:traceGroup>
          <inkml:annotationXML>
            <emma:emma xmlns:emma="http://www.w3.org/2003/04/emma" version="1.0">
              <emma:interpretation id="{9B3A4E7E-FC63-405B-A964-0FF86D40C296}" emma:medium="tactile" emma:mode="ink">
                <msink:context xmlns:msink="http://schemas.microsoft.com/ink/2010/main" type="inkWord" rotatedBoundingBox="6310,772 10838,1011 10792,1882 6264,1642"/>
              </emma:interpretation>
              <emma:one-of disjunction-type="recognition" id="oneOf1">
                <emma:interpretation id="interp5" emma:lang="en-US" emma:confidence="1">
                  <emma:literal>Domino</emma:literal>
                </emma:interpretation>
                <emma:interpretation id="interp6" emma:lang="en-US" emma:confidence="0">
                  <emma:literal>Dominos</emma:literal>
                </emma:interpretation>
                <emma:interpretation id="interp7" emma:lang="en-US" emma:confidence="0">
                  <emma:literal>Domingo</emma:literal>
                </emma:interpretation>
                <emma:interpretation id="interp8" emma:lang="en-US" emma:confidence="0">
                  <emma:literal>Doming</emma:literal>
                </emma:interpretation>
                <emma:interpretation id="interp9" emma:lang="en-US" emma:confidence="0">
                  <emma:literal>Dominic</emma:literal>
                </emma:interpretation>
              </emma:one-of>
            </emma:emma>
          </inkml:annotationXML>
          <inkml:trace contextRef="#ctx0" brushRef="#br0" timeOffset="4149.6072">4956-127 9804,'-2'-20'4515,"17"10"0,4 10-258,15 14-2709,-7-7-516,17 18 0,-5-11-258,20 18-258,-2-5 0,14 10-129,2 0-258,5 6 129,0 0-129,-3 5-129,-5 0 129,-8 2-129,-11-2 129,-10-2-129,-14-3 258,-9-1-258,-13-1 258,-5-2-129,-9-3-129,-16-2 129,-10-2 0,-15-4 0,-9-1 0,-10-6-129,-8-5 0,-3-7 129,-1-5-129,0-4 0,3-7 0,7-9 0,5 0-129,6-2 129,6 0-129,8 4-258,11 7-258,-5-9-1290,19 14-2709,2 2-129,19 0-258,0 0-258</inkml:trace>
          <inkml:trace contextRef="#ctx0" brushRef="#br0" timeOffset="3681.6064">5276 49 11739,'0'-27'4644,"0"9"-129,0 18 0,0 0-2967,0 15-516,4 13-387,-4 1 0,7 13-258,-3 8 0,4 9-129,-2 7 0,4 1-129,-2 1-129,0-9-129,1-1-129,-3-15-129,3 1-387,-9-22-258,14 8-2064,-14-30-1677,0 0-129,0 0 0,-20-12-387</inkml:trace>
          <inkml:trace contextRef="#ctx0" brushRef="#br0" timeOffset="4617.6081">6392 294 9675,'-56'-1'4128,"37"13"0,5 11-258,7 9-2967,-8-3 0,14 13-258,-7-2 0,8 4-387,4-1 0,10 1 129,2-3-258,6 2 129,1-13 129,5 2 129,-5-12 0,9-3 258,-5-17 0,7 0 0,-9-21 0,7-2 0,-13-16 0,3-4-257,-10-10-517,-3-1 0,-9-1 0,-9 0 0,-7 3 0,-9 4 0,-3 13 0,-11 1-259,8 29-3611,-17-2-1161,9 7-258,-2 14-387,6 7 0</inkml:trace>
          <inkml:trace contextRef="#ctx0" brushRef="#br0" timeOffset="5569.2096">6819 389 11094,'0'0'4902,"17"-4"-258,-1 11 0,-16-7-2709,41 36-1032,-25-11 0,11 16-387,-6 1-258,1 6-129,-3 2-258,-6-7-129,-1-2 0,-7-13 0,1-1 0,-6-27-129,0 0 258,0 0 0,7-34 258,-4-1 0,1-10 129,5-3 0,-2-9 129,5 6 0,1-1-129,3 9 129,-2 6-129,4 10-129,-4 6 0,-14 21 0,29-5 0,-29 5-129,25 26 0,-17 3-129,1 6 129,-3 4-129,1 9-129,-5-3-258,1 3 0,-3-14 0,2 0 0,-2-15 129,2-3 129,-2-16 0,0 0 258,14-23 129,-7-5 129,5 1 129,-3-12 0,7 5 0,-1-5 0,4 9-129,-3 1 129,6 6-129,-5 3 0,5 10 0,-3 6-129,4 4-129,-3 13 129,3 4-129,-2 8 0,-1 7 0,-1 6-258,-4-3-129,3 11-387,-13-19-645,13 9-3354,-15-10 129,4-2-516,-7-24 129</inkml:trace>
          <inkml:trace contextRef="#ctx0" brushRef="#br0" timeOffset="5912.4102">7959 211 12900,'-20'-91'4773,"15"59"-645,5 32-387,0-19-4515,0 19-3096,-2 17-258,2 3-516,11 10-516</inkml:trace>
          <inkml:trace contextRef="#ctx0" brushRef="#br0" timeOffset="5772.0101">8007 376 12126,'21'-23'5031,"-3"9"-258,-18 14 129,9 23-2193,-9-3-1935,2 15-129,-2 1-258,0 14-129,1 6-387,-1-8-774,6 17-2064,-6-25-1935,0-4 0,-4-18-387,4-18-258</inkml:trace>
          <inkml:trace contextRef="#ctx0" brushRef="#br0" timeOffset="6333.6111">8265 367 13674,'41'43'4773,"-22"-13"0,1 6-387,-10-1-3354,10 15-645,-8 4-516,-6-8-258,3 0-129,-9-12 0,1-2 0,-1-32 0,0 19 0,0-19 258,0-32 387,8-1 129,-5-14 258,10-1 0,-6-14 129,10 11 0,-6-8 0,9 14 129,-10 1-258,10 14 0,-6 3-129,4 18 0,-18 9 0,34 2-258,-15 17 0,1 10 0,1 6-129,-1 6-129,1 6-129,-5-6-387,7 10-258,-12-21-645,19 11-2064,-12-18-1419,9-8 0,3-14 0,11-4-387</inkml:trace>
          <inkml:trace contextRef="#ctx0" brushRef="#br0" timeOffset="6661.2117">9175 392 12771,'-46'-28'4902,"21"28"-516,0 9 258,16 17-3483,-15-3-387,15 17-258,-7-1-129,16 9 0,0 2-129,16 3-129,7-1 0,5-4-129,6-6 129,3-8 0,1-7 129,-3-11 0,-3-16 129,2-7 0,-9-25 0,0-6 1,-7-13-388,-6-8 0,-8-14 0,-4 0 0,-11 4 0,-12 1 0,-6 20-646,-29 2-4127,12 17-387,-10 10 129,7 17-387</inkml:trace>
        </inkml:traceGroup>
        <inkml:traceGroup>
          <inkml:annotationXML>
            <emma:emma xmlns:emma="http://www.w3.org/2003/04/emma" version="1.0">
              <emma:interpretation id="{F4AD92A9-D251-4889-B0D8-6361A9E60E9D}" emma:medium="tactile" emma:mode="ink">
                <msink:context xmlns:msink="http://schemas.microsoft.com/ink/2010/main" type="inkWord" rotatedBoundingBox="11785,371 15450,520 15359,2741 11695,2591"/>
              </emma:interpretation>
              <emma:one-of disjunction-type="recognition" id="oneOf2">
                <emma:interpretation id="interp10" emma:lang="en-US" emma:confidence="1">
                  <emma:literal>Logic</emma:literal>
                </emma:interpretation>
                <emma:interpretation id="interp11" emma:lang="en-US" emma:confidence="0">
                  <emma:literal>logic</emma:literal>
                </emma:interpretation>
                <emma:interpretation id="interp12" emma:lang="en-US" emma:confidence="0">
                  <emma:literal>Logia</emma:literal>
                </emma:interpretation>
                <emma:interpretation id="interp13" emma:lang="en-US" emma:confidence="0">
                  <emma:literal>logia</emma:literal>
                </emma:interpretation>
                <emma:interpretation id="interp14" emma:lang="en-US" emma:confidence="0">
                  <emma:literal>Login</emma:literal>
                </emma:interpretation>
              </emma:one-of>
            </emma:emma>
          </inkml:annotationXML>
          <inkml:trace contextRef="#ctx0" brushRef="#br0" timeOffset="7269.6127">10348-319 10449,'7'-18'4773,"12"14"0,-19 4-129,15 50-1677,-15-14-2064,7 26-129,-7 0-129,0 20 0,0 3-387,-6 8-129,-4-4 0,1-4-129,0-8 129,5-11-258,4-9 129,0-11 0,0-9 0,13-10 0,5-8 0,5-8 129,5-4-129,4 0 129,2-5 0,3 0-129,1 0-129,-5-2-516,12 10-1419,-11-10-2580,1 0-129,-3-1-258,6-7-258</inkml:trace>
          <inkml:trace contextRef="#ctx0" brushRef="#br0" timeOffset="7659.6134">11497 277 13803,'-47'-43'5160,"7"29"-387,-1 12 0,-7-5-3354,8 17-645,-8 8 0,13 14-516,-1 2 0,10 7-258,4 3 129,12 1-129,6-1 0,4-1-129,11-2 0,7-2 258,5-5-129,10-9 0,7-6 0,4-8 129,2-6 0,1-5 129,-3-10-129,-1-12 1,-8-8-130,-10-4 0,-12-12 0,-13-2 0,-4-5 0,-19-1 0,-6 3 0,-6 3 0,-2 9 0,-8 5 0,11 23-1033,-17 0-3353,20 11-774,1 11 129,12 10-258</inkml:trace>
          <inkml:trace contextRef="#ctx0" brushRef="#br0" timeOffset="8470.8148">12134 259 15867,'30'-50'4902,"-30"30"-258,0 20 0,-46-23-3612,24 23-516,-5 0-129,6 15-129,0 2 0,3 5-258,6 4 129,4 1-387,7 0 258,1-1-129,9-1 129,5-5-258,5-4 129,4-7-129,2-6 258,0-3 0,2-5 0,-2-11 258,0-2-129,-2 0 0,-4 1 0,-3 2 129,-16 15-129,22-21-129,-22 21 0,0 0-258,21 25 129,-14 14-129,4 13 129,1 22 0,6 19 0,5 14 129,0 12-129,1 2 258,-5 3 129,-1-5-129,-4-5 0,-3-16 0,-9-11 129,-2-12-258,-6-14 259,-10-8-259,-5-14 0,-4-9 0,-9-14 0,-1-12 0,-8-4 0,-2-18 0,-4-9 0,-1-8 0,0-10 0,4-6 0,1-10 0,6-5 0,7 1 0,11-1 0,8 2 0,8 3 0,5 4 0,14 4 0,11 9-130,11 3 1,10 5-129,6 0 0,10 4-129,2-1 0,9 6-129,-6-3 0,5 10-129,-16-5 0,3 13 129,-14-1 0,-4 10 129,-13-1 129,-5 4 129,-7 0 129,-16 0 0,27 14 258,-27-14-129,19 18 258,-19-18-129,22 23 0,-22-23-129,23 23-129,-7-5-774,-16-18-3354,14 16-258,-14-16-258,21 4-387</inkml:trace>
          <inkml:trace contextRef="#ctx0" brushRef="#br0" timeOffset="9313.2163">12708-430 14964,'16'-37'4902,"-16"37"-516,0 0 129,0 0-3483,0 0-774,0 0-516,14 21-387,-14-21-2064,0 36-1806,2-6 0,7 2-258,0 4-129</inkml:trace>
          <inkml:trace contextRef="#ctx0" brushRef="#br0" timeOffset="8720.4152">12744-33 15609,'0'-21'4902,"0"21"0,0 0-387,19 32-3354,-17 0-645,7 14 0,-4 9-258,-1 9-645,5 16-645,-9-7-3612,0-2-258,-6-8 0,1-10-516</inkml:trace>
          <inkml:trace contextRef="#ctx0" brushRef="#br0" timeOffset="8938.8155">12770 33 14061,'4'-20'4128,"7"-5"-129,-11 25-516,0 0-4515,16-5-2838,-16 5-129,0 0-258,0 14-258</inkml:trace>
          <inkml:trace contextRef="#ctx0" brushRef="#br0" timeOffset="9687.617">13722 202 14061,'-48'-45'4386,"16"29"387,-4 2-387,15 12-2967,-25-1-516,8 8-258,-8 9-129,9 11-258,-2 6 0,7 9-129,5 7 0,7 4-129,8 3 129,12 3-129,5-4 129,24-3-258,8-6 258,16-6-129,13-13 0,7-17-387,16 10-1677,-2-18-2580,2-12-258,-5-8-258,-4-1-387</inkml:trace>
        </inkml:traceGroup>
        <inkml:traceGroup>
          <inkml:annotationXML>
            <emma:emma xmlns:emma="http://www.w3.org/2003/04/emma" version="1.0">
              <emma:interpretation id="{67D62840-5A2C-4A25-877B-CB2294F1FE64}" emma:medium="tactile" emma:mode="ink">
                <msink:context xmlns:msink="http://schemas.microsoft.com/ink/2010/main" type="inkWord" rotatedBoundingBox="16308,1305 17516,1318 17515,1363 16307,1351"/>
              </emma:interpretation>
              <emma:one-of disjunction-type="recognition" id="oneOf3">
                <emma:interpretation id="interp15" emma:lang="en-US" emma:confidence="0">
                  <emma:literal>_</emma:literal>
                </emma:interpretation>
                <emma:interpretation id="interp16" emma:lang="en-US" emma:confidence="0">
                  <emma:literal>-</emma:literal>
                </emma:interpretation>
                <emma:interpretation id="interp17" emma:lang="en-US" emma:confidence="0">
                  <emma:literal>~</emma:literal>
                </emma:interpretation>
                <emma:interpretation id="interp18" emma:lang="en-US" emma:confidence="0">
                  <emma:literal>=</emma:literal>
                </emma:interpretation>
                <emma:interpretation id="interp19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10951.2192">14900 371 9933,'-20'11'4644,"20"-11"-129,0 0-129,4 16-2193,-4-16-516,26 0-387,-26 0-387,50 3-129,-16-3-129,19 7-129,4-5-129,16 5-129,5-5 0,13 0 0,7-2-128,7 0-130,0 0 0,-4-4 0,-7 1 0,-12-5 0,-11 8-388,-24-10-1160,-8 10-3096,-39 0-387,0 0-129,-13 12-129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6:45.94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01A1B28-DCFD-432F-86E1-1FA91B1B2D48}" emma:medium="tactile" emma:mode="ink">
          <msink:context xmlns:msink="http://schemas.microsoft.com/ink/2010/main" type="inkDrawing" rotatedBoundingBox="10196,7725 14347,8326 13797,12127 9645,11525" semanticType="enclosure" shapeName="Other">
            <msink:sourceLink direction="with" ref="{9231A240-07E6-4569-AD00-B605417D6749}"/>
            <msink:destinationLink direction="with" ref="{52076945-31A9-4EE0-ACB5-2A1BFCDC4BA6}"/>
            <msink:destinationLink direction="to" ref="{A5CFAF58-9DF0-4AA5-A402-47FCF569B371}"/>
          </msink:context>
        </emma:interpretation>
      </emma:emma>
    </inkml:annotationXML>
    <inkml:trace contextRef="#ctx0" brushRef="#br0">109 290 9804,'-7'-18'4644,"7"18"-387,-4-18-387,4 18-1548,0 0-903,14-5-516,4-2-129,21 7-129,11-7-129,25 1 0,15-6 0,24 3-129,13-7 0,18 3-129,16-1 0,15 2-129,3 1 0,1 4 0,-2 2 0,1 5 0,-1 0 0,-2 0 0,-8 3 129,-10 4-128,-14-3-130,-7 3 0,-14-2 0,-11 2 0,-18-3 0,-14 1 0,-12-3 0,-11 3 0,-9-3 0,-7 0 0,-6 2 0,-3-3 0,-7 1 0,-5 3 0,-4-1 0,-16-4 0,19 12 0,-19-12 0,7 31 0,-5-8 0,0 5 0,1 15 0,-1 9 0,0 13 0,0 12 0,1 8 0,1 9 0,-1 6 0,5 9 0,-1 3 0,2 5 0,3 11 0,4 4 0,0 7 0,2-1 0,3 5 0,-3-1 0,2-2 0,-4-3 0,0-3 0,-4-3 0,0-8 0,-1-4 0,-2-7 0,2-8 0,-4-12 0,0-8 0,-4-15 0,-1-14 0,-2-7 0,0-9 0,0-7 0,-9-5 0,-1-6 0,-1-3 0,-1-2 0,12-16 0,-31 22 0,14-12 0,-7-3 0,-2 0 0,-10 2 0,-8 0 0,-11 0 0,-9 2 0,-9-1 0,-15 1 0,-13 2 0,-16-1 0,-17 1 0,-10 1 0,-9 0 0,-9-3 0,-10-1 0,-15-1 0,-3-2 0,5-3 0,3-1 0,6-3 0,2-1 0,3-8 0,7-2 0,13-3 0,12-2 0,10-2 0,9 0 0,14 2 0,15 0 0,16 4 0,20-2 0,18 8 0,10-4 0,27 10 0,0 0-4387,0 0-644,0 0-129,25-11-258</inkml:trace>
    <inkml:trace contextRef="#ctx0" brushRef="#br0" timeOffset="-1263.602">27 416 7869,'9'-28'4386,"-7"12"258,-2 16-387,0 0-1290,0 0-645,0 0-903,0 0-387,0 28-387,0-3-129,0 14-129,3 2-129,6 16 0,0 3 0,3 13 129,-1 2-129,1 10 0,-4 1 0,1 8 0,-6 4-128,1 10-130,-4 8 0,1 3 0,-1 0 0,4 1 0,-2 0 0,1-2 0,1-3 0,3-4 0,-2-10 0,2 2 0,2 2 0,-2 2 0,1 0 0,2-1 0,1-4 0,0-3 0,-1-4 0,1-6 0,-4-9 0,-3-11 0,1-5 0,-2-10 0,-1-6 0,-2-15 0,2 3-259,-2-36-1547,0 23-2967,0-23-129,0 0 0,-9-18-258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6:46.97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231A240-07E6-4569-AD00-B605417D6749}" emma:medium="tactile" emma:mode="ink">
          <msink:context xmlns:msink="http://schemas.microsoft.com/ink/2010/main" type="writingRegion" rotatedBoundingBox="10645,9639 12973,9746 12944,10395 10615,10288">
            <msink:destinationLink direction="with" ref="{F01A1B28-DCFD-432F-86E1-1FA91B1B2D48}"/>
            <msink:destinationLink direction="with" ref="{D208510D-DA0F-4F5C-8038-8FFA5E0B5C4F}"/>
          </msink:context>
        </emma:interpretation>
      </emma:emma>
    </inkml:annotationXML>
    <inkml:traceGroup>
      <inkml:annotationXML>
        <emma:emma xmlns:emma="http://www.w3.org/2003/04/emma" version="1.0">
          <emma:interpretation id="{7629AB75-B1EE-45B8-AF6A-634B6017B9FA}" emma:medium="tactile" emma:mode="ink">
            <msink:context xmlns:msink="http://schemas.microsoft.com/ink/2010/main" type="paragraph" rotatedBoundingBox="10645,9639 12973,9746 12944,10395 10615,10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4AB6FF-6BD1-4AE7-B2DA-850896C9CB2F}" emma:medium="tactile" emma:mode="ink">
              <msink:context xmlns:msink="http://schemas.microsoft.com/ink/2010/main" type="line" rotatedBoundingBox="10645,9639 12973,9746 12944,10395 10615,10288"/>
            </emma:interpretation>
          </emma:emma>
        </inkml:annotationXML>
        <inkml:traceGroup>
          <inkml:annotationXML>
            <emma:emma xmlns:emma="http://www.w3.org/2003/04/emma" version="1.0">
              <emma:interpretation id="{00DA3F97-893C-49EF-B77A-EC5EC71E7F9A}" emma:medium="tactile" emma:mode="ink">
                <msink:context xmlns:msink="http://schemas.microsoft.com/ink/2010/main" type="inkWord" rotatedBoundingBox="10645,9639 12973,9746 12944,10395 10615,10288"/>
              </emma:interpretation>
              <emma:one-of disjunction-type="recognition" id="oneOf0">
                <emma:interpretation id="interp0" emma:lang="en-US" emma:confidence="0">
                  <emma:literal>Names</emma:literal>
                </emma:interpretation>
                <emma:interpretation id="interp1" emma:lang="en-US" emma:confidence="1">
                  <emma:literal>N mos</emma:literal>
                </emma:interpretation>
                <emma:interpretation id="interp2" emma:lang="en-US" emma:confidence="0">
                  <emma:literal>Nones</emma:literal>
                </emma:interpretation>
                <emma:interpretation id="interp3" emma:lang="en-US" emma:confidence="0">
                  <emma:literal>Nomes</emma:literal>
                </emma:interpretation>
                <emma:interpretation id="interp4" emma:lang="en-US" emma:confidence="0">
                  <emma:literal>Norris</emma:literal>
                </emma:interpretation>
              </emma:one-of>
            </emma:emma>
          </inkml:annotationXML>
          <inkml:trace contextRef="#ctx0" brushRef="#br0">1 170 13545,'2'-23'4902,"-2"23"-258,0 0 0,0-23-2064,4 37-1290,-4 4-387,0 16-644,0 3-259,5 10 0,-2 4 0,6 8 0,-2-2 0,2-7 0,0-6 0,-2-7 0,-1-10 0,-1-6 0,-5-21 0,5 17 0,-5-17 0,0-15 0,0-8 0,0-9 0,0-9 0,-1-7 0,-5-11 0,3-1 0,-4 1 0,1 6 0,1 7 0,0 10 0,1 8 0,0 10 0,4 18 0,0 0 0,6 19 0,4 8 0,6 9 0,2 3 0,5 7 0,4 4 0,2 0 0,-1-4 0,-1-7 0,-2-7 0,-4-3 0,-3-10 0,-18-19 0,23 18 0,-23-18 0,0 0 0,14-23 0,-12 0 0,-2-8 0,2-4 0,-1-8 0,3-3 0,0-6 0,-1 4 0,2-2 0,1 6 0,-1 3 0,2 7 0,-3 8 0,-1 8 0,-1 2 0,-2 16 0,0-18 0,0 18 0,0 0 0,0-21 0,0 21 0,0 0 0,0 0 0,0 0-2452,0 0-2450,0 0-387,-16 28-129</inkml:trace>
          <inkml:trace contextRef="#ctx0" brushRef="#br0" timeOffset="1014.0018">576 154 15996,'25'-1'4773,"-25"1"0,21 17-258,0 15-3096,-19-8-516,11 13-515,-8-3-388,2 3 0,-5-5 0,0-2 0,-1-7 0,-1-3 0,0-20 0,0 0 0,0 0 0,0 0 0,-9-20 0,2-6 0,0-6 0,0-7 0,-2-9 0,2 3 0,2 1 0,1 8 0,2 2 0,2 9 0,0 9 0,0 16 0,11 4 0,7 17 0,1 8 0,5 3 0,2 5 0,5 4 0,-3 0 0,-1-2 0,-4-5 0,-4-7 0,-4-6 0,-3-5 0,-12-16 0,21 2 0,-10-11 0,1-16 0,1-9 0,3-9 0,2-6 0,1-1 0,-1 0 0,0 13 0,-6 3 0,-1 11 0,-4 5 0,-7 18 0,0 0 0,23 28 0,-12 8 0,1 1 0,4 11 0,0 2 0,4 9 0,-4-9 0,4 1 0,-10-10 0,10 0 0,-11-20 0,19 6-1291,-28-27-1289,48 5 0,-30-21 0,19 4 903,-14-22 774,4-1 774,-4-1 645,-17-14 1161,4 20 645,-19-18 129,9 27-129,-25-13-387,25 34-1418,-30-32-517,30 32 0,-26 0 0,18 18 0,3 5 0,5 11 0,0 3 0,7 9 0,6 2 0,3 0 0,3-5 0,3-6 0,1-3 0,-2-11 0,0-9 0,1-12 0,-1-2 0,-3-19 0,-4-12 0,-1-10 0,-8-10 0,-5-8 0,0-3 0,-7 1 0,-7 6 0,-8 2 0,6 24 0,-12 1-3484,28 28-1547,0 0 0,0 0-387</inkml:trace>
          <inkml:trace contextRef="#ctx0" brushRef="#br0" timeOffset="1341.6022">2002 137 19092,'23'-4'4902,"-23"4"0,-17-7-1031,-1 7-3871,-12 7 0,7 4 0,-2 3 0,5 0 0,8 4 0,6 2 0,6 1 0,16 2 0,13 4 0,8-1 0,11 5 0,7-1 0,2 2 0,2-2 0,-6-3 0,-8 0 0,-15-4 0,-16-2 0,-14-1 0,-28-3 0,-19-2 0,-15-1 0,-9-2 0,-13-10 0,10 5-2452,-13-5-2579,7-2 0,3 0-516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6:55.44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3B4B09A-FA49-4FDC-A155-C6C4850B849B}" emma:medium="tactile" emma:mode="ink">
          <msink:context xmlns:msink="http://schemas.microsoft.com/ink/2010/main" type="writingRegion" rotatedBoundingBox="9995,8318 9268,4008 11325,3660 12052,7971"/>
        </emma:interpretation>
      </emma:emma>
    </inkml:annotationXML>
    <inkml:traceGroup>
      <inkml:annotationXML>
        <emma:emma xmlns:emma="http://www.w3.org/2003/04/emma" version="1.0">
          <emma:interpretation id="{2D4551E0-D848-41E6-8636-581655E5273C}" emma:medium="tactile" emma:mode="ink">
            <msink:context xmlns:msink="http://schemas.microsoft.com/ink/2010/main" type="paragraph" rotatedBoundingBox="9659,6628 9542,5270 9960,5234 10077,6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98FB25-DB85-40C1-9208-00B92C3B3DC2}" emma:medium="tactile" emma:mode="ink">
              <msink:context xmlns:msink="http://schemas.microsoft.com/ink/2010/main" type="line" rotatedBoundingBox="9659,6628 9542,5270 9960,5234 10077,6592"/>
            </emma:interpretation>
          </emma:emma>
        </inkml:annotationXML>
        <inkml:traceGroup>
          <inkml:annotationXML>
            <emma:emma xmlns:emma="http://www.w3.org/2003/04/emma" version="1.0">
              <emma:interpretation id="{420E65A6-DF41-432F-8CA5-BAFC89CD12B8}" emma:medium="tactile" emma:mode="ink">
                <msink:context xmlns:msink="http://schemas.microsoft.com/ink/2010/main" type="inkWord" rotatedBoundingBox="9659,6628 9542,5270 9960,5234 10077,6592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to</emma:literal>
                </emma:interpretation>
                <emma:interpretation id="interp2" emma:lang="en-US" emma:confidence="0">
                  <emma:literal>do</emma:literal>
                </emma:interpretation>
                <emma:interpretation id="interp3" emma:lang="en-US" emma:confidence="0">
                  <emma:literal>Do</emma:literal>
                </emma:interpretation>
                <emma:interpretation id="interp4" emma:lang="en-US" emma:confidence="0">
                  <emma:literal>oh</emma:literal>
                </emma:interpretation>
              </emma:one-of>
            </emma:emma>
          </inkml:annotationXML>
          <inkml:trace contextRef="#ctx0" brushRef="#br0">46 84 13029,'-17'-42'4902,"11"24"-387,6 18 258,0 0-2322,-16-25-903,16 25-516,0 0-515,-3 21-517,1 6 0,2 14 0,0 9 0,0 14 0,0 12 0,5 13 0,1 6 0,2 4 0,1 4 0,2 1 0,0-5 0,-1-5 0,3-8 0,1-13 0,-3-9 0,1-11 0,-3-12 0,0-11 0,-2-7 0,-7-23 0,9 24 0,-9-24 0,0 0 0,0 0 0,0 0-1807,0 0-2966,-12-22-258,-4-1-129,1-2-387</inkml:trace>
          <inkml:trace contextRef="#ctx0" brushRef="#br0" timeOffset="421.2007">-204 616 14190,'-43'-5'4644,"25"5"-129,0 4-129,-3 3-2967,16 18-774,-2-2-258,7 9-129,0 3-129,1 6-129,12-2 258,6-1-129,3-6 129,6 0 0,1-13 0,3-3 0,-4-12 129,2-4 1,-5-7-388,-2-11 0,-7-9 0,-3-7 0,-8-6 0,-5-1 0,0-7 0,-9 1 0,-7 5 0,-5 3 0,0 10 0,-11 2 0,10 17-4387,-12 6-515,4 8-258,-4 15-258</inkml:trace>
        </inkml:traceGroup>
      </inkml:traceGroup>
    </inkml:traceGroup>
    <inkml:traceGroup>
      <inkml:annotationXML>
        <emma:emma xmlns:emma="http://www.w3.org/2003/04/emma" version="1.0">
          <emma:interpretation id="{45EF94E8-725F-4B28-9E2C-F8946522A0C9}" emma:medium="tactile" emma:mode="ink">
            <msink:context xmlns:msink="http://schemas.microsoft.com/ink/2010/main" type="paragraph" rotatedBoundingBox="10770,8187 10043,3877 11325,3660 12052,7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D54551-1D89-474D-9536-715B27AADA5D}" emma:medium="tactile" emma:mode="ink">
              <msink:context xmlns:msink="http://schemas.microsoft.com/ink/2010/main" type="line" rotatedBoundingBox="10770,8187 10043,3877 11325,3660 12052,7971"/>
            </emma:interpretation>
          </emma:emma>
        </inkml:annotationXML>
        <inkml:traceGroup>
          <inkml:annotationXML>
            <emma:emma xmlns:emma="http://www.w3.org/2003/04/emma" version="1.0">
              <emma:interpretation id="{24D2D06A-222C-4709-B017-1690E8E954EA}" emma:medium="tactile" emma:mode="ink">
                <msink:context xmlns:msink="http://schemas.microsoft.com/ink/2010/main" type="inkWord" rotatedBoundingBox="10770,8187 10043,3877 11325,3660 12052,7971">
                  <msink:destinationLink direction="from" ref="{A5CFAF58-9DF0-4AA5-A402-47FCF569B371}"/>
                </msink:context>
              </emma:interpretation>
              <emma:one-of disjunction-type="recognition" id="oneOf1">
                <emma:interpretation id="interp5" emma:lang="en-US" emma:confidence="0">
                  <emma:literal>y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Y</emma:literal>
                </emma:interpretation>
                <emma:interpretation id="interp8" emma:lang="en-US" emma:confidence="0">
                  <emma:literal>l</emma:literal>
                </emma:interpretation>
                <emma:interpretation id="interp9" emma:lang="en-US" emma:confidence="0">
                  <emma:literal>!</emma:literal>
                </emma:interpretation>
              </emma:one-of>
            </emma:emma>
          </inkml:annotationXML>
          <inkml:trace contextRef="#ctx0" brushRef="#br0" timeOffset="-2886.0051">1711 1458 9804,'9'-20'4644,"-9"20"0,0 0-258,0 0-1419,0-19-1161,0 19-516,0 0-258,11 8-258,-11-8-258,9 33-129,-4-9 0,6 10-257,-2 5-130,3 11 0,-5 2 0,0 5 0,-3 0 0,-1 7 0,-3 0 0,4 5 0,-2-1 0,1-1 0,1-1 0,3-4 0,2-3 0,0-6 0,2-5 0,-3-5 0,3-7 0,-2-6 0,-2-3 0,0-4 0,0-2 0,-1-1 0,-3-3 0,1-1 0,-4-16 0,5 29 0,-5-29 0,4 21 0,-4-21 0,0 0 0,1 16 0,-1-16 0,0 0 0,0 0 0,0 0 0,6 22 0,-6-22 0,2 17 0,-2-17 0,3 20 0,-3-20 0,2 16 0,-2-16 0,0 0 0,0 0-4387,0 0-515,0 0-258,-21-21-258</inkml:trace>
          <inkml:trace contextRef="#ctx0" brushRef="#br0" timeOffset="-1918.8032">578 1346 8127,'0'0'4128,"0"0"258,0 0-387,11 0-1806,-11 0-258,34 3-645,-34-3-387,39 6-258,-21-5-129,5 5-129,-5-3-129,6 1 129,0-4-129,11 2 129,4-2-129,15 0 129,4-9-129,15 2 0,6-4 0,4 2 0,1-2 0,1 2-129,-3 1 129,-6 0-129,-8 1 129,-6 4-129,-12-3 1,-9 5-130,-7 1 0,-6 0 0,-6 0 0,-6 0 0,1 0-388,-17 0-902,25 0-3225,-25 0-387,0 0 258,0 0-645</inkml:trace>
          <inkml:trace contextRef="#ctx0" brushRef="#br0" timeOffset="-748.8013">769 1440 11739,'-11'-25'5031,"7"-7"-387,4 12 258,-5-12-1419,5 9-2064,-7-18-387,3-1-515,-10-15-517,2-5 0,-4-13 0,0-3 0,-4-10 0,2-2 0,-1-1 0,-1 4 0,6 3 0,0 4 0,1 7 0,4 6 0,2 6 0,2 8 0,1 1 0,1 9 0,1 3 0,2 8 0,0 5 0,0 7 0,0 1 0,0 19 0,0 0 0,0 0 0,0 0 0,20-6 0,-3 8 0,5 5 0,11 6 0,12-10 0,8 1 0,11-4 0,11 0 0,5 0 0,5-4 0,4 1 0,0-4 0,-7 3 0,-5 4 0,-12 0 0,-9 0 0,-14 4 0,-8-1 0,-13 1 0,-21-4 0,24 9 0,-24-9 0,0 0 0,0 0 0,17 3 0,-17-3 0,0 0 0,0 0 0,16 0 0,-16 0 0,0 0 0,6-16 0,-4-2 0,-2-7 0,0-3 0,-4-11 0,-3-11 0,-2-5 0,-4-11 0,-3-9 0,0-8 0,-5-6 0,0-11 0,-2-5 0,-2-5 0,2 2 0,-2 3 0,2 7 0,3 9 0,4 12 0,2 11 0,3 15 0,0 12 0,6 14 0,0 2 0,5 23 0,0 0-2323,0 0-2708,-4 18-258,4 17-129,4 8-129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6:57.8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2AF052-B9BA-45FF-8291-78D64E4700C3}" emma:medium="tactile" emma:mode="ink">
          <msink:context xmlns:msink="http://schemas.microsoft.com/ink/2010/main" type="inkDrawing" rotatedBoundingBox="7993,5925 9211,13785 8935,13827 7717,5968" semanticType="callout" shapeName="Other">
            <msink:sourceLink direction="with" ref="{E69637BB-ACF3-405B-9EE1-40C13E1698A5}"/>
            <msink:sourceLink direction="with" ref="{5209FB89-6C25-414F-A07B-DF3AA9C47DD0}"/>
          </msink:context>
        </emma:interpretation>
      </emma:emma>
    </inkml:annotationXML>
    <inkml:trace contextRef="#ctx0" brushRef="#br0">-2 0 8901,'-9'16'3999,"9"-16"258,0 41-258,7 0-2064,-7 0-645,16 23 0,-9-2-258,11 22-258,-6 1-129,8 16-129,-2 4 0,5 15-258,-6 4 129,7 20-129,-7 6 129,7 6-129,-7 2 129,3 6-129,-6-2 129,4 9-129,-6 3 129,4-3-129,-3 0-128,1 5-130,-2 0 0,5 12 0,0 10 0,5-1 0,3-5 0,3 1 0,4 0 0,4 10 0,1 4 0,2-6 0,0-8 0,2-2 0,-2-3 0,-1 10 0,-3-3 0,-1-4 0,-4-8 0,0-7 0,-5-3 0,2-3 0,-4 1 0,2-9 0,-2-13 0,4-8 0,0-11 0,1-7 0,0-11 0,1-16 0,3-16 0,-4-18 0,3-10 0,-10-22 0,11 0-2581,-9-17-2579,4-8-387,-9-9-258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6:56.97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69637BB-ACF3-405B-9EE1-40C13E1698A5}" emma:medium="tactile" emma:mode="ink">
          <msink:context xmlns:msink="http://schemas.microsoft.com/ink/2010/main" type="inkDrawing" rotatedBoundingBox="7888,6019 9759,5958 9762,6020 7890,6081" shapeName="Other">
            <msink:destinationLink direction="with" ref="{622AF052-B9BA-45FF-8291-78D64E4700C3}"/>
          </msink:context>
        </emma:interpretation>
      </emma:emma>
    </inkml:annotationXML>
    <inkml:trace contextRef="#ctx0" brushRef="#br0">134 80 3612,'-73'0'4515,"41"-4"-516,16 4 0,0 0-645,16 0-1032,0 0-516,0 0-516,34-5-516,-9 3-129,8 2-129,3 0 129,10 3-129,1-3-129,11 6 129,3-6-258,12 0 129,1 0-129,14 0 0,0 0-129,9-4 129,-3-3-129,2 4 0,-2-5 129,6 5-129,-4-4 129,0 1 0,-7-1-129,-2 4 0,-7-3 0,-9-1 0,-9 4 0,-14-1-129,-10 1 129,-12 1 0,-8-2-129,-18 4 0,16 0 0,-16 0-129,0 0-258,0 0-516,0 16-1032,0-16-2580,-19 22-387,3-10 0,-2 1-387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7:01.7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209FB89-6C25-414F-A07B-DF3AA9C47DD0}" emma:medium="tactile" emma:mode="ink">
          <msink:context xmlns:msink="http://schemas.microsoft.com/ink/2010/main" type="inkDrawing" rotatedBoundingBox="9122,13601 11363,13476 11365,13522 9124,13647" shapeName="Other">
            <msink:destinationLink direction="with" ref="{622AF052-B9BA-45FF-8291-78D64E4700C3}"/>
            <msink:destinationLink direction="with" ref="{CEE31335-2298-4C36-A2AB-00013E49F92E}"/>
          </msink:context>
        </emma:interpretation>
      </emma:emma>
    </inkml:annotationXML>
    <inkml:trace contextRef="#ctx0" brushRef="#br0">40 99 11610,'-17'0'4386,"17"0"-258,0 0 129,-25-2-2322,25 2-645,0 0-387,0 0-258,0 0-129,12 11 0,-12-11-129,39 9 0,-7-8 129,18 3 0,9-4-129,17 0-129,13 0-128,11-4-130,8-4 0,6-1 0,0 0 0,0-2 0,-2 0 0,-4 4 0,-10 2 0,-2 1 0,-9-1 0,-1 2 0,-6-3 0,-4 3 0,-3-1 0,-5-3 0,-6 2 0,-3-2 0,-9 1 0,-6 4 0,-8-1 0,-8 1 0,-8 2 0,-2 0 0,-18 0 0,24 0 0,-24 0 0,29 0 0,-11 0 0,-18 0 0,32 4 0,-32-4 0,32 0-3871,-32 0-1160,0 0 129,0 0-516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7:00.9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EE31335-2298-4C36-A2AB-00013E49F92E}" emma:medium="tactile" emma:mode="ink">
          <msink:context xmlns:msink="http://schemas.microsoft.com/ink/2010/main" type="inkDrawing" rotatedBoundingBox="11319,12766 11513,14093 11449,14102 11255,12776" semanticType="callout" shapeName="Other">
            <msink:sourceLink direction="with" ref="{5209FB89-6C25-414F-A07B-DF3AA9C47DD0}"/>
          </msink:context>
        </emma:interpretation>
      </emma:emma>
    </inkml:annotationXML>
    <inkml:trace contextRef="#ctx0" brushRef="#br0">53 94 11739,'-4'-48'4644,"-3"31"-258,7 17 129,-23-31-2193,23 31-645,0 0-387,0 0-387,-18 22-129,18 6-257,0 10-517,2 15 0,2 9 0,8 15 0,-1 5 0,5 10 0,0 4 0,3 2 0,-1-2 0,0-5 0,0-6 0,-2-5 0,-2-9 0,-3-8 0,-2-10 0,-4-10 0,2-4 0,-7-18 0,5 11 0,-5-32-4903,0 0-128,-21 9 0,21-9-258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47:36.02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9C43B3C-F9AF-4F46-A0D8-59E40CAE50E0}" emma:medium="tactile" emma:mode="ink">
          <msink:context xmlns:msink="http://schemas.microsoft.com/ink/2010/main" type="inkDrawing" rotatedBoundingBox="5981,4285 6030,3195 6097,3198 6049,4288" semanticType="callout" shapeName="Other"/>
        </emma:interpretation>
      </emma:emma>
    </inkml:annotationXML>
    <inkml:trace contextRef="#ctx0" brushRef="#br0">4189 3499 10449,'16'-5'4644,"-16"5"0,0 0-129,11-25-2064,-11 25-903,0 0-387,21-10-129,-21 10-258,7-22-129,-7 3 0,6 1-386,-6-12-259,0-4 0,0-9 0,0-5 0,-4-16 0,4-11 0,-3-1 0,3-10 0,0-6 0,0 5 0,5 3 0,2 8 0,-2 13 0,2 15 0,-3 11 0,0 10 0,-4 27 0,1-19 0,-1 19 0,0 0 0,0 30 0,-1-10-646,6 21-1934,-5-9-2580,3 10 387,-3-1-387,11 0-258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6:59.5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208510D-DA0F-4F5C-8038-8FFA5E0B5C4F}" emma:medium="tactile" emma:mode="ink">
          <msink:context xmlns:msink="http://schemas.microsoft.com/ink/2010/main" type="inkDrawing" rotatedBoundingBox="11882,12948 13104,12865 13107,12905 11885,12989" semanticType="underline" shapeName="Other">
            <msink:sourceLink direction="with" ref="{9231A240-07E6-4569-AD00-B605417D6749}"/>
            <msink:destinationLink direction="with" ref="{52076945-31A9-4EE0-ACB5-2A1BFCDC4BA6}"/>
          </msink:context>
        </emma:interpretation>
      </emma:emma>
    </inkml:annotationXML>
    <inkml:trace contextRef="#ctx0" brushRef="#br0">-10 111 13029,'-4'-16'4515,"4"16"-129,18-18 129,9 18-2838,-8-7-516,24 7-129,0-5-258,21 3-129,5-7-129,22 4-129,8-4-257,17 2-130,-2-2 0,1 0 0,-8 2 0,-11 2 0,-14 5 0,-27-6-388,-7 12-1676,-32-5-2580,-16-1-258,-21 9 0,-9-3-258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6:59.11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2076945-31A9-4EE0-ACB5-2A1BFCDC4BA6}" emma:medium="tactile" emma:mode="ink">
          <msink:context xmlns:msink="http://schemas.microsoft.com/ink/2010/main" type="inkDrawing" rotatedBoundingBox="12693,11693 12888,12866 12811,12878 12615,11706" semanticType="callout" shapeName="Other">
            <msink:sourceLink direction="with" ref="{D208510D-DA0F-4F5C-8038-8FFA5E0B5C4F}"/>
            <msink:sourceLink direction="with" ref="{F01A1B28-DCFD-432F-86E1-1FA91B1B2D48}"/>
          </msink:context>
        </emma:interpretation>
      </emma:emma>
    </inkml:annotationXML>
    <inkml:trace contextRef="#ctx0" brushRef="#br0">-3 93 10707,'7'-44'4515,"-3"26"129,-4 18-129,3-34-1677,-3 34-1032,0 0-516,0 0-258,0 0-387,0 0 0,0 0-515,4 28-130,-2 1 0,3 19 0,0 4 0,4 12 0,0 5 0,2 7 0,-2 4 0,0 4 0,1-2 0,1-9 0,0-2 0,-1-7 0,5-7 0,-1-7 0,-2-9 0,3-6 0,-5-6 0,1-6 0,-2-2 0,-4-5 0,0 0 0,-5-16 0,0 32-775,-17-23-3869,17-9-387,-31 23 129,12-12-387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7:00.3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7927788-F159-40B5-81DB-5F88252102C5}" emma:medium="tactile" emma:mode="ink">
          <msink:context xmlns:msink="http://schemas.microsoft.com/ink/2010/main" type="inkDrawing" rotatedBoundingBox="12295,12870 13487,15375 12976,15618 11785,13113" shapeName="Other"/>
        </emma:interpretation>
      </emma:emma>
    </inkml:annotationXML>
    <inkml:trace contextRef="#ctx0" brushRef="#br0">78 0 14190,'-30'17'4644,"19"1"-129,2 9 129,-9-4-3096,18 25-387,-7-4-258,7 17-129,2-1-386,14 8-388,-2 1 0,8-1 0,-1-2 0,4 0 0,-7-4 0,1-2 0,-6-5 0,-4 1 0,-4-10 0,-3-3 0,-2-4 0,0-7 0,0-6 0,0-4 0,0-5 0,0-17 0,10 20 0,-10-20 0,20 12 0,-20-12 0,30 9 0,-9-5 0,6 1 0,2-1 0,6-2 0,6-2 0,5 0 0,6 0 0,0-4 0,-1-1 0,-5-2 0,-3-1 0,-7 5 0,-8-1 0,-7 4 0,-5-1 0,-16 1 0,0 0 0,20 0 0,-20 0 0,0 0 0,0 0 0,0 0 0,0 0 0,0 0 0,0 0 0,18 10 0,-18-10 0,9 29 0,-2-6 0,-2 7 0,2 11 0,4 7 0,-2 7 0,0 11 0,1 5 0,-2 7 0,-1 4 0,0 2 0,2 1 0,-2 1 0,-2 1 0,2 0 0,-3 0 0,3-3 0,-2-2 0,1-6 0,-5-8 0,5-6 0,-6-16 0,5-1 0,-10-20-2839,5-25-2192,0 0-258,-25 0-129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7:03.6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B57CE2D-6AB3-4ED6-9641-13AAE1F1EA3D}" emma:medium="tactile" emma:mode="ink">
          <msink:context xmlns:msink="http://schemas.microsoft.com/ink/2010/main" type="inkDrawing" rotatedBoundingBox="7477,13534 9599,13451 9601,13512 7480,13594" shapeName="Other"/>
        </emma:interpretation>
      </emma:emma>
    </inkml:annotationXML>
    <inkml:trace contextRef="#ctx0" brushRef="#br0">0 58 12900,'0'0'4644,"0"0"-387,0 0-129,0 0-2709,9 16-516,7-16 0,14 7-258,6-6 0,21 3-258,9-4 129,24 0-129,19 0-129,21 0 129,8-9-129,17 0-128,5-1-130,7-1 0,-1 0 0,-6 2 0,-18-3 0,-14 6 0,-21 1 0,-18 2 0,-20 1 0,-21 2 0,-14 0 0,-34 0 0,16 0 0,-16 0 0,-18 3-517,-21-1-3869,11 7-387,-15-2-387,-3 6 0,-9-1-258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7:04.3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8BE215-FD4C-4E85-9772-449EB82C76C4}" emma:medium="tactile" emma:mode="ink">
          <msink:context xmlns:msink="http://schemas.microsoft.com/ink/2010/main" type="writingRegion" rotatedBoundingBox="6704,14083 13539,15449 13316,16566 6481,15201"/>
        </emma:interpretation>
      </emma:emma>
    </inkml:annotationXML>
    <inkml:traceGroup>
      <inkml:annotationXML>
        <emma:emma xmlns:emma="http://www.w3.org/2003/04/emma" version="1.0">
          <emma:interpretation id="{488A31FF-F080-46EE-9304-2A960594E719}" emma:medium="tactile" emma:mode="ink">
            <msink:context xmlns:msink="http://schemas.microsoft.com/ink/2010/main" type="paragraph" rotatedBoundingBox="6704,14083 13539,15449 13316,16566 6481,152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64A777-61A1-4B37-BEA7-C664065A6002}" emma:medium="tactile" emma:mode="ink">
              <msink:context xmlns:msink="http://schemas.microsoft.com/ink/2010/main" type="line" rotatedBoundingBox="6704,14083 13539,15449 13316,16566 6481,15201"/>
            </emma:interpretation>
          </emma:emma>
        </inkml:annotationXML>
        <inkml:traceGroup>
          <inkml:annotationXML>
            <emma:emma xmlns:emma="http://www.w3.org/2003/04/emma" version="1.0">
              <emma:interpretation id="{9BE6668A-02C6-49BC-8F1F-8E13DBC59E51}" emma:medium="tactile" emma:mode="ink">
                <msink:context xmlns:msink="http://schemas.microsoft.com/ink/2010/main" type="inkWord" rotatedBoundingBox="6704,14083 7526,14247 7303,15365 6481,15201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Q</emma:literal>
                </emma:interpretation>
                <emma:interpretation id="interp4" emma:lang="en-US" emma:confidence="0">
                  <emma:literal>a.</emma:literal>
                </emma:interpretation>
              </emma:one-of>
            </emma:emma>
          </inkml:annotationXML>
          <inkml:trace contextRef="#ctx0" brushRef="#br0">529 89 11610,'20'-43'4515,"-24"27"0,-22 5 0,-10-5-2193,-3 16-1290,-20 0-387,6 18-129,-9 3-258,6 11-129,1 6 0,9 4 0,5 5 0,7 2-129,11-2 129,11-1-129,10-3 129,5-4 129,17-5 0,16-2 0,10-9 129,16-2-129,9-10 129,13-4-128,0-7-259,3-2 0,-2-14 0,-8-3 0,-10-8 0,-12-7 0,-16-7 0,-10-3 0,-13-6 0,-9-2 0,-7 2 0,-7 2 0,-9 8 0,-5 6 0,-1 11 0,-5 15 0,-3 8 0,-2 24 0,0 8 0,-2 16 0,2 10 0,2 8 0,-2 7 0,9 5 0,2 1 0,12 1 0,5 0 0,4-2 0,11 0 0,5-7 0,11 8 0,-10-19-4645,8-1-644,-7-11 129,2-9-387</inkml:trace>
        </inkml:traceGroup>
        <inkml:traceGroup>
          <inkml:annotationXML>
            <emma:emma xmlns:emma="http://www.w3.org/2003/04/emma" version="1.0">
              <emma:interpretation id="{A3F23217-F9FA-41DF-B6E5-8D9693C7B77D}" emma:medium="tactile" emma:mode="ink">
                <msink:context xmlns:msink="http://schemas.microsoft.com/ink/2010/main" type="inkWord" rotatedBoundingBox="12187,15214 13533,15483 13391,16191 12045,15922"/>
              </emma:interpretation>
              <emma:one-of disjunction-type="recognition" id="oneOf1">
                <emma:interpretation id="interp5" emma:lang="en-US" emma:confidence="0">
                  <emma:literal>to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I,</emma:literal>
                </emma:interpretation>
                <emma:interpretation id="interp8" emma:lang="en-US" emma:confidence="0">
                  <emma:literal>Is</emma:literal>
                </emma:interpretation>
                <emma:interpretation id="interp9" emma:lang="en-US" emma:confidence="0">
                  <emma:literal>T,</emma:literal>
                </emma:interpretation>
              </emma:one-of>
            </emma:emma>
          </inkml:annotationXML>
          <inkml:trace contextRef="#ctx0" brushRef="#br0" timeOffset="-1934.4034">5526 1485 10965,'-23'-23'4644,"23"23"-258,-11-21 0,11 21-1161,0 0-1677,9 0-387,10-2-387,24 2 0,11 0-129,33 0-386,21-7-259,27-1 0,11-4 0,9-2 0,-2-4 0,-9 2 0,-18 0 0,-26 5 0,-27 4 0,-27 0 0,-21 7 0,-25 0-2194,-20 7-2579,-19 0-387,-5 6 129,-15-6-387</inkml:trace>
          <inkml:trace contextRef="#ctx0" brushRef="#br0" timeOffset="-1731.603">5955 1389 17415,'-41'16'4644,"41"-16"129,-27 28-387,7-8-3612,6 8-387,-4 4-387,-1 2-387,6 11-516,-10-11-2967,16 1-774,7-5 0,0-1-387,13-6-129</inkml:trace>
          <inkml:trace contextRef="#ctx0" brushRef="#br0" timeOffset="-1419.6025">6319 1626 18963,'16'-24'4773,"-16"24"129,0 0-773,0 0-4129,0 0 0,0 0 0,0 0-259,0 0-1160,41 0-1161,-25 0-645,25 6-129,-13-6 903,17 3 1032,-9-3 903,-3 0 774,1 6 903,-34-6 1161,30 3 1032,-30-3-258,-3 25-774,-24-9-774,4 16-645,-16 2-644,-7 1-905,5 6-3482,-20 4-516,-1-2 0,-9-4-516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7:06.9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E63A803-4891-4C21-A100-67A0D20C7AED}" emma:medium="tactile" emma:mode="ink">
          <msink:context xmlns:msink="http://schemas.microsoft.com/ink/2010/main" type="writingRegion" rotatedBoundingBox="10824,2934 13661,2934 13661,4118 10824,4118"/>
        </emma:interpretation>
      </emma:emma>
    </inkml:annotationXML>
    <inkml:traceGroup>
      <inkml:annotationXML>
        <emma:emma xmlns:emma="http://www.w3.org/2003/04/emma" version="1.0">
          <emma:interpretation id="{99D8D161-7B87-4AC7-90AD-716ED91D91CA}" emma:medium="tactile" emma:mode="ink">
            <msink:context xmlns:msink="http://schemas.microsoft.com/ink/2010/main" type="paragraph" rotatedBoundingBox="11544,2934 12163,2934 12163,3647 11544,36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D95C358-D1FB-4FB2-943D-FD91C8A22B5C}" emma:medium="tactile" emma:mode="ink">
              <msink:context xmlns:msink="http://schemas.microsoft.com/ink/2010/main" type="line" rotatedBoundingBox="11544,2934 12163,2934 12163,3647 11544,3647"/>
            </emma:interpretation>
          </emma:emma>
        </inkml:annotationXML>
        <inkml:traceGroup>
          <inkml:annotationXML>
            <emma:emma xmlns:emma="http://www.w3.org/2003/04/emma" version="1.0">
              <emma:interpretation id="{E10FDB7F-C184-44A7-8FAA-03F7854885F0}" emma:medium="tactile" emma:mode="ink">
                <msink:context xmlns:msink="http://schemas.microsoft.com/ink/2010/main" type="inkWord" rotatedBoundingBox="11544,2934 12163,2934 12163,3647 11544,3647"/>
              </emma:interpretation>
              <emma:one-of disjunction-type="recognition" id="oneOf0">
                <emma:interpretation id="interp0" emma:lang="en-US" emma:confidence="1">
                  <emma:literal>v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U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0 242 15093,'13'-51'5160,"-1"35"0,-12 16-387,32-11-2451,-16 11-2063,18 21-259,-4 6 0,8 12 0,1 6 0,2 6 0,-4 6 0,2 4 0,-5-8 0,-2 0 0,-5-8 0,-2-10 0,-4-6 0,-3-15 0,-2-12 0,-16-2 0,28-34 0,-15-5 0,-1-11 0,1-10 0,1-12 0,-4-6 0,-1-4 0,-1 4 0,-3 7 0,-5 7 0,3 18 0,-3 7 0,0 39-4129,0 0-1160,-3 14 0,-2 21-387</inkml:trace>
        </inkml:traceGroup>
      </inkml:traceGroup>
    </inkml:traceGroup>
    <inkml:traceGroup>
      <inkml:annotationXML>
        <emma:emma xmlns:emma="http://www.w3.org/2003/04/emma" version="1.0">
          <emma:interpretation id="{2BA05B4C-D5E5-4AA1-A61C-26FD94B4FBCB}" emma:medium="tactile" emma:mode="ink">
            <msink:context xmlns:msink="http://schemas.microsoft.com/ink/2010/main" type="paragraph" rotatedBoundingBox="10824,3462 13661,3462 13661,4118 10824,41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72217B-81E0-4AF6-91A2-EFE37FA5041C}" emma:medium="tactile" emma:mode="ink">
              <msink:context xmlns:msink="http://schemas.microsoft.com/ink/2010/main" type="inkBullet" rotatedBoundingBox="10824,3643 11607,3643 11607,3730 10824,3730"/>
            </emma:interpretation>
            <emma:one-of disjunction-type="recognition" id="oneOf1">
              <emma:interpretation id="interp5" emma:lang="en-US" emma:confidence="0">
                <emma:literal>-</emma:literal>
              </emma:interpretation>
            </emma:one-of>
          </emma:emma>
        </inkml:annotationXML>
        <inkml:trace contextRef="#ctx0" brushRef="#br0" timeOffset="-374.4006">-631 779 12771,'-36'-12'4902,"20"7"-387,0-1 258,16 6-2451,-21-5-903,21 5-516,0 0-129,0 0-386,0 0-388,0 0 0,30-7 0,11 5 0,7-7 0,16 2 0,4-2 0,12 2 0,0 0 0,2 3 0,-11-1 0,-5 3 0,-15 2 0,-12 0 0,-7 0 0,-32 0 0,31 11-259,-31-11-4514,-16 0-387,-6 0 0,4-5-258</inkml:trace>
      </inkml:traceGroup>
      <inkml:traceGroup>
        <inkml:annotationXML>
          <emma:emma xmlns:emma="http://www.w3.org/2003/04/emma" version="1.0">
            <emma:interpretation id="{4B40C525-2694-47D3-B138-459D23F09817}" emma:medium="tactile" emma:mode="ink">
              <msink:context xmlns:msink="http://schemas.microsoft.com/ink/2010/main" type="line" rotatedBoundingBox="12304,3462 13661,3462 13661,4118 12304,4118"/>
            </emma:interpretation>
          </emma:emma>
        </inkml:annotationXML>
        <inkml:traceGroup>
          <inkml:annotationXML>
            <emma:emma xmlns:emma="http://www.w3.org/2003/04/emma" version="1.0">
              <emma:interpretation id="{52CB2F92-621D-4D1F-8299-77D481C78B41}" emma:medium="tactile" emma:mode="ink">
                <msink:context xmlns:msink="http://schemas.microsoft.com/ink/2010/main" type="inkWord" rotatedBoundingBox="12304,3462 13661,3462 13661,4118 12304,4118"/>
              </emma:interpretation>
              <emma:one-of disjunction-type="recognition" id="oneOf2">
                <emma:interpretation id="interp6" emma:lang="en-US" emma:confidence="0">
                  <emma:literal>DD</emma:literal>
                </emma:interpretation>
                <emma:interpretation id="interp7" emma:lang="en-US" emma:confidence="0">
                  <emma:literal>Drs</emma:literal>
                </emma:interpretation>
                <emma:interpretation id="interp8" emma:lang="en-US" emma:confidence="0">
                  <emma:literal>D</emma:literal>
                </emma:interpretation>
                <emma:interpretation id="interp9" emma:lang="en-US" emma:confidence="0">
                  <emma:literal>DTD</emma:literal>
                </emma:interpretation>
                <emma:interpretation id="interp10" emma:lang="en-US" emma:confidence="0">
                  <emma:literal>DID</emma:literal>
                </emma:interpretation>
              </emma:one-of>
            </emma:emma>
          </inkml:annotationXML>
          <inkml:trace contextRef="#ctx0" brushRef="#br0" timeOffset="499.2008">760 548 13029,'34'43'5418,"-24"-24"-258,8 8-129,-7-9-902,8 23-4129,-8-2 0,2 9 0,-5-4 0,0 1 0,-3-1 0,-3-10 0,1 2 0,-3-36-388,0 34-1418,-9-43-1806,8-7-1161,-14-18 1032,14 2 645,-23-20 1161,16 2 903,-10-1 1032,-2-10 1161,15 22 1935,-4 0 903,9 14-516,-2-7-645,20 29-903,-18 3-645,55-9-258,-18 9-258,19 7-129,1 5-515,8 8-130,-2-1 0,2 6 0,-8 0 0,-7 2 0,-11-2 0,-12 2 0,-18-1 0,-9 1 0,-16-4 0,-18 4 0,-9-4 0,-8 2 0,-10 1 0,-6-2 0,1 4 0,-9-14 0,22 11-3871,-9-9-1031,12 0-129,5-9-387</inkml:trace>
          <inkml:trace contextRef="#ctx0" brushRef="#br0" timeOffset="982.8017">1674 623 18318,'27'-13'5160,"-9"-1"-129,-18 14-773,0 0-4258,0 23 0,0 0 0,0 4 0,0 12 0,0 6 0,0 3 0,0 0 0,1-5 0,7-4 0,-7-9 0,6-9 0,-7-21 0,0 0 0,0-30-517,0-2-773,-12-25 0,1 7 129,-17-16 129,7 11 258,-4 0 387,0 11 258,9 12 516,0 0 258,16 32 387,1-18-129,30 21 129,-1 5 0,20 13-129,3 0-257,9 13-646,1 2 0,1 4 0,-7 3 0,-6 0 0,-12-2 0,-12 3 0,-20-5 0,-9 2 0,-26-3 0,-17-3 0,-8 6 0,-29-9-2581,8 4-2321,-12-6-387,3 0-258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1:07:05.74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5CFAF58-9DF0-4AA5-A402-47FCF569B371}" emma:medium="tactile" emma:mode="ink">
          <msink:context xmlns:msink="http://schemas.microsoft.com/ink/2010/main" type="inkDrawing" rotatedBoundingBox="11638,7126 14815,7150 14812,7536 11635,7512" semanticType="callout" shapeName="Other">
            <msink:sourceLink direction="to" ref="{F01A1B28-DCFD-432F-86E1-1FA91B1B2D48}"/>
            <msink:sourceLink direction="from" ref="{24D2D06A-222C-4709-B017-1690E8E954EA}"/>
          </msink:context>
        </emma:interpretation>
      </emma:emma>
    </inkml:annotationXML>
    <inkml:trace contextRef="#ctx0" brushRef="#br0">-17 172 6837,'0'0'4386,"0"0"0,-16-14-129,16 14-903,0 0-1290,0 0-645,28 0-387,-8-2-387,23 2-129,5 0-258,19 0 0,13 0-129,22 0 129,15 0-129,27 0 0,16-5 0,18-3 129,12 1-129,15 0 0,8-2 0,4 2 0,-7-2 0,-18 2 0,-19-3-129,-20 3 129,-23-2 0,-29 2 0,-28-2 129,-23 2-129,-20-3 129,-30 10 0,16-15-129,-16 15 1,-14-16-130,14 16 0,-30-8 0,14 8 0,0 0 0,16 0 0,-27 28 0,18-1 0,0 3-130,6 5 130,1 9-129,2-3 129,3 2-129,10-4 129,6-6 0,5-5 0,4-7 0,8-6 129,1-14 0,2-1 1,0-10-130,-1-6 0,-6-13 0,-4 1 0,-10-9 0,-9 0 0,-9 0 0,-11-1 0,-10 13 0,-18-7-2323,-1 16-2450,-8 0-258,-1 8 0,-3 0-645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" units="cm"/>
          <inkml:channel name="Y" type="integer" max="1632" units="cm"/>
        </inkml:traceFormat>
        <inkml:channelProperties>
          <inkml:channelProperty channel="X" name="resolution" value="99.99233" units="1/cm"/>
          <inkml:channelProperty channel="Y" name="resolution" value="99.99999" units="1/cm"/>
        </inkml:channelProperties>
      </inkml:inkSource>
      <inkml:timestamp xml:id="ts0" timeString="2011-10-07T01:08:59.8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3755ADF-8BD5-4E16-8E39-0B3EED3F5C48}" emma:medium="tactile" emma:mode="ink">
          <msink:context xmlns:msink="http://schemas.microsoft.com/ink/2010/main" type="writingRegion" rotatedBoundingBox="993,9201 1008,9201 1008,9216 993,9216"/>
        </emma:interpretation>
      </emma:emma>
    </inkml:annotationXML>
    <inkml:traceGroup>
      <inkml:annotationXML>
        <emma:emma xmlns:emma="http://www.w3.org/2003/04/emma" version="1.0">
          <emma:interpretation id="{8092AE9F-E5FE-4123-A9DF-F2E9A7A1880D}" emma:medium="tactile" emma:mode="ink">
            <msink:context xmlns:msink="http://schemas.microsoft.com/ink/2010/main" type="paragraph" rotatedBoundingBox="993,9201 1008,9201 1008,9216 993,92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8EE157-768D-46E5-BC5A-F131A6442899}" emma:medium="tactile" emma:mode="ink">
              <msink:context xmlns:msink="http://schemas.microsoft.com/ink/2010/main" type="line" rotatedBoundingBox="993,9201 1008,9201 1008,9216 993,9216"/>
            </emma:interpretation>
          </emma:emma>
        </inkml:annotationXML>
        <inkml:traceGroup>
          <inkml:annotationXML>
            <emma:emma xmlns:emma="http://www.w3.org/2003/04/emma" version="1.0">
              <emma:interpretation id="{23069664-6455-4A82-9DC9-872AAD773C52}" emma:medium="tactile" emma:mode="ink">
                <msink:context xmlns:msink="http://schemas.microsoft.com/ink/2010/main" type="inkWord" rotatedBoundingBox="993,9201 1008,9201 1008,9216 993,9216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0:47:53.1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16CF573-7FAD-4132-BDBE-193E511E5B41}" emma:medium="tactile" emma:mode="ink">
          <msink:context xmlns:msink="http://schemas.microsoft.com/ink/2010/main" type="writingRegion" rotatedBoundingBox="2195,5502 5429,5502 5429,6267 2195,6267"/>
        </emma:interpretation>
      </emma:emma>
    </inkml:annotationXML>
    <inkml:traceGroup>
      <inkml:annotationXML>
        <emma:emma xmlns:emma="http://www.w3.org/2003/04/emma" version="1.0">
          <emma:interpretation id="{7F7DA2D8-13C4-4BC5-81F4-9149836325EA}" emma:medium="tactile" emma:mode="ink">
            <msink:context xmlns:msink="http://schemas.microsoft.com/ink/2010/main" type="paragraph" rotatedBoundingBox="2195,5502 5429,5502 5429,6267 2195,62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A359F5-038F-4C41-948C-E746D40BD217}" emma:medium="tactile" emma:mode="ink">
              <msink:context xmlns:msink="http://schemas.microsoft.com/ink/2010/main" type="line" rotatedBoundingBox="2195,5502 5429,5502 5429,6267 2195,6267"/>
            </emma:interpretation>
          </emma:emma>
        </inkml:annotationXML>
        <inkml:traceGroup>
          <inkml:annotationXML>
            <emma:emma xmlns:emma="http://www.w3.org/2003/04/emma" version="1.0">
              <emma:interpretation id="{B1C8109B-4F3D-4252-80CD-D3A47B59FD39}" emma:medium="tactile" emma:mode="ink">
                <msink:context xmlns:msink="http://schemas.microsoft.com/ink/2010/main" type="inkWord" rotatedBoundingBox="2195,5502 5429,5502 5429,6267 2195,6267">
                  <msink:destinationLink direction="with" ref="{667964C0-3FE5-4932-84FB-4E7BA6197395}"/>
                  <msink:destinationLink direction="with" ref="{DC2AF140-6349-41E7-A6C9-E02375B9A270}"/>
                  <msink:destinationLink direction="with" ref="{C62A07D0-1760-42A7-91EF-C8C545A980D5}"/>
                </msink:context>
              </emma:interpretation>
              <emma:one-of disjunction-type="recognition" id="oneOf0">
                <emma:interpretation id="interp0" emma:lang="en-US" emma:confidence="0">
                  <emma:literal>☹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€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}</emma:literal>
                </emma:interpretation>
              </emma:one-of>
            </emma:emma>
          </inkml:annotationXML>
          <inkml:trace contextRef="#ctx0" brushRef="#br0">592 4866 8514,'-42'1'4257,"31"22"-129,-12 1-387,9 4-903,3 15-2064,-7 1-129,9 8-258,-3-2-129,7 3-129,-4-1 129,5-4-258,-1-6 129,1-4 129,-1-6-129,1-7 0,1-8 129,3-17 0,0 0 0,0 0 129,-11-23 129,11-5 0,0-17-129,13-5 129,-1-12-129,9-2 0,4-9-129,6 4 0,-1 3-129,4 7 129,-4 6 0,-4 10 0,-6 10 129,1 9-129,-12 7 1,-9 17-259,0 0 0,16-13 0,-16 13 0,0 0 0,15 20 0,-7-1 0,3 6 0,5 5 0,0 4 0,2 5 0,0 2 0,1 6 0,-1 1 0,2 1 0,-1 1 0,-1 0 0,0 2 0,0-3 0,-2-2 0,0-5 0,-4-6 0,-3-6 0,-2-7 0,-3-5 0,-4-18 0,1 16 0,-1-16-130,-9-4-2063,9 4-2580,-16-33-387,0 13 0,-7-8 0</inkml:trace>
          <inkml:trace contextRef="#ctx0" brushRef="#br0" timeOffset="140.4002">555 5159 10965,'-46'-11'3999,"46"11"129,0 0-774,11-8-4257,40 8-2193,6-13-645,28 2-516,4-22-129</inkml:trace>
          <inkml:trace contextRef="#ctx0" brushRef="#br0" timeOffset="-20326.8357">1537 4850 6966,'0'0'3741,"0"0"0,0 0-258,0 0-1419,0 0-1032,0 0-129,0 0-129,0 0 0,0 0-129,0 0 0,21 8 0,8 1 129,3-5-258,19 5 0,10-7 0,17 5-129,8-7-129,13 3 0,8-3 0,8 0 0,5-2-129,6-3 129,2-2-129,7 2 129,-3-1-129,-2 1 0,-8 1 0,-10 1 0,-8 3 0,-17 0-129,-20 0 0,-15 0 129,-13 3-129,-12 1 0,-8 0 0,-19-4 129,20 3 0,-20-3-129,0 0 0,0 0 0,0 0 129,0 0-129,0 0 0,0 0 0,0 0 0,0 0 0,0 0 0,0 0 129,0 0-129,0 0 129,0 0-129,0 0 0,0 0 0,0 0 0,0 0-129,0 0 0,0 0-258,0 0-774,0 0-3096,0 16-516,0-16 258,-20 13-516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17EAE-5501-4FC0-9F4C-4EEC4F38250F}" type="datetimeFigureOut">
              <a:rPr lang="en-IN" smtClean="0"/>
              <a:t>22-05-2014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DB7F3-B84A-44ED-B835-280D12F46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9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22-05-2014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2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22-05-2014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5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22-05-2014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22-05-2014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22-05-2014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22-05-2014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22-05-2014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22-05-2014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4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22-05-2014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2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22-05-2014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22-05-2014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0E7A-ED1C-4B08-932D-C03B9D13C50F}" type="datetimeFigureOut">
              <a:rPr lang="en-IN" smtClean="0"/>
              <a:t>22-05-2014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emf"/><Relationship Id="rId18" Type="http://schemas.openxmlformats.org/officeDocument/2006/relationships/customXml" Target="../ink/ink12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9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8.emf"/><Relationship Id="rId24" Type="http://schemas.openxmlformats.org/officeDocument/2006/relationships/customXml" Target="../ink/ink15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10" Type="http://schemas.openxmlformats.org/officeDocument/2006/relationships/customXml" Target="../ink/ink8.xml"/><Relationship Id="rId19" Type="http://schemas.openxmlformats.org/officeDocument/2006/relationships/image" Target="../media/image12.emf"/><Relationship Id="rId4" Type="http://schemas.openxmlformats.org/officeDocument/2006/relationships/customXml" Target="../ink/ink5.xml"/><Relationship Id="rId9" Type="http://schemas.openxmlformats.org/officeDocument/2006/relationships/image" Target="../media/image7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.xml"/><Relationship Id="rId21" Type="http://schemas.openxmlformats.org/officeDocument/2006/relationships/image" Target="../media/image25.emf"/><Relationship Id="rId42" Type="http://schemas.openxmlformats.org/officeDocument/2006/relationships/customXml" Target="../ink/ink36.xml"/><Relationship Id="rId47" Type="http://schemas.openxmlformats.org/officeDocument/2006/relationships/image" Target="../media/image38.emf"/><Relationship Id="rId63" Type="http://schemas.openxmlformats.org/officeDocument/2006/relationships/image" Target="../media/image46.emf"/><Relationship Id="rId68" Type="http://schemas.openxmlformats.org/officeDocument/2006/relationships/customXml" Target="../ink/ink49.xml"/><Relationship Id="rId84" Type="http://schemas.openxmlformats.org/officeDocument/2006/relationships/customXml" Target="../ink/ink57.xml"/><Relationship Id="rId89" Type="http://schemas.openxmlformats.org/officeDocument/2006/relationships/image" Target="../media/image59.emf"/><Relationship Id="rId112" Type="http://schemas.openxmlformats.org/officeDocument/2006/relationships/customXml" Target="../ink/ink71.xml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9" Type="http://schemas.openxmlformats.org/officeDocument/2006/relationships/image" Target="../media/image29.emf"/><Relationship Id="rId107" Type="http://schemas.openxmlformats.org/officeDocument/2006/relationships/image" Target="../media/image68.emf"/><Relationship Id="rId11" Type="http://schemas.openxmlformats.org/officeDocument/2006/relationships/image" Target="../media/image20.emf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33.emf"/><Relationship Id="rId40" Type="http://schemas.openxmlformats.org/officeDocument/2006/relationships/customXml" Target="../ink/ink35.xml"/><Relationship Id="rId45" Type="http://schemas.openxmlformats.org/officeDocument/2006/relationships/image" Target="../media/image37.emf"/><Relationship Id="rId53" Type="http://schemas.openxmlformats.org/officeDocument/2006/relationships/image" Target="../media/image41.emf"/><Relationship Id="rId58" Type="http://schemas.openxmlformats.org/officeDocument/2006/relationships/customXml" Target="../ink/ink44.xml"/><Relationship Id="rId66" Type="http://schemas.openxmlformats.org/officeDocument/2006/relationships/customXml" Target="../ink/ink48.xml"/><Relationship Id="rId74" Type="http://schemas.openxmlformats.org/officeDocument/2006/relationships/customXml" Target="../ink/ink52.xml"/><Relationship Id="rId79" Type="http://schemas.openxmlformats.org/officeDocument/2006/relationships/image" Target="../media/image54.emf"/><Relationship Id="rId87" Type="http://schemas.openxmlformats.org/officeDocument/2006/relationships/image" Target="../media/image58.emf"/><Relationship Id="rId102" Type="http://schemas.openxmlformats.org/officeDocument/2006/relationships/customXml" Target="../ink/ink66.xml"/><Relationship Id="rId110" Type="http://schemas.openxmlformats.org/officeDocument/2006/relationships/customXml" Target="../ink/ink70.xml"/><Relationship Id="rId5" Type="http://schemas.openxmlformats.org/officeDocument/2006/relationships/image" Target="../media/image17.emf"/><Relationship Id="rId61" Type="http://schemas.openxmlformats.org/officeDocument/2006/relationships/image" Target="../media/image45.emf"/><Relationship Id="rId82" Type="http://schemas.openxmlformats.org/officeDocument/2006/relationships/customXml" Target="../ink/ink56.xml"/><Relationship Id="rId90" Type="http://schemas.openxmlformats.org/officeDocument/2006/relationships/customXml" Target="../ink/ink60.xml"/><Relationship Id="rId95" Type="http://schemas.openxmlformats.org/officeDocument/2006/relationships/image" Target="../media/image62.emf"/><Relationship Id="rId19" Type="http://schemas.openxmlformats.org/officeDocument/2006/relationships/image" Target="../media/image24.emf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8.emf"/><Relationship Id="rId30" Type="http://schemas.openxmlformats.org/officeDocument/2006/relationships/customXml" Target="../ink/ink30.xml"/><Relationship Id="rId35" Type="http://schemas.openxmlformats.org/officeDocument/2006/relationships/image" Target="../media/image32.emf"/><Relationship Id="rId43" Type="http://schemas.openxmlformats.org/officeDocument/2006/relationships/image" Target="../media/image36.emf"/><Relationship Id="rId48" Type="http://schemas.openxmlformats.org/officeDocument/2006/relationships/customXml" Target="../ink/ink39.xml"/><Relationship Id="rId56" Type="http://schemas.openxmlformats.org/officeDocument/2006/relationships/customXml" Target="../ink/ink43.xml"/><Relationship Id="rId64" Type="http://schemas.openxmlformats.org/officeDocument/2006/relationships/customXml" Target="../ink/ink47.xml"/><Relationship Id="rId69" Type="http://schemas.openxmlformats.org/officeDocument/2006/relationships/image" Target="../media/image49.emf"/><Relationship Id="rId77" Type="http://schemas.openxmlformats.org/officeDocument/2006/relationships/image" Target="../media/image53.emf"/><Relationship Id="rId100" Type="http://schemas.openxmlformats.org/officeDocument/2006/relationships/customXml" Target="../ink/ink65.xml"/><Relationship Id="rId105" Type="http://schemas.openxmlformats.org/officeDocument/2006/relationships/image" Target="../media/image67.emf"/><Relationship Id="rId113" Type="http://schemas.openxmlformats.org/officeDocument/2006/relationships/image" Target="../media/image71.emf"/><Relationship Id="rId8" Type="http://schemas.openxmlformats.org/officeDocument/2006/relationships/customXml" Target="../ink/ink19.xml"/><Relationship Id="rId51" Type="http://schemas.openxmlformats.org/officeDocument/2006/relationships/image" Target="../media/image40.emf"/><Relationship Id="rId72" Type="http://schemas.openxmlformats.org/officeDocument/2006/relationships/customXml" Target="../ink/ink51.xml"/><Relationship Id="rId80" Type="http://schemas.openxmlformats.org/officeDocument/2006/relationships/customXml" Target="../ink/ink55.xml"/><Relationship Id="rId85" Type="http://schemas.openxmlformats.org/officeDocument/2006/relationships/image" Target="../media/image57.emf"/><Relationship Id="rId93" Type="http://schemas.openxmlformats.org/officeDocument/2006/relationships/image" Target="../media/image61.emf"/><Relationship Id="rId98" Type="http://schemas.openxmlformats.org/officeDocument/2006/relationships/customXml" Target="../ink/ink64.xml"/><Relationship Id="rId3" Type="http://schemas.openxmlformats.org/officeDocument/2006/relationships/image" Target="../media/image16.emf"/><Relationship Id="rId12" Type="http://schemas.openxmlformats.org/officeDocument/2006/relationships/customXml" Target="../ink/ink21.xml"/><Relationship Id="rId17" Type="http://schemas.openxmlformats.org/officeDocument/2006/relationships/image" Target="../media/image23.emf"/><Relationship Id="rId25" Type="http://schemas.openxmlformats.org/officeDocument/2006/relationships/image" Target="../media/image27.emf"/><Relationship Id="rId33" Type="http://schemas.openxmlformats.org/officeDocument/2006/relationships/image" Target="../media/image31.emf"/><Relationship Id="rId38" Type="http://schemas.openxmlformats.org/officeDocument/2006/relationships/customXml" Target="../ink/ink34.xml"/><Relationship Id="rId46" Type="http://schemas.openxmlformats.org/officeDocument/2006/relationships/customXml" Target="../ink/ink38.xml"/><Relationship Id="rId59" Type="http://schemas.openxmlformats.org/officeDocument/2006/relationships/image" Target="../media/image44.emf"/><Relationship Id="rId67" Type="http://schemas.openxmlformats.org/officeDocument/2006/relationships/image" Target="../media/image48.emf"/><Relationship Id="rId103" Type="http://schemas.openxmlformats.org/officeDocument/2006/relationships/image" Target="../media/image66.emf"/><Relationship Id="rId108" Type="http://schemas.openxmlformats.org/officeDocument/2006/relationships/customXml" Target="../ink/ink69.xml"/><Relationship Id="rId20" Type="http://schemas.openxmlformats.org/officeDocument/2006/relationships/customXml" Target="../ink/ink25.xml"/><Relationship Id="rId41" Type="http://schemas.openxmlformats.org/officeDocument/2006/relationships/image" Target="../media/image35.emf"/><Relationship Id="rId54" Type="http://schemas.openxmlformats.org/officeDocument/2006/relationships/customXml" Target="../ink/ink42.xml"/><Relationship Id="rId62" Type="http://schemas.openxmlformats.org/officeDocument/2006/relationships/customXml" Target="../ink/ink46.xml"/><Relationship Id="rId70" Type="http://schemas.openxmlformats.org/officeDocument/2006/relationships/customXml" Target="../ink/ink50.xml"/><Relationship Id="rId75" Type="http://schemas.openxmlformats.org/officeDocument/2006/relationships/image" Target="../media/image52.emf"/><Relationship Id="rId83" Type="http://schemas.openxmlformats.org/officeDocument/2006/relationships/image" Target="../media/image56.emf"/><Relationship Id="rId88" Type="http://schemas.openxmlformats.org/officeDocument/2006/relationships/customXml" Target="../ink/ink59.xml"/><Relationship Id="rId91" Type="http://schemas.openxmlformats.org/officeDocument/2006/relationships/image" Target="../media/image60.emf"/><Relationship Id="rId96" Type="http://schemas.openxmlformats.org/officeDocument/2006/relationships/customXml" Target="../ink/ink63.xml"/><Relationship Id="rId111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49" Type="http://schemas.openxmlformats.org/officeDocument/2006/relationships/image" Target="../media/image39.emf"/><Relationship Id="rId57" Type="http://schemas.openxmlformats.org/officeDocument/2006/relationships/image" Target="../media/image43.emf"/><Relationship Id="rId106" Type="http://schemas.openxmlformats.org/officeDocument/2006/relationships/customXml" Target="../ink/ink68.xml"/><Relationship Id="rId10" Type="http://schemas.openxmlformats.org/officeDocument/2006/relationships/customXml" Target="../ink/ink20.xml"/><Relationship Id="rId31" Type="http://schemas.openxmlformats.org/officeDocument/2006/relationships/image" Target="../media/image30.emf"/><Relationship Id="rId44" Type="http://schemas.openxmlformats.org/officeDocument/2006/relationships/customXml" Target="../ink/ink37.xml"/><Relationship Id="rId52" Type="http://schemas.openxmlformats.org/officeDocument/2006/relationships/customXml" Target="../ink/ink41.xml"/><Relationship Id="rId60" Type="http://schemas.openxmlformats.org/officeDocument/2006/relationships/customXml" Target="../ink/ink45.xml"/><Relationship Id="rId65" Type="http://schemas.openxmlformats.org/officeDocument/2006/relationships/image" Target="../media/image47.emf"/><Relationship Id="rId73" Type="http://schemas.openxmlformats.org/officeDocument/2006/relationships/image" Target="../media/image51.emf"/><Relationship Id="rId78" Type="http://schemas.openxmlformats.org/officeDocument/2006/relationships/customXml" Target="../ink/ink54.xml"/><Relationship Id="rId81" Type="http://schemas.openxmlformats.org/officeDocument/2006/relationships/image" Target="../media/image55.emf"/><Relationship Id="rId86" Type="http://schemas.openxmlformats.org/officeDocument/2006/relationships/customXml" Target="../ink/ink58.xml"/><Relationship Id="rId94" Type="http://schemas.openxmlformats.org/officeDocument/2006/relationships/customXml" Target="../ink/ink62.xml"/><Relationship Id="rId99" Type="http://schemas.openxmlformats.org/officeDocument/2006/relationships/image" Target="../media/image64.emf"/><Relationship Id="rId101" Type="http://schemas.openxmlformats.org/officeDocument/2006/relationships/image" Target="../media/image65.emf"/><Relationship Id="rId4" Type="http://schemas.openxmlformats.org/officeDocument/2006/relationships/customXml" Target="../ink/ink17.xml"/><Relationship Id="rId9" Type="http://schemas.openxmlformats.org/officeDocument/2006/relationships/image" Target="../media/image19.emf"/><Relationship Id="rId13" Type="http://schemas.openxmlformats.org/officeDocument/2006/relationships/image" Target="../media/image21.emf"/><Relationship Id="rId18" Type="http://schemas.openxmlformats.org/officeDocument/2006/relationships/customXml" Target="../ink/ink24.xml"/><Relationship Id="rId39" Type="http://schemas.openxmlformats.org/officeDocument/2006/relationships/image" Target="../media/image34.emf"/><Relationship Id="rId109" Type="http://schemas.openxmlformats.org/officeDocument/2006/relationships/image" Target="../media/image69.emf"/><Relationship Id="rId34" Type="http://schemas.openxmlformats.org/officeDocument/2006/relationships/customXml" Target="../ink/ink32.xml"/><Relationship Id="rId50" Type="http://schemas.openxmlformats.org/officeDocument/2006/relationships/customXml" Target="../ink/ink40.xml"/><Relationship Id="rId55" Type="http://schemas.openxmlformats.org/officeDocument/2006/relationships/image" Target="../media/image42.emf"/><Relationship Id="rId76" Type="http://schemas.openxmlformats.org/officeDocument/2006/relationships/customXml" Target="../ink/ink53.xml"/><Relationship Id="rId97" Type="http://schemas.openxmlformats.org/officeDocument/2006/relationships/image" Target="../media/image63.emf"/><Relationship Id="rId104" Type="http://schemas.openxmlformats.org/officeDocument/2006/relationships/customXml" Target="../ink/ink67.xml"/><Relationship Id="rId7" Type="http://schemas.openxmlformats.org/officeDocument/2006/relationships/image" Target="../media/image18.emf"/><Relationship Id="rId71" Type="http://schemas.openxmlformats.org/officeDocument/2006/relationships/image" Target="../media/image50.emf"/><Relationship Id="rId92" Type="http://schemas.openxmlformats.org/officeDocument/2006/relationships/customXml" Target="../ink/ink6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13" Type="http://schemas.openxmlformats.org/officeDocument/2006/relationships/image" Target="../media/image77.emf"/><Relationship Id="rId18" Type="http://schemas.openxmlformats.org/officeDocument/2006/relationships/customXml" Target="../ink/ink80.xml"/><Relationship Id="rId26" Type="http://schemas.openxmlformats.org/officeDocument/2006/relationships/customXml" Target="../ink/ink84.xml"/><Relationship Id="rId3" Type="http://schemas.openxmlformats.org/officeDocument/2006/relationships/image" Target="../media/image72.emf"/><Relationship Id="rId21" Type="http://schemas.openxmlformats.org/officeDocument/2006/relationships/image" Target="../media/image81.emf"/><Relationship Id="rId7" Type="http://schemas.openxmlformats.org/officeDocument/2006/relationships/image" Target="../media/image74.emf"/><Relationship Id="rId12" Type="http://schemas.openxmlformats.org/officeDocument/2006/relationships/customXml" Target="../ink/ink77.xml"/><Relationship Id="rId17" Type="http://schemas.openxmlformats.org/officeDocument/2006/relationships/image" Target="../media/image79.emf"/><Relationship Id="rId25" Type="http://schemas.openxmlformats.org/officeDocument/2006/relationships/image" Target="../media/image83.emf"/><Relationship Id="rId33" Type="http://schemas.openxmlformats.org/officeDocument/2006/relationships/image" Target="../media/image87.emf"/><Relationship Id="rId2" Type="http://schemas.openxmlformats.org/officeDocument/2006/relationships/customXml" Target="../ink/ink72.xml"/><Relationship Id="rId16" Type="http://schemas.openxmlformats.org/officeDocument/2006/relationships/customXml" Target="../ink/ink79.xml"/><Relationship Id="rId20" Type="http://schemas.openxmlformats.org/officeDocument/2006/relationships/customXml" Target="../ink/ink81.xml"/><Relationship Id="rId29" Type="http://schemas.openxmlformats.org/officeDocument/2006/relationships/image" Target="../media/image85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.xml"/><Relationship Id="rId11" Type="http://schemas.openxmlformats.org/officeDocument/2006/relationships/image" Target="../media/image76.emf"/><Relationship Id="rId24" Type="http://schemas.openxmlformats.org/officeDocument/2006/relationships/customXml" Target="../ink/ink83.xml"/><Relationship Id="rId32" Type="http://schemas.openxmlformats.org/officeDocument/2006/relationships/customXml" Target="../ink/ink87.xml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23" Type="http://schemas.openxmlformats.org/officeDocument/2006/relationships/image" Target="../media/image82.emf"/><Relationship Id="rId28" Type="http://schemas.openxmlformats.org/officeDocument/2006/relationships/customXml" Target="../ink/ink85.xml"/><Relationship Id="rId10" Type="http://schemas.openxmlformats.org/officeDocument/2006/relationships/customXml" Target="../ink/ink76.xml"/><Relationship Id="rId19" Type="http://schemas.openxmlformats.org/officeDocument/2006/relationships/image" Target="../media/image80.emf"/><Relationship Id="rId31" Type="http://schemas.openxmlformats.org/officeDocument/2006/relationships/image" Target="../media/image86.emf"/><Relationship Id="rId4" Type="http://schemas.openxmlformats.org/officeDocument/2006/relationships/customXml" Target="../ink/ink73.xml"/><Relationship Id="rId9" Type="http://schemas.openxmlformats.org/officeDocument/2006/relationships/image" Target="../media/image75.emf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image" Target="../media/image84.emf"/><Relationship Id="rId30" Type="http://schemas.openxmlformats.org/officeDocument/2006/relationships/customXml" Target="../ink/ink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Digital Electronics</a:t>
            </a:r>
            <a:br>
              <a:rPr lang="en-US" sz="5400" dirty="0" smtClean="0"/>
            </a:br>
            <a:r>
              <a:rPr lang="en-US" sz="5400" dirty="0" smtClean="0"/>
              <a:t>(EE221)</a:t>
            </a:r>
            <a:endParaRPr lang="en-IN"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3089469" y="3356691"/>
              <a:ext cx="1675080" cy="436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8589" y="3335811"/>
                <a:ext cx="2353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022669" y="3430131"/>
              <a:ext cx="30600" cy="295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2509" y="3409251"/>
                <a:ext cx="716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5191766" y="3417171"/>
              <a:ext cx="354960" cy="320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0886" y="3395931"/>
                <a:ext cx="396720" cy="3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6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/>
              <p14:cNvContentPartPr/>
              <p14:nvPr/>
            </p14:nvContentPartPr>
            <p14:xfrm>
              <a:off x="1319349" y="2492331"/>
              <a:ext cx="2996280" cy="4510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909" y="2471451"/>
                <a:ext cx="30236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/>
              <p14:cNvContentPartPr/>
              <p14:nvPr/>
            </p14:nvContentPartPr>
            <p14:xfrm>
              <a:off x="1969869" y="1625811"/>
              <a:ext cx="2258280" cy="12992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9789" y="1609611"/>
                <a:ext cx="228600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/>
              <p14:cNvContentPartPr/>
              <p14:nvPr/>
            </p14:nvContentPartPr>
            <p14:xfrm>
              <a:off x="4156869" y="2373531"/>
              <a:ext cx="740160" cy="637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9229" y="2352651"/>
                <a:ext cx="7761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6" name="Ink 75"/>
              <p14:cNvContentPartPr/>
              <p14:nvPr/>
            </p14:nvContentPartPr>
            <p14:xfrm>
              <a:off x="1878069" y="1502331"/>
              <a:ext cx="554760" cy="1224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9709" y="1481451"/>
                <a:ext cx="5904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7" name="Ink 76"/>
              <p14:cNvContentPartPr/>
              <p14:nvPr/>
            </p14:nvContentPartPr>
            <p14:xfrm>
              <a:off x="2153109" y="1150971"/>
              <a:ext cx="38520" cy="3891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42669" y="1130091"/>
                <a:ext cx="637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8" name="Ink 77"/>
              <p14:cNvContentPartPr/>
              <p14:nvPr/>
            </p14:nvContentPartPr>
            <p14:xfrm>
              <a:off x="791229" y="1980771"/>
              <a:ext cx="1161000" cy="27540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2149" y="1959891"/>
                <a:ext cx="12002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9" name="Ink 78"/>
              <p14:cNvContentPartPr/>
              <p14:nvPr/>
            </p14:nvContentPartPr>
            <p14:xfrm>
              <a:off x="1939989" y="1666491"/>
              <a:ext cx="69840" cy="3934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24509" y="1647411"/>
                <a:ext cx="1062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0" name="Ink 79"/>
              <p14:cNvContentPartPr/>
              <p14:nvPr/>
            </p14:nvContentPartPr>
            <p14:xfrm>
              <a:off x="2899749" y="2293611"/>
              <a:ext cx="415800" cy="4572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91829" y="2281731"/>
                <a:ext cx="4446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1" name="Ink 80"/>
              <p14:cNvContentPartPr/>
              <p14:nvPr/>
            </p14:nvContentPartPr>
            <p14:xfrm>
              <a:off x="3038349" y="1461651"/>
              <a:ext cx="100080" cy="9597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7829" y="1441131"/>
                <a:ext cx="141480" cy="10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Ink 81"/>
              <p14:cNvContentPartPr/>
              <p14:nvPr/>
            </p14:nvContentPartPr>
            <p14:xfrm>
              <a:off x="837309" y="2880771"/>
              <a:ext cx="240480" cy="2257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6429" y="2862771"/>
                <a:ext cx="2822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3" name="Ink 82"/>
              <p14:cNvContentPartPr/>
              <p14:nvPr/>
            </p14:nvContentPartPr>
            <p14:xfrm>
              <a:off x="594669" y="228291"/>
              <a:ext cx="7927200" cy="549972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4869" y="213891"/>
                <a:ext cx="796464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0" name="Ink 199"/>
              <p14:cNvContentPartPr/>
              <p14:nvPr/>
            </p14:nvContentPartPr>
            <p14:xfrm>
              <a:off x="6961629" y="2125131"/>
              <a:ext cx="1275120" cy="74592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41109" y="2110011"/>
                <a:ext cx="131652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1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38789" y="230091"/>
              <a:ext cx="8537760" cy="990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349" y="210291"/>
                <a:ext cx="8562600" cy="10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/>
              <p14:cNvContentPartPr/>
              <p14:nvPr/>
            </p14:nvContentPartPr>
            <p14:xfrm>
              <a:off x="2005149" y="2259771"/>
              <a:ext cx="537480" cy="284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6789" y="2239251"/>
                <a:ext cx="5763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Ink 47"/>
              <p14:cNvContentPartPr/>
              <p14:nvPr/>
            </p14:nvContentPartPr>
            <p14:xfrm>
              <a:off x="875109" y="2407371"/>
              <a:ext cx="1585800" cy="3416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9269" y="2386491"/>
                <a:ext cx="16225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k 50"/>
              <p14:cNvContentPartPr/>
              <p14:nvPr/>
            </p14:nvContentPartPr>
            <p14:xfrm>
              <a:off x="2028909" y="1251411"/>
              <a:ext cx="228600" cy="10414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8029" y="1230531"/>
                <a:ext cx="270720" cy="10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4"/>
              <p14:cNvContentPartPr/>
              <p14:nvPr/>
            </p14:nvContentPartPr>
            <p14:xfrm>
              <a:off x="2495829" y="2655411"/>
              <a:ext cx="497880" cy="367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9269" y="2642451"/>
                <a:ext cx="5227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/>
              <p14:cNvContentPartPr/>
              <p14:nvPr/>
            </p14:nvContentPartPr>
            <p14:xfrm>
              <a:off x="2796789" y="1780611"/>
              <a:ext cx="186840" cy="99360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79509" y="1764411"/>
                <a:ext cx="225000" cy="10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Ink 61"/>
              <p14:cNvContentPartPr/>
              <p14:nvPr/>
            </p14:nvContentPartPr>
            <p14:xfrm>
              <a:off x="260949" y="1791051"/>
              <a:ext cx="889200" cy="28720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149" y="1769811"/>
                <a:ext cx="911880" cy="29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/>
              <p14:cNvContentPartPr/>
              <p14:nvPr/>
            </p14:nvContentPartPr>
            <p14:xfrm>
              <a:off x="1336269" y="3181371"/>
              <a:ext cx="577440" cy="255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17909" y="3165171"/>
                <a:ext cx="6152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Ink 69"/>
              <p14:cNvContentPartPr/>
              <p14:nvPr/>
            </p14:nvContentPartPr>
            <p14:xfrm>
              <a:off x="1340589" y="3373611"/>
              <a:ext cx="96840" cy="38664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22949" y="3353451"/>
                <a:ext cx="1353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1" name="Ink 70"/>
              <p14:cNvContentPartPr/>
              <p14:nvPr/>
            </p14:nvContentPartPr>
            <p14:xfrm>
              <a:off x="1370109" y="3352011"/>
              <a:ext cx="510120" cy="35532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51029" y="3332571"/>
                <a:ext cx="5500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2" name="Ink 71"/>
              <p14:cNvContentPartPr/>
              <p14:nvPr/>
            </p14:nvContentPartPr>
            <p14:xfrm>
              <a:off x="824709" y="3767091"/>
              <a:ext cx="611640" cy="129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89" y="3747651"/>
                <a:ext cx="6472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/>
              <p14:cNvContentPartPr/>
              <p14:nvPr/>
            </p14:nvContentPartPr>
            <p14:xfrm>
              <a:off x="1561989" y="2916771"/>
              <a:ext cx="22320" cy="26280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41109" y="2895891"/>
                <a:ext cx="640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/>
              <p14:cNvContentPartPr/>
              <p14:nvPr/>
            </p14:nvContentPartPr>
            <p14:xfrm>
              <a:off x="2394669" y="4135371"/>
              <a:ext cx="63720" cy="3715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4149" y="4115211"/>
                <a:ext cx="1051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/>
              <p14:cNvContentPartPr/>
              <p14:nvPr/>
            </p14:nvContentPartPr>
            <p14:xfrm>
              <a:off x="771429" y="4484571"/>
              <a:ext cx="1670760" cy="352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5669" y="4465851"/>
                <a:ext cx="1696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1" name="Ink 90"/>
              <p14:cNvContentPartPr/>
              <p14:nvPr/>
            </p14:nvContentPartPr>
            <p14:xfrm>
              <a:off x="2063469" y="1816611"/>
              <a:ext cx="792360" cy="4860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59149" y="1798971"/>
                <a:ext cx="8125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 97"/>
              <p14:cNvContentPartPr/>
              <p14:nvPr/>
            </p14:nvContentPartPr>
            <p14:xfrm>
              <a:off x="1449309" y="1640211"/>
              <a:ext cx="124560" cy="129240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29869" y="1620771"/>
                <a:ext cx="160920" cy="13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1" name="Ink 100"/>
              <p14:cNvContentPartPr/>
              <p14:nvPr/>
            </p14:nvContentPartPr>
            <p14:xfrm>
              <a:off x="2271189" y="2449491"/>
              <a:ext cx="305640" cy="155340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51389" y="2430411"/>
                <a:ext cx="346320" cy="15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Ink 101"/>
              <p14:cNvContentPartPr/>
              <p14:nvPr/>
            </p14:nvContentPartPr>
            <p14:xfrm>
              <a:off x="2338869" y="3581691"/>
              <a:ext cx="1157760" cy="8128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20869" y="3560811"/>
                <a:ext cx="119700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1" name="Ink 110"/>
              <p14:cNvContentPartPr/>
              <p14:nvPr/>
            </p14:nvContentPartPr>
            <p14:xfrm>
              <a:off x="1399269" y="1166811"/>
              <a:ext cx="21240" cy="29952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84509" y="1145931"/>
                <a:ext cx="56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4" name="Ink 123"/>
              <p14:cNvContentPartPr/>
              <p14:nvPr/>
            </p14:nvContentPartPr>
            <p14:xfrm>
              <a:off x="5712429" y="770091"/>
              <a:ext cx="1398600" cy="39096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91549" y="749931"/>
                <a:ext cx="14389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1" name="Ink 130"/>
              <p14:cNvContentPartPr/>
              <p14:nvPr/>
            </p14:nvContentPartPr>
            <p14:xfrm>
              <a:off x="1158789" y="1463091"/>
              <a:ext cx="495000" cy="93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51589" y="1447611"/>
                <a:ext cx="5230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2" name="Ink 131"/>
              <p14:cNvContentPartPr/>
              <p14:nvPr/>
            </p14:nvContentPartPr>
            <p14:xfrm>
              <a:off x="758829" y="1862691"/>
              <a:ext cx="519480" cy="471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4069" y="1854051"/>
                <a:ext cx="5508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3" name="Ink 132"/>
              <p14:cNvContentPartPr/>
              <p14:nvPr/>
            </p14:nvContentPartPr>
            <p14:xfrm>
              <a:off x="1199829" y="1616451"/>
              <a:ext cx="34920" cy="36288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79309" y="1599891"/>
                <a:ext cx="756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4" name="Ink 133"/>
              <p14:cNvContentPartPr/>
              <p14:nvPr/>
            </p14:nvContentPartPr>
            <p14:xfrm>
              <a:off x="1217469" y="1613571"/>
              <a:ext cx="1022040" cy="28188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02709" y="1595571"/>
                <a:ext cx="10566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5" name="Ink 134"/>
              <p14:cNvContentPartPr/>
              <p14:nvPr/>
            </p14:nvContentPartPr>
            <p14:xfrm>
              <a:off x="4938069" y="1807971"/>
              <a:ext cx="615240" cy="4392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27629" y="1802571"/>
                <a:ext cx="6397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1" name="Ink 140"/>
              <p14:cNvContentPartPr/>
              <p14:nvPr/>
            </p14:nvContentPartPr>
            <p14:xfrm>
              <a:off x="4927629" y="2414211"/>
              <a:ext cx="1643760" cy="7056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09629" y="2396571"/>
                <a:ext cx="16732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4" name="Ink 143"/>
              <p14:cNvContentPartPr/>
              <p14:nvPr/>
            </p14:nvContentPartPr>
            <p14:xfrm>
              <a:off x="3154629" y="1674771"/>
              <a:ext cx="1717560" cy="281088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33389" y="1653891"/>
                <a:ext cx="1756080" cy="28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0" name="Ink 159"/>
              <p14:cNvContentPartPr/>
              <p14:nvPr/>
            </p14:nvContentPartPr>
            <p14:xfrm>
              <a:off x="5496429" y="1543011"/>
              <a:ext cx="43200" cy="34596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78429" y="1524291"/>
                <a:ext cx="810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1" name="Ink 160"/>
              <p14:cNvContentPartPr/>
              <p14:nvPr/>
            </p14:nvContentPartPr>
            <p14:xfrm>
              <a:off x="5498229" y="1516371"/>
              <a:ext cx="1235160" cy="28008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91029" y="1500531"/>
                <a:ext cx="12618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3" name="Ink 162"/>
              <p14:cNvContentPartPr/>
              <p14:nvPr/>
            </p14:nvContentPartPr>
            <p14:xfrm>
              <a:off x="6541869" y="2155011"/>
              <a:ext cx="1053000" cy="28476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28189" y="2136291"/>
                <a:ext cx="10839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4" name="Ink 163"/>
              <p14:cNvContentPartPr/>
              <p14:nvPr/>
            </p14:nvContentPartPr>
            <p14:xfrm>
              <a:off x="6555549" y="2163651"/>
              <a:ext cx="56880" cy="31176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35389" y="2143851"/>
                <a:ext cx="961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5" name="Ink 164"/>
              <p14:cNvContentPartPr/>
              <p14:nvPr/>
            </p14:nvContentPartPr>
            <p14:xfrm>
              <a:off x="5607309" y="2916411"/>
              <a:ext cx="458280" cy="3060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88589" y="2896611"/>
                <a:ext cx="4942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4" name="Ink 173"/>
              <p14:cNvContentPartPr/>
              <p14:nvPr/>
            </p14:nvContentPartPr>
            <p14:xfrm>
              <a:off x="2931069" y="2253291"/>
              <a:ext cx="582120" cy="7452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15949" y="2232411"/>
                <a:ext cx="6181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5" name="Ink 174"/>
              <p14:cNvContentPartPr/>
              <p14:nvPr/>
            </p14:nvContentPartPr>
            <p14:xfrm>
              <a:off x="5703789" y="1549131"/>
              <a:ext cx="91440" cy="137520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84709" y="1529691"/>
                <a:ext cx="129240" cy="14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6" name="Ink 175"/>
              <p14:cNvContentPartPr/>
              <p14:nvPr/>
            </p14:nvContentPartPr>
            <p14:xfrm>
              <a:off x="6559509" y="3400611"/>
              <a:ext cx="1049400" cy="7200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50509" y="3382971"/>
                <a:ext cx="10724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3" name="Ink 182"/>
              <p14:cNvContentPartPr/>
              <p14:nvPr/>
            </p14:nvContentPartPr>
            <p14:xfrm>
              <a:off x="1881669" y="3681771"/>
              <a:ext cx="565200" cy="2844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64389" y="3664851"/>
                <a:ext cx="603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4" name="Ink 183"/>
              <p14:cNvContentPartPr/>
              <p14:nvPr/>
            </p14:nvContentPartPr>
            <p14:xfrm>
              <a:off x="6883509" y="3979131"/>
              <a:ext cx="1067400" cy="32976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5949" y="3959691"/>
                <a:ext cx="10857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5" name="Ink 184"/>
              <p14:cNvContentPartPr/>
              <p14:nvPr/>
            </p14:nvContentPartPr>
            <p14:xfrm>
              <a:off x="6886749" y="4020531"/>
              <a:ext cx="28080" cy="42048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72349" y="4000011"/>
                <a:ext cx="637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6" name="Ink 185"/>
              <p14:cNvContentPartPr/>
              <p14:nvPr/>
            </p14:nvContentPartPr>
            <p14:xfrm>
              <a:off x="5089989" y="4358931"/>
              <a:ext cx="1995840" cy="2736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83149" y="4343091"/>
                <a:ext cx="20106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8" name="Ink 187"/>
              <p14:cNvContentPartPr/>
              <p14:nvPr/>
            </p14:nvContentPartPr>
            <p14:xfrm>
              <a:off x="5739789" y="978171"/>
              <a:ext cx="33840" cy="36252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18909" y="957291"/>
                <a:ext cx="727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9" name="Ink 188"/>
              <p14:cNvContentPartPr/>
              <p14:nvPr/>
            </p14:nvContentPartPr>
            <p14:xfrm>
              <a:off x="5491029" y="1332051"/>
              <a:ext cx="511920" cy="1764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84909" y="1312611"/>
                <a:ext cx="5374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0" name="Ink 189"/>
              <p14:cNvContentPartPr/>
              <p14:nvPr/>
            </p14:nvContentPartPr>
            <p14:xfrm>
              <a:off x="6763989" y="2164731"/>
              <a:ext cx="184320" cy="161424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47069" y="2145291"/>
                <a:ext cx="221040" cy="16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1" name="Ink 190"/>
              <p14:cNvContentPartPr/>
              <p14:nvPr/>
            </p14:nvContentPartPr>
            <p14:xfrm>
              <a:off x="6882069" y="3822531"/>
              <a:ext cx="315360" cy="864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65869" y="3806331"/>
                <a:ext cx="3463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4" name="Ink 193"/>
              <p14:cNvContentPartPr/>
              <p14:nvPr/>
            </p14:nvContentPartPr>
            <p14:xfrm>
              <a:off x="7704309" y="3666651"/>
              <a:ext cx="568800" cy="4176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85589" y="3647211"/>
                <a:ext cx="6084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5" name="Ink 194"/>
              <p14:cNvContentPartPr/>
              <p14:nvPr/>
            </p14:nvContentPartPr>
            <p14:xfrm>
              <a:off x="7469949" y="3376131"/>
              <a:ext cx="281160" cy="85716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455909" y="3357411"/>
                <a:ext cx="31644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5" name="Ink 204"/>
              <p14:cNvContentPartPr/>
              <p14:nvPr/>
            </p14:nvContentPartPr>
            <p14:xfrm>
              <a:off x="6596589" y="1735611"/>
              <a:ext cx="913320" cy="76644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92629" y="1717611"/>
                <a:ext cx="93816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8" name="Ink 207"/>
              <p14:cNvContentPartPr/>
              <p14:nvPr/>
            </p14:nvContentPartPr>
            <p14:xfrm>
              <a:off x="5011509" y="3156531"/>
              <a:ext cx="1653840" cy="430200"/>
            </p14:xfrm>
          </p:contentPart>
        </mc:Choice>
        <mc:Fallback xmlns="">
          <p:pic>
            <p:nvPicPr>
              <p:cNvPr id="208" name="Ink 20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92789" y="3135651"/>
                <a:ext cx="168696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9" name="Ink 208"/>
              <p14:cNvContentPartPr/>
              <p14:nvPr/>
            </p14:nvContentPartPr>
            <p14:xfrm>
              <a:off x="5172069" y="3516171"/>
              <a:ext cx="117000" cy="1476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68109" y="3506091"/>
                <a:ext cx="1263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0" name="Ink 209"/>
              <p14:cNvContentPartPr/>
              <p14:nvPr/>
            </p14:nvContentPartPr>
            <p14:xfrm>
              <a:off x="2339229" y="3986331"/>
              <a:ext cx="727560" cy="1044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23389" y="3973731"/>
                <a:ext cx="7621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1" name="Ink 210"/>
              <p14:cNvContentPartPr/>
              <p14:nvPr/>
            </p14:nvContentPartPr>
            <p14:xfrm>
              <a:off x="2395749" y="4135371"/>
              <a:ext cx="1093680" cy="33732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81709" y="4118811"/>
                <a:ext cx="11235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7" name="Ink 216"/>
              <p14:cNvContentPartPr/>
              <p14:nvPr/>
            </p14:nvContentPartPr>
            <p14:xfrm>
              <a:off x="7744269" y="1635531"/>
              <a:ext cx="709560" cy="275760"/>
            </p14:xfrm>
          </p:contentPart>
        </mc:Choice>
        <mc:Fallback xmlns="">
          <p:pic>
            <p:nvPicPr>
              <p:cNvPr id="217" name="Ink 216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23389" y="1614651"/>
                <a:ext cx="7513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8" name="Ink 217"/>
              <p14:cNvContentPartPr/>
              <p14:nvPr/>
            </p14:nvContentPartPr>
            <p14:xfrm>
              <a:off x="7356189" y="1999851"/>
              <a:ext cx="544680" cy="43920"/>
            </p14:xfrm>
          </p:contentPart>
        </mc:Choice>
        <mc:Fallback xmlns="">
          <p:pic>
            <p:nvPicPr>
              <p:cNvPr id="218" name="Ink 217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48269" y="1988331"/>
                <a:ext cx="5691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9" name="Ink 218"/>
              <p14:cNvContentPartPr/>
              <p14:nvPr/>
            </p14:nvContentPartPr>
            <p14:xfrm>
              <a:off x="6650229" y="1097331"/>
              <a:ext cx="131040" cy="91692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635829" y="1076451"/>
                <a:ext cx="166320" cy="9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0" name="Ink 219"/>
              <p14:cNvContentPartPr/>
              <p14:nvPr/>
            </p14:nvContentPartPr>
            <p14:xfrm>
              <a:off x="6525309" y="1993731"/>
              <a:ext cx="421200" cy="27360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08389" y="1977531"/>
                <a:ext cx="4579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7" name="Ink 226"/>
              <p14:cNvContentPartPr/>
              <p14:nvPr/>
            </p14:nvContentPartPr>
            <p14:xfrm>
              <a:off x="7967829" y="3146811"/>
              <a:ext cx="829080" cy="7848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46949" y="3125571"/>
                <a:ext cx="8708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8" name="Ink 227"/>
              <p14:cNvContentPartPr/>
              <p14:nvPr/>
            </p14:nvContentPartPr>
            <p14:xfrm>
              <a:off x="7907349" y="3311691"/>
              <a:ext cx="713880" cy="24732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86469" y="3290811"/>
                <a:ext cx="755640" cy="2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76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514389" y="170691"/>
              <a:ext cx="5780160" cy="792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589" y="151251"/>
                <a:ext cx="5817240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/>
              <p14:cNvContentPartPr/>
              <p14:nvPr/>
            </p14:nvContentPartPr>
            <p14:xfrm>
              <a:off x="3624069" y="2888331"/>
              <a:ext cx="1382040" cy="132624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3189" y="2867451"/>
                <a:ext cx="1424160" cy="13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3829269" y="3476211"/>
              <a:ext cx="834120" cy="2296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0189" y="3455331"/>
                <a:ext cx="8744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/>
              <p14:cNvContentPartPr/>
              <p14:nvPr/>
            </p14:nvContentPartPr>
            <p14:xfrm>
              <a:off x="3458109" y="1318371"/>
              <a:ext cx="810720" cy="15584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8309" y="1297491"/>
                <a:ext cx="851400" cy="16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Ink 44"/>
              <p14:cNvContentPartPr/>
              <p14:nvPr/>
            </p14:nvContentPartPr>
            <p14:xfrm>
              <a:off x="2833509" y="2140251"/>
              <a:ext cx="483120" cy="28220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18749" y="2132331"/>
                <a:ext cx="508320" cy="28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/>
              <p14:cNvContentPartPr/>
              <p14:nvPr/>
            </p14:nvContentPartPr>
            <p14:xfrm>
              <a:off x="2841429" y="2144931"/>
              <a:ext cx="672120" cy="298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4869" y="2124051"/>
                <a:ext cx="7095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/>
              <p14:cNvContentPartPr/>
              <p14:nvPr/>
            </p14:nvContentPartPr>
            <p14:xfrm>
              <a:off x="3284949" y="4861491"/>
              <a:ext cx="807120" cy="4500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5509" y="4840611"/>
                <a:ext cx="8452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/>
              <p14:cNvContentPartPr/>
              <p14:nvPr/>
            </p14:nvContentPartPr>
            <p14:xfrm>
              <a:off x="4060389" y="4597971"/>
              <a:ext cx="71280" cy="47520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39509" y="4577811"/>
                <a:ext cx="11304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/>
              <p14:cNvContentPartPr/>
              <p14:nvPr/>
            </p14:nvContentPartPr>
            <p14:xfrm>
              <a:off x="4283589" y="4636131"/>
              <a:ext cx="433440" cy="4032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8469" y="4615251"/>
                <a:ext cx="4658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/>
              <p14:cNvContentPartPr/>
              <p14:nvPr/>
            </p14:nvContentPartPr>
            <p14:xfrm>
              <a:off x="4560069" y="4211691"/>
              <a:ext cx="75240" cy="42552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44229" y="4190811"/>
                <a:ext cx="1123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/>
              <p14:cNvContentPartPr/>
              <p14:nvPr/>
            </p14:nvContentPartPr>
            <p14:xfrm>
              <a:off x="4340829" y="4660971"/>
              <a:ext cx="344880" cy="95040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19949" y="4650171"/>
                <a:ext cx="386640" cy="9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1"/>
              <p14:cNvContentPartPr/>
              <p14:nvPr/>
            </p14:nvContentPartPr>
            <p14:xfrm>
              <a:off x="2692389" y="4851411"/>
              <a:ext cx="758520" cy="313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74389" y="4830171"/>
                <a:ext cx="7974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62"/>
              <p14:cNvContentPartPr/>
              <p14:nvPr/>
            </p14:nvContentPartPr>
            <p14:xfrm>
              <a:off x="2382789" y="5097651"/>
              <a:ext cx="2489040" cy="6951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62989" y="5078571"/>
                <a:ext cx="252972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8" name="Ink 67"/>
              <p14:cNvContentPartPr/>
              <p14:nvPr/>
            </p14:nvContentPartPr>
            <p14:xfrm>
              <a:off x="3897309" y="1062411"/>
              <a:ext cx="1022760" cy="42048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76429" y="1041531"/>
                <a:ext cx="10645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9" name="Ink 68"/>
              <p14:cNvContentPartPr/>
              <p14:nvPr/>
            </p14:nvContentPartPr>
            <p14:xfrm>
              <a:off x="4201509" y="2573691"/>
              <a:ext cx="1132560" cy="13968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83869" y="2552451"/>
                <a:ext cx="1171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1" name="Ink 70"/>
              <p14:cNvContentPartPr/>
              <p14:nvPr/>
            </p14:nvContentPartPr>
            <p14:xfrm>
              <a:off x="357789" y="3312411"/>
              <a:ext cx="360" cy="3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5909" y="3300531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91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5000</TotalTime>
  <Words>2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Digital Electronics (EE221)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(EE221)</dc:title>
  <dc:creator>Dipankar Saha</dc:creator>
  <cp:lastModifiedBy>Dipankar Saha</cp:lastModifiedBy>
  <cp:revision>306</cp:revision>
  <dcterms:created xsi:type="dcterms:W3CDTF">2011-08-02T14:42:34Z</dcterms:created>
  <dcterms:modified xsi:type="dcterms:W3CDTF">2014-05-22T09:34:57Z</dcterms:modified>
</cp:coreProperties>
</file>