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525D22-71DE-4BA5-AF4B-EB997977957C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8-16T11:17:51.0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0DE9FBA-375A-413C-9318-651A83499F50}" emma:medium="tactile" emma:mode="ink">
          <msink:context xmlns:msink="http://schemas.microsoft.com/ink/2010/main" type="writingRegion" rotatedBoundingBox="8538,9430 14952,9131 15013,10435 8599,10734"/>
        </emma:interpretation>
      </emma:emma>
    </inkml:annotationXML>
    <inkml:traceGroup>
      <inkml:annotationXML>
        <emma:emma xmlns:emma="http://www.w3.org/2003/04/emma" version="1.0">
          <emma:interpretation id="{58584F30-6081-46AF-BEA9-CE015DB425D6}" emma:medium="tactile" emma:mode="ink">
            <msink:context xmlns:msink="http://schemas.microsoft.com/ink/2010/main" type="paragraph" rotatedBoundingBox="8538,9430 14952,9131 15013,10435 8599,107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26915D-91FB-44A7-8610-5CA087FD4650}" emma:medium="tactile" emma:mode="ink">
              <msink:context xmlns:msink="http://schemas.microsoft.com/ink/2010/main" type="line" rotatedBoundingBox="8538,9430 14952,9131 15013,10435 8599,10734"/>
            </emma:interpretation>
          </emma:emma>
        </inkml:annotationXML>
        <inkml:traceGroup>
          <inkml:annotationXML>
            <emma:emma xmlns:emma="http://www.w3.org/2003/04/emma" version="1.0">
              <emma:interpretation id="{5F29CC24-4E4C-49C9-8CC4-2C2A7517C4F3}" emma:medium="tactile" emma:mode="ink">
                <msink:context xmlns:msink="http://schemas.microsoft.com/ink/2010/main" type="inkWord" rotatedBoundingBox="8538,9430 13173,9214 13234,10518 8599,10734"/>
              </emma:interpretation>
              <emma:one-of disjunction-type="recognition" id="oneOf0">
                <emma:interpretation id="interp0" emma:lang="en-US" emma:confidence="1">
                  <emma:literal>Lecture</emma:literal>
                </emma:interpretation>
                <emma:interpretation id="interp1" emma:lang="en-US" emma:confidence="0">
                  <emma:literal>lecture</emma:literal>
                </emma:interpretation>
                <emma:interpretation id="interp2" emma:lang="en-US" emma:confidence="0">
                  <emma:literal>Retune</emma:literal>
                </emma:interpretation>
                <emma:interpretation id="interp3" emma:lang="en-US" emma:confidence="0">
                  <emma:literal>Detune</emma:literal>
                </emma:interpretation>
                <emma:interpretation id="interp4" emma:lang="en-US" emma:confidence="0">
                  <emma:literal>retune</emma:literal>
                </emma:interpretation>
              </emma:one-of>
            </emma:emma>
          </inkml:annotationXML>
          <inkml:trace contextRef="#ctx0" brushRef="#br0">79 31 9159,'5'-20'4515,"-5"20"-129,3-16-129,-3 16-129,0 0-2451,0 0-516,0 0-387,0 0-129,0 0-129,-5 25-258,0-5 129,3 12 0,-3 0-258,3 16 259,-5 3-388,3 6 0,-3 2 0,0 3 0,2-1 0,-2 1 0,-1-7 0,3-5 0,0-7 0,1-6 0,2-7 0,2-9 0,0-3 0,0-18 0,0 22 0,0-22 0,0 0 0,9 17 0,-9-17 0,18 11 0,-18-11 0,32 9 0,-9-7 0,6-2 0,4 2 0,8-2 0,4 0 0,5 0 0,-1 0 0,1 0 0,0 0 0,-4 0 0,-3 0 0,-6 0 0,-5 0 0,-7 0 0,-5 1 0,-4-1 0,-16 0 0,16 0 0,-16 0 0,0 0-2452,0 0-2192,0 0-387,2-10 129,-2 10-387</inkml:trace>
          <inkml:trace contextRef="#ctx0" brushRef="#br0" timeOffset="620.0355">883 568 15222,'23'-13'4644,"3"8"-387,-26 5 129,18-7-3354,7 7-129,-7 0-387,9 0-129,-3 0-129,3 0 0,-2 0 0,0 0 0,-2-5-129,-2-1 0,-5-4 1,0 1-130,-16 9 0,18-29 0,-14 13 0,-2 0 0,-2-1 0,0 17 0,-25-27 0,2 16 0,-2 6 0,-4 3 0,-1 2 0,-4 4 0,2 10 0,-2 4 0,2 5 0,4 2 0,1 3 0,2 2 0,4-1 0,7 1 0,7-1 0,7-1 0,1-1 0,15-4 0,7 0 0,9-5 0,4-1 0,3-8-259,7 2-257,-1-11-387,14 5-774,-15-10-1290,9-6-1677,1-3 258,-1-7-387,1-1 129</inkml:trace>
          <inkml:trace contextRef="#ctx0" brushRef="#br0" timeOffset="877.0501">1626 552 13287,'13'-41'4644,"-17"25"-387,-14 5 258,-16-5-2193,17 16-774,-19-1-645,13 1-258,-7 7-258,7 7-128,-2 4-259,5 3 0,4 4 0,5 2 0,6 3 0,5 0 0,5 0 0,13-3 0,7-2 0,7-7 0,11-2-388,0-11-257,13 8-774,-13-13-2193,12-6-1032,-3-5 258,-1-5-516,1-1 129</inkml:trace>
          <inkml:trace contextRef="#ctx0" brushRef="#br0" timeOffset="1427.0817">1937 353 11739,'9'-13'4386,"13"13"-258,3 0-129,8 0-774,8 0-2838,5 7-1161,6-1-2967,-2-6 0,9 0-645,-8-4 258</inkml:trace>
          <inkml:trace contextRef="#ctx0" brushRef="#br0" timeOffset="1204.0689">2348-346 18705,'-14'-16'4902,"-7"-6"-258,21 22-128,0 0-4516,-18 7 0,16 24 0,-5 6 0,2 18 0,-2 14 0,-1 13 0,1 7 0,2 2 0,3 0 0,2-6 0,0-7 0,0-14 0,4-7 0,-1-14 0,8-2 0,-11-22 0,14 1-4516,-14-20-257,0 20 0,0-20-387</inkml:trace>
          <inkml:trace contextRef="#ctx0" brushRef="#br0" timeOffset="2288.1309">2688 242 17544,'20'-3'4386,"-20"3"387,12 23-387,-5 5-3741,-7-1 0,6 12-257,-5 0-388,3 4 0,-1 2 0,1-5 0,3 0 0,2-7 0,3-2 0,4-6 0,2-6 0,0-6 0,3-8 0,1-5 0,1-2 0,2-14 0,0-5 0,-2-6 0,0-7 0,-2 0 0,-1-3 0,-2 3 0,-6 4 0,-1 5 0,-6 6 0,-5 19 0,9-18 0,-9 18-130,0 0 130,18 23 0,-8-2-129,3 4 129,1 0 129,6 4-129,-3-3 130,5-1-130,-4-5 0,3-2 0,0-8 0,2-1 0,-1-9 0,1 0 0,-2-5 0,-1-9 0,-2-8 0,-1-5 0,-4-3 0,-6-5 0,-5-1 0,-2-3 0,-4 3 0,-8 4 0,-1 7 0,-1 2 0,2 7 0,12 16-259,-24-10 130,24 10-129,0 0 0,0 0 129,-8 14 0,8-14 0,0 0 129,16 19 129,-16-19 0,32 9 129,-13-9 0,8 0 0,-1 0 1,3 0-259,-2-3 0,1 3 0,-3 0 0,0 0 0,-4 5 0,1 8 0,-5 1 0,1 7 0,-2 0 0,-2 6 0,1 2 0,-5-3 0,5 10 0,-15-15-1936,7 8-2579,0-6-258,5 0 0,1-7-258</inkml:trace>
          <inkml:trace contextRef="#ctx0" brushRef="#br0" timeOffset="2691.154">4212 527 18447,'24'-20'4644,"-24"20"0,28-10-258,-3 8-3740,-9-10-646,11 3 0,-6-6 0,0 3 0,-5-4 0,-16 16 0,22-27 0,-22 27 0,0-23 0,0 23 0,-34-9 0,5 9 0,-1 4 0,-7 6 0,-1 8 0,-1 5 0,2 8 0,7 1 0,7 3 0,10 4 0,13-1 0,6 1 0,15-2 0,16-1 0,8-6 0,8-3 0,4-4 0,2-9 0,-1-1 0,-11-15-646,2 2-3998,-6-11-258,-4-1 0,-3-6-129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0:56:27.5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0BC8988-BA91-4738-8692-F05690BFBF05}" emma:medium="tactile" emma:mode="ink">
          <msink:context xmlns:msink="http://schemas.microsoft.com/ink/2010/main" type="inkDrawing" rotatedBoundingBox="13960,9518 14034,10348 14006,10350 13931,9521" semanticType="callout" shapeName="Other"/>
        </emma:interpretation>
      </emma:emma>
    </inkml:annotationXML>
    <inkml:trace contextRef="#ctx0" brushRef="#br0">0 60 7869,'2'-32'4386,"-2"32"129,2-21-258,-2 5-516,0 16-1290,0 0-516,0 0-645,0 0-258,0 0-258,0 0-257,0 0-517,0 0 0,0 0 0,-2 9 0,2 14 0,0 5 0,0 8 0,0 6 0,5 8 0,-3 5 0,0 2 0,1 0 0,1 0 0,1-3 0,1-1 0,-1-5 0,0-4 0,2-4 0,0-3 0,1-3 0,-3-8 0,-2-2 0,3-7 0,-3-1 0,-3-16 0,6 22 0,-6-22 0,0 0 0,0 0 0,0 0 0,0 0 0,0 0 0,0 0 0,0 0 0,0 0-2065,0 0-2579,0 0-387,0 0 129,0 0-129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0:55:14.3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162 50 7998,'-4'-16'4128,"4"16"258,18-8-387,-18 8-1032,29-10-903,4 10-387,-6-9-258,19 9-387,-7-7-129,15 7-387,-8 0 0,0 2-258,-8 1 0,-4 6-129,-10 0 0,-24-9-129,20 34 0,-20-15-129,-14 10-129,-9-1 129,-1 8-129,-6-4 0,0 3-129,-2-4 129,5-3 0,2-7 129,9-5-129,16-16 129,-21 20 0,21-20 129,0 0 129,11 9 0,-11-9 129,37 0 0,-10 0 129,8 3-129,4 1 129,10 3-129,-1 2 0,1 5-258,-1 0 129,-3 4-129,-6 4 129,-7 1-129,-7 2 0,-11 1 129,-9 3-129,-5-1 129,-3 1-129,-13-1 130,-9-1-130,-9 1 0,-7-3 0,-5-2 0,-6-1 0,-3-1 0,-3-7 0,2 1 0,-2-8 0,8 0 0,-2-5 0,4-2 0,4 0 0,5-2 0,3-5 0,6 0 0,1 1 0,3-3 0,8 6 0,-3-8 0,21 11-3097,-18-16-1805,18 16-258,-18-4-258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19T00:56:35.180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C6D68D6-A431-4F94-983B-969C6C4B08F9}" emma:medium="tactile" emma:mode="ink">
          <msink:context xmlns:msink="http://schemas.microsoft.com/ink/2010/main" type="writingRegion" rotatedBoundingBox="130,1186 24976,270 25640,18266 794,19183"/>
        </emma:interpretation>
      </emma:emma>
    </inkml:annotationXML>
    <inkml:traceGroup>
      <inkml:annotationXML>
        <emma:emma xmlns:emma="http://www.w3.org/2003/04/emma" version="1.0">
          <emma:interpretation id="{6A707B0B-AF9D-4360-9783-02010428A669}" emma:medium="tactile" emma:mode="ink">
            <msink:context xmlns:msink="http://schemas.microsoft.com/ink/2010/main" type="paragraph" rotatedBoundingBox="229,1075 25031,832 25071,4949 270,51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B71C565-C2B8-4E9F-B7BA-506931FDF0D7}" emma:medium="tactile" emma:mode="ink">
              <msink:context xmlns:msink="http://schemas.microsoft.com/ink/2010/main" type="inkBullet" rotatedBoundingBox="238,1920 723,1915 724,1957 238,1961"/>
            </emma:interpretation>
            <emma:one-of disjunction-type="recognition" id="oneOf0">
              <emma:interpretation id="interp0" emma:lang="en-US" emma:confidence="0">
                <emma:literal>_</emma:literal>
              </emma:interpretation>
              <emma:interpretation id="interp1" emma:lang="en-US" emma:confidence="0">
                <emma:literal>-</emma:literal>
              </emma:interpretation>
              <emma:interpretation id="interp2" emma:lang="en-US" emma:confidence="0">
                <emma:literal>•</emma:literal>
              </emma:interpretation>
              <emma:interpretation id="interp3" emma:lang="en-US" emma:confidence="0">
                <emma:literal>.</emma:literal>
              </emma:interpretation>
              <emma:interpretation id="interp4" emma:lang="en-US" emma:confidence="0">
                <emma:literal>~</emma:literal>
              </emma:interpretation>
            </emma:one-of>
          </emma:emma>
        </inkml:annotationXML>
        <inkml:trace contextRef="#ctx0" brushRef="#br0">-1041 653 6837,'0'0'4902,"-16"0"-516,16 0 129,0 0-1806,16 0-1032,-16 0-516,45 4-387,-18-2 0,17 8-258,-1-6-129,7-1-516,7 10-2064,-1-11-2580,-6-2 258,2-2-645,-6-11-516</inkml:trace>
      </inkml:traceGroup>
      <inkml:traceGroup>
        <inkml:annotationXML>
          <emma:emma xmlns:emma="http://www.w3.org/2003/04/emma" version="1.0">
            <emma:interpretation id="{1C8EC985-94A2-4621-B061-92B5ED5D26A3}" emma:medium="tactile" emma:mode="ink">
              <msink:context xmlns:msink="http://schemas.microsoft.com/ink/2010/main" type="line" rotatedBoundingBox="1310,1064 25031,832 25048,2583 1327,2815"/>
            </emma:interpretation>
          </emma:emma>
        </inkml:annotationXML>
        <inkml:traceGroup>
          <inkml:annotationXML>
            <emma:emma xmlns:emma="http://www.w3.org/2003/04/emma" version="1.0">
              <emma:interpretation id="{866B5FE9-25AC-4EA9-8195-34922DDE610E}" emma:medium="tactile" emma:mode="ink">
                <msink:context xmlns:msink="http://schemas.microsoft.com/ink/2010/main" type="inkWord" rotatedBoundingBox="1312,1254 3122,1236 3134,2451 1324,2468"/>
              </emma:interpretation>
              <emma:one-of disjunction-type="recognition" id="oneOf1">
                <emma:interpretation id="interp5" emma:lang="en-US" emma:confidence="1">
                  <emma:literal>We</emma:literal>
                </emma:interpretation>
                <emma:interpretation id="interp6" emma:lang="en-US" emma:confidence="0">
                  <emma:literal>Wee</emma:literal>
                </emma:interpretation>
                <emma:interpretation id="interp7" emma:lang="en-US" emma:confidence="0">
                  <emma:literal>we</emma:literal>
                </emma:interpretation>
                <emma:interpretation id="interp8" emma:lang="en-US" emma:confidence="0">
                  <emma:literal>he</emma:literal>
                </emma:interpretation>
                <emma:interpretation id="interp9" emma:lang="en-US" emma:confidence="0">
                  <emma:literal>wee</emma:literal>
                </emma:interpretation>
              </emma:one-of>
            </emma:emma>
          </inkml:annotationXML>
          <inkml:trace contextRef="#ctx0" brushRef="#br0" timeOffset="-49849.8512">57 116 10707,'-20'-22'5031,"20"22"-387,-5-18-129,5 18-2709,0 0-645,0 0-387,0 0-258,0 24 0,-5-3-258,5 16 0,-4 8-129,4 15 129,0 8-129,0 12 129,0 2-258,0 5 129,2-5-129,0-2 129,0-10-129,1-10 129,1-10-258,-1-11 129,1-10 129,1-12-129,-5-17 0,14 18-129,-14-18 129,20-2 0,-20 2 0,32-32 0,-11 4-129,4-4 129,0-7 0,5-2 0,-1-2 0,-3 4 0,-4 3 129,-3 6-129,-3 7 0,-5 5 0,-11 18 0,20-9 0,-20 9-129,26 9 129,-6 11 0,3 6-129,4 5 129,5 4 0,0 3 0,0 3 0,-2-2 0,-3-4 129,-4-4-129,-2-7 0,-7-4 129,-14-20 0,20 23 0,-20-23 129,0 0 0,0 0 129,16-9 1,-11-14-388,-3-14 0,5-13 0,-2-18 0,3-19 0,-1-16 0,-2-6 0,-1-1 0,-1 5 0,-1 7 0,-2 14 0,0 17 0,0 20 0,0 19 0,0 8 0,0 20-259,0 0-773,3 25-2064,-1 2-2064,9 12-129,-2 6-129,5 6-258</inkml:trace>
          <inkml:trace contextRef="#ctx0" brushRef="#br0" timeOffset="-49308.8203">1302 888 11610,'25'-5'4515,"-25"5"0,30-4 0,-10 4-3612,-4-2-258,12 2-129,-5-5 129,11 2-129,-9-8 0,7 4-129,-7-6 0,2 1-129,-6-4 0,0 0 0,-3 0-129,-5 0 129,-8-2-129,-1 0 0,-4 2 0,0 16-129,-22-27 129,-1 20-258,-4 4 129,-5 3-129,-7 10 0,-5 12 0,-4 10 0,0 3 129,-2 8-129,5 2 129,10 1 0,12-3 0,12-1 129,11-2 0,9-8 129,21-4 0,9-5 0,11-1-129,2-8 129,3-2-129,4-3-387,-3-9-258,9 11-1161,-16-9-2967,6-2-387,-5 0 0,-2 0-387</inkml:trace>
        </inkml:traceGroup>
        <inkml:traceGroup>
          <inkml:annotationXML>
            <emma:emma xmlns:emma="http://www.w3.org/2003/04/emma" version="1.0">
              <emma:interpretation id="{00C74777-09E6-4565-80A6-336983C89DAA}" emma:medium="tactile" emma:mode="ink">
                <msink:context xmlns:msink="http://schemas.microsoft.com/ink/2010/main" type="inkWord" rotatedBoundingBox="4216,1036 7092,1007 7105,2300 4229,2328"/>
              </emma:interpretation>
              <emma:one-of disjunction-type="recognition" id="oneOf2">
                <emma:interpretation id="interp10" emma:lang="en-US" emma:confidence="1">
                  <emma:literal>have</emma:literal>
                </emma:interpretation>
                <emma:interpretation id="interp11" emma:lang="en-US" emma:confidence="0">
                  <emma:literal>hare</emma:literal>
                </emma:interpretation>
                <emma:interpretation id="interp12" emma:lang="en-US" emma:confidence="0">
                  <emma:literal>brave</emma:literal>
                </emma:interpretation>
                <emma:interpretation id="interp13" emma:lang="en-US" emma:confidence="0">
                  <emma:literal>hake</emma:literal>
                </emma:interpretation>
                <emma:interpretation id="interp14" emma:lang="en-US" emma:confidence="0">
                  <emma:literal>Have</emma:literal>
                </emma:interpretation>
              </emma:one-of>
            </emma:emma>
          </inkml:annotationXML>
          <inkml:trace contextRef="#ctx0" brushRef="#br0" timeOffset="-48377.767">2924-169 12384,'0'-39'4773,"0"39"-129,0-23-129,0 23-3225,0 0-516,0 0-258,-1 19-129,1 10-258,0 10 258,0 12-258,3 12 129,4 15-129,-1 15 129,2 4-129,1 7 0,4-3 0,-4-5-258,0-9 258,0-10-129,-2-13 0,0-14 0,0-14 0,-2-12 0,-1-8 0,-4-16 0,0 0 0,7 17-129,-7-17 129,5-11-129,1-7 129,2-9 0,5-8-129,3-6 258,2-7-129,5-4 0,0 2 0,2 4 129,0 3-129,-4 11 129,0 11-129,-5 5 0,0 9 129,0 7 0,0 3 0,2 13-129,2 11 129,-1 1-129,5 6 129,0 7-129,0 4 129,-5 3-129,1-2 0,-4-1 0,-4-4-129,2-1-129,-7-7-129,9 4-387,-14-16-645,21 11-1935,-12-12-1677,3-2 258,2-6-516,2-7 0</inkml:trace>
          <inkml:trace contextRef="#ctx0" brushRef="#br0" timeOffset="-47581.7215">4125 756 7869,'25'-51'4515,"-25"28"129,0 1-258,0 22-1806,-30-39-1032,30 39-387,-34-34-387,16 25-129,-7-1-258,2 10 0,-4 0-129,4 5-129,-2 9-129,2 8 129,4 6-258,-1 4 129,6 4-129,1 1 129,6-1-129,2-1 129,5-1-129,0-5 0,4-3 129,6-8-129,1-2 129,-11-16-129,25 18 129,-9-13 0,-16-5 129,30 0-129,-14-9 129,4-3-129,-1-8 258,4-5-129,0-3 0,1-4 0,-3-4 129,4 4 0,-6 0-129,-1 7 0,-5 2 0,-13 23 0,21-23-129,-21 23 0,23 2 0,-23-2 0,25 34 0,-7-11 0,0 5 0,1 4 129,1 4-129,-4-2 0,1-2 0,-2-2 0,-1 0-258,-9-8-129,10 4-516,-15-26-774,17 29-1290,-17-29-1806,0 0-129,22 0-387,-15-11 129</inkml:trace>
          <inkml:trace contextRef="#ctx0" brushRef="#br0" timeOffset="-47244.7022">4491 609 11997,'-8'-43'4902,"8"43"-258,-11-20 0,11 20-3096,0 0-516,11 11-387,-11-11-258,26 39 0,-6-12-129,7 7 129,-3 5-258,5 4 129,-2-2-258,1-2 129,-5-5 0,-3-6-129,-4-7 0,-4-5 129,-12-16 129,20 8-129,-20-8 0,23-22 0,-9-10 129,4-7-129,1-9 1,-1-5-260,4 1-128,-6-7-387,5 18-129,-18-16-1806,6 23-2322,-3 10-258,-6 24-258,12-22 0</inkml:trace>
          <inkml:trace contextRef="#ctx0" brushRef="#br0" timeOffset="-46825.6782">5143 644 10449,'60'22'4644,"-26"-19"0,0-1-129,8 7-2709,-15-14-645,9 3-387,-13-14-129,5 7-129,-12-14 0,2 1-129,-11-4 0,-2 1-129,-5-6-129,0 7 0,-9-1 0,-7 1-129,-3 8 0,-4 6 0,-2 8-129,-4 2 129,1 12-129,-4 10 0,0 6 0,-2 10 0,2 4 0,2 5 129,1 1-129,6 0 129,5-4 0,10-1 0,8-4 0,3-1 0,18-8 0,12-7 0,13-2-129,9-5 0,18 2-387,2-11-903,28 4-3225,0 0-258,4 1 129,-2-1-516</inkml:trace>
        </inkml:traceGroup>
        <inkml:traceGroup>
          <inkml:annotationXML>
            <emma:emma xmlns:emma="http://www.w3.org/2003/04/emma" version="1.0">
              <emma:interpretation id="{906D2175-325D-41EA-9497-FAC1B19F6EDD}" emma:medium="tactile" emma:mode="ink">
                <msink:context xmlns:msink="http://schemas.microsoft.com/ink/2010/main" type="inkWord" rotatedBoundingBox="7929,1156 14700,1090 14712,2218 7940,2284"/>
              </emma:interpretation>
              <emma:one-of disjunction-type="recognition" id="oneOf3">
                <emma:interpretation id="interp15" emma:lang="en-US" emma:confidence="1">
                  <emma:literal>discussed</emma:literal>
                </emma:interpretation>
                <emma:interpretation id="interp16" emma:lang="en-US" emma:confidence="0">
                  <emma:literal>discoursed</emma:literal>
                </emma:interpretation>
                <emma:interpretation id="interp17" emma:lang="en-US" emma:confidence="0">
                  <emma:literal>•Discussed</emma:literal>
                </emma:interpretation>
                <emma:interpretation id="interp18" emma:lang="en-US" emma:confidence="0">
                  <emma:literal>discusses</emma:literal>
                </emma:interpretation>
                <emma:interpretation id="interp19" emma:lang="en-US" emma:confidence="0">
                  <emma:literal>discusser</emma:literal>
                </emma:interpretation>
              </emma:one-of>
            </emma:emma>
          </inkml:annotationXML>
          <inkml:trace contextRef="#ctx0" brushRef="#br0" timeOffset="-45825.621">7124 662 8256,'14'-39'4644,"-14"21"0,-17-1-387,-8-12-1419,1 22-1677,-18-8-258,4 9-387,-8 1-258,3 7 0,-1 7-258,3 9 129,2 11-258,3 3 0,6 2 0,3 8 0,8 1 0,5 0 129,7 1-129,5 3 129,2-6-129,12-2 258,4-5-258,6-3 258,1-10 0,3-1 129,3-12 129,3-5 0,0-2 0,3-12 0,-3-12 129,8-5-129,-8-13-129,5-5 0,-7-14-129,-5-13 0,-5-10 0,-6-8-129,-7-3 129,-7 2-129,0 3 0,-7 5 129,-6 12-129,-1 15 0,0 9-129,0 14 129,-2 10-129,3 6 129,13 20 0,-19-23-129,19 23-129,0 0 129,0 0 0,-16 0 0,16 16 129,0 11-258,7 7 387,2 10-258,3 13 258,4 12-129,2 8 129,2 8-129,1 3 0,4-1 129,-4-3-129,2-4 0,-1-9 0,-3-9 0,1-12 0,-2-11 0,-1-5-129,1-11-129,2-2-129,-4-10-387,12 12-1419,-8-16-2580,1-1 129,0-6-387,-3 0-129</inkml:trace>
          <inkml:trace contextRef="#ctx0" brushRef="#br0" timeOffset="-45402.5969">7572 78 12642,'-9'-34'3870,"9"34"-1032,0 0-2709,0 0-4257,4 15-129,-4-15-645</inkml:trace>
          <inkml:trace contextRef="#ctx0" brushRef="#br0" timeOffset="-45575.6067">7569 427 12126,'3'32'4902,"3"0"-387,-1 7 129,13 15-3612,-15-4-129,10 12-258,-6-9-516,2 1-129,1-4-387,-8-18-903,14-2-2838,-12-9-645,-4-21 0,0 0-387</inkml:trace>
          <inkml:trace contextRef="#ctx0" brushRef="#br0" timeOffset="-44929.5698">8225 422 11868,'0'0'4515,"0"0"-516,0 0-129,-11 0-3225,-8 2-645,-2 6 0,3 3-129,0 2 0,6 3 129,12-16 0,-6 32 0,8-13 0,12 1 129,9 7 0,2-4 129,9 7-129,2-5 129,5 5-129,-4-3 129,2 1 0,-9-5 0,2 2 129,-12-7 0,-1 4 129,-19-22-129,7 30 129,-7-30-129,-23 23 129,-7-14-258,-7-2 129,-11-2-258,-7-1 129,-8-2-258,1-2-129,0 0 0,1-4-258,13 0-258,-3-13-1161,15 10-2967,9-1 0,10 1-258,17 7 0</inkml:trace>
          <inkml:trace contextRef="#ctx0" brushRef="#br0" timeOffset="-18626.0653">9081 422 4257,'5'-20'4257,"-5"20"129,0 0-129,0-21-1161,0 21-645,0 0-129,0 0-903,-9-29-258,9 29-387,-18-9-258,18 9-129,-25-1-129,9 1-129,-3 12 0,-1 4-129,-1 11 0,0 1 0,-1 6 0,1 4 0,1 2 0,3 0 0,2-3-129,8-1 258,0-4-258,7-2 129,0 2 0,7-4 129,7-1-129,6-2 0,3 0 0,4-2 0,3-3 129,7-2-129,4-6 0,4-5 0,3-3-129,0-4-129,5 0-387,-10-18-903,16 5-2451,-15-4-516,-5-1-258,-7 0-387</inkml:trace>
          <inkml:trace contextRef="#ctx0" brushRef="#br0" timeOffset="-17961.0273">9529 518 9804,'0'0'4644,"12"-16"-258,-12 16-129,0 0-2322,0 11-774,0-11-258,0 41-258,0-15-258,4 12 0,0-1-258,4 6 129,1-2-258,2-2 129,1-4-129,1-3 129,-1-5-129,-1-6 0,-11-21 0,23 22 129,-23-22-129,23 0 129,-12-14 0,1-10 0,1-8 0,1-7 0,0-7 0,1-4 129,-3-5-129,-1 5 129,-2 0 0,-2 9 0,-2 6 0,0 12-129,-3 5 0,-2 18 0,0 0-129,0 0 0,0 0 0,7 16 0,-1 7 0,1 2 0,3 7 0,3 5-129,1 2 129,2-1-129,4-1-258,-4-5-387,10 7-516,-13-17-2322,12-1-1290,1-7 129,5-8-258,1-6-516</inkml:trace>
          <inkml:trace contextRef="#ctx0" brushRef="#br0" timeOffset="-17489.0003">10561 427 12384,'7'-62'4902,"-7"39"-387,-11 5 129,11 18-2967,-39-9-645,23 9-516,-11 2 0,2 8-258,-1 5-129,1 4-129,2 1 129,7-1-129,1 3 0,10-3 0,5 3-129,4-3 129,15-3-129,8 0 129,8 0 0,6 0 0,7 0 129,2 0-129,0 2 0,-2 0 0,-3 0 0,-6 1 0,-6 1 0,-8 1 0,-7-3 0,-7 4 129,-9-3 0,-2 1 0,-16-1 129,-9-3-129,-9 0 0,-9-1 0,-7-5 0,-3 1 0,-4-6-129,-2-3 0,2-2 0,2 0 0,7-2-258,4-7-129,10 6-129,0-13-774,34 16-2064,-23-7-1548,23 7 258,0 0-645,0 0-258</inkml:trace>
          <inkml:trace contextRef="#ctx0" brushRef="#br0" timeOffset="-17016.9733">11329 486 11223,'36'-39'4644,"-36"39"-129,-20-22-129,-8 6-2580,5 18-903,-15 0-258,8 10-129,-4 1-258,6 5-129,3-2 0,7 1-129,4-1 0,14-16-129,-9 32 129,9-15-129,0-17 0,28 32 129,-5-15 0,4 5 0,9-3 0,1 1 0,4-1 0,0 1 129,-2-6 0,-2 2 0,-5-1 129,-1-5-129,-12-3 258,-3 6-129,-16-13 129,0 19-129,-14-10 129,-11 4-129,-12-4 0,-8 5-129,-6-3 0,-6-1 0,-2-1-129,2-5-129,6-1 0,1-3-129,11 0-258,-2-9-903,21 2-2967,-5-5-645,9 3 0,16 9-258</inkml:trace>
          <inkml:trace contextRef="#ctx0" brushRef="#br0" timeOffset="-15965.9132">11982 610 12513,'21'9'4773,"9"6"-516,-8-8 129,-3-7-3483,17 9-129,-8-9 0,13 0-129,-3-9-258,4 0 0,-4-5-129,-1-1 129,-8-2-258,-3-1 129,-6-2 0,-10-1-129,-8-2 0,-2 0 0,-14 1-129,-11 3 0,-7 1 0,-11 7 0,-5 2-129,-3 7 129,-1 2-129,1 11 129,3 9-129,5 3 0,6 7 0,6 0 129,10 8-129,10-1 129,8 2-129,3 2 129,14 0 0,13-2 0,6-3 0,10-2 129,9-4 0,8-5-129,8-4 129,12-5-129,5-7 0,8-5 129,3-4-129,0-4 0,-2-8 129,-7-6-129,-5-5 0,-14-2 0,-13-4 0,-14 1 129,-13-1-129,-10 1 129,-13 1-129,-5 4 0,-14 2 129,-9 7-129,-4 5 0,-1 7 0,-2 2-129,-2 5 0,0 11 129,3 2 0,6 5-129,3 0 0,4 4 129,4-4-129,7 0 129,5-1 0,1-5-129,12-1 129,3-3 129,5-6-129,4-5 129,4-2-129,-1-7 129,4-13 0,0-8 0,4-10 0,-4-12 0,0-12-129,-6-11 129,-3-9-129,-7-7 129,-5-5 0,-7 1 0,-4 4 0,-7 6-129,-8 13 129,-2 13 0,-3 15 1,0 10-130,3 16 0,-1 12 0,18 4 0,-23 18 0,17 10 0,6 8 0,0 12 0,11 7 0,7 13 0,5 5 0,5 7 0,3 3 0,4 5 0,-1 1 0,0-4 0,-2 1 0,-11-21-1291,9 3-3482,-12-15-387,-2-4 258,-9-12-774</inkml:trace>
        </inkml:traceGroup>
        <inkml:traceGroup>
          <inkml:annotationXML>
            <emma:emma xmlns:emma="http://www.w3.org/2003/04/emma" version="1.0">
              <emma:interpretation id="{2D40139D-3E2D-4A35-AFF9-DFD1613D9E29}" emma:medium="tactile" emma:mode="ink">
                <msink:context xmlns:msink="http://schemas.microsoft.com/ink/2010/main" type="inkWord" rotatedBoundingBox="15498,1214 17477,1194 17486,2132 15508,2151"/>
              </emma:interpretation>
              <emma:one-of disjunction-type="recognition" id="oneOf4">
                <emma:interpretation id="interp20" emma:lang="en-US" emma:confidence="1">
                  <emma:literal>the</emma:literal>
                </emma:interpretation>
                <emma:interpretation id="interp21" emma:lang="en-US" emma:confidence="0">
                  <emma:literal>tie</emma:literal>
                </emma:interpretation>
                <emma:interpretation id="interp22" emma:lang="en-US" emma:confidence="0">
                  <emma:literal>toe</emma:literal>
                </emma:interpretation>
                <emma:interpretation id="interp23" emma:lang="en-US" emma:confidence="0">
                  <emma:literal>they</emma:literal>
                </emma:interpretation>
                <emma:interpretation id="interp24" emma:lang="en-US" emma:confidence="0">
                  <emma:literal>thew</emma:literal>
                </emma:interpretation>
              </emma:one-of>
            </emma:emma>
          </inkml:annotationXML>
          <inkml:trace contextRef="#ctx0" brushRef="#br0" timeOffset="-11443.6545">14213 493 10191,'-4'-20'4257,"22"20"-258,1 2-129,8 9-2838,-4-11-129,13 9 0,-1-6-516,8 3-129,1-6-258,1 0-516,12 0-1161,-6-11-2193,-1-16-258,4 8-129,-6-17-258</inkml:trace>
          <inkml:trace contextRef="#ctx0" brushRef="#br0" timeOffset="-11677.6679">14437-16 9417,'5'-20'4644,"-5"20"-258,0 0-258,0-19-1161,0 19-1419,2 9-387,3 12-516,-5 0 0,4 13-387,-1 2 258,4 14-258,-1 5 0,3 9-129,-4 2-129,4 1 129,-4-1 0,2 2-129,0-6 0,-1-5 129,1-9-258,-2-9 129,0-7 0,1-7-129,-1-5-129,-5-20-129,7 23-387,-7-23-1935,-9 0-1935,9 0 0,-21-23-258,5 7 0</inkml:trace>
          <inkml:trace contextRef="#ctx0" brushRef="#br0" timeOffset="-10972.6276">14897-11 13287,'-26'-30'4515,"26"30"-129,-20 0 0,24 21-3225,-4 3-258,0 13-387,0-2 387,5 19-516,-1-1 129,6 13-258,-3-2-129,4 7 129,0-5-258,-1 4 129,-1-6-129,0-7 129,0-9-129,-4-9 0,1-9 0,-3-12 0,-3-18 0,6 18 0,-6-18 0,0 0 129,17-16-129,-6-6 0,3-1 0,4-5 129,2-2-129,1-4 0,0 2 0,2 3 0,-3 4 129,0 7-258,-1 8 258,-1 8-129,2 2 0,-1 9 0,1 9 0,1 5 0,2 5 0,-2 3 0,3 2-258,-8-4-387,5 10-516,-18-21-1677,10 9-1935,-6-8 0,-7-19-387,18 23-129</inkml:trace>
          <inkml:trace contextRef="#ctx0" brushRef="#br0" timeOffset="-10565.6043">15459 715 10707,'32'-12'4644,"-8"10"-129,4 0-129,-5-6-2451,22 8-387,-12-9-516,12 5-516,-10-7 0,5 1-129,-10-12-129,-2 1 0,-8-4 0,-8-2-129,-10-3-129,-2 0 0,-11 0 0,-8 1-129,-4 8 129,-8 5-129,-1 5 0,-3 8 0,1 3 0,2 14 0,2 11 0,1 7 129,8 7-129,5 4 129,5 5 0,11 2 0,0-1 0,20-4 0,10-8 0,13-3 0,12-7 0,7-13-387,17 4-387,-14-18-2451,15 0-1290,-1 0-129,-5-9-258,-2-7-645</inkml:trace>
        </inkml:traceGroup>
        <inkml:traceGroup>
          <inkml:annotationXML>
            <emma:emma xmlns:emma="http://www.w3.org/2003/04/emma" version="1.0">
              <emma:interpretation id="{D47F4CEC-861F-4934-972C-F1903C0267C5}" emma:medium="tactile" emma:mode="ink">
                <msink:context xmlns:msink="http://schemas.microsoft.com/ink/2010/main" type="inkWord" rotatedBoundingBox="18166,1017 25032,950 25048,2583 18182,2650"/>
              </emma:interpretation>
              <emma:one-of disjunction-type="recognition" id="oneOf5">
                <emma:interpretation id="interp25" emma:lang="en-US" emma:confidence="0.5">
                  <emma:literal>fundamentals</emma:literal>
                </emma:interpretation>
                <emma:interpretation id="interp26" emma:lang="en-US" emma:confidence="0">
                  <emma:literal>funder mental</emma:literal>
                </emma:interpretation>
                <emma:interpretation id="interp27" emma:lang="en-US" emma:confidence="0">
                  <emma:literal>funder mental'</emma:literal>
                </emma:interpretation>
                <emma:interpretation id="interp28" emma:lang="en-US" emma:confidence="0">
                  <emma:literal>funder menthols</emma:literal>
                </emma:interpretation>
                <emma:interpretation id="interp29" emma:lang="en-US" emma:confidence="0">
                  <emma:literal>funder months</emma:literal>
                </emma:interpretation>
              </emma:one-of>
            </emma:emma>
          </inkml:annotationXML>
          <inkml:trace contextRef="#ctx0" brushRef="#br0" timeOffset="-9828.5621">16957 413 7224,'41'-7'4386,"-25"-2"-258,5 9 0,3 0-2064,-24 0-129,40-9-387,-25-7-516,15 9-258,-9-11 0,11 4-387,-7-11 129,7-2-258,-5-5 0,1-3-129,-5-6 0,-3-2-129,-6-3-129,-8-2 129,-3-1-258,-3 3 258,-10 3-258,-5 6 387,-1 3-258,-2 11 129,4 5-129,14 18 258,-23-5 0,23 5 129,-3 27-129,3 7-129,7 5 258,7 12-129,0 12 258,4 15-129,-2 7 129,5 13-129,-6 4 0,2 5 0,-4-1-129,1 3 0,-3-6 129,-1-9-129,1-8 0,0-10 0,-2-6 1,-2-8-130,-2-10 0,-3-6 0,0-10 0,-2-8-259,0-5-128,0-23-258,-16 22-645,-13-31-2064,10-6-1677,-8-11 387,0-4-516,-5-11-516</inkml:trace>
          <inkml:trace contextRef="#ctx0" brushRef="#br0" timeOffset="-9588.5484">16881 705 10965,'17'-16'4644,"10"9"-387,3 0-129,4-4-2967,23 11-387,-2-7 0,15 7-516,-1 0-129,-1-2-258,1 2-516,-10 0-1032,-1-2-2580,-4 0 0,-10-5-258,2-2-387</inkml:trace>
          <inkml:trace contextRef="#ctx0" brushRef="#br0" timeOffset="-9085.5196">17859 271 13287,'-16'-15'4773,"16"15"-258,0 0 129,0 0-3612,0 0-516,-9 25-129,7-3-129,2 8-129,0 4-129,0 3 129,0 2-129,6 2 0,-3-5 0,3-4 0,-1-6 0,0-4 0,1-6 0,-6-16 0,10 19 0,-10-19 129,16 4-129,-16-4 129,23-11-129,-7-5 129,2-9 0,2-3-129,1-6 129,2-2 0,-3 1 0,-1 5-129,-1 3 129,-4 6-129,-5 4 0,-9 17 129,16-12-129,-16 12 0,0 0-129,23 12 129,-10 5 0,1-1 0,2 5-129,2 4 129,0 0 0,-4-2-258,4 4-129,-18-27-645,30 42-1548,-30-42-2064,30 22 0,-12-22-516,9-4-387</inkml:trace>
          <inkml:trace contextRef="#ctx0" brushRef="#br0" timeOffset="-7826.4476">18667 285 11352,'0'0'4773,"19"2"-387,-14 15 258,8 12-3741,-11-8 0,10 15 0,-10-8-258,5 8-258,-5-4-129,0 2-129,-2-4-129,0-3 129,0-6-129,0-5 0,0-16 129,0 18-129,0-18 129,0 0 0,5-14 0,-5 14 0,11-36 0,-4 11 0,0-3 0,2-3-129,0 3 129,0 3-129,1 2 0,3 1 0,3 8-129,3 9-129,6 5-129,0 9-129,11 14-258,-8-7 0,17 14-129,-12-10-129,17 12 129,-13-22-129,15 3 387,-9-13 0,8 0 258,-8-18 258,2-1 129,-10-8 129,-6-5 129,-8 3 387,-16-4 0,1 9 0,-12-4 129,6 28-129,-34-32 129,18 28-258,-8 1-129,2 5-129,1 10-258,3 9 129,2 4-258,5 6 129,4 6-129,2 4 129,5 2-129,0-1 129,5 1-129,6-7 129,3-3 0,2-4 0,-2-10 258,4-6-129,0-10 129,3-4 0,-1-21 0,5-8 0,-6-14 0,3-12 0,-3-11-258,-3-10 0,-3-8 0,-6-6 0,-7-2-129,-2 4 0,-10 9 0,-8 7 129,-1 9-129,-2 14 129,1 15-129,-1 12 129,4 14 0,1 9-129,18 0 129,-22 32-129,19 2 0,3 7 0,0 8 129,5 8-129,9 9 129,4 2-129,7 8 258,4-1-258,4 0 258,5-2-129,-1-7 0,8-6 129,-3-12-129,4-8 129,1-17-129,-3-11 129,1-12-129,-1-3 129,-3-17-129,-2-8 129,-7-8 0,-2-3 0,-10-2 0,-4 3 0,-9 1 0,-7 7 0,0 3 0,-7 9-129,7 18 0,-25-14 0,25 14-129,-30 5 129,16 15-129,1 0 0,4 4 0,2 7 0,4 1 129,1 2-129,2-1 129,3-1 0,6-3-129,2-4 129,1-4-129,-1-3 258,-11-18-129,21 18 0,-21-18 129,24 0 0,-24 0 0,28-32 129,-16 10-129,6 3 0,-4-3 0,6 5 0,-2 6-129,1 6 0,-1 5 0,0 5-258,3 13 0,-21-18-516,39 46-1032,-23-23-2838,-1 2 0,-3-3-387,2-5-129</inkml:trace>
          <inkml:trace contextRef="#ctx0" brushRef="#br0" timeOffset="-6613.3782">20614 402 7998,'22'0'4386,"-22"0"129,23 14-387,-13 17-2451,-2-15-645,11 16 129,-12-7-645,6 7-258,-4-4-387,-4-1 0,-1-4-129,-3-5 0,-1-18 129,0 19 0,0-19-129,0 0 258,9-12 258,-2-4 0,-1-7-129,3-6 0,-1-3 0,3 0 0,-2 2 0,3 3-129,-3 4 129,2 4-129,1 3 129,-12 16-129,27-2 129,-11 5-129,-16-3 129,30 32-129,-15-14 129,-1 5-129,-3-1 0,-1-3 129,-4-3-129,-6-16 0,7 20 0,-7-20 0,0 0 129,0 0-129,0 0 129,0 0-129,0 0 129,19 0 0,-19 0 129,22-30 0,-10 8 0,4 1-129,-2 0 129,2 4-129,-16 17 0,29-21 0,-29 21-129,30 4 0,-14 15-129,0 3 0,2 8-258,-4-3-258,9 14-387,-14-18-903,18 16-645,-18-20-774,10 5-516,-19-24-516,30 21 258,-12-16 516,-2-5 1548,-16 0 1936,25-3 901,-25 3 1549,18-15 774,-18 15 903,7-16-387,-7 16-129,4-17-903,-4 17-645,14-16-387,5 14-516,-19 2 0,36-22-258,-17 5-129,10 4-129,-8-5 129,6 2-258,-9-7 0,0 5-129,-10-6 0,-2 4-129,-6-3 0,-4 5 0,4 18-129,-30-25-129,10 22 129,-3 3-129,0 7 0,-2 12 0,4 10 0,0 3 0,6 5 0,1 2 0,9 2 0,1-2 129,4-1-129,9-4 129,7-6-129,7-7 129,9-1-258,0-13-387,18 7-516,-16-15-1548,17-7-1677,-2-2-387,0-12-129,-2-1-129</inkml:trace>
          <inkml:trace contextRef="#ctx0" brushRef="#br0" timeOffset="-6246.3572">21972 539 9288,'14'-34'4386,"-14"34"0,0 0-903,12 20-1677,-12-20-516,2 37-387,-2-21-258,5 9 0,-5-7-387,6 5 129,-6-7-258,0 0 0,0-16-129,1 23 0,-1-23 0,0 0 0,0 0 129,0 0-129,0 0 0,0 0 0,16-23 129,-7 0 0,2-5 0,1-4-129,1 0 129,3 1-129,2 5 0,1 6 0,4 11 0,2 9 0,-2 7 0,2 15-129,0 6 0,-5 2-129,3 8-387,-16-10-387,11 11-1548,-15-14-1935,-3-25-129,0 22-387,0-22 129</inkml:trace>
          <inkml:trace contextRef="#ctx0" brushRef="#br0" timeOffset="-5457.3121">22559-192 11610,'0'0'4773,"21"5"-387,-16 25 0,-7 9-3483,6 18-387,-4 2 258,11 19-258,-8 6-129,4 7-258,-3 0 129,1-1-129,1-2-258,-6-10 0,1-5-258,-1-20-129,0-6-258,-7-24-258,7-2-387,-18-21-516,18 0-387,-21-27-774,9 3-516,-6-12 0,-3 0 516,-4-8 903,5 8 1290,-3-3 1677,0 3 645,10 10 1677,-1 6 258,5 2 129,9 18-258,0 0-903,-2-17-387,15 22-774,3-5-258,19 5-129,-1-5-129,20 0-129,3 0-129,10-7 0,-3-5-129,0 1 0,-10-3 0,-5 5 0,-15-2 129,-9 4-129,-25 7 0,0 0-129,0 0 0,-9-7 0,-10 7-129,-1 9-129,2 2 0,-3 5 129,7 1-129,-2 5 129,7-1-129,0 0 0,7 3 129,2-7-129,0 3 0,0-4 0,7 0 0,-7-16 129,22 18-129,-22-18 129,28 3 0,-28-3 129,34-9 0,-13-3-129,-3-6 129,5 4 0,-3 0-129,3 5 129,-2 2-258,2 7 129,-1 0 0,-3 14 0,1 4-258,-4 0 0,2 3-129,-18-21-387,21 34-387,-21-34-2322,0 0-1032,0 0-516,-13-18 129,6-11-516</inkml:trace>
          <inkml:trace contextRef="#ctx0" brushRef="#br0" timeOffset="-4901.2803">23153-34 11868,'-4'-48'4773,"4"48"-258,0 0 129,0 0-3483,-2 11-387,2 19-387,4 6 129,7 13-129,-4 12 0,9 17-129,-7 6-129,7 7 0,-6 1-129,3-3 0,-1-3-258,-5-13 0,6-7-258,-6-24-129,14-1-258,-7-25-258,22 0 0,-8-16-258,26-3 0,-10-24 387,19 6 387,-14-13 387,-1-5 516,-7 3 387,-16-8 258,-3 12 258,-22-11 258,0 20-258,-20-8 0,20 31-516,-39-32 0,17 27-258,-1 3-129,4 2 0,1 7-129,18-7-129,-21 32 0,19-8-129,2-1 129,7 5 0,9 1 0,5-1 0,6-1 129,1 1 129,-1-5-129,-2 1 129,-5-3 129,-3 0-129,-9-3 129,-8 2-129,-8-1 0,-13 1-129,-13-1-129,-17-6-1032,-1 3-3612,-21-5-516,-3-4 129,-10-4-774</inkml:trace>
        </inkml:traceGroup>
      </inkml:traceGroup>
      <inkml:traceGroup>
        <inkml:annotationXML>
          <emma:emma xmlns:emma="http://www.w3.org/2003/04/emma" version="1.0">
            <emma:interpretation id="{2D79C130-59AB-405A-9526-D7B5501A3D8B}" emma:medium="tactile" emma:mode="ink">
              <msink:context xmlns:msink="http://schemas.microsoft.com/ink/2010/main" type="line" rotatedBoundingBox="1537,3506 6191,3074 6351,4797 1697,5228"/>
            </emma:interpretation>
          </emma:emma>
        </inkml:annotationXML>
        <inkml:traceGroup>
          <inkml:annotationXML>
            <emma:emma xmlns:emma="http://www.w3.org/2003/04/emma" version="1.0">
              <emma:interpretation id="{1AA39673-D448-4C62-B9CD-F7F8CD7ACE97}" emma:medium="tactile" emma:mode="ink">
                <msink:context xmlns:msink="http://schemas.microsoft.com/ink/2010/main" type="inkWord" rotatedBoundingBox="1537,3506 2640,3403 2800,5126 1697,5228"/>
              </emma:interpretation>
              <emma:one-of disjunction-type="recognition" id="oneOf6">
                <emma:interpretation id="interp30" emma:lang="en-US" emma:confidence="1">
                  <emma:literal>of</emma:literal>
                </emma:interpretation>
                <emma:interpretation id="interp31" emma:lang="en-US" emma:confidence="0">
                  <emma:literal>off</emma:literal>
                </emma:interpretation>
                <emma:interpretation id="interp32" emma:lang="en-US" emma:confidence="0">
                  <emma:literal>oft</emma:literal>
                </emma:interpretation>
                <emma:interpretation id="interp33" emma:lang="en-US" emma:confidence="0">
                  <emma:literal>oof</emma:literal>
                </emma:interpretation>
                <emma:interpretation id="interp34" emma:lang="en-US" emma:confidence="0">
                  <emma:literal>Of</emma:literal>
                </emma:interpretation>
              </emma:one-of>
            </emma:emma>
          </inkml:annotationXML>
          <inkml:trace contextRef="#ctx0" brushRef="#br0" timeOffset="-3261.1865">674 2681 10191,'78'-45'4386,"-44"15"0,5 3-129,-5 0-2580,-7-19-645,8 11-129,-10-15-516,0 9-129,-7-6-129,-4 10 0,-7 0-129,1 6 129,-8 7-129,0 6 258,0 18-258,-8-18 129,8 18 0,-19 11-129,8 8 387,2 13-258,0 9 258,8 14-129,-3 11 258,4 18-129,0 7 129,11 10-129,-4 1-129,5 10 129,-1-2-129,1 2 0,-8-3-129,3-8 1,-3-6-130,-3-6 0,-1-8 0,0-9 0,0-10 0,0-10 0,0-8 0,-1-12 0,-1-3 0,2-29-517,-7 35-773,-15-35-2967,6 0-645,-1-16 0,-1-11-387</inkml:trace>
          <inkml:trace contextRef="#ctx0" brushRef="#br0" timeOffset="-3725.213">377 2456 5547,'-7'-19'3870,"7"19"-387,0 0 129,0 0-1677,0 0-1161,-21 16-258,14 3-129,-4 4 129,0 11-129,-1 7 129,5 9 0,0 3 0,7 10 129,0-5-258,8 5 129,5-8 0,12 0 0,-6-14-129,13 0 129,-7-16 0,9-2 258,-9-14-129,3-2 0,-8-7 0,1-9 129,-8-12-129,1-4-129,-9-12-129,1-6 0,-6-11-129,0-3-129,-6-3 0,-10-4-129,0 5-129,-7 0-129,0 10 0,-9 2-645,13 24-903,-15 2-2709,9 7-516,3 10 129,5 4-258</inkml:trace>
          <inkml:trace contextRef="#ctx0" brushRef="#br0" timeOffset="-3055.1747">836 3181 10836,'5'-29'4257,"19"20"129,0 9-387,5 6-2451,-1-5-903,17 7 129,8-5-645,6-3-1290,16-5-2967,8 1 0,-1-14-258,12 6-258</inkml:trace>
        </inkml:traceGroup>
        <inkml:traceGroup>
          <inkml:annotationXML>
            <emma:emma xmlns:emma="http://www.w3.org/2003/04/emma" version="1.0">
              <emma:interpretation id="{8DD4A125-D6D9-45BB-838E-37257D1862AB}" emma:medium="tactile" emma:mode="ink">
                <msink:context xmlns:msink="http://schemas.microsoft.com/ink/2010/main" type="inkWord" rotatedBoundingBox="3456,3514 6208,3259 6322,4481 3569,4736"/>
              </emma:interpretation>
              <emma:one-of disjunction-type="recognition" id="oneOf7">
                <emma:interpretation id="interp35" emma:lang="en-US" emma:confidence="0">
                  <emma:literal>BIT</emma:literal>
                </emma:interpretation>
                <emma:interpretation id="interp36" emma:lang="en-US" emma:confidence="0">
                  <emma:literal>BLT</emma:literal>
                </emma:interpretation>
                <emma:interpretation id="interp37" emma:lang="en-US" emma:confidence="0">
                  <emma:literal>Bat</emma:literal>
                </emma:interpretation>
                <emma:interpretation id="interp38" emma:lang="en-US" emma:confidence="0">
                  <emma:literal>Bot</emma:literal>
                </emma:interpretation>
                <emma:interpretation id="interp39" emma:lang="en-US" emma:confidence="0">
                  <emma:literal>BET</emma:literal>
                </emma:interpretation>
              </emma:one-of>
            </emma:emma>
          </inkml:annotationXML>
          <inkml:trace contextRef="#ctx0" brushRef="#br0" timeOffset="-2089.1195">2547 2312 10320,'9'-19'4257,"-9"19"0,0 0-645,0 0-2064,4 23-258,-4-6-387,0 17-129,0 4-258,0 15 0,-2 6-258,2 10 0,-2 2-129,2 4 0,-3-4-129,-1-5 0,0-7-129,1-9 129,1-15-129,-3-11 0,1-8-129,4-16-129,-14-9 129,5-23-129,2-6 258,-2-19-129,0-5 129,2-13 129,4-5 258,3 0 0,1-5 0,15 12 0,0 0 129,9 19 0,-5 3-258,12 15 129,-5 9-129,6 13 129,-6 7-129,0 7 0,-4 4 129,-4 10-129,-1 5 129,-7 6-258,-6 4 0,-5 3-129,-2 3 129,-10-1-258,-4 4-129,-4-6 0,4 1 0,-5-9 0,9 1-129,-4-11 129,16-14 129,-11 19 0,11-19 258,0 0-129,21 4 258,-1-2 0,3-2 129,5 5 0,-1 0 0,7 8 0,-6-1 129,6 8-129,-7 3 0,-1 5 0,-4 5-129,-4 4 0,-8-2 129,-4 5 0,-6-3-129,-7 2 129,-13-7-129,-7 2 129,-10-9-129,-4-4 129,-11-5-129,-3-7-129,-5-5 129,-6-4 0,2 0-129,0-11-129,3-1 129,6-6-129,13 4-258,-1-10-516,23 16-774,-5-8-2838,18 0 0,7 16-387,11-29-258</inkml:trace>
          <inkml:trace contextRef="#ctx0" brushRef="#br0" timeOffset="-1166.0667">3262 2282 7869,'27'-9'4386,"-7"4"129,13 5-258,19 0-2064,-8-8-258,29 8-387,-10-7-516,17 4-387,-11-4-258,4 1-258,-9-1-387,-12-2-129,-6 8-387,-21-10-645,3 11-1161,-28 0-1161,0 0-258,0 0 258,-14-2 258,-11 2 258,6 5 903,-6 8 1419,1 5 1677,5-2 1677,12 16 774,-4-2-387,9 7 0,2 6-258,2 2-258,14 12-516,-7-2-258,12 12-129,-12-6-258,11 8-258,-15-10-258,8 5 129,-13-14-258,0 2 0,-7-17 0,-6-3-129,-10-14 0,-4-5-129,-7-12 129,-3-1-258,-6-10 129,-1-10-258,-4-5 129,-2-3-129,4-6 0,1-2 0,6 2-129,5-1-129,8 5-129,-1-6-516,22 18-516,-15-16-1548,17 13-1806,3 3 0,7-1-129,14 8-258</inkml:trace>
          <inkml:trace contextRef="#ctx0" brushRef="#br0" timeOffset="-846.0484">4306 2310 12384,'52'-1'4644,"-22"1"-129,8 0 0,-3-2-3096,27 2-516,-3 0-129,9 0-516,-4-4-129,-5-3-516,1 7-387,-21-14-1032,4 10-2193,-18-1-516,-25 5-129,0 0-387,0 0 645,0 0 1419</inkml:trace>
          <inkml:trace contextRef="#ctx0" brushRef="#br0" timeOffset="-690.0394">4913 2266 2580,'-43'30'4644,"31"-3"0,-4 3 0,3 7-903,6 19-774,-12-5-774,15 24-516,-14-4-645,15 15-129,-10-4-516,8 1-387,2 3-387,-8-19-1290,4-4-2838,0-8 0,-11-13-129,0-4-516</inkml:trace>
        </inkml:traceGroup>
      </inkml:traceGroup>
    </inkml:traceGroup>
    <inkml:traceGroup>
      <inkml:annotationXML>
        <emma:emma xmlns:emma="http://www.w3.org/2003/04/emma" version="1.0">
          <emma:interpretation id="{DCB88617-5B4E-457C-8602-AAA96A5B3022}" emma:medium="tactile" emma:mode="ink">
            <msink:context xmlns:msink="http://schemas.microsoft.com/ink/2010/main" type="paragraph" rotatedBoundingBox="292,5940 20949,4686 21133,7706 476,89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FD3570-849D-4102-8EA5-AA2208358354}" emma:medium="tactile" emma:mode="ink">
              <msink:context xmlns:msink="http://schemas.microsoft.com/ink/2010/main" type="inkBullet" rotatedBoundingBox="326,6505 1041,6461 1050,6601 335,6644"/>
            </emma:interpretation>
            <emma:one-of disjunction-type="recognition" id="oneOf8">
              <emma:interpretation id="interp40" emma:lang="en-US" emma:confidence="0">
                <emma:literal>_</emma:literal>
              </emma:interpretation>
              <emma:interpretation id="interp41" emma:lang="en-US" emma:confidence="0">
                <emma:literal>-</emma:literal>
              </emma:interpretation>
              <emma:interpretation id="interp42" emma:lang="en-US" emma:confidence="0">
                <emma:literal>~</emma:literal>
              </emma:interpretation>
              <emma:interpretation id="interp43" emma:lang="en-US" emma:confidence="0">
                <emma:literal>•</emma:literal>
              </emma:interpretation>
              <emma:interpretation id="interp44" emma:lang="en-US" emma:confidence="0">
                <emma:literal>.</emma:literal>
              </emma:interpretation>
            </emma:one-of>
          </emma:emma>
        </inkml:annotationXML>
        <inkml:trace contextRef="#ctx0" brushRef="#br0" timeOffset="1142.0653">-877 5244 8772,'-32'-4'4128,"0"2"258,32 2-387,0 0-2064,-27 0-774,27 0 129,0 0-387,0 0-258,0 0 129,25 13-129,-25-13-129,45 7 129,-15-5-129,13 7-129,1-6-129,8 4 0,1-5-129,4 3 129,-2-3-129,0 2-129,-1-4 0,-8 0-129,0 5-258,-16-5-645,11 5-2322,-18 1-1548,-7-1 129,-16-5-387,8 21-516</inkml:trace>
      </inkml:traceGroup>
      <inkml:traceGroup>
        <inkml:annotationXML>
          <emma:emma xmlns:emma="http://www.w3.org/2003/04/emma" version="1.0">
            <emma:interpretation id="{97F8F8F2-9738-4B7F-9A9E-D654C068DA69}" emma:medium="tactile" emma:mode="ink">
              <msink:context xmlns:msink="http://schemas.microsoft.com/ink/2010/main" type="line" rotatedBoundingBox="1732,5853 20949,4686 21066,6610 1848,7777"/>
            </emma:interpretation>
          </emma:emma>
        </inkml:annotationXML>
        <inkml:traceGroup>
          <inkml:annotationXML>
            <emma:emma xmlns:emma="http://www.w3.org/2003/04/emma" version="1.0">
              <emma:interpretation id="{036487F4-51FD-43A6-BEE2-8ADA8ED9A949}" emma:medium="tactile" emma:mode="ink">
                <msink:context xmlns:msink="http://schemas.microsoft.com/ink/2010/main" type="inkWord" rotatedBoundingBox="1732,5853 3976,5717 4046,6876 1802,7012"/>
              </emma:interpretation>
              <emma:one-of disjunction-type="recognition" id="oneOf9">
                <emma:interpretation id="interp45" emma:lang="en-US" emma:confidence="1">
                  <emma:literal>The</emma:literal>
                </emma:interpretation>
                <emma:interpretation id="interp46" emma:lang="en-US" emma:confidence="0">
                  <emma:literal>the</emma:literal>
                </emma:interpretation>
                <emma:interpretation id="interp47" emma:lang="en-US" emma:confidence="0">
                  <emma:literal>Tie</emma:literal>
                </emma:interpretation>
                <emma:interpretation id="interp48" emma:lang="en-US" emma:confidence="0">
                  <emma:literal>Toe</emma:literal>
                </emma:interpretation>
                <emma:interpretation id="interp49" emma:lang="en-US" emma:confidence="0">
                  <emma:literal>They</emma:literal>
                </emma:interpretation>
              </emma:one-of>
            </emma:emma>
          </inkml:annotationXML>
          <inkml:trace contextRef="#ctx0" brushRef="#br0" timeOffset="2255.129">438 4601 9546,'30'-9'4644,"-14"4"-387,9 0-516,10 5-2064,-1 0 0,23 0-387,-2-2-258,23 2-258,4-7-129,16 3-129,-2-5-129,6 6 0,-6-4-258,-4 7-129,-8-2 129,-13 2-258,-12 0-258,-17 0-774,1 10-1161,-18-4-2451,-25-6 129,18 7-258,-18-7-258</inkml:trace>
          <inkml:trace contextRef="#ctx0" brushRef="#br0" timeOffset="2590.1482">1256 4603 11223,'-14'27'4644,"14"-27"-129,-13 35 129,8 4-2967,-4-5-903,9 20 129,0 3-258,2 14 0,-2-2-258,2 10 0,-2-5-258,1 1 129,-1-7-129,0-4 0,0-11-129,-1-8 0,1-6-258,-4-14 0,4 0-387,0-25-903,0 0-645,0 0-1806,7-20-645,4-14-258,1-14 129,10-7-645</inkml:trace>
          <inkml:trace contextRef="#ctx0" brushRef="#br0" timeOffset="3086.1765">1484 4599 14319,'0'-21'4773,"0"3"-258,0 18-129,3 16-3354,-3 6-387,7 17-129,-5 7-129,9 16 0,-4 10-129,2 9 0,-2 5-129,-2 5 129,-3 1-129,0-3 0,-2-3-129,0-12 129,0-11-129,-2-12 129,-2-13-129,3-12 0,1-26-129,0 0 129,0 0-129,12-7 129,-3-18 0,7-7-129,0-5 129,2-6-129,3-1 129,2-1 0,-1 6 0,-3 3 0,1 8 0,-3 7 0,-1 6 0,2 10 129,2 5-129,-1 7 129,1 9-129,3 9 129,2 4 0,2 6 0,-2 3-129,-1 4 129,1 1-258,-5-2 0,3 2-258,-9-13-516,13 9-516,-27-39-1806,34 23-1677,-9-23 0,3-2-129,2-14-516</inkml:trace>
          <inkml:trace contextRef="#ctx0" brushRef="#br0" timeOffset="3462.1981">2318 5415 6321,'12'-4'4902,"11"-5"-387,-23 9 0,36-9-1419,-4 13-903,-16-4-387,20 2-516,-12-2-516,10 0-129,-7-4-258,3-1-129,-5-8 0,-2 1 0,-7-4-129,-5-4-129,-8-1 0,-3-1 0,-12 3-129,-13-1 0,-5 8 0,-13 1 0,0 8-129,-6 3 129,1 10-129,1 8 258,6 5-129,6 7 129,8 4-129,9 4 129,11-1 0,7 2 129,6 2-258,13-5 0,15-1 0,5-10-387,18 0-516,-4-18-2451,15-7-1032,9 0-387,-3-16 129,8-3-387</inkml:trace>
        </inkml:traceGroup>
        <inkml:traceGroup>
          <inkml:annotationXML>
            <emma:emma xmlns:emma="http://www.w3.org/2003/04/emma" version="1.0">
              <emma:interpretation id="{02A92423-B19C-462C-A82A-EEC58CBBC91D}" emma:medium="tactile" emma:mode="ink">
                <msink:context xmlns:msink="http://schemas.microsoft.com/ink/2010/main" type="inkWord" rotatedBoundingBox="4818,5682 12116,5239 12232,7146 4933,7589"/>
              </emma:interpretation>
              <emma:one-of disjunction-type="recognition" id="oneOf10">
                <emma:interpretation id="interp50" emma:lang="en-US" emma:confidence="1">
                  <emma:literal>differences</emma:literal>
                </emma:interpretation>
                <emma:interpretation id="interp51" emma:lang="en-US" emma:confidence="0">
                  <emma:literal>difference</emma:literal>
                </emma:interpretation>
                <emma:interpretation id="interp52" emma:lang="en-US" emma:confidence="0">
                  <emma:literal>deference</emma:literal>
                </emma:interpretation>
                <emma:interpretation id="interp53" emma:lang="en-US" emma:confidence="0">
                  <emma:literal>defeasances</emma:literal>
                </emma:interpretation>
                <emma:interpretation id="interp54" emma:lang="en-US" emma:confidence="0">
                  <emma:literal>differenced</emma:literal>
                </emma:interpretation>
              </emma:one-of>
            </emma:emma>
          </inkml:annotationXML>
          <inkml:trace contextRef="#ctx0" brushRef="#br0" timeOffset="6955.3979">6507 5048 1161,'0'0'3354,"0"0"387,0 0 0,0 0-645,0 0-387,0 0-387,7 12-258,-7-12 0,20 9-387,-20-9-387,24 7-387,-24-7-129,31 0-258,-31 0-129,30 0-129,-30 0 0,28-17-129,-17 1 0,-2-2 0,-4-4 0,-5-1-129,0 2 0,-10-2-129,-6 7-129,-9 2 0,-2 8 0,-9 4 0,3 6 0,-3 10 0,2 11 129,4 4-129,3 6 129,6 3 129,7 3-129,5-2 129,7 2 129,2 0-129,14-6 129,13 3 129,3-10 0,13 0 0,3-10 0,15-3 0,4-12 129,8-3-129,2-5 0,3-13 0,-5-9-129,0-7 0,-9-7 0,-9-7 0,-12-1 0,-13-7-129,-10 3 0,-15 3-129,-5 4 0,-12 7-129,-10 10 0,-8 6-129,2 12-129,-8 6 0,9 5 0,-1 0 0,10 13 129,0-5 0,15 8 0,3-16 129,0 27 0,0-27 258,28 16 129,-6-9 129,-3-7 0,8 4 0,-7-4 129,6 0 129,-8-7-129,7 3 129,-7-3-129,7 4 0,-4-5 0,6 8-129,-2-1 0,3 1 0,-1 0-129,1 12 0,-5 4-129,0 9 129,-3 5-129,-6 6-129,-1 8-258,-12-4-387,8 18-1677,-9-10-2322,-3-7 129,-4-2-516,-1-8 0</inkml:trace>
          <inkml:trace contextRef="#ctx0" brushRef="#br0" timeOffset="6160.3524">6676 5012 2322,'0'0'0,"-27"0"0,27 0 0,-43 0-2321</inkml:trace>
          <inkml:trace contextRef="#ctx0" brushRef="#br0" timeOffset="7382.4223">7759 5167 12771,'29'-14'4773,"3"9"-387,-16 5 258,-16 0-3354,35-4-258,-19-5-129,9 7-387,-5-7-129,3-3 0,-4-9-129,-1 1 0,-4-3-129,-8-2-129,-5-2 0,-2 1-129,-14 1-129,-11 3 0,-4 12 0,-8 1-129,-3 7 129,-3 2 0,3 11 0,0 5 0,7 9 129,6 3 0,6 8 129,10 3 0,8 2 0,6 0 129,18-4-129,10 0 258,7-6-129,13-3 0,7-10 0,7-6 0,7-4-258,-7-8-1032,9-6-2967,-12-1-516,-12-5 0,-4-1-258</inkml:trace>
          <inkml:trace contextRef="#ctx0" brushRef="#br0" timeOffset="7945.4545">8351 4799 11610,'0'0'4386,"-5"12"-129,5 4-129,4 2-2580,15 14-774,-8-5 129,10 14-258,-10-6-258,5 4-129,-5-3 0,-3-6-258,-2-3 0,-3-6 0,1-5 129,-4-16-129,0 0 0,0 0 129,16-7 0,-9-14 129,-2-9 0,6-4 0,-4-9 129,4 4-129,-2-7 0,1 7 0,1-1 0,2 12-129,-1 1 129,6 11-258,0 9 129,-1 7 0,5 4 0,1 15-129,0 8 129,0 8-129,-2 5 0,-1 8 130,-4 2-260,-2 1-128,0 8-387,-10-15-774,16 6-2709,-10-7-645,3-7 0,3-8-258,3-10-516</inkml:trace>
          <inkml:trace contextRef="#ctx0" brushRef="#br0" timeOffset="8306.4751">9552 4783 6708,'-59'-22'4515,"27"19"-129,7 3 0,-7 14-645,-7-7-1677,14 22-645,-12-10-387,10 17-258,-5-4-258,11 7-129,0-3-258,12 1 129,5-1-129,6 1 0,14-7 0,9 2-129,3-5 0,8-6-387,7 1-258,-8-17-903,15 7-1548,-6-10-1548,-1-2 129,2-2-387,-6-12-258</inkml:trace>
          <inkml:trace contextRef="#ctx0" brushRef="#br0" timeOffset="8751.5006">9847 4986 11223,'0'0'4644,"0"0"-258,18 0 129,2 9-2838,-20-9 0,35 1-387,-17-2-258,12-3-258,-3-8-258,7-3-129,-6-6 0,3 0-128,-5-4-259,-3 0 0,-7-4 0,-7 4 0,-9 0 0,-2 4 0,-15 3 0,-14 4 0,-1 7-130,-9 3 1,2 4 0,-5 13 0,3 10 0,0 7 0,4 11 129,6 7 0,5 6 0,6 4 0,10 3 0,8 1 129,2-5 0,21-5 0,9-6-129,13-10 129,12-8-258,4-15-645,26-8-3612,-6-2-387,2-3 129,5-7-516</inkml:trace>
          <inkml:trace contextRef="#ctx0" brushRef="#br0" timeOffset="9818.5616">10669 4881 7998,'27'-18'4257,"-27"18"-129,11-16-258,-11 16-1935,0 0-258,-11-7-387,-10 5-516,1 2-387,-3 7-258,-2 4-129,4 1-129,-3 1 129,24-13-129,-23 25 0,23-25 0,0 24 129,0-24 0,38 27 129,-12-13 0,10 8 129,-2-4 0,8 6 129,-6-4-129,3 7 129,-7-8 0,-2 8 0,-10-11 129,-2 7-129,-13-7 129,-5 6-129,0-22 0,-25 35 0,-5-22-129,-4 3 0,-9-4-129,-5-3-129,-3-4 129,-3-3-129,3-2 129,1 0-129,2-9 0,5-3 0,8-1-129,5-3-258,14 9-258,-8-14-1290,24 21-2580,0-22 0,0 22-258,20-8-387</inkml:trace>
          <inkml:trace contextRef="#ctx0" brushRef="#br0" timeOffset="4462.2553">3976 5270 9159,'26'-35'4386,"-26"35"-258,-10-39-129,-19 16-2322,2 10-258,-12-5-516,0 11-387,-3 2-129,1 5 0,0 5-258,2 17 129,7 2-258,3 8 0,6 6 0,7 3 0,9 1-129,3 1 129,4-2-129,9-5 129,5-8 0,6-3 129,-2-9 0,3-3 129,-5-13 129,5 0 0,-21 0 0,31-29 0,-22-3 0,3-5 0,-7-13-129,3-12-258,-5-13 258,-1-11-258,0-8 0,-2-6 0,0-1 0,0 1 0,0 8 0,-6 10 0,-1 11 0,-2 17 0,0 15-129,-1 14 129,10 25-129,-23-3 0,15 15 129,5 18-129,3 11 0,3 9 129,12 11 0,4 10 0,4 7 0,9 6 0,2 1 0,0 1 129,2-4-129,-1-6 129,1-8-129,-2-10 129,-4-13-129,-4-11 129,-1-11-129,-2-11 0,-1-10 129,-1-2-129,1-11 0,-3-12 0,2-5 0,-1-6 0,0 0 129,-1-3-129,-5 3 0,-1 4 0,-3 5 0,-2 9 0,-8 16 0,0 0 0,21 0-129,-12 16 129,2 9 0,-1 3 0,3 2 0,1 3-258,0 2-129,-7-14-516,15 13-1290,-14-16-2580,-8-18 258,0 0-387,0 0-258</inkml:trace>
          <inkml:trace contextRef="#ctx0" brushRef="#br0" timeOffset="5130.2935">4643 4861 7869,'73'29'4515,"-34"-17"258,-5-12-516,1-4-1290,10 4-1161,-22-23-387,16 5-645,-14-17-129,3 3-387,-8-13 0,-1 1 0,-4-6-129,-5 2-129,-6 3 0,-4 3 0,0 8-258,-11 2 258,0 9-129,-3 5-129,14 18 129,-30-14 129,30 14-129,-21 9 129,14 8 0,5 12 0,2 5 0,3 12 258,4 9-129,6 18 258,-2 9-129,5 16 129,-6 3 0,4 11 0,-5 1 0,2 2 0,-6-3-129,6-7-129,-6-8 0,4-7 0,-3-4 1,-1-8-130,-3-3 0,-1-4 0,1-10 0,-2-8 0,0-9 0,0-10 0,-2-7-259,2-27-257,-8 23-903,-12-32-2193,8-10-1419,-4-10 258,-2-10-645,-4-7-258</inkml:trace>
          <inkml:trace contextRef="#ctx0" brushRef="#br0" timeOffset="5320.3043">4785 5443 10449,'30'-32'4515,"2"25"-258,-3-7-129,3 1-2838,16 8-774,-4-6 0,11 1-645,0 4-1032,-1 1-2709,-10-17-129,10 8-516,-13-11 0</inkml:trace>
          <inkml:trace contextRef="#ctx0" brushRef="#br0" timeOffset="5773.3302">5520 4977 9030,'42'-45'3999,"-22"11"0,15 8-129,-3-5-2838,-7-17-129,7 4 0,-10-11-516,-3 0-387,-8-4 0,-11 2-258,-2 3-129,-14 5 387,-3 6 0,-1 11 0,-1 7 258,1 16 258,-5 7 258,13 16 129,-6 10-129,18 18 0,-11 6-129,11 20 0,-10 7 129,10 23 0,-6 1-129,6 15 0,-3-2-258,3 6 0,0-2 1,0-1-388,0-11 0,0-8 0,0-16 0,-2-7 0,-2-13 0,-3-12 0,2-10 0,-4-12 0,4-4-130,5-22-386,0 0-516,-32-6-1032,30-11-2709,-12-14-129,-2-2-129,-6-12-258</inkml:trace>
          <inkml:trace contextRef="#ctx0" brushRef="#br0" timeOffset="5919.3386">5285 5404 7740,'-23'-68'3870,"17"36"129,17 22-258,7-1-1677,14 2-1548,14-3-1032,23-3-1548,17 8-1677,-3-20 0,22 15-258,-7-18-516</inkml:trace>
        </inkml:traceGroup>
        <inkml:traceGroup>
          <inkml:annotationXML>
            <emma:emma xmlns:emma="http://www.w3.org/2003/04/emma" version="1.0">
              <emma:interpretation id="{C0153EAB-DBED-4388-842D-B82D3A990F92}" emma:medium="tactile" emma:mode="ink">
                <msink:context xmlns:msink="http://schemas.microsoft.com/ink/2010/main" type="inkWord" rotatedBoundingBox="12674,5693 13825,5623 13872,6393 12721,6463"/>
              </emma:interpretation>
              <emma:one-of disjunction-type="recognition" id="oneOf11">
                <emma:interpretation id="interp55" emma:lang="en-US" emma:confidence="1">
                  <emma:literal>in</emma:literal>
                </emma:interpretation>
                <emma:interpretation id="interp56" emma:lang="en-US" emma:confidence="0">
                  <emma:literal>ion</emma:literal>
                </emma:interpretation>
                <emma:interpretation id="interp57" emma:lang="en-US" emma:confidence="0">
                  <emma:literal>in.</emma:literal>
                </emma:interpretation>
                <emma:interpretation id="interp58" emma:lang="en-US" emma:confidence="0">
                  <emma:literal>ink</emma:literal>
                </emma:interpretation>
                <emma:interpretation id="interp59" emma:lang="en-US" emma:confidence="0">
                  <emma:literal>inn</emma:literal>
                </emma:interpretation>
              </emma:one-of>
            </emma:emma>
          </inkml:annotationXML>
          <inkml:trace contextRef="#ctx0" brushRef="#br0" timeOffset="10236.5855">11398 4523 12513,'-17'-70'3096,"20"54"-2193,-3 16-903,16-12-3483,11 19-387,-6 2-258</inkml:trace>
          <inkml:trace contextRef="#ctx0" brushRef="#br0" timeOffset="10075.5763">11603 4841 16512,'18'-5'4644,"-18"5"0,10 18-129,-1 7-3741,-9 2-258,8 10 129,-7 2-387,5 2-258,1 4-387,-7-15-1032,14 2-2967,-9-2-258,-1-9-129,-4-21-258</inkml:trace>
          <inkml:trace contextRef="#ctx0" brushRef="#br0" timeOffset="10631.6081">11959 4804 12384,'23'52'4515,"-5"-20"-258,-6-9 129,1-4-2709,4 15-645,-13-9-258,5 4-258,-9-4-387,0-4 0,0-5-129,-2 0 129,2-16-129,-5 18 129,5-18-129,0 0 129,0-16 129,0-6 129,5-11-129,8-1 129,-3-9 129,8 4-258,-2-6 129,7 10-257,0-1-130,4 13 0,0 7 0,5 12 0,1 4 0,3 16 0,1 13 0,-1 3 0,1 13 0,-12-8-1807,9 13-2708,-6 0-258,4-6 0,4-5-387</inkml:trace>
        </inkml:traceGroup>
        <inkml:traceGroup>
          <inkml:annotationXML>
            <emma:emma xmlns:emma="http://www.w3.org/2003/04/emma" version="1.0">
              <emma:interpretation id="{71349E49-5950-4237-995B-F65DFCE01A1E}" emma:medium="tactile" emma:mode="ink">
                <msink:context xmlns:msink="http://schemas.microsoft.com/ink/2010/main" type="inkWord" rotatedBoundingBox="14397,5198 17846,4989 17907,5997 14458,6207"/>
              </emma:interpretation>
              <emma:one-of disjunction-type="recognition" id="oneOf12">
                <emma:interpretation id="interp60" emma:lang="en-US" emma:confidence="0">
                  <emma:literal>BIT</emma:literal>
                </emma:interpretation>
                <emma:interpretation id="interp61" emma:lang="en-US" emma:confidence="0">
                  <emma:literal>BLT</emma:literal>
                </emma:interpretation>
                <emma:interpretation id="interp62" emma:lang="en-US" emma:confidence="0">
                  <emma:literal>Bat</emma:literal>
                </emma:interpretation>
                <emma:interpretation id="interp63" emma:lang="en-US" emma:confidence="0">
                  <emma:literal>BHT</emma:literal>
                </emma:interpretation>
                <emma:interpretation id="interp64" emma:lang="en-US" emma:confidence="0">
                  <emma:literal>BET</emma:literal>
                </emma:interpretation>
              </emma:one-of>
            </emma:emma>
          </inkml:annotationXML>
          <inkml:trace contextRef="#ctx0" brushRef="#br0" timeOffset="11734.6712">13492 4236 15867,'0'0'4515,"18"0"-129,-18 20-258,0 8-3612,0 13-129,0 4 0,0 10 0,-5 2-129,1 2 0,-3-2-129,3-6-129,-1-1 0,0-7-258,5-2-387,-7-18-129,7 5-387,0-28-774,0 0-774,-25 0 0,25 0-129,-20-39 387,15 5 516,-8-12 645,6-7 1032,2-3 1032,-4-8 1161,7 6 387,-3-12 0,7 8 0,-2-13-129,23 13-258,-11-13-258,26 18-387,-6-5-258,17 17-258,-1 3-129,15 20-129,-6 5 0,3 17-257,-7 10-259,-3 15 0,-11 5 0,-10 11 0,-11 6 0,-18 2 0,-11 7 0,-21-7 0,-7 1 0,-11-7-130,0 0-257,0-15 129,9-3 0,4-11 0,14-3 129,23-11 0,0 0 129,0 0 0,14-5 129,18 1 0,6-3 0,11 5 129,3 0 0,5 2-129,0 4 129,0 8 1,-7 3-259,-6 3 0,-7 3 0,-8 4 0,-11 1 0,-11 5 0,-7 4 0,-11 3 0,-16-1 0,-8 0 0,-13 1 0,-13-3 0,-10-4 0,-5-8 0,-3-5 0,-4-9 0,1-6 0,2-3 0,5 0 0,8-12 0,8-1 0,7-5 0,11 4 0,4-9-517,21 18-1676,5-13-2451,11 18-258,2-25 129,19 11-645</inkml:trace>
          <inkml:trace contextRef="#ctx0" brushRef="#br0" timeOffset="12446.7119">14383 4058 10320,'61'-21'4644,"-26"21"-258,3-5-129,10-8-1419,14 13-1290,-3-16-516,14 5-387,-6-6-258,3 1-129,-12-4 129,-3 4-129,-17-2 0,-10 6-129,-28 12 0,18-16-129,-18 16 129,-12 5-129,-3 13-129,-1 3 0,2 13 0,0 5 129,7 9 0,5 7 0,2 2 0,9 2 129,7 3 0,9 2 0,1-1 0,5-3 0,-3-1 0,-1-2 0,-6-7 0,1-4 129,-10-7-129,-7-5 1,-5-5-130,-7-8 0,-16-7 0,-7-7 0,-9-7 0,-11 0 0,-9-12 0,-5-10 0,-3-2 0,-1-7 0,0-1 0,6 0 0,7 2 0,5 0 0,16 12-388,-1-11-1547,22 13-2580,13 16-387,-17-21 258,17 21-645</inkml:trace>
          <inkml:trace contextRef="#ctx0" brushRef="#br0" timeOffset="12918.7389">15643 3891 11868,'25'-14'4515,"-8"8"-129,6 5 258,18 1-2580,-7-6-516,27 6-387,-3-5-387,17 5-258,2-11-129,4 6 0,-1-8-258,-3 5 0,-10-3-129,-10 2 0,-9 2-129,-14-2-258,-7 9-129,-27 0-645,30 0-1548,-30 0-2064,0 0 129,0 0-258,-21 0-129</inkml:trace>
          <inkml:trace contextRef="#ctx0" brushRef="#br0" timeOffset="13164.753">16281 3857 12255,'-21'36'4773,"12"-11"-258,2 5 129,7 20-2580,-11-16-516,11 24-387,-2-4-258,2 10-387,0-2-128,4 4-388,1-4 0,4-3 0,4-2 0,-6-11 0,12 11-2323,-8-19-2192,0-8-516,-4-9 129,-7-21-387</inkml:trace>
        </inkml:traceGroup>
        <inkml:traceGroup>
          <inkml:annotationXML>
            <emma:emma xmlns:emma="http://www.w3.org/2003/04/emma" version="1.0">
              <emma:interpretation id="{F41CB9F9-AD27-447C-B1A5-6EA273E56036}" emma:medium="tactile" emma:mode="ink">
                <msink:context xmlns:msink="http://schemas.microsoft.com/ink/2010/main" type="inkWord" rotatedBoundingBox="18698,4886 20953,4749 21019,5837 18764,5974"/>
              </emma:interpretation>
              <emma:one-of disjunction-type="recognition" id="oneOf13">
                <emma:interpretation id="interp65" emma:lang="en-US" emma:confidence="1">
                  <emma:literal>and</emma:literal>
                </emma:interpretation>
                <emma:interpretation id="interp66" emma:lang="en-US" emma:confidence="0">
                  <emma:literal>ands</emma:literal>
                </emma:interpretation>
                <emma:interpretation id="interp67" emma:lang="en-US" emma:confidence="0">
                  <emma:literal>ad</emma:literal>
                </emma:interpretation>
                <emma:interpretation id="interp68" emma:lang="en-US" emma:confidence="0">
                  <emma:literal>wind</emma:literal>
                </emma:interpretation>
                <emma:interpretation id="interp69" emma:lang="en-US" emma:confidence="0">
                  <emma:literal>mind</emma:literal>
                </emma:interpretation>
              </emma:one-of>
            </emma:emma>
          </inkml:annotationXML>
          <inkml:trace contextRef="#ctx0" brushRef="#br0" timeOffset="14098.8064">17681 4183 9933,'5'-39'4644,"-5"39"-129,-8-36-387,-5 15-1677,13 21-1161,-37-16-258,14 14-645,-4 2-129,0 2-129,1 12 0,2 9-129,3 2 0,5 7 0,5 4 0,4 3 0,7 2 0,0 1 129,6-2-129,8-1 0,2-4 129,3-4-129,1-5 129,1-4-129,-3-6 258,2-7-129,-4-8-129,2-1 258,-18 0 0,26-26 129,-15-1-129,3 0 129,-3-8 0,5 1-129,-4-5 129,4 7-129,-5 0 1,1 9-259,-1 3 0,-11 20 0,20-13 0,-20 13 0,23 16 0,-11 6 0,4 3 0,0 5 0,2 2 0,-2 0-130,4 0-128,-10-9-516,12 8-516,-22-31-2322,19 17-1161,-3-17 0,2-1-129,2-15-516</inkml:trace>
          <inkml:trace contextRef="#ctx0" brushRef="#br0" timeOffset="14541.8318">18174 4201 13029,'2'-20'4644,"-2"20"-258,0 0 0,26 0-2838,-26 0-645,16 29-258,-9-13-129,9 8 0,-5 0-129,2 2-129,-5-3-129,-2-1-129,-3-1-129,-1-5 0,0 0 0,-2-16 129,0 18-129,0-18 0,0 0 129,0 0 0,19-11 129,-1-5 0,-2-5 129,7-4-129,1-5 129,4 0-129,-1-3 129,1 7 0,-1 1-129,-1 7-129,3 6 129,-2 10-129,1 2-129,-1 18 258,1 8-258,-3 6 129,4 8-129,-5-1 0,5 5-129,-6-8-129,7 3-129,-3-18-516,14 4-129,-11-23-774,24 7-774,-8-11-1806,5-21-129,6-2 0,-3-11-258</inkml:trace>
          <inkml:trace contextRef="#ctx0" brushRef="#br0" timeOffset="14986.8572">19328 4242 6192,'-3'-36'3999,"3"36"-129,-41-12-258,21 12-1419,-3 8-1161,-9 7-387,9 10-258,-2 0-129,6 8 129,1 1-129,9 7 258,0-5 0,9 5 0,0-6 258,3 1-129,5-9 0,11 1 129,-19-28 0,39 25 129,-17-25-387,10-7 129,-2-22 0,9-3-129,-7-18-129,4-7-258,-8-14 0,-3-9-258,-9-12 258,-9-10-258,-7 1 129,-3-3 0,-13 10 0,-4 9 0,0 10 129,3 16-129,-1 18 0,4 20 0,14 21 129,-16 0-129,14 25 0,2 16 0,5 16 129,11 16 0,4 12-129,5 11 258,5 4-129,5 1 1,6 3-389,-2-14-515,17-8-3741,-10-7-258,2-14 0,-2-12-387</inkml:trace>
        </inkml:traceGroup>
      </inkml:traceGroup>
      <inkml:traceGroup>
        <inkml:annotationXML>
          <emma:emma xmlns:emma="http://www.w3.org/2003/04/emma" version="1.0">
            <emma:interpretation id="{D7A6B466-F5FF-4F44-B60D-06AB746D6FC6}" emma:medium="tactile" emma:mode="ink">
              <msink:context xmlns:msink="http://schemas.microsoft.com/ink/2010/main" type="line" rotatedBoundingBox="2362,7727 7981,7745 7978,8532 2359,8514"/>
            </emma:interpretation>
          </emma:emma>
        </inkml:annotationXML>
        <inkml:traceGroup>
          <inkml:annotationXML>
            <emma:emma xmlns:emma="http://www.w3.org/2003/04/emma" version="1.0">
              <emma:interpretation id="{628CBF24-B64C-4406-8184-B0BB890E2BAE}" emma:medium="tactile" emma:mode="ink">
                <msink:context xmlns:msink="http://schemas.microsoft.com/ink/2010/main" type="inkWord" rotatedBoundingBox="2362,7727 4727,7735 4724,8440 2360,8432"/>
              </emma:interpretation>
              <emma:one-of disjunction-type="recognition" id="oneOf14">
                <emma:interpretation id="interp70" emma:lang="en-US" emma:confidence="1">
                  <emma:literal>mos</emma:literal>
                </emma:interpretation>
                <emma:interpretation id="interp71" emma:lang="en-US" emma:confidence="0">
                  <emma:literal>Mos</emma:literal>
                </emma:interpretation>
                <emma:interpretation id="interp72" emma:lang="en-US" emma:confidence="0">
                  <emma:literal>mos.</emma:literal>
                </emma:interpretation>
                <emma:interpretation id="interp73" emma:lang="en-US" emma:confidence="0">
                  <emma:literal>moss</emma:literal>
                </emma:interpretation>
                <emma:interpretation id="interp74" emma:lang="en-US" emma:confidence="0">
                  <emma:literal>nos.</emma:literal>
                </emma:interpretation>
              </emma:one-of>
            </emma:emma>
          </inkml:annotationXML>
          <inkml:trace contextRef="#ctx0" brushRef="#br0" timeOffset="16942.9691">1213 6623 9933,'6'13'4386,"-5"28"-258,-1-16-258,-9 3-2838,9 11-258,-8-3 258,8 6-387,-9-2 0,5-1-258,-7-5-129,6-2 0,-4-7-129,4-2 258,5-23 0,-11 23 0,11-23-129,0 0 129,-23-13 0,18-6-129,-6-10 129,4-4-258,-2-10-129,0-5 129,2-6-258,2-1 258,1 4-258,4 2 258,-2 5-129,2 12 129,0 5-129,0 9 129,0 18-129,0 0 129,23 4-129,-7 17 0,4 4 0,5 4 0,5 5 258,4 3-129,2 0 0,-3 1 0,1-4 0,0-1 0,-4-4 0,-1-4 0,-6-7-129,-2-6 129,0-8 0,-1-4-129,0-15 129,1-10-129,2-10-129,-2-8 258,6-7-258,-2-7 129,0 2-129,-4 3 129,-3 6 0,-2 9 0,-5 7 129,-4 10-129,-7 20 129,0 0-129,16 9 0,-9 16 129,0 5-258,2 7 129,2 8 259,3 5-259,-2 3 0,3 1 0,1-1 0,-2-5-130,5 0-128,-3-9-387,11 0-258,-7-19-387,22 3-387,-13-23-774,26-3-1290,-2-17-774,4-12-129,5-5 516,-1-6 1290,-15-7 1806,-1 2 774,-12 5 1419,-17 2 2193,-16 4 774,0 12 258,-12 5-774,-13 3-1032,9 17-774,-18-2-645,13 7-387,-9 9-129,7 11-258,-2 6 0,7 4-258,0 6 129,7 4 0,3 1 0,6 2 0,2 0-129,7 0 0,5-5 0,8-2 0,3-9 0,5-6 129,1-9 0,6-10 0,-2-7 258,2-13-129,-3-15 0,0-4-128,-9-11-259,-1-3 0,-10-8 0,-7 3 0,-5-5 0,-10 5 0,-10 3 0,-7 5 0,-3 6 0,-7 5 0,5 12-130,-9 0-902,16 20-1032,-5 0-2709,5 9-258,5 7-129,13 4-129</inkml:trace>
          <inkml:trace contextRef="#ctx0" brushRef="#br0" timeOffset="17398.9952">2985 6661 11997,'19'-6'4773,"-19"6"-516,0-18 129,0 18-2838,-23-3-903,2 3-129,1 5-387,-3 6 0,5 3 0,2 2-129,8 4 0,6-2 129,4 3-129,14 0 258,12 1-129,8 1 258,8 2-129,6 0 129,5 1 0,2 1-129,2 3 0,-8-3 0,-1 1 0,-9-3 0,-7 2 0,-13-7 0,-8 1 0,-13-1-129,-9-4 1,-18-4-130,-5-3 0,-13-4 0,-3-1 0,-5-2 0,-4-2 0,2-6 0,0-4 0,7-1 0,2-3 0,10 8-1033,-3-15-773,39 21-2580,-32-18-516,32 18 0,0 0-129</inkml:trace>
        </inkml:traceGroup>
        <inkml:traceGroup>
          <inkml:annotationXML>
            <emma:emma xmlns:emma="http://www.w3.org/2003/04/emma" version="1.0">
              <emma:interpretation id="{A905F3F8-EE27-4154-A8F6-51F8A16D37FA}" emma:medium="tactile" emma:mode="ink">
                <msink:context xmlns:msink="http://schemas.microsoft.com/ink/2010/main" type="inkWord" rotatedBoundingBox="5027,7810 7981,7819 7978,8532 5025,8522"/>
              </emma:interpretation>
              <emma:one-of disjunction-type="recognition" id="oneOf15">
                <emma:interpretation id="interp75" emma:lang="en-US" emma:confidence="0">
                  <emma:literal>FET</emma:literal>
                </emma:interpretation>
                <emma:interpretation id="interp76" emma:lang="en-US" emma:confidence="0">
                  <emma:literal>Fee</emma:literal>
                </emma:interpretation>
                <emma:interpretation id="interp77" emma:lang="en-US" emma:confidence="0">
                  <emma:literal>FEP</emma:literal>
                </emma:interpretation>
                <emma:interpretation id="interp78" emma:lang="en-US" emma:confidence="0">
                  <emma:literal>FEe</emma:literal>
                </emma:interpretation>
                <emma:interpretation id="interp79" emma:lang="en-US" emma:confidence="0">
                  <emma:literal>FEB</emma:literal>
                </emma:interpretation>
              </emma:one-of>
            </emma:emma>
          </inkml:annotationXML>
          <inkml:trace contextRef="#ctx0" brushRef="#br0" timeOffset="17979.0284">3776 6742 14319,'15'-21'4644,"-15"21"-129,16-2-129,-16 2-3741,10 22 0,-1 3-129,-7 1 0,5 10-129,-5 3 129,3 4-258,-3 1 129,0 4-258,-2-1 0,2-3-129,-2-1-129,0-8-129,0-3-129,-4-14-258,4 0-258,0-18-129,-11-11 129,1-21 0,10-1 129,-11-19 0,9 2-129,-10-9 387,1-1 258,0 5 387,-3-2 0,4 12 387,-3 1-129,9 13 387,1-2-129,12 15 129,7-4 129,19 10-129,6-2-258,13 3-129,4-3 0,10 3-129,0 0-129,-1 3 129,-6 2-258,-10 3-129,-5 3-258,-17 0-645,-1 12-1677,-22 4-2193,-6-16 387,-18 34-645,-11-16-258</inkml:trace>
          <inkml:trace contextRef="#ctx0" brushRef="#br0" timeOffset="18197.0408">3776 6869 8772,'-1'18'4257,"8"-1"258,11-13-387,12-4-2064,20 9-645,-6-9-258,20 2-516,0-2-645,2 0-645,12 0-774,-10-2-1935,3-11-903,7 6-258,-7-9 0,2 6-387</inkml:trace>
          <inkml:trace contextRef="#ctx0" brushRef="#br0" timeOffset="18631.0657">4869 6714 11352,'5'-18'4386,"-5"18"258,0 0-258,-4 23-2580,4-23-774,-14 43-258,2-16 0,6 10-258,-8-1 129,7 5-387,-4-2 258,6-2-387,1-1-129,-1-6 0,2-3-129,-1-8 0,4-19-129,0 0-258,0 0 129,0 0-129,0-30 0,-4-6-129,4 1 129,-3-10 0,1 1 129,-5-1 129,3 3 129,1 6 258,-1-1 0,4 8 387,2 1-258,16 6 258,0-1 129,17 5-129,1 1-129,12 2 0,2 3-129,10 1 0,-1 2-129,3 2-129,-3 7-129,-11-2-387,0 4-387,-23 0-645,3 10-2967,-22 6-129,-8 2-129,-18 5-387</inkml:trace>
          <inkml:trace contextRef="#ctx0" brushRef="#br0" timeOffset="18819.0764">4958 6869 6708,'-4'18'4386,"4"-18"-258,30 9 0,-3-8-1419,3-1-1161,13 0-903,-8 0-645,-3 0-903,0 0-1032,-5 6-1806,-27-6-387,0 0-129,0 16-258</inkml:trace>
          <inkml:trace contextRef="#ctx0" brushRef="#br0" timeOffset="19043.0892">4717 7175 3999,'-55'34'4128,"32"-27"-129,23 12 387,0-19-1548,21 17-774,26-10-258,-6-7-258,32 0-387,-6-15-387,20 5-516,-3-6-387,1-6-774,6 5-1677,-7 2-1548,-19-8-258,-1 9-129,-14-13-516</inkml:trace>
          <inkml:trace contextRef="#ctx0" brushRef="#br0" timeOffset="19466.1134">5900 6675 13287,'38'-6'4773,"-13"6"0,5-1-129,18 2-3483,-9-1 0,21 2-516,-3-2-129,13 0-129,-4 0-258,3-5 0,-5-2-129,-4-4-129,-3 6-129,-16-8-516,2 12-903,-43 1-1677,19-18-1419,-19 18-258,0 0 129,-26-6-129,8 6 1806,-12 2 1677,5 7 1806,7 4 2838,4 3 1548,-4 1 129,6 8 0,-1 6-645,-5-5-903,17 19-1290,-19-8-387,15 13-645,-6 0-387,7 3-516,4 13-1419,2-9-2967,0-5-387,0-1-129,-2-4-387</inkml:trace>
        </inkml:traceGroup>
      </inkml:traceGroup>
    </inkml:traceGroup>
    <inkml:traceGroup>
      <inkml:annotationXML>
        <emma:emma xmlns:emma="http://www.w3.org/2003/04/emma" version="1.0">
          <emma:interpretation id="{72670B5B-ACE6-480B-BCDD-BDE4ACE98A79}" emma:medium="tactile" emma:mode="ink">
            <msink:context xmlns:msink="http://schemas.microsoft.com/ink/2010/main" type="paragraph" rotatedBoundingBox="459,9022 13362,8385 13455,10266 552,109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BF1735F-9B0B-4005-B54A-9610FD89B54D}" emma:medium="tactile" emma:mode="ink">
              <msink:context xmlns:msink="http://schemas.microsoft.com/ink/2010/main" type="inkBullet" rotatedBoundingBox="509,10041 1335,10000 1341,10112 515,10153"/>
            </emma:interpretation>
            <emma:one-of disjunction-type="recognition" id="oneOf16">
              <emma:interpretation id="interp80" emma:lang="en-US" emma:confidence="0">
                <emma:literal>_</emma:literal>
              </emma:interpretation>
              <emma:interpretation id="interp81" emma:lang="en-US" emma:confidence="0">
                <emma:literal>-</emma:literal>
              </emma:interpretation>
              <emma:interpretation id="interp82" emma:lang="en-US" emma:confidence="0">
                <emma:literal>~</emma:literal>
              </emma:interpretation>
              <emma:interpretation id="interp83" emma:lang="en-US" emma:confidence="0">
                <emma:literal>•</emma:literal>
              </emma:interpretation>
              <emma:interpretation id="interp84" emma:lang="en-US" emma:confidence="0">
                <emma:literal>=</emma:literal>
              </emma:interpretation>
            </emma:one-of>
          </emma:emma>
        </inkml:annotationXML>
        <inkml:trace contextRef="#ctx0" brushRef="#br0" timeOffset="20470.1709">-703 8770 4902,'-17'5'3999,"17"-5"-387,-18 7 516,18-7-1161,0 0-1290,-27 7 129,27-7-129,0 0-387,0 0-129,-19 8-129,19-8-129,0 0-129,28 7-129,-5-7 0,16 3-129,6-3 0,13 7-129,5-5-257,8 2-130,2-3 0,2 5 0,-4-4 0,-5 1 0,-8-3 0,-4 2 0,-10 0 0,-10-2 0,-6 7 0,-28-7-4516,0 0-257,0 0-387,-12 3-129</inkml:trace>
      </inkml:traceGroup>
      <inkml:traceGroup>
        <inkml:annotationXML>
          <emma:emma xmlns:emma="http://www.w3.org/2003/04/emma" version="1.0">
            <emma:interpretation id="{C1D6DCAF-169A-42D0-8C5A-81B5BC437060}" emma:medium="tactile" emma:mode="ink">
              <msink:context xmlns:msink="http://schemas.microsoft.com/ink/2010/main" type="line" rotatedBoundingBox="2504,8921 13362,8385 13455,10266 2597,10802"/>
            </emma:interpretation>
          </emma:emma>
        </inkml:annotationXML>
        <inkml:traceGroup>
          <inkml:annotationXML>
            <emma:emma xmlns:emma="http://www.w3.org/2003/04/emma" version="1.0">
              <emma:interpretation id="{A7842D7D-33D6-4EE2-849F-8EF356A20631}" emma:medium="tactile" emma:mode="ink">
                <msink:context xmlns:msink="http://schemas.microsoft.com/ink/2010/main" type="inkWord" rotatedBoundingBox="2526,9367 5614,9215 5664,10224 2576,10377"/>
              </emma:interpretation>
              <emma:one-of disjunction-type="recognition" id="oneOf17">
                <emma:interpretation id="interp85" emma:lang="en-US" emma:confidence="0">
                  <emma:literal>BIT</emma:literal>
                </emma:interpretation>
                <emma:interpretation id="interp86" emma:lang="en-US" emma:confidence="0">
                  <emma:literal>BHT</emma:literal>
                </emma:interpretation>
                <emma:interpretation id="interp87" emma:lang="en-US" emma:confidence="0">
                  <emma:literal>BH</emma:literal>
                </emma:interpretation>
                <emma:interpretation id="interp88" emma:lang="en-US" emma:confidence="0">
                  <emma:literal>BLT</emma:literal>
                </emma:interpretation>
                <emma:interpretation id="interp89" emma:lang="en-US" emma:confidence="0">
                  <emma:literal>BET</emma:literal>
                </emma:interpretation>
              </emma:one-of>
            </emma:emma>
          </inkml:annotationXML>
          <inkml:trace contextRef="#ctx0" brushRef="#br0" timeOffset="39507.2597">1368 8241 10707,'25'-57'4386,"5"36"129,0-1-258,-5-1-2064,21 20-774,-15-11-129,17 14-387,-13 1-129,4 12-129,-12 1-258,0 7 0,-9 1-129,-6 6-129,-8 2 0,-4 3-129,-11 0-129,-10 3 129,-4 0-129,-4-8 0,4 1-129,-1-8 129,6-3 0,2-9 0,18-9-129,-16 8 129,16-8 0,0 0 0,16 13 0,2-6 129,5 4 0,7 5 0,4 0 258,5 7-129,0-4 0,1 8 129,-3-4-129,0 4 129,-6 0-129,-5 3 0,-4-3 0,-8 1 0,-9 1 129,-5 3-129,-3-6 1,-15 5-130,-9-6 0,-3-2 0,-9-5 0,-2-2 0,-7-8 0,-2 0 0,-2-7 0,1-1 0,-1 0 0,1-3 0,-1-4 0,6-2 0,3-2 0,6-5 0,10 7-388,-5-16-1676,23 7-2451,2 1-516,7 1 129,0 16-516</inkml:trace>
          <inkml:trace contextRef="#ctx0" brushRef="#br0" timeOffset="38874.2235">1359 8250 7998,'12'-12'4386,"-12"12"129,0 0-387,0 0-1161,20-2-1161,-20 2-387,0 0-387,0 9-258,2 16-129,-2 3-258,0 15 129,0 5-258,0 12 129,0 5-129,-2 2-129,-1-1 0,1-2 129,-2-5-258,4-8 129,0-6 0,0-8-258,0-5 387,6-7-387,-3-5 258,-3-20-258,9 27 258,-9-27-387,0 0 0,0 0-258,7 17-516,-7-17-1419,-3-9-2193,3 9 129,-11-21-516,11 21 129</inkml:trace>
          <inkml:trace contextRef="#ctx0" brushRef="#br0" timeOffset="40311.3057">2435 8133 9804,'0'0'4257,"0"0"0,0 0 0,0-18-1935,30 18-1032,-6 0-129,22 0-129,-5 0 0,19 0-387,-5-4-129,11-1-129,-5-2-258,-4-2 0,-8-4-129,-8 1 0,-5 1-129,-15-1-129,-5 3 0,-16 9-129,0-16 0,0 16 0,-12-4 129,-6 4-129,18 0 258,-30 20 0,16 3 0,3 7 258,2 9 0,7 8 129,2 8 0,0 9 0,7 2 0,8 7 129,-5-4-129,4 4 129,-3-7 0,0 2 0,-6-13-129,-1-2 0,-4-10 129,-2-4-129,-11-9-128,-1-5-130,-7-7 0,-1-4 0,-2-8 0,-5-4 0,-3-2 0,-2-8 0,-1-6 0,-3-5 0,1-5 0,0-4 0,1 1 0,2-5 0,8 7 0,-5-10-1162,22 19-1418,-3-7-2322,3 5 129,9 18-258,-7-27-129</inkml:trace>
          <inkml:trace contextRef="#ctx0" brushRef="#br0" timeOffset="40790.3331">3437 8069 11997,'-32'-2'4515,"32"2"-387,0 0 387,0 0-2838,10 0-387,24 0-258,-2 0-129,23 0-258,0 0 129,22 0-258,1-6-129,11 3-258,-4-4 130,1 0-259,-8-1 0,-10 1-259,-8 4-128,-19-10-774,5 13-2193,-23-1-1548,-23 1 129,0 0-258,0-16-129</inkml:trace>
          <inkml:trace contextRef="#ctx0" brushRef="#br0" timeOffset="41031.3469">4038 7983 13545,'-13'20'4773,"12"-4"-258,-3 3 258,2 1-2967,2 21-1032,-5 3 0,3 22 0,-5 4-387,4 10 0,-3 2-128,4-1-259,2 0 0,0-9 0,0-2 0,2-18-775,12 4-1805,-8-15-1935,-4-9-387,-2-5-129,0-5-258</inkml:trace>
        </inkml:traceGroup>
        <inkml:traceGroup>
          <inkml:annotationXML>
            <emma:emma xmlns:emma="http://www.w3.org/2003/04/emma" version="1.0">
              <emma:interpretation id="{DAE0ABB0-7F5F-4312-A32D-4110F09D64FE}" emma:medium="tactile" emma:mode="ink">
                <msink:context xmlns:msink="http://schemas.microsoft.com/ink/2010/main" type="inkWord" rotatedBoundingBox="7225,8688 13362,8385 13455,10266 7318,10569"/>
              </emma:interpretation>
              <emma:one-of disjunction-type="recognition" id="oneOf18">
                <emma:interpretation id="interp90" emma:lang="en-US" emma:confidence="0">
                  <emma:literal>operation</emma:literal>
                </emma:interpretation>
                <emma:interpretation id="interp91" emma:lang="en-US" emma:confidence="0">
                  <emma:literal>operate on</emma:literal>
                </emma:interpretation>
                <emma:interpretation id="interp92" emma:lang="en-US" emma:confidence="0">
                  <emma:literal>Operate on</emma:literal>
                </emma:interpretation>
                <emma:interpretation id="interp93" emma:lang="en-US" emma:confidence="0">
                  <emma:literal>Operation</emma:literal>
                </emma:interpretation>
                <emma:interpretation id="interp94" emma:lang="en-US" emma:confidence="0">
                  <emma:literal>operator on</emma:literal>
                </emma:interpretation>
              </emma:one-of>
            </emma:emma>
          </inkml:annotationXML>
          <inkml:trace contextRef="#ctx0" brushRef="#br0" timeOffset="42142.4104">6123 8158 4257,'-15'-18'3612,"15"18"129,-16 0-387,16 0-645,-16 16-1161,0-4-387,4 11-258,-4 2-129,2 9-129,-1 7-129,7 5-129,-1 2 0,9 6-129,0-1-129,0 1 258,5-5-258,7-1 0,3-8 0,4-1 0,-1-11 129,7-1 129,-2-7 0,7-3 129,-3-11 0,9 1 129,-8-7 0,8-2 0,-8-12 0,4-4-129,-7-11 0,-2-1-129,-7-11 0,0-3-258,-9-8 0,-3-7 0,-4-5 0,-4-2-129,-8 1 129,-4 2-129,-2 5 0,-3 8 0,-1 7-129,-3 11-258,4 16-258,-9 2-1032,14 14-2451,-7 7-516,0 9-258,7 5-129,0 2-387</inkml:trace>
          <inkml:trace contextRef="#ctx0" brushRef="#br0" timeOffset="42854.4512">6690 8117 12255,'66'-61'4644,"-18"40"-387,11 10 258,6 11-3096,-9 0-258,11 11-258,-13 5-258,-1 12-129,-18 1-129,-6 6 0,-17 1 0,-5 1-129,-7-3 0,-16-2-129,-12-5 0,-9-4 0,-13-5 0,-7-8-129,-7-1 0,-5-5-258,4-1 0,0-3-129,13-1-258,-1-14-516,24 15-516,-3-5-2451,14-2-387,18 7-258,0 0-258,0 0 0</inkml:trace>
          <inkml:trace contextRef="#ctx0" brushRef="#br0" timeOffset="42501.431">6619 8150 14964,'35'-23'4773,"-35"23"-387,0 0 258,25 0-3612,-25 0-258,7 18-258,-1 2 0,6 13-129,-3 10-129,7 14 0,-2 5 1,1 13-259,-1 2 0,2 6 0,-2 3 0,0-1 0,1-5 0,-1-3 0,0-4 0,-2-9 0,4-4 0,-8-15 0,2-4-259,-6-14-128,3-4-258,-7-23-645,0 0-903,-9 3-2322,-5-13-129,1-14 0,-6-8-387</inkml:trace>
          <inkml:trace contextRef="#ctx0" brushRef="#br0" timeOffset="43770.5036">7380 8232 11094,'22'-9'4644,"2"6"-129,-24 3-129,29-13-2193,-8 17-1032,-21-4-258,38 2-387,-19-1-258,4 1 0,-3-2 0,-1 0-129,-1-2 129,-2-6 0,-16 8 0,23-29 0,-19 11 0,-2-1-129,-2-3 0,-6 3 0,-8 1-129,-7 4 0,-2 3 0,-4 6-129,-3 5 0,0 0 0,-1 16 0,3 5 0,3 8 129,2 4-129,7 8 0,5 4 129,8 5 0,3 3 0,10-1 0,13 1 129,6-5 0,12-2 129,0-8-129,10-4 129,3-15 0,4-8 0,3-11 1,3-2-259,2-17 0,-2-10 0,-4-8 0,-1-4 0,-11-6 0,-5-2 0,-10-1 0,-10 0 0,-10 4 0,-11 1 0,-2 4 0,-15 2 0,-2 7 0,-10 5 0,6 8-130,-8 1-257,8 7 0,-4 1-129,25 10 0,-30-6 0,30 6-129,0 0 129,0 0 129,-7 9 0,7-9 258,21 9 129,0-7 258,10 1 0,1-3 129,10 0 0,-3-9 129,8 2 0,-6-3-129,1 3 0,-6-1 0,-1 5-129,-10-2 0,2 5 0,-8 0-129,-2 5 1,-17-5-130,28 25 0,-17-7 0,1 5 0,-3 3 0,0 6 0,-2 2 0,0 2 0,0 3 0,-3 2 0,5 7-388,-4-9-257,13 16-774,-13-23-1677,13 8-1677,5-8 0,0-4-258,7-12 129</inkml:trace>
          <inkml:trace contextRef="#ctx0" brushRef="#br0" timeOffset="44342.5363">9294 8117 10707,'-21'-38'4257,"21"38"258,-29-30-387,12 7-1677,17 23-1161,-40-18-258,40 18-387,-40-9-129,20 9-129,-5 2-129,4 10-129,-1 3 0,1 4-129,0 4 0,3 6 0,4 3 0,1 0 0,3 3-129,4-1 129,3 4 0,3-6 0,0 2 0,5-6-129,6-5 129,-1-7-129,6-5 129,-16-11 0,34 3 0,-14-4 0,3-14 258,4-4-129,-1-4 129,4 0-129,-1-10 129,5 7 0,-8-6 0,5 7 0,-10-4 0,0 12-129,-6-3 0,-15 20 0,21-18-129,-21 18 129,19 0-129,-19 0 0,25 25-129,-7-4 129,3 10-258,1-3 129,5 11-387,-8-8-129,10 15-516,-17-25-1419,6 2-2064,3-8 129,-3-15-258,5 0-258</inkml:trace>
          <inkml:trace contextRef="#ctx0" brushRef="#br0" timeOffset="44982.5729">9655 8058 9288,'59'-14'4515,"-15"6"-258,17 8 129,3 0-1677,5-5-903,20 5-516,-9-5-387,4 5-387,-15-2 0,-8 2-129,-15 0-129,-7 0 0,-16 4 0,-7 8-129,-9 8 0,-1 5 0,-3 7-129,3 3 0,1 11-129,-5-1-129,6 7-129,-6-10-129,7 8-387,-9-23-774,11 10-774,-6-21-2064,-5-16 129,0 0-258,0-32-258</inkml:trace>
          <inkml:trace contextRef="#ctx0" brushRef="#br0" timeOffset="44650.5539">10059 7250 15867,'-4'-32'4773,"4"32"0,4 26-258,5 30-3741,-7 4-129,10 18 0,-3 6-258,4 10 1,-3 1-388,1-1 0,-2 2 0,0-3 0,-2-1 0,-5-4 0,-1-3 0,-1-14 0,-1-3 0,-12-25-1162,13 3-2321,-19-25-1290,-1-15-129,-1-8-129,-4-20 0</inkml:trace>
          <inkml:trace contextRef="#ctx0" brushRef="#br0" timeOffset="45124.581">10411 7933 7869,'-30'-147'3741,"12"72"-258,18 21 129,0 3-2322,0 12-1032,0 10-1677,0 11-1806,14 18-387,-14 0-129,31 38-258</inkml:trace>
          <inkml:trace contextRef="#ctx0" brushRef="#br0" timeOffset="45538.6047">11055 8001 9675,'-14'-20'4128,"-27"13"-258,21 9-129,-12 10-1935,0 1-774,9 12-258,-5 0-129,10 10-258,-2 1 0,12 5 0,2 0-129,6 0 129,0-4-129,13 2 258,-1-5-258,6-2 129,-4-7 0,8 0 0,-5-13 0,8 1 0,-3-13 129,4 0-129,-3-16 0,6-7 0,-6-13 0,2-5-128,-7-9-259,-8 1-130,-3 0-386,-8-9-903,1 13-2580,-9 1-774,-5 5 129,1 5-516,6 5-129</inkml:trace>
          <inkml:trace contextRef="#ctx0" brushRef="#br0" timeOffset="45914.6262">11245 7919 13803,'49'45'4644,"-28"-19"0,2-1-129,9 13-2967,-18-8-387,13 7-516,-9-1-129,3 1-258,-10-3 0,-1 2-129,-4-4 0,-3-6-129,1-6 0,-4-20 129,2 23 0,-2-23-129,0 0 0,30-30 129,-7 1-129,11-6 130,3-8-130,9-3 0,6-1 0,-2 8 0,-2 4 0,-4 8 0,-3 9 0,-5 15 0,-8 6 0,-1 26 0,-8 12 0,-1 14 0,0 12 0,0 10 0,9 21-2065,-8-4-2450,1-1-387,-3-8 0,-8-8-516</inkml:trace>
        </inkml:traceGroup>
      </inkml:traceGroup>
    </inkml:traceGroup>
    <inkml:traceGroup>
      <inkml:annotationXML>
        <emma:emma xmlns:emma="http://www.w3.org/2003/04/emma" version="1.0">
          <emma:interpretation id="{D9E7A24B-ED5C-4532-AD8B-1CFF88744B93}" emma:medium="tactile" emma:mode="ink">
            <msink:context xmlns:msink="http://schemas.microsoft.com/ink/2010/main" type="paragraph" rotatedBoundingBox="487,11543 21482,10144 21660,12813 665,142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0DF134-8656-40E5-B291-CC5BFEB8DB67}" emma:medium="tactile" emma:mode="ink">
              <msink:context xmlns:msink="http://schemas.microsoft.com/ink/2010/main" type="inkBullet" rotatedBoundingBox="542,12371 1792,12288 1802,12433 552,12516"/>
            </emma:interpretation>
            <emma:one-of disjunction-type="recognition" id="oneOf19">
              <emma:interpretation id="interp95" emma:lang="en-US" emma:confidence="0">
                <emma:literal>_</emma:literal>
              </emma:interpretation>
              <emma:interpretation id="interp96" emma:lang="en-US" emma:confidence="0">
                <emma:literal>-</emma:literal>
              </emma:interpretation>
              <emma:interpretation id="interp97" emma:lang="en-US" emma:confidence="0">
                <emma:literal>•</emma:literal>
              </emma:interpretation>
              <emma:interpretation id="interp98" emma:lang="en-US" emma:confidence="0">
                <emma:literal>.</emma:literal>
              </emma:interpretation>
              <emma:interpretation id="interp99" emma:lang="en-US" emma:confidence="0">
                <emma:literal>~</emma:literal>
              </emma:interpretation>
            </emma:one-of>
          </emma:emma>
        </inkml:annotationXML>
        <inkml:trace contextRef="#ctx0" brushRef="#br0" timeOffset="47865.7378">-644 11112 10191,'-23'-5'4386,"5"1"0,18 4-516,0 0-1806,-30 0-903,30 0-129,-18 0-258,18 0-129,0 0-129,0 0-129,-19 2-129,19-2 129,0 0-129,9 9-129,8-7 129,12 7 0,6-4 0,15 4 0,9-2 0,10 4-129,6-6 0,10 2 0,2-3 0,2-1-129,2-3 129,-4 2 0,0-2-129,-5 0 0,-5 0-258,-11-7-258,-2 7-645,-25-5-2322,-2 5-1290,-12 0-129,-25 0-129,0 0-516</inkml:trace>
      </inkml:traceGroup>
      <inkml:traceGroup>
        <inkml:annotationXML>
          <emma:emma xmlns:emma="http://www.w3.org/2003/04/emma" version="1.0">
            <emma:interpretation id="{DED2E893-005D-4B1E-B397-D213CCB2F675}" emma:medium="tactile" emma:mode="ink">
              <msink:context xmlns:msink="http://schemas.microsoft.com/ink/2010/main" type="line" rotatedBoundingBox="3056,11372 21482,10144 21660,12813 3234,14041"/>
            </emma:interpretation>
          </emma:emma>
        </inkml:annotationXML>
        <inkml:traceGroup>
          <inkml:annotationXML>
            <emma:emma xmlns:emma="http://www.w3.org/2003/04/emma" version="1.0">
              <emma:interpretation id="{F6ECB2EB-2804-4B6B-830C-402E99A312D3}" emma:medium="tactile" emma:mode="ink">
                <msink:context xmlns:msink="http://schemas.microsoft.com/ink/2010/main" type="inkWord" rotatedBoundingBox="3067,11539 7881,11218 7957,12351 3143,12672"/>
              </emma:interpretation>
              <emma:one-of disjunction-type="recognition" id="oneOf20">
                <emma:interpretation id="interp100" emma:lang="en-US" emma:confidence="0">
                  <emma:literal>current</emma:literal>
                </emma:interpretation>
                <emma:interpretation id="interp101" emma:lang="en-US" emma:confidence="0">
                  <emma:literal>Current</emma:literal>
                </emma:interpretation>
                <emma:interpretation id="interp102" emma:lang="en-US" emma:confidence="0">
                  <emma:literal>Covent</emma:literal>
                </emma:interpretation>
                <emma:interpretation id="interp103" emma:lang="en-US" emma:confidence="0">
                  <emma:literal>currant</emma:literal>
                </emma:interpretation>
                <emma:interpretation id="interp104" emma:lang="en-US" emma:confidence="0">
                  <emma:literal>Currant</emma:literal>
                </emma:interpretation>
              </emma:one-of>
            </emma:emma>
          </inkml:annotationXML>
          <inkml:trace contextRef="#ctx0" brushRef="#br0" timeOffset="52339.9937">2360 10427 6321,'0'0'4386,"0"-29"-387,0 29-645,0 0-774,-14-32-774,14 32-258,-35-19-387,17 15-258,-12-6-129,7 8-129,-11-3-129,9 5 0,-9 1-129,7 15 129,-6 0-258,2 13 129,-1 6-258,2 12 129,-2 6-129,4 6 129,-1 5-258,6 4 129,2-3-129,5-1 0,3-5 0,6-2 129,7-5-129,0-6 0,16-7 0,9-3 0,7-6 0,7-5 129,9-4-129,9-5 129,5-5-129,6-6 0,0-1 0,-1-4-258,1 0-258,-11-9-645,10 7-1677,-15-8-2064,-8-3 387,-6 2-516,-8-5-129</inkml:trace>
          <inkml:trace contextRef="#ctx0" brushRef="#br0" timeOffset="54067.0925">2722 10749 6192,'3'-16'4515,"-3"16"-258,0 0 129,4 11-1419,-4-11-1032,0 32-387,0-14-516,0 19-258,-2-5-129,2 14-129,-4-3-258,3 5-129,-1-3 0,0 1-129,0-9 258,2-1-258,0-8 129,4-5 0,1-5-129,-5-18 0,16 18 129,-16-18 0,25 0 0,-9-11 0,0-8-129,4-6 258,1-9-129,4-7 0,-2-7 0,2-7-129,-4-2 129,-1 2-129,-4 1 129,-4 12-129,-3 6 0,-2 8 0,-3 10 0,-4 18 0,0 0-129,0 0 129,2 26 0,-2-1-129,3 7 129,3 2-129,-1 4 129,4 4 0,1-4 0,3 1 129,1-5-129,2-2 129,2-4-129,0-5 0,1-3 129,-1-6 0,2-5 0,1-5 0,-1-4 0,6-11 0,-1-9 0,2-5 129,-2-8-129,1-8 0,-2-7 0,-5-4-129,-3-3 0,-11 1 0,-5 5-129,-5 2 0,-7 8 0,-8 5-129,2 13 0,-5 1-129,5 12 129,-1-1-129,19 9-129,-23-2 129,23 2 0,0 0 0,0 0 129,5 12 0,-5-12 129,28 18 129,-10-11 0,4 0 129,1-5 0,2 0 0,-4-2 129,4 0 0,-2-5 0,4-1 0,-6-4 0,6 4 0,-6-1-129,2 7 0,-3-2 0,1 2 0,-3 9-129,0 11 129,-2 8-129,0 6 0,0 9 129,-2 8-129,-2 3 129,3 1-129,-5-2 0,3-1 129,-1-9-129,-1-6 0,0-8 0,1-10 129,-12-19-129,23 23 129,-23-23-129,27 0 129,-11-1 0,3-12-129,1-5 258,1-5-258,1-7 129,-1-4-129,-3-7 129,-4-3-258,-5-1 129,-6-5-129,-3 6-129,-3-2 0,-4 10-129,-9 2 0,2 13-129,-4-2 0,18 23 0,-29-20 129,29 20-129,-16-9 129,16 9 0,0 0 258,0 0 0,0 0 0,14-11 258,4 10 0,0-6 129,5 3 0,-1-5 129,6 9 129,-7-9 0,4 7-129,-7-1 129,2 3-129,-4 0 0,1 11-129,-17-11 0,31 30 0,-19-11-129,4 8 0,-3 2 0,1 4 0,-4 1 0,3 5-129,-4 0 0,-2 2-129,2 6-387,-7-12-387,14 17-1548,-9-11-2322,-4-4 0,4-1-387,2-6 129</inkml:trace>
          <inkml:trace contextRef="#ctx0" brushRef="#br0" timeOffset="54735.1307">4700 10902 6966,'0'0'3999,"8"-18"129,-8 18-129,22 2-2064,-22-2-258,16 0 0,-16 0-258,19 0-387,-19 0 0,27-2-387,-27 2-129,36-12 0,-20 0-129,9-1-129,-6-10 0,6-2-129,-7-7 129,0 2-129,-6-4 0,-5 4 0,-7 3 0,0 4 0,0 23-129,-34-18 0,11 18 0,-5 2 0,-2 16 0,-2 3-129,1 6 129,1 6-129,5 5 129,2 5 0,7-1-129,5 5 258,8-3-258,3 1 258,12-3-129,8-3 0,5-7 0,5-1 129,4-10-129,3-7-129,4-5 0,0-9-516,12 0-1032,-14-16-2064,6-9-903,1-5-129,-5-9-129,-4-2-645</inkml:trace>
          <inkml:trace contextRef="#ctx0" brushRef="#br0" timeOffset="55187.1566">5246 10719 10965,'0'0'4644,"0"0"0,-6 16-258,13 14-2322,-3-12-645,14 19-129,-9-14-387,5 13-387,-5-7-258,1 1 0,-1-3-258,-3-4 0,-1-6 0,-5-17 0,4 24-129,-4-24 129,0 0 0,0 0 0,0-16 0,1-8 0,1-4 258,4-6-258,1-14 129,3-2 0,5-3 0,2 5-129,3 2 129,3 5-129,2 7 0,2 12 129,1 17-129,-1 5 129,-1 21-129,1 10 129,-2 10-129,-2 8 129,-3 7-129,-3 1-129,-6 5 0,-6-7-129,3 2-129,-8-12-129,3-5-258,-3-13-129,0 0-516,0-27-645,0 0-2451,7-22 0,0-15-129,11-7-129</inkml:trace>
          <inkml:trace contextRef="#ctx0" brushRef="#br0" timeOffset="55754.189">5971 10557 7224,'-17'-27'4386,"-1"1"-129,18 26 0,0 0-1032,0 0-1290,0 0-387,11-13-387,22 15-387,1-2 0,19 7-129,3-2-258,13 1-129,4-1-258,-2-5-1161,11 0-3225,-9 0-258,-6-4-129,-1-1-258</inkml:trace>
          <inkml:trace contextRef="#ctx0" brushRef="#br0" timeOffset="55514.1753">6215 10042 13287,'32'-51'4902,"-32"51"-387,18-18 0,-18 18-2193,7 16-1419,0 11-387,-3 1 129,5 17-387,-6-1 129,6 17-258,-7 3 129,0 9-128,-2 3-130,0 8 0,0 0 0,0 1 0,-4-3 0,0-4 0,1-6 0,-2-10 0,3-11 0,-4-15-259,5-6 1,-5-14-387,6 0-258,0-16-1290,0 0-2451,-21-12-129,21 12 0,-27-30-387</inkml:trace>
        </inkml:traceGroup>
        <inkml:traceGroup>
          <inkml:annotationXML>
            <emma:emma xmlns:emma="http://www.w3.org/2003/04/emma" version="1.0">
              <emma:interpretation id="{26C10E62-1A12-4D44-8848-E521F5066AA3}" emma:medium="tactile" emma:mode="ink">
                <msink:context xmlns:msink="http://schemas.microsoft.com/ink/2010/main" type="inkWord" rotatedBoundingBox="8587,11266 10445,11142 10514,12167 8655,12290"/>
              </emma:interpretation>
              <emma:one-of disjunction-type="recognition" id="oneOf21">
                <emma:interpretation id="interp105" emma:lang="en-US" emma:confidence="1">
                  <emma:literal>and</emma:literal>
                </emma:interpretation>
                <emma:interpretation id="interp106" emma:lang="en-US" emma:confidence="0">
                  <emma:literal>ands</emma:literal>
                </emma:interpretation>
                <emma:interpretation id="interp107" emma:lang="en-US" emma:confidence="0">
                  <emma:literal>auld</emma:literal>
                </emma:interpretation>
                <emma:interpretation id="interp108" emma:lang="en-US" emma:confidence="0">
                  <emma:literal>amid</emma:literal>
                </emma:interpretation>
                <emma:interpretation id="interp109" emma:lang="en-US" emma:confidence="0">
                  <emma:literal>Kind</emma:literal>
                </emma:interpretation>
              </emma:one-of>
            </emma:emma>
          </inkml:annotationXML>
          <inkml:trace contextRef="#ctx0" brushRef="#br0" timeOffset="56794.2485">7620 10648 1032,'27'-16'3354,"-23"-4"387,13 11 129,-11-9-516,-1-5-516,-5 23-387,0-44-387,0 44-129,-16-41-516,16 41-387,-37-34-258,15 27-129,-10-6 0,6 13-258,-6 0 0,3 6-129,-1 8 0,3 9 0,2 6-258,6 4 129,1 8-129,6 2 129,4 2-129,5-1 0,3-1 0,2-2 129,8-4-129,3-3 0,3-7 0,0-2 0,2-8 129,1-4-129,1-8 0,-1-5 0,1-3 0,1-13 129,-1-9 0,-1-7 0,1-8 0,1 0 129,-3-3-129,0 5 129,-4 3-129,0 6 0,-5 8 1,0 5-130,-9 16 0,0 0 0,18 0 0,-18 0 0,14 23 0,-5-2 0,0 6 0,2 2 0,-1 3-130,-3-2 1,2 2-129,-5-7-387,6 7-645,-10-32-2322,0 21-1161,0-21 129,0 0-387,11-16 0</inkml:trace>
          <inkml:trace contextRef="#ctx0" brushRef="#br0" timeOffset="57215.2726">7921 10518 9933,'0'-23'4773,"4"7"-129,-4 16-258,16 10-774,-16-10-2322,16 32-387,-6-16-129,13 13-129,-8-1-258,6 6-129,-5-2 0,-2-2-129,-5 1-129,0-5-129,-2 1 129,-5-7-129,-2-20 129,3 25-129,-3-25 129,0 0 0,0 0 0,20-18 0,-13-7 129,7-2 0,-1-7 0,5-3 0,1-2 0,2 3-129,1 2 129,1 8 0,-2 1-129,1 9 129,1 7-129,-2 9 0,-1 5-129,-1 15 0,3 6-129,-5 5-129,8 10-387,-7-11-387,14 18-645,-12-23-1806,10 3-1032,4-12-129,1-10 0,8-6-258</inkml:trace>
          <inkml:trace contextRef="#ctx0" brushRef="#br0" timeOffset="57723.3016">8912 10415 6837,'-63'1'3354,"42"21"129,-14-3-258,4 6-1935,8 11 129,-3-1-387,10 12-129,-4-3-129,15 8 258,-4-10-387,9 7 129,0-14-258,12 4 129,1-16 0,6 1 0,-3-19 0,9-3 129,-7-9-129,9-17-129,-8-15 129,4-5-258,-7-11 0,-2-6-129,-5-8 0,-5-4-258,-4-6 0,-5 5 129,-11-3-129,-4-1 0,-1 3 0,-1 7 129,3 10-129,1 10 258,4 10-258,3 10 0,4 12 129,7 16-129,0 0 129,2 33 0,10 5 1,10 10-260,2 9 260,5 14-130,5 6 0,1 6-130,6 6 1,-3-2-258,6 6-516,-14-16-645,18-3-2838,-7-6-387,4-9 129,4-17-387</inkml:trace>
        </inkml:traceGroup>
        <inkml:traceGroup>
          <inkml:annotationXML>
            <emma:emma xmlns:emma="http://www.w3.org/2003/04/emma" version="1.0">
              <emma:interpretation id="{050E749C-E446-42B2-80D2-ED33484A6DC1}" emma:medium="tactile" emma:mode="ink">
                <msink:context xmlns:msink="http://schemas.microsoft.com/ink/2010/main" type="inkWord" rotatedBoundingBox="10898,11252 15461,10948 15612,13216 11050,13520"/>
              </emma:interpretation>
              <emma:one-of disjunction-type="recognition" id="oneOf22">
                <emma:interpretation id="interp110" emma:lang="en-US" emma:confidence="1">
                  <emma:literal>voltage</emma:literal>
                </emma:interpretation>
                <emma:interpretation id="interp111" emma:lang="en-US" emma:confidence="0">
                  <emma:literal>Voltage</emma:literal>
                </emma:interpretation>
                <emma:interpretation id="interp112" emma:lang="en-US" emma:confidence="0">
                  <emma:literal>voltages</emma:literal>
                </emma:interpretation>
                <emma:interpretation id="interp113" emma:lang="en-US" emma:confidence="0">
                  <emma:literal>rootage</emma:literal>
                </emma:interpretation>
                <emma:interpretation id="interp114" emma:lang="en-US" emma:confidence="0">
                  <emma:literal>voyage</emma:literal>
                </emma:interpretation>
              </emma:one-of>
            </emma:emma>
          </inkml:annotationXML>
          <inkml:trace contextRef="#ctx0" brushRef="#br0" timeOffset="58406.3407">9632 10407 11868,'25'-25'4257,"-25"25"-129,29-5 0,-8 12-2580,-21-7-516,30 31-129,-16-8-387,6 9 0,-6 2-129,6 5-129,-6 3-129,2 1 0,-4-2 0,1-2 0,-2-1-129,-3-5 0,1-6 0,-3-6 129,-6-21-129,10 18 258,-10-18-129,13-10 129,-6-15 0,4-7 0,-1-9 0,6-4-129,-3-6 0,1 1 0,-2-4-129,-1 10 0,0 3 129,-4 7-258,2 7 0,-6 6-387,-3 21-387,13-28-774,8 28-1806,-21 0-1161,27 0 0,-9 1-258,1 6-387</inkml:trace>
          <inkml:trace contextRef="#ctx0" brushRef="#br0" timeOffset="58894.3686">10683 10438 8385,'6'-29'4257,"-6"29"0,-11-27-258,-5 11-1290,16 16-903,-37-16-387,21 16-387,-11-1-387,7 2-129,-6 8-129,4 9-129,-1 5-129,2 8 129,1 4-129,6 10 0,-2 4 0,9 3 0,2 1-129,5 1 129,0-4-129,10-4 129,1-10 0,7-8 0,0-8 129,7-10 129,-2-10 0,5-7 0,-1-19-128,5-7-259,-4-13 0,1-4 0,-8-10 0,-1-2 0,-11-1 0,-6 3 0,-3 6 0,-12 8 0,-11 9 0,-11 8 0,-2 13 0,-10 5 0,5 13-388,-18-2-1934,15 16-2322,-4 2-258,10 3 0,8 4-258</inkml:trace>
          <inkml:trace contextRef="#ctx0" brushRef="#br0" timeOffset="59278.3906">11050 9986 12771,'7'-56'4515,"-7"33"-258,0 23 0,14-19-2580,-14 19-645,0 0-129,0 0-258,2 25-129,-2 3-129,5 13-258,-1 3 258,1 13-387,1 4 129,1 5-129,-2 0 129,4 3-258,-4 1-129,-1-3 258,1 3-516,-3-15 0,5 5-258,-7-24-258,4 7-774,-4-20-2580,0-23 0,0 0-129,0-13 0</inkml:trace>
          <inkml:trace contextRef="#ctx0" brushRef="#br0" timeOffset="60802.4777">11489 10354 10965,'-23'-18'4386,"0"4"0,23 14-129,0 0-1548,0 0-1419,37 2-258,-8 0-516,19 5-129,2-4 0,12 3-258,5-1-129,3-2-258,5 1 0,1-2-129,4 0 0,-5-2 0,8 0 129,-4-2-129,1-4 129,-13-2 129,-6-1 0,-19-4 258,-11-1 129,-15 3 0,-16-5 0,0 16 129,-39-19 0,8 17-129,-8-2 0,5 4 0,-3 9-129,3 4 0,6 4-129,3 5 0,4 1 0,5 2 0,1 0 0,5 0-129,4 1 129,6-1-129,0 0 0,0-3-129,4-3 129,-4-19 0,18 25 0,-18-25 0,26 4 129,-26-4 0,29-9 0,-13-4 129,0-4 0,2-1 0,-1-5 0,5 1 0,-1-3 129,6 6-129,3-1 0,4 6 0,3 3 129,8 9-129,-1 2 0,6 9 129,-2 9-129,2 4 0,-4 2 0,2 0-129,-4-5 129,4-3 0,-3-9 0,3-7 0,0-7 0,4-14 0,-1-9 0,-3-4 0,-3-5 1,-12-2-130,-6 0 0,-11 5 0,-9 4 0,-7 5 0,-12 6 0,-11 5 0,-6 9 0,-1 7 0,-2 0 0,-2 7 0,4 11 0,3 1 0,2 4 0,4 4-259,5 0 1,4 0 129,4 1-129,3 1 258,2-1 0,3 1 0,0-3-129,0-6 129,3-1 0,-3-19-129,23 20 129,-3-20 0,1 0 0,6-14 0,1-6 0,3-5 0,-3-1 0,-1-3 0,-4 2 0,-5 8 129,-4-1-129,-14 20 0,16-16 0,-16 16-129,5 20 129,-5 17 0,0 17 0,0 18 129,0 17-129,0 17 258,4 7 129,1 12-387,4 1 258,5 3-258,0-5 130,2-6-130,0-3 0,-3-8 0,-2-13-259,-3-10 388,-4-14-129,-2-12 130,-2-19-130,-11-17 0,-8-22 0,-5-18 0,-8-19 0,-3-13 0,-6-11 0,-7-10 0,-4-9 0,1-4 0,-1 2 0,1 1 0,8 4 0,4-1-130,17 15-902,-1-13-1032,23 17-2580,7 2-129,20 0-258,10 4-258</inkml:trace>
          <inkml:trace contextRef="#ctx0" brushRef="#br0" timeOffset="59570.4073">11608 10007 11997,'50'-70'4773,"-37"51"-516,-13 19 387,9-21-645,-9 21-2967,5 21-258,2 7-258,-5 3 129,7 10-515,-6 3-130,3 9 0,-3 3 0,1 4 0,-1 1 0,3 1 0,-1-1 0,-5-5 0,7 3-517,-7-16-257,7 3-258,-7-28-645,2 2-2451,-2-20-645,0 0 0,0 0-129</inkml:trace>
          <inkml:trace contextRef="#ctx0" brushRef="#br0" timeOffset="61374.5104">13588 10269 11997,'34'0'4515,"-9"0"-387,-4 1-129,-1-1-2322,19 9-516,-9-9-387,15 7-258,-10-7-129,8 0-129,-6-1 129,2-8-258,-7-4 129,2-1-129,-11-4 258,-1 2 0,-10-3-258,-5 1 0,-7 2 0,0 16 0,-21-27-129,-6 18 129,-5 7-258,-7 2-129,-2 4 387,0 7-387,-1 6 387,1 5-258,5 1 0,6 7 0,8 0-129,10 6 258,10 0-258,6 1 387,24-1-387,13-6 129,16 2-258,7-20-1161,14-1-2838,4-6 0,-2-5-258,6-7-387</inkml:trace>
        </inkml:traceGroup>
        <inkml:traceGroup>
          <inkml:annotationXML>
            <emma:emma xmlns:emma="http://www.w3.org/2003/04/emma" version="1.0">
              <emma:interpretation id="{54563A48-666C-4315-ABB7-8A28C2C8BD8E}" emma:medium="tactile" emma:mode="ink">
                <msink:context xmlns:msink="http://schemas.microsoft.com/ink/2010/main" type="inkWord" rotatedBoundingBox="15930,10514 21482,10144 21586,11706 16034,12076"/>
              </emma:interpretation>
              <emma:one-of disjunction-type="recognition" id="oneOf23">
                <emma:interpretation id="interp115" emma:lang="en-US" emma:confidence="1">
                  <emma:literal>equations</emma:literal>
                </emma:interpretation>
                <emma:interpretation id="interp116" emma:lang="en-US" emma:confidence="1">
                  <emma:literal>equate ons</emma:literal>
                </emma:interpretation>
                <emma:interpretation id="interp117" emma:lang="en-US" emma:confidence="0">
                  <emma:literal>ear nations</emma:literal>
                </emma:interpretation>
                <emma:interpretation id="interp118" emma:lang="en-US" emma:confidence="0">
                  <emma:literal>egg nations</emma:literal>
                </emma:interpretation>
                <emma:interpretation id="interp119" emma:lang="en-US" emma:confidence="0">
                  <emma:literal>eg nations</emma:literal>
                </emma:interpretation>
              </emma:one-of>
            </emma:emma>
          </inkml:annotationXML>
          <inkml:trace contextRef="#ctx0" brushRef="#br0" timeOffset="62531.5766">14711 10094 9546,'39'0'4257,"-7"7"0,-6-3-129,6-2-1935,13 10-387,-11-12-516,15 7-129,-9-7-516,11 0 129,-12-7-258,9 0 0,-10-9-258,1 3 129,-11-6-258,-1-1 129,-11-1-129,-7-2 0,-9 1-129,-13 3 129,-11 1-129,-10 2 0,-11 7-129,-6 4 129,-6 5-129,-4 2 0,3 12 129,1 2-129,5 7 129,8 2-129,4 2 129,10 3-129,9 2 258,7 0-258,10 0 0,4 4 0,14-4 129,13 0-129,10-2 129,13-5 0,11-6-129,10-6 129,9-8 129,9-5-129,2-3 129,3-13-129,-3-8 129,-8-2 0,-6-6 0,-8-2 129,-16-3-129,-10-3 0,-15-1 0,-13 2 0,-15 2-129,-4 3 0,-15 7 0,-10 6 0,-1 9-129,-6 8 129,3 4 0,-1 7-129,2 9 129,5 6 0,2 2-129,4 1 129,3 0 0,4 0 0,3-2 258,4 0-387,3-1 258,3-4-258,1-1 258,0-17-258,1 31 129,-1-31-129,20 23-129,-20-23 258,27 12-129,-8-12 129,3 0-129,1-2 129,2-6 258,0-5-129,1 1 129,-1 1-258,-2 2 0,0 2 0,-3 5 129,-1 4-129,1 14-129,-2 9 0,0 9-129,-1 8 387,1 8-129,-2 7 129,-3 6-258,-1-1 258,-3-2-129,0-4 258,-6-12 1,3-7-259,-4-10 0,-2-27 0,0 0 0,12-16 0,-8-27 0,6-12 0,1-9 0,5-12 0,-2-8 0,0-3 0,2 3 0,-5 0 0,2 11 0,-12 4 0,19 17-4387,-20 8-644,7 14 0,-3 8-387</inkml:trace>
          <inkml:trace contextRef="#ctx0" brushRef="#br0" timeOffset="63514.6329">16349 9813 10191,'0'0'3999,"0"0"-258,-13 23 0,10-3-2580,3 13-258,3-4 0,10 10-129,-8-7-258,11 4 129,-7-10-129,5 3-129,-3-8-129,-2-3-129,-9-18 129,16 21-129,-16-21 0,19 0 0,-19 0-129,29-19 129,-15-3 0,6-2 258,-3-9-258,7-2 258,-7-4 0,3 3-129,-6 2 129,0 8-258,-5 4 129,0 4-258,-9 18 0,0 0 0,0 0 0,16 20 0,-10 3-129,1 6 129,5-1-129,2 6 129,4-2 0,7-4 129,5-3-258,8-7 129,6-5 0,4-12 0,7-1 0,2-12 0,0-9 0,-4-10-129,-5-2 258,-8-5-129,-12-1 0,-14 3 0,-12 3 129,-7 4-129,-17 8 0,-6 8 0,-6 8-129,-3 5 129,1 5-129,2 11 129,4 4 0,5 1 0,6 2-129,4 1 258,7-1-258,2-2 258,6-1-258,0-1 129,0 1 0,7-1-129,6-1 0,-13-18 0,25 23 0,-7-17 129,1-6 129,6 0 0,2-15 0,5-2 129,0-7 0,5 0 0,-1 2-129,3 4 0,-4 4-129,1 9 129,-2 5-129,-2 3 0,-2 15-129,-7 2-129,4 6-387,-27-26-774,37 38-2193,-24-22-1161,-13-16 129,16 9-387,-16-9-258</inkml:trace>
          <inkml:trace contextRef="#ctx0" brushRef="#br0" timeOffset="64087.6656">17697 9064 15867,'4'-20'4902,"13"18"-129,-17 2-258,18 38-3612,-16-3-129,9 19-129,-6 6-257,2 18-388,-3 10 0,3 4 0,0 6 0,0 0 0,-3-2 0,-3-10 0,3-6 0,-4-23 0,0-9-130,0-20-386,0-5-129,0-23 0,0 0 0,-18-16 0,13-3 129,-6-15 0,2 4-258,-7-10 129,2 3 258,-6-2 0,4 3 258,-1 2 129,2 6 129,7 5 129,0 0 258,8 23 129,8-31 0,20 28 258,4-8-258,18 8-129,0-8 129,12 9-129,-5-5 0,0 7-129,-11-4-128,-7 4-259,-10 4 0,-8 10 0,-12 8 0,-6 3 0,-3 5 0,0 2 0,0 3 0,0-1 0,0 2-646,-7-15-902,9 10-1290,-2-31-2193,0 17 387,0-17-516,0-17 258</inkml:trace>
          <inkml:trace contextRef="#ctx0" brushRef="#br0" timeOffset="64222.6734">18115 9528 6966,'-19'-142'4257,"11"90"-387,-8 9-516,8 13-1161,8 30-1806,-13-21-2451,13 33-1161,0 4-645,5 22-258,6-6-516</inkml:trace>
          <inkml:trace contextRef="#ctx0" brushRef="#br0" timeOffset="65174.7278">18610 9630 10191,'0'0'4386,"0"0"-258,-25-2-258,7 2-1806,2 21-1161,-11-1-129,13 12 0,-4-4-258,11 10 0,2-8-129,7 7 0,10-6-258,9 1 258,1-9-258,6 0 258,-1-7-129,1-2 0,-6-12 0,1-2 0,-5-5-258,-2-19-516,5 5-645,-14-26-1161,18 11-903,-13-22-387,15 16 258,-16-18 645,17 20 1032,-14-4 1290,1 6 774,2 20 1548,-13-4 1161,-4 20 258,0 0-129,30 13-645,-30-13-774,16 37-516,-9-19-258,13 16-258,-8-9-129,8 5-258,-4-7-128,0 2-259,-2-4 0,-1-3 0,-3-2 0,-10-16 0,15 18 0,-15-18 0,0 0-130,16 0 130,-16 0 0,17-21 0,-2-2 130,1-6-130,1-3 0,3 0 0,0 0 0,-3 5 0,-1 6 0,0 10 0,2 11 0,0 4 0,0 17 0,5 6 0,5 7 0,8-2 0,10-2 0,9-7-259,9-7 130,9-12-129,7-4 0,4-18 0,5-11 129,-4-10 0,-5 0 0,-12-5 0,-15 3 129,-17 1-129,-17 7 129,-17 8 0,-7 9-129,-22 9 129,-7 7 0,-3 1-129,3 12 0,4 6 0,7 6 0,5 4 129,13 3-129,5 3 129,9 3-129,14 3 129,5 1 0,6-1 129,2 0-129,1-2 129,-5-1 0,-4-4 0,-10-4 129,-4-3 0,-12-6 0,-2 0 129,-18-5 0,-8-1-129,-13-6-129,-9-2 0,-8 0-258,-13-7-774,9 0-3483,-19 0-516,1-6 129,-2 1-516</inkml:trace>
        </inkml:traceGroup>
      </inkml:traceGroup>
    </inkml:traceGroup>
    <inkml:traceGroup>
      <inkml:annotationXML>
        <emma:emma xmlns:emma="http://www.w3.org/2003/04/emma" version="1.0">
          <emma:interpretation id="{83C89221-3867-41CB-933B-FF13BCEFAD3D}" emma:medium="tactile" emma:mode="ink">
            <msink:context xmlns:msink="http://schemas.microsoft.com/ink/2010/main" type="paragraph" rotatedBoundingBox="1385,13827 23340,13310 23433,17252 1478,177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A89C3C-BE34-4CC4-997D-7E41872EEC2D}" emma:medium="tactile" emma:mode="ink">
              <msink:context xmlns:msink="http://schemas.microsoft.com/ink/2010/main" type="line" rotatedBoundingBox="1385,13827 23340,13310 23395,15611 1440,16129"/>
            </emma:interpretation>
          </emma:emma>
        </inkml:annotationXML>
        <inkml:traceGroup>
          <inkml:annotationXML>
            <emma:emma xmlns:emma="http://www.w3.org/2003/04/emma" version="1.0">
              <emma:interpretation id="{03236AD3-D80C-4C7E-BE43-C2001BDB6F8D}" emma:medium="tactile" emma:mode="ink">
                <msink:context xmlns:msink="http://schemas.microsoft.com/ink/2010/main" type="inkWord" rotatedBoundingBox="1390,14004 5596,13905 5622,15022 1416,15121"/>
              </emma:interpretation>
              <emma:one-of disjunction-type="recognition" id="oneOf24">
                <emma:interpretation id="interp120" emma:lang="en-US" emma:confidence="1">
                  <emma:literal>Please</emma:literal>
                </emma:interpretation>
                <emma:interpretation id="interp121" emma:lang="en-US" emma:confidence="0">
                  <emma:literal>Pl ease</emma:literal>
                </emma:interpretation>
                <emma:interpretation id="interp122" emma:lang="en-US" emma:confidence="0">
                  <emma:literal>PI ease</emma:literal>
                </emma:interpretation>
                <emma:interpretation id="interp123" emma:lang="en-US" emma:confidence="0">
                  <emma:literal>pl ease</emma:literal>
                </emma:interpretation>
                <emma:interpretation id="interp124" emma:lang="en-US" emma:confidence="0">
                  <emma:literal>P ease</emma:literal>
                </emma:interpretation>
              </emma:one-of>
            </emma:emma>
          </inkml:annotationXML>
          <inkml:trace contextRef="#ctx0" brushRef="#br1" timeOffset="91866.2545">215 12878 9675,'43'-58'4644,"-11"35"-129,-2 1-258,8-4-2064,10 20-903,-13-8-129,15 14-387,-9-2-258,2 8-129,-8 8 0,1 9-129,-10 5 0,-1 6 0,-7 4-129,-5 1 129,-10 0-129,-3 2 129,-7-2-129,-9-4 0,-11-3 0,-3-1-129,-9-8 0,-6-5 0,-1-6 129,-4-7-258,1-5 129,-3 0-129,2-10 0,2-8-258,9 5-129,-7-13-903,26 17-1806,-6-5-1548,6 1 129,20 13-258,-18-9-516</inkml:trace>
          <inkml:trace contextRef="#ctx0" brushRef="#br1" timeOffset="91462.2314">128 12903 11610,'0'0'4773,"0"0"-387,0 0 129,0 0-2709,21 25-774,-21-2-258,4 18 0,-4 2-258,5 10-129,-5 1-129,4 4 0,-4-2-129,5 0 129,-3 0-258,0-5 0,0-1 0,-1-6 0,-1-3 0,0-3-129,2-10 0,-2-1-129,0-6 129,0-21-129,0 27-129,0-27-645,0 16-1290,0-16-2322,0 0 0,-18-11-258,9-5-258</inkml:trace>
          <inkml:trace contextRef="#ctx0" brushRef="#br1" timeOffset="92354.2824">964 12763 12771,'7'-23'4644,"-7"23"-258,0 0 0,0 0-3096,6 16-258,1 17-387,-7 1-258,5 20 129,-1 4-129,3 17 0,-4 2-258,3 4 129,-3 1 0,1-2-258,-2-3 0,-2-8 0,0-5 0,0-10-129,0-10 129,0-10-258,0-6 0,0-12-129,0 0-387,0-16-1290,0 0-2709,0 0 129,0-18-516,0 18 258</inkml:trace>
          <inkml:trace contextRef="#ctx0" brushRef="#br1" timeOffset="93130.3268">1489 13373 11094,'0'0'4257,"23"7"258,-23-7-516,32 13-2322,-32-13-258,34 10-387,-18-10-258,11 9-129,-4-9-258,7 5 129,-5-5-258,5 0 0,-5 0 0,2-3-129,-4-6 0,-2-3 0,-5-3 0,-2-3-129,-5-1 129,-3-2-129,-5-4 0,-1 2 0,-9 1-129,-8 3 0,-6 3 0,-6 3 0,-3 8-129,-2 1 258,6 4-129,-1 0 0,-1 16 129,0 7 0,3 2 0,2 6 129,4 1-129,5 5 129,0 2 0,7 4-129,5-9 129,6 3-129,14-5 129,7 4-129,8-8 129,2-1-258,5-4 0,-1-5 0,2-4-258,-5-11-387,11 10-1032,-10-13-2838,-1-9-387,0-5 129,-4-4-258</inkml:trace>
          <inkml:trace contextRef="#ctx0" brushRef="#br1" timeOffset="93902.3709">2428 13458 6063,'41'-30'4644,"-34"11"-258,-7 19 0,7-24-1161,-14 1-1161,7 23-516,-25-26-387,9 18-387,-10-2-258,2 6 0,-4 1-258,3 3 0,-2 7-129,4 9 0,2 3-129,3 8 129,4 3-129,1 2-129,5 4 129,6-1-129,2 1 129,0-4-129,5 0 129,6-5-258,5-4 129,0-5 129,7-4-258,-2-9 258,6-3-129,0-2 129,-1-11 0,5-5 129,-7-5 0,5-2 129,-8-4-129,4 1 258,-9-1-129,2 4 129,-6 1-129,-1 6 0,-11 16-129,13-21 0,-13 21-129,0 0 0,0 0 0,21 0 0,-21 0 0,21 23-129,-7-7 129,2 2-258,4 5 129,-4-3-387,7 6-258,-23-26-645,39 41-645,-39-41-1548,31 16-1161,-8-10-129,2-6 0,5-8-258</inkml:trace>
          <inkml:trace contextRef="#ctx0" brushRef="#br1" timeOffset="94366.3975">3278 13264 10191,'-12'-26'4515,"12"26"-258,-39-4-129,5 4-2580,14 9-516,-12 0-387,11 9-129,-4-2-258,9 3-129,0-3 0,9 4-129,5-2 0,2-2 0,7 0 0,9 0-129,4-2 129,5 2 129,3-2-129,3 4-129,2-2 258,3 0-129,-1 0 129,5 4 0,-7-6 258,5 5-129,-10-4 0,1 2 258,-12-8 0,3 7 0,-20-16-129,9 23 129,-9-23-258,-27 18 129,-7-11-129,-5-1-129,-9-3 0,-3-1-129,-8-2 0,2 0 0,4 0-129,5-5-129,5-1-129,2-10-516,16 11-516,-7-15-1677,13 4-1806,19 16 0,-16-26-258,16 26-258</inkml:trace>
          <inkml:trace contextRef="#ctx0" brushRef="#br1" timeOffset="94894.4277">3784 13448 9159,'42'7'4515,"-26"-5"0,7 6-387,-5 5-1419,-18-13-1290,48 14-258,-26-12-387,11 3-258,-6-5-129,5 0 129,-4-5-387,3-4 258,-5-5-258,-1 0 0,-5-6 129,-4 0-258,-7-1 129,-6-2 0,-3 2-129,-9 1 0,-10 2-129,-6 2 129,-4 6-129,-3 2 0,-1 8 129,-3 0-129,1 11 129,1 9 0,0 5 0,2 7 0,5 1 129,6 7-129,3 0 129,11 3-129,7 0 0,2-2 0,16-4 129,10-3-129,6-6 0,7-5 0,3-5-129,4-12-129,6 1-516,-12-11-1935,10-7-2064,1-1 129,-5-8-516,2-1-129</inkml:trace>
        </inkml:traceGroup>
        <inkml:traceGroup>
          <inkml:annotationXML>
            <emma:emma xmlns:emma="http://www.w3.org/2003/04/emma" version="1.0">
              <emma:interpretation id="{0F3E19DD-31DF-4C62-B547-4A9AE6F075F1}" emma:medium="tactile" emma:mode="ink">
                <msink:context xmlns:msink="http://schemas.microsoft.com/ink/2010/main" type="inkWord" rotatedBoundingBox="6464,13884 9946,13802 9992,15749 6510,15831"/>
              </emma:interpretation>
              <emma:one-of disjunction-type="recognition" id="oneOf25">
                <emma:interpretation id="interp125" emma:lang="en-US" emma:confidence="1">
                  <emma:literal>refer</emma:literal>
                </emma:interpretation>
                <emma:interpretation id="interp126" emma:lang="en-US" emma:confidence="0">
                  <emma:literal>*refer</emma:literal>
                </emma:interpretation>
                <emma:interpretation id="interp127" emma:lang="en-US" emma:confidence="0">
                  <emma:literal>reefer</emma:literal>
                </emma:interpretation>
                <emma:interpretation id="interp128" emma:lang="en-US" emma:confidence="0">
                  <emma:literal>refor</emma:literal>
                </emma:interpretation>
                <emma:interpretation id="interp129" emma:lang="en-US" emma:confidence="0">
                  <emma:literal>ore-for</emma:literal>
                </emma:interpretation>
              </emma:one-of>
            </emma:emma>
          </inkml:annotationXML>
          <inkml:trace contextRef="#ctx0" brushRef="#br1" timeOffset="95646.4707">5267 13560 13416,'36'-4'4902,"-36"4"-516,28 0 387,-8 0-3741,-20 0 0,23 0-387,-23 0-129,21-18 0,-10 1-258,1-1 129,-3-9-129,-2-3 0,-1-4-258,-6-3 129,0-1-129,-11 1-129,-3 1 0,-9 3-129,-1 8 0,-4 0-258,3 11 129,-5-1 0,5 12-129,0-1 129,7 4-129,0 0 129,18 0 0,-17 11 0,17-11 258,0 0 0,0 0 129,17 11 258,-17-11 0,36 0 129,-15 0 0,6 0 129,-2-6-129,3 4 0,-3-3 0,4 0-129,-3-2 129,5 1-129,-5 1 0,6 1 0,-5 1-129,3 3 129,-3 0-129,1 3 130,-4 10-259,0 5 0,-2 5 0,-3 7 0,-3 4 0,-1 3 0,-5 2 0,-6 4 0,1 0 0,-5-8-646,0 8-644,-10-22-1419,8 6-2193,-4-11-129,6-16-129,0 16 0</inkml:trace>
          <inkml:trace contextRef="#ctx0" brushRef="#br1" timeOffset="96074.4952">6135 13375 12771,'52'-15'4902,"-24"10"-516,-1 0 387,-8-11-2967,13 12-645,-7-12-516,4 4-129,-10-6-129,3 2-129,-6-5 0,-6-2-129,-6-1 0,-4 1-129,-7 5 0,-9 1-129,-6 4 0,-6 4 0,-2 9-129,-6 0 129,2 11-129,-1 9 129,3 4-129,0 5 258,3 3-129,4 4 129,8-1 0,2 2 0,10-3 129,5 2 0,7-6 0,13 0 0,6-5 0,8-2-129,2-5 258,3-4-387,0-3 0,-2-11-258,10 5-2064,-5-8-2064,-1-13 0,-3-6-516,-3-4-129</inkml:trace>
          <inkml:trace contextRef="#ctx0" brushRef="#br1" timeOffset="96645.5278">6628 13161 13416,'50'0'5031,"-22"2"-387,1-2 0,-1 0-2451,6 0-1419,-6-2-129,10-7-258,-6-5-129,0-11-129,-2-5 0,2-9-129,0-9-129,-4-7 0,-1 0-129,-6-9-129,1 5 0,-10 5-129,1 6 129,-10 9 129,-1 13 0,-2 6 129,0 20 0,0 0 129,-25-5 129,20 14 129,-4 10 0,5 15 258,-1 5 0,5 16 129,0 9 0,12 20-128,1 3-517,6 14 0,1 3 0,5 9 0,-4 1 0,1 2 0,-6 0 0,-4-1 0,-3 1 0,-7-4 0,-2-7 0,0-7 0,0-9 0,-4-13 0,1-14 0,-1-15 0,2-14 0,-1-13 0,3-20 0,-20 18 0,20-18 0,-35-6 0,35 6-1291,-45-23-3740,22 2 0,-5-13-258,1-5 129</inkml:trace>
          <inkml:trace contextRef="#ctx0" brushRef="#br1" timeOffset="96865.5404">6797 13521 11997,'0'-24'4386,"18"21"-387,-1-8 0,14-1-2838,13 1-774,6-3-387,9-11-1161,6-3-2580,12 6-258,-11-12-129,8 8-387</inkml:trace>
          <inkml:trace contextRef="#ctx0" brushRef="#br1" timeOffset="97879.5984">7528 13199 9030,'50'1'4386,"-25"5"0,-2-4-129,3-2-1161,6 8-1290,-10-8-645,8 0-258,-10-5-258,6 0-129,-10-8-129,0-1 0,-7-6-129,-4 1-129,-5-4 0,0 0 0,-10 0-129,-6 5-129,-6 4 129,-6 6-129,-2 8 0,-1 2 0,-1 18 0,2 6 0,5 6 0,0 6 129,8 3-129,6 1 129,7 3-129,4-1 258,4-3 0,16 0 129,3-7-129,7-2 129,5-5 0,8-4 0,2-11 129,6-3-258,3-7 129,6-2-128,1-9-130,1-7 0,-2-7 0,-1-4 0,-4-5 0,-5-5 0,-11-2 0,-7-4 0,-11-1 0,-8 1 0,-10-2 0,-3 4 0,-7 8 0,-12-1-388,-1 13 1,-5-1-129,4 12 0,-4-3 0,9 13 0,-4-7-129,20 7 0,-17 0 258,17 0 0,0 0 129,9 18 129,-9-18 0,30 10 387,-5-1 0,-4-9 129,11 4 0,-7-4 129,7 0 0,-7-11 0,5 6-129,-3-8 129,1 8-129,-6-6 0,3 8 129,-6-4-258,1 7-128,-4 0-130,0 10 0,-16-10 0,23 38 0,-14-10 0,0 8 0,-4 5 0,2 3 0,-3 4 0,-1-3 0,2 4 0,-5-11-517,8 12-1805,-7-15-2322,-1-1-258,0-7-129,2-4-129</inkml:trace>
        </inkml:traceGroup>
        <inkml:traceGroup>
          <inkml:annotationXML>
            <emma:emma xmlns:emma="http://www.w3.org/2003/04/emma" version="1.0">
              <emma:interpretation id="{4D4C66E3-591E-48EC-950E-E8362F303D29}" emma:medium="tactile" emma:mode="ink">
                <msink:context xmlns:msink="http://schemas.microsoft.com/ink/2010/main" type="inkWord" rotatedBoundingBox="10624,14296 12302,14257 12340,15872 10663,15911"/>
              </emma:interpretation>
              <emma:one-of disjunction-type="recognition" id="oneOf26">
                <emma:interpretation id="interp130" emma:lang="en-US" emma:confidence="1">
                  <emma:literal>any</emma:literal>
                </emma:interpretation>
                <emma:interpretation id="interp131" emma:lang="en-US" emma:confidence="0">
                  <emma:literal>Any</emma:literal>
                </emma:interpretation>
                <emma:interpretation id="interp132" emma:lang="en-US" emma:confidence="0">
                  <emma:literal>an</emma:literal>
                </emma:interpretation>
                <emma:interpretation id="interp133" emma:lang="en-US" emma:confidence="0">
                  <emma:literal>and</emma:literal>
                </emma:interpretation>
                <emma:interpretation id="interp134" emma:lang="en-US" emma:confidence="0">
                  <emma:literal>ane</emma:literal>
                </emma:interpretation>
              </emma:one-of>
            </emma:emma>
          </inkml:annotationXML>
          <inkml:trace contextRef="#ctx0" brushRef="#br1" timeOffset="98807.6515">9693 13252 1290,'21'0'3225,"-21"0"516,0 0 129,16-11-258,-16 11-387,0 0-774,0 0 0,2-30-516,-2 30-387,0-19-387,0 19-387,-2-33-258,-5 17-129,-7-5 0,-1 2-258,-6-3 129,-4 3-129,-2 1 0,-5 7 0,0 4-129,0 7 129,-1 0-129,1 14 0,3 8 0,1 6 0,6 6-129,5 5 129,2 2 0,6 0 0,6 2 0,3-3 0,2-4 0,8-2 0,3-4 0,3-5 129,0-5-129,2-3 0,-2-8 0,1-2 129,-1-7 0,2 0-129,-2-9 129,0-5-129,0-7 129,2-8-129,-2-3 129,0-3-129,2 1 129,-4 0-129,0 6 129,-3 5-129,-2 5 129,-9 18-129,19-9 0,-19 9 129,16 16-129,-7 4 0,2 3 130,3 5-130,-1 1 0,1 1 0,-2 0 0,-1-3-259,1-1-257,-12-26-516,20 38-903,-20-38-2451,0 0-258,16 0-129,-9-14 0</inkml:trace>
          <inkml:trace contextRef="#ctx0" brushRef="#br1" timeOffset="99231.6758">9849 13261 9933,'2'-39'4386,"-2"39"-516,0 0 258,5-16-1419,8 25-1032,-13-9-516,21 32-387,-12-16-129,5 12 0,-3-7-258,1 8-129,-3-4 0,-2 2-258,-3-3 0,-4 0-129,0-3-129,0-5 0,0 0 0,0-16 129,0 0-129,0 0 129,0 0 258,0 0 0,21-29 258,-5 3-129,0-8 129,9-2-129,-4-3 258,6 5-129,-4 2 0,2 6-129,-3 4 1,1 15-259,-2 6 0,0 2 0,-1 15 0,1 9 0,1 4 0,-1 4 0,2 5 0,-5-1 0,1 4 0,-8-11-646,9 9-1160,-19-14-2709,3-3-258,-4-22-129,0 17-129</inkml:trace>
          <inkml:trace contextRef="#ctx0" brushRef="#br1" timeOffset="99718.7036">10586 13140 12900,'23'-16'4773,"-23"16"-387,28 18 258,-15-1-2580,4 21-903,-8-11-258,13 12-129,-8-4-387,5 3 0,-3-5-258,4-1 0,1-3-129,-1-10 0,1-6 0,1-8 0,-1-5-129,0-9 129,1-12 0,-3-7 0,-1-6 0,-2-5 129,-2-1-129,-1 3 130,-6 7-130,-2 3 0,-3 6 0,-2 21 0,3-16 0,-3 26 0,-3 21 0,-8 15 0,-7 9 0,-5 18 0,-9 12 0,-7 17 0,-7 8 0,-4 11 0,-5 4 0,0-1 0,-2-3 0,-2-9 0,8-9 0,1-19 0,11-11 0,1-32 0,21-2-1162,-15-37-2192,32-2-1419,-18-11 0,18-19-258,12-9-129</inkml:trace>
        </inkml:traceGroup>
        <inkml:traceGroup>
          <inkml:annotationXML>
            <emma:emma xmlns:emma="http://www.w3.org/2003/04/emma" version="1.0">
              <emma:interpretation id="{BA8D65D2-9B15-451E-BE7C-5348F8D24E91}" emma:medium="tactile" emma:mode="ink">
                <msink:context xmlns:msink="http://schemas.microsoft.com/ink/2010/main" type="inkWord" rotatedBoundingBox="12757,13646 18308,13515 18339,14796 12787,14926"/>
              </emma:interpretation>
              <emma:one-of disjunction-type="recognition" id="oneOf27">
                <emma:interpretation id="interp135" emma:lang="en-US" emma:confidence="1">
                  <emma:literal>standard</emma:literal>
                </emma:interpretation>
                <emma:interpretation id="interp136" emma:lang="en-US" emma:confidence="0">
                  <emma:literal>Standard</emma:literal>
                </emma:interpretation>
                <emma:interpretation id="interp137" emma:lang="en-US" emma:confidence="0">
                  <emma:literal>standards</emma:literal>
                </emma:interpretation>
                <emma:interpretation id="interp138" emma:lang="en-US" emma:confidence="0">
                  <emma:literal>Standards</emma:literal>
                </emma:interpretation>
                <emma:interpretation id="interp139" emma:lang="en-US" emma:confidence="0">
                  <emma:literal>stranded</emma:literal>
                </emma:interpretation>
              </emma:one-of>
            </emma:emma>
          </inkml:annotationXML>
          <inkml:trace contextRef="#ctx0" brushRef="#br1" timeOffset="100370.7409">11895 13076 12384,'62'-46'4515,"-41"24"-387,-1 8 258,-1 7-2967,-19-11-258,0 18-387,-10 0-387,-13 4-129,-6 6-387,-6 3 0,-1 5-258,-7 1 0,11 4 129,0-3-129,13 1 129,5-3 129,8 0 0,6 1 387,13-3 0,12 6 0,1-4 129,13 5 129,-1-4 0,6 6-129,-6-5 0,2 5-129,-8-6 0,1 2 0,-10-1 0,-6 1 0,-8-3-129,-3 0 129,-6 0 0,-6 1 0,-11-3 0,-7 0-128,-8-1-130,-5-5 0,-9-1 0,-4-5 0,-5-3 0,-2-1 0,2 0 0,-2-8 0,7-3-130,2-5-257,14 5-516,-5-12-516,39 23-1161,-23-34-2193,19 13 258,4-2-258,13-4-129</inkml:trace>
          <inkml:trace contextRef="#ctx0" brushRef="#br1" timeOffset="100995.7767">12204 13058 12513,'-12'-19'4386,"12"19"-387,0 0 129,0 0-2967,0 0-387,0 0-258,26 10-258,3 1-774,1-8-2322,15-3-1032,15 0-258,6-1-387,14-5-387</inkml:trace>
          <inkml:trace contextRef="#ctx0" brushRef="#br1" timeOffset="100791.765">12386 12411 14964,'23'-38'4644,"-23"38"-258,0 0 129,5-16-3612,-5 16-129,11 16-129,0 9-129,-8 5 129,8 13-258,-4 5 1,7 13-388,-5 4 0,-2 15 0,-3 6 0,1 3 0,-1 1 0,-4 3 0,0-2 0,0-6 0,0-5 0,-4-18 0,4-6 0,-2-17 0,2-7 0,-2-15-259,2-17-386,0 0-258,0 0-903,0 0-2580,0-24-258,-1 2-129,-10-4 129</inkml:trace>
          <inkml:trace contextRef="#ctx0" brushRef="#br1" timeOffset="101798.8226">13095 13159 9933,'31'-23'4644,"-22"6"-258,-9 17-129,7-24-1806,-14 1-1032,7 23-387,-27-26-387,6 19-129,-8-1-387,-3 8 0,0 6 0,-4 8-129,1 7 0,3 4 0,2 4 0,5 4 0,5 3-129,6 0 258,5-3-258,7 1 129,2-2 0,6-3 129,4-4-129,4 0 0,3-8 129,0-1-129,1-5 129,3-6-129,-1-5 129,1 0 0,1-7 129,1-7-129,0-7 0,0-2 129,-3-8 0,-1 1-129,-5 0 129,2 3 0,-5 2-129,-2 6 0,-2 3 0,-7 16 0,0 0-129,0 0 0,16-4 0,-16 4 0,16 23 0,-5 0 129,3 4-258,2 5 258,2 2-387,-2-4 0,5 4-129,-7-11-516,10 7-1032,-8-14-2838,1-7 258,1-5-516,-2-4 0</inkml:trace>
          <inkml:trace contextRef="#ctx0" brushRef="#br1" timeOffset="102270.8496">13529 13092 13803,'22'12'4515,"-12"6"-129,-1 3 0,6 11-3225,-14-10-258,8 6-387,-7-1-258,0-2 0,-2-2-258,0-2-129,-2-3 0,2-18 0,-5 25 0,5-25 0,0 0 0,0 0 129,0 0 0,17-23 258,-4 0 0,8-6 0,-3-6 0,7-1 0,-2-3 129,2 7-258,-5 2 129,1 5-129,-3 7 0,5 11 0,-4 7-129,3 14 129,-1 9-129,4 11 129,2 2-129,1 5 0,-1 1-129,-4 1-129,4 0-129,-11-10-387,10 8-774,-15-21-1161,17 0-1935,4-8 0,6-5-258,10-7-258</inkml:trace>
          <inkml:trace contextRef="#ctx0" brushRef="#br1" timeOffset="102826.8814">14686 13220 8901,'-18'-61'4644,"-3"35"-258,-10-4-129,1 3-1032,5 18-1935,-16-2-258,13 11-387,-10 7-258,8 13-129,2 5-129,5 7 0,5 5-129,9 2 0,4-1-129,5-1 129,3-1 0,10-1 0,3-8 0,3 0 129,-3-11 129,4-4 0,-2-12 129,5 0 0,-4-16 0,6-12-129,-4-13 129,3-11-129,-5-14-129,-1-10-129,-7-11 129,-6-8-129,-5-1 0,0-3 0,-11 4-129,-7 8 129,1 11-129,-3 15 129,4 11-129,0 15 129,5 15-129,11 20 129,-19 2 129,17 21-129,2 11 129,0 11 0,2 8 0,7 11-129,0 7 129,3 7 0,2 2-258,1 2 129,-1 2 0,2-6-129,0-1-129,0-13 0,5-4-387,-5-19-129,16 2-774,-16-27-1032,22 0-2064,2-9 0,5-7-258,8 0-129</inkml:trace>
          <inkml:trace contextRef="#ctx0" brushRef="#br1" timeOffset="103706.9317">15338 13074 12384,'-32'-50'4644,"8"29"-258,0 10 0,7 11-3096,-15 0-387,10 9-258,-4 4-387,2 10 0,5 2-129,3 7 0,5 0-129,4 0 0,7-2 0,0 0-129,2 2-129,5-7 0,5 2-258,-4-9 129,4 1 0,-12-19 0,20 18 129,-20-18 129,21 0 129,-21 0 258,21-30 129,-6 10 0,-5-8 129,8 6-129,-7-4 0,8 8 0,-19 18 0,34-18-129,-14 18 129,3 9 0,-2 12-129,4 10 0,-4 1 0,4 3 0,-2 1 0,0-4-129,-3-4 0,1-6 0,-1-8 130,3-5-259,0-9 0,4-6 0,1-13 0,3-10 0,-3-5 0,-1-10 0,-1-6 0,-6-5 0,-8-4 0,-10 1 0,-2 4 0,-7 3-259,-7 8-128,-9 4 0,1 12 0,-4 6 0,4 14 0,-3 0-129,6 7 129,-2 0 0,21 0 0,-27 19 129,27-19 0,-16 23 0,16-23 129,-2 23 258,2-23 0,7 16 0,-7-16 258,30 8 0,-10-8 0,12 1 129,-2-1-129,11 0 129,0-1-258,7 1 0,0 0 0,0 0-129,-3 0 0,-3 8 0,-6 3 0,-6 7-129,-7 3 129,-5 4-129,-7 7 0,-4 0-129,-4 7 0,-3-1 0,4 1-258,-4-4-129,7 3-129,-3-12-129,13 6-387,-17-32-387,41 34-774,-18-23-2064,9-11 0,6 0-387,-4-5 0</inkml:trace>
          <inkml:trace contextRef="#ctx0" brushRef="#br1" timeOffset="104230.9617">16555 13143 8772,'2'-69'4515,"-6"39"0,-6 9-387,-8 12-1161,-7-9-1419,25 18-645,-39 0-258,18 11-387,-4 6 0,3 14 0,1 4 0,7 8-129,-1-1 0,12 8 129,3-5-129,0 3 0,12-7 0,6-4 0,4-8 129,4-5 0,1-11 0,3-6 129,-3-7 0,7-11 0,-2-15-129,1-8 0,-2-16 1,-1-14-259,-3-11 0,-4-12-130,-4-7 130,-8-6-258,-4 2 258,-5 1-129,-2 9 0,-2 15 129,-7 11-129,-2 14 258,1 14-258,-1 15 258,11 19-258,-21-2 129,8 13 0,6 17 0,2 11 129,1 13 129,3 8-129,1 17 0,1 5 1,12 10-130,3 4 0,2 0 0,3 0 0,4-7 0,7-5-517,-5-20-644,21 0-1290,-13-23-2451,10-11 0,4-12-387,8-15 129</inkml:trace>
        </inkml:traceGroup>
        <inkml:traceGroup>
          <inkml:annotationXML>
            <emma:emma xmlns:emma="http://www.w3.org/2003/04/emma" version="1.0">
              <emma:interpretation id="{6D266FCB-11A6-4E4B-93A9-F9B59AA97749}" emma:medium="tactile" emma:mode="ink">
                <msink:context xmlns:msink="http://schemas.microsoft.com/ink/2010/main" type="inkWord" rotatedBoundingBox="18760,13517 21770,13301 21856,14499 18846,14716"/>
              </emma:interpretation>
              <emma:one-of disjunction-type="recognition" id="oneOf28">
                <emma:interpretation id="interp140" emma:lang="en-US" emma:confidence="1">
                  <emma:literal>book</emma:literal>
                </emma:interpretation>
                <emma:interpretation id="interp141" emma:lang="en-US" emma:confidence="0">
                  <emma:literal>boo he</emma:literal>
                </emma:interpretation>
                <emma:interpretation id="interp142" emma:lang="en-US" emma:confidence="0">
                  <emma:literal>boo be</emma:literal>
                </emma:interpretation>
                <emma:interpretation id="interp143" emma:lang="en-US" emma:confidence="0">
                  <emma:literal>boo k</emma:literal>
                </emma:interpretation>
                <emma:interpretation id="interp144" emma:lang="en-US" emma:confidence="0">
                  <emma:literal>boo de</emma:literal>
                </emma:interpretation>
              </emma:one-of>
            </emma:emma>
          </inkml:annotationXML>
          <inkml:trace contextRef="#ctx0" brushRef="#br1" timeOffset="104955.0031">17615 12421 11997,'13'-44'4773,"-13"44"-387,0 0 129,18 0-2838,-18 0-516,10 46-516,-4-9 0,6 17-258,-5 4 0,6 10-129,-6 7 0,-2 1 0,-3 1-258,-2-3 0,0-2 0,-4-12-129,-3-12 129,0-7 0,2-12-129,5-29 129,0 0-129,0 0 129,7-27 129,9-12-129,2-6 129,3-6-258,7 1 129,3 5 0,1 4 129,3 13-129,1 7 0,1 15 0,2 6 0,-1 22 0,-1 8 0,-1 9 129,-8 4-129,-1 3 129,-8 2-129,-6-2 129,-11-1 0,-2-6 0,-20-5 129,-9-8-129,-10-4-129,-9-5 129,-7-2-129,-5-6-129,-3-4 0,1-5 0,3 0-129,4 0 0,9-7 0,3-7-387,17 5-258,-6-16-774,32 25-2064,-11-29-903,11 29-129,4-26-387,-4 26 0</inkml:trace>
          <inkml:trace contextRef="#ctx0" brushRef="#br1" timeOffset="105391.028">18588 12930 11739,'0'-41'4386,"-14"29"-129,-2 6 129,-2 6-3225,-12 2-387,7 18-258,-9 1-129,5 13 0,1 0-258,6 5 129,4 3-129,9 1 129,7-2-129,2 0 0,10-7 0,11-2 129,2-7 0,5-4 0,-1-9 0,3-3 129,-6-9 0,7-7-129,-10-16 129,2-5-129,-8-11 0,-1-4 0,-5-9 0,-6-3-258,-5 2 130,-1 3-260,-10 5 1,-9 6-129,-1 14-387,-15-1-516,17 26-2193,-17 0-1677,4 10 258,4 5-387,1 10-258</inkml:trace>
          <inkml:trace contextRef="#ctx0" brushRef="#br1" timeOffset="105787.0507">18887 12941 9546,'25'-31'4644,"-25"31"-387,0 0-258,0-17-1548,-4 26-1548,-15 3-258,5 13-258,-8 7-129,5 2-129,1 8 0,5 1 129,6-2 0,5 3 0,3-4 0,13-3 129,0-9-129,9-1 129,-2-11 0,6-3 0,-4-12 129,3-1 0,-5-10-129,4-8 129,-8-11-129,-1-1-128,-5-11-259,-6-1 0,-7-5 0,-2-1 0,-12 4 0,-13 5-388,4 12-515,-18-9-1677,5 19-2322,3 2 0,2 14-387,3 1 0</inkml:trace>
          <inkml:trace contextRef="#ctx0" brushRef="#br1" timeOffset="106379.0846">19483 12131 14061,'16'-23'4773,"7"18"-258,-23 5 0,22 46-3483,-19-5-258,13 20-129,-11 3 129,10 16-258,-3 3-129,2 6-129,-3 4 0,3-1-258,-3-5 129,1-5 1,3-11-130,-1-10 0,-4-11 0,5-15 0,-1-19 0,9-16 0,0-14 0,11-16 0,0-15 0,5-8 0,4-11 0,1-2 0,-3 2 0,-7 2 0,0 10 0,-15 4-646,2 20-515,-19-8-516,-2 36-516,0 0 0,0 0-129,-28-4 387,17 15 516,-14 5 387,7 7 1032,4 9 903,-7-7 516,21 16 516,-4-11 258,11 17-387,-5-15-258,20 14-258,-6-9-516,10 9-129,-1-5-258,5 0-258,1-2-129,2-5-258,5 4-258,-4-17-516,19 11-1032,-3-21-2838,10-4 387,6-7-645,7-7 258</inkml:trace>
        </inkml:traceGroup>
        <inkml:traceGroup>
          <inkml:annotationXML>
            <emma:emma xmlns:emma="http://www.w3.org/2003/04/emma" version="1.0">
              <emma:interpretation id="{52F3189E-81EF-4DB6-8B5C-2B7B0837C2F2}" emma:medium="tactile" emma:mode="ink">
                <msink:context xmlns:msink="http://schemas.microsoft.com/ink/2010/main" type="inkWord" rotatedBoundingBox="22384,13800 23514,14062 23372,14674 22242,14411"/>
              </emma:interpretation>
              <emma:one-of disjunction-type="recognition" id="oneOf29">
                <emma:interpretation id="interp145" emma:lang="en-US" emma:confidence="1">
                  <emma:literal>on</emma:literal>
                </emma:interpretation>
                <emma:interpretation id="interp146" emma:lang="en-US" emma:confidence="0">
                  <emma:literal>ons</emma:literal>
                </emma:interpretation>
                <emma:interpretation id="interp147" emma:lang="en-US" emma:confidence="0">
                  <emma:literal>one</emma:literal>
                </emma:interpretation>
                <emma:interpretation id="interp148" emma:lang="en-US" emma:confidence="0">
                  <emma:literal>own</emma:literal>
                </emma:interpretation>
                <emma:interpretation id="interp149" emma:lang="en-US" emma:confidence="0">
                  <emma:literal>or</emma:literal>
                </emma:interpretation>
              </emma:one-of>
            </emma:emma>
          </inkml:annotationXML>
          <inkml:trace contextRef="#ctx0" brushRef="#br1" timeOffset="106795.1084">21347 12736 11739,'-30'-37'4644,"12"24"-258,-5 6 0,-5-2-2709,3 13-645,-13 3-387,6 13-387,-5 3 0,5 5-129,2 8 0,7 1-129,5 8 129,7-3 0,8 6-129,3-3 129,5-3 129,13-4-129,-1-6 129,8-7 129,2-15 0,3-1 0,-3-12 0,3-10 129,-5-15-128,0-8-388,-5-8 0,-4-4 0,-8-6 0,-2-1 0,-6 2 0,-6 3 0,-6 11 0,-8 2 0,4 15-904,-14-4-1289,11 17-2580,-4 3-258,7 6-129,16 0-258</inkml:trace>
          <inkml:trace contextRef="#ctx0" brushRef="#br1" timeOffset="107258.1348">21297 12644 12900,'57'3'4902,"-28"8"-258,1 10 0,-10-7-2967,19 22-387,-9-6-516,6 13-258,-10-4-129,3 7-129,-10-5 0,-1 2-129,-7-2 0,-10-6-129,-1-1 0,0-9-129,-5-4 129,5-21-129,-14 24 129,14-24-129,0 0 129,-9-20 0,9-7 0,4-5 0,4-7 0,7-5 129,2-6-129,7 4 129,1-1 0,1 8 0,1 5 1,0 8-130,1 6 0,0 10 0,-1 10 0,-2 3 0,0 13 0,0 13 0,-4 8 0,-1 11 0,-6 7 0,-3 7 0,-4 2 0,-5-1 0,-1 2 0,-1-11-775,4 3-3869,3-7-516,11-4 0,10-5-645</inkml:trace>
        </inkml:traceGroup>
      </inkml:traceGroup>
      <inkml:traceGroup>
        <inkml:annotationXML>
          <emma:emma xmlns:emma="http://www.w3.org/2003/04/emma" version="1.0">
            <emma:interpretation id="{E6A58E9E-5168-45EC-B17C-D80ED5E96ED4}" emma:medium="tactile" emma:mode="ink">
              <msink:context xmlns:msink="http://schemas.microsoft.com/ink/2010/main" type="line" rotatedBoundingBox="1497,15936 21809,15187 21882,17172 1570,17921"/>
            </emma:interpretation>
          </emma:emma>
        </inkml:annotationXML>
        <inkml:traceGroup>
          <inkml:annotationXML>
            <emma:emma xmlns:emma="http://www.w3.org/2003/04/emma" version="1.0">
              <emma:interpretation id="{AA59CE20-8D32-4BA8-BE28-E4EE300BD75E}" emma:medium="tactile" emma:mode="ink">
                <msink:context xmlns:msink="http://schemas.microsoft.com/ink/2010/main" type="inkWord" rotatedBoundingBox="1551,15607 6883,16037 6776,17361 1444,16930"/>
              </emma:interpretation>
              <emma:one-of disjunction-type="recognition" id="oneOf30">
                <emma:interpretation id="interp150" emma:lang="en-US" emma:confidence="0">
                  <emma:literal>Electron</emma:literal>
                </emma:interpretation>
                <emma:interpretation id="interp151" emma:lang="en-US" emma:confidence="0">
                  <emma:literal>Election</emma:literal>
                </emma:interpretation>
                <emma:interpretation id="interp152" emma:lang="en-US" emma:confidence="0">
                  <emma:literal>Intention</emma:literal>
                </emma:interpretation>
                <emma:interpretation id="interp153" emma:lang="en-US" emma:confidence="0">
                  <emma:literal>Isleton</emma:literal>
                </emma:interpretation>
                <emma:interpretation id="interp154" emma:lang="en-US" emma:confidence="0">
                  <emma:literal>I-lection</emma:literal>
                </emma:interpretation>
              </emma:one-of>
            </emma:emma>
          </inkml:annotationXML>
          <inkml:trace contextRef="#ctx0" brushRef="#br1" timeOffset="115661.6155">372 14748 10320,'0'0'4515,"0"0"0,0 0-258,0 12-2451,0 13-903,0-2 0,2 17-129,-2-1-258,0 14 0,-4 8-129,-3 8-129,-4-1 0,6 4-129,-4 0 0,2-5-129,0-3 0,1-7 0,5-12-129,1-12-129,0-4-258,0-29-129,5 30-645,-5-30-774,0 0-1419,0-23-1032,-2-5-258,2-6 129,-7-11-387</inkml:trace>
          <inkml:trace contextRef="#ctx0" brushRef="#br1" timeOffset="115926.6307">249 14913 7482,'-27'-33'4386,"27"33"129,-8-18-516,8 18-1548,24-14-645,-4-1-516,23 10-387,-1-13 0,19 8-387,1-8 0,13 5-129,-8-1-258,3 2 0,-8 3-129,-10 2-129,-8 7-258,-14-4-258,1 8-774,-31-4-2064,0 0-1032,5 23-258,-5-23-258,-21 34-129</inkml:trace>
          <inkml:trace contextRef="#ctx0" brushRef="#br1" timeOffset="116378.6565">235 15554 9804,'30'21'4515,"-3"-14"0,10 0-774,13 9-1935,-13-14-516,17 9-645,-8-11-258,5 0-387,1 0 0,-2-4-387,3-1-387,-10-15-1032,10 3-2322,-1 1-387,-9-11 129,6 6-774</inkml:trace>
          <inkml:trace contextRef="#ctx0" brushRef="#br1" timeOffset="116122.6419">509 15106 8256,'21'24'4128,"20"-16"0,-25-8-387,11 5-2709,-27-5-2451,21 9-1935,0 3-645,-21-12 0,8 20-516</inkml:trace>
          <inkml:trace contextRef="#ctx0" brushRef="#br1" timeOffset="116687.6742">1421 14759 11610,'-21'-23'5031,"-11"-1"-645,32 24 387,0 0-3225,-23 16-516,23 13-129,-2 1-258,2 15-258,0 3 0,4 16 0,-3 3-129,6 10 0,-1-3-129,3 5 0,-4-3-258,-5-1 129,0-2-387,-2-13 0,-1 1-387,-13-26-645,16 10-1677,-4-22-1806,-3-7 0,7-16-129,0 0-387</inkml:trace>
          <inkml:trace contextRef="#ctx0" brushRef="#br1" timeOffset="117286.7084">1475 15538 6063,'28'-13'4644,"15"13"-387,-18-1 129,0-3-2193,19 6-129,-8-4-645,17 2-387,-12-14-387,3 7 0,-10-13-129,0 6-129,-14-9 0,-4 1-129,-15-3 0,-1 6 0,-14 1-129,-7 2 0,-8 5-129,-1 6 0,0 5 0,-2 5 0,2 15-258,-1 5 129,6 7 0,4 3 0,9 5 0,3 2 0,7-1 0,2-2 129,11-1-129,10-6 129,9-4 0,4-3 0,9-7 0,7-6 0,5-8-129,9-4 129,7-13 0,9-11-129,5-7 0,-1-13 0,1-2 129,-12-6-129,-9 4 0,-14 0 129,-16 9 129,-18 5-129,-16 7 129,0 27 0,-23-16 0,-2 16 0,-4 15-129,-1 8 0,3 5 0,1 8 0,6 3 0,10 2 0,6 0-129,4 0 129,11-2-258,8-4 0,11 1-258,-1-15-387,15 9-1161,-13-8-2322,-1-13-129,0-4-129,-7-7-387</inkml:trace>
          <inkml:trace contextRef="#ctx0" brushRef="#br1" timeOffset="117814.7386">2711 15468 9933,'-9'-32'4644,"9"32"-129,21-5-774,2-2-1677,18 7-903,0 0-645,18 0-645,16 0-1419,3 0-2709,7-9 0,22 2-516,0-9-129</inkml:trace>
          <inkml:trace contextRef="#ctx0" brushRef="#br1" timeOffset="117637.7285">3038 14588 14190,'0'-23'4902,"0"23"-258,0 0 129,-10 12-3612,10 27-516,-4 4 129,4 21-258,-5 4 129,-2 21-258,-6 3-257,2 13-130,-1 0 0,1 5 0,-1-1 0,1-8 0,2-5 0,0-14 0,4-11 0,0-21 0,3-7 0,-3-18-646,3-8-386,2-17-258,0 0-645,-30-26-1806,19-3-1161,-2-6-129,-1-6 0,-4-5-129</inkml:trace>
          <inkml:trace contextRef="#ctx0" brushRef="#br1" timeOffset="118645.7862">3520 15680 10965,'57'9'4773,"-34"-4"-258,-1-3 258,-22-2-3096,42 2-258,-26-4-516,13 0-129,-13-8-258,3-1 0,-6-7-258,-1-3-129,-6-4 0,-1-5-129,-5-4-129,0-3-129,-9 3 0,-9-9-129,0 15-129,-12-8-129,5 20-258,-19-9-129,14 23-258,-20-12-516,21 21-258,-15-7 0,23 18 0,-8-11 129,22 11 516,7-18 645,0 21 645,9-10 1032,9-9 516,19 7 258,-9-9 258,22 0 0,-14-9-129,19 9-129,-16-16-645,13 12 0,-18-12-258,6 13-129,-13-8-129,2 7 0,-12-1-129,3 5-129,-20 0 129,25 9-129,-25-9-129,23 28 129,-14-6-129,2 8 0,-3 2-129,0 2-129,-1 7-258,-6-9-258,8 12-645,-9-21-1290,4 6-2193,1-6 0,4-5-258,-9-18-516</inkml:trace>
          <inkml:trace contextRef="#ctx0" brushRef="#br1" timeOffset="119043.8089">4401 15424 7482,'12'-52'4515,"-12"52"-129,-14-23-387,14 23-1677,0 0-1032,-32 13-258,21 15-516,-3-3-129,7 12-129,-4-3 0,9 9 129,1-4-129,1 4 0,9-6 129,7 4-129,3-11-129,8 2 0,-4-9 129,5-1 129,-3-10 0,4-3 0,-6-9 129,4 0 0,-8-18 0,4 0 0,-7-12 0,0 0-258,-7-7 1,-7-3-259,-2 0 0,-9-3 0,-7 6-259,-11-3-128,6 14-258,-15-10-387,19 27-1032,-14-9-2838,8 4-129,4 4 0,19 10-258</inkml:trace>
          <inkml:trace contextRef="#ctx0" brushRef="#br1" timeOffset="119461.8329">4657 15285 10449,'76'48'4515,"-36"-23"0,6 5-387,2 11-2580,-18-18-774,11 13-129,-16-11-258,0 9 0,-15-8-129,-1 5 0,-7-1-258,-2-3-129,0-1 0,0-6 0,0-1 0,0-19 0,0 18 129,0-18 0,0 0 258,21-21 129,-5-6 0,8-3 129,-5-11 129,10 2-129,-4-4-129,5 9 0,-9 1 0,0 4-129,-5 9 0,2 13 0,-18 7-129,29 6 0,-15 13 0,0 6-129,2 4 0,0 8-129,6 2-129,-5-3-387,14 8-774,-12-12-3354,8-2 0,-1-8-387,3-4-129</inkml:trace>
        </inkml:traceGroup>
        <inkml:traceGroup>
          <inkml:annotationXML>
            <emma:emma xmlns:emma="http://www.w3.org/2003/04/emma" version="1.0">
              <emma:interpretation id="{28039A03-90E0-48C6-82CE-942E542465D0}" emma:medium="tactile" emma:mode="ink">
                <msink:context xmlns:msink="http://schemas.microsoft.com/ink/2010/main" type="inkWord" rotatedBoundingBox="6992,16058 11978,16106 11969,17018 6983,16970"/>
              </emma:interpretation>
              <emma:one-of disjunction-type="recognition" id="oneOf31">
                <emma:interpretation id="interp155" emma:lang="en-US" emma:confidence="1">
                  <emma:literal>Devices</emma:literal>
                </emma:interpretation>
                <emma:interpretation id="interp156" emma:lang="en-US" emma:confidence="0">
                  <emma:literal>Devises</emma:literal>
                </emma:interpretation>
                <emma:interpretation id="interp157" emma:lang="en-US" emma:confidence="0">
                  <emma:literal>Devries</emma:literal>
                </emma:interpretation>
                <emma:interpretation id="interp158" emma:lang="en-US" emma:confidence="0">
                  <emma:literal>Devoices</emma:literal>
                </emma:interpretation>
                <emma:interpretation id="interp159" emma:lang="en-US" emma:confidence="0">
                  <emma:literal>Device</emma:literal>
                </emma:interpretation>
              </emma:one-of>
            </emma:emma>
          </inkml:annotationXML>
          <inkml:trace contextRef="#ctx0" brushRef="#br1" timeOffset="120373.885">6311 14846 7482,'-5'-38'4644,"5"38"129,23-10-387,2 10-516,10 12-2193,-6 2-387,21 18-258,1-1-258,12 13-129,-3 2-258,9 10-129,-3 1 0,2 5-129,-6 2 0,-10 0 0,-10-5 0,-10-1 0,-16-4 0,-16-6 0,-10-6-129,-21-4 258,-17-10-258,-12-1 130,-9-6-130,-13-5 0,-9-5-130,-5-4 1,-5-5 0,-6-2 0,2-6 0,0-8 129,4-2-129,8-2 129,13 1-129,12-3-129,20 4-129,9-4-258,39 20-258,-25-21-903,41 19-2838,9 2-129,9 0-129,9 2-258</inkml:trace>
          <inkml:trace contextRef="#ctx0" brushRef="#br1" timeOffset="119930.8597">6571 14986 11997,'0'-39'4644,"0"39"-258,0 0 0,0 0-2193,0 0-1290,-5 23-516,5 8 0,7 9-258,2 10 129,-1 2-129,3 5 0,0-4-129,-1 1 0,1-5-258,-7-6-258,3 5-903,-7-14-2967,-7-11 0,7-23-258,-29 20-258</inkml:trace>
          <inkml:trace contextRef="#ctx0" brushRef="#br1" timeOffset="120914.916">7234 15468 13416,'55'0'4515,"-21"2"-129,4 2 129,3 6-3483,-11-10-258,14 0-129,-6-3-129,-1-2-129,-10-8 0,-2-1-129,-8-8 0,-4-1-129,-10 0 129,-3 0-258,-12 2 0,-8-1-129,-8 8 0,-6 4 0,-3 6-129,-4 4 129,2 5-129,0 4 0,3 9 129,4 3 0,7 2 0,4 2 0,8 2 0,4 3 129,6 1 129,3 1 0,12-2-129,8 2 258,3-6-129,4 3 129,1-6-129,8-3 0,-3-3 0,-1-4 0,-3-2-129,-4-6-258,5 2-258,-5-12-1548,11-4-2322,1-7-129,4-6-129,2-4-516</inkml:trace>
          <inkml:trace contextRef="#ctx0" brushRef="#br1" timeOffset="121250.9352">8013 15271 10707,'0'0'4386,"0"11"129,0 14-258,13 12-1548,-10-14-1419,21 20-129,-16-11-258,17 10-258,-9-8-129,6 4-129,-8-10-129,2-1 0,-5-6-129,-1-5 0,-10-16 129,11 16 1,-11-16-259,0 0 0,21-23 0,-8 3 0,-3-10 0,3-4 0,-1-7 0,3-1 0,-1-3 0,-3-3 0,-3 11 0,-4-6-130,8 27-1805,-8-14-2709,7 14-387,-11 16 0,16-16-129</inkml:trace>
          <inkml:trace contextRef="#ctx0" brushRef="#br1" timeOffset="121548.9522">8545 15209 14319,'20'-13'4515,"-20"13"0,18 25 0,-18-5-3483,7 19-129,-2-7-129,8 14-258,-6-3-129,2 3-258,-2-1-258,-4-10-387,4 11-903,-7-19-2967,-1-4-129,1-23-258,-9 18-129</inkml:trace>
          <inkml:trace contextRef="#ctx0" brushRef="#br1" timeOffset="121627.9567">8625 15234 11997,'-7'-137'4515,"4"81"-387,-8 10 129,4 2-2838,3 24-1032,4 20-1161,0 0-2838,0 0-387,0 9-258,6 9-387</inkml:trace>
          <inkml:trace contextRef="#ctx0" brushRef="#br1" timeOffset="121906.9727">9138 15077 10965,'0'-18'4257,"-11"11"0,-7 7-129,-10 7-1290,-10 2-2064,12 16-129,-13 2-258,7 10-129,0 0 0,10 10-129,4 1 0,11 0-129,5 0 0,2-6 0,15-1-258,4-9-129,12 4-774,-12-18-1677,8-4-1290,10-5-129,4-9-129,4 0-387</inkml:trace>
          <inkml:trace contextRef="#ctx0" brushRef="#br1" timeOffset="122643.0148">9419 15451 11868,'25'-16'4773,"7"5"-516,-9 7 387,5-13-1935,13 15-1161,-12-18-387,10 11-387,-9-12 0,4 3-515,-13-8-259,-1 1 0,-13-2 0,-7 2 0,-7 0 0,-15 4 0,-6 3 0,-4 4 0,-4 8 0,-1 6 0,-2 2 0,1 16 0,5 10 0,2 6 0,8 5 0,4 6 0,4 3 0,8 3 0,7-1 0,6-3 0,11-7 0,10-4 0,7-4 0,5-9 0,9-9 0,7-8 0,9-6 0,7-9-130,9-11 1,2-15 0,9-10 0,0-13 0,-4-1 0,-9-5 129,-12 2 0,-18 1 129,-16 8 0,-16 8-129,-16 13 129,-12 16 0,-17 6-129,-10 10 129,-5 3-129,1 13-129,4 5 129,7 4-129,9 4 129,8 1 0,14 2 0,4-3 0,18 3 129,11-2 0,9-4 1,9 5-130,2-6 0,5 3 0,-2-1 0,-2 3 0,-5-3 0,-5-1 0,-9 1 0,-9-2 0,-8-2 0,-9 0 0,-8-3 0,-4-1 0,-16-4 0,-12-3 0,-12-3 0,-13-4 0,-5-3 0,-9-2 0,1 0 0,-10-21-1936,14 10-2837,6-9-258,14 6 0,10-5-258</inkml:trace>
        </inkml:traceGroup>
        <inkml:traceGroup>
          <inkml:annotationXML>
            <emma:emma xmlns:emma="http://www.w3.org/2003/04/emma" version="1.0">
              <emma:interpretation id="{989054EE-F271-4A9C-84DE-BCC8791653B2}" emma:medium="tactile" emma:mode="ink">
                <msink:context xmlns:msink="http://schemas.microsoft.com/ink/2010/main" type="inkWord" rotatedBoundingBox="12637,15896 14608,15824 14668,17438 12696,17511"/>
              </emma:interpretation>
              <emma:one-of disjunction-type="recognition" id="oneOf32">
                <emma:interpretation id="interp160" emma:lang="en-US" emma:confidence="1">
                  <emma:literal>for</emma:literal>
                </emma:interpretation>
                <emma:interpretation id="interp161" emma:lang="en-US" emma:confidence="0">
                  <emma:literal>fon</emma:literal>
                </emma:interpretation>
                <emma:interpretation id="interp162" emma:lang="en-US" emma:confidence="0">
                  <emma:literal>foe</emma:literal>
                </emma:interpretation>
                <emma:interpretation id="interp163" emma:lang="en-US" emma:confidence="0">
                  <emma:literal>food</emma:literal>
                </emma:interpretation>
                <emma:interpretation id="interp164" emma:lang="en-US" emma:confidence="0">
                  <emma:literal>form</emma:literal>
                </emma:interpretation>
              </emma:one-of>
            </emma:emma>
          </inkml:annotationXML>
          <inkml:trace contextRef="#ctx0" brushRef="#br1" timeOffset="123843.0834">11372 15440 12384,'0'-16'4515,"28"-4"-258,1 17 258,3-8-2322,12 16-1032,-3-3-129,30 11-258,-3-4-387,10 3 0,-3-5-129,8 0-129,1-7-129,-4 0 129,-11-5-129,-8-6 129,-15-5 0,-10-2 0,-11-5 0,-13 4 1,-10-1-130,-4 4 0,-14 6 0,-5 6 0,-4 4-130,0 5 1,-2 15 0,1 7 0,4 6 0,4 5 0,6 3 129,5 0 0,5-2 0,2-2 129,2-1-129,9-6 258,3-5-129,5-6 130,-1-10-259,3-7 0,4-4 0,2-16 0,0-10 0,-6-11 0,-3-7 0,-7-15-130,5 8-902,-16-17-2322,0 17-1290,-4 1-129,-3 17-258,0 5 0</inkml:trace>
          <inkml:trace contextRef="#ctx0" brushRef="#br1" timeOffset="123363.056">11398 15193 11352,'59'-9'4644,"-27"7"-258,-3-2 0,-3-8-1161,5 12-2064,-15-9 0,19 4-387,-6-13-258,6 0 0,-10-5 0,4-4-386,-5-8-130,1-4 0,-3-2 0,-8-7 0,-5 1-130,-9-1 1,0 4-387,-9 0 387,-7 6-258,-7 8 258,5 9-258,-2 6 258,3 15 129,-3 0 0,4 18 129,11 12 0,5 6 129,5 12 0,2 7 258,4 14 0,1 4-386,10 15-130,-3 2 0,-1 13 0,-7-1 0,-2 3 0,-1-2 0,1-2 0,-5-5 0,1-7 0,-1-7 0,-2-9 0,-1-7 0,1-11 0,0-7 0,-2-14 0,0-6 0,0-28 0,-7 20 0,-16-33-2323,8-6-2450,-2-17-129,-3-5-129,-1-10-258</inkml:trace>
          <inkml:trace contextRef="#ctx0" brushRef="#br1" timeOffset="124415.1162">12380 15461 11739,'63'55'5160,"-24"-35"-645,5 1 387,-3-19-774,4 18-2838,-10-19-387,11 1-773,-5-2-130,-2-10 0,-7-12 0,2-6 0,-5-8 0,-4-5 0,-6-7 0,-8-3 0,-4-1 0,-7 2 0,0 4 0,-16 0 0,-4 14 0,-10-2-517,4 18-257,-14-4-129,14 17 0,-13-6 0,15 9 129,-6 0 0,30 0 129,-30 3 129,30-3 129,0 0 129,-7 20 129,7-20 258,14 11 129,7-2 129,-5-9 129,11 7 129,-6-7 0,15 0 0,-9 0 0,8-2 0,-12-7 0,9 4-129,-7-4 0,6 2-129,-7-4 0,7 6 0,-6-2-257,3 5-130,-1 0 0,-1 4 0,-2 7 0,-1 12 0,-6 8 0,-1 3 0,-1 7 0,-5 2 0,3 8 0,-2-2 0,1 6-775,-7-14-515,20 6-3354,-9-3-258,7-6 129,6-8-516</inkml:trace>
        </inkml:traceGroup>
        <inkml:traceGroup>
          <inkml:annotationXML>
            <emma:emma xmlns:emma="http://www.w3.org/2003/04/emma" version="1.0">
              <emma:interpretation id="{F472A747-950F-4BF0-8B4B-FE6227F0572F}" emma:medium="tactile" emma:mode="ink">
                <msink:context xmlns:msink="http://schemas.microsoft.com/ink/2010/main" type="inkWord" rotatedBoundingBox="15295,15657 17724,15567 17759,16515 15330,16604"/>
              </emma:interpretation>
              <emma:one-of disjunction-type="recognition" id="oneOf33">
                <emma:interpretation id="interp165" emma:lang="en-US" emma:confidence="1">
                  <emma:literal>this</emma:literal>
                </emma:interpretation>
                <emma:interpretation id="interp166" emma:lang="en-US" emma:confidence="0">
                  <emma:literal>This</emma:literal>
                </emma:interpretation>
                <emma:interpretation id="interp167" emma:lang="en-US" emma:confidence="0">
                  <emma:literal>thins</emma:literal>
                </emma:interpretation>
                <emma:interpretation id="interp168" emma:lang="en-US" emma:confidence="0">
                  <emma:literal>thin</emma:literal>
                </emma:interpretation>
                <emma:interpretation id="interp169" emma:lang="en-US" emma:confidence="0">
                  <emma:literal>the's</emma:literal>
                </emma:interpretation>
              </emma:one-of>
            </emma:emma>
          </inkml:annotationXML>
          <inkml:trace contextRef="#ctx0" brushRef="#br1" timeOffset="125099.1553">14022 14961 11739,'16'-12'4386,"13"12"129,-1 0-258,1 0-2709,15 0-645,2-2-258,18 0-258,-5-1-387,1-4-129,-4-2-129,-8-9-645,5 9-903,-21-7-2322,-7-5-258,-5-1-129,-6-8-258</inkml:trace>
          <inkml:trace contextRef="#ctx0" brushRef="#br1" timeOffset="124875.1425">14173 14488 10707,'25'-35'4644,"-25"35"-129,20-11 0,-20 11-1548,27 14-1677,-19 4-387,16 18-258,-7 1 0,8 16-129,-7-1 0,5 10-258,-3 0 129,-3 6-258,-8 1 1,-1 1-130,-5-3 0,-3-4 0,0-6-259,0-13-128,0 2-387,-18-21-258,15 7-1548,-15-25-2322,0-5 258,-7-5-516,0-12 258</inkml:trace>
          <inkml:trace contextRef="#ctx0" brushRef="#br1" timeOffset="125739.1919">14698 14549 8127,'9'-89'4644,"-5"51"258,-3 10-645,-1 28-774,0-30-1419,0 30-645,0 18-645,2 14-129,-2 1-258,2 12 129,3 3 0,8 9-129,-12 0 129,5 5-386,-4-3-130,1-1 0,-1 1 0,-2 2 0,-2-1 0,-10-3 0,6-7 0,3-9 0,3-9 0,-4-7 0,4-25 0,0 0 0,0 0-130,22-13 260,-3-15-130,1-1 0,1-6 0,8-1 0,1 2 0,2 4 0,-6 3 0,1 6 0,-2 7 0,-4 5 0,6 9 0,-4 0 0,4 12 0,0 10 0,3 3 0,-2 3 0,4 2 0,-3-1 0,-3-3 0,-4-6 0,-3-4-259,-3-16 1,2 0-129,-2-12 129,2-8 129,0-7-129,-1-8 129,3-3 129,0-1 0,-3 4 0,-2 3 0,-6 5 129,-2 6-129,-2 5 0,-5 16 129,0 0-129,0 0 0,9 14 129,-4 7-129,1 4 0,4 5-129,1-1 129,3 5-258,-5-10-258,7 8-516,-16-32-1290,11 27-2451,-11-27 129,0 0-516,0 0 258</inkml:trace>
          <inkml:trace contextRef="#ctx0" brushRef="#br1" timeOffset="125863.199">15541 14718 8901,'2'-73'3483,"2"55"-1290,1 2-2193,2-2-2709,14 18-903,-21 0-387</inkml:trace>
          <inkml:trace contextRef="#ctx0" brushRef="#br1" timeOffset="126279.2228">16086 14728 9030,'28'11'3999,"-28"-11"387,-20 16-516,3-11-2322,-6 8-516,-11-2-258,9 1-516,-2 0-258,8 1 258,3-1-129,16-12 258,1 25-129,30-7 258,2-6-129,15 8 129,-1-6 0,11 8 0,-1-5-258,4 7 129,-11-3-129,-4 0-129,-12-3 129,-4 0 0,-12-4 0,-6 2 0,-12-16 0,0 18 129,-14-15-129,-11 5 0,-11-8 0,-5 0-129,-8 0 0,-14-4-258,-6-1-129,-6-8-258,10 11-516,-8-12-2838,17 3-1032,8 1 0,11 3-387,10 0-258</inkml:trace>
        </inkml:traceGroup>
        <inkml:traceGroup>
          <inkml:annotationXML>
            <emma:emma xmlns:emma="http://www.w3.org/2003/04/emma" version="1.0">
              <emma:interpretation id="{245E2201-9158-4E18-89A0-D067E6792E95}" emma:medium="tactile" emma:mode="ink">
                <msink:context xmlns:msink="http://schemas.microsoft.com/ink/2010/main" type="inkWord" rotatedBoundingBox="18345,15439 21813,15311 21862,16628 18393,16756"/>
              </emma:interpretation>
              <emma:one-of disjunction-type="recognition" id="oneOf34">
                <emma:interpretation id="interp170" emma:lang="en-US" emma:confidence="0">
                  <emma:literal>part</emma:literal>
                </emma:interpretation>
                <emma:interpretation id="interp171" emma:lang="en-US" emma:confidence="0">
                  <emma:literal>par h</emma:literal>
                </emma:interpretation>
                <emma:interpretation id="interp172" emma:lang="en-US" emma:confidence="0">
                  <emma:literal>poor h</emma:literal>
                </emma:interpretation>
                <emma:interpretation id="interp173" emma:lang="en-US" emma:confidence="0">
                  <emma:literal>past</emma:literal>
                </emma:interpretation>
                <emma:interpretation id="interp174" emma:lang="en-US" emma:confidence="0">
                  <emma:literal>pan h</emma:literal>
                </emma:interpretation>
              </emma:one-of>
            </emma:emma>
          </inkml:annotationXML>
          <inkml:trace contextRef="#ctx0" brushRef="#br1" timeOffset="126999.264">17204 14778 9030,'-7'-89'4515,"14"52"129,18 8-387,11 13-1161,-4-3-1677,25 17-387,-13 0-387,15 8-129,-6 6 129,1 11-258,-12 0 0,-6 4-129,-9-2 0,-10 0-129,-15-4 0,-5-5-129,-22-2 0,-11-5-129,-6 2-129,-14-9-129,-2 5-129,-17-7-258,16 2-516,-15-4-1677,13-2-1806,9 1 129,8-1-258,14 4-387</inkml:trace>
          <inkml:trace contextRef="#ctx0" brushRef="#br1" timeOffset="126706.2472">17315 14714 13029,'0'0'4773,"0"0"-129,0 0-129,0 14-3483,9 18-387,-9 2 0,10 14-129,-10 4-129,6 10 0,-5 4-258,3 3 129,-4 2-258,0-1 0,0-3-387,-4-11-129,3 0-387,-12-25-387,13 6-1161,0-37-2064,-11 2-258,6-16-129,0-26-258</inkml:trace>
          <inkml:trace contextRef="#ctx0" brushRef="#br1" timeOffset="127839.312">18065 14759 11739,'20'-22'4773,"-11"-6"-516,-9 28 129,-20-13-3354,-10 8-258,2 5-258,-6 4-129,2 8-258,-2 1 0,5 4 0,3 1 0,8 2 0,6-3-129,4 1 0,7 0 0,1-18 0,3 30 0,-3-30-129,14 25 0,-14-25 129,16 16-129,-16-16 0,20 6 129,-20-6-129,25-2 258,-9-4-129,2-6 258,3-2-129,2-2 129,4 1-129,-2-2 129,3 4 129,-1-1-129,7 7 129,-2 2-129,9 5 0,0 0 0,8 10 0,-1-1 0,4 5 0,-2-3-129,-2 1 129,-2-6-129,-7-3 0,-5-3 129,-6-1-129,-4-12 1,-5-5-130,-5-1 0,-7-6 0,-3 0-130,-4-5 1,-11 5-387,-10-4 258,0 10-258,-6-3 129,9 8-258,-5 0 258,5 9 0,2-2 0,16 7 0,0 0 129,0 0-129,0 0 129,0 0 0,0 0 0,0 0 129,0 0 129,0 0 129,0 0 129,11-4 0,12 4 129,0 0 0,7 0 129,-3 0 0,12 4-129,-3-1 0,3 6-258,-5 3 258,-4 6-387,-3 5 258,-1 4-258,-3 5 129,-5 5-258,-2 3 0,-7-1-129,2 3-387,-11-10-516,7 8-2838,-7-10-903,0-7-129,0-7-129</inkml:trace>
          <inkml:trace contextRef="#ctx0" brushRef="#br1" timeOffset="128375.3427">19627 14127 13674,'14'-50'5031,"-14"50"-387,0 0 129,2 18-3870,7 23-258,-5-2 0,6 16-129,-6 4 0,5 9-129,-4-1-129,2 3 0,-3-3 0,-3-1-129,-1-4 1,2-1-130,-2-4 0,0-9 0,0-6 0,0-10 0,0-5 0,0-9-130,0-18-128,0 0-129,0 0-129,0 0 0,0-9 0,0-16 0,-2-3 0,-6-10 0,0 1 129,-8-4 129,-1 2-129,-10 2 387,0 4-129,-1 7 387,-1 4-258,6 8 258,-2 4 0,25 10 258,-17-6 129,33 6-129,17 2 0,24 7-129,16-2 0,22-2-129,13 2-258,15-7-774,23 4-2838,-18-4-1419,-11 2 129,-19-2-516,-22 0-516</inkml:trace>
        </inkml:traceGroup>
      </inkml:traceGroup>
    </inkml:traceGroup>
    <inkml:traceGroup>
      <inkml:annotationXML>
        <emma:emma xmlns:emma="http://www.w3.org/2003/04/emma" version="1.0">
          <emma:interpretation id="{F6BB1A3B-9DF5-44F0-AA30-DA7BFB120C6F}" emma:medium="tactile" emma:mode="ink">
            <msink:context xmlns:msink="http://schemas.microsoft.com/ink/2010/main" type="paragraph" rotatedBoundingBox="1681,17505 23762,16993 23797,18512 1716,190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2DC969-79E1-4B7E-9DA2-76763F9807C6}" emma:medium="tactile" emma:mode="ink">
              <msink:context xmlns:msink="http://schemas.microsoft.com/ink/2010/main" type="line" rotatedBoundingBox="1681,17505 23762,16993 23797,18512 1716,19024"/>
            </emma:interpretation>
          </emma:emma>
        </inkml:annotationXML>
        <inkml:traceGroup>
          <inkml:annotationXML>
            <emma:emma xmlns:emma="http://www.w3.org/2003/04/emma" version="1.0">
              <emma:interpretation id="{C025E0E4-8891-4B19-9D41-D24C1B18F6DF}" emma:medium="tactile" emma:mode="ink">
                <msink:context xmlns:msink="http://schemas.microsoft.com/ink/2010/main" type="inkWord" rotatedBoundingBox="1681,17516 6124,17413 6149,18477 1706,18580"/>
              </emma:interpretation>
              <emma:one-of disjunction-type="recognition" id="oneOf35">
                <emma:interpretation id="interp175" emma:lang="en-US" emma:confidence="1">
                  <emma:literal>Electron</emma:literal>
                </emma:interpretation>
                <emma:interpretation id="interp176" emma:lang="en-US" emma:confidence="0">
                  <emma:literal>Election</emma:literal>
                </emma:interpretation>
                <emma:interpretation id="interp177" emma:lang="en-US" emma:confidence="0">
                  <emma:literal>Electrons</emma:literal>
                </emma:interpretation>
                <emma:interpretation id="interp178" emma:lang="en-US" emma:confidence="0">
                  <emma:literal>•Electron</emma:literal>
                </emma:interpretation>
                <emma:interpretation id="interp179" emma:lang="en-US" emma:confidence="0">
                  <emma:literal>Edenton</emma:literal>
                </emma:interpretation>
              </emma:one-of>
            </emma:emma>
          </inkml:annotationXML>
          <inkml:trace contextRef="#ctx0" brushRef="#br2" timeOffset="145374.315">393 16530 6192,'0'-23'4515,"0"23"-258,0 0 0,0 0-1806,0 0-516,0 0-258,0 0-516,9 27-258,-9-27-387,4 41 129,-4-18-258,7 14 0,-4 1-129,4 3-129,-1-2 0,1 3 0,-2-2-129,-1-5-129,1 2-258,-5-12-258,5 9-516,-5-34-774,0 30-2580,0-30 0,-1 20-387,1-20-129</inkml:trace>
          <inkml:trace contextRef="#ctx0" brushRef="#br2" timeOffset="145656.3311">402 16543 8385,'0'-29'4257,"11"13"258,-11 16-258,26 0-2193,-26 0-516,27-14-387,-27 14-387,37-12-129,-17 6-387,5 1-258,2 5-258,-6-11-645,9 13-1419,-7 2-1935,-7-4-258,0 7-258,-16-7-516</inkml:trace>
          <inkml:trace contextRef="#ctx0" brushRef="#br2" timeOffset="145914.3459">466 16737 10320,'0'0'4644,"23"14"0,-5-12-387,12 10-2322,-10-12-645,14 0-387,-8 0-516,6 5-258,-3-1-387,-8-4-645,8 7-1032,-29-7-1806,17 0-645,-17 0-387,0 0 0,0 16-516</inkml:trace>
          <inkml:trace contextRef="#ctx0" brushRef="#br2" timeOffset="146119.3576">518 16932 9030,'-11'16'4386,"11"-16"0,0 0-645,21 32-1806,-21-32-258,34 16-516,-18-14-516,14 7-129,1-2-387,-1-7-774,14 9-1419,-1-9-2451,-6-5 258,8-6-645,-6-7 0</inkml:trace>
          <inkml:trace contextRef="#ctx0" brushRef="#br2" timeOffset="146442.3761">1124 16256 14061,'-9'-23'4773,"9"23"-129,-19 4 0,19 35-3612,-7 2-516,5 18 0,-3 5-129,1 10 0,-3 3-129,3 3 0,3-2-129,1-3 129,0-4-129,0-9-129,0 1 0,0-10-258,1 0-129,-1-21-774,11 15-774,-13-30-2064,2-1-903,0-16-129,0 0-258,0 0-129</inkml:trace>
          <inkml:trace contextRef="#ctx0" brushRef="#br2" timeOffset="147050.4108">1183 16995 7353,'36'-4'4515,"-15"4"129,9 0-516,15 7-1548,-19-9-387,28 2-774,-19-5-258,17 3-387,-13-14 0,4 4-258,-11-8-129,-4 1 0,-7-1-129,-8 1-129,-10-1 129,-3 4-129,0 16-129,-32-20 0,8 20 0,-9 0-129,0 9 0,-1 7 0,2 7-129,2 2 129,7 7 0,7-1-129,8-1 258,8 2-129,2-4 129,14-1-129,9-2 258,7-6-129,5-3 129,6-5-129,3-7 129,4-4 0,2 0 0,-1-11-129,1-7 0,0-3 129,-4-4-258,-8-3 258,-4-3-258,-7 3 258,-10 1-258,-5 2 129,-7 7 0,-7 2 0,0 16 0,-12-7-129,12 7 0,-28 11 129,13 9-129,1 4 0,3 3 129,4 3-129,5 4 129,2-4-129,6 2 129,10-3-129,5-1 129,2-8-387,8 3 0,-7-14-258,17 11-903,-19-20-2322,10 0-903,5-11 0,-5-10-387</inkml:trace>
          <inkml:trace contextRef="#ctx0" brushRef="#br2" timeOffset="147502.4367">2492 16939 8901,'-25'-23'4386,"6"2"0,19 21-387,25 0-1806,-4-2-1161,22 0-1161,10 2-1419,11 0-2451,0-7-258,21 4-258,-1-13-387</inkml:trace>
          <inkml:trace contextRef="#ctx0" brushRef="#br2" timeOffset="147366.4289">2642 16333 12642,'17'-85'5031,"-13"65"-258,-4 20 129,0 0-2967,0 23-903,-7 11-387,7 17-129,-2 8-129,2 14 0,-2 4-129,2 6 1,0-1-259,4-2 0,1-3 0,6-5 0,-2-4 0,0-7 0,1-8 0,-4-7 0,1-7-388,-7-16-515,5 8-516,-16-31-1032,11 0-1548,0 0-774,-28-29-516,12-1 0,-4-7-129</inkml:trace>
          <inkml:trace contextRef="#ctx0" brushRef="#br2" timeOffset="148298.4822">3068 17208 9417,'13'7'5031,"3"-3"-129,-16-4-258,19-2-2064,-1 4-1161,-18-2-129,29-2-387,-13-7-387,7 2 0,-5-9-129,7-2 0,-4-5-258,-2-5 129,-1-6-129,-4-4-129,-5 1 0,-7 0 0,-2 1-129,-5 4 0,-9 5-129,-8 4 0,3 11-129,-10-1-129,6 10 129,-4-1-129,8 4 129,-1 0 0,20 0 129,-26 2-129,26-2 129,0 0 0,0 0 129,0 0 0,0 20 129,0-20 0,8 9 0,-8-9 258,29 7 0,-11-2 258,-2-5-129,5 2 0,-3-2 129,3 0-129,-3-6 0,5 6 0,-5-3-129,5 3-129,-5-2 129,1 2-129,1 0 0,1 9-129,-1 3 129,-1 3-129,-3 2 0,0 7 0,-1 2-258,-6 1-129,3 7-258,-12-15-774,14 20-1032,-10-17-2580,1-1 258,-5-21-516,18 20-387</inkml:trace>
          <inkml:trace contextRef="#ctx0" brushRef="#br2" timeOffset="148734.5072">3894 16875 9675,'5'-40'4773,"-5"40"-129,-7-16-387,7 16-2193,-25 0-903,18 14-387,-9-4-387,5 12 0,-1 1-258,3 4 129,2-1-258,7 4 129,0-1 129,2-2-258,7-2 258,7-1-129,-2-4 129,7 0-129,-3-6 258,3 0-129,-3-9 129,2 1 0,-4-6 0,3-6 129,-6-10-258,3-3 259,-6-8-517,3-1 0,-6-4 0,0 0 0,-5 1 0,-2 1 0,0 5 0,-11 2 0,-1 4 0,-6 3 0,18 16 0,-36-22 0,20 22-646,-9-12-902,25 12-2064,-19 0-1677,19 0 387,0 0-516,0 0-258</inkml:trace>
          <inkml:trace contextRef="#ctx0" brushRef="#br2" timeOffset="149138.5303">4157 16778 7998,'64'8'4773,"-35"1"129,-1 4-387,-1 10-903,-27-23-1677,48 36-645,-27-22-387,8 12-387,-12-4-129,1 3-129,-7-2 0,-1 4-129,-4-3-129,-4-2 0,-2-4 0,0-2-129,0-16 129,0 0 129,0 0-258,0 0 258,3-22-129,4 3 129,-1-8-129,2-1 129,1 1-129,2 2 129,0 2 0,3 3 0,-5 4 0,-9 16-129,28-19 258,-10 17-129,0 2 1,5 5-130,-3 11 0,4 4 0,1 6 0,-3 3 0,1 5-259,-9-4-644,13 18-516,-22-16-3354,15 4-387,-1-8 0,4-1-258</inkml:trace>
        </inkml:traceGroup>
        <inkml:traceGroup>
          <inkml:annotationXML>
            <emma:emma xmlns:emma="http://www.w3.org/2003/04/emma" version="1.0">
              <emma:interpretation id="{7DA9A54A-8351-4F84-8E45-25ECFC8ABC3B}" emma:medium="tactile" emma:mode="ink">
                <msink:context xmlns:msink="http://schemas.microsoft.com/ink/2010/main" type="inkWord" rotatedBoundingBox="6664,17567 10995,17467 11026,18808 6695,18908"/>
              </emma:interpretation>
              <emma:one-of disjunction-type="recognition" id="oneOf36">
                <emma:interpretation id="interp180" emma:lang="en-US" emma:confidence="1">
                  <emma:literal>Devices,</emma:literal>
                </emma:interpretation>
                <emma:interpretation id="interp181" emma:lang="en-US" emma:confidence="0">
                  <emma:literal>Device,</emma:literal>
                </emma:interpretation>
                <emma:interpretation id="interp182" emma:lang="en-US" emma:confidence="0">
                  <emma:literal>Devises,</emma:literal>
                </emma:interpretation>
                <emma:interpretation id="interp183" emma:lang="en-US" emma:confidence="0">
                  <emma:literal>Devoices,</emma:literal>
                </emma:interpretation>
                <emma:interpretation id="interp184" emma:lang="en-US" emma:confidence="0">
                  <emma:literal>Devices</emma:literal>
                </emma:interpretation>
              </emma:one-of>
            </emma:emma>
          </inkml:annotationXML>
          <inkml:trace contextRef="#ctx0" brushRef="#br2" timeOffset="149958.5772">5664 16356 10707,'0'-50'4644,"23"41"258,11 9-258,-1-5-2580,30 25-645,-6-4-387,23 17-129,-7-1-258,8 15-129,-6-3-129,-4 9-129,-10-1 0,-8 3 0,-14-5-128,-10 3-130,-12-3 0,-15-5 0,-5-4 0,-20-6 0,-13-3 0,-12-7 0,-13-2 0,-13-7 0,-12-5-130,-8-2 1,-4-7 0,0-2 0,4-4 129,9-8-129,8-4 258,11-4-258,17 2 0,13-5-129,15 7-129,3-7-258,18 23-516,-5-29-1161,5 29-2451,26-14 0,3 11-258,10 1-129</inkml:trace>
          <inkml:trace contextRef="#ctx0" brushRef="#br2" timeOffset="149544.5535">5858 16431 14061,'14'-52'4902,"-7"34"-129,-7 18-129,0 0-3096,14 9-774,-10 21-258,6 17-129,-1 4-129,4 12 0,-1 2-129,2 3 0,-3-4-129,0-5 129,-1-6-258,-4-7 129,-1-1-258,-5-15-387,4 7-774,-13-19-3225,9-18-258,-22 9-258,22-9 129</inkml:trace>
          <inkml:trace contextRef="#ctx0" brushRef="#br2" timeOffset="150405.6027">6539 16867 13029,'78'7'5031,"-37"-4"-516,0 3 258,-2-6-2838,6 1-903,-13-1-258,3 2-387,-12-2 0,-3-3 0,-20 3-258,12-24 129,-12 8-258,0 16 130,-35-32-130,8 18-130,-1 5 1,-8 2 0,2 7 0,-3 0-129,7 13 0,-1-1 129,6 8-129,2 1 129,9 2 0,3 2 0,6 0 0,5 2 129,0-3 129,9 5-129,5-4 0,6 0 129,5-2-129,0-4-129,8 1-387,-8-16-1032,16-1-2967,-3-3 129,-3 0-516,2-9-258</inkml:trace>
          <inkml:trace contextRef="#ctx0" brushRef="#br2" timeOffset="150762.6232">7103 16883 12900,'9'-24'4773,"-9"24"-258,0 0 0,25 18-2709,-25-18-774,19 34-258,-10-16 0,11 8-258,-8-4 0,8 5-258,-4-4 130,1 0-388,-2-2 0,-3-3 0,-12-18 0,18 25 0,-18-25 0,0 0 0,19 0 0,-19 0 0,16-29 0,-7 6 0,-2-7 0,2-6 0,-2-3 0,-1 0 0,-3 4 0,-3 1 0,2 9 0,-2-7 0,0 32-1807,0-16-3095,0 16 0,0 0-258,0 0 0</inkml:trace>
          <inkml:trace contextRef="#ctx0" brushRef="#br2" timeOffset="151106.6428">7659 16762 11352,'-30'-120'4257,"11"65"-258,8 16-516,0 4-2838,1 11-1677,10 24-2193,0 0-645,0 0-387,0 0-129</inkml:trace>
          <inkml:trace contextRef="#ctx0" brushRef="#br2" timeOffset="150972.6352">7611 16810 15351,'0'0'4644,"16"10"0,-16-10-387,15 43-3354,-15-20 0,12 14-258,-5-5-258,2 6-387,2 1-258,-9-14-1032,15 12-1548,-13-19-1806,-4-18 0,0 0-387,0 0 129</inkml:trace>
          <inkml:trace contextRef="#ctx0" brushRef="#br2" timeOffset="151389.659">8031 16776 15867,'16'3'4515,"-16"-3"-129,-16 18-516,-12-11-2967,10 11-387,-10 0-129,6 5-129,-1 4-129,7 5 0,5-2-258,8 4 129,3-2 0,9-4-258,16 1 129,0-10-258,12 3-129,-7-17-645,18 14-645,-14-17-2451,0-2-129,-2-3-129,-9-8 0</inkml:trace>
          <inkml:trace contextRef="#ctx0" brushRef="#br2" timeOffset="152098.6996">8218 17034 12642,'-5'-20'4644,"19"8"-129,5 3 129,19 9-2451,-19-18-516,21 11-645,-10-11-387,5 6-129,-6-6-257,-3 2-259,-8-2 0,-3-1 0,-12 1 0,-3 18 0,-5-29 0,5 29 0,-32-21 0,10 16 0,-1 5 0,-2 1 0,2 10 0,0 7 0,4 3 0,-1 6 0,6 5 0,5 3 0,9-1 0,0 2 0,18-6 0,7-5 0,8-4 0,10-8 0,7-6 0,7-7 0,1-4 0,5-12 0,1-3 0,0-6 0,-4-4 0,-5-3 0,-5-1 0,-9-1 0,-12 0 0,-12 4 0,-11 3 0,-6 4 0,-7 3 0,-9 8 0,-6 5 0,-3 3 0,4 4 0,1 2 0,4 10 0,16-12-130,-17 29 1,15-13 129,2 4-129,9-1 258,9-1-129,8 3 129,6-1 1,7 1-130,2-1 0,4 1 0,-3-3 0,1 3 0,-9-3 0,-2-2 0,-11-2 0,-3 0 0,-18-14 0,9 25 0,-9-25 0,-21 20 0,-6-11 0,-9-2 0,-3 2 0,-11-6 0,8 12 0,-15-15-4129,9 5-773,5-5 0,13 2-387</inkml:trace>
          <inkml:trace contextRef="#ctx0" brushRef="#br2" timeOffset="152314.7119">9618 17205 18963,'66'5'4773,"-45"4"0,-21-9-515,20 30-4258,-20-10 0,0 10 0,-9 12 0,-20-11-646,3 15-3869,-12-3-387,-3 3 0,-5-7-387</inkml:trace>
        </inkml:traceGroup>
        <inkml:traceGroup>
          <inkml:annotationXML>
            <emma:emma xmlns:emma="http://www.w3.org/2003/04/emma" version="1.0">
              <emma:interpretation id="{7F179B0A-A600-4FA7-9156-D84F650208BE}" emma:medium="tactile" emma:mode="ink">
                <msink:context xmlns:msink="http://schemas.microsoft.com/ink/2010/main" type="inkWord" rotatedBoundingBox="11416,17561 13844,17505 13866,18443 11438,18499"/>
              </emma:interpretation>
              <emma:one-of disjunction-type="recognition" id="oneOf37">
                <emma:interpretation id="interp185" emma:lang="en-US" emma:confidence="0">
                  <emma:literal>B.G.</emma:literal>
                </emma:interpretation>
                <emma:interpretation id="interp186" emma:lang="en-US" emma:confidence="1">
                  <emma:literal>B. G.</emma:literal>
                </emma:interpretation>
                <emma:interpretation id="interp187" emma:lang="en-US" emma:confidence="0">
                  <emma:literal>BCG.</emma:literal>
                </emma:interpretation>
                <emma:interpretation id="interp188" emma:lang="en-US" emma:confidence="0">
                  <emma:literal>B.G,</emma:literal>
                </emma:interpretation>
                <emma:interpretation id="interp189" emma:lang="en-US" emma:confidence="0">
                  <emma:literal>B.A</emma:literal>
                </emma:interpretation>
              </emma:one-of>
            </emma:emma>
          </inkml:annotationXML>
          <inkml:trace contextRef="#ctx0" brushRef="#br2" timeOffset="153306.7687">10127 16527 12900,'16'-45'4515,"-11"26"-387,-5 19 258,16-6-2193,-16 6-903,0 0-258,20 6-258,-6 22-129,-5-1-129,7 16-128,-2-1-388,4 13 0,-4 1 0,2 4 0,-2-1 0,0-6 0,1-1 0,-3-8 0,-3-3 0,-4-11 0,1 1 0,-6-31-259,0 33-644,0-33-645,0 0-645,-27 0-1677,27 0-387,-25-33-387,14 8 258,4-4-645</inkml:trace>
          <inkml:trace contextRef="#ctx0" brushRef="#br2" timeOffset="153869.8009">10244 16569 12126,'-7'-80'4515,"7"45"-387,5 5 258,6-10-1935,28 24-645,-9-14-387,24 23-516,-8-5-129,13 12-515,-11 1-259,0 17 0,-15 7 0,-9 7 0,-14 7 0,-10 2 0,-12 4 0,-13-6 0,-5 0 0,-6-7 0,4-4-130,-2-8-128,11-4 0,0-9-129,23-7 258,0 0 0,-5 18 0,14-15 129,16 3 129,7 4 0,1 1 129,12 7 0,-3 0 0,5 7 0,-5 0-128,1 5-130,-7 2 0,-4 0 0,-9 0 0,-4 0 0,-8-2 0,-7-3 0,-6-2 0,-14-2 0,-9-5 0,-9-2 0,-7-8 0,-7 0 0,-3-5 0,-5-3 0,1 0 0,2-9 0,1-1 0,4-6 0,7 3 0,4-5 0,10 4 0,2-4 0,25 18-775,-26-25-773,26 25-1419,14-7-1806,-14 7 387,34-1-387,-9 1 0</inkml:trace>
          <inkml:trace contextRef="#ctx0" brushRef="#br2" timeOffset="154111.8147">11169 17096 18705,'25'-9'4644,"-25"9"-129,0 0-258,0 0-3870,0 0-645,0 0-645,0 0-2064,0 0-1419,0 0-129,0 0-387,0 0-129</inkml:trace>
          <inkml:trace contextRef="#ctx0" brushRef="#br2" timeOffset="154802.8542">11788 16306 16770,'-30'-41'4386,"10"36"129,-6 3-387,4 13-3096,-13 10-258,1 17-258,-9 4-258,6 13 130,-4 2-388,5 9 0,6 2 0,7 1 0,7-5 0,12 0 0,4-3 0,20-6 0,8-4 0,10-4 0,4-8 0,6-7 0,0-9 0,4-7 0,-4-9 0,-5-7 0,-6-9 0,-7-9 0,-5-8 0,-5-5 0,-8-4 0,-6-1 0,-6-1 0,-2 0 0,-12 5 0,-4-2 0,0 9 0,-5 0 0,5 7 0,-3 2 0,5 5 0,16 11 0,-20-12-259,20 12 1,0 0 0,0 0-129,0 0 258,0 0 0,0 0 129,18 7 0,-18-7 258,36 7 0,-17-7 0,8 2 129,-4-2-128,7 0-259,-3 0 0,1 4 0,-1-1 0,-2 8 0,-2 3 0,-2 6 0,-3 3 0,-4 5 0,-1 4 0,-6 4 0,0 3 0,-7-5 0,9 16-2839,-9-13-1547,0 0-645,-4-5 258,1-3-258</inkml:trace>
          <inkml:trace contextRef="#ctx0" brushRef="#br2" timeOffset="155051.8685">12526 17062 17415,'16'0'4515,"6"0"516,-22 0-645,0 0-3612,0 0-128,0 0-646,5 13 0,-5-13 0,0 0 0,0 0-1162,0 16-3224,0-16-387,0 0-129,-16 0-258</inkml:trace>
        </inkml:traceGroup>
        <inkml:traceGroup>
          <inkml:annotationXML>
            <emma:emma xmlns:emma="http://www.w3.org/2003/04/emma" version="1.0">
              <emma:interpretation id="{30F80754-9749-40DD-8871-8788A4761EA7}" emma:medium="tactile" emma:mode="ink">
                <msink:context xmlns:msink="http://schemas.microsoft.com/ink/2010/main" type="inkWord" rotatedBoundingBox="14419,17044 20951,17245 20915,18412 14383,18210"/>
              </emma:interpretation>
              <emma:one-of disjunction-type="recognition" id="oneOf38">
                <emma:interpretation id="interp190" emma:lang="en-US" emma:confidence="1">
                  <emma:literal>Streetman,</emma:literal>
                </emma:interpretation>
                <emma:interpretation id="interp191" emma:lang="en-US" emma:confidence="1">
                  <emma:literal>Streetman n,</emma:literal>
                </emma:interpretation>
                <emma:interpretation id="interp192" emma:lang="en-US" emma:confidence="0">
                  <emma:literal>Streamer n,</emma:literal>
                </emma:interpretation>
                <emma:interpretation id="interp193" emma:lang="en-US" emma:confidence="0">
                  <emma:literal>Streamers n,</emma:literal>
                </emma:interpretation>
                <emma:interpretation id="interp194" emma:lang="en-US" emma:confidence="0">
                  <emma:literal>Stamen n,</emma:literal>
                </emma:interpretation>
              </emma:one-of>
            </emma:emma>
          </inkml:annotationXML>
          <inkml:trace contextRef="#ctx0" brushRef="#br2" timeOffset="155770.9096">13220 16363 10449,'48'-59'4515,"-30"31"0,-4 7-129,-14 21-1677,4-36-1032,-4 36-516,0 0-387,-22-11-258,-1 11-258,-2 9-258,-2 4 0,-1 3 0,3 2 0,2-2-129,9 5 129,7-5-258,7 3 258,5 1-129,15 0 0,8 4 129,8 5 0,6 3 129,5 0-129,4 7 129,-1-5 0,-4 2 0,-5-1 0,-4 1 129,-10-6-129,-9-2 0,-11-5 129,-7 1-129,-9-7 129,-12-1-129,-9-5 0,-4-4 0,-7-3 0,-2-4-129,-1 0 0,1-4 0,0-3 0,2-5 0,9 3-258,0-4-258,11 10-129,-6-17-1161,27 20-2322,-9-19-645,9 19 129,2-20-258</inkml:trace>
          <inkml:trace contextRef="#ctx0" brushRef="#br2" timeOffset="156304.9402">13730 16609 13803,'8'-38'4386,"15"33"-129,12 1-516,10 4-3483,3 9-2451,12 4-1548,-8-8-129,7 8-774,-10-8-129</inkml:trace>
          <inkml:trace contextRef="#ctx0" brushRef="#br2" timeOffset="156094.9281">13793 16057 15996,'17'-21'4644,"12"-1"0,-11 22-129,-18 0-3612,26 31-129,-11-1-258,6 16 0,-5 6-257,4 15-259,-3 6 0,-1 6 0,-1 1 0,-1 1 0,-2-2 0,1-5 0,-3-6 0,-2-13 0,-1-3 0,-7-18-388,5 5-1547,-12-23-2838,7-16-129,-30 3-129,8-6 0</inkml:trace>
          <inkml:trace contextRef="#ctx0" brushRef="#br2" timeOffset="156762.9664">14246 16831 14577,'34'4'4773,"-14"-4"-129,-3-6-129,14 4-3096,-19-17-387,8 5-516,-10-8-258,1-3 0,-9-1-129,-2-6-129,0-2-129,-11-2 0,-1 4 0,-6-3-129,2 6 0,-4-3-129,6 13 0,-4-3-129,18 22 0,-21-25 0,21 25-129,0 0 0,0 0 129,0 0 129,0 0 129,0 0 258,0 0 258,14 15 0,-14-15 258,32 7 129,-14-7 0,7 0 0,-2 0 0,7 0-129,-5 0 0,7 3-129,-5 8 0,1 7 0,-3 3-258,0 6 0,-5 1 0,-4 6 1,-4 3-389,-5-1-128,2 8-516,-12-10-3096,1 0-903,-9-5 129,2-3-387,-1-6-387</inkml:trace>
          <inkml:trace contextRef="#ctx0" brushRef="#br2" timeOffset="157342.9995">14776 16746 13545,'75'-24'4644,"-32"12"-129,1-2 0,13 7-3096,-18-16-387,13 8-387,-13-6-129,-2 1-129,-12-3-129,-5 4 0,-13-3-129,-7 5 0,0 17-129,-25-24 0,0 23 0,-5 1-258,0 9 0,-6 8 129,4 10-129,2 3 129,5 4-129,5 0 129,11 3 0,8-5 129,2-2 0,17-1 129,9-8 0,9-1-129,4-8 258,12-5-129,3-7 0,7-1 0,-3-15-129,2-7 0,-4-6 0,-6-5 0,-6-7 0,-8-1-129,-10-1 129,-11 4-129,-9 3 129,-7 10-129,-9 4 0,-13 15 0,-4 7 129,-6 11-129,-2 10 0,-2 6 0,6 8 0,3 3 129,8 4-129,10-2 129,9-1 0,2-2-129,21-5 0,9-2 0,11-5-129,3-11-258,11 4-645,-11-16-2967,6-2-387,-1 0-258,-8-11-129</inkml:trace>
          <inkml:trace contextRef="#ctx0" brushRef="#br2" timeOffset="157823.027">15833 16465 12771,'85'-8'4515,"-10"8"-387,5 0-645,13 8-4386,12 2-2709,-1-10-387,14 0-516,-11-3-387</inkml:trace>
          <inkml:trace contextRef="#ctx0" brushRef="#br2" timeOffset="157688.0193">16178 15897 13674,'13'-25'5031,"-13"25"-387,0 0 129,0 0-2967,5 36-1032,-7-2 0,0 19-129,-7 6-129,4 19-386,0 7-130,3 10 0,2 2 0,0 1 0,0-3 0,3-12 0,5-5 0,-7-22-517,8-3-644,-12-35-1548,3-2-2064,0-16-387,-18-9 129,2-16-258</inkml:trace>
          <inkml:trace contextRef="#ctx0" brushRef="#br2" timeOffset="158995.094">16520 16479 10707,'0'0'4515,"3"16"0,4 9-129,9 17-2838,-12-15-258,15 23-258,-10-15-387,6 10-129,-7-8-387,1-3 0,-2-5-258,-1-8 129,-4-5-129,-2-16-129,0 0 129,0 0 0,0 0 0,10-25 129,-6 0 0,1-2 129,2-6-129,0-1 129,2 2 129,0 3-129,0 3 0,2 8 0,-2 2 129,-9 16-129,24-9 0,-24 9-129,27 12 129,-14 6-129,-3 2 0,-1 3 0,-2 0 0,-3 0-129,-4 0 0,0-3 0,-2-2-129,2-18 129,-9 23 0,9-23 0,0 0 0,0 0 129,0 0 0,0 0 0,0-15 258,0 15-258,9-32 258,2 13-129,-1-2 129,3 3-129,-2-4 129,3 6-129,0-1 0,-14 17 0,27-22 0,-27 22-129,28-1 0,-12 1 0,2 7-129,0 9 129,3 7-258,-3-4-129,9 8-129,-8-9-258,18 8-516,-15-18-516,22 9-903,-15-17-258,17 0-129,-9-10-129,8 1 774,-8-16 1032,-1 4 1032,-6-3 903,-12-6 1419,-2 9 645,-14-6 258,-2 11 0,-9-5-516,9 21-516,-34-16-258,34 16-387,-41 3-258,25 13-258,-7-5-129,9 10 0,-4-1-258,5 5 0,3-2 0,4 2-129,1-4-129,5 2 0,0 0-129,2-1 0,7-3 0,-9-19 0,25 25 0,-9-18 0,3-5 258,3-2-129,1-5 258,3-9-129,-3-4 258,6 0-129,-4-2 0,1 6-129,-1 2 129,-1 5-258,-3 7-129,-3 0-258,5 12-645,-23-12-3096,18 25-645,-18-25-129,17 21-258</inkml:trace>
          <inkml:trace contextRef="#ctx0" brushRef="#br2" timeOffset="159392.1167">17765 16577 12513,'0'0'5031,"28"-11"-387,-8 11 129,-1-2-3096,6 11-903,-7-5-129,5 8-258,-5-3-129,-2 5-129,-5 2-129,-11-16 0,14 30 0,-14-30-129,9 27 129,-9-27-129,10 18 129,-10-18 0,16 0 129,-16 0 129,24-16-129,-24 16 129,26-29 0,-10 13-129,-3 0 129,-13 16-258,26-17 129,-26 17-129,31 3 0,-12 13 129,1 7-129,3 8 0,2 6-129,-4 0-129,4 8-387,-18-15-1032,22 7-2967,-17-10-387,2-6 0,4-12-387</inkml:trace>
          <inkml:trace contextRef="#ctx0" brushRef="#br2" timeOffset="159808.1405">18750 16511 13287,'0'-22'4902,"0"22"-258,0 0 258,0 29-3741,2-11-516,9 14 0,-8-6-129,8 10-129,-6-4-129,1 0-258,-1-4-129,-3-6 129,1-6-129,-3-16 0,0 0 129,0 0-129,18 0 129,-9-22 0,3-1 129,4-7-129,0-4 129,6-1-129,-3 3 129,3 5 0,-5 0 0,5 11 0,-3 4 0,4 12 0,-1 3 0,1 17 0,0 3 0,2 6 0,-4 6-129,-1 1 0,-4 3-258,-7-5-129,3 10-1032,-12-12-3354,0 0-129,0-5-129,6-4-387</inkml:trace>
          <inkml:trace contextRef="#ctx0" brushRef="#br2" timeOffset="159972.1499">19584 16843 10965,'38'-7'4773,"-38"7"0,7 9-258,-7 16-1677,-11-7-2064,-1 10-645,1 11-1419,-3-3-3096,-15-2-258,1 0-129,-8-6-387</inkml:trace>
        </inkml:traceGroup>
        <inkml:traceGroup>
          <inkml:annotationXML>
            <emma:emma xmlns:emma="http://www.w3.org/2003/04/emma" version="1.0">
              <emma:interpretation id="{1DFA7081-658A-4A05-B841-41D7CC1CB31B}" emma:medium="tactile" emma:mode="ink">
                <msink:context xmlns:msink="http://schemas.microsoft.com/ink/2010/main" type="inkWord" rotatedBoundingBox="21414,17217 23766,17162 23791,18238 21439,18292"/>
              </emma:interpretation>
              <emma:one-of disjunction-type="recognition" id="oneOf39">
                <emma:interpretation id="interp195" emma:lang="en-US" emma:confidence="1">
                  <emma:literal>PHI</emma:literal>
                </emma:interpretation>
                <emma:interpretation id="interp196" emma:lang="en-US" emma:confidence="0">
                  <emma:literal>p HI</emma:literal>
                </emma:interpretation>
                <emma:interpretation id="interp197" emma:lang="en-US" emma:confidence="0">
                  <emma:literal>PH I</emma:literal>
                </emma:interpretation>
                <emma:interpretation id="interp198" emma:lang="en-US" emma:confidence="0">
                  <emma:literal>P HI</emma:literal>
                </emma:interpretation>
                <emma:interpretation id="interp199" emma:lang="en-US" emma:confidence="0">
                  <emma:literal>PA I</emma:literal>
                </emma:interpretation>
              </emma:one-of>
            </emma:emma>
          </inkml:annotationXML>
          <inkml:trace contextRef="#ctx0" brushRef="#br2" timeOffset="160887.2022">20196 16219 8901,'0'-123'3870,"0"74"258,4 15-387,5-4-387,19 28-1161,-8-8-774,22 18-516,-4 0 0,17 18-387,-5-1 129,8 15-258,-4-3 0,-1 7 0,-10-6-129,-9 2 0,-15-7 0,-12-2 1,-8-5-259,-24-2 0,-14-4 0,-11-3 0,-9 0 0,-7-7-388,4 5-257,-7-7-258,17 3-774,-8-3-3096,19 0 0,7-1-258,9 1-258</inkml:trace>
          <inkml:trace contextRef="#ctx0" brushRef="#br2" timeOffset="160595.1855">20250 16052 14190,'7'-22'4902,"3"-2"-258,-10 24 0,0 0-3612,0 0-387,11 33-129,-11-2-129,4 17 0,-3 9-129,3 14 0,0 9-129,3 2 0,-4 1-129,1-3 0,-1-3-129,-3-11 0,0-8-387,-1-20-129,1 1-1032,-18-32-1290,18-7-1677,-18 0-129,9-21-258,-2-19-387</inkml:trace>
          <inkml:trace contextRef="#ctx0" brushRef="#br2" timeOffset="161205.2204">21052 16025 11610,'25'-14'5031,"-25"14"-387,12 9 0,-8 19-1935,-4 3-1935,2 15-129,-2 4-129,3 15 0,-1 5-258,3 6-129,-1-1 0,-1 0 0,3-6-258,-3-8-258,4-6-129,-7-22-645,13 8-1032,-13-41-2709,0 0 258,16 0-516,-5-14 258</inkml:trace>
          <inkml:trace contextRef="#ctx0" brushRef="#br2" timeOffset="161615.2439">21217 16520 11997,'-17'-29'4515,"17"29"-516,0 0 258,12-16-3483,13 16-645,10 0-645,1 0-1032,17-3-2451,8 3-258,-1-13 0,13 4-645</inkml:trace>
          <inkml:trace contextRef="#ctx0" brushRef="#br2" timeOffset="161426.2331">21296 16303 11094,'39'-112'4902,"-20"74"-387,-3 10 258,13 26-2580,-29 2-645,35 11-387,-20 17-258,6 25-258,-5 4-258,2 18 129,-8 2-386,5 6-130,-6-3 0,-2-3 0,0-6 0,-7-18-517,9 6-1160,-11-23-3225,-3-6-129,5-30-258,-29 14-129</inkml:trace>
          <inkml:trace contextRef="#ctx0" brushRef="#br2" timeOffset="162413.2895">21936 16068 13416,'-16'-13'4773,"16"13"-258,12-10 258,19 10-3483,-6-4-387,17 4-387,3 0-387,5-3-645,6 6-903,-13-1-2967,3 5-258,-10 0-129,-9 6-387</inkml:trace>
          <inkml:trace contextRef="#ctx0" brushRef="#br2" timeOffset="162578.299">22005 16721 14190,'-26'37'4902,"26"-37"-258,-6 34 129,6-34-3741,20 41-258,8-20-258,20 0-774,31 4-3870,13-2-645,24 2 129,24-2-645</inkml:trace>
          <inkml:trace contextRef="#ctx0" brushRef="#br2" timeOffset="162061.2694">22114 16047 14964,'41'0'5031,"-41"0"-258,28 30-129,-26-11-3612,12 22-258,-5 5-387,2 17 0,-6 3-129,0 6-129,-3 5 0,-2-1-129,0-1-258,-2-11 0,1-3-387,-8-22-258,9 5-774,-7-24-3225,7-20 258,0 0-387,0 0-129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17EAE-5501-4FC0-9F4C-4EEC4F38250F}" type="datetimeFigureOut">
              <a:rPr lang="en-IN" smtClean="0"/>
              <a:t>19-10-2011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DB7F3-B84A-44ED-B835-280D12F46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29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19-10-2011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22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19-10-2011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35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19-10-2011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04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19-10-2011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04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19-10-2011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0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19-10-2011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11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19-10-2011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31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19-10-2011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94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19-10-2011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52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19-10-2011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78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19-10-2011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0E7A-ED1C-4B08-932D-C03B9D13C50F}" type="datetimeFigureOut">
              <a:rPr lang="en-IN" smtClean="0"/>
              <a:t>19-10-2011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23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dirty="0" smtClean="0"/>
              <a:t>Digital Electronics</a:t>
            </a:r>
            <a:br>
              <a:rPr lang="en-US" sz="5400" dirty="0" smtClean="0"/>
            </a:br>
            <a:r>
              <a:rPr lang="en-US" sz="5400" dirty="0" smtClean="0"/>
              <a:t>(EE221)</a:t>
            </a:r>
            <a:endParaRPr lang="en-IN" sz="5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/>
              <p14:cNvContentPartPr/>
              <p14:nvPr/>
            </p14:nvContentPartPr>
            <p14:xfrm>
              <a:off x="3089469" y="3356691"/>
              <a:ext cx="1675080" cy="4363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8589" y="3335811"/>
                <a:ext cx="235368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5022669" y="3430131"/>
              <a:ext cx="30600" cy="295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2509" y="3409251"/>
                <a:ext cx="7164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5167389" y="3412131"/>
              <a:ext cx="314280" cy="299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56589" y="3391611"/>
                <a:ext cx="346320" cy="34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6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88509" y="357531"/>
              <a:ext cx="8928360" cy="64155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668" y="338811"/>
                <a:ext cx="8964361" cy="64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199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5004</TotalTime>
  <Words>2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Digital Electronics (EE221)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(EE221)</dc:title>
  <dc:creator>Dipankar Saha</dc:creator>
  <cp:lastModifiedBy>Dipankar Saha</cp:lastModifiedBy>
  <cp:revision>307</cp:revision>
  <dcterms:created xsi:type="dcterms:W3CDTF">2011-08-02T14:42:34Z</dcterms:created>
  <dcterms:modified xsi:type="dcterms:W3CDTF">2011-10-19T00:59:51Z</dcterms:modified>
</cp:coreProperties>
</file>