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4:45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E13D09-1C2C-4FBC-9DCF-9B834B327544}" emma:medium="tactile" emma:mode="ink">
          <msink:context xmlns:msink="http://schemas.microsoft.com/ink/2010/main" type="writingRegion" rotatedBoundingBox="1616,630 13112,539 13126,2364 1630,2454"/>
        </emma:interpretation>
      </emma:emma>
    </inkml:annotationXML>
    <inkml:traceGroup>
      <inkml:annotationXML>
        <emma:emma xmlns:emma="http://www.w3.org/2003/04/emma" version="1.0">
          <emma:interpretation id="{05037BBC-5FFF-43BF-A6A5-63BDF8767BB7}" emma:medium="tactile" emma:mode="ink">
            <msink:context xmlns:msink="http://schemas.microsoft.com/ink/2010/main" type="paragraph" rotatedBoundingBox="1616,630 13112,539 13126,2364 1630,2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D7E7CC-7102-49FF-92C7-B15F135E5151}" emma:medium="tactile" emma:mode="ink">
              <msink:context xmlns:msink="http://schemas.microsoft.com/ink/2010/main" type="line" rotatedBoundingBox="1616,630 13112,539 13126,2364 1630,2454"/>
            </emma:interpretation>
          </emma:emma>
        </inkml:annotationXML>
        <inkml:traceGroup>
          <inkml:annotationXML>
            <emma:emma xmlns:emma="http://www.w3.org/2003/04/emma" version="1.0">
              <emma:interpretation id="{E2F619FB-65EF-4E65-BF46-37248D4F39B8}" emma:medium="tactile" emma:mode="ink">
                <msink:context xmlns:msink="http://schemas.microsoft.com/ink/2010/main" type="inkWord" rotatedBoundingBox="1616,630 13112,539 13126,2364 1630,2454"/>
              </emma:interpretation>
              <emma:one-of disjunction-type="recognition" id="oneOf0">
                <emma:interpretation id="interp0" emma:lang="en-US" emma:confidence="0">
                  <emma:literal>Comparator</emma:literal>
                </emma:interpretation>
                <emma:interpretation id="interp1" emma:lang="en-US" emma:confidence="0">
                  <emma:literal>comparator</emma:literal>
                </emma:interpretation>
                <emma:interpretation id="interp2" emma:lang="en-US" emma:confidence="0">
                  <emma:literal>comparators</emma:literal>
                </emma:interpretation>
                <emma:interpretation id="interp3" emma:lang="en-US" emma:confidence="0">
                  <emma:literal>Comparators</emma:literal>
                </emma:interpretation>
                <emma:interpretation id="interp4" emma:lang="en-US" emma:confidence="0">
                  <emma:literal>Comp-orator</emma:literal>
                </emma:interpretation>
              </emma:one-of>
            </emma:emma>
          </inkml:annotationXML>
          <inkml:trace contextRef="#ctx0" brushRef="#br0">-7998-5121 2451,'-32'-23'3870,"-14"10"516,21 13-516,-4 4-1419,-10-4-645,11 21-258,-15-10-258,11 21-258,-12-7 0,6 18-387,-4-4 0,6 14-129,-1-1-258,3 5 0,2 0-129,5 3 0,6 0 0,3 1-129,9 1 129,2-1-129,7-1 129,4 1-129,10-1 0,5-5 0,6 0-129,5-5 129,6-5-129,5-12-129,5 5-516,-3-22-1290,10 3-1548,2-3-903,-3-12 0,3 1-645</inkml:trace>
          <inkml:trace contextRef="#ctx0" brushRef="#br0" timeOffset="504.0289">-7660-4395 5676,'-25'-38'4773,"25"38"-387,-32-23-129,32 23-1677,-21 0-1161,-2 0-645,10 14-258,-5 6-258,6 10-129,-1 6-129,6 5 0,4 5 0,3 2 0,3 2 0,12 0 0,6-4 129,4-3 0,3-8 129,6-1 0,0-13 0,7-1 129,-4-18 129,9 1 0,-8-8 0,3-8 0,-8-15 129,3-2-258,-11-15 258,-2-1-258,-12-9 0,-4-2-129,-7-4 129,-9 1-258,-11 1 0,-5 8-129,-7 6-129,-7 8-129,-3 12-129,-8 5-387,16 20-1806,-9 4-2451,6 7 129,7 5-387,7 3-258</inkml:trace>
          <inkml:trace contextRef="#ctx0" brushRef="#br0" timeOffset="1644.0939">-6989-4463 1806,'17'11'3999,"-17"-11"387,18 26-129,-9 1-1677,-4-2-387,17 16-387,-13-2-645,8 13-258,-6-1-516,3 4 0,-3-5-258,0-4-129,-4-6-129,-2-8 129,0-9 0,-5-23-129,0 0 0,0 0 0,4-9 129,-4-18 0,0-5 129,0-7 0,0-5-129,0-3 258,0-2-129,5 6 129,1-3 129,4 10-258,1 2 129,1 11-129,3 5 0,4 11-129,1 7 129,-1 6-129,5 10 129,-1 10-129,0 4 0,0 6 0,2 7-129,-7 1-129,3 6-129,-10-11-387,6 7-129,-13-17-129,8 3 258,-10-16 258,-2-16 129,0 0 258,18-2 258,-4-23 387,-3-14 258,14 0 0,-9-16 129,18 7-258,-10-11 129,12 13-129,-9-2-129,7 14-129,-13 4 0,4 17 0,-7 3 0,3 10 0,-21 0-129,32 28 0,-18-3 0,2 9-129,0 5 0,2 5-129,0 4-129,-6 2-129,4 4-129,-7-12-387,7 17-1161,-11-15-2709,-3-6-129,-2-3-129,0-12-516</inkml:trace>
          <inkml:trace contextRef="#ctx0" brushRef="#br0" timeOffset="2244.1283">-5604-4431 9417,'0'0'4644,"23"0"-258,-23 0-129,0 32-2838,6 7-387,-1 6-258,7 21-129,-6 3-258,5 13 0,-6 1-258,2 5 129,-3-1-258,-3-4 129,3-8-129,-4-6 0,0-8 0,2-10 0,3-4 0,-5-13-258,7-4 0,-7-14-645,9 5-1161,-9-21-2322,0 0-258,0 0-258,18-12-129</inkml:trace>
          <inkml:trace contextRef="#ctx0" brushRef="#br0" timeOffset="2644.1513">-5517-4393 2838,'56'-17'4515,"-16"17"-129,-2-3-387,8 1-645,4 4-1677,-6-2-129,19 12-516,-15-3-387,9 11-258,-11-4 129,0 5-258,-7 1 0,-3-1 0,-11-2 129,-4 3-129,-10-6 129,-6 3 0,-7-1-129,-16 0 0,-14-2-129,-12 0 0,-11 0-129,-16-2-258,-4 2-129,-12-14-387,12 14-645,-16-16-1935,15 0-1032,14 0-387,12-4 0,18 4-516</inkml:trace>
          <inkml:trace contextRef="#ctx0" brushRef="#br0" timeOffset="3943.2256">-4159-4306 5289,'5'-32'4257,"-5"32"-129,-20-27-258,-8 7-1290,12 15-903,-20-13-258,13 16-387,-11-3-258,10 7-129,-10 5-129,12 14-129,-4 3-258,4 6-129,3 5 129,1 6-129,4 2-129,5 3 258,4-1-258,3-1 129,2-3 0,7-4-129,5-6 0,3-10 129,4-5 0,1-11 0,1-5 0,2-1 0,0-15 258,0-8-129,2-4 129,0-2-129,-2-6 129,6 1-129,-4-3 129,1 4-129,-2 2-129,2 9 129,-3 7 0,4 11-129,-2 5 129,2 12-129,-3 13 129,3 9-129,-4 3 129,4 4 0,-4 0-129,0-2 0,-1-7 0,-5-1 129,1-12 0,-2-3 0,2-7 129,1-7-129,1-2 129,3-13-129,-1-10 129,2-5 0,-2-9 0,1-6-129,-4-5 0,-3-2-129,-8-3 0,-5 1-129,-3 4 0,-3 4-129,-8 8 0,-9 0 0,4 13-258,-3 0 258,19 23-258,-34-21-129,34 21 0,-21-2 0,21 2 0,0 0-129,-6 20 129,6-20-129,4 24 387,-4-24 0,21 22 0,-21-22 258,27 16 258,-11-9 0,-16-7 387,32 2 0,-32-2 0,30 0 129,-30 0 0,32-6 129,-32 6-258,34-10 129,-18 3-258,4 7 0,-4-4 0,1 4-129,1 0-129,2 9 0,-3 0 0,3 7-129,0 5 0,-1 4 129,3 9-387,-6 1 129,1 15-258,-8-7-258,11 17-516,-20-15-903,23 12-1806,-9-4-774,6-7-387,6-3-129,5-14 258</inkml:trace>
          <inkml:trace contextRef="#ctx0" brushRef="#br0" timeOffset="4447.2544">-2550-4201 10707,'-51'-77'4644,"22"50"0,-1 4-387,-9-2-2580,18 20-903,-10 2-258,7 3-129,-3 14-258,4 7-129,1 6 0,3 5 0,1 7-129,2 4 129,5 1-129,4 2 0,4 1-129,3-5 0,0 1-129,5-13 0,9 0 0,-1-10 258,3-8 0,1-8 258,1-6 129,4-8 129,-5-15 129,7 0 0,-7-11 0,8 2 0,-5-8-129,5 6 0,-4 1-129,0 6-129,-5 4 0,2 11 0,-18 14-129,27-2 0,-16 15 0,-3 17-129,3 9 0,-2 5-129,3 8 0,-1-2 0,5 3-258,-5-12-258,8 5-387,-13-26-1677,8-4-1677,2-5-129,0-11-258,7-6 0</inkml:trace>
          <inkml:trace contextRef="#ctx0" brushRef="#br0" timeOffset="5235.2995">-2276-4404 10707,'0'0'4386,"9"-6"258,16 6-516,4-7-2838,22 7-258,6 0-387,14 0-258,4 0 0,12 0-258,0-5 129,4 5-129,-4-5 0,-5 3-129,-11-3 129,-9 1 0,-14 0-129,-8 1 129,-14-2 0,-26 5 0,22-8-129,-22 8 0,0 0-129,-16-3 129,16 3-258,-32 12 129,14 8-129,-2 7 129,4 5-129,-2 5 258,4 7-129,4 1 129,2 3 0,8-5 129,0-4 129,6-2 129,3-12 0,7 2 129,-16-27 0,33 16 0,-17-18 129,6-10-258,-10-19 0,4-3 0,-5-12-258,-2-7-129,0-4-129,-9-7-258,1 16-645,-2-6-3870,-3 14 0,-12 6-258,2 12-387</inkml:trace>
          <inkml:trace contextRef="#ctx0" brushRef="#br0" timeOffset="4731.2706">-1851-4925 13803,'9'-64'4902,"-9"64"-258,0-18-129,0 30-3741,0 10-129,2 15-129,-2 9-258,2 13 129,0 7-129,5 12 0,2 7-129,3 3-129,2 2-258,-1-6-129,3 5-258,-7-22-258,12 6-645,-21-30-1935,5-6-1290,-5-17-129,0-20-129,0 0-129</inkml:trace>
          <inkml:trace contextRef="#ctx0" brushRef="#br0" timeOffset="5739.3283">-933-3935 10449,'59'-17'4902,"-36"6"-258,4-3 129,-4-13-2451,5 11-1419,-6-16-258,10 4-129,-13-10-258,4-3 0,-5-1-129,-7-6-129,-6 1 0,-5-1-129,0 7-258,-14-3-129,5 15-387,-18-4-258,27 33-516,-44-31-645,44 31-387,-39 0-516,21 0-1290,6 16 258,-4-5-258,14 12 1033</inkml:trace>
          <inkml:trace contextRef="#ctx0" brushRef="#br0" timeOffset="5999.3432">-794-4399 2967,'45'4'4386,"-17"-4"-129,8-6-129,6 1-774,-8-13-645,19 15-516,-19-19-258,18 17-774,-17-11-129,8 12-129,-14-6-387,3 8 0,-9-2-129,2 4 0,-6 0-129,1 9 0,-4 4-129,0 6 0,-2 4-129,-2 11 129,-3 4-258,-2 4 129,-1 10-387,-6-6-129,7 18-774,-11-14-3354,4 2-258,0-10-129,0-4-258</inkml:trace>
          <inkml:trace contextRef="#ctx0" brushRef="#br0" timeOffset="6699.3832">1029-4516 9288,'-16'0'4257,"16"0"0,0 0-129,-17-7-2451,17 7-516,0 0 0,26 7-516,-1-7 129,28 7-258,12-7 129,29 3-129,18-3 0,25 0-129,9-3 0,16-2 0,3-3-129,2 1 129,-12 0-129,-13 4 0,-21-3 0,-19 5-129,-24-1-129,-19 2 0,-20 0-258,-20 0-129,-3 0-645,-16 0-2064,0 0-1935,-19 5 258,19-5-516,-31 7-258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19.8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1C923B-9B30-42B5-88D8-0648BF999B36}" emma:medium="tactile" emma:mode="ink">
          <msink:context xmlns:msink="http://schemas.microsoft.com/ink/2010/main" type="inkDrawing" rotatedBoundingBox="7718,10306 8919,6359 12177,7351 10977,11297" hotPoints="8961,6405 11825,8280 8797,10604 8939,10612" semanticType="enclosure" shapeName="Quadrilateral">
            <msink:sourceLink direction="with" ref="{69C1AD1B-E5DF-4C68-98AD-708DBBECEF6B}"/>
            <msink:sourceLink direction="with" ref="{FC80A9D4-9B39-42B9-9752-FDA26F1D6315}"/>
          </msink:context>
        </emma:interpretation>
      </emma:emma>
    </inkml:annotationXML>
    <inkml:trace contextRef="#ctx0" brushRef="#br0">-236-1023 3354,'0'-36'3999,"0"15"-258,0 21 0,0 0-1161,0 0-387,8 17-516,-8-17-387,0 47 0,-2-19-258,2 17-129,-4-4-129,4 12 0,-3-1 0,3 12-387,-2 0 129,2 10-129,0 3 0,0 14-129,0 1 0,0 11-129,2-1-129,1-1 258,1 0-258,1 3 387,-3-5-129,3-1 0,-5 0 129,2 3-129,-2 4 0,0 9 1,0 2-259,0-1 0,0 3 0,0-3 0,0-3 0,0-1 0,0-8 0,0-5 0,0-2 0,0 0 0,0-2 0,0 2 0,-2-5 0,-1-4 0,1-5 0,-2-9 0,3-9 0,1-13 0,0-6 0,0-17 0,0 1-259,0-29-1418,0 0-2967,0 0-516,0 0 129,-9-13-258</inkml:trace>
    <inkml:trace contextRef="#ctx0" brushRef="#br0" timeOffset="998.0569">-280-1118 5805,'-11'-28'4644,"11"28"-258,0 0 129,-1-21-1290,1 21-774,0 0-1032,24 19-258,-24-19-258,40 29 0,-14-15-258,15 14 0,4-3-258,15 11 0,8-1-129,14 8 129,3 3-129,7 8 0,4 3-128,2 10-130,0 4 0,-4 9 0,-3 4 0,-2 8 0,-2 1 0,4 5 0,3-4 0,6-3 0,1-4 0,4-7 0,4-7 0,1-9 0,-2-7 0,-1-6 0,-4-6 0,-7-4 0,-5-7 0,-7-4 0,-11-3 0,-8-4 0,-11-4 0,-13-5 0,-9-1 0,-13-6 0,-19-7 0,20 9 0,-20-9 0,0 0 0,0 0 0,-11 0-1033,11 0-1418,-18 0-2580,1 0 0,-5-4-129,1 1-129</inkml:trace>
    <inkml:trace contextRef="#ctx0" brushRef="#br0" timeOffset="1523.0871">2701 627 12642,'22'-7'4773,"-22"7"-516,0 0 387,0 0-3483,0 0-258,-6 25 0,-19-9-129,0 13-129,-17 3-258,-8 14 0,-14 7 0,-5 15-258,-15 5 129,-7 10-129,-8 3 0,-6 3 0,-9 0-129,-2 0 130,-10-4-130,1-5 0,-1-2 0,3-1 0,4-4 0,5 1 0,8 1 0,4 2 0,11-6 0,6 0 0,5-7 0,9-7 0,7-7 0,9-9 0,7-8 0,9-8 0,7-7 0,5-5 0,4-3 0,0-1 0,0 0 0,-4-2 0,-3 4 0,-4-1 0,-4 3 0,-1-2 0,4 1-130,-3-3-257,8 2 0,0-10-258,30-1-1032,-39 6-2451,39-6-774,-18-9 0,18 9-258</inkml:trace>
    <inkml:trace contextRef="#ctx0" brushRef="#br0" timeOffset="22838.3062">-874 1583 5031,'18'0'4386,"5"12"-258,-23-12 129,23 29-1419,-5-1-1032,-13-1-129,16 15-387,-15-3-258,10 17-258,-13 4-129,6 15 0,-9 3-129,0 11 0,0 0-258,0 5 129,-5-5-129,3 2 0,0-11 0,2-9-129,0-9 0,0-7 129,4-8-129,3-5 0,0-10 0,-2 0 0,1-8-129,-1-3 129,-3-5 0,-2-16 0,5 25-129,-5-25 129,2 16-129,-2-16 0,0 0 0,0 0 129,0 0-129,0 0 0,12 16 0,-12-16 0,0 0 130,27 12-130,-9-6 0,7 1 0,9-2 0,8 0 0,10 1 0,14-1 0,7 2 0,12 0 0,13 0 0,10 2 0,10 0 0,6 0 0,1-2 0,1 2 0,0-2 0,-5-1 0,-9-3 0,-12 3 0,-11-1 0,-13-2 0,-13 3 0,-17-6 0,-5 10-904,-41-10-1934,18 0-1935,-18 0 0,-15 2-387,-4-2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38.2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CC26F73-F564-4039-ADF3-AFA94FEC9EB4}" emma:medium="tactile" emma:mode="ink">
          <msink:context xmlns:msink="http://schemas.microsoft.com/ink/2010/main" type="writingRegion" rotatedBoundingBox="10343,7769 8394,13181 5731,12222 7680,6810">
            <msink:destinationLink direction="with" ref="{4DA7A8E4-CA6B-45B9-A932-5D646A7D2C87}"/>
          </msink:context>
        </emma:interpretation>
      </emma:emma>
    </inkml:annotationXML>
    <inkml:traceGroup>
      <inkml:annotationXML>
        <emma:emma xmlns:emma="http://www.w3.org/2003/04/emma" version="1.0">
          <emma:interpretation id="{66DB7531-80C3-4158-9D00-7ACF26372DAA}" emma:medium="tactile" emma:mode="ink">
            <msink:context xmlns:msink="http://schemas.microsoft.com/ink/2010/main" type="paragraph" rotatedBoundingBox="9918,8918 8672,13213 6770,12662 8016,83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C1AD1B-E5DF-4C68-98AD-708DBBECEF6B}" emma:medium="tactile" emma:mode="ink">
              <msink:context xmlns:msink="http://schemas.microsoft.com/ink/2010/main" type="line" rotatedBoundingBox="9918,8918 8672,13213 6770,12662 8016,8366">
                <msink:destinationLink direction="with" ref="{A71C923B-9B30-42B5-88D8-0648BF999B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430DFA6-A216-494D-897D-01CD289E5B81}" emma:medium="tactile" emma:mode="ink">
                <msink:context xmlns:msink="http://schemas.microsoft.com/ink/2010/main" type="inkWord" rotatedBoundingBox="9918,8918 8672,13213 6770,12662 8016,8366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"It</emma:literal>
                </emma:interpretation>
                <emma:interpretation id="interp2" emma:lang="en-US" emma:confidence="0">
                  <emma:literal>Eat</emma:literal>
                </emma:interpretation>
                <emma:interpretation id="interp3" emma:lang="en-US" emma:confidence="0">
                  <emma:literal>"It.</emma:literal>
                </emma:interpretation>
                <emma:interpretation id="interp4" emma:lang="en-US" emma:confidence="0">
                  <emma:literal>"Eat</emma:literal>
                </emma:interpretation>
              </emma:one-of>
            </emma:emma>
          </inkml:annotationXML>
          <inkml:trace contextRef="#ctx0" brushRef="#br0">6139 8168 10449,'0'0'4386,"0"0"129,18-7-645,-18 7-2064,7 9-645,4 12-129,-9-3 0,7 11-387,-4 1 0,4 13-258,-5-1 129,1 10-129,-3 1-129,-1 6 0,-1-2-129,0 5 129,0-1-258,0-1 129,0-6 0,0-6-129,0-9 129,0-6 0,2-6-129,4-9 129,-6-18-129,10 20 129,-10-20 0,0 0 1,0 0-130,0 0 0,0 0 0,0 0 0,0 0 0,-23 7 0,0-7 0,-2 0 0,-2 0 0,1 3 0,3 1 0,1 3 0,6 0 0,16-7 0,-12 23 0,12-23 0,3 30 0,12-12 0,4-2 0,8 4 0,3-1 0,7 3 0,3-1 0,0 2 0,1 0 0,-2 0 0,-5 0 0,-5 1 0,-11-3 0,-8 0 0,-10-1 0,-9-1 0,-17-1 0,-8 0 0,-7 2 0,-5-4 0,-2-2 0,1-2 0,6-1 0,4-6 0,10 2-130,8-3-128,19-4 129,0 0 129,-7 18-129,16-8 129,14 3 0,9 1 129,5 0 0,8 4 0,-1-4 130,2 6-259,-7-6 0,-1 0 0,-11 1 0,-10 2 0,-11-1 0,-6 2 0,-13 2 0,-12-1 0,-5 4 0,-7-1 0,-1 1 0,-1-7 0,5 2-259,2-8-128,11 3 0,1-4 129,20-9 0,0 0 129,-8 18 129,8-18 0,17 12 129,5-3 129,-1-2 0,6 5 129,-6-4-129,6 4 0,-6-3-128,-1 5-130,-3-3 0,1 5 0,-2 0 0,2 5 0,-2 6 0,2 8 0,-2 8 0,2 12 0,-4 8 0,0 11 0,-5 6 0,0 6 0,-7 6 0,-2 11 0,0-3 0,-2 0 0,-5-6 0,0-5 0,-2-6 0,0-8 0,4-13 0,-1-14 0,3-9 0,-1-12 0,-1-9 0,5-18 0,-6 21 0,6-21 0,0 0 0,0 0 0,-16 9 0,-5-11-3742,21 2-1547,-27-17-258,27 17 0</inkml:trace>
          <inkml:trace contextRef="#ctx0" brushRef="#br0" timeOffset="2980.1704">5789 11443 6321,'7'20'4644,"11"-20"-258,16 7-129,14 4-1806,-4-11-258,29 7-258,-5-7-645,21 3-516,0-3-129,9 2-129,-4 0-258,-4 1 0,-6 3-129,-13-1-258,-10 4-258,-22-7-903,-4 7-2967,-35-9-258,0 0-129,-3 17-516</inkml:trace>
          <inkml:trace contextRef="#ctx0" brushRef="#br0" timeOffset="3212.1837">6093 11582 11997,'-42'7'4644,"42"-7"-516,-38 14 0,13-5-2838,4 9-903,-11 0-129,2 5-129,-2 0-258,-4-3-516,11 8-1548,0-8-1806,2-10-387,23-10-129,-21 13-516</inkml:trace>
          <inkml:trace contextRef="#ctx0" brushRef="#br0" timeOffset="3409.195">6013 11694 4773,'114'-23'4386,"-71"14"-258,1 9 129,-8 0-1548,-15 0-774,0 9-387,-21-9-387,6 27-387,-12-11-387,-10 8-129,-8 5-387,-10 1-387,4 11-1677,-6 2-1935,-12-6-258,9 4-129,-6-7-387</inkml:trace>
          <inkml:trace contextRef="#ctx0" brushRef="#br0" timeOffset="-14469.8276">6118 8129 8256,'0'0'4257,"0"0"258,25 6-774,2 4-1677,-6-10 0,20 11-645,-2-11-387,20 9-258,0-9-129,13 3-129,-2-1-129,6 0-129,-3-2-129,2 0 0,-9 0 0,-6 0-129,-8 0 129,-9 0-129,-4 0 0,-7 0 0,-7 0 0,-6 2 0,-3 1-129,-16-3-129,16 6 0,-16-6-129,0 0-129,0 0-258,0 0-387,0 0-1806,0 0-1419,0 0-258,0 0 0,5 21-258</inkml:trace>
          <inkml:trace contextRef="#ctx0" brushRef="#br0" timeOffset="-15471.8849">7563 8133 9804,'0'0'4773,"0"0"-129,0 0-129,0 0-2064,33 14-1161,-15-14-129,25 4-258,-4-4-258,14 3-129,-1-3-258,8 2-129,1 0-258,-4-2-129,1 0-645,-17-4-1935,-2 1-1806,-5 1-129,-9-5-258,-25 7-129</inkml:trace>
          <inkml:trace contextRef="#ctx0" brushRef="#br0" timeOffset="-15208.8698">8050 7925 12513,'0'0'4902,"0"0"-258,0 0 129,-16 0-2967,16 19-645,-5 4-258,5 16-258,-6-1 129,6 13-258,-3 1-386,3 5-130,0 0 0,0-4 0,5 8-1033,-5-11-3611,0-8-387,0-8 129,0-4-516</inkml:trace>
        </inkml:traceGroup>
      </inkml:traceGroup>
    </inkml:traceGroup>
    <inkml:traceGroup>
      <inkml:annotationXML>
        <emma:emma xmlns:emma="http://www.w3.org/2003/04/emma" version="1.0">
          <emma:interpretation id="{AF02833B-A715-49FB-A914-7FBD5F817694}" emma:medium="tactile" emma:mode="ink">
            <msink:context xmlns:msink="http://schemas.microsoft.com/ink/2010/main" type="paragraph" rotatedBoundingBox="9851,7622 8721,9461 8197,9138 9327,7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80A9D4-9B39-42B9-9752-FDA26F1D6315}" emma:medium="tactile" emma:mode="ink">
              <msink:context xmlns:msink="http://schemas.microsoft.com/ink/2010/main" type="line" rotatedBoundingBox="9851,7622 8721,9461 8197,9138 9327,7300">
                <msink:destinationLink direction="with" ref="{A71C923B-9B30-42B5-88D8-0648BF999B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4B3F455-22E0-4914-AD67-BF378F316D0D}" emma:medium="tactile" emma:mode="ink">
                <msink:context xmlns:msink="http://schemas.microsoft.com/ink/2010/main" type="inkWord" rotatedBoundingBox="9851,7622 8721,9461 8197,9138 9327,7300"/>
              </emma:interpretation>
              <emma:one-of disjunction-type="recognition" id="oneOf1">
                <emma:interpretation id="interp5" emma:lang="en-US" emma:confidence="0">
                  <emma:literal>...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..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13622.7792">7123 8159 516,'0'0'2967,"0"0"516,0 0 0,0 0-903,0 0-645,0 0 129,0 0-387,0 0-516,9 2-258,-9-2-129,21 6-129,-21-6-258,29 7-516,-29-7-1806,0 0-1677,32 7-516,-32-7 387,18 5-774</inkml:trace>
          <inkml:trace contextRef="#ctx0" brushRef="#br0" timeOffset="15343.8775">6764 8206 5805,'0'0'4515,"0"0"-129,0 0-387,-20 9-1806,20-9-258,0 0 0,0 0-387,0 0-516,0 0-129,0 0-258,0 0-129,0 0-129,0 0-129,0-13 0,0 13 0,9-16-129,-9 16 129,0 0-129,25-14-129,-25 14 129,21 0-129,-21 0 129,16 11 0,-16-11 129,2 25-129,-2-25 129,-7 30-129,-9-16 129,-2-2-129,-1-3 1,-3-2-130,1-5 0,1-2 0,3 0 0,17 0 0,-23-10 0,23 10 0,-9-20 0,9 20 0,0-21-130,0 21 130,0 0-129,9-20 129,-9 20-258,0 0 129,0 0 0,0 0-516,0 23-774,-16-12-3096,16-11-387,-24 19 0,24-19-258</inkml:trace>
          <inkml:trace contextRef="#ctx0" brushRef="#br0" timeOffset="-16139.9232">7520 6571 8901,'-18'0'4644,"18"0"0,0 0-129,0 0-1935,27 16-1032,-27-16 0,53 11-516,-21-10-258,16 8-129,-2-9-129,10 4-258,-3-4 0,-2 0-258,-1 0 0,-9-4-387,0 4-645,-23 0-3483,3-1-516,-21 1 0,0 0-387</inkml:trace>
        </inkml:traceGroup>
      </inkml:traceGroup>
    </inkml:traceGroup>
    <inkml:traceGroup>
      <inkml:annotationXML>
        <emma:emma xmlns:emma="http://www.w3.org/2003/04/emma" version="1.0">
          <emma:interpretation id="{74B95C24-C906-491D-9C72-015809BF0958}" emma:medium="tactile" emma:mode="ink">
            <msink:context xmlns:msink="http://schemas.microsoft.com/ink/2010/main" type="paragraph" rotatedBoundingBox="8717,7575 7385,11276 6223,10857 7556,7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16E930-1931-4B02-BE2B-B25E0EB46ED1}" emma:medium="tactile" emma:mode="ink">
              <msink:context xmlns:msink="http://schemas.microsoft.com/ink/2010/main" type="line" rotatedBoundingBox="8717,7575 7385,11276 6223,10857 7556,7156"/>
            </emma:interpretation>
          </emma:emma>
        </inkml:annotationXML>
        <inkml:traceGroup>
          <inkml:annotationXML>
            <emma:emma xmlns:emma="http://www.w3.org/2003/04/emma" version="1.0">
              <emma:interpretation id="{22FEDD85-B01D-4EDD-A045-25D7BE876292}" emma:medium="tactile" emma:mode="ink">
                <msink:context xmlns:msink="http://schemas.microsoft.com/ink/2010/main" type="inkWord" rotatedBoundingBox="8717,7575 7385,11276 6223,10857 7556,7156"/>
              </emma:interpretation>
              <emma:one-of disjunction-type="recognition" id="oneOf2">
                <emma:interpretation id="interp10" emma:lang="en-US" emma:confidence="0">
                  <emma:literal>in"</emma:literal>
                </emma:interpretation>
                <emma:interpretation id="interp11" emma:lang="en-US" emma:confidence="0">
                  <emma:literal>ini</emma:literal>
                </emma:interpretation>
                <emma:interpretation id="interp12" emma:lang="en-US" emma:confidence="0">
                  <emma:literal>ini,</emma:literal>
                </emma:interpretation>
                <emma:interpretation id="interp13" emma:lang="en-US" emma:confidence="0">
                  <emma:literal>ion;</emma:literal>
                </emma:interpretation>
                <emma:interpretation id="interp14" emma:lang="en-US" emma:confidence="0">
                  <emma:literal>ifs"</emma:literal>
                </emma:interpretation>
              </emma:one-of>
            </emma:emma>
          </inkml:annotationXML>
          <inkml:trace contextRef="#ctx0" brushRef="#br1" timeOffset="42605.4369">5825 6317 11610,'0'0'4902,"0"0"-516,0 0 258,21 0-3225,-21 0-516,20 0-258,-20 0-129,35 0-129,-10 0-129,5 0-258,6 0-387,-8-4-1419,8 4-2838,-2 0 129,-8 0-387,1 2-387</inkml:trace>
          <inkml:trace contextRef="#ctx0" brushRef="#br1" timeOffset="41860.3943">6595 7307 11739,'-11'-26'4773,"8"10"-387,3 16 0,0 0-2709,0 0-2580,0 0-3225,0 0-129,0 0-387,-22-7-258</inkml:trace>
          <inkml:trace contextRef="#ctx0" brushRef="#br1" timeOffset="41051.348">5850 7083 9030,'0'-18'4644,"0"18"-258,0 0 0,1-19-2451,-1 19-645,0 0-387,18 2-129,-18-2 0,20 28-258,-11-8 0,10 12-129,-3 0 258,4 12-258,-4-1 0,2 9-129,-8-4 0,3 3-129,-3-1 0,-3-4 0,1-7-129,-3-5 129,-2-7 0,3-8 129,-6-19 0,0 0-128,0 0-130,16-16 0,-14-16 0,6-7 0,-2-9 0,3-7 0,0-11 0,1 0 0,3-1 0,3 1 0,0 9 0,-2 5 0,2 13 0,-5 6 0,-11 33-259,19-25-773,-5 35-1161,-14 6-2967,0 9 129,0 4-258,-1 3 0</inkml:trace>
          <inkml:trace contextRef="#ctx0" brushRef="#br1" timeOffset="41679.3839">6403 7412 12255,'25'-25'4773,"-25"25"-387,16-3 258,-16 3-3483,12 12-387,-3 11 0,-9 2-258,2 11-129,-2 1-129,0 10 0,-4-3 0,1 2-129,-3-1-129,3-4 0,3-6 0,0-5 0,0-1-129,2-11-129,6-2-129,-8-16-645,25 12-1935,-25-12-1677,18-12 0,-5-6-258,-5-11-516</inkml:trace>
          <inkml:trace contextRef="#ctx0" brushRef="#br1" timeOffset="43141.4675">5366 8133 12384,'32'-7'4644,"-11"1"-258,8 6 0,6 0-3225,-10 0-516,16 0-129,-9 0-129,5 0-129,-6 0-258,-5 0-387,4 4-1161,-8-4-3096,-22 0 258,23-7-387,-23 7 0</inkml:trace>
          <inkml:trace contextRef="#ctx0" brushRef="#br1" timeOffset="43321.4778">5656 7939 11610,'-27'0'4773,"27"0"-387,-18 28 258,0-13-3225,18 17-387,-1-6-258,1 10-387,3 7-1161,10-3-3483,-8-4-129,9 3-258,-1-9-387</inkml:trace>
          <inkml:trace contextRef="#ctx0" brushRef="#br0" timeOffset="21539.232">4957 9410 13287,'-4'-21'4515,"4"21"0,0 0-129,-18-16-2967,18 16-645,-2 14-258,2 5 0,-5 1-258,3 10 129,-1 2-258,-1 9 129,1 2-258,1 7 129,-3-2-129,3 7 129,-2-2 0,2-1-129,1-4 0,-3-5 129,4-4-129,-3-13-258,3-1 0,0-25-387,-2 27-774,2-27-2451,-20 0-774,20 0-129,-12-37-129,6 10-516</inkml:trace>
          <inkml:trace contextRef="#ctx0" brushRef="#br0" timeOffset="22054.2614">4949 9305 10320,'43'-48'4515,"-21"32"-258,10 11-129,3 5-2322,-10 0-645,14 9-129,-9-2-129,6 10-387,-9-4-129,1 6-129,-8-3 129,-4 2-258,-7 0 0,-9 2-129,-2-4 0,-14 0 0,-7 1 0,-8-4-129,-4 1-129,-2-3 129,-1 1-129,3-5 129,1 2 0,4-2 0,6 2 0,5-2 129,19-7-129,-23 20 129,23-20 129,-4 27-129,4-11 129,11 5 129,3 0 0,9 6 129,0 0-129,9 6 129,0 0-129,4 4 129,-2-2-258,3 1 129,-5 0-129,-2-3 0,-1-2 0,-6-5-129,-5-3 0,-6-3 129,-1-2-258,-11-18-129,7 25-129,-7-25-774,0 0-2322,0 0-1419,-18 12 387,18-12-645,-25 0 0</inkml:trace>
          <inkml:trace contextRef="#ctx0" brushRef="#br0" timeOffset="22261.2733">5645 9851 14706,'21'0'4902,"6"18"-258,-16 9 129,-11-1-3741,5 21-258,-1-1-258,-1 5-516,1 5-387,-6-10-2193,-3 4-1935,1-6-258,-5-8-129,2-6-387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4:05.8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A22E463-DE6D-4BAA-8204-22DE75DAF596}" emma:medium="tactile" emma:mode="ink">
          <msink:context xmlns:msink="http://schemas.microsoft.com/ink/2010/main" type="writingRegion" rotatedBoundingBox="2600,13990 24507,13673 24543,16138 2635,16455"/>
        </emma:interpretation>
      </emma:emma>
    </inkml:annotationXML>
    <inkml:traceGroup>
      <inkml:annotationXML>
        <emma:emma xmlns:emma="http://www.w3.org/2003/04/emma" version="1.0">
          <emma:interpretation id="{717C07D7-A14A-4972-9290-1A340BFAFC5D}" emma:medium="tactile" emma:mode="ink">
            <msink:context xmlns:msink="http://schemas.microsoft.com/ink/2010/main" type="paragraph" rotatedBoundingBox="2600,13990 24507,13673 24543,16138 2635,16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E2CE48-3BD1-4397-9331-1360AF58995B}" emma:medium="tactile" emma:mode="ink">
              <msink:context xmlns:msink="http://schemas.microsoft.com/ink/2010/main" type="line" rotatedBoundingBox="2600,13990 24507,13673 24543,16138 2635,16455"/>
            </emma:interpretation>
          </emma:emma>
        </inkml:annotationXML>
        <inkml:traceGroup>
          <inkml:annotationXML>
            <emma:emma xmlns:emma="http://www.w3.org/2003/04/emma" version="1.0">
              <emma:interpretation id="{C2CEDCA3-C2F1-40FF-A803-8349188F6558}" emma:medium="tactile" emma:mode="ink">
                <msink:context xmlns:msink="http://schemas.microsoft.com/ink/2010/main" type="inkWord" rotatedBoundingBox="2601,14062 6516,14005 6533,15155 2617,15212"/>
              </emma:interpretation>
              <emma:one-of disjunction-type="recognition" id="oneOf0">
                <emma:interpretation id="interp0" emma:lang="en-US" emma:confidence="1">
                  <emma:literal>Basic</emma:literal>
                </emma:interpretation>
                <emma:interpretation id="interp1" emma:lang="en-US" emma:confidence="0">
                  <emma:literal>Basis</emma:literal>
                </emma:interpretation>
                <emma:interpretation id="interp2" emma:lang="en-US" emma:confidence="0">
                  <emma:literal>basic</emma:literal>
                </emma:interpretation>
                <emma:interpretation id="interp3" emma:lang="en-US" emma:confidence="0">
                  <emma:literal>Basin</emma:literal>
                </emma:interpretation>
                <emma:interpretation id="interp4" emma:lang="en-US" emma:confidence="0">
                  <emma:literal>Basil</emma:literal>
                </emma:interpretation>
              </emma:one-of>
            </emma:emma>
          </inkml:annotationXML>
          <inkml:trace contextRef="#ctx0" brushRef="#br0">-2328 4605 11739,'-21'-41'4386,"21"41"-129,-39-21-387,5 12-2451,12 9-645,-10 0-129,6 9-129,-3 3-129,4 6-129,0 1 129,6 6-129,1 0-129,6 5 0,-1-1 0,6 5-258,0-1 129,5 1 0,2-2-129,0-5 0,4 0 129,3-10-129,-7-17 129,21 20 0,-21-20 129,32-4 129,-16-12 0,6-3 129,-3-8 0,4 0 0,-3-6 0,3 2-129,-5 1 129,1 4-258,-4 1 0,1 7 0,-16 18 0,26-20 0,-26 20 0,31 6-129,-10 13 0,4 4 129,1 8-258,1 2 0,3 10-258,-7-4 0,8 4-516,-13-16-258,15 8-903,-15-24-1677,12-8-1032,13-3-258,3-21 129,11-9-129</inkml:trace>
          <inkml:trace contextRef="#ctx0" brushRef="#br0" timeOffset="424.0242">-1640 4660 8256,'52'-94'4515,"-48"56"258,-3 6-774,-1 16-903,-26-3-1032,8 19-774,-19-4-516,5 6-258,-9 7-129,7 5-129,0 0-129,6 2 0,6 2-129,10-2 129,12-16-129,7 29 0,16-15 129,14 2-258,4-2 258,14 6 0,4-1-129,5 4 129,-5-1-129,0 3 258,-8-2-258,-6-2 258,-10-5-129,-10 2 0,-25-18 129,18 28 0,-18-28-129,-18 22 129,-10-15-129,-10 3 0,-8 1 1,-11-2-130,-5-4 0,-6-1 0,2-4 0,-1 0-130,5 0 1,3-9-258,13 2 0,5-7-258,21 12-645,-10-18-1806,30 20-1935,-13-18 258,13 18-387,13-17-387</inkml:trace>
          <inkml:trace contextRef="#ctx0" brushRef="#br0" timeOffset="658.0374">-1170 4555 9804,'57'-18'5031,"-57"18"-129,27 0-387,-22 20-774,-5-20-2838,5 44-129,-5-19-129,9 13-387,-7 1-129,0-2-387,3 2-258,-5-12-387,7 8-1032,-5-15-2838,-2-20 129,0 0-387,0 0-129</inkml:trace>
          <inkml:trace contextRef="#ctx0" brushRef="#br0" timeOffset="792.0453">-1120 4413 9675,'-9'-125'4386,"9"84"-645,-7-5-258,3 25-3354,4 21-3225,0 0-516,0 30-387,0-3-516</inkml:trace>
          <inkml:trace contextRef="#ctx0" brushRef="#br0" timeOffset="1084.0619">-364 4585 13674,'18'-12'5031,"-11"-6"-516,-7 18 0,0 0-3354,-36 4-516,9 12-387,-6 3 0,-1 8-129,0 3-129,7 7 0,10 1 129,6 3-258,11-2 129,12-4 129,17 1-258,12-8 129,10 1-387,5-15-516,13-1-3612,-2-3 0,-4-6-387,-3-4-258</inkml:trace>
          <inkml:trace contextRef="#ctx0" brushRef="#br0" timeOffset="-712.0408">-3881 4078 8772,'41'-78'4257,"-7"46"258,1 4-258,5-6-1806,24 23-774,-9-9-516,16 20-258,-9 0-258,2 11-129,-9 7-129,-3 10 0,-16 8-129,-15 8-129,-16 6-129,-10 4 0,-22 1-129,-14-5-129,-9-1 0,-8-4 0,-3-6 0,-3-9 0,9-5 0,4-11 129,11-3-129,8-4 129,13-3 0,19-4 129,0 0-129,0 0 258,14 16-129,16-7 258,6 0 0,10 3 0,4 0 129,7 4 0,-2-1 0,4 4-129,-4 1 0,-2 3-258,-7 2 129,-3 1-129,-11 5 0,-7 1 0,-5 2 0,-10-1 0,-6 3 129,-4-2-129,-11-4 129,-8 0 0,-12-5 0,-4-4 0,-10-5-129,-6-3 258,-8-11-258,-3-2 129,-6-7-129,-1-8 129,-2-4 0,0-4-258,3 3 129,2-3-387,11 9-129,-2-6-516,29 20-1419,1-5-2580,6 3 258,21 2-387,0 0-258</inkml:trace>
          <inkml:trace contextRef="#ctx0" brushRef="#br0" timeOffset="-1345.077">-3849 4100 11352,'0'0'4644,"0"0"-129,-19 7 129,-1 5-2838,15 29-774,-9-5-129,12 19-258,-12-2-129,6 13-258,-1-6 129,6 6-258,-1-3 0,3-3 0,-1-3-129,0-2-129,2-5 129,0-6 129,0-3-258,0-9 0,0-1-258,0-12 0,0 4-129,0-23-516,4 25-1290,-4-25-2322,0 0 0,0-16-258,0-11-258</inkml:trace>
        </inkml:traceGroup>
        <inkml:traceGroup>
          <inkml:annotationXML>
            <emma:emma xmlns:emma="http://www.w3.org/2003/04/emma" version="1.0">
              <emma:interpretation id="{19FBCD31-0BEE-45B2-A0EF-31C744384991}" emma:medium="tactile" emma:mode="ink">
                <msink:context xmlns:msink="http://schemas.microsoft.com/ink/2010/main" type="inkWord" rotatedBoundingBox="7492,13920 12231,13851 12249,15084 7510,15153"/>
              </emma:interpretation>
              <emma:one-of disjunction-type="recognition" id="oneOf1">
                <emma:interpretation id="interp5" emma:lang="en-US" emma:confidence="1">
                  <emma:literal>Schmitt</emma:literal>
                </emma:interpretation>
                <emma:interpretation id="interp6" emma:lang="en-US" emma:confidence="0">
                  <emma:literal>Schmidt</emma:literal>
                </emma:interpretation>
                <emma:interpretation id="interp7" emma:lang="en-US" emma:confidence="0">
                  <emma:literal>Schmitz</emma:literal>
                </emma:interpretation>
                <emma:interpretation id="interp8" emma:lang="en-US" emma:confidence="0">
                  <emma:literal>Schmit</emma:literal>
                </emma:interpretation>
                <emma:interpretation id="interp9" emma:lang="en-US" emma:confidence="0">
                  <emma:literal>SchmiA</emma:literal>
                </emma:interpretation>
              </emma:one-of>
            </emma:emma>
          </inkml:annotationXML>
          <inkml:trace contextRef="#ctx0" brushRef="#br0" timeOffset="2044.1169">1408 4080 11223,'24'-66'4644,"-22"38"-387,2 5 0,-4 23-2064,-16-27-1161,-4 27-516,-14 2-129,-1 14-258,-8 2-129,-3 10 129,-2 2-258,3 4 258,8 0-258,5 0 129,11-1 0,8-1 0,13 0-129,6-1 129,15 1 0,13 0 0,8-2 129,12 4 0,4-4 0,6 4 0,0-2 258,-1 0-258,-6-2 129,-9 2 0,-13-3 0,-13 3-129,-17-6 129,-5 3-129,-27-4 0,-10-2 129,-13-4-129,-7-1 0,-7-5-129,-2-8 0,1-3 129,0-2-129,3-6 0,9-8 0,5-4 0,7 1 0,5 1-129,6-2 0,11 5-129,1-1-387,18 14-387,-20-16-1290,20 16-2580,0 0 387,0 0-645,22 7 387</inkml:trace>
          <inkml:trace contextRef="#ctx0" brushRef="#br0" timeOffset="2412.1379">2137 4592 10965,'18'-39'4257,"-18"23"258,-18 0-387,0-2-2064,0 17-1032,-10-3-387,3 4 0,-9 7-258,4 11 0,-4 3-129,6 11-129,1 0 0,7 7-129,6 4 129,12 0-129,6 0 129,15-4-129,12-2 0,8-7 0,11-3 0,3-9-258,6 0-258,-6-18-645,9 7-1419,-8-7-1935,-10-7 129,-5-6-387,-8-5-129</inkml:trace>
          <inkml:trace contextRef="#ctx0" brushRef="#br0" timeOffset="3239.1852">2482 3769 11610,'14'-45'4773,"-14"45"-516,20-9 387,-8 18-2193,-12-9-1290,27 50-258,-13-7-129,6 23-129,-4 7-258,0 15 129,-4 7-258,-3 4 0,-4 1-128,-5-6-130,0-10 0,-3-15 0,-4-14 0,-2-14 0,2-12 0,0-10 0,7-19 0,0 0-130,0 0 130,-4-19 0,6-6-129,8-11 129,6-3 0,6-7 0,4-2 129,3 3 1,-1 3-130,4 10 0,0 3 0,-1 15 0,-1 9 0,2 5 0,-4 14 0,-1 11 0,0 5 0,-2 7 0,-2 4 0,-2 6 0,-7 1 0,-1 0 0,-4 0 0,-6-4 0,3 1 0,-6-13-259,3 9-1418,-6-22-2967,3-19-387,0 18 258,0-18-516</inkml:trace>
          <inkml:trace contextRef="#ctx0" brushRef="#br0" timeOffset="3884.2221">3265 4509 11094,'21'-16'4773,"-21"16"-129,21 10 0,-7 15-645,-8-5-2838,13 14-387,-8-2-129,3 3-258,-3-1-129,-4 2-258,-3-3 0,-4-4-258,0-4 0,0-9 0,0-16-129,0 0 129,0 0-129,0 0 129,-11-29 129,11-4 129,5-5 0,4-4 0,5-5 0,4 3 129,2 3 0,-1 7 0,3 6 0,-1 12 129,0 8 0,1 8 0,-3 17 0,-1 9-129,-4 3 129,1 6-129,-5 3 0,-1-1-129,-5 2 0,-4-5-258,0-2 129,0-7-129,0-2 129,0-23-129,-9 23 0,9-23 129,0 0 0,0-20 129,10-8 0,6-4 129,4-9 0,5-2 0,3-3 0,6 5 129,-2 2-129,7 7 129,-1 7-129,-1 13 129,0 6-129,1 6 0,-4 16 1,-4 11-130,-4 3 0,-2 9 0,-7 2 0,-2 2 0,-7 2-130,-8-5-257,2 3-258,-4-16-645,2 8-2193,-1-13-1161,1-22-129,-11 18-129,11-18-129</inkml:trace>
          <inkml:trace contextRef="#ctx0" brushRef="#br0" timeOffset="4226.2416">4326 4276 13545,'-8'-109'3999,"8"79"-645,-4-7-903,4 13-5547,0 24-516,0 0-516,16 24-129</inkml:trace>
          <inkml:trace contextRef="#ctx0" brushRef="#br0" timeOffset="4065.2325">4335 4502 13287,'18'-7'4515,"5"14"-387,-12 12 387,-6 3-3096,11 15-516,-9 0-258,4 4-645,-2 4-645,-9-4-3354,0-9-258,0-4-258,0-8-129</inkml:trace>
          <inkml:trace contextRef="#ctx0" brushRef="#br0" timeOffset="4787.2736">4682 3763 15222,'54'-8'4644,"-29"9"-129,-2 26-129,-14 1-3096,14 31-387,-13 7-258,1 19 0,-7 6-258,-1 10-257,-3 4-130,0 0 0,-5-1 0,1-16 0,4-9 0,-2-19-259,2-6-257,0-24-387,16-3-516,-16-27-903,29-4-774,-18-26-258,13-6 0,-2-19-387,13-7 129,5-17-258,6-4 2064,5-10 2064,-3 1 1935,8 6 774,-14 3 645,4 17 129,-17 6 129,-1 22 0,-19 3-645,11 35-1161,-20 0-645,5 33-645,-5 10-515,0 16-259,0 10 0,0 13 0,0 7 0,0 3 0,0-1 0,0-9 0,4-5 0,-4-12 0,5-4 0,-5-20-388,4 1-2063,-4-42-2193,-7 16-258,7-16-129,-32-32 0</inkml:trace>
          <inkml:trace contextRef="#ctx0" brushRef="#br0" timeOffset="5041.2882">4463 4326 15609,'-23'-9'4515,"23"9"258,0 0-774,34 0-2838,-5 0-258,20 12-129,7-7-129,16 3-257,9-3-388,11-2 0,4 1 0,2-4 0,-2 0 0,-7 0-130,0 0-1160,-22 0-3354,6-5-129,-5-10 0,1 3-258</inkml:trace>
        </inkml:traceGroup>
        <inkml:traceGroup>
          <inkml:annotationXML>
            <emma:emma xmlns:emma="http://www.w3.org/2003/04/emma" version="1.0">
              <emma:interpretation id="{5E618714-5F8B-446C-86E2-3FA9DDFF0A82}" emma:medium="tactile" emma:mode="ink">
                <msink:context xmlns:msink="http://schemas.microsoft.com/ink/2010/main" type="inkWord" rotatedBoundingBox="12761,13844 18097,13767 18133,16231 12797,16308"/>
              </emma:interpretation>
              <emma:one-of disjunction-type="recognition" id="oneOf2">
                <emma:interpretation id="interp10" emma:lang="en-US" emma:confidence="0">
                  <emma:literal>Trigger</emma:literal>
                </emma:interpretation>
                <emma:interpretation id="interp11" emma:lang="en-US" emma:confidence="0">
                  <emma:literal>trigger</emma:literal>
                </emma:interpretation>
                <emma:interpretation id="interp12" emma:lang="en-US" emma:confidence="0">
                  <emma:literal>trigged</emma:literal>
                </emma:interpretation>
                <emma:interpretation id="interp13" emma:lang="en-US" emma:confidence="0">
                  <emma:literal>Trigged</emma:literal>
                </emma:interpretation>
                <emma:interpretation id="interp14" emma:lang="en-US" emma:confidence="0">
                  <emma:literal>Trigge</emma:literal>
                </emma:interpretation>
              </emma:one-of>
            </emma:emma>
          </inkml:annotationXML>
          <inkml:trace contextRef="#ctx0" brushRef="#br0" timeOffset="5535.3166">6119 3698 12255,'66'-15'4902,"-11"10"-387,15 0 0,13-8-1419,19 13-1935,-4-2-516,19 2-129,-3-1-258,0 1-129,-8 0-129,-15 0-258,-9 0-129,-25 0-774,3 0-2193,-33 0-1290,-27 0 0,0 0-258,-25 0-258</inkml:trace>
          <inkml:trace contextRef="#ctx0" brushRef="#br0" timeOffset="5779.3305">6957 3690 12771,'-25'41'4902,"18"-9"-387,0 8 258,2 22-2709,-13 0-903,11 23-129,-13 3-387,4 9-129,-1 1-128,2-2-388,3-1 0,5-14 0,5-9 0,2-14 0,2-8-130,3-16-644,15 3-1032,-13-19-2709,-7-18-387,21 13 0,-21-13-387</inkml:trace>
          <inkml:trace contextRef="#ctx0" brushRef="#br0" timeOffset="6399.366">7413 4655 14964,'58'5'4902,"-29"-5"-387,-4 0 129,10 0-3483,-19-11-387,9 1-129,-11-12-258,1 1 0,-6-8-258,-4-1 0,-5-4-129,0-3-258,-11 3 0,-7-1-129,-1 6-129,-13-1 0,5 12-129,-12-3-129,9 14 0,-13-4 0,16 11-129,-8 0 258,15 0-129,-3 0 129,23 0 129,-19 7 258,19-7 387,0 0 516,12 4 0,17 1 129,-10-7 129,22 2 0,-9-14 129,18 11-129,-9-10-258,7 6 0,-7-6-129,0 6-258,-8 2 129,-1 5-258,-5 0 130,-2 2-259,-5 7 0,-1 7 0,-3 5 0,0 4 0,0 3 0,-5 6 0,-1 2 0,-2 3 0,-3 4 0,-5-4-130,2 2-257,-2-8-387,0 3-258,-4-20-903,8 0-2709,-4-16 0,16 2-258,3-6-129</inkml:trace>
          <inkml:trace contextRef="#ctx0" brushRef="#br0" timeOffset="6596.3772">8165 4406 12126,'25'-43'4644,"-25"43"-516,0 0 387,0 0-2580,0 21-903,0 2-516,0 13 0,0-2-129,0 3-258,0 2-129,0-7-645,4 2-387,-4-18-1290,0 0-2193,0-16 0,0 0-258,0 0 0</inkml:trace>
          <inkml:trace contextRef="#ctx0" brushRef="#br0" timeOffset="6739.3854">8210 4381 8127,'0'-159'4386,"0"81"-129,0 0-258,0 3-1290,0 24-1290,0-1-645,0 23-774,0 29-1419,0 0-2451,0 0 0,7 22-516,-6 6-258</inkml:trace>
          <inkml:trace contextRef="#ctx0" brushRef="#br0" timeOffset="7408.4237">8658 4272 11739,'50'-11'4386,"-50"11"129,21-23-129,-21 23-2709,0 0-645,0 0-387,-28-1-129,6 9-258,-3 10-129,0 9 129,0 1-258,4 6 129,5-2 0,7 2 0,4-4-129,5-3 129,5-6 0,15-6 0,5-8 0,7-7 0,1-2-129,7-14 129,-3-7 0,2-6-129,0-5 129,-3 1-129,-6 1 129,-7 5-129,-5 4 0,-6 3-129,-12 20 129,16-10 129,-16 10-129,0 35 129,0 4 0,0 15 0,0 13 129,6 19 129,-1 13-129,6 20 0,-1 11-128,6 9-130,0 3 0,4 4 0,-2-2 0,-6-5 0,1-13 0,-4-19 0,0-22 0,-4-15 0,-5-22 0,0-20 0,-16-15 0,-4-13 0,-10-20 0,-11-14 0,-7-12 0,-9-9 0,-10-13 0,-10-10 0,-5-14 0,-3-12 0,7-4 0,5-4 0,10 3 0,21 3 0,24 10 0,22 5 0,38 20-259,22 8-386,25 21-258,5-1-2967,17 11-1032,1 5 129,-2 3-387,-7 4-129</inkml:trace>
          <inkml:trace contextRef="#ctx0" brushRef="#br0" timeOffset="8068.4615">9853 4519 11094,'2'-57'4257,"-6"22"129,-6 5-387,-5 5-2451,-17-2-516,2 11-387,-11 4-258,-3 12-258,-6 3 0,-2 17 0,1 3-129,5 7 129,5 2-129,10 4 0,10-2 258,12-1-258,7-6 129,8-2-129,10-7 258,10-4 0,8-11-129,5-3 0,4-3-129,2-13 258,-1-9-258,2 0 387,-3-7-387,-4 2 129,-9 1 129,-3 6-129,-9 2 0,-18 21 0,25-16 0,-25 16 0,17 21-129,-11 13 129,-3 11 258,3 13-258,-4 12 258,-1 17-129,-1 11 0,-1 14 0,-10 5 1,-2 2-259,-1 2 0,-2-5 0,0-8 0,2-13 0,0-17 0,-1-18 0,1-15 0,5-15 0,9-30 0,-23 16 0,7-21 0,-2-20 0,-5-14 0,-3-13 0,-6-14 0,-8-17 0,0-10 0,-3-6 0,4 4 0,0-1 0,10 14-775,-5-5-1547,24 23-2451,4 13-387,6 12 0,18 3-258</inkml:trace>
          <inkml:trace contextRef="#ctx0" brushRef="#br0" timeOffset="8811.504">10228 4543 13029,'73'1'4644,"-32"-1"-387,-3 0 258,-5-9-3741,8 4-258,-7-9-129,4 0-258,-10-8 129,-5 1-258,-10-4 129,-10-2 0,-3 2-129,-14 4 0,-7 5-129,-8 5 129,-3 10-129,-5 1 0,3 9 0,-2 10 0,6 10 0,2 1 129,6 5 0,8 5 0,9-5 258,5 4-129,12-7 258,17 2-129,4-9 258,17-2-129,5-10 0,17-3-129,-1-10 129,7 0-129,-7-7 0,0-9 0,-7-5-129,-7-6 0,-11-5 0,-12-2-129,-9 0 0,-12-1 0,-6 3-387,-7 0 0,-6 7 0,-13 0 0,-1 13-129,-6-3-129,2 10 129,-4 0 0,8 5 0,-1 0 129,21 0 0,-19 0 258,19 0 129,0 0 129,8 3 129,17 1 129,0-4 129,14 0 0,-3 0 129,8 0-129,-3 0-129,2 0 0,-6 2-129,-1 8 0,-6 1-129,-3 7 0,-4 5 0,-5 3-129,-2 7 129,-6 0-516,3 10 0,-8-4-645,15 13-2193,-8-10-1806,4-2 258,7-5-387,6-10-774</inkml:trace>
        </inkml:traceGroup>
        <inkml:traceGroup>
          <inkml:annotationXML>
            <emma:emma xmlns:emma="http://www.w3.org/2003/04/emma" version="1.0">
              <emma:interpretation id="{684C7496-F29E-4D69-AA92-6CA309409D31}" emma:medium="tactile" emma:mode="ink">
                <msink:context xmlns:msink="http://schemas.microsoft.com/ink/2010/main" type="inkWord" rotatedBoundingBox="19089,13810 24508,13732 24523,14797 19104,14875"/>
              </emma:interpretation>
              <emma:one-of disjunction-type="recognition" id="oneOf3">
                <emma:interpretation id="interp15" emma:lang="en-US" emma:confidence="0">
                  <emma:literal>circuit</emma:literal>
                </emma:interpretation>
                <emma:interpretation id="interp16" emma:lang="en-US" emma:confidence="0">
                  <emma:literal>Circuit</emma:literal>
                </emma:interpretation>
                <emma:interpretation id="interp17" emma:lang="en-US" emma:confidence="0">
                  <emma:literal>circuit.</emma:literal>
                </emma:interpretation>
                <emma:interpretation id="interp18" emma:lang="en-US" emma:confidence="0">
                  <emma:literal>circuits</emma:literal>
                </emma:interpretation>
                <emma:interpretation id="interp19" emma:lang="en-US" emma:confidence="0">
                  <emma:literal>Circuit.</emma:literal>
                </emma:interpretation>
              </emma:one-of>
            </emma:emma>
          </inkml:annotationXML>
          <inkml:trace contextRef="#ctx0" brushRef="#br0" timeOffset="9547.5461">12938 3870 10836,'40'-53'4386,"-40"26"0,0 8-258,0 19-2967,-42-20-387,13 20-129,-15 0-258,-1 14-129,-8 6-129,1 15 258,-4 6-129,7 11 129,0 3-129,10 9 0,5 2 0,14 1 0,10 1-129,10-4 129,12-9-258,15-1 258,12-10-258,11-7 129,6-5-129,9-10-129,6-6 0,-2-7-387,9-4 0,-8-7-258,4-3 0,-13-18-129,-1 3 258,-15-10 129,-10 0 387,-8-1 129,-14-1 387,-3 9 0,-10 0 258,0 23 0,-12-10-129,12 10 129,-16 17-258,10 8 129,1 4-258,5 4 258,0 1-129,0 4-258,9-5 129,2-2-387,3-1-129,-9-12-774,15 7-1419,-20-25-2451,0 0 129,16 1-129,-16-13-387</inkml:trace>
          <inkml:trace contextRef="#ctx0" brushRef="#br0" timeOffset="9692.5544">13325 4164 11352,'6'-127'4644,"-6"78"-387,5 15 129,-5 34-3096,5-23-1032,-5 23-1677,0 0-2838,-3 26-129,-3-3-129,6 13-387</inkml:trace>
          <inkml:trace contextRef="#ctx0" brushRef="#br0" timeOffset="10215.5843">13571 4527 12255,'64'24'5031,"-32"-18"-387,-2-4 258,-5-8-2967,9 3-903,-15-13-258,8-2-258,-9-9-129,0-3-258,-8-9 0,-4-4-129,-6 0-129,-2-3-129,-9 5 0,-12 0-129,2 11-129,-11 2-129,5 13 0,-7 1 0,9 14 0,-3-5 0,8 8 0,2 3 129,18-6 129,-10 16 258,10-16 0,0 0 258,18 10 129,1-6 129,-1-4 0,5-4 129,-2-4 0,6 2-129,-4-3 129,6 6-129,-3-6 129,6 9-129,-3-4-129,6 4 129,-3 2-129,2 7-129,-2 2 0,0 5 0,-3 1 0,-3 7 0,-2 2-129,-5 3 129,-3 3-258,-5 2-129,1 5-129,-8-6-387,10 12-516,-14-20-1548,2 5-1935,7-5-129,7-9 0,5-5-516</inkml:trace>
          <inkml:trace contextRef="#ctx0" brushRef="#br0" timeOffset="10511.6012">14659 4265 10836,'6'-43'4386,"-6"43"0,-27-19-258,2 13-2580,7 12-645,-10 3-387,7 12-129,-6 0-129,6 11 129,-1-1-129,8 6 0,2-1-129,10 1 129,2-5-129,7 2 0,9-6 0,7-3 0,2-5 0,3-4-129,4-4-387,-5-12-645,14 0-2580,-11 0-903,0-11-129,-1-5-516,-1-5 129</inkml:trace>
          <inkml:trace contextRef="#ctx0" brushRef="#br0" timeOffset="11259.644">14937 4279 9417,'-25'-16'4773,"25"16"-516,-25-3 129,6-1-2064,15 17-903,4-13-387,-18 33-387,8-11 0,10 12-129,-6-4-258,6 7 129,0-1-258,7-1 0,0-3 0,6-3-258,1-6 258,6-5-129,-1-9 129,8-6-129,0-3 129,5-9 129,0-9-258,3-5 129,1-5-129,-1-8 129,1-3-129,-6-4 0,-1 6 0,-8 3 0,-3 4 0,-6 7 0,-12 23-129,11-16 129,-11 16 0,0 18 0,0 5 0,0 4 0,0 3 129,0 4 0,5-2-129,8 0 129,1-4-129,4-3 129,1-7-129,1-4 0,-2-3 0,-1-8 0,1-3 0,0-7-129,-2-11 129,4-5-129,-1-7 129,4-2-129,-1-2 129,-3 2 0,-1 5 129,-4 4-129,-14 23 0,23-21 0,-23 21 0,20 14 129,-13 8-129,4 4 0,-2 6 0,1 2-129,4 0 0,-5-6-258,2-1 0,-11-27 0,12 28-258,-12-28-387,0 0-774,0-24-774,0 4 0,-7-23 258,6 8 129,-17-26 387,11 8 903,-9-17 516,1-1 1161,8 4 774,-3-4 258,4 10-387,-1 4-1548,7 20-2451,-9-9-1032,9 22-129,-3-2-645</inkml:trace>
          <inkml:trace contextRef="#ctx0" brushRef="#br0" timeOffset="11756.6724">15864 3602 12642,'33'-22'5289,"-15"22"-516,0 0 258,3 16-2709,-8 6-1290,13 18-129,-6 9-387,5 22-257,-7 10-259,1 14 0,-4 6 0,-1 6 0,-5-2 0,-4-6 0,0-11 0,-5-17 0,2-16 0,-2-18 0,0-12-259,0-25-257,0 0 0,-5-16 129,3-12-258,-12-15 258,3-3-258,-7-13 387,6 4-129,-4-2 129,5 5 129,1 8 258,4 5 0,6 10 258,0 3 0,11 15 129,8-3 0,19 10 0,10-5 0,23 4-129,14-4 0,19 4-258,4-4 129,2 3-128,-3-1-130,-14 0 0,-15 0 0,-23-2-259,-18 4 1,-37 5-387,18-13-387,-30 1-3225,-6 7-645,-5-6 0,0 6-387</inkml:trace>
          <inkml:trace contextRef="#ctx0" brushRef="#br0" timeOffset="12060.6898">17075 4206 12771,'34'18'4902,"-16"-9"-129,1-4-129,4 15-2709,0-20-903,20 2-387,5-2-129,16 0-258,11-7-129,8-1-129,3 1-129,-6-3-258,-2 10-1161,-17-4-2967,-17-1-258,-23-2-516,-21 7-129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29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EEAFE5-9008-4D99-9BB6-820D8E70F125}" emma:medium="tactile" emma:mode="ink">
          <msink:context xmlns:msink="http://schemas.microsoft.com/ink/2010/main" type="writingRegion" rotatedBoundingBox="5165,7927 3084,8210 2926,7046 5007,6762"/>
        </emma:interpretation>
      </emma:emma>
    </inkml:annotationXML>
    <inkml:traceGroup>
      <inkml:annotationXML>
        <emma:emma xmlns:emma="http://www.w3.org/2003/04/emma" version="1.0">
          <emma:interpretation id="{995BDE6A-C512-489D-B9F1-41435A66CC99}" emma:medium="tactile" emma:mode="ink">
            <msink:context xmlns:msink="http://schemas.microsoft.com/ink/2010/main" type="paragraph" rotatedBoundingBox="5165,7927 3084,8210 2926,7046 5007,6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59E91D-73D8-4B93-9C07-9BBE0CF8E755}" emma:medium="tactile" emma:mode="ink">
              <msink:context xmlns:msink="http://schemas.microsoft.com/ink/2010/main" type="line" rotatedBoundingBox="5165,7927 3084,8210 2926,7046 5007,6762"/>
            </emma:interpretation>
          </emma:emma>
        </inkml:annotationXML>
        <inkml:traceGroup>
          <inkml:annotationXML>
            <emma:emma xmlns:emma="http://www.w3.org/2003/04/emma" version="1.0">
              <emma:interpretation id="{B3071E06-A91A-4DC0-9AA2-32701E11E0F7}" emma:medium="tactile" emma:mode="ink">
                <msink:context xmlns:msink="http://schemas.microsoft.com/ink/2010/main" type="inkWord" rotatedBoundingBox="3203,6837 4035,7945 3434,8397 2601,7289"/>
              </emma:interpretation>
              <emma:one-of disjunction-type="recognition" id="oneOf0">
                <emma:interpretation id="interp0" emma:lang="en-US" emma:confidence="0">
                  <emma:literal>Vs</emma:literal>
                </emma:interpretation>
                <emma:interpretation id="interp1" emma:lang="en-US" emma:confidence="0">
                  <emma:literal>VS</emma:literal>
                </emma:interpretation>
                <emma:interpretation id="interp2" emma:lang="en-US" emma:confidence="0">
                  <emma:literal>Us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vs</emma:literal>
                </emma:interpretation>
              </emma:one-of>
            </emma:emma>
          </inkml:annotationXML>
          <inkml:trace contextRef="#ctx0" brushRef="#br0">1990 6893 11094,'23'-25'4515,"-23"9"-258,0 16-258,-13-5-2580,-10-1-903,5 6-129,-10 0-129,5 0-258,-2 7 0,4 1 0,3 0-129,18-8 129,-18 20 0,18-20 0,0 20 129,0-20 129,27 17 0,-2-6 129,1-4 129,10 4 0,-4-4-129,9 2 0,-4 0 0,2 3-129,-5-1 0,0 3-129,-11 0 0,-4 2 0,-10 2 258,-7 2-258,-5-2 258,-15 1-258,-12-1 258,-8 0-258,-8-4 129,-2 0-258,-5-7 0,1-1-129,2-3 0,0-3-258,11 0-258,-3-9-774,18 0-3096,0 2-387,-1-2-129,9 4-129</inkml:trace>
          <inkml:trace contextRef="#ctx0" brushRef="#br0" timeOffset="-536.0307">1232 6103 10965,'14'9'4773,"0"18"-258,-3 7 0,-6 6-2967,18 26-258,-12 2-387,10 14-258,-10-4-129,5 9-129,-5-9 0,1 1 0,-5-12 0,2-6-129,-3-13 0,1-7 129,-4-13-129,3-3 0,-6-25-128,9 18-130,-9-18 0,12-11 0,-3-14 0,3-5 0,3-14 0,2-13 0,6-15 0,4-11 0,2-6 0,-1 0 0,-1 0 0,-1 5 0,-2 13 0,-5 13 0,-3 20 0,-9 12 0,-7 26 0,0 0-259,9 17-1676,-12 12-2967,1 8-258,-4 6-129,3 5-129</inkml:trace>
        </inkml:traceGroup>
        <inkml:traceGroup>
          <inkml:annotationXML>
            <emma:emma xmlns:emma="http://www.w3.org/2003/04/emma" version="1.0">
              <emma:interpretation id="{B6B26782-4D63-4C96-8D69-4E59F596C714}" emma:medium="tactile" emma:mode="ink">
                <msink:context xmlns:msink="http://schemas.microsoft.com/ink/2010/main" type="inkWord" rotatedBoundingBox="5046,7168 5141,7668 4751,7742 4656,7242"/>
              </emma:interpretation>
              <emma:one-of disjunction-type="recognition" id="oneOf1">
                <emma:interpretation id="interp5" emma:lang="en-US" emma:confidence="0">
                  <emma:literal>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1272.0728">3334 6306 3096,'-48'-21'4128,"48"21"0,-44-18-129,21 11-903,5 7-903,-11 0-387,29 0-387,-44 17-387,26 7-258,-8 2-387,10 8 0,-4 2-258,8 5 0,1 1 0,6 3-129,5-4 129,1 1-129,15-6 129,7-2 0,6-8 129,6 1 129,3-14 0,6-1 129,-5-12 0,4 0 0,-11-11 0,2-3-129,-13-13 0,1-1-129,-12-9 0,-4-4-129,-6-4 0,-7-3-258,-8 7 0,-13-5-516,5 21-1161,-20-3-2967,-3 5-129,-8 14-129,-1 7-387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52.6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03AB72-A72C-4885-9B0A-0853A96AFFDE}" emma:medium="tactile" emma:mode="ink">
          <msink:context xmlns:msink="http://schemas.microsoft.com/ink/2010/main" type="writingRegion" rotatedBoundingBox="11691,7546 14898,6911 15151,8190 11944,8824"/>
        </emma:interpretation>
      </emma:emma>
    </inkml:annotationXML>
    <inkml:traceGroup>
      <inkml:annotationXML>
        <emma:emma xmlns:emma="http://www.w3.org/2003/04/emma" version="1.0">
          <emma:interpretation id="{5A9492BA-6720-4245-AAFA-2875C50942E8}" emma:medium="tactile" emma:mode="ink">
            <msink:context xmlns:msink="http://schemas.microsoft.com/ink/2010/main" type="paragraph" rotatedBoundingBox="11691,7546 14898,6911 15151,8190 11944,8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851AD8-0A37-4CD5-8C4E-0B5607377AEC}" emma:medium="tactile" emma:mode="ink">
              <msink:context xmlns:msink="http://schemas.microsoft.com/ink/2010/main" type="line" rotatedBoundingBox="11691,7546 14898,6911 15151,8190 11944,8824"/>
            </emma:interpretation>
          </emma:emma>
        </inkml:annotationXML>
        <inkml:traceGroup>
          <inkml:annotationXML>
            <emma:emma xmlns:emma="http://www.w3.org/2003/04/emma" version="1.0">
              <emma:interpretation id="{A45FB64B-F18B-40FB-BBF7-58CFB0119F37}" emma:medium="tactile" emma:mode="ink">
                <msink:context xmlns:msink="http://schemas.microsoft.com/ink/2010/main" type="inkWord" rotatedBoundingBox="11691,7546 14898,6911 15151,8190 11944,8824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,_Vo</emma:literal>
                </emma:interpretation>
                <emma:interpretation id="interp2" emma:lang="en-US" emma:confidence="0">
                  <emma:literal>onto</emma:literal>
                </emma:interpretation>
                <emma:interpretation id="interp3" emma:lang="en-US" emma:confidence="0">
                  <emma:literal>eve.</emma:literal>
                </emma:interpretation>
                <emma:interpretation id="interp4" emma:lang="en-US" emma:confidence="0">
                  <emma:literal>eve,</emma:literal>
                </emma:interpretation>
              </emma:one-of>
            </emma:emma>
          </inkml:annotationXML>
          <inkml:trace contextRef="#ctx0" brushRef="#br0">20 96 10965,'16'-17'4257,"-16"17"129,0 0-129,0 0-2064,0 0-1290,0 0-129,17 0-258,-17 0 0,0 0-258,18 10 0,-18-10 0,23 11 0,-7-6 0,-16-5-129,29 0 129,-29 0 0,30-1 0,-30 1-129,27-20 129,-27 20-258,14-27 129,-14 27-258,0-28 129,0 28-129,-14-22 0,-2 19-129,-7-1 129,-1 4-129,-2 6 129,1 8 129,0 0-129,4 4 129,3 0-129,7 0 258,4-1-129,7-17 129,0 29-129,0-29 0,18 19 129,-18-19 129,34 13-129,-17-11 0,1-1 129,-2-1 0,0 0-129,-16 0 0,16-17 0,-16 17 0,0-24-258,0 24-258,-14-21-1161,-2 18-2967,-7 1-258,-4 2-129,-3 0-387</inkml:trace>
          <inkml:trace contextRef="#ctx0" brushRef="#br0" timeOffset="14101.8065">1187-882 12513,'-24'-25'4902,"10"4"-645,14 21 387,0 0-2838,0 0-903,0 19-387,6 5-129,11 9 0,-2 8-258,6 14 258,-5 4-258,2 7 129,-1 1-258,1-1 129,0-2 0,-2-5-129,2-11 129,-2-9 0,0-9 0,0-8 129,-16-22 0,28 3 0,-17-12-128,5-17-130,-4-13 0,6-13 0,0-8 0,2-10 0,-1 1 0,1-1 0,-2 8 0,-4 7 0,0 14 0,-7 6-388,-7 35-902,9-16-3354,-9 16-387,14 10 129,-7 10-645</inkml:trace>
          <inkml:trace contextRef="#ctx0" brushRef="#br0" timeOffset="14470.8277">1910-375 11352,'-17'-4'4773,"17"4"-258,-31 11 0,15-6-2709,6 22-1032,-10-2 0,11 7-258,-1-3-129,6 3-129,4-4 0,0-1 0,11-6 0,8-3 0,3-7 129,8-3 0,-3-6 0,6-2 129,-6-5-128,5-8-388,-11-6 0,1-2 0,-12-6 0,-10-2 0,0 1 0,-16-2 0,-7 5 0,-16-9-517,7 13-4256,-16 3-516,2 4 258,-4 6-516</inkml:trace>
          <inkml:trace contextRef="#ctx0" brushRef="#br0" timeOffset="-20774.1882">-1199 192 129,'0'0'2322,"0"0"258,0 0 387,0 0-129,0 0-129,0 0-129,0 0-387,0 0-258,0 0-516,0 0-387,0 0-129,0 0-387,0 0 129,0 0-258,0 0 0,0 0 0,0 0 0,0 0 0,0 0-129,0 0 0,0 0 0,0 0 0,0 0-129,0 0-129,0 0 129,0 0-129,0 0 129,0 0 0,22-1 129,-3 1 0,18 0 129,10 0 0,20 0 0,12-2 0,22 0 0,15-1-129,17 1 0,6-2 0,3 2 0,-1 1-129,1-1 0,-3 0 129,-1 2-129,-2-2 0,6 2 130,4 0-259,1 0 0,1 2 0,-4 2 0,-5 3 0,-13 0 0,-14 0 0,-21 0 0,-13 0 0,-14-1 0,-10-1 0,-14 0 0,-4-1-130,-11-2-257,-4 3 0,-21-5-516,18 9-1419,-18-9-2322,-14 2-129,-11-2-258,-12 0-129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57.7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69F5C8-C96D-415E-A20C-985EDA8E3468}" emma:medium="tactile" emma:mode="ink">
          <msink:context xmlns:msink="http://schemas.microsoft.com/ink/2010/main" type="writingRegion" rotatedBoundingBox="10257,9558 13382,9541 13390,11106 10265,11123">
            <msink:destinationLink direction="with" ref="{4DA7A8E4-CA6B-45B9-A932-5D646A7D2C87}"/>
          </msink:context>
        </emma:interpretation>
      </emma:emma>
    </inkml:annotationXML>
    <inkml:traceGroup>
      <inkml:annotationXML>
        <emma:emma xmlns:emma="http://www.w3.org/2003/04/emma" version="1.0">
          <emma:interpretation id="{4F02440D-9015-42E4-BA41-C0878BABB033}" emma:medium="tactile" emma:mode="ink">
            <msink:context xmlns:msink="http://schemas.microsoft.com/ink/2010/main" type="paragraph" rotatedBoundingBox="11141,9443 12215,10185 11740,10872 10666,101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3B928B-D1E6-49B6-8963-7A2BCFBF9F39}" emma:medium="tactile" emma:mode="ink">
              <msink:context xmlns:msink="http://schemas.microsoft.com/ink/2010/main" type="line" rotatedBoundingBox="11141,9443 12215,10185 11740,10872 10666,10130"/>
            </emma:interpretation>
          </emma:emma>
        </inkml:annotationXML>
        <inkml:traceGroup>
          <inkml:annotationXML>
            <emma:emma xmlns:emma="http://www.w3.org/2003/04/emma" version="1.0">
              <emma:interpretation id="{04CF250B-F4A5-4047-9BAA-B4DC3D1C2489}" emma:medium="tactile" emma:mode="ink">
                <msink:context xmlns:msink="http://schemas.microsoft.com/ink/2010/main" type="inkWord" rotatedBoundingBox="11141,9443 12215,10185 11740,10872 10666,10130"/>
              </emma:interpretation>
              <emma:one-of disjunction-type="recognition" id="oneOf0">
                <emma:interpretation id="interp0" emma:lang="en-US" emma:confidence="0">
                  <emma:literal>%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9313 8773 9159,'7'-32'4257,"-3"11"0,-4 21-129,0 0-1677,0 0-774,1 18-387,-1-18-387,-5 44-129,-2-15-258,3 15 0,-3-1-129,4 6 0,-3 0-129,3 2-129,-1-3 129,1 2-129,-1-7-129,0-4 129,1-4 0,-2-4-129,1-7 129,-1-4-129,3-4-129,2-16-129,-7 16 0,7-16-516,0 0-1032,-18-3-2709,14-15 0,3-4-387,-1-4 0</inkml:trace>
          <inkml:trace contextRef="#ctx0" brushRef="#br0" timeOffset="600.0343">9308 8739 10965,'1'-28'4257,"15"-6"0,-16 34-129,29-16-2451,-20-2-516,16 13-258,-6-9-129,11 10-258,-1-5 129,5 9-258,-1-1-129,1 1 129,-4 3-129,-1 8-129,-8 3 0,-3 4 0,-7 3 0,-6 8-129,-5 1 0,-12 4-129,-10 1 129,-4-1-129,-8 0-129,-4-4 129,-1-2 0,0-8 0,4-4 0,4-7 129,5-2-129,4-3 129,6-3 0,16-1 0,-19 0 129,19 0-129,0 0 129,0 0 129,2 18 0,12 0 0,0-2 129,9 7-129,-2 2 129,10 5 0,-3-3-129,2 5-128,1-4-130,-1 1 0,-5-1 0,0-1 0,-4-4 0,-3-2 0,-4-3 0,-14-18 0,18 27 0,-18-27 0,7 18 0,-7-18 0,0 0-130,0 0-1160,0 0-1806,0 0-1806,0 0-129,-14 0 0,14 0 0</inkml:trace>
          <inkml:trace contextRef="#ctx0" brushRef="#br0" timeOffset="1112.0636">9870 9225 13029,'37'-32'4773,"-17"11"-258,1 3 0,-3 11-2322,-8-11-1290,12 9-258,-22 9-129,28-16-129,-28 16-129,25 0 129,-25 0-258,23 23 129,-14-7-129,0 4 1,-5 1-130,-4 4 0,-4-2 0,-14 2 0,-3-4 0,-9-1 0,-2-2 0,-4-1 0,2-2 0,4-5 0,3-1 0,8-3 0,19-6 0,-25 9 0,25-9-130,0 0 130,0 0 0,9 12 0,-9-12 0,35 9 130,-6-6-130,5 3 0,6-3 0,5 3 0,1-3 0,2-1 0,4 0 0,-6-2-130,4 7-1031,-15-5-3354,5-1-387,-8-1 129,-8 2-387</inkml:trace>
        </inkml:traceGroup>
      </inkml:traceGroup>
    </inkml:traceGroup>
    <inkml:traceGroup>
      <inkml:annotationXML>
        <emma:emma xmlns:emma="http://www.w3.org/2003/04/emma" version="1.0">
          <emma:interpretation id="{953C6CB7-7FB2-492D-B072-C9C37C985D04}" emma:medium="tactile" emma:mode="ink">
            <msink:context xmlns:msink="http://schemas.microsoft.com/ink/2010/main" type="paragraph" rotatedBoundingBox="10262,10578 13387,10562 13390,11106 10265,11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26BC3-00CE-406D-A3C1-FE086D06FC46}" emma:medium="tactile" emma:mode="ink">
              <msink:context xmlns:msink="http://schemas.microsoft.com/ink/2010/main" type="line" rotatedBoundingBox="10262,10578 13387,10562 13390,11106 10265,11123"/>
            </emma:interpretation>
          </emma:emma>
        </inkml:annotationXML>
        <inkml:traceGroup>
          <inkml:annotationXML>
            <emma:emma xmlns:emma="http://www.w3.org/2003/04/emma" version="1.0">
              <emma:interpretation id="{628A07D2-5279-47A2-8B09-9C7D7CF6DE08}" emma:medium="tactile" emma:mode="ink">
                <msink:context xmlns:msink="http://schemas.microsoft.com/ink/2010/main" type="inkWord" rotatedBoundingBox="10262,10578 13387,10562 13390,11106 10265,11123"/>
              </emma:interpretation>
              <emma:one-of disjunction-type="recognition" id="oneOf1">
                <emma:interpretation id="interp5" emma:lang="en-US" emma:confidence="0">
                  <emma:literal>me</emma:literal>
                </emma:interpretation>
                <emma:interpretation id="interp6" emma:lang="en-US" emma:confidence="0">
                  <emma:literal>mm</emma:literal>
                </emma:interpretation>
                <emma:interpretation id="interp7" emma:lang="en-US" emma:confidence="0">
                  <emma:literal>Mm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-13119.7504">8569 9673 10191,'13'-18'4386,"-13"18"129,0 0-387,0 0-1419,21 8-1290,-17 8-516,12 16-258,-4 0-129,9 10 0,-5 3-258,2 5 0,-2-2-129,-1-2 0,-5-5 0,-1-4-129,-4-10 129,1-8 129,-6-19-129,3 16-129,-3-16 129,6-16 0,-5-7 0,5-12 0,-3-8-129,4-3 0,2-6 0,0-3 0,4 2 0,3 5 0,-2 7 0,0 10 0,2 10 0,0 9 0,2 8 0,2 8 0,-1 13 0,2 12 129,1 5-129,3 7 0,0 7 129,-1 3-129,-2-1 129,-1 0-129,-3-4 0,-2-7 129,-4-5-129,-1-9 0,-11-25 129,16 21-129,-16-21 129,0 0-129,21-28 130,-10-1-130,0-8 0,5-7 0,0-4 0,3-2 0,1 2 0,0 5 0,-3 7 0,1 8 0,-2 12 0,0 12 0,-16 4 0,29 25 0,-15 7 0,2 7 0,0 6 0,0 5 0,-2 0 0,0-1 0,1-6 0,-5-6 0,-1-8 0,-2-8 0,-7-21 0,9 20 0,-9-20 0,7-9 0,-3-11 0,1-1 0,-1-8 0,1-3 0,2-1 0,0-5 0,2 6 0,4 4 0,1 5 0,4 7 0,3 7 0,2 9 0,4 7 0,-1 16 0,3 6 0,-1 6 0,1 2 0,-3 3 0,-4-3 0,-1-3 0,-7-4 0,-1-7 0,-4-7 0,-9-16 0,0 0 0,0 0 0,0 0 0,10-19 0,-10-10 0,4-8 0,0-6 0,-3-1 0,1-4 0,2 3 0,3 6 0,-2 3 0,9 6 0,8 9 0,11 8 0,15 8 0,18 5 0,16 0 0,20 7 0,18 2 0,12 2 0,10-1 0,4-6 0,-2 3 0,-5-5 0,-9 3 0,-18-3 0,-19 1 0,-19-1 0,-19 4 0,-17-1 0,-15-5 0,-23 0 0,0 0 0,18 9-2839,-18-9-1934,-24 0-258,5-6-258,1-4-129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51.9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A7A8E4-CA6B-45B9-A932-5D646A7D2C87}" emma:medium="tactile" emma:mode="ink">
          <msink:context xmlns:msink="http://schemas.microsoft.com/ink/2010/main" type="inkDrawing" rotatedBoundingBox="13146,7907 13547,10745 13349,10773 12949,7934" semanticType="verticalRange" shapeName="Other">
            <msink:sourceLink direction="with" ref="{CF69F5C8-C96D-415E-A20C-985EDA8E3468}"/>
            <msink:sourceLink direction="with" ref="{8CC26F73-F564-4039-ADF3-AFA94FEC9EB4}"/>
          </msink:context>
        </emma:interpretation>
      </emma:emma>
    </inkml:annotationXML>
    <inkml:trace contextRef="#ctx0" brushRef="#br0">11698 9824 6192,'0'0'4257,"0"0"-129,0 0-516,0 0-1032,0 0-258,0 0-387,0 0-645,0 0-129,0 0-387,0 0 0,0 0-129,0 0 0,0 0-129,0 0 0,16-14 0,-16-2-129,0 16 0,0-34-257,0 11-130,0-5 0,-2-1 0,-3-4 0,0-5 0,-1-4 0,-1-5 0,-2-4 0,2-3 0,-2-4 0,0-8 0,-1-4 0,-1-8 0,0-4 0,-1-5 0,1-4 0,-1-1 0,1 1 0,4 2 0,0 2 0,5 5 0,0 4 0,2 5 0,0 4 0,4-1 0,1 3 0,-1-1 0,-2-1 0,-2-1 0,-2 1 0,-9 0 0,-5-1 0,-2 4 0,-3 4 0,0 2 0,-2 6 0,-1 3 0,3 5 0,0 3 0,3 4 0,-2 3 0,6 1 0,-2 3 0,2 1 0,3 5 0,-1 2 0,5 5 0,0 3 0,7 16 0,-11-23 0,11 23 0,0 0 0,-4-16 0,4 16 0,0 0 0,0 0 0,0 0 0,0 0 0,0 0 0,0 0 0,0 0 0,0 0 0,0 0 0,0 0 0,0 0 0,0 0 0,0 0 0,0 0 0,0 0-130,2 9-257,-2-9 0,0 0-258,0 0-387,5 23-387,-5-23-1677,0 0-1548,-8 10-258,8-10 129,0 0-516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5:59.36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F7762C9-DCB0-433D-80DA-38ED4CB52933}" emma:medium="tactile" emma:mode="ink">
          <msink:context xmlns:msink="http://schemas.microsoft.com/ink/2010/main" type="writingRegion" rotatedBoundingBox="1483,485 21429,490 21425,12498 1479,12493"/>
        </emma:interpretation>
      </emma:emma>
    </inkml:annotationXML>
    <inkml:traceGroup>
      <inkml:annotationXML>
        <emma:emma xmlns:emma="http://www.w3.org/2003/04/emma" version="1.0">
          <emma:interpretation id="{C08FAD4E-E873-4FD4-8536-7F47987F3D15}" emma:medium="tactile" emma:mode="ink">
            <msink:context xmlns:msink="http://schemas.microsoft.com/ink/2010/main" type="paragraph" rotatedBoundingBox="1805,485 21429,490 21428,4730 1803,4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FDF371-B7C1-47BF-93BB-016E44B2D772}" emma:medium="tactile" emma:mode="ink">
              <msink:context xmlns:msink="http://schemas.microsoft.com/ink/2010/main" type="line" rotatedBoundingBox="1805,485 21429,490 21428,2707 1804,2702"/>
            </emma:interpretation>
          </emma:emma>
        </inkml:annotationXML>
        <inkml:traceGroup>
          <inkml:annotationXML>
            <emma:emma xmlns:emma="http://www.w3.org/2003/04/emma" version="1.0">
              <emma:interpretation id="{8F51C56A-4322-44BF-BEA8-3899C4A2F715}" emma:medium="tactile" emma:mode="ink">
                <msink:context xmlns:msink="http://schemas.microsoft.com/ink/2010/main" type="inkWord" rotatedBoundingBox="1805,485 6830,486 6829,1860 1804,1858"/>
              </emma:interpretation>
              <emma:one-of disjunction-type="recognition" id="oneOf0">
                <emma:interpretation id="interp0" emma:lang="en-US" emma:confidence="1">
                  <emma:literal>Schmitt</emma:literal>
                </emma:interpretation>
                <emma:interpretation id="interp1" emma:lang="en-US" emma:confidence="0">
                  <emma:literal>Schmidt</emma:literal>
                </emma:interpretation>
                <emma:interpretation id="interp2" emma:lang="en-US" emma:confidence="0">
                  <emma:literal>Schmitz</emma:literal>
                </emma:interpretation>
                <emma:interpretation id="interp3" emma:lang="en-US" emma:confidence="0">
                  <emma:literal>schmitt</emma:literal>
                </emma:interpretation>
                <emma:interpretation id="interp4" emma:lang="en-US" emma:confidence="0">
                  <emma:literal>Schmitl</emma:literal>
                </emma:interpretation>
              </emma:one-of>
            </emma:emma>
          </inkml:annotationXML>
          <inkml:trace contextRef="#ctx0" brushRef="#br0">371 144 3354,'44'-59'4386,"-26"38"-387,-16-6 258,-2 4-2064,0 23-258,-25-12-516,6 12-387,-15 0-258,2 17-258,-11-1-258,2 11-129,-5 0-129,1 5 0,4-4 0,6 2 0,5-5 0,7-2-129,8-3 0,8-2 0,7 1 0,7-3 0,13 2 0,10 2 129,6 1 0,10 2 129,4 2 129,7 0 0,0 2 0,3 1 0,-5 1 129,-3 3-258,-8-2 129,-5 2-129,-10 0 129,-8 0-129,-8-2 129,-8 2 0,-7-2 0,-10-1 0,-11-6 0,-2-2 0,-11-8-129,1-3 129,-8-8-129,-2-2 0,3-7-129,1-4 129,2-8-129,3 1 0,4-5-129,4 3 0,6 2 0,3 1-387,19 17-516,-27-27-1677,27 27-1677,0 0-258,0 0-387,0 0 129</inkml:trace>
          <inkml:trace contextRef="#ctx0" brushRef="#br0" timeOffset="368.0209">1157 580 10191,'11'-43'4773,"-11"25"0,-7 2-387,-13-5-2451,20 21-903,-30-11-387,14 11-258,-5 4-129,-1 12-258,-1 5 129,2 6-258,1 8 129,4 4-129,7 6 0,6-1 0,3 8 129,14-8-129,7 4 129,11-9-129,6-1 0,8-13-129,7 0-129,-3-20-258,12 6-774,-14-11-2709,4-11-258,0-3-258,-6-17-387</inkml:trace>
          <inkml:trace contextRef="#ctx0" brushRef="#br0" timeOffset="1052.0601">1678-144 9933,'-26'-68'4644,"17"49"-387,9 19-258,-11-18-2064,11 36-1161,0 14-258,7 19 0,2 8-129,7 19 0,-5 8 0,7 13 0,-4 1-129,2 5-129,-2-6 129,-3-1-258,-4-9 129,-2-9 0,1-11-129,-5-14 0,1-10 129,0-15-129,0-12-129,-2-18 129,0 0 0,9-32 0,-2-5 0,3-10 0,5-4 0,4-6 0,2-4 129,6 10 0,2 3-129,1 12 129,0 6 0,2 14 0,-2 5 0,2 11 0,-3 7 0,1 13 0,-1 7 0,-1 12 0,-3 3 0,0 10-129,-2 3 0,-4 2 129,1 2-258,-4-2-129,-2-2 0,-5-11-258,4 4-387,-13-23-903,12 0-2967,-8-5 0,-4-20-258,0 0 0</inkml:trace>
          <inkml:trace contextRef="#ctx0" brushRef="#br0" timeOffset="1684.0963">2575 571 11610,'18'0'4515,"-4"9"0,0 14 0,-5 2-3483,12 17-258,-6 1-258,8 12 0,-7 2-258,0 0-129,-4-2-129,-3-11-129,-2-4 129,-1-8-129,-5-11 0,-1-21 0,0 0 0,6-32 0,-3-9 129,3-9 0,2-8 0,5-10 0,1 2 129,4 7 0,1 6 0,3 12 0,-1 11 0,6 16 0,0 8 0,1 12 0,-1 13 0,3 12 0,-5 2-129,0 12 129,-6 3-129,-4 2 0,-5 5-258,-6-11 129,-1 1-129,-3-12 0,0-4 129,0-29-129,0 16 129,0-16 129,0-32 129,9-2 0,0-9 0,5-5 0,2-3 129,6 5-129,-3 1 129,4 10 0,-1 6 0,1 13-129,-4 5 0,6 11 0,-5 9-129,3 9 129,-2 9-129,-1 5-129,-1 5-129,-3 0 0,2 10-387,-12-17-774,11 7-2580,-8-6-774,0-12 0,-9-19-258</inkml:trace>
          <inkml:trace contextRef="#ctx0" brushRef="#br0" timeOffset="1878.1074">3719 629 9030,'0'0'4515,"17"0"-258,-8 20 0,-2 10-2580,-3-7-774,12 18 0,-9-4-387,2 4-387,0 6-516,-9-15-1419,3-2-2451,-3 2-129,0-32-129,-5 21-645</inkml:trace>
          <inkml:trace contextRef="#ctx0" brushRef="#br0" timeOffset="2038.1165">3729 578 10320,'0'-102'4386,"0"62"0,2 15-387,3 9-2838,-5 16-1419,0-22-645,0 22-1161,0 0-1935,0 13-387,0-13 0,0 0-387</inkml:trace>
          <inkml:trace contextRef="#ctx0" brushRef="#br0" timeOffset="2788.1594">4037 505 11868,'0'0'4773,"0"0"-387,21 0 258,8-4-3096,30 10-645,-3-6 129,25 12-516,0-8-129,8 3-129,2-2-387,-4-5-774,11 0-2322,-14 0-1548,-6-3 129,-9-8-387,-5-3-774</inkml:trace>
          <inkml:trace contextRef="#ctx0" brushRef="#br0" timeOffset="2320.1327">4174-30 14319,'41'-54'4644,"-41"54"-129,23-25-516,-5 40-3096,-11 11-258,7 26-129,-7 7 0,8 22-129,-10 6 0,4 18-129,-4 6 0,0 6-129,-1-3 0,1-9-258,2-9 0,-1-14-129,3-10-129,-6-24-258,8 0-645,-11-32-3096,0-16-387,3-19-258,6-22-129</inkml:trace>
          <inkml:trace contextRef="#ctx0" brushRef="#br0" timeOffset="2562.1465">4651 75 12771,'12'-29'4773,"10"20"-129,-22 9 0,16 46-3354,-16-8-516,8 19 129,-4 3-258,5 18-258,-6 2 0,5 8-258,-3-1-129,-2-6-258,5 1 0,-8-20-516,7 4-645,-7-23-3225,-6-16-258,6-27 0,-30 0-387</inkml:trace>
        </inkml:traceGroup>
        <inkml:traceGroup>
          <inkml:annotationXML>
            <emma:emma xmlns:emma="http://www.w3.org/2003/04/emma" version="1.0">
              <emma:interpretation id="{26231821-B740-4640-A355-093661A4130D}" emma:medium="tactile" emma:mode="ink">
                <msink:context xmlns:msink="http://schemas.microsoft.com/ink/2010/main" type="inkWord" rotatedBoundingBox="7599,560 13036,562 13035,2705 7598,2704"/>
              </emma:interpretation>
              <emma:one-of disjunction-type="recognition" id="oneOf1">
                <emma:interpretation id="interp5" emma:lang="en-US" emma:confidence="1">
                  <emma:literal>Trigger</emma:literal>
                </emma:interpretation>
                <emma:interpretation id="interp6" emma:lang="en-US" emma:confidence="0">
                  <emma:literal>trigger</emma:literal>
                </emma:interpretation>
                <emma:interpretation id="interp7" emma:lang="en-US" emma:confidence="0">
                  <emma:literal>Trigged</emma:literal>
                </emma:interpretation>
                <emma:interpretation id="interp8" emma:lang="en-US" emma:confidence="0">
                  <emma:literal>Tagger</emma:literal>
                </emma:interpretation>
                <emma:interpretation id="interp9" emma:lang="en-US" emma:confidence="0">
                  <emma:literal>Triggers</emma:literal>
                </emma:interpretation>
              </emma:one-of>
            </emma:emma>
          </inkml:annotationXML>
          <inkml:trace contextRef="#ctx0" brushRef="#br0" timeOffset="3275.1873">5793-107 10191,'26'-34'4644,"-10"25"-129,8 4-129,6 5-2064,2-5-1419,25 5-129,3 0-129,22 0-387,5 0 0,13 0-129,1 0-129,-3 0-387,2 0-387,-26-6-1677,-8 6-2064,-18-5 129,-21 2-387,-27 3-645</inkml:trace>
          <inkml:trace contextRef="#ctx0" brushRef="#br0" timeOffset="3524.2015">6435-144 9804,'-48'39'4773,"34"-11"-258,5 10-129,3-5-1935,6 30-1548,-5-6 0,5 21-129,-2-5-129,2 10-387,2-6 129,9 3-258,1-7 129,1-2-387,3-5 258,-2-9-387,5 0-258,-10-18-387,14 10-1806,-12-17-1935,-2-8 0,-9-24-516,18 16-129</inkml:trace>
          <inkml:trace contextRef="#ctx0" brushRef="#br0" timeOffset="4093.2341">6819 857 11610,'50'0'4773,"-25"0"-258,1-5 258,-2-22-2709,8 22-1032,-9-19-258,9 5-258,-7-8 0,0-1-258,-8-8 0,-2 1 0,-7-3-258,-6-1-129,-2 7-258,-5-3 0,-8 10-129,-10-2-129,4 13-129,-10-4-129,8 13 0,-9-4 129,12 9 0,-3-6-129,21 6 258,-20 0 129,20 0 129,0 0 387,0 0 387,23 2 0,-3-2 129,13 0 258,-4-10 0,15 6 129,-8-10-129,10 7-129,-8-8-129,4 8 0,-10-2-129,2 6 0,-7-1-129,-1 4 0,-1 4-129,-3 8 0,-5 6-129,0 7 0,-1 5 129,-2 8-129,-4 1 129,-1 3-258,-3 3 129,-1-2-129,-1 1-129,-4-10-129,5 5-387,-5-20-258,9 13-1032,-9-32-2322,9 17-129,8-17-258,8-13-129</inkml:trace>
          <inkml:trace contextRef="#ctx0" brushRef="#br0" timeOffset="4306.2463">7869 407 10965,'1'-21'3870,"-1"21"387,0 0-516,11 26-2580,-11-1-387,5 13-387,-1-1 129,7 7-258,-3 3 0,5-6-516,3 5-387,-7-16-1290,10 4-1032,-4-15-1032,-15-19-387,23 4-129,-18-17-387</inkml:trace>
          <inkml:trace contextRef="#ctx0" brushRef="#br0" timeOffset="4442.2541">8016 521 4644,'-12'-142'4386,"6"74"-387,-4-1-129,-3 3-1290,11 18-516,-8 5-903,3 9-1677,7 34-1290,0 0-1935,0 0-387,-9 18-129,9 7-387</inkml:trace>
          <inkml:trace contextRef="#ctx0" brushRef="#br0" timeOffset="5116.2926">8459 412 11223,'48'-21'4644,"-48"21"-387,9-27 258,-18 10-2709,9 17-1032,-23-11-258,23 11-258,-34 3-129,18 12 0,-2 4-129,1 6 0,2 4 129,5 3-129,3-2 129,5 2-258,2-5 387,2-3-387,10-4 387,8-6-258,3-8 0,7-6 129,2-2 0,2-12 0,1-8 0,1-4 0,-2-5-258,-4 5 258,-5 1-258,-7 3 258,-6 5-258,-12 17 0,16-13 0,-16 13 129,2 25 258,-2 9-258,0 14 129,0 14-129,0 18 129,5 18 0,1 9 129,4 12-129,3 2 0,3 5 129,-2-3 0,4-2 0,0-11-129,-1-11 129,-1-13-129,-3-13 0,-1-18 129,1-13-129,-8-15 0,-5-27 129,0 0-129,-12-12 0,-12-22 1,-8-7-130,-9-9 0,-10-8 0,-6-6 0,-7-2-130,-2 0 1,-1 0-129,4 2 0,5 0 0,10 7-258,7-5-129,16 12 0,9-12-258,21 19-387,11-19-1032,37 19-1548,8-6-645,21 1-129,16 3 0,8-5-258</inkml:trace>
          <inkml:trace contextRef="#ctx0" brushRef="#br0" timeOffset="5688.3253">9405 581 3612,'136'-49'4644,"-88"24"-258,-20-4 0,-12-1-903,-16 30-774,0-41-387,0 41-903,-39-20-645,10 20-258,-4 2-258,1 14-129,-2 7 129,5 8-258,3 2 129,4 5-129,6-1 0,6 0 0,4 1 0,6-8 0,0-2-129,9-6 129,7-6 0,4-9 0,3-7 0,5 0 0,3-16 129,1-4-129,1-3 0,-2-2 0,-5 4 0,-4 1-129,-3 4 129,-19 16-129,25-3 0,-18 12 0,0 19 0,-1 15 129,1 16 0,0 15 258,-3 13-129,1 9 129,-5 6-129,0 3 129,0-4-129,-4 0 129,-6-10 0,-1-7 0,-3-11-129,1-11 0,-3-11 129,2-10-129,-2-12 129,-2-15-258,-1-14 129,-1-7 0,-5-22 0,0-10 0,-5-10-129,-4-10-129,-1-7-129,-4-5 0,3 3-387,-8-8-516,15 23-1677,-1-8-1935,3 8 0,9 6-258,8 5 0</inkml:trace>
          <inkml:trace contextRef="#ctx0" brushRef="#br0" timeOffset="6392.3656">10021 738 12255,'92'0'4644,"-49"0"-387,-2-4 258,2 4-3096,-15-12-645,9 5-258,-12-11 0,2 2-258,-11-7 0,-3 0 0,-8-2-258,-5-2 0,0 4-129,-9 2 0,9 21-258,-39-23 0,16 23-129,-8 1 129,3 21-129,-2 1 0,7 12 258,0 4-129,10 8 258,9 1 129,4-4 258,17 2 129,7-8 129,16-1 0,2-16 129,17-3 0,-4-16-129,11-2 0,-2-11-129,0-10-129,-5-11-129,-4-2 129,-7-5-129,-7 0 0,-11 0-129,-12 1-129,-8 6-129,-10 0 0,0 9-129,-10 2 0,-6 10-129,-6-1 129,3 5 0,-1 0 129,20 7 0,-26-7 0,26 7 129,-16-2 258,16 2-129,0 0 129,0 0 258,14 0-258,-14 0 387,34 0-129,-11-4 258,11 4-258,-6 0 129,11 0-129,-2 0-129,1 0 0,-1 7-129,2 6 0,-3 6 0,-4 6-129,0 9-258,-7 7 129,-4 12-387,-8 1-129,1 24-1161,-11-7-2838,-3 0-129,-5-3-129,-4-8-387</inkml:trace>
        </inkml:traceGroup>
        <inkml:traceGroup>
          <inkml:annotationXML>
            <emma:emma xmlns:emma="http://www.w3.org/2003/04/emma" version="1.0">
              <emma:interpretation id="{3A0CEC41-0969-4D38-B465-BE71D7B6CFAF}" emma:medium="tactile" emma:mode="ink">
                <msink:context xmlns:msink="http://schemas.microsoft.com/ink/2010/main" type="inkWord" rotatedBoundingBox="14045,553 21429,555 21428,1642 14044,1640"/>
              </emma:interpretation>
              <emma:one-of disjunction-type="recognition" id="oneOf2">
                <emma:interpretation id="interp10" emma:lang="en-US" emma:confidence="0">
                  <emma:literal>Circuit</emma:literal>
                </emma:interpretation>
                <emma:interpretation id="interp11" emma:lang="en-US" emma:confidence="0">
                  <emma:literal>Cir cent</emma:literal>
                </emma:interpretation>
                <emma:interpretation id="interp12" emma:lang="en-US" emma:confidence="0">
                  <emma:literal>Circuit _</emma:literal>
                </emma:interpretation>
                <emma:interpretation id="interp13" emma:lang="en-US" emma:confidence="0">
                  <emma:literal>Cir cut</emma:literal>
                </emma:interpretation>
                <emma:interpretation id="interp14" emma:lang="en-US" emma:confidence="0">
                  <emma:literal>Circuit -</emma:literal>
                </emma:interpretation>
              </emma:one-of>
            </emma:emma>
          </inkml:annotationXML>
          <inkml:trace contextRef="#ctx0" brushRef="#br0" timeOffset="7135.4081">12712 160 3354,'36'-64'3870,"-31"41"-129,-10-11 258,-10 7-1032,-2 13-516,-15-9-516,5 19 0,-16-5-387,10 17-645,-16 4-129,7 20-129,-8 4-258,6 13 0,-3 5-258,8 8 129,5-2-129,11 6-129,9-4 258,14-1-258,9-4 129,18-2-129,10-5 258,15-4-258,4-9 129,8-5 0,4-5-258,-2-9-129,5-2-258,-9-16-387,9 0-387,-21-18-516,14 2-129,-25-23 516,6 7 516,-18-11 645,-4 4 258,-7 7 645,-13-3 258,6 19 774,-12-4 0,3 20-516,0 0-387,-11 20-258,4 1-258,7 13 0,-2-1 0,2 10-129,0-2 129,7 3-258,2 3-387,-5-19-1161,12 2-2709,-6-8-129,-10-22-258,20 12-387</inkml:trace>
          <inkml:trace contextRef="#ctx0" brushRef="#br0" timeOffset="7290.417">13137 302 13545,'-23'-66'4128,"23"66"-645,-18-23-903,18 23-5418,-5 14-1032,-2 8-387,5 12-129</inkml:trace>
          <inkml:trace contextRef="#ctx0" brushRef="#br0" timeOffset="7797.446">13313 773 11739,'82'32'4773,"-41"-24"-258,0-7 129,-5-6-2064,6 5-1419,-15-20-387,7 4-129,-11-10-258,0-3 0,-7-6-258,-4-3 129,-4 1-258,-8-4-129,0 7-258,-16-1-129,0 8-129,-13 0-129,11 13-129,-14-4-258,15 18 0,-12-7 129,29 7 0,-28 0 129,28 0 129,0 0 258,-13 20 387,13-20 387,0 0 129,16 14 387,-16-14-129,34 4 387,-14-4-129,15 0 0,-8-2 0,10 2-129,-5-2-129,4 2-129,-4 0-129,0 4 0,-4 3-129,-1 5-129,-2 1 0,-2 4-258,-2 3 258,1 5-387,-1 2 258,-3 5-387,1 5 0,-3-3-258,9 10-387,-9-19-1290,18 5-2322,5-8 258,13-10-387,10-8 0</inkml:trace>
          <inkml:trace contextRef="#ctx0" brushRef="#br0" timeOffset="8052.4605">14761 457 12126,'-39'-45'4386,"9"29"-387,1 15-387,3 1-2193,-15 7-645,7 14-258,-1 0-129,4 10-258,3 2 258,10 7-387,4-1 258,12 3-387,2 3 258,14-3-258,8 3 129,4-8-129,8 2-258,-2-19-903,14 0-2838,1-10 0,-3-10-387,6-3 0</inkml:trace>
          <inkml:trace contextRef="#ctx0" brushRef="#br0" timeOffset="8624.4933">15140 555 11352,'-9'0'4386,"9"0"-258,-17 23-129,17 3-2838,-4-4-387,4 12-129,0-10 0,0 8-258,4-5-129,4-2-258,3 0-129,-11-25-129,30 28-258,-12-26 129,7 0 0,-4-7 129,8-11 0,-4-8 258,3-8 0,1-1 258,-4-6 258,-1 7 129,-8-2-258,2 11 0,-5 1 129,3 13-129,-16 9 0,25 2-129,-11 14 0,4 9-258,-2 4 258,5 4-129,-3 1 0,1 2 0,-3-4-129,-1-6 0,-1-1-258,-14-25 129,19 29-258,-19-29 129,20 0-129,-11-13 0,7-3 0,-6-9 0,7-3 258,-3-6 129,0-1 0,-2 6 129,-3 2 0,-2 6 0,-1 5 0,-6 16 129,0 0-129,16 4 0,-11 13-129,4 7 0,0 2-129,0 1-129,5 7-516,-12-18-1290,3 0-2322,-5-16 258,0 0-645,23 0 0</inkml:trace>
          <inkml:trace contextRef="#ctx0" brushRef="#br0" timeOffset="9180.525">16067-55 16383,'25'-98'4515,"-6"77"129,3 15-258,6 17-3612,-1 17-387,5 19 129,-4 4-258,1 19 0,-4 4 0,-4 12-129,-3-1 130,-4 4-259,-7-2 0,-3-2 0,-4 1-130,0-12-257,-2-4 0,-9-17-129,6-5-129,-11-27-129,11 1-258,-13-28-129,18 6 0,-18-48 258,14 11 129,-8-15 129,7 3 516,1 2 645,-3-4 129,7 19 258,0-7 129,4 19 129,-3-6-129,21 17 0,1-6-516,23 12 0,20-8-258,35 6 129,20-2-258,20 3 0,10 1-258,7 1 129,-1-2 0,-10 3 0,-17 1 0,-28 0 0,-26 0 0,-21 0 0,-14 0 0,-14 0 0,-11 0-129,-16 0 0,0 0-129,0 0 0,0 0-387,0 0-1290,0 0-2580,16-2-258,-16 2-129,32-6-258</inkml:trace>
          <inkml:trace contextRef="#ctx0" brushRef="#br0" timeOffset="9516.5443">18436 448 10965,'63'7'4773,"-28"-5"-516,4 0 129,7-4-2451,26 2-903,2 0-387,21 0-258,6-2-129,8 0-129,1-3 0,-3 1 0,-10 1-129,-17-1 0,-17 3-129,-21-5-258,-6 6-1419,-18 0-2838,-18 0 387,0 0-774,-6-18 129</inkml:trace>
        </inkml:traceGroup>
      </inkml:traceGroup>
      <inkml:traceGroup>
        <inkml:annotationXML>
          <emma:emma xmlns:emma="http://www.w3.org/2003/04/emma" version="1.0">
            <emma:interpretation id="{3122BC98-C9A6-42B9-9CDC-366470CF1F0B}" emma:medium="tactile" emma:mode="ink">
              <msink:context xmlns:msink="http://schemas.microsoft.com/ink/2010/main" type="line" rotatedBoundingBox="2611,3789 10438,3751 10443,4720 2616,4758"/>
            </emma:interpretation>
          </emma:emma>
        </inkml:annotationXML>
        <inkml:traceGroup>
          <inkml:annotationXML>
            <emma:emma xmlns:emma="http://www.w3.org/2003/04/emma" version="1.0">
              <emma:interpretation id="{92ACF6B0-26B4-43F2-862D-CFFCF9DCB1DB}" emma:medium="tactile" emma:mode="ink">
                <msink:context xmlns:msink="http://schemas.microsoft.com/ink/2010/main" type="inkWord" rotatedBoundingBox="2611,3789 10438,3751 10443,4720 2616,4758"/>
              </emma:interpretation>
              <emma:one-of disjunction-type="recognition" id="oneOf3">
                <emma:interpretation id="interp15" emma:lang="en-US" emma:confidence="0">
                  <emma:literal>AVo=AAVi</emma:literal>
                </emma:interpretation>
                <emma:interpretation id="interp16" emma:lang="en-US" emma:confidence="0">
                  <emma:literal>AVo-=AAVi</emma:literal>
                </emma:interpretation>
                <emma:interpretation id="interp17" emma:lang="en-US" emma:confidence="0">
                  <emma:literal>AVo-=AAV;</emma:literal>
                </emma:interpretation>
                <emma:interpretation id="interp18" emma:lang="en-US" emma:confidence="0">
                  <emma:literal>Avo-=AAVi</emma:literal>
                </emma:interpretation>
                <emma:interpretation id="interp19" emma:lang="en-US" emma:confidence="0">
                  <emma:literal>Aro-=AAVi</emma:literal>
                </emma:interpretation>
              </emma:one-of>
            </emma:emma>
          </inkml:annotationXML>
          <inkml:trace contextRef="#ctx0" brushRef="#br1" timeOffset="20769.1879">4494 3654 9159,'-25'-2'4386,"25"2"-129,0 0-129,0 0-2193,0 0-774,0 0-258,13-10-258,5 8-129,12 2-129,0 0 0,11 4 0,3-1-258,8-1-258,5 3-387,-2-5-645,18 0-1161,-4-2-1935,6-14-129,10 0-387,-1-10-387</inkml:trace>
          <inkml:trace contextRef="#ctx0" brushRef="#br1" timeOffset="21340.2206">5668 3274 13545,'9'-41'4644,"-9"41"-129,0-18 129,-16 14-3096,16 22-774,-11 7-258,4 18 0,-5 3-258,-2 14 129,-4 6-129,-2 5 0,-3-1-129,4-6 0,-3-6 0,3-8-129,3-9 258,3-11-258,3-8 0,10-22 0,-11 16 0,11-16 0,0-20-129,0-7 129,9-10-258,5-11 258,9-14-129,4-11 129,5-9 0,3-3-129,3-1 258,-3 6-129,-1 8 0,-5 11 0,-5 9 129,-6 17-129,-5 12 129,-13 23 0,17-18-129,-17 18 129,18 4 0,-9 13 1,0 8-130,4 7 0,1 9 0,2 9 0,0 5 0,0 7 0,-2 4 0,2 2 0,-4-1 0,4-3 0,-1-3 0,-1-6 0,-2-7 0,1-7 0,1-7 0,-3-6 0,-1-7 0,-10-21 0,15 27 0,-15-27-259,0 0-1289,0 0-3354,0 0 0,-23 0-258,3-11 0</inkml:trace>
          <inkml:trace contextRef="#ctx0" brushRef="#br1" timeOffset="21549.2324">5711 3668 11094,'0'0'4644,"0"0"-387,0 0-129,0 0-2709,32 0-645,-13 0-129,15 4-129,-2 0-258,7 1-387,6 0-258,-6-5-903,14 0-1806,-5 0-1032,-3-5-258,3 0-516,-5-13 129</inkml:trace>
          <inkml:trace contextRef="#ctx0" brushRef="#br1" timeOffset="22096.2638">6897 3222 15867,'55'-53'4773,"-55"53"0,20-13-258,-20 13-3612,0 22-387,0 6-129,0 13-129,0 7 0,-4 11 0,-4 3 1,-3 4-259,-3-4 0,-2-2 0,1-6 0,-1-12 0,4-8 0,1-9 0,4-9 0,7-16 0,0 0 0,-12-9 0,12-16 0,0-8-130,2-10 1,5-12 0,7-11 129,4-5 0,3-2 0,4-2 0,0 8 0,0 4 129,-4 12 0,-1 12-129,-6 12 130,-14 27-130,21-20 0,-21 20 0,22 13 0,-10 12 0,2 9 0,6 12 0,-1 11 0,3 10 0,-1 8 0,-1 5 0,-3-2 0,1 2 0,-2-7 0,-2-5 0,1-11 0,-1-8 0,0-6 0,-3-13 0,3-3 0,-14-27 0,16 32 0,-16-32-2968,0 0-1934,0 0-258,-18-12 0,-1-1-258</inkml:trace>
          <inkml:trace contextRef="#ctx0" brushRef="#br1" timeOffset="22300.2755">6919 3823 9030,'0'0'4644,"19"2"-387,3 1 0,10 1-1032,5 10-2322,-3-7-129,12 6-516,2-3-129,-2-6-516,13 3-774,-16-7-2580,5-9-258,3-7-516,-4-12 0</inkml:trace>
          <inkml:trace contextRef="#ctx0" brushRef="#br1" timeOffset="22668.2965">7799 3275 14706,'5'-44'4773,"-5"44"-129,0 0 129,4 9-3741,10 26-258,-3 1-129,10 17-129,-1 2 0,5 9-128,-4-1-388,4 3 0,-2-6 0,-2-3 0,-5-7 0,-1-11 0,-5-9 0,-2-7 0,-8-23 0,19 2 0,-10-15 0,5-20 0,0-14 0,4-13 0,2-15 0,-1-12 0,3-2 0,-5-1 0,-1 8 0,-5 9 0,2 16 0,-8 9 0,7 30-259,-12 18-1676,0 0-2838,22 32-387,-12 11 129,-1 8-258</inkml:trace>
          <inkml:trace contextRef="#ctx0" brushRef="#br1" timeOffset="22902.3098">8479 3603 16383,'35'0'4773,"-17"0"129,-2 10-129,-16-10-3870,16 39-129,-7-12-515,3 5-259,-5 2 0,1 1 0,-5 1 0,-3-6 0,4-1 0,-4-12-517,0 8-902,0-25-3354,0 0-129,0 0-129,0-23-129</inkml:trace>
          <inkml:trace contextRef="#ctx0" brushRef="#br1" timeOffset="23046.3181">8628 3286 14061,'2'-115'4386,"1"79"-129,-3 6-129,0 14-3870,0 16-1806,0 0-2580,-16 3 0,2 17-645,3 14 129</inkml:trace>
          <inkml:trace contextRef="#ctx0" brushRef="#br1" timeOffset="17391.9947">1045 3103 12126,'13'-25'4644,"-13"25"-258,0 0 0,0 0-2709,0 0-903,-15 21-258,6 15 0,-7 5-258,-1 10 0,-5 10-129,1 5 0,-2-1 0,0 1 0,3-7-129,1-7 129,1-8-129,2-10 0,3-8 0,3-8 0,10-18 129,-7 18-129,7-18 0,0 0 0,0-21-129,1-2 129,12-11 0,5-11-129,1-6 0,6-15 129,2-2 0,1 1 0,1 3 0,-1 5 129,-7 8 129,-1 13-129,-8 8 129,-3 14-129,-9 16 129,0 0-129,0 0-129,0 0 129,18 0 0,-9 12-129,2 10 129,3 10 0,2 3 0,4 13 129,-1 4 0,1 3 0,-3 2-128,1 3-130,-2-5 0,0-1 0,-3-3 0,1-6 0,-3-6 0,-1-5 0,1-6 0,-2-6 0,-2-5 0,-7-17-130,9 22-386,-9-22-516,0 0-2322,0 0-1677,0 0 258,-18 0-516,-3-2 387</inkml:trace>
          <inkml:trace contextRef="#ctx0" brushRef="#br1" timeOffset="17634.0086">940 3779 10320,'-25'0'4386,"25"0"129,0 0-387,0 0-1290,0 0-2064,15 10-129,8-6-129,14 3-129,2-5 0,14 1-258,3 1-129,2-4-516,10 2-774,-13-2-2709,6-11-387,3-1-387,-9-10 0</inkml:trace>
          <inkml:trace contextRef="#ctx0" brushRef="#br1" timeOffset="18029.0311">1771 3279 12255,'-14'-37'4773,"14"37"-387,0 0 387,0 0-2580,0 33-1290,0 1-387,1 18 129,5-1-129,10 15-129,-6 0-129,6 0 0,0-4 0,0-5-129,2-7 0,-2-9-129,-2-8 258,-3-6-128,-4-11-130,-7-16 0,18 2 0,-18-2 0,20-30 0,-10-2 0,-1-15 0,4-11 0,1-12 0,2-6 0,0-4 0,-2 0 0,-1 9 0,-3 7 0,3 14 0,-8 9-130,11 25-902,-14 0-903,21 20-2838,-9 17-258,6 9-129,5 7-258</inkml:trace>
          <inkml:trace contextRef="#ctx0" brushRef="#br1" timeOffset="18404.0526">2557 3587 13803,'0'0'4902,"0"0"-516,-11-7 129,-10 7-3741,12 21-129,-7-2-258,2 12-129,0-1-129,3 4 0,2 3-129,6 0 129,3-3 129,0-2-258,8-7 387,7-4-129,-15-21 129,35 22 0,-15-22 129,7-4-129,-4-12-257,3-3-130,-4-12 0,-1-2 0,-5-5 0,-4-3 0,-4 0 0,-8 2 0,0 4 0,-16-1 0,1 15-646,-18-8-2579,4 22-1677,-1 5-258,1 2-258,6 11 0</inkml:trace>
          <inkml:trace contextRef="#ctx0" brushRef="#br1" timeOffset="18757.0728">3231 3601 11997,'23'0'4902,"9"0"-387,-10 0 129,-6-4-3096,23 6-387,-11-2-387,17 0-129,-4 0-258,5 0-129,-3-2 0,-1 1-258,-1 1-387,-10-6-258,4 6-1032,-14 4-3096,-21-4 129,22 5-516,-22-5 129</inkml:trace>
          <inkml:trace contextRef="#ctx0" brushRef="#br1" timeOffset="19002.0868">3384 3745 10320,'-18'16'4644,"18"-16"0,0 0-129,15 11-2193,6-1-1290,-21-10-129,44 13 0,-17-12-387,11 5-129,-1-3-258,4-3-387,5 6-516,-9-6-3741,8 0-129,-4 0-387,-7 0-129</inkml:trace>
        </inkml:traceGroup>
      </inkml:traceGroup>
    </inkml:traceGroup>
    <inkml:traceGroup>
      <inkml:annotationXML>
        <emma:emma xmlns:emma="http://www.w3.org/2003/04/emma" version="1.0">
          <emma:interpretation id="{EDA95FE4-63DC-44B6-B50A-A54EC9FD37E7}" emma:medium="tactile" emma:mode="ink">
            <msink:context xmlns:msink="http://schemas.microsoft.com/ink/2010/main" type="paragraph" rotatedBoundingBox="5800,4686 18562,4933 18514,7417 5752,71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5CEDD2-FC7C-4CF8-8112-E7C07281AC11}" emma:medium="tactile" emma:mode="ink">
              <msink:context xmlns:msink="http://schemas.microsoft.com/ink/2010/main" type="line" rotatedBoundingBox="5800,4686 18562,4933 18514,7417 5752,7170"/>
            </emma:interpretation>
          </emma:emma>
        </inkml:annotationXML>
        <inkml:traceGroup>
          <inkml:annotationXML>
            <emma:emma xmlns:emma="http://www.w3.org/2003/04/emma" version="1.0">
              <emma:interpretation id="{0DF9225F-3E9B-46F5-9424-61E84144FDEA}" emma:medium="tactile" emma:mode="ink">
                <msink:context xmlns:msink="http://schemas.microsoft.com/ink/2010/main" type="inkWord" rotatedBoundingBox="5778,5792 7786,5831 7780,6147 5772,6108"/>
              </emma:interpretation>
              <emma:one-of disjunction-type="recognition" id="oneOf4">
                <emma:interpretation id="interp20" emma:lang="en-US" emma:confidence="1">
                  <emma:literal>Y</emma:literal>
                </emma:interpretation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=</emma:literal>
                </emma:interpretation>
                <emma:interpretation id="interp23" emma:lang="en-US" emma:confidence="0">
                  <emma:literal>k</emma:literal>
                </emma:interpretation>
                <emma:interpretation id="interp24" emma:lang="en-US" emma:confidence="0">
                  <emma:literal>¥</emma:literal>
                </emma:interpretation>
              </emma:one-of>
            </emma:emma>
          </inkml:annotationXML>
          <inkml:trace contextRef="#ctx0" brushRef="#br1" timeOffset="24148.3812">5572 5098 12513,'21'-9'4644,"-1"9"-516,-20 0 258,0 0-3225,27 13-645,-27-13 129,32 21-387,-16-10-129,3 1-129,1-1 0,-1-4-129,8 2-258,-4-9-387,13 12-1032,-8-6-2580,6-6 0,11 0-258,-5-13-387</inkml:trace>
          <inkml:trace contextRef="#ctx0" brushRef="#br1" timeOffset="23661.3533">3994 5152 9417,'-23'0'4902,"23"0"-258,0 0-258,0 0-1677,0 0-1032,11-13-516,23 13-129,-6 0-387,17 0 0,-3 0-258,6 0-258,2 5-387,-9-5-387,2 9-516,-25-9-1290,5 0-2580,-23 0 387,0 0-645,5 13 258</inkml:trace>
          <inkml:trace contextRef="#ctx0" brushRef="#br1" timeOffset="23892.3665">4060 5328 8901,'0'24'4644,"0"-24"0,16 8-258,0 2-1161,2-10-2193,21 6 0,-5-6-258,17 3-258,-1-3-258,11 0-129,1 0-258,2-3-387,9 3-1161,-5 0-2967,-3-6 129,5 1-258,-4-9-387</inkml:trace>
        </inkml:traceGroup>
        <inkml:traceGroup>
          <inkml:annotationXML>
            <emma:emma xmlns:emma="http://www.w3.org/2003/04/emma" version="1.0">
              <emma:interpretation id="{8C4B8AAD-4E18-465A-AF84-6B84F0243F58}" emma:medium="tactile" emma:mode="ink">
                <msink:context xmlns:msink="http://schemas.microsoft.com/ink/2010/main" type="inkWord" rotatedBoundingBox="8223,5492 8876,5504 8860,6366 8206,6354"/>
              </emma:interpretation>
              <emma:one-of disjunction-type="recognition" id="oneOf5">
                <emma:interpretation id="interp25" emma:lang="en-US" emma:confidence="1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As</emma:literal>
                </emma:interpretation>
                <emma:interpretation id="interp28" emma:lang="en-US" emma:confidence="0">
                  <emma:literal>AA</emma:literal>
                </emma:interpretation>
                <emma:interpretation id="interp2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24735.4148">6721 4959 13803,'18'-16'5031,"-18"16"-645,0 0 387,-7 18-3612,5 14-387,-14-3 0,4 15-258,-11 2 0,1 10-258,-8 0 0,1 1-129,1-2-129,-2-1 129,3-8-129,4-9 0,0-8 0,3-10 0,20-19 0,-28 4-129,19-15 0,4-17 0,5-10 129,0-11-129,14-8 0,9-13 129,7-1 0,8-3 129,2-1-129,3 6 258,-2 5-129,-2 10 129,-7 10-128,-5 15-130,-9 8 0,-2 14 0,-16 7 0,19 9 0,-12 10 0,2 10 0,0 5 0,4 6 0,-1 8 0,1 4 0,-3 3 0,1 4 0,0 1 0,-1 3 0,-1-1 0,0-2 0,0-5 0,-2-5 0,-2-5 0,1-10 0,-1-3 0,-3-12 0,3-1 0,-5-19-130,5 20-1676,-5-20-3096,0 0-258,-14-16 0,4-7-258</inkml:trace>
          <inkml:trace contextRef="#ctx0" brushRef="#br1" timeOffset="24882.4232">6739 5312 11739,'-20'-24'4386,"13"5"-258,7 19 0,36 0-3096,-8 0-645,13 0-1032,13 0-2709,6 3-645,-1-3-258,12 4-258</inkml:trace>
        </inkml:traceGroup>
        <inkml:traceGroup>
          <inkml:annotationXML>
            <emma:emma xmlns:emma="http://www.w3.org/2003/04/emma" version="1.0">
              <emma:interpretation id="{289B3623-8EC2-4BAC-97BC-A718C8423CA5}" emma:medium="tactile" emma:mode="ink">
                <msink:context xmlns:msink="http://schemas.microsoft.com/ink/2010/main" type="inkWord" rotatedBoundingBox="9671,4761 18562,4933 18514,7417 9623,7245"/>
              </emma:interpretation>
              <emma:one-of disjunction-type="recognition" id="oneOf6">
                <emma:interpretation id="interp30" emma:lang="en-US" emma:confidence="0">
                  <emma:literal>(av.-faro)</emma:literal>
                </emma:interpretation>
                <emma:interpretation id="interp31" emma:lang="en-US" emma:confidence="0">
                  <emma:literal>(av.-par.)</emma:literal>
                </emma:interpretation>
                <emma:interpretation id="interp32" emma:lang="en-US" emma:confidence="0">
                  <emma:literal>LAVS-BAUD)</emma:literal>
                </emma:interpretation>
                <emma:interpretation id="interp33" emma:lang="en-US" emma:confidence="0">
                  <emma:literal>LAVS-BAUDS)</emma:literal>
                </emma:interpretation>
                <emma:interpretation id="interp34" emma:lang="en-US" emma:confidence="0">
                  <emma:literal>(av.-pave)</emma:literal>
                </emma:interpretation>
              </emma:one-of>
            </emma:emma>
          </inkml:annotationXML>
          <inkml:trace contextRef="#ctx0" brushRef="#br1" timeOffset="28444.6269">11309 5347 14706,'0'0'4644,"0"0"-387,0 0 0,16-7-3483,-16 7-129,0 0-258,0 0 0,0 0 0,21 0 0,0 4 0,4-3 129,13 8 0,3-7 1,10 3-517,3-3 0,8 2 0,-4-4 0,3 1 0,-9-1 0,-6 0 0,-7 0 0,-11-3 0,-5 3 0,-23 0 0,18 2-1936,-18-2-2966,-19 1-258,-8-1 129,-5 0-774</inkml:trace>
          <inkml:trace contextRef="#ctx0" brushRef="#br1" timeOffset="25559.4619">7986 4566 8901,'12'-35'4515,"-12"35"0,2-29-129,-2 12-1548,0 17-1032,0 0-516,0 0-258,0 0-387,-9 21-129,-1 7 0,1 15-129,-9 7 0,2 16 0,-5 5 0,-1 12-128,3 3-259,3 10 0,3 2 0,8 8 0,5-1 0,11-2 0,12-5 0,9-5 0,5-13 0,6-7 0,3-15 0,0-12 0,0-6 0,-5-12 0,-2-1 0,-8-11-517,8 9-2063,-14-15-2193,-4-3-258,-21-7-258,23 4 0</inkml:trace>
          <inkml:trace contextRef="#ctx0" brushRef="#br1" timeOffset="26876.5372">8849 4936 9030,'37'-37'4386,"-21"25"-129,-9-4 129,-5 0-1806,-2 16-903,0 0-258,16-8-516,-16 8-129,0 0-129,-14 22-129,1 4-129,-12 8-258,0 12 129,-8 6-129,-3 8 0,-1 3-129,3 1 129,-2-7-258,8-6 129,7-12 0,6-7 0,5-10 129,10-22-129,0 0 129,0 0 0,0-16-129,5-15 129,7-6-129,8-11 129,3-9-129,7-5 0,2-4 129,4-1 0,-1 3 0,-1 3 1,-3 6-130,-3 7 0,-7 11 0,-5 8 0,-5 10 0,-11 19 0,16-13 0,-16 13 0,14 13 0,-3 6 0,0 6 0,3 7 0,0 5 0,4 6 0,0 3 0,1 9 0,1-1 0,-1 3 0,-1 0 0,2 1 0,-1-3 0,-1 1 0,0-8 0,-4-8 0,-3-4 0,-2-6 0,0-7 0,-9-23 0,8 31 0,-8-31-2323,-8 0-2579,8 0-258,-32-13-129,7 4-129</inkml:trace>
          <inkml:trace contextRef="#ctx0" brushRef="#br1" timeOffset="27140.5523">8562 5472 12642,'-25'0'4644,"25"0"-258,7 10 129,18 4-3225,0-8-516,20 12 0,1-11-258,18 3 0,5-8-258,13 0-129,2-2-129,5-4-129,-2 3-258,-11-15-516,6 16-1032,-21-8-2580,-6-4 0,-9 3-258,-14-7-129</inkml:trace>
          <inkml:trace contextRef="#ctx0" brushRef="#br1" timeOffset="27544.5754">9614 4997 15093,'-11'-45'4773,"11"45"-258,-4-16 0,4 16-3354,0 0-387,13 18-258,8 12-129,-1 1 129,8 11-129,-1 4-257,3 8-130,-3 5 0,-2 5 0,-8 0 0,1-4 0,-4-3 0,-1-9 0,-6-9 0,2-7 0,-6-16 0,-3-16 0,20-12 0,-8-22 0,1-14 0,3-9 0,3-14 0,5-13 0,-1-5 0,0 0 0,2 4 0,-4 7 0,2 12 0,-9 9 0,4 20 0,-14 8 0,15 29-2581,-19 0-2321,9 32-129,-7 0-129,7 7-129</inkml:trace>
          <inkml:trace contextRef="#ctx0" brushRef="#br1" timeOffset="27997.6013">10474 5230 15222,'27'-13'4644,"-27"13"-129,0 0-129,0 0-3741,-14 0-258,-4 2-129,18-2-258,-32 21 0,14-8 0,2-1-129,16-12 0,-17 25 0,17-25 129,0 25 0,0-25 0,21 25 0,0-11 129,2 2 0,4 2 129,0-2-129,-1 2 129,-3 0-129,2 1 0,-7 1 0,-2-1 0,-7 1 0,-4-1 0,-5 3 0,0-3 0,-8-1 0,-10 2 129,-5-6-258,-6 2 129,-5-7-129,-3-4-129,-2-3 0,-2-2-129,5 0-258,-1-13-258,14 13-1032,-9-12-2838,11 0 129,21 12-258,-25-20-258</inkml:trace>
          <inkml:trace contextRef="#ctx0" brushRef="#br1" timeOffset="29999.7159">12689 6286 13674,'9'20'4644,"-9"-20"129,0 0-258,-11-22-3354,8 6-129,-13-16-258,3-2-129,-6-15-129,6-12-129,-3-21 0,11-15-128,5-21-259,7-12 0,14-8 0,15-1 0,7 2 0,5 11 0,0 17 0,1 20 0,-4 25 0,-4 24 0,-9 16 0,-5 17 0,-8 9 0,-6 19 0,-5 10 0,-8 8 0,0 9 0,-12 3 0,-6 3 0,-7-5-259,2-2-128,-4-12 0,8-3 0,-1-10-129,10-5 258,10-17 0,0 0 129,0 0 0,19 9 129,8-9 0,5 0 0,7 0 258,6 0-129,6 2 129,-1 7 0,2 7 0,-6 4 0,-2 4 0,-8 7 0,-6 10 0,-12-1-129,-15 7 0,-6-3 0,-20 1 1,-15-6-130,-8 0 0,-9-9 0,-9-7 0,0-7 0,0-9 0,2-5 0,5-2 0,7-5-130,5-11-257,12 3-129,2-12-516,31 25-903,-30-24-2709,28 6 0,2 2-258,0 16-129</inkml:trace>
          <inkml:trace contextRef="#ctx0" brushRef="#br1" timeOffset="30548.7473">13927 5002 16512,'84'-55'4773,"-67"43"129,-17 12-258,0 0-3741,0 16-387,-5 10-258,-11 3 1,-2 12-259,-3 3 0,-2 11 0,-4 4 0,2 3 0,2 2 0,0-2 0,5-3 0,2-11 0,6-7 0,1-13 0,9-28 0,0 0 0,0-8-130,0-30 1,12-12 129,4-12 0,5-11-258,8-7 258,1-2 129,2 4-129,0 3 258,0 10-128,-3 6-130,-4 16 0,-8 10 0,-1 13 0,-16 20 0,25-9 0,-25 9 0,25 30 0,-9 2 0,4 11 0,3 7 0,4 10 0,-3 6 0,5 7 0,-4 3 0,2 3 0,-1-1 0,-1-3 0,0-6 0,-5-10 0,1-4 0,-9-16 0,6-5 0,-18-34-1420,4 23-3482,-4-23-258,-15 3 0,-8-3-129</inkml:trace>
          <inkml:trace contextRef="#ctx0" brushRef="#br1" timeOffset="30820.7628">13810 5692 13803,'0'0'4515,"0"0"-129,0 0 129,28 2-3612,-10 0-129,14 10 0,2-7-258,12 4-129,7-7 0,13 0-129,12-2-129,8-4-258,6-8 0,-1-9-129,3 3-387,-14-25-1419,2 9-2451,-12-3 0,-19-4-387,-10 0 0</inkml:trace>
          <inkml:trace contextRef="#ctx0" brushRef="#br1" timeOffset="31188.7839">14840 5087 14964,'-31'-56'4902,"22"36"-129,9 20-129,0 0-3096,0 0-645,0 0-258,16 12-257,2 19-388,0 4 0,7 12 0,-2 6 0,2 11 0,-2 3 0,-3 6 0,-1 0 0,-3-9 0,-2-7 0,-1-11 0,-2-12 0,1-18 0,-12-16 0,27-23 0,-15-20 0,2-13 0,2-14 0,2-12 0,0-7 0,-2-1 0,-2 4 0,-1 5 0,1 15 0,-7 7 0,4 22 0,-11 5-517,17 28-2708,-17 4-1806,13 9 129,-6 14-387,4 6 0</inkml:trace>
          <inkml:trace contextRef="#ctx0" brushRef="#br1" timeOffset="31532.8035">15492 5246 13029,'7'23'4644,"-15"-5"-258,-3-2 129,-2 1-3225,8 21-645,-9 1 129,10 11-258,-6-2-129,10 7 0,0-7-258,1 2 129,8-11 0,9-2 0,-2-14 129,11-1 0,-2-17 130,7-5-517,-2-13 0,6-10 0,-8-18 0,2-7 0,-10-10 0,-8-4 0,-6-3 0,-8 3 0,-12 9 0,-20 0 0,7 28-1291,-19-4-3611,0 15-387,-6 7 387,4 7-774</inkml:trace>
          <inkml:trace contextRef="#ctx0" brushRef="#br1" timeOffset="32411.8538">15923 4182 11610,'80'32'4515,"-23"2"0,10 16 258,12 26-2322,-3-3-1032,20 30-387,-12 6-129,3 21-129,-18 5-129,-10 20-515,-25 1-130,-15 4 0,-19-3 0,-12-6 0,-18-5 0,-15-8 0,-13-6 0,-15-22 0,-4-1 0,-22-26-2581,1-1-2321,-7-14-516,-4-13 0,6-14-129</inkml:trace>
        </inkml:traceGroup>
      </inkml:traceGroup>
    </inkml:traceGroup>
    <inkml:traceGroup>
      <inkml:annotationXML>
        <emma:emma xmlns:emma="http://www.w3.org/2003/04/emma" version="1.0">
          <emma:interpretation id="{546B2908-F460-4F4C-A05C-D30F90B5A8A0}" emma:medium="tactile" emma:mode="ink">
            <msink:context xmlns:msink="http://schemas.microsoft.com/ink/2010/main" type="paragraph" rotatedBoundingBox="1454,7366 9361,6828 9478,8546 1570,9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A71F88-DC50-4648-AC6D-9CABF555E5FD}" emma:medium="tactile" emma:mode="ink">
              <msink:context xmlns:msink="http://schemas.microsoft.com/ink/2010/main" type="line" rotatedBoundingBox="1454,7366 9361,6828 9478,8546 1570,9085"/>
            </emma:interpretation>
          </emma:emma>
        </inkml:annotationXML>
        <inkml:traceGroup>
          <inkml:annotationXML>
            <emma:emma xmlns:emma="http://www.w3.org/2003/04/emma" version="1.0">
              <emma:interpretation id="{338946C8-79F8-4F68-903E-3EC61383D6FD}" emma:medium="tactile" emma:mode="ink">
                <msink:context xmlns:msink="http://schemas.microsoft.com/ink/2010/main" type="inkWord" rotatedBoundingBox="1476,7691 2376,7630 2416,8217 1516,8279"/>
              </emma:interpretation>
              <emma:one-of disjunction-type="recognition" id="oneOf7">
                <emma:interpretation id="interp35" emma:lang="en-US" emma:confidence="0">
                  <emma:literal>H</emma:literal>
                </emma:interpretation>
                <emma:interpretation id="interp36" emma:lang="en-US" emma:confidence="0">
                  <emma:literal>L</emma:literal>
                </emma:interpretation>
                <emma:interpretation id="interp37" emma:lang="en-US" emma:confidence="0">
                  <emma:literal>M</emma:literal>
                </emma:interpretation>
                <emma:interpretation id="interp38" emma:lang="en-US" emma:confidence="0">
                  <emma:literal>B</emma:literal>
                </emma:interpretation>
                <emma:interpretation id="interp39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34751.9877">-236 7019 8256,'-30'0'4386,"-5"1"258,35-1-516,0 0-1419,-24 8-903,33 4-516,-9-12-387,39 9-129,-6-9-129,16 7 0,1-7 0,16 4-258,0-4 0,7 0-129,-4 0-129,-1 0-129,-4 0-129,-13-2-129,-3 2-258,-17 0-387,2 12-1935,-33-12-2064,4 18 129,-4-18-387,-36 21 129</inkml:trace>
          <inkml:trace contextRef="#ctx0" brushRef="#br1" timeOffset="35012.0025">-277 7261 9675,'0'0'4773,"0"23"-258,20-16-129,9-5-2193,29 12-645,-10-12-387,20 6-387,-6-6-258,11 0-129,-7-2 0,-2 0-129,-4-9-387,-6-2 258,-6-3-387,-11-5-129,-1 3-645,-24-15-1806,-1 1-1806,-8 0 0,-6-6-129,-15 1-516</inkml:trace>
          <inkml:trace contextRef="#ctx0" brushRef="#br1" timeOffset="35216.0142">309 6946 4257,'-32'-22'4257,"12"15"129,20 7 258,9 15-903,-9-15-1290,48 28-258,-21-19-387,21 18-516,-11-11-387,9 12-129,-8-7-129,-1 10-258,-12-1-129,-9 5-258,-14 8 0,-9 0-516,-11 14-1032,-12-6-3096,-11-1-258,-6 2-129,3-8-129</inkml:trace>
        </inkml:traceGroup>
        <inkml:traceGroup>
          <inkml:annotationXML>
            <emma:emma xmlns:emma="http://www.w3.org/2003/04/emma" version="1.0">
              <emma:interpretation id="{9D614381-28E3-4E39-847A-C81E37E624D1}" emma:medium="tactile" emma:mode="ink">
                <msink:context xmlns:msink="http://schemas.microsoft.com/ink/2010/main" type="inkWord" rotatedBoundingBox="3056,7330 5837,7141 5949,8787 3168,8976"/>
              </emma:interpretation>
              <emma:one-of disjunction-type="recognition" id="oneOf8">
                <emma:interpretation id="interp40" emma:lang="en-US" emma:confidence="0">
                  <emma:literal>At=</emma:literal>
                </emma:interpretation>
                <emma:interpretation id="interp41" emma:lang="en-US" emma:confidence="0">
                  <emma:literal>Af=</emma:literal>
                </emma:interpretation>
                <emma:interpretation id="interp42" emma:lang="en-US" emma:confidence="0">
                  <emma:literal>AFC</emma:literal>
                </emma:interpretation>
                <emma:interpretation id="interp43" emma:lang="en-US" emma:confidence="0">
                  <emma:literal>At.</emma:literal>
                </emma:interpretation>
                <emma:interpretation id="interp44" emma:lang="en-US" emma:confidence="0">
                  <emma:literal>AFP</emma:literal>
                </emma:interpretation>
              </emma:one-of>
            </emma:emma>
          </inkml:annotationXML>
          <inkml:trace contextRef="#ctx0" brushRef="#br1" timeOffset="35892.0529">1522 6839 13287,'18'7'4644,"-18"25"-258,0 4 129,-11 6-3741,7 17-129,-10-2 0,2 9-258,-6-4 0,0 0-258,-1-5 258,-1-2-387,0-8 258,1-7-129,-1-9 0,6-6 0,14-25 0,-23 17 129,23-17-129,-12-14 129,8-13-129,4-10 129,2-9-387,14-13 258,3-10-258,6-8 129,2-6-129,3-3 129,2 1 0,-3 5 0,-1 2 258,-3 10-129,-5 11 129,-4 15-129,-6 10 0,1 10 1,-11 22-130,21 0 0,-12 13 0,2 21 0,-1 8 0,6 8 0,2 7 0,2 9 0,-2 3 0,1 0 0,-3-1 0,0 0 0,-3-3 0,1-1 0,-5-3 0,0-6 0,-4-7 0,-1-7 0,1-6 0,-3-10 0,-1-3 0,-1-22 0,0 21 0,-16-21-130,16 0-4127,-21-7-774,-2-7-258,-5-4-129,-4-5 0</inkml:trace>
          <inkml:trace contextRef="#ctx0" brushRef="#br1" timeOffset="36045.0614">1486 7301 9288,'-21'-24'4515,"21"24"0,32-13-387,-2 13-903,9-3-2580,16 1-903,18-4-2967,0 6-774,-3-3-387,4 3-387,-13-4-129</inkml:trace>
          <inkml:trace contextRef="#ctx0" brushRef="#br1" timeOffset="36500.0876">2297 7275 14835,'43'0'4902,"-20"0"129,2 0-516,12 0-3354,-10-9-516,9 0-129,-6-7-129,2-4-258,-2-6 0,-1-8-129,-4-5-129,-8-7-129,-2 1 129,-7-5-129,0 8 0,-8 1 0,0 7 0,0 6 0,0 12 0,0 16 129,0 0 129,-11 14 0,6 14 129,3 15 129,-5 5 129,5 18 129,-2 1 129,4 15 0,0 0-515,0 9-130,0-1 0,6 12 0,-5-5 0,1 1 0,-2-5 0,-5-10 0,-6-8 0,-3-13 0,-2-10 0,-4-20 0,1-7 0,-8-20 0,9 2-904,-17-19-2450,8-6-1677,-1-12 0,-1-8-129,3-8-129</inkml:trace>
          <inkml:trace contextRef="#ctx0" brushRef="#br1" timeOffset="36688.0983">2251 7533 10320,'18'-50'4902,"0"30"-258,12 6 129,6 9-1548,1-10-1935,20 10-516,-4-4-129,13 6-516,3-1-129,-1 1-645,19 3-2193,-9 3-1806,-5-3-129,0 0-258,-11 0 0</inkml:trace>
          <inkml:trace contextRef="#ctx0" brushRef="#br1" timeOffset="36869.1088">3509 7383 14448,'66'0'4902,"-26"-2"-516,10 1 129,7 1-3870,-5 0-516,-2-6-774,7 6-2451,-17 2-1419,-11-2-129,-11 4-129,-18-4-516</inkml:trace>
          <inkml:trace contextRef="#ctx0" brushRef="#br1" timeOffset="37048.119">3637 7533 12642,'-9'25'4773,"39"1"-258,-3-17 0,10-9-2838,9 14-1032,-1-7-387,6-1-516,14 4-2193,-10-8-1935,-9-2-129,2 0-387,-12-7-129</inkml:trace>
        </inkml:traceGroup>
        <inkml:traceGroup>
          <inkml:annotationXML>
            <emma:emma xmlns:emma="http://www.w3.org/2003/04/emma" version="1.0">
              <emma:interpretation id="{B9657B2F-954E-4351-A03B-763C4FDCEBE9}" emma:medium="tactile" emma:mode="ink">
                <msink:context xmlns:msink="http://schemas.microsoft.com/ink/2010/main" type="inkWord" rotatedBoundingBox="7352,6965 9361,6828 9436,7931 7427,8068"/>
              </emma:interpretation>
              <emma:one-of disjunction-type="recognition" id="oneOf9">
                <emma:interpretation id="interp45" emma:lang="en-US" emma:confidence="0">
                  <emma:literal>Evo</emma:literal>
                </emma:interpretation>
                <emma:interpretation id="interp46" emma:lang="en-US" emma:confidence="0">
                  <emma:literal>Ago</emma:literal>
                </emma:interpretation>
                <emma:interpretation id="interp47" emma:lang="en-US" emma:confidence="0">
                  <emma:literal>EVo</emma:literal>
                </emma:interpretation>
                <emma:interpretation id="interp48" emma:lang="en-US" emma:confidence="0">
                  <emma:literal>Auto</emma:literal>
                </emma:interpretation>
                <emma:interpretation id="interp49" emma:lang="en-US" emma:confidence="0">
                  <emma:literal>Ergo</emma:literal>
                </emma:interpretation>
              </emma:one-of>
            </emma:emma>
          </inkml:annotationXML>
          <inkml:trace contextRef="#ctx0" brushRef="#br1" timeOffset="38656.2109">5631 7209 7224,'0'0'4515,"0"0"-129,-18-4-387,18 4-1548,0 0-387,0 0-645,0 0-258,0 0-258,12-3-258,6-1 0,18 4-129,7 0-129,17 0 129,8 0-129,17 0-129,6 0 0,8 0-129,-3 0 0,0 0 0,-10 0-129,-10 0 129,-12 0-129,-12 0 0,-15 0 0,-14 0-258,-5 4-129,-18-4-258,0 0-516,0 0-3483,-7 18-258,-9-15-258,16-3-129</inkml:trace>
          <inkml:trace contextRef="#ctx0" brushRef="#br1" timeOffset="41164.3544">6188 6359 13803,'5'-32'4644,"-5"32"0,0 0-258,0 0-3741,-9 20-258,-2 6-129,1 13 0,-6 6-129,1 10 0,-4 2 0,1 3 0,-1-1-129,1-6 129,0-8-129,5-6 129,1-11-129,3-8 129,9-20 0,0 0 0,-16 0 0,16-14 0,0-20 0,2-9-129,9-10 129,3-11-258,5-6 258,6-2-129,4 0 129,3 5 0,-2 5 0,-2 14 129,-3 7-258,-2 14 258,-6 7-129,-17 20 0,23-5 0,-23 5-129,23 29 129,-9-1-129,2 4 129,5 9 0,2 5 0,4 4 0,0 2 1,3 4-130,-3 0 0,-1 0 0,-1 1 0,-3-5 0,-1 0 0,-9-12-130,4 0-386,-12-17-129,5 7-516,-20-18-3612,11-12-258,-28 11-129,5-11-258</inkml:trace>
          <inkml:trace contextRef="#ctx0" brushRef="#br1" timeOffset="41414.3687">6102 6873 10449,'-19'-9'4644,"19"9"0,10-2-258,6 8-2193,2-5-1290,16 14-258,1-8-129,15 3-258,7-1-129,5-3-258,8-3 0,-4-3-258,5 0-516,-16-23-1935,0 2-1548,-7-4-387,-14-13 0,-7 3-258</inkml:trace>
          <inkml:trace contextRef="#ctx0" brushRef="#br1" timeOffset="40489.3158">6725 7175 2193,'0'-18'3999,"0"18"258,12-3 0,-12 3-1419,43 0-387,-22 0-258,26 7-387,-12-5-387,24 8-387,-9-6-258,15 5-258,-4-6-129,6 3-129,-4-4 0,-3-1-129,1-1-129,-8 0-129,-1 2-129,-15-2-516,7 0-2064,-20 0-1806,-24 0 258,0 0-645,-2-11-129</inkml:trace>
          <inkml:trace contextRef="#ctx0" brushRef="#br1" timeOffset="41744.3876">6764 6423 12126,'-13'-46'4644,"13"46"-129,0 0 129,0 0-3096,16 2-516,-5 21-258,12 12-129,-3 4 0,7 13-129,-4-1-129,5 6 0,-5 0-129,-1-2 0,-5-8-129,1-5 0,-4-11-129,1-12 130,-15-19-130,28 2 0,-14-13 0,4-21 0,-2-12 0,4-10 0,-3-6 0,-1-4 0,-1 0 0,-6 3 0,-1 8 0,-4 7 0,3 19-904,-7-1-902,0 28-3096,13-4-258,-5 15 0,0 12-258</inkml:trace>
          <inkml:trace contextRef="#ctx0" brushRef="#br1" timeOffset="42064.4059">7486 6731 11223,'23'5'4515,"-23"-5"-129,0 0-129,-21 20-2838,14 6-645,-11-8-129,9 12-258,-3-3 0,6 5 0,1-7-129,5 3 129,2-8 0,12 1 0,-14-21 0,36 23 129,-20-21-129,8 0 129,-4-4-129,3-9 0,-7-8 1,0-6-388,-7-5 0,-9-6 0,0 1 0,-14-8-517,-2 16-515,-25-3-3483,9 9-516,-9 5 0,0 14-387</inkml:trace>
        </inkml:traceGroup>
      </inkml:traceGroup>
    </inkml:traceGroup>
    <inkml:traceGroup>
      <inkml:annotationXML>
        <emma:emma xmlns:emma="http://www.w3.org/2003/04/emma" version="1.0">
          <emma:interpretation id="{1A744CFF-1D15-4A82-AC4C-8CB9D532D02B}" emma:medium="tactile" emma:mode="ink">
            <msink:context xmlns:msink="http://schemas.microsoft.com/ink/2010/main" type="paragraph" rotatedBoundingBox="7740,8227 16147,6963 16321,8122 7914,938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C411547-08F5-45E8-AB6F-DA1D6AF803FC}" emma:medium="tactile" emma:mode="ink">
              <msink:context xmlns:msink="http://schemas.microsoft.com/ink/2010/main" type="line" rotatedBoundingBox="7740,8227 16147,6963 16321,8122 7914,9385"/>
            </emma:interpretation>
          </emma:emma>
        </inkml:annotationXML>
        <inkml:traceGroup>
          <inkml:annotationXML>
            <emma:emma xmlns:emma="http://www.w3.org/2003/04/emma" version="1.0">
              <emma:interpretation id="{AE8098F9-F996-45E6-99AA-0410D7D92BFD}" emma:medium="tactile" emma:mode="ink">
                <msink:context xmlns:msink="http://schemas.microsoft.com/ink/2010/main" type="inkWord" rotatedBoundingBox="7740,8227 9632,7942 9800,9060 7908,9344"/>
              </emma:interpretation>
              <emma:one-of disjunction-type="recognition" id="oneOf10">
                <emma:interpretation id="interp50" emma:lang="en-US" emma:confidence="0">
                  <emma:literal>AVs</emma:literal>
                </emma:interpretation>
                <emma:interpretation id="interp51" emma:lang="en-US" emma:confidence="0">
                  <emma:literal>Av.</emma:literal>
                </emma:interpretation>
                <emma:interpretation id="interp52" emma:lang="en-US" emma:confidence="0">
                  <emma:literal>Aus</emma:literal>
                </emma:interpretation>
                <emma:interpretation id="interp53" emma:lang="en-US" emma:confidence="0">
                  <emma:literal>AV.</emma:literal>
                </emma:interpretation>
                <emma:interpretation id="interp54" emma:lang="en-US" emma:confidence="0">
                  <emma:literal>Avis</emma:literal>
                </emma:interpretation>
              </emma:one-of>
            </emma:emma>
          </inkml:annotationXML>
          <inkml:trace contextRef="#ctx0" brushRef="#br1" timeOffset="44312.5345">6065 8223 9933,'-21'0'4515,"21"0"0,0 0-258,23-4-2193,3-1-1161,21 5 0,6-6-387,22 6 0,3-3-258,9 1-129,2 0-258,-2-5-258,2 4-387,-18-15-1548,-7 2-1935,-10 0-258,-17-9-258,-7 0-258</inkml:trace>
          <inkml:trace contextRef="#ctx0" brushRef="#br1" timeOffset="44063.5202">6248 7481 10836,'7'-23'4386,"6"7"0,-13 16-258,12 11-2451,-15 6-903,-3 15-129,-6 8-258,3 11 0,-7 11-129,3 9 0,-3 1-129,2 0 0,-4-6 0,4-2-129,-2-12 0,4-8 129,1-13-129,2-10 0,9-21 129,0 0-129,0 0 0,0 0 0,-12-30 129,12-9-129,7-9 0,5-15 0,6-6 0,7-6-129,5-1 258,2 5-129,6 1 129,-3 13 0,-3 9 0,-3 16 129,-8 7-129,-3 15 129,-18 10 0,23 0 0,-23 0-129,16 32 129,-11-7-129,4 10 129,0 4 0,5 9 0,-3 2-129,1 7 129,-3 0-129,5 3 0,-3 1 0,3 1 0,-1-3-129,-1-2 130,-1-6-260,1-8 130,1-4-258,-6-12 0,4-4-258,-11-23-258,14 32-774,-14-32-3354,0 0 258,-18 0-387,2-2-129</inkml:trace>
          <inkml:trace contextRef="#ctx0" brushRef="#br1" timeOffset="44663.5546">6961 7680 11868,'-7'-53'4644,"7"53"-387,2-16 258,10 27-2838,-12-11-645,16 48-258,-7-13-258,7 17 129,-5 1-129,3 13 0,-5-2-129,4 3 0,-4-6-258,1-1 129,-3-12-129,2-7 0,-3-9 129,1-12-128,-7-20-130,17 0 0,-6-16 0,5-20 0,-2-17 0,8-15 0,-3-12 0,4-5 0,-1-2 0,-4 5 0,-2 9 0,-8 9 0,3 20 0,-11 8-130,0 36-1160,0 0-3354,0 0-645,9 20 387,5 12-645</inkml:trace>
          <inkml:trace contextRef="#ctx0" brushRef="#br1" timeOffset="45091.579">7819 7975 13674,'0'0'4644,"0"0"-516,-9 0 258,-14 8-3999,0 8-129,-2-2-129,0 5-129,2-3 0,3-1 0,20-15 0,-19 24 0,19-24 129,5 20 0,13-15 0,7 6 129,1-4 0,10 7 0,-1 1 0,5 4 0,-7-1-129,1 3 0,-5-1 0,-5-1 0,-6-3 0,-4 2 129,-14-18 0,0 25 0,-8-16-129,-16-2 129,-9-3 0,-8-1-129,-9-3-129,-7 0-129,0-2-129,-2-8-129,10 4-387,-7-11-1290,16 8-2451,8 2-387,7 1 129,9 4-129</inkml:trace>
        </inkml:traceGroup>
        <inkml:traceGroup>
          <inkml:annotationXML>
            <emma:emma xmlns:emma="http://www.w3.org/2003/04/emma" version="1.0">
              <emma:interpretation id="{41195653-7731-47C4-9715-03F4E6657907}" emma:medium="tactile" emma:mode="ink">
                <msink:context xmlns:msink="http://schemas.microsoft.com/ink/2010/main" type="inkWord" rotatedBoundingBox="10479,8228 11147,8127 11192,8426 10524,8526"/>
              </emma:interpretation>
              <emma:one-of disjunction-type="recognition" id="oneOf11">
                <emma:interpretation id="interp55" emma:lang="en-US" emma:confidence="1">
                  <emma:literal>=</emma:literal>
                </emma:interpretation>
                <emma:interpretation id="interp56" emma:lang="en-US" emma:confidence="0">
                  <emma:literal>I</emma:literal>
                </emma:interpretation>
                <emma:interpretation id="interp57" emma:lang="en-US" emma:confidence="0">
                  <emma:literal>-A</emma:literal>
                </emma:interpretation>
                <emma:interpretation id="interp58" emma:lang="en-US" emma:confidence="0">
                  <emma:literal>-I</emma:literal>
                </emma:interpretation>
                <emma:interpretation id="interp59" emma:lang="en-US" emma:confidence="0">
                  <emma:literal>-a</emma:literal>
                </emma:interpretation>
              </emma:one-of>
            </emma:emma>
          </inkml:annotationXML>
          <inkml:trace contextRef="#ctx0" brushRef="#br1" timeOffset="45425.5982">8676 7510 14448,'43'-22'4902,"-8"15"-129,10 5-129,3-10-3096,7 12-903,-7 0-129,7 2-258,-10 3-258,-8-3-258,-3 7-258,-16-9-903,3 3-3225,-21-3 0,0 18-387,0-18-258</inkml:trace>
          <inkml:trace contextRef="#ctx0" brushRef="#br1" timeOffset="45620.6092">8754 7671 12771,'-17'4'4902,"17"-4"-258,23 9 0,25 1-2838,-13-10-774,24 8-258,-4-7-516,11 1-129,0 7-645,-8-9-1161,7-2-2838,-7-1-129,-1-8-258,2 2-387</inkml:trace>
        </inkml:traceGroup>
        <inkml:traceGroup>
          <inkml:annotationXML>
            <emma:emma xmlns:emma="http://www.w3.org/2003/04/emma" version="1.0">
              <emma:interpretation id="{44F564F9-5828-4136-A3D9-F4EE2B1A6B34}" emma:medium="tactile" emma:mode="ink">
                <msink:context xmlns:msink="http://schemas.microsoft.com/ink/2010/main" type="inkWord" rotatedBoundingBox="12417,7557 16152,6995 16321,8122 12586,8683"/>
              </emma:interpretation>
              <emma:one-of disjunction-type="recognition" id="oneOf12">
                <emma:interpretation id="interp60" emma:lang="en-US" emma:confidence="0">
                  <emma:literal>IA</emma:literal>
                </emma:interpretation>
                <emma:interpretation id="interp61" emma:lang="en-US" emma:confidence="0">
                  <emma:literal>It</emma:literal>
                </emma:interpretation>
                <emma:interpretation id="interp62" emma:lang="en-US" emma:confidence="0">
                  <emma:literal>=A</emma:literal>
                </emma:interpretation>
                <emma:interpretation id="interp63" emma:lang="en-US" emma:confidence="0">
                  <emma:literal>Its</emma:literal>
                </emma:interpretation>
                <emma:interpretation id="interp64" emma:lang="en-US" emma:confidence="0">
                  <emma:literal>Int</emma:literal>
                </emma:interpretation>
              </emma:one-of>
            </emma:emma>
          </inkml:annotationXML>
          <inkml:trace contextRef="#ctx0" brushRef="#br1" timeOffset="46692.6706">11175 7054 12255,'0'0'4644,"0"0"-516,0 0 387,-16-19-3096,31 19-387,1 0-258,21 0 0,4-2-129,23 2-129,5-7 0,18 3-129,4-3 0,9 2-129,-2-2-129,1 3 0,-12 1 0,-7 1 1,-10 0-130,-15 2 0,-11 0-130,-13 0-128,-5 7-258,-26-7-258,27 18-774,-27-18-3096,0 0-129,9 21-258,-9-21 129</inkml:trace>
          <inkml:trace contextRef="#ctx0" brushRef="#br1" timeOffset="47348.7082">13034 6668 12255,'18'-32'4644,"-18"32"-387,0 0 387,0 0-2580,0 9-1290,-9 13-258,2 13 129,-7 1-258,3 12 129,-7 0-258,2 5 0,-2-1-129,1-3 0,-1-4 0,4-8-129,-1-5 129,5-7-129,-1-5 129,11-20 0,-11 18 0,11-18 0,0 0 0,0-22 0,0-1-129,4-9 0,5-11 0,3-8 0,6-11 0,2-8-129,6-1 129,-1-2 0,4 6 0,-4 4 0,-1 12 129,-4 10-129,-4 11 0,-5 12 0,-11 18 129,0 0-129,0 0 130,17 0-130,-15 9 0,4 12 0,-1 8 0,6 8 0,-2 6 0,5 8 0,-2 1 0,2 6 0,1 1 0,1 0 0,-2-2 0,0-4 0,-1-3 0,1-6 0,-2-5 0,1-7 0,-3-5 0,-3-7 0,2-4 0,-9-16 0,11 17 0,-11-17 0,0 0-517,-9 0-2579,9 0-1677,-27-19-258,10 3 0,-10-5-258</inkml:trace>
          <inkml:trace contextRef="#ctx0" brushRef="#br1" timeOffset="47536.7189">12970 6956 11739,'-18'-8'4386,"18"8"129,13 0-129,13 5-2709,-1-5-774,18 7-129,7-5-387,10-2-645,13 7-1419,-3-5-2709,-5-2 129,-2 0-387,-15 0-129</inkml:trace>
          <inkml:trace contextRef="#ctx0" brushRef="#br1" timeOffset="48060.7489">10784 7474 11739,'-61'-9'4386,"45"2"-258,16 7-387,0 0-2322,0 0-516,0 0-258,0 0 0,0 0-129,0 0 129,13-9-129,14 5 0,30 4 129,19-5-129,31 3-129,21-3 129,28 3-258,24 0 0,26-1-129,15-1 0,3 3 1,4-1-130,17 2 0,4-6 0,2 1 0,-7-2 0,-13 2 0,-12-1 0,-16 1 0,-24 1 0,-42-1 0,-28 5-130,-40-3-515,-21 6-774,-48-3-3096,-27 14-516,-30-5 387,-21 4-774</inkml:trace>
        </inkml:traceGroup>
      </inkml:traceGroup>
    </inkml:traceGroup>
    <inkml:traceGroup>
      <inkml:annotationXML>
        <emma:emma xmlns:emma="http://www.w3.org/2003/04/emma" version="1.0">
          <emma:interpretation id="{709B0B69-7BB5-4E2F-8C84-CD2F275B204A}" emma:medium="tactile" emma:mode="ink">
            <msink:context xmlns:msink="http://schemas.microsoft.com/ink/2010/main" type="paragraph" rotatedBoundingBox="13024,8406 16598,8509 16550,10163 12976,1006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D621988-E815-48FD-ADF9-444265B64B28}" emma:medium="tactile" emma:mode="ink">
              <msink:context xmlns:msink="http://schemas.microsoft.com/ink/2010/main" type="line" rotatedBoundingBox="13024,8406 16598,8509 16550,10163 12976,10060"/>
            </emma:interpretation>
          </emma:emma>
        </inkml:annotationXML>
        <inkml:traceGroup>
          <inkml:annotationXML>
            <emma:emma xmlns:emma="http://www.w3.org/2003/04/emma" version="1.0">
              <emma:interpretation id="{630C338D-11F5-48DC-8741-E6BA27CC429F}" emma:medium="tactile" emma:mode="ink">
                <msink:context xmlns:msink="http://schemas.microsoft.com/ink/2010/main" type="inkWord" rotatedBoundingBox="13017,8649 14488,8692 14467,9395 12997,9352"/>
              </emma:interpretation>
              <emma:one-of disjunction-type="recognition" id="oneOf13">
                <emma:interpretation id="interp65" emma:lang="en-US" emma:confidence="0">
                  <emma:literal>+</emma:literal>
                </emma:interpretation>
                <emma:interpretation id="interp66" emma:lang="en-US" emma:confidence="0">
                  <emma:literal>=</emma:literal>
                </emma:interpretation>
                <emma:interpretation id="interp67" emma:lang="en-US" emma:confidence="0">
                  <emma:literal>-</emma:literal>
                </emma:interpretation>
                <emma:interpretation id="interp68" emma:lang="en-US" emma:confidence="0">
                  <emma:literal>t</emma:literal>
                </emma:interpretation>
                <emma:interpretation id="interp69" emma:lang="en-US" emma:confidence="0">
                  <emma:literal>[</emma:literal>
                </emma:interpretation>
              </emma:one-of>
            </emma:emma>
          </inkml:annotationXML>
          <inkml:trace contextRef="#ctx0" brushRef="#br1" timeOffset="48863.7946">11223 7935 7353,'0'0'4386,"-3"-20"-258,3 20 0,0 0-1290,0 0-903,0 0-516,-9 9-387,11 16-129,-2-6-129,7 20 0,-7-3-258,9 16 129,-9-3-129,3 8-129,-3 0 129,0-2-387,0-3 259,0-6-388,0-3 0,-2-8 0,2-3 0,0-7 0,0-2 0,0-7 0,2 0-259,-2-16-386,4 18-258,-4-18-774,0 0-2967,0 0 0,9-9-258,-9 9 0</inkml:trace>
          <inkml:trace contextRef="#ctx0" brushRef="#br1" timeOffset="49127.8099">11568 8317 12513,'56'-16'4902,"-32"14"-516,7 2 258,-3-9-2709,26 9-774,1 0-258,21 0-258,4 0-258,9 0-129,2 0-258,0-2-258,1 2-129,-17-5-774,5 5-1548,-21 0-2064,-11 0 129,-6-4-387,-8-4 129</inkml:trace>
        </inkml:traceGroup>
        <inkml:traceGroup>
          <inkml:annotationXML>
            <emma:emma xmlns:emma="http://www.w3.org/2003/04/emma" version="1.0">
              <emma:interpretation id="{F49ACBD7-1BF3-4FCA-BA12-3C408133F3C2}" emma:medium="tactile" emma:mode="ink">
                <msink:context xmlns:msink="http://schemas.microsoft.com/ink/2010/main" type="inkWord" rotatedBoundingBox="14859,8459 16598,8509 16550,10163 14811,10113"/>
              </emma:interpretation>
              <emma:one-of disjunction-type="recognition" id="oneOf14">
                <emma:interpretation id="interp70" emma:lang="en-US" emma:confidence="1">
                  <emma:literal>AB</emma:literal>
                </emma:interpretation>
                <emma:interpretation id="interp71" emma:lang="en-US" emma:confidence="0">
                  <emma:literal>As</emma:literal>
                </emma:interpretation>
                <emma:interpretation id="interp72" emma:lang="en-US" emma:confidence="0">
                  <emma:literal>Ass</emma:literal>
                </emma:interpretation>
                <emma:interpretation id="interp73" emma:lang="en-US" emma:confidence="0">
                  <emma:literal>ABB</emma:literal>
                </emma:interpretation>
                <emma:interpretation id="interp74" emma:lang="en-US" emma:confidence="0">
                  <emma:literal>Asp</emma:literal>
                </emma:interpretation>
              </emma:one-of>
            </emma:emma>
          </inkml:annotationXML>
          <inkml:trace contextRef="#ctx0" brushRef="#br1" timeOffset="49751.8456">13128 7986 15093,'25'-9'4773,"-25"9"-258,7 9 0,-1 21-3612,-6-3-258,0 17 0,-7 1-129,1 10 0,-6-3-129,-1 3-128,-3-2-259,0-3 0,0-6 0,2-6 0,2-10 0,1-5 0,11-23 0,-12 20 0,12-20 0,0-18 0,0-9 0,3-8 0,8-10 0,1-10 0,6-5 0,3-6 0,2-2 0,2 1 0,0 1 0,2 9 0,-2 6 0,-4 13 0,-1 4 0,-4 15 0,-16 19 0,21-18 0,-21 18 0,18 0 0,-18 0 0,19 30 0,-8-5 0,3 4 0,1 6 0,2 10 0,-1 3 0,2 5 0,-2 2 0,2 4 0,-2-2 0,0 1 0,0-4 0,-4-1 0,3-7 0,-6-5 0,0-5 0,-4-10 0,2-4 0,-7-22 0,5 26 0,-5-26 0,0 0 0,0 0 0,0 0 0,-30-8-3742,30 8-1289,-36-31 0,13 12-387,-3-6 0</inkml:trace>
          <inkml:trace contextRef="#ctx0" brushRef="#br1" timeOffset="49932.856">13082 8331 12642,'-35'-19'4644,"35"19"-516,0 0 387,12-22-2580,16 22-1419,10 0-129,10 0-387,12 0-258,-1 0-1290,12 0-2580,4 0-258,-2 0 129,3 4-645</inkml:trace>
          <inkml:trace contextRef="#ctx0" brushRef="#br1" timeOffset="50747.9026">13979 9371 10965,'3'16'4644,"8"4"0,-11-20 0,0 0-1935,0 0-1161,0-11-387,-5-12-258,5 4-129,-8-17-129,7-5-515,-5-18-130,6-8 0,0-19 0,6-10 0,4-12 0,10-11 0,3-9 0,7-6 0,4 1 0,7 3 0,3 11 0,1 16 0,1 14 0,-3 20 0,0 21 0,-4 25 0,-2 21 0,-5 14 0,-4 24 0,-4 6 0,-7 10 0,-6 5 0,-6 3 0,-5-3 0,-10-3 0,-12-10 0,1-7 0,-2-8 0,2-6 0,1-7 0,4-9 0,16-7 0,0 0 0,0 0 0,16-18 0,11 4 0,5 2 0,3-3 0,6 5 0,0 4 0,0 6 0,-4 0 0,-3 11 0,-7 9 0,-9 3 0,-9 7 0,-9 2 0,-8 2 0,-18-2 0,-12 0 0,-15-5 0,-11-6 0,-9-3 0,-5-9 0,0-6 0,-3-3 0,5-2 0,3-10 0,14 1 0,6-8 0,21 15-2839,0-10-1934,11 3-258,5 1-129,16 10-129</inkml:trace>
        </inkml:traceGroup>
      </inkml:traceGroup>
    </inkml:traceGroup>
    <inkml:traceGroup>
      <inkml:annotationXML>
        <emma:emma xmlns:emma="http://www.w3.org/2003/04/emma" version="1.0">
          <emma:interpretation id="{0201AD8E-9AE1-4C9D-9E04-83186401CC89}" emma:medium="tactile" emma:mode="ink">
            <msink:context xmlns:msink="http://schemas.microsoft.com/ink/2010/main" type="paragraph" rotatedBoundingBox="6434,11123 10127,11428 10022,12693 6329,123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AC68753-4F26-43B9-B6BF-A8306B53DD71}" emma:medium="tactile" emma:mode="ink">
              <msink:context xmlns:msink="http://schemas.microsoft.com/ink/2010/main" type="line" rotatedBoundingBox="6434,11123 10127,11428 10022,12693 6329,12388"/>
            </emma:interpretation>
          </emma:emma>
        </inkml:annotationXML>
        <inkml:traceGroup>
          <inkml:annotationXML>
            <emma:emma xmlns:emma="http://www.w3.org/2003/04/emma" version="1.0">
              <emma:interpretation id="{94563141-56E1-4844-9D50-EF86AFBCF827}" emma:medium="tactile" emma:mode="ink">
                <msink:context xmlns:msink="http://schemas.microsoft.com/ink/2010/main" type="inkWord" rotatedBoundingBox="6434,11123 10127,11428 10022,12693 6329,12388"/>
              </emma:interpretation>
              <emma:one-of disjunction-type="recognition" id="oneOf15">
                <emma:interpretation id="interp75" emma:lang="en-US" emma:confidence="0">
                  <emma:literal>slope=-A</emma:literal>
                </emma:interpretation>
                <emma:interpretation id="interp76" emma:lang="en-US" emma:confidence="0">
                  <emma:literal>s\ope=-A</emma:literal>
                </emma:interpretation>
                <emma:interpretation id="interp77" emma:lang="en-US" emma:confidence="0">
                  <emma:literal>S\ope=-A</emma:literal>
                </emma:interpretation>
                <emma:interpretation id="interp78" emma:lang="en-US" emma:confidence="0">
                  <emma:literal>Slope=-A</emma:literal>
                </emma:interpretation>
                <emma:interpretation id="interp79" emma:lang="en-US" emma:confidence="0">
                  <emma:literal>slope-of</emma:literal>
                </emma:interpretation>
              </emma:one-of>
            </emma:emma>
          </inkml:annotationXML>
          <inkml:trace contextRef="#ctx0" brushRef="#br2" timeOffset="137449.8615">4903 10684 8385,'-1'-29'3999,"-15"-5"129,16 34-258,-34-1-2322,0-1-645,5 5-129,-8 5-129,7 6-129,-4-2-129,11 3-258,0-5 129,23-10-129,-23 23 0,23-23 0,0 18 0,0-18 129,28 18 0,-1-4 129,3-9 0,13 10 129,-2-6-129,8 3 129,-6-1-258,2 3 129,-10-2-129,-1 6 0,-13 0-129,-6 7 0,-14 0 129,-2 5-129,-17 0 0,-5 2 0,-9 0 0,-4-3-129,-3-6 129,0-5-129,0-10 129,1-4-129,5-4 0,2-7-129,3-7 0,3-4 0,4 2-129,-1-4-129,22 20-129,-30-30-516,30 30-1548,0 0-2064,0 0 0,0 0-129,0 0-387</inkml:trace>
          <inkml:trace contextRef="#ctx0" brushRef="#br2" timeOffset="137835.8835">5072 10445 12513,'7'-19'4386,"-7"19"0,0 0 0,22 16-2967,-22 0-387,16 14-129,-7-1 0,10 13-387,-6 3-129,6 6-129,-5 3 0,4 4-258,-4 1 0,-3-2-258,0 9-258,-6-15 129,8 10-516,-13-24-645,21 13-1161,-12-18-2064,7-16 129,11-7-258,1-13-387</inkml:trace>
          <inkml:trace contextRef="#ctx0" brushRef="#br2" timeOffset="138159.9023">5569 10986 6966,'12'-53'4257,"-12"53"-129,-18-27 0,18 27-1290,-18 2-1419,1 7-258,8 12-645,-5 0 0,10 10 0,-3-1-129,7 4 129,0-1-129,11 1 0,-3-7 0,8 1 129,-1-8-129,6-2 0,-5-13 129,7 2-129,-7-10 129,4-6-129,-4-9 0,-2-5-129,-7-7 0,-2-1-129,-3-2-129,-2-3-258,-2 6 0,-10-4-387,8 13-387,-15-8-1548,19 29-2451,-16-23 258,16 23-387,0 0 129</inkml:trace>
          <inkml:trace contextRef="#ctx0" brushRef="#br2" timeOffset="138675.9318">5907 11048 3999,'5'-76'4257,"-5"51"0,0 25 258,27-11-1032,-27 11-903,44 0-645,-26 0-516,14 18-258,-13-6-387,6 6-129,-10-2-258,-3 4 0,-12-2-258,-2-1 0,-16 3-258,-10-6-129,-4 6-258,-13-13-774,12 14-1419,-8-8-1935,0-8 0,9 2-258,3-7-387</inkml:trace>
          <inkml:trace contextRef="#ctx0" brushRef="#br2" timeOffset="138451.919">5834 10977 14448,'19'0'4773,"-19"0"-129,13 32-129,-13-14-3612,0 23-129,0 2-129,0 13 0,-4 5-258,2 10 0,-5-2-258,0 3 129,2-3-258,-2-7 129,1-5-129,3-13-129,1-4-129,-3-16-129,5 0-516,0-24-516,0 0-774,0-9-1161,5-14-645,2-13-903,2-16 0,5-10-258,-7-18 516</inkml:trace>
          <inkml:trace contextRef="#ctx0" brushRef="#br2" timeOffset="139075.9545">6179 11157 12126,'80'0'4773,"-41"-7"-387,5 3 129,1 4-2967,-10-16-774,8 11-258,-9-11-258,0 3 0,-8-4-129,-3 1 129,-8-2-258,-6 2 129,-9 0-129,0 16 0,-11-23-129,-9 17 0,1 6 0,-10 0-129,3 6 129,-1 8 0,2 7 0,2 2 0,5 9 0,6-1 129,5 6 0,7-3 0,0 1 0,10-3 0,6-2 0,6-3-129,3-2-387,-8-13-903,15-3-2838,-3 2 0,-6-11-258,4 0-387</inkml:trace>
          <inkml:trace contextRef="#ctx0" brushRef="#br2" timeOffset="139264.9655">6780 11137 12384,'39'-12'4515,"-10"10"-387,-3-7 129,-1 4-3483,9 1-903,5 4-1677,-3 4-2193,-11-4-129,-2 0-258,-23 0-387</inkml:trace>
          <inkml:trace contextRef="#ctx0" brushRef="#br2" timeOffset="139467.9771">6928 11237 12900,'-2'18'4902,"11"-4"-516,-9-14 129,17 2-3354,5 8-258,-22-10-387,34 6-516,-15-3-258,-19-3-903,32-9-3225,-16 7 0,-16 2-387,30-14-258</inkml:trace>
          <inkml:trace contextRef="#ctx0" brushRef="#br2" timeOffset="139676.9889">7317 11155 13416,'48'-21'4515,"-23"19"-129,-4-3 0,-3-3-3354,12 8-645,-3 0-129,0 2-387,5 4-387,-7-6-774,14-6-2967,0 4 0,-2-8-387,10-1 129</inkml:trace>
          <inkml:trace contextRef="#ctx0" brushRef="#br2" timeOffset="140333.0264">7865 11310 11997,'0'-16'4644,"21"14"-387,8-5 258,5-7-2709,21 10-1161,0 0-903,2-1-3741,0-9-129,1 7-516,-11-11-258</inkml:trace>
          <inkml:trace contextRef="#ctx0" brushRef="#br2" timeOffset="140180.0178">8046 10917 11868,'0'0'4902,"0"0"-387,-7 10 258,-7 19-1935,-7-6-1935,8 14 0,-10 1-129,5 10-129,-1-2-258,3 4-128,0-2-259,3-7 0,3-6 0,4-6 0,1-8 0,5-21 0,0 0 0,0-9 0,5-23 0,8-9 0,8-7-130,2-11-257,6-5 258,1 0-258,2 0 258,-2 6 0,-1 6 129,-4 11 0,-6 7 129,-3 10 129,-5 6-129,-11 18 258,0 0-129,16 0-128,-14 16-130,-1 9 0,1 3 0,0 11 0,0 7 0,-1 11 0,-1 4 0,0 6 0,0 5 0,0-1 0,0 0 0,0-5 0,-1-8 0,-3-11 0,2-10 0,-1-14 0,3-3 0,0-20-130,0 0-1676,-20 1-3096,20-1-129,-25-26 0,9 3-129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35.6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2996A9F-FB4F-4625-BDAB-D6A357956DFE}" emma:medium="tactile" emma:mode="ink">
          <msink:context xmlns:msink="http://schemas.microsoft.com/ink/2010/main" type="inkDrawing" rotatedBoundingBox="1489,15398 10573,15458 10572,15582 1488,15521" shapeName="Other"/>
        </emma:interpretation>
      </emma:emma>
    </inkml:annotationXML>
    <inkml:trace contextRef="#ctx0" brushRef="#br0">61 97 3870,'-32'-32'3612,"14"6"-129,18 26-258,0 0-1419,0 0-774,-12-16-387,12 16-129,0 0 0,0 0 0,12-8-129,-12 8 129,25-3 0,-7-2-129,12 5 129,0-4 0,13 4-129,1 0 258,17 0-129,5 2 0,17 7 129,6-8-129,23 8-129,13-7 0,17 3-129,9-5 0,13 0-129,8 0 0,15 0-129,9-3 129,5-2 0,-2-3 0,4 5 129,9-4-129,6 5 0,1-2 0,-4 4 0,-5 0 0,-2 0 0,6 0 0,-1 2 0,-5 0 0,-7 2-129,-1-3 258,4 3-258,3-4 129,2 3 0,-9-1 0,-5 4-129,1 1 129,0-2 0,3 2-129,-5 0 129,-7 2-129,-4-2 129,-2 2-129,2-2 129,4-3-129,-2-1 129,-7-3-129,-4 2 0,-3-2-129,-7 0-258,1 0-387,-19-7-1290,-2 3-2193,-12 3-129,-13-6-129,-5-1-258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34.6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3F15C93-FC45-4C78-A703-71E123127FD6}" emma:medium="tactile" emma:mode="ink">
          <msink:context xmlns:msink="http://schemas.microsoft.com/ink/2010/main" type="inkDrawing" rotatedBoundingBox="5962,10423 6098,16812 5884,16817 5748,10427" semanticType="verticalRange" shapeName="Other">
            <msink:sourceLink direction="with" ref="{BE18CD54-9D21-4E15-9627-E041B4A48F61}"/>
          </msink:context>
        </emma:interpretation>
      </emma:emma>
    </inkml:annotationXML>
    <inkml:trace contextRef="#ctx0" brushRef="#br0">4-5 5676,'0'0'4128,"0"0"-129,16 5 0,-16-5-1806,2 20-645,7 1 129,-9-5-258,3 16-387,-3-3-258,9 12 0,-9-1-258,7 19 129,-7 0-129,8 10 0,-7-1-129,5 8 129,-6-1-129,1 7-258,-1-4 258,0 0-258,0-1 0,0 3 0,-1-2 0,1 8-129,0 3 129,5 5 129,-1 0-258,-1 4 258,1 0-129,1 1 0,-3 1 1,0-2-130,-2-2 0,1 2 0,1 1 0,3 10 0,1 5 0,3 3 0,-2 2 0,3 2 0,-1 2 0,-2 1 0,-3-1 0,-4 2 0,0 3 0,-2 5 0,-5 6 0,0 3 0,3 2 0,4 2 0,0 2 0,11-2 0,5 0 0,2-1 0,1 1 0,1-3 0,-4-5 0,-5 1 0,-4-4 0,-7-3 0,0-8 0,-18-4 0,-3-8 0,-8-9 0,4-5 0,-8-22-904,17 2-515,-16-33-2451,19-4-1161,8-20 0,5-21-387,-2 16-387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33.1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F68CF6-84DE-45F6-9F1F-69788069DD05}" emma:medium="tactile" emma:mode="ink">
          <msink:context xmlns:msink="http://schemas.microsoft.com/ink/2010/main" type="writingRegion" rotatedBoundingBox="10641,3688 24654,3176 24798,7110 10785,7622"/>
        </emma:interpretation>
      </emma:emma>
    </inkml:annotationXML>
    <inkml:traceGroup>
      <inkml:annotationXML>
        <emma:emma xmlns:emma="http://www.w3.org/2003/04/emma" version="1.0">
          <emma:interpretation id="{603B8D5B-4388-4318-88F3-A7AA04C5FD9E}" emma:medium="tactile" emma:mode="ink">
            <msink:context xmlns:msink="http://schemas.microsoft.com/ink/2010/main" type="paragraph" rotatedBoundingBox="10641,3688 24654,3176 24754,5909 10741,6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B52F6F-F7E9-47A3-8F4E-32C648E68AC9}" emma:medium="tactile" emma:mode="ink">
              <msink:context xmlns:msink="http://schemas.microsoft.com/ink/2010/main" type="line" rotatedBoundingBox="10641,3688 24654,3176 24754,5909 10741,6422"/>
            </emma:interpretation>
          </emma:emma>
        </inkml:annotationXML>
        <inkml:traceGroup>
          <inkml:annotationXML>
            <emma:emma xmlns:emma="http://www.w3.org/2003/04/emma" version="1.0">
              <emma:interpretation id="{DCA6AEF4-4888-4B42-9EB5-ECD5F7BB147D}" emma:medium="tactile" emma:mode="ink">
                <msink:context xmlns:msink="http://schemas.microsoft.com/ink/2010/main" type="inkWord" rotatedBoundingBox="10654,4047 13432,3945 13469,4956 10691,5057"/>
              </emma:interpretation>
              <emma:one-of disjunction-type="recognition" id="oneOf0">
                <emma:interpretation id="interp0" emma:lang="en-US" emma:confidence="0">
                  <emma:literal>Vour</emma:literal>
                </emma:interpretation>
                <emma:interpretation id="interp1" emma:lang="en-US" emma:confidence="0">
                  <emma:literal>route</emma:literal>
                </emma:interpretation>
                <emma:interpretation id="interp2" emma:lang="en-US" emma:confidence="0">
                  <emma:literal>Vout</emma:literal>
                </emma:interpretation>
                <emma:interpretation id="interp3" emma:lang="en-US" emma:confidence="0">
                  <emma:literal>Vont</emma:literal>
                </emma:interpretation>
                <emma:interpretation id="interp4" emma:lang="en-US" emma:confidence="0">
                  <emma:literal>Vons</emma:literal>
                </emma:interpretation>
              </emma:one-of>
            </emma:emma>
          </inkml:annotationXML>
          <inkml:trace contextRef="#ctx0" brushRef="#br0">426-1448 11739,'18'-28'4902,"-18"28"-387,25-25 129,-25 25-1935,32-4-1548,-32 4-129,32 23-516,-16 4 0,7 12-129,-3 6-129,6 8 0,-1 0-128,4 8-130,-4-6 0,1 0 0,-3-3 0,1-2 0,-3-9 0,-3-4 0,-4-9 0,-2-5 0,-12-23 0,15 20 0,-15-20 0,10-16 0,-4-12 0,1-8 0,-2-12 0,6-11 0,-1-12 0,3-11 0,-1-3 0,1-4 0,-3 4 0,1 3 0,-4 9 0,0 12 0,-1 17 0,-6 8 0,0 36 0,0-18-1807,0 18-3095,0 31-387,3 3-129,3 5-129</inkml:trace>
          <inkml:trace contextRef="#ctx0" brushRef="#br0" timeOffset="443.0254">1376-1154 12642,'-28'-7'4386,"-8"10"-258,36-3-258,-21 29-2838,3-13-129,13 9-258,-4-4 0,9 7-129,0-5 0,7 4-129,4-5 129,8 2 0,-5-6-129,9 0 129,-3-7 0,5-1 0,-7-8-386,7 0-130,-9-4 0,5-9 0,-9-8 0,1-1 0,-10-10 0,-1 2 0,-2-8 0,-10 2 0,-8 2 0,-5 0 0,1 9 0,-8-2 0,11 23-646,-14-3-4256,10 5-129,-2 9 0,8 7-258</inkml:trace>
          <inkml:trace contextRef="#ctx0" brushRef="#br0" timeOffset="955.0546">1698-1064 13416,'16'-1'4515,"-16"1"-387,0 0 387,14 17-3354,-14-17-387,2 25-129,-2-9-258,4 4-129,-1 0-258,1-1 0,-1 1 0,5-4 0,-3 0-129,-5-16 129,18 23-129,-18-23 129,19 14 0,-19-14 0,23 0 129,-23 0 258,27-12-129,-11-1 258,-5-8-129,8-1 129,-6-6-129,3 5 0,-2 0-128,-2 5-259,-1 0 0,-11 18 0,18-18 0,-18 18 0,0 0 0,21 13 0,-12 3 0,0 3 0,2 3 0,-1-3 0,5 6-517,-15-25-386,33 39-1548,-17-33-2193,4-6-129,1-6 0,4-15-387</inkml:trace>
          <inkml:trace contextRef="#ctx0" brushRef="#br0" timeOffset="1420.081">2381-1364 14964,'0'-45'4773,"0"45"129,0 0-258,7 11-3096,-7 5-516,15 14-258,-10 1-644,9 11-130,-5-1 0,3 7 0,-3 0 0,0 2 0,0 2 0,-4-6 0,1 7 0,-4-12 0,5 2 0,-7-13 0,5-3 0,-5-27 0,0 0-130,0 0-128,0 0 258,0-34 0,0 0 129,-12-1-129,-1-3 129,-1 6-129,-2 2 130,3 7-130,-1 1 0,14 22 0,-9-24 0,9 24 0,23-15 0,15 10 0,8-4 0,15 2 0,8-2 0,13-2 0,3-1 0,0 1 0,-3 1 0,-9-1 0,-12 4 0,-15-2 0,-3 9-388,-24 0-4385,-19 0-258,0 0 0,0 0-258</inkml:trace>
        </inkml:traceGroup>
        <inkml:traceGroup>
          <inkml:annotationXML>
            <emma:emma xmlns:emma="http://www.w3.org/2003/04/emma" version="1.0">
              <emma:interpretation id="{9668C433-29BF-40B7-A8C8-2AA6FD12E00F}" emma:medium="tactile" emma:mode="ink">
                <msink:context xmlns:msink="http://schemas.microsoft.com/ink/2010/main" type="inkWord" rotatedBoundingBox="14771,3537 16966,3457 17006,4540 14810,4620"/>
              </emma:interpretation>
              <emma:one-of disjunction-type="recognition" id="oneOf1">
                <emma:interpretation id="interp5" emma:lang="en-US" emma:confidence="0">
                  <emma:literal>Vont</emma:literal>
                </emma:interpretation>
                <emma:interpretation id="interp6" emma:lang="en-US" emma:confidence="0">
                  <emma:literal>Vout</emma:literal>
                </emma:interpretation>
                <emma:interpretation id="interp7" emma:lang="en-US" emma:confidence="0">
                  <emma:literal>Wont</emma:literal>
                </emma:interpretation>
                <emma:interpretation id="interp8" emma:lang="en-US" emma:confidence="0">
                  <emma:literal>rout</emma:literal>
                </emma:interpretation>
                <emma:interpretation id="interp9" emma:lang="en-US" emma:confidence="0">
                  <emma:literal>wont</emma:literal>
                </emma:interpretation>
              </emma:one-of>
            </emma:emma>
          </inkml:annotationXML>
          <inkml:trace contextRef="#ctx0" brushRef="#br0" timeOffset="5382.3079">4535-2168 10965,'2'-16'4644,"-2"16"-258,0 0 0,0 0-1677,25 5-1419,-25-5-387,28 46-258,-8-12-258,8 14 0,3 9 0,4 7-129,3 2-129,1 5 0,-2-3-129,0-2 129,-3-4-129,-3-9 129,-3-10-129,-5-9 129,-7-9 129,-2-8 129,-14-17-257,16 6-130,-16-6 0,11-29 0,-7-5 0,3-8 0,0-19 0,7-12 0,0-8 0,4-5 0,0 1 0,0 1 0,1 6 0,-1 12 0,-4 14 0,-1 15 0,-4 14 0,-8 3 0,-1 20-517,0 0-4385,6 16-258,-6 2 129,7 7-387</inkml:trace>
          <inkml:trace contextRef="#ctx0" brushRef="#br0" timeOffset="5870.3358">5480-1690 10320,'-18'-5'4257,"-10"16"-387,17 10 0,-2 9-2580,-1-7-774,9 13 0,0-6-129,5 6-129,0-2 0,5-1 129,4-6 129,10 3 0,-4-12 258,11 5 0,-8-14 129,9 4-129,-9-13 129,5 3-129,-7-8-129,1-4-386,-4-11-259,-2-1 0,-6-9 0,-3 1 0,-2-10 0,-2 0 0,-9-2 0,-3 0 0,-6 2 0,-1 2 0,0 6 0,-4 1 0,2 14 0,-6-3 0,11 19 0,-17 0-4000,15 10-1031,-3 8 0,7 11-387,2-1-129</inkml:trace>
          <inkml:trace contextRef="#ctx0" brushRef="#br0" timeOffset="6322.3616">5727-1608 10707,'16'5'4128,"-16"-5"129,13 32-516,-3-5-2580,-10-7-129,11 12-387,-6-9-387,4 2 0,-2-6-129,2-1 0,-9-18 0,23 21 129,-23-21 129,25 0 129,-25 0 129,32-8 0,-21-10 0,10 4 129,-7-10-129,8 7-129,-10-5 0,6 6 0,-7-1-386,-11 17-130,23-24 0,-23 24 0,19-3 0,-19 3 0,27 11 0,-13 5 0,4 3 0,-2 2 0,4 8-130,-6-8-386,9 13-516,-23-34-1806,18 29-1935,-18-29-258,28 14 129,-12-14-387</inkml:trace>
          <inkml:trace contextRef="#ctx0" brushRef="#br0" timeOffset="6758.3866">6417-1823 11610,'4'-85'5031,"-2"56"-258,-2 11 129,0 18-903,0 0-2838,5 29-258,-5 1-515,5 14-388,-5 6 0,7 11 0,-3 6 0,3 4 0,0 2 0,-2-9 0,6-1 0,-4-15 0,4-2 0,-6-16-388,6-3-515,-11-27 129,18 18 0,-18-18 0,12-13 129,-12-12 258,4 2 0,-4-7 129,0 0 387,-9 1 0,-4-3 258,3 7 129,-6 0 0,16 25 129,-23-30 0,23 30-129,-13-18 129,13 18-258,0 0 0,16-5-258,6 5 0,2 0-387,10 0-387,-4 0-516,20 0-3483,-11 0-258,2 2 0,2-2-387</inkml:trace>
        </inkml:traceGroup>
        <inkml:traceGroup>
          <inkml:annotationXML>
            <emma:emma xmlns:emma="http://www.w3.org/2003/04/emma" version="1.0">
              <emma:interpretation id="{D84DE917-8841-4AFD-AB25-5E8A3681AB5B}" emma:medium="tactile" emma:mode="ink">
                <msink:context xmlns:msink="http://schemas.microsoft.com/ink/2010/main" type="inkWord" rotatedBoundingBox="18511,3881 18700,6107 17740,6188 17552,3962"/>
              </emma:interpretation>
              <emma:one-of disjunction-type="recognition" id="oneOf2">
                <emma:interpretation id="interp10" emma:lang="en-US" emma:confidence="0">
                  <emma:literal>=</emma:literal>
                </emma:interpretation>
                <emma:interpretation id="interp11" emma:lang="en-US" emma:confidence="0">
                  <emma:literal>:</emma:literal>
                </emma:interpretation>
                <emma:interpretation id="interp12" emma:lang="en-US" emma:confidence="0">
                  <emma:literal>[</emma:literal>
                </emma:interpretation>
                <emma:interpretation id="interp13" emma:lang="en-US" emma:confidence="0">
                  <emma:literal>k</emma:literal>
                </emma:interpretation>
                <emma:interpretation id="interp14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7187.4111">7515-1601 12255,'-6'20'4902,"26"-8"-258,0-6 129,6 11-2580,-3-17-1032,18 4-516,-5-4-516,3 0-774,13 0-1935,-4 0-2193,0-5 129,0-6-387,1-3-129</inkml:trace>
          <inkml:trace contextRef="#ctx0" brushRef="#br0" timeOffset="6991.3999">7657-1828 15351,'0'0'5289,"0"0"-258,0 0-258,2-22-2709,-2 22-1805,25 0-259,-6 2 0,3 2 0,-3-4-259,10 17-1676,-12-10-2838,1 4-387,-18-11 129,9 27-645</inkml:trace>
          <inkml:trace contextRef="#ctx0" brushRef="#br0" timeOffset="33686.9268">7495 310 12900,'0'17'4902,"16"-9"-516,11-1 258,16 7-2838,-11-14-516,21 9-516,-5-9-258,9 2-387,2-2-258,-2 0-258,8 0-258,-6-11-258,19 11-903,-17-11-2064,13-3-645,3-2-129,-2-9-258,5 0 129</inkml:trace>
        </inkml:traceGroup>
        <inkml:traceGroup>
          <inkml:annotationXML>
            <emma:emma xmlns:emma="http://www.w3.org/2003/04/emma" version="1.0">
              <emma:interpretation id="{3DFE62AA-2504-4433-A218-7CE4DE6CFAF3}" emma:medium="tactile" emma:mode="ink">
                <msink:context xmlns:msink="http://schemas.microsoft.com/ink/2010/main" type="inkWord" rotatedBoundingBox="19229,4703 19410,4397 19455,4423 19274,4730"/>
              </emma:interpretation>
              <emma:one-of disjunction-type="recognition" id="oneOf3">
                <emma:interpretation id="interp15" emma:lang="en-US" emma:confidence="0">
                  <emma:literal>I</emma:literal>
                </emma:interpretation>
                <emma:interpretation id="interp16" emma:lang="en-US" emma:confidence="0">
                  <emma:literal>l</emma:literal>
                </emma:interpretation>
                <emma:interpretation id="interp17" emma:lang="en-US" emma:confidence="0">
                  <emma:literal>'</emma:literal>
                </emma:interpretation>
                <emma:interpretation id="interp18" emma:lang="en-US" emma:confidence="0">
                  <emma:literal>/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7960.4553">9171-1386 12900,'23'17'5160,"-23"-17"-387,0 28 0,-5-3-2580,-11 5-2322,-13 2-2580,1 7-1677,-3 9-258,-4 0-258,-3 4-129</inkml:trace>
        </inkml:traceGroup>
        <inkml:traceGroup>
          <inkml:annotationXML>
            <emma:emma xmlns:emma="http://www.w3.org/2003/04/emma" version="1.0">
              <emma:interpretation id="{21A54D74-C108-4B4B-9FDC-B86F481B70B2}" emma:medium="tactile" emma:mode="ink">
                <msink:context xmlns:msink="http://schemas.microsoft.com/ink/2010/main" type="inkWord" rotatedBoundingBox="17639,3512 24657,3255 24754,5909 17736,6166"/>
              </emma:interpretation>
              <emma:one-of disjunction-type="recognition" id="oneOf4">
                <emma:interpretation id="interp20" emma:lang="en-US" emma:confidence="0">
                  <emma:literal>Vincent</emma:literal>
                </emma:interpretation>
                <emma:interpretation id="interp21" emma:lang="en-US" emma:confidence="0">
                  <emma:literal>vineries</emma:literal>
                </emma:interpretation>
                <emma:interpretation id="interp22" emma:lang="en-US" emma:confidence="0">
                  <emma:literal>vinery</emma:literal>
                </emma:interpretation>
                <emma:interpretation id="interp23" emma:lang="en-US" emma:confidence="0">
                  <emma:literal>Vineries</emma:literal>
                </emma:interpretation>
                <emma:interpretation id="interp24" emma:lang="en-US" emma:confidence="0">
                  <emma:literal>windiest</emma:literal>
                </emma:interpretation>
              </emma:one-of>
            </emma:emma>
          </inkml:annotationXML>
          <inkml:trace contextRef="#ctx0" brushRef="#br0" timeOffset="9206.5265">10638-1780 9030,'-25'-95'5031,"15"54"-258,1 9-258,2 16-1161,-4-7-2193,11 23-1419,4-19-3741,-4 19-387,0 0-387,19 21-387</inkml:trace>
          <inkml:trace contextRef="#ctx0" brushRef="#br0" timeOffset="9064.5185">10619-1768 12384,'23'32'5031,"-18"-12"-258,2 3 0,-3-7-2967,8 21-774,-10-8-645,0-5-645,7 9-774,-13-14-3483,4-19-129,0 18-258,0-18-258</inkml:trace>
          <inkml:trace contextRef="#ctx0" brushRef="#br0" timeOffset="9618.5502">10781-1770 10965,'51'34'5031,"-26"-14"-258,-4 3 129,-1-11-2451,3 24-1161,-14-17-387,7 10-516,-7-8-129,-2-1 0,-7-20-129,7 26 0,-7-26 0,0 0 0,0 0 0,0 0 0,0 0 0,21-23-129,-12 4 129,0-6 0,2 0 0,1-2 0,-1 4 1,3 2-130,-3 3 0,-11 18 0,23-20 0,-23 20 0,27 6 0,-13 12 0,2 1 0,4 11 0,-3 4 0,-1 2 0,0 5 0,-5-4 0,2 7-130,-15-10-4772,2 2-258,-11-8 0,0-3-387</inkml:trace>
          <inkml:trace contextRef="#ctx0" brushRef="#br0" timeOffset="30438.741">11930-2410 10449,'42'-21'4773,"-26"15"-129,-16 6-129,0 0-2580,18-2-903,-18 2-129,0 0-258,11 13 0,-6 5-129,-5 1-129,0 8 0,-2 3 0,-10 9 0,-11 4-129,-6 7 0,-8 1 0,-7 6-129,-8-3 130,0 3-259,-1-9 0,9 1 0,4-8 0,10-5 0,7-8 0,11-3 0,10-2 0,2-5 0,9 4 0,12-5 0,4 3 0,9 3 0,5 2 0,9 3 0,3 3 0,6 1 0,-1 0 0,-1 0 0,-2 0 0,-5-2 0,-3-2 0,-8-1 0,-5-2 0,-7-5 0,-2-1 0,-23-19 0,30 34-775,-30-34-4127,0 0-258,0 16 0,0-16-387</inkml:trace>
          <inkml:trace contextRef="#ctx0" brushRef="#br0" timeOffset="30954.7705">12189-1987 14319,'20'-35'4902,"-20"35"-129,18-7-129,-18 7-3483,21 14-387,-7 9-129,9 14-258,-3 8-129,5 10 0,-2 2-129,4 5 0,-4 0 0,-2-3 0,-1-2-129,-1-9 130,-3-9-130,0-7 0,-5-9 0,0-7 0,-11-16 0,21 0 0,-12-21 0,2-15 0,-3-15 0,3-15 0,0-14 0,1-11 0,-5-3 0,-1 1 0,-3 6 0,-3 9 0,0 14 0,0 12 0,0 26 0,-14-1-3355,14 27-2063,0 0 258,-18 11-645,15 10 258</inkml:trace>
          <inkml:trace contextRef="#ctx0" brushRef="#br0" timeOffset="31562.8053">12965-1505 10965,'52'32'4902,"-36"-23"-258,-16-9 129,26 0-2580,-4 9-903,-22-9-129,26 0-387,-26 0-129,27-11 0,-27 11-258,27-30-129,-17 9-128,-3-4-130,-1-5 0,-6-6 0,0 2 0,-7-3-388,-2 5-257,-11-7 0,6 16-258,-11-8-258,25 31-258,-41-26-516,41 26-387,-28-2 0,26 11 258,2-9 129,-11 16 516,11-16 645,0 0 1032,2 30 1032,-2-30 516,21 14 387,-21-14 0,31 7 258,-31-7-516,33 2-387,-33-2-387,36 0-258,-36 0-258,35 0-129,-18 0-129,0 2 0,-1 2-128,4 6-259,-2-1 0,1 7 0,-1 0 0,0 4 0,-4-1 0,-2 4 0,1 4 0,-10-2 0,1 7 0,-6-12-775,2 19-2192,-5-16-2064,-2 0 0,-4-7-387,11-16 0</inkml:trace>
          <inkml:trace contextRef="#ctx0" brushRef="#br0" timeOffset="32347.8502">13372-1448 11352,'45'-19'5160,"-26"15"-387,6 1 129,0-13-2322,11 16-1032,-13-9-645,11 3-258,-9-6-258,1 3-129,-6-5 1,-20 14-259,19-29 0,-19 29 0,0-21 0,0 21 0,-12-16 0,12 16 0,-27 0 0,11 5-130,16-5 1,-25 30 0,16-8 0,0 3 129,6 0-129,3 0 129,0-2-129,7 0 129,6-2 0,4-1 0,6-6 0,4-2-129,7-4 129,1-5 0,6-3-129,2-3-129,2-12 129,-5-10-258,5-5 129,-10-14-129,5-6 0,-14-14 0,3 2 258,-11-2 0,-6 1 258,-1 10 129,-8 7 129,3 12 129,-6 7 0,0 27 0,0 0 129,0 14-128,0 17-517,1 11 0,3 8 0,5 12 0,-4 10 0,8 6 0,-5 2 0,1 2 0,-2 0 0,-1-2 0,-1-4 0,1-8 0,-5-8 0,1-14 0,2-6 0,-4-19 0,1-5-130,-1-16-902,0 0-387,-17-29-1161,17 8-1677,-20-9-645,0-4-129,-3 0 0,4 9 2193,-15-7 1935,14 6 774,20 26 1935,-26-31 2580,26 31 516,0 0-258,28-12 129,-3 3-2322,32 11-903,-16-2-387,23 0-645,-7 7-2064,2-7-2838,-11-2-258,-7-3-516,-15-8-129</inkml:trace>
          <inkml:trace contextRef="#ctx0" brushRef="#br0" timeOffset="8823.5047">9872-2207 10449,'-11'-27'4773,"11"27"-258,0 0 129,0 0-2322,0 0-1032,20 36-387,-8-12-129,11 19-129,-2 3-129,8 13-129,-4 3-129,3 8 0,-5-3-129,2 1 0,-3-2-129,-1-9 0,-5-8 129,0-8 0,-4-12 0,-1-6 129,-11-23-128,16 11-130,-16-11 0,13-29 0,-8-6 0,2-10 0,0-14 0,0-6 0,2-12 0,-2 1 0,-3-1 0,1 6 0,-3 7 0,0 9 0,0 12 0,-2 9 0,0 17 0,-2-3 0,2 20-1678,0 0-3224,0 21-516,2-3 258,10 9-645</inkml:trace>
        </inkml:traceGroup>
      </inkml:traceGroup>
    </inkml:traceGroup>
    <inkml:traceGroup>
      <inkml:annotationXML>
        <emma:emma xmlns:emma="http://www.w3.org/2003/04/emma" version="1.0">
          <emma:interpretation id="{624FA475-9D16-4519-9144-392AF7AAC013}" emma:medium="tactile" emma:mode="ink">
            <msink:context xmlns:msink="http://schemas.microsoft.com/ink/2010/main" type="paragraph" rotatedBoundingBox="17812,5451 24613,5451 24613,7128 17812,71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0A7E86-209D-4E6F-9B2B-32A59EE6CD36}" emma:medium="tactile" emma:mode="ink">
              <msink:context xmlns:msink="http://schemas.microsoft.com/ink/2010/main" type="inkBullet" rotatedBoundingBox="17812,5774 18170,5774 18170,5815 17812,5815"/>
            </emma:interpretation>
            <emma:one-of disjunction-type="recognition" id="oneOf5">
              <emma:interpretation id="interp25" emma:lang="en-US" emma:confidence="0">
                <emma:literal>-</emma:literal>
              </emma:interpretation>
            </emma:one-of>
          </emma:emma>
        </inkml:annotationXML>
        <inkml:trace contextRef="#ctx0" brushRef="#br0" timeOffset="33431.9122">7573 32 15351,'0'0'5031,"0"0"-129,16 0-387,-16 0-3225,36-9-516,-9 0-129,12 4-386,2 0-259,0-1 0,3 6-259,-14-7-1289,15 7-2838,-22 0-645,-7 4 258,-16-4-387</inkml:trace>
      </inkml:traceGroup>
      <inkml:traceGroup>
        <inkml:annotationXML>
          <emma:emma xmlns:emma="http://www.w3.org/2003/04/emma" version="1.0">
            <emma:interpretation id="{A41EF531-5671-41FA-9C9F-7E365D4D12CB}" emma:medium="tactile" emma:mode="ink">
              <msink:context xmlns:msink="http://schemas.microsoft.com/ink/2010/main" type="line" rotatedBoundingBox="18864,5451 24613,5451 24613,7128 18864,7128"/>
            </emma:interpretation>
          </emma:emma>
        </inkml:annotationXML>
        <inkml:traceGroup>
          <inkml:annotationXML>
            <emma:emma xmlns:emma="http://www.w3.org/2003/04/emma" version="1.0">
              <emma:interpretation id="{23928C6D-9CD6-4348-B8CE-DB89293CD38E}" emma:medium="tactile" emma:mode="ink">
                <msink:context xmlns:msink="http://schemas.microsoft.com/ink/2010/main" type="inkWord" rotatedBoundingBox="20214,5451 24613,5451 24613,7128 20214,7128"/>
              </emma:interpretation>
              <emma:one-of disjunction-type="recognition" id="oneOf6">
                <emma:interpretation id="interp26" emma:lang="en-US" emma:confidence="0">
                  <emma:literal>living</emma:literal>
                </emma:interpretation>
                <emma:interpretation id="interp27" emma:lang="en-US" emma:confidence="0">
                  <emma:literal>Living</emma:literal>
                </emma:interpretation>
                <emma:interpretation id="interp28" emma:lang="en-US" emma:confidence="0">
                  <emma:literal>hiving</emma:literal>
                </emma:interpretation>
                <emma:interpretation id="interp29" emma:lang="en-US" emma:confidence="0">
                  <emma:literal>Waving</emma:literal>
                </emma:interpretation>
                <emma:interpretation id="interp30" emma:lang="en-US" emma:confidence="0">
                  <emma:literal>Hiving</emma:literal>
                </emma:interpretation>
              </emma:one-of>
            </emma:emma>
          </inkml:annotationXML>
          <inkml:trace contextRef="#ctx0" brushRef="#br0" timeOffset="35258.0167">10816 118 16125,'7'21'5031,"-7"-21"-258,6 25 0,3-4-3612,-9-21-257,0 36-904,0-17 0,0-3 0,5 7-388,-5-23-3998,-9 24-516,9-24 0,0 0-387</inkml:trace>
          <inkml:trace contextRef="#ctx0" brushRef="#br0" timeOffset="35791.0472">10990 89 10449,'45'46'4644,"-25"-21"0,-4-2-258,-4-5-1290,4 14-1677,-14-10-516,5 2-258,-7-6-387,2 2 0,-2-20-129,0 25 129,0-25-129,0 0 129,0 0 129,1-9-129,-1-7 129,6-4-128,-4-3-259,5-2 0,-2-1 0,6-1 0,-6 4 0,6 1 0,-2 3 0,-9 19 0,21-23 0,-21 23 0,28-4 0,-10 6 0,2 10 0,1 8 0,2 5 0,-3 0 0,5 12 0,-15-12-517,15 11-4256,-16-4-387,-2 0 129,-5-6-258</inkml:trace>
          <inkml:trace contextRef="#ctx0" brushRef="#br0" timeOffset="36442.0844">11631-306 11610,'19'-19'4773,"-19"19"-387,20-7 258,-16 15-2322,-4-8-1032,16 20-258,-16-20-387,33 36 0,-10-15-129,13 11 0,0-2-128,5 6-388,-1-2 0,3 5 0,-4-2 0,-1 2 0,-5-5 0,-2 0 0,-5-6 0,-4-3 0,-3-5 0,-3-6 0,-16-14 0,23 20 0,-23-20 0,0 0 0,18 10 0,-18-10 0,0 0 0,0 0 0,0 0 0,0 0 0,0 0 0,0 0 0,6 22 0,-6-1 0,-2 7 0,-9 20 0,-5 9 0,-7 11 0,-9 12 0,-5 4 0,-6 4 0,-5 1 0,0-3 0,-4-11 0,6-4 0,-4-11 0,16 4 0,-17-18-4516,19-6-515,2-14-129,8-3-258</inkml:trace>
          <inkml:trace contextRef="#ctx0" brushRef="#br0" timeOffset="35031.0035">9975-247 13416,'0'-23'4644,"0"23"-258,14-9 258,-14 9-3225,20 14-645,-6 6-129,9 15-129,-3 3-129,8 11 129,-3 5-258,5 6 129,-3 3-129,3-3 0,-3 1-129,-1-5 1,-1-4-130,-3-6 0,-5-12 0,-1-5 0,-16-29 0,22 21 0,-22-21 0,10-23 0,-10-11 0,2-5 0,-2-9 0,2-7 0,0-8 0,0-1 0,-1 2 0,3 3 0,-1 6 0,1 7 0,-2 8 0,0 8 0,3 12 0,-5-1-130,11 19-2966,-11 0-1806,16 5-129,-16-5-387,37 23 0</inkml:trace>
          <inkml:trace contextRef="#ctx0" brushRef="#br0" timeOffset="35407.025">10788-30 12513,'-6'-64'4257,"6"48"-387,-7-5-516,7 21-4515,0 0-2322,0 0-516,0 0-258,0 0-516</inkml:trace>
          <inkml:trace contextRef="#ctx0" brushRef="#br0" timeOffset="34262.9598">9116 217 14577,'37'57'4902,"-30"-27"-258,-5 11 0,-2 14-3096,-16-5-903,3 5-774,1 13-2193,-6 0-2064,-7-8-129,0 1-387,0-10-258</inkml:trace>
          <inkml:trace contextRef="#ctx0" brushRef="#br0" timeOffset="55071.1499">8625-108 8901,'17'-15'4386,"-17"15"0,0 0-129,8-16-1419,-8 16-1032,0 0-516,5 11-258,-5-11-129,0 29-129,0-10-129,2 13 0,-2 2-129,3 10-128,-1 6-388,2 5 0,-1 4 0,1 3 0,-1 2 0,1-1 0,1 4 0,-5-12-4129,0 2-644,0-3-129,0-6-516</inkml:trace>
        </inkml:traceGroup>
        <inkml:traceGroup>
          <inkml:annotationXML>
            <emma:emma xmlns:emma="http://www.w3.org/2003/04/emma" version="1.0">
              <emma:interpretation id="{7A622084-8281-4C29-A15A-8A9A32246595}" emma:medium="tactile" emma:mode="ink">
                <msink:context xmlns:msink="http://schemas.microsoft.com/ink/2010/main" type="inkWord" rotatedBoundingBox="22948,5056 24888,6056 24326,7147 22386,6147"/>
              </emma:interpretation>
              <emma:one-of disjunction-type="recognition" id="oneOf7">
                <emma:interpretation id="interp31" emma:lang="en-US" emma:confidence="0">
                  <emma:literal>VHF</emma:literal>
                </emma:interpretation>
                <emma:interpretation id="interp32" emma:lang="en-US" emma:confidence="0">
                  <emma:literal>Vet</emma:literal>
                </emma:interpretation>
                <emma:interpretation id="interp33" emma:lang="en-US" emma:confidence="0">
                  <emma:literal>Wet</emma:literal>
                </emma:interpretation>
                <emma:interpretation id="interp34" emma:lang="en-US" emma:confidence="0">
                  <emma:literal>Vef</emma:literal>
                </emma:interpretation>
                <emma:interpretation id="interp35" emma:lang="en-US" emma:confidence="0">
                  <emma:literal>vet</emma:literal>
                </emma:interpretation>
              </emma:one-of>
            </emma:emma>
          </inkml:annotationXML>
          <inkml:trace contextRef="#ctx0" brushRef="#br0" timeOffset="37094.1215">12383-89 12900,'13'-30'4902,"6"18"-258,-19 12 129,41 17-2709,-41-17-645,43 50-387,-20-14-258,9 12-515,-2 3-259,2 8 0,-3 2 0,-1 3 0,-5-8 0,2 3 0,-7-11 0,-2-9 0,-4-8 0,-1-7 0,-11-24 0,0 0 0,22-3 0,-14-29 0,-2-9 0,4-9 0,-2-10 0,2-11 0,-3-4 0,0-3 0,-5 1 0,-2 4 0,2 9 0,-2 7 0,0 15 0,-2 4 0,2 38 0,-5-30-1807,5 30-3224,2 21-258,7 11 0,-1 6-387</inkml:trace>
          <inkml:trace contextRef="#ctx0" brushRef="#br0" timeOffset="37539.147">13153 368 13674,'47'6'4773,"-22"-6"0,0 2-129,-4-10-2967,9 8-645,-10-3-258,8 1-258,-8-5-129,3 2-129,-7-4 1,0-2-259,-16 11 0,23-25 0,-23 25 0,11-28 0,-11 28 0,0-27 0,0 27 0,-13-23 0,13 23 0,-28-7 0,10 7 0,-2 3-130,3 12 1,-3 4 0,2 6 0,6 5 129,1 4 0,6 3 0,3 1 129,2 1 0,5-5 0,10 1 1,-1-6-130,7-4 0,-1-8 0,-3-9-259,12 9-2321,-11-17-2064,-18 0-258,23-10-258,-23 10-129</inkml:trace>
          <inkml:trace contextRef="#ctx0" brushRef="#br0" timeOffset="38010.174">13564 491 13287,'45'-11'4902,"-20"6"0,3 5-129,2-19-2064,10 19-1419,-10-11-386,11 2-904,-2-3 0,2-6 0,-4-7 0,-1-5 0,-6-10 0,-2-4 0,-4-4 0,-8 0 0,-8 2 0,-8-1 0,0 10 0,0 7 0,-1 5 0,1 25 0,-11-21 0,11 21 0,0 0 0,-2 21 0,2 2 0,0 11 0,0 7 0,0 10 0,4 10 0,3 14 0,-4 6 0,3 10 0,-1 7 0,0 5 0,-3 2 0,0 0 0,-2-5 0,0-11 0,0-11 0,0-12 0,0-13 0,-4-12 0,4-9 0,-3-16 0,3 0 0,-25-16-2452,25 0-2579,-36-20-258,17 4-129,-6-10-129</inkml:trace>
          <inkml:trace contextRef="#ctx0" brushRef="#br0" timeOffset="38253.188">13888 884 13803,'23'-16'4515,"-23"16"0,25-14 0,4 14-2967,-13-7-516,23 5-516,2-1-258,7-3-387,9 6-516,-11-7-2193,7 2-1677,-5 1 0,-12-3-258,-11 2-387</inkml:trace>
          <inkml:trace contextRef="#ctx0" brushRef="#br0" timeOffset="39335.2498">13100 694 15093,'16'0'4902,"-16"0"-129,0 0-129,0 0-3354,0 0-258,0 0-258,0 0-515,5-14-259,-5 14 0,4-31 0,-4 8 0,0-3 0,0-5 0,0-1 0,-9-5 0,2 7 0,-11-4 0,4 11-517,-7-4-128,21 27 0,-38-32-129,38 32 129,-28-18 0,28 18 0,0 0 0,0 0 258,-18 0 0,18 0 129,0 0 0,0 0 258,12 16 258,-12-16 129,20 11 129,-20-11 129,29 5 258,-29-5-129,40 0 129,-22 0 0,12 0-129,-6-3-386,8 3-388,-11-4 0,7 4 0,-6 2 0,3 12 0,-2 6 0,0 12 0,-2 5 0,-1 9 0,-4 4 0,-2 5 0,-1 2 0,-6-5 0,-4 1 0,-5-19-646,-3 7-4256,-7-9-387,-1-3 129,-3-6-516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37.2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23DD444-E43B-425D-B37D-239F7E4525FF}" emma:medium="tactile" emma:mode="ink">
          <msink:context xmlns:msink="http://schemas.microsoft.com/ink/2010/main" type="inkDrawing" rotatedBoundingBox="895,11782 3862,11607 3863,11619 896,11794" semanticType="callout" shapeName="Other">
            <msink:sourceLink direction="with" ref="{25BFABB3-D514-4250-9A60-D0C361ADA77C}"/>
          </msink:context>
        </emma:interpretation>
      </emma:emma>
    </inkml:annotationXML>
    <inkml:trace contextRef="#ctx0" brushRef="#br0">0 175 4386,'75'-2'3870,"-22"2"-129,-5-5 0,24-4-1290,9 7-516,5-9-516,10 11-387,-6-9 0,14 8-258,-12-8-129,10 5-129,-14-3-129,7 3 0,-5-4 0,8 4-129,4-5 0,1 6 0,4-3-129,3 1 129,-2-2-129,4 1 0,-5-1 0,0 0 0,-7 2-129,-4-4 129,-7 4-129,-6-1 0,-5 3 0,-10-3-129,-4 6-129,-12-7-516,5 7-1290,-9 0-2322,-11 0 0,4 0-258,-13-10-387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38.3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8D28EB0-CF00-4D4A-A19B-BB259639BFA3}" emma:medium="tactile" emma:mode="ink">
          <msink:context xmlns:msink="http://schemas.microsoft.com/ink/2010/main" type="inkDrawing" rotatedBoundingBox="3667,11540 8013,14091 7956,14187 3611,11636" semanticType="callout" shapeName="Other">
            <msink:sourceLink direction="with" ref="{46B19A11-11AB-4133-BF83-714FB6BA99E9}"/>
            <msink:sourceLink direction="with" ref="{25BFABB3-D514-4250-9A60-D0C361ADA77C}"/>
          </msink:context>
        </emma:interpretation>
      </emma:emma>
    </inkml:annotationXML>
    <inkml:trace contextRef="#ctx0" brushRef="#br0">0 0 2838,'0'0'3354,"0"0"774,0 0-258,0 0-903,0 0-903,0 0-516,0 0 0,7 9-258,9 9 129,-16-18-645,34 32 0,-13-13 0,16 10-129,-5-4-129,15 10 0,-3-3 0,13 9-129,-2 0 129,9 9-129,0-2 0,7 5-129,1-1 129,13 3-129,4-2 0,14 4-129,6-2 0,8-1-129,4-1 130,3 4-130,5 0 0,-1 3 0,-4 1 0,2 3 0,-1 0 0,-2 5 0,-1 3 0,-1 6 0,-5-2 0,-2 4 0,-7 2 0,-4-5 0,-4 1 0,-3-5 0,0-6 0,4-4 0,-2-6 0,2-4 0,-3-5 0,-4 0 0,-2-5 0,-8-4 0,-5-2 0,-10-3 0,-6-4 0,-7-1 0,-5-4 0,-5-2 0,-6-2 0,-5-3 0,-6 0 0,-5-2 0,-1 2 0,-22-18-388,24 26-386,-24-26-258,16 27-903,-16-27-2838,0 0 0,4 16-129,-4-16-258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40.2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B19A11-11AB-4133-BF83-714FB6BA99E9}" emma:medium="tactile" emma:mode="ink">
          <msink:context xmlns:msink="http://schemas.microsoft.com/ink/2010/main" type="inkDrawing" rotatedBoundingBox="8002,14046 12914,14183 12911,14291 7999,14154" semanticType="callout" shapeName="Other">
            <msink:destinationLink direction="with" ref="{E8D28EB0-CF00-4D4A-A19B-BB259639BFA3}"/>
          </msink:context>
        </emma:interpretation>
      </emma:emma>
    </inkml:annotationXML>
    <inkml:trace contextRef="#ctx0" brushRef="#br0">0 10 1548,'0'0'3225,"0"0"129,0 0 129,0 0-774,0 0-903,0 0-258,0 0-258,24-9-258,-24 9 0,32 0-258,-13-3 0,15 3 129,2 0-258,15 7 0,4-2 0,16 6-258,1-2 0,17 3 0,1-1-129,13-1 0,4-1 0,12 2 0,6-4 0,12 2 0,3-5 0,10 3 129,3-2-129,7 2 0,7 0 0,9 0-129,-3 2 0,3-2 0,-2 0 0,0 1 0,1-5-129,3 2 129,-4-3-129,-7 2 129,-5-4-129,-7 0 129,-6-2-129,-7-3 0,-8-2 0,-15-2 0,-12 0 0,-15 0-129,-8 0-129,-15 2 0,-5 7-258,-23-9-645,7 11-1419,-19 0-1806,-13-2 0,-16 0-258,0 0-129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42.8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18CD54-9D21-4E15-9627-E041B4A48F61}" emma:medium="tactile" emma:mode="ink">
          <msink:context xmlns:msink="http://schemas.microsoft.com/ink/2010/main" type="writingRegion" rotatedBoundingBox="3648,11632 4107,11632 4107,15727 3648,15727">
            <msink:destinationLink direction="with" ref="{73F15C93-FC45-4C78-A703-71E123127FD6}"/>
          </msink:context>
        </emma:interpretation>
      </emma:emma>
    </inkml:annotationXML>
    <inkml:traceGroup>
      <inkml:annotationXML>
        <emma:emma xmlns:emma="http://www.w3.org/2003/04/emma" version="1.0">
          <emma:interpretation id="{3A67353D-2D38-4C58-AB00-E5C764C065CE}" emma:medium="tactile" emma:mode="ink">
            <msink:context xmlns:msink="http://schemas.microsoft.com/ink/2010/main" type="paragraph" rotatedBoundingBox="3648,11632 4107,11632 4107,15727 3648,15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E74A19-4F20-443E-AE2B-C4C342696C6C}" emma:medium="tactile" emma:mode="ink">
              <msink:context xmlns:msink="http://schemas.microsoft.com/ink/2010/main" type="line" rotatedBoundingBox="3648,11632 4107,11632 4107,15727 3648,15727"/>
            </emma:interpretation>
          </emma:emma>
        </inkml:annotationXML>
        <inkml:traceGroup>
          <inkml:annotationXML>
            <emma:emma xmlns:emma="http://www.w3.org/2003/04/emma" version="1.0">
              <emma:interpretation id="{25BFABB3-D514-4250-9A60-D0C361ADA77C}" emma:medium="tactile" emma:mode="ink">
                <msink:context xmlns:msink="http://schemas.microsoft.com/ink/2010/main" type="inkWord" rotatedBoundingBox="3648,11632 4107,11632 4107,15727 3648,15727">
                  <msink:destinationLink direction="with" ref="{823DD444-E43B-425D-B37D-239F7E4525FF}"/>
                  <msink:destinationLink direction="with" ref="{E8D28EB0-CF00-4D4A-A19B-BB259639BFA3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in.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!!</emma:literal>
                </emma:interpretation>
              </emma:one-of>
            </emma:emma>
          </inkml:annotationXML>
          <inkml:trace contextRef="#ctx0" brushRef="#br0">2025 12260 5160,'4'113'4515,"-4"-54"-129,0-13-258,0-1-1419,5 12-1032,-5-13-387,4 11-387,-4-5-645,0 4-645,5 4-1032,-5-4-1161,-5-5-1290,5 8-516,-2-10 0,2 4-258</inkml:trace>
          <inkml:trace contextRef="#ctx0" brushRef="#br0" timeOffset="180.0103">2050 13647 1290,'9'94'2709,"0"-39"0,-11-19 0,7 8-1161,-3 3-1161,0-5-387,0 3-516,-2-10-1419,7 15-1161,-12-18 387,6 16 0</inkml:trace>
          <inkml:trace contextRef="#ctx0" brushRef="#br0" timeOffset="368.0209">2246 14752 11610,'19'62'4515,"-15"-35"-129,5 5-129,1-2-3483,-6-2-2193,5-1-2580,-9-27-129,0 34-516,0-34 0</inkml:trace>
          <inkml:trace contextRef="#ctx0" brushRef="#br0" timeOffset="-203.0114">1842 10897 6321,'16'0'4128,"-16"0"-258,16 11 0,-16 6-2064,0 1-1032,12 9 129,-6 1-129,8 10 0,-9 6-258,6 6-258,-6 7-387,1 3-645,6 8-1290,1 7-1419,-13-9-516,12 14-258,-12-18-129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7:45.07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73CFFC-9856-420F-95C6-F23C35C73440}" emma:medium="tactile" emma:mode="ink">
          <msink:context xmlns:msink="http://schemas.microsoft.com/ink/2010/main" type="writingRegion" rotatedBoundingBox="705,14261 23846,13548 23990,18214 849,18927"/>
        </emma:interpretation>
      </emma:emma>
    </inkml:annotationXML>
    <inkml:traceGroup>
      <inkml:annotationXML>
        <emma:emma xmlns:emma="http://www.w3.org/2003/04/emma" version="1.0">
          <emma:interpretation id="{AFE23FE1-4308-4BA7-9531-C13D7AD10F75}" emma:medium="tactile" emma:mode="ink">
            <msink:context xmlns:msink="http://schemas.microsoft.com/ink/2010/main" type="paragraph" rotatedBoundingBox="746,14121 18170,13915 18206,16941 782,17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E95368-1249-4BFF-8F09-CD4FC6EE6553}" emma:medium="tactile" emma:mode="ink">
              <msink:context xmlns:msink="http://schemas.microsoft.com/ink/2010/main" type="line" rotatedBoundingBox="746,14121 18170,13915 18206,16941 782,17146">
                <msink:destinationLink direction="with" ref="{DFCD3BCE-BDF6-40AA-94E7-E9E7616337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D79363-EE95-499C-8208-B24052321B2D}" emma:medium="tactile" emma:mode="ink">
                <msink:context xmlns:msink="http://schemas.microsoft.com/ink/2010/main" type="inkWord" rotatedBoundingBox="767,15872 5220,15820 5235,17094 782,17146"/>
              </emma:interpretation>
              <emma:one-of disjunction-type="recognition" id="oneOf0">
                <emma:interpretation id="interp0" emma:lang="en-US" emma:confidence="0">
                  <emma:literal>tri+-VL)</emma:literal>
                </emma:interpretation>
                <emma:interpretation id="interp1" emma:lang="en-US" emma:confidence="0">
                  <emma:literal>fri+-VL)</emma:literal>
                </emma:interpretation>
                <emma:interpretation id="interp2" emma:lang="en-US" emma:confidence="0">
                  <emma:literal>tvi+-VL)</emma:literal>
                </emma:interpretation>
                <emma:interpretation id="interp3" emma:lang="en-US" emma:confidence="0">
                  <emma:literal>frit-VI)</emma:literal>
                </emma:interpretation>
                <emma:interpretation id="interp4" emma:lang="en-US" emma:confidence="0">
                  <emma:literal>frit-VT)</emma:literal>
                </emma:interpretation>
              </emma:one-of>
            </emma:emma>
          </inkml:annotationXML>
          <inkml:trace contextRef="#ctx0" brushRef="#br0">-1015 15774 12384,'-16'-3'4644,"16"3"-258,0 0 129,0-21-3096,15 21-516,1-2-258,12 2-258,-3 0 0,9 2-129,1 3-129,3 0-129,4 6-387,-1-11-774,18 5-2709,-6-3-903,4-2-129,5 0-258</inkml:trace>
          <inkml:trace contextRef="#ctx0" brushRef="#br0" timeOffset="736.0419">109 15401 8772,'0'-16'4644,"0"16"-258,0 0 0,11 0-1677,-11 0-1290,22 9-387,-22-9-258,32 43-258,-15-13 0,6 12-129,-3 5-129,3 6 0,-5 4-129,1 2 0,-4-2-129,-1-4 129,-5-10-129,-2-4 129,-3-11-129,-1-5 129,-3-23 129,0 0-129,0 0 129,0 0-129,0-32 129,2-9-129,0-8 0,1-12 0,1-3-129,3-3 0,4 2 0,-4 5-129,5 12 129,-3 7-258,3 13-129,-4 4-387,-8 24-387,0 0-1935,21-8-1935,-21 8 129,14 16-387,-9 3-258</inkml:trace>
          <inkml:trace contextRef="#ctx0" brushRef="#br0" timeOffset="1071.061">668 15597 10320,'14'-18'4644,"-14"18"-129,0 0-129,0 0-2709,16 10-774,-16-10-129,7 43-129,-3-14-258,5 8-129,-2 2 0,0 2-129,-2-2-129,-1-3-129,3-2-129,-7-10-387,9 8-645,-9-32-1677,-5 18-1548,5-18-129,0 0-387,0 0 129</inkml:trace>
          <inkml:trace contextRef="#ctx0" brushRef="#br0" timeOffset="1490.0852">773 15821 8256,'0'0'4386,"0"0"129,20-7-387,3 0-1935,9 7-1419,-7 0-258,5-8-1677,5-4-2709,3 10-258,-12-10-387,8 10-387</inkml:trace>
          <inkml:trace contextRef="#ctx0" brushRef="#br0" timeOffset="1294.0738">880 15723 8127,'21'-43'4644,"-21"43"129,11-19-387,-11 19-1161,0 0-1548,0 0-645,16 14-258,-16 2-258,9 12 0,-6 3-258,4 4 0,-1 4-129,-1-1-129,-1-1-258,-4-7-129,5 4-387,-5-34-1161,0 30-2838,0-30 129,-5 18-387,5-18-129</inkml:trace>
          <inkml:trace contextRef="#ctx0" brushRef="#br0" timeOffset="1774.1015">1401 15645 9804,'16'-4'4773,"14"2"-387,-30 2-129,27-10-2709,-2 10-774,-6 0-258,4 0-516,2 5-903,-25-5-2451,31 0-903,-10 0-258,-21 0-129,28 0-387</inkml:trace>
          <inkml:trace contextRef="#ctx0" brushRef="#br0" timeOffset="2156.1233">1863 15429 8385,'0'0'4644,"18"0"129,-18 0-387,13 24-1806,6 9-1290,-15-6 0,17 17-516,-8-4-258,8 9 0,-5-1-258,5 4 0,-3-8-129,0 1 0,-2-9-129,0-6 129,-7-9 129,-9-21 0,19 14 0,-19-14 0,15-21 0,-5-7-129,-4-10 129,2-6-129,3-11 0,-2-6-129,2 2 0,-1-1-129,1 8 0,-2 4-387,2 15 0,-10-5-903,17 26-2451,-18 12-1161,0 0 0,0 0-129,0 0-387</inkml:trace>
          <inkml:trace contextRef="#ctx0" brushRef="#br0" timeOffset="2569.1467">2401 15652 12126,'17'2'4773,"-17"-2"-258,13 33 129,-3-1-3612,-10-5-129,9 16-258,-7-6-129,3 8-129,-3-6-129,0 0 0,0-7-129,-2-4-129,2-5 129,-2-3 0,0-20-129,1 23 0,-1-23 129,7 16-129,-7-16 129,0 0-129,20 20 129,-20-20 0,29 9 0,-10-6-129,4-1 129,4-2-258,3 0-129,-1 0-129,8 0-516,-17-5-2967,10-1-903,-5 3-258,-8-3 0,-1 3-774</inkml:trace>
          <inkml:trace contextRef="#ctx0" brushRef="#br0" timeOffset="3892.2225">99 15170 9417,'-7'-22'4644,"-4"5"0,11 17-774,0 0-1677,-27-6-903,27 6-387,-33 14-129,9 11-387,-9 0 129,-1 18-258,-7 1 129,4 12-129,-4 4 0,10 13-129,8 5 0,14 6 0,9 1-129,13 1-129,19 1 0,11-5 0,13-4-258,5-11 129,10-4-258,0-17-258,15 7-645,-15-22-1806,16-1-1290,9-4-387,2-9 0,7-3-387</inkml:trace>
          <inkml:trace contextRef="#ctx0" brushRef="#br0" timeOffset="15303.8752">3032 15260 7998,'20'-12'4644,"-20"12"-129,33 0-258,-2 9-1806,-12-4-1032,24 20-387,-13-5-258,11 17-129,-9-1-258,4 15 0,-10 3 0,3 10-129,-10 1 0,-3 7 0,-7 0 0,-2 1-129,-7-1 129,-1-3-129,-15-10 0,-6-1 0,-6-8-129,-8-9-129,-1-4 0,-6-8-258,11 1-645,-16-16-3741,20-1 129,3-8-387,9-3-129</inkml:trace>
        </inkml:traceGroup>
        <inkml:traceGroup>
          <inkml:annotationXML>
            <emma:emma xmlns:emma="http://www.w3.org/2003/04/emma" version="1.0">
              <emma:interpretation id="{9DD4B9D3-A893-4F50-A548-37098211BE89}" emma:medium="tactile" emma:mode="ink">
                <msink:context xmlns:msink="http://schemas.microsoft.com/ink/2010/main" type="inkWord" rotatedBoundingBox="7690,14009 12844,14357 12662,17065 7507,16717"/>
              </emma:interpretation>
              <emma:one-of disjunction-type="recognition" id="oneOf1">
                <emma:interpretation id="interp5" emma:lang="en-US" emma:confidence="0">
                  <emma:literal>via-VT-vs-Cia-re)</emma:literal>
                </emma:interpretation>
                <emma:interpretation id="interp6" emma:lang="en-US" emma:confidence="0">
                  <emma:literal>via-VT-vs-Cia-rd)</emma:literal>
                </emma:interpretation>
                <emma:interpretation id="interp7" emma:lang="en-US" emma:confidence="0">
                  <emma:literal>via-VT-vs-Cia-vs)</emma:literal>
                </emma:interpretation>
                <emma:interpretation id="interp8" emma:lang="en-US" emma:confidence="0">
                  <emma:literal>via-VT-vs-Lia-vs)</emma:literal>
                </emma:interpretation>
                <emma:interpretation id="interp9" emma:lang="en-US" emma:confidence="0">
                  <emma:literal>via-VT-vs-crave)</emma:literal>
                </emma:interpretation>
              </emma:one-of>
            </emma:emma>
          </inkml:annotationXML>
          <inkml:trace contextRef="#ctx0" brushRef="#br0" timeOffset="20569.1764">6447 15572 13029,'7'-19'4644,"-7"19"-258,0 0 129,0 0-3096,0 19-774,0 4-129,0 13 0,0 3-258,2 9 0,2-2-129,1 1-129,2-1-258,-3-12 0,6 1-387,-10-35-258,24 34-387,-24-34-129,32-5-258,-18-29 129,16 11 129,-9-24 387,10 3 516,-3-4 645,-7-9 645,10 16 258,-19-10 387,9 26 258,-15-13-129,10 28 0,-16-12-258,0 22-258,0 0-387,14 16 0,-14 2-129,5 12-129,-5 2 0,7 13 1,-5 3-388,2 5 0,-4 2 0,0-3 0,3-1-388,-3-11-257,0 4-387,-3-28-774,3 2-2838,0-18-129,0 0-129,-13-7-258</inkml:trace>
          <inkml:trace contextRef="#ctx0" brushRef="#br0" timeOffset="20750.1868">6529 15766 10836,'-23'-14'4128,"23"14"258,0 0-258,14-2-2193,-14 2-1032,45 0-516,-13 2-774,3-2-2064,3 0-1419,6 3-387,-7-3-258,4 0-387</inkml:trace>
          <inkml:trace contextRef="#ctx0" brushRef="#br0" timeOffset="20920.1964">7063 15697 11223,'46'-16'4128,"-18"16"-129,-1-2-645,5 2-3741,9 3-2580,-4-3-645,13 0-258,-7 0-258</inkml:trace>
          <inkml:trace contextRef="#ctx0" brushRef="#br0" timeOffset="21297.2181">7762 15410 13029,'12'-23'4644,"-12"23"-258,0 0 258,20 16-2709,-20-16-1032,10 43-129,-6-16-129,9 12 0,-5-4-258,5 10-129,-2 1 0,1 2-129,0-2 1,1-5-130,-1-5 0,1-6 0,-4-7 0,-9-23 0,21 0 0,-7-16 0,-3-16 0,0-11 0,1-8 0,2-10 0,2-3 0,-1-3 0,1 6 0,-6 1 0,4 8 0,-6 4-388,8 22-1289,-16 1-2580,0 25-645,0 0 258,0 0-516</inkml:trace>
          <inkml:trace contextRef="#ctx0" brushRef="#br0" timeOffset="21664.2391">8329 15658 14706,'20'-4'4773,"-4"16"-258,-9 12 129,-5-7-3225,5 26-645,-7-9-129,0 14-129,0-5-129,0 1-129,-4-3-128,1-6-130,-1-1 0,2-7 0,2 0 0,0-8 0,2 1 0,9-4 0,5-6 0,5 1 0,6-4 0,7-3 0,8-4 0,5 0-517,10 0-257,-15-14-1677,8 8-1935,-4-1-387,-8 3-129,-12 4-129</inkml:trace>
          <inkml:trace contextRef="#ctx0" brushRef="#br0" timeOffset="28071.6056">8283 14763 6321,'32'-16'3999,"-32"16"0,34-7-129,1 7-1548,6-7-387,38 7 258,2-11-645,39 11-258,1-14-258,28 10-258,6-10 0,19 7-258,0-5-129,1 5 0,-13-8-129,-8 8 0,-13-3 0,-15 2-129,-17 1 0,-20 4 0,-24 1-129,-18 0-129,-14 2 0,-15 0-387,-18 0-129,0 0-774,9 23-1935,-18-14-1419,-9 4 258,-5-1-387,-5 2 0</inkml:trace>
          <inkml:trace contextRef="#ctx0" brushRef="#br0" timeOffset="28655.6389">9542 15186 11352,'0'0'4644,"13"13"-387,-13-13-129,25 16-1677,-4 7-1419,-7-5 0,11 14-387,-7-2 0,9 11-387,-6-2 258,4 5-258,-2 1 129,-2-1-258,1-1 0,-4-6 129,-4-6-129,0-7 258,-14-24-257,21 16-130,-12-24 0,7-16 0,-7-13 0,9-6 0,0-8 0,1-8 0,3-1 0,-1-3 0,0 7 0,-5 4 0,0 6 0,-5 3 0,-2 11 0,-6 5 0,-3 27 0,6-32-1033,-6 32-773,0 0-2838,0 0-129,5 20 0,-1-2-129</inkml:trace>
          <inkml:trace contextRef="#ctx0" brushRef="#br0" timeOffset="29744.7013">10659 15544 12642,'32'-16'4515,"-32"16"-387,0 0 129,16-7-2451,-16 7-1032,0 0-258,-19 0-258,19 0-129,-21 10-129,21-10 0,-22 20 0,22-20 0,-12 25-129,12-25 258,3 23 0,-3-23 0,32 25 129,-3-7 129,-3-6 129,10 8-129,-6-8 258,4 9-129,-9-5 0,0 6-257,-13-3-259,-6 6 0,-6 0 0,-16 4 0,-13-3 0,-8 3 0,-9 1 0,-11-7 0,2 4 0,-15-22-904,10 9-3740,-6-12-387,7 2 258,0-4-516</inkml:trace>
          <inkml:trace contextRef="#ctx0" brushRef="#br0" timeOffset="17801.0181">6237 13305 7482,'22'-5'4386,"-22"5"-258,0 0 0,9 26-1935,-9-10-645,5 16-258,-5 0-387,5 13-387,-3 3-387,-2 3-387,5 12-774,-5-8-1806,-7 0-1032,7 7-387,-3-10-258,3 5-129</inkml:trace>
          <inkml:trace contextRef="#ctx0" brushRef="#br0" timeOffset="17989.0289">6285 14274 5676,'2'53'4257,"2"-22"-129,-4-12-258,0 6-1419,0 4-903,0-6-387,0 2-774,-2 3-387,-2-8-903,4 10-1032,0-3-1677,0-10-516,2 8 258,-2-9-516</inkml:trace>
          <inkml:trace contextRef="#ctx0" brushRef="#br0" timeOffset="18165.0389">6333 14808 11352,'2'19'4515,"0"2"-387,-2-21-129,0 22-2709,0-22-1806,-4 19-3096,4-3-387,0-16-258,-1 18-387</inkml:trace>
          <inkml:trace contextRef="#ctx0" brushRef="#br0" timeOffset="20057.1472">5770 15183 6966,'0'0'4644,"0"0"-258,-13-16-129,13 16-1419,0 0-774,0 0-645,0 0-258,0 0-516,0 18 0,14 6-258,1 1 129,6 13-258,0 1 258,6 11-387,-2 1 129,3 6 0,-1-2 0,-2 2-129,-6 0 0,3-5 0,-6-8-129,-4-8 129,-1-8 0,-2-7 0,-9-21 0,0 0 130,16-7-259,-9-19 0,-2-10 0,4-7 0,-2-8 0,2-8 0,-2 0 0,0 3 0,-1 6 0,-4 4 0,1 13 0,-3 3-646,0 30-386,2-25-1032,-2 25-2838,9 9 129,0 9-387,0 3 0</inkml:trace>
        </inkml:traceGroup>
        <inkml:traceGroup>
          <inkml:annotationXML>
            <emma:emma xmlns:emma="http://www.w3.org/2003/04/emma" version="1.0">
              <emma:interpretation id="{0D80CBAD-AF8E-497D-BB81-CE82933D0372}" emma:medium="tactile" emma:mode="ink">
                <msink:context xmlns:msink="http://schemas.microsoft.com/ink/2010/main" type="inkWord" rotatedBoundingBox="14237,15617 18189,15570 18205,16913 14253,16960">
                  <msink:destinationLink direction="with" ref="{DD47BF64-8C77-4A02-9615-8F91A171CA9F}"/>
                </msink:context>
              </emma:interpretation>
            </emma:emma>
          </inkml:annotationXML>
          <inkml:trace contextRef="#ctx0" brushRef="#br0" timeOffset="47711.7288">12509 15448 3612,'-25'0'3741,"2"-2"129,23 2 0,0 0-774,-23-2-645,23 2-516,0 0-129,0 0-516,0 0-129,0 0-387,0 0 0,0 0-129,13 4 0,10 5 0,-2-9 0,11 7-129,-2-5-129,10 3-129,0-3-129,1-2-258,4 1-129,-6-1-387,7 2-516,-14-2-3225,9 0-516,-4-5 129,1 0-258</inkml:trace>
          <inkml:trace contextRef="#ctx0" brushRef="#br0" timeOffset="51235.9305">13363 14921 8901,'-5'-39'3999,"5"39"129,-20-9-645,-3 8-1548,11 15-387,-20 4-258,12 19-387,-17 2-129,10 18 0,-12 2-129,9 14-129,-4 5-129,13 9-129,6 7 129,15 6-387,7 1 129,27-3-129,25-4-129,25-8 0,24-6-258,18-20-129,26-5-645,-1-25-1161,20-3-2064,-1-6-129,-8-8-129,-7-4-387</inkml:trace>
          <inkml:trace contextRef="#ctx0" brushRef="#br0" timeOffset="48983.8016">13488 15348 258,'-34'-25'2580,"7"0"387,27 25 774,-14-26-387,14 26 129,-7-23-774,7 23-129,-9-18-387,-7 4-387,16 14-516,0 0-387,0 0-129,0 0-258,4 21 0,1-2-129,9 12 0,0 1-129,6 12 0,-2 2 0,1 8 0,-5-1-129,6 2-129,-4 0 129,-3-7-129,-3-5 0,1-9 129,-6-9 0,-5-25 0,0 0-129,22-6 129,-17-20 0,2-13-129,2-8 129,0-8-129,3-5 0,-1-4 0,3 2-129,2-3 0,0 7-129,-3 4 0,1 12-387,-7 3 0,7 19-645,-14-1-1032,0 21-2322,0 0 129,16 14-387,-10 11 129</inkml:trace>
          <inkml:trace contextRef="#ctx0" brushRef="#br0" timeOffset="49583.836">13916 15510 8514,'0'0'4257,"0"0"129,9 14-516,-9 8-1032,0-3-1806,2 8-387,-2 5 0,2 2-387,-2 5-129,0-2 0,0 2-258,0 0 0,0-7-258,0-7-258,0-3-387,0-22-129,0 0-129,0 0-129,28-9 129,-19-27-258,9 13 387,-6-18-129,6 5 645,-4-1 387,1-2 516,-1 7 387,-7-7 645,5 18 129,-10-11 129,-2 32 129,6-36-129,-6 36 0,0 0-258,0 0-258,0 0-387,10 11 0,-8 5-258,3 10 0,1-1-129,3 7 0,-4 4-129,4 1 0,0 0-129,-2-3-129,4 4-258,-10-17-387,14 15-903,-15-36-1419,0 21-1290,0-21-258,0 0-129,0 0 0</inkml:trace>
          <inkml:trace contextRef="#ctx0" brushRef="#br0" timeOffset="49780.8473">14025 15718 7224,'-20'-12'4128,"20"12"129,0 0-129,0 0-1290,16-11-1161,-16 11-516,45-9-516,-19 2-129,10 3-516,5 4-903,-9-5-2322,4-6-903,-1 6 0,-5-4-516,4 4-129</inkml:trace>
          <inkml:trace contextRef="#ctx0" brushRef="#br0" timeOffset="49984.859">14512 15567 11094,'57'-25'4257,"-25"23"-129,-2-7-258,-1 2-2580,14 4-1290,-2 3-1419,-4 0-2193,-7 0-645,6 0 129,-15-4-387</inkml:trace>
          <inkml:trace contextRef="#ctx0" brushRef="#br0" timeOffset="50359.8804">14920 15332 12771,'5'-21'4644,"16"19"-387,-21 2 258,34 20-3354,-34-20-258,30 42-129,-19-17-387,5 9 129,-5-4-129,1 6-129,-3-1-129,2-1 129,-4 0-258,0-7 129,0-4 0,0-4 0,-7-19 0,18 7 0,-18-7 129,27-26-129,-11-6 129,5-7-129,-1-9 0,4-6-129,0-1 0,-1-2-129,-2 7-129,-7 6-129,4 10-258,-13-1-387,11 24-516,-16 11-2709,0 0-516,0 0-258,11 16 129</inkml:trace>
          <inkml:trace contextRef="#ctx0" brushRef="#br0" timeOffset="50652.8972">15473 15444 12771,'35'13'4902,"-17"-6"-387,-18-7 129,39 25-3225,-39-25-516,13 33-258,-11-15-129,3 12-129,-5-1-129,0 3-129,-2 0 0,-1 2-129,1-4 129,2-2-129,0-4 129,7-7-129,11-2 129,8-8 0,8-6 0,9-1-129,3-5-129,2-6-129,5 10-516,-15-17-774,8 16-2967,-19 2-387,-11 0-129,-16 0-258</inkml:trace>
          <inkml:trace contextRef="#ctx0" brushRef="#br0" timeOffset="51607.9518">16035 14958 11997,'46'5'4644,"-17"8"-258,4 8 0,14 11-3096,-12-2-258,10 18-258,-6 0-129,-2 13-258,-10 1 129,-11 16-258,-14 3 129,-4 9-258,-19 1-129,-13-2-129,-7 3-258,-13-13-774,12 4-1677,-13-17-2064,1-11 387,-3-10-645,0-8-258</inkml:trace>
        </inkml:traceGroup>
      </inkml:traceGroup>
    </inkml:traceGroup>
    <inkml:traceGroup>
      <inkml:annotationXML>
        <emma:emma xmlns:emma="http://www.w3.org/2003/04/emma" version="1.0">
          <emma:interpretation id="{E89632D0-5CC5-40FB-B4B4-AEBD0FC31726}" emma:medium="tactile" emma:mode="ink">
            <msink:context xmlns:msink="http://schemas.microsoft.com/ink/2010/main" type="paragraph" rotatedBoundingBox="2778,15993 23901,15342 23990,18214 2866,188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B9D400-DC5B-4A70-89C1-44AF198D58AC}" emma:medium="tactile" emma:mode="ink">
              <msink:context xmlns:msink="http://schemas.microsoft.com/ink/2010/main" type="inkBullet" rotatedBoundingBox="2829,17669 4336,17623 4365,18539 2857,18585"/>
            </emma:interpretation>
            <emma:one-of disjunction-type="recognition" id="oneOf2">
              <emma:interpretation id="interp10" emma:lang="en-US" emma:confidence="0">
                <emma:literal>↳</emma:literal>
              </emma:interpretation>
            </emma:one-of>
          </emma:emma>
        </inkml:annotationXML>
        <inkml:trace contextRef="#ctx0" brushRef="#br0" timeOffset="5663.3239">1120 17066 9675,'18'-43'4902,"-4"25"-258,0-1-258,-7-4-2322,22 19-903,-12-14-129,14 17-258,-6-12-258,5 13 0,-5 0-258,1 2 0,-2 5-129,-3 9 0,-3 2 0,-6 9 0,-7 3-129,-5 4 129,0 5-129,-14 2 0,-7 1-129,-9 1 0,-4 0-129,-7-6 129,2-1-129,-4-8 129,4 1-129,2-10 129,6-3 0,5-5 129,4-2-129,22-9 129,-19 9 129,19-9 0,0 0 129,19 1 0,3-1 0,8 2 0,4-2 0,7 2 0,1-2 0,5 2-258,-3 3 0,-1-5-258,-1 9-258,-8-9-903,14 0-3225,-12 0-258,-4 0 0,0 0-645</inkml:trace>
        <inkml:trace contextRef="#ctx0" brushRef="#br0" timeOffset="6855.3921">2224 17162 9933,'22'4'4644,"-22"-4"-129,2 17-258,3 8-3225,-5-9 0,0 18-258,-9-6-258,4 15-129,-8-2-129,4 5-129,-3-1 0,-1 3 0,3-4 0,-3-3-129,3-3 129,1-8-129,2-5 129,1-6-129,6-19 129,0 0-129,0 0 129,-16-1 0,16-23-129,0-6 129,4-7-129,5-6 0,3-8 0,6-5 129,2-4-258,4 3 258,0-4 0,0 8 0,-2 5 129,1 7-129,-5 6 129,-2 11-129,-6 8 129,-10 16 0,16-5 0,-16 5 0,13 20 0,-4 8 0,-4 2 0,4 11 0,2 4-129,-1 6 129,1 3-129,3 3-129,-1 1 129,1 1-129,0-2 129,0-2-258,-1-7 129,-1-9-129,1-3 0,-6-13-129,0-2-129,-7-21-645,9 18-1032,-9-18-2838,-2-14-258,-7-4 129,-1-3-516</inkml:trace>
        <inkml:trace contextRef="#ctx0" brushRef="#br0" timeOffset="5964.3411">2256 17071 9675,'0'0'4515,"20"4"-387,-20-4 0,0 28-2580,0-1-1290,-2-6 129,-5 6-129,-2-7-129,0 1-129,-1-5 129,10-16-129,-20 25 0,20-25 0,-12 16 0,12-16-258,-7 16-645,7-16-1161,0 0-1806,0 0-516,-20 7 0,20-7-258</inkml:trace>
        <inkml:trace contextRef="#ctx0" brushRef="#br0" timeOffset="7000.4004">2283 17518 7353,'0'0'4386,"27"0"-516,-9 0-774,14-16-5289,16 16-1419,-13-11 129,22 6-903</inkml:trace>
      </inkml:traceGroup>
      <inkml:traceGroup>
        <inkml:annotationXML>
          <emma:emma xmlns:emma="http://www.w3.org/2003/04/emma" version="1.0">
            <emma:interpretation id="{D223E304-6621-45CC-AA6F-810E5634BEF7}" emma:medium="tactile" emma:mode="ink">
              <msink:context xmlns:msink="http://schemas.microsoft.com/ink/2010/main" type="line" rotatedBoundingBox="7177,15857 23901,15342 23990,18214 7266,18729"/>
            </emma:interpretation>
          </emma:emma>
        </inkml:annotationXML>
        <inkml:traceGroup>
          <inkml:annotationXML>
            <emma:emma xmlns:emma="http://www.w3.org/2003/04/emma" version="1.0">
              <emma:interpretation id="{B899DC34-3BD7-483B-A985-E88D1300BE64}" emma:medium="tactile" emma:mode="ink">
                <msink:context xmlns:msink="http://schemas.microsoft.com/ink/2010/main" type="inkWord" rotatedBoundingBox="7177,15857 11500,15724 11589,18596 7266,18729"/>
              </emma:interpretation>
              <emma:one-of disjunction-type="recognition" id="oneOf3">
                <emma:interpretation id="interp11" emma:lang="en-US" emma:confidence="0">
                  <emma:literal>tea)</emma:literal>
                </emma:interpretation>
                <emma:interpretation id="interp12" emma:lang="en-US" emma:confidence="0">
                  <emma:literal>(2-4)</emma:literal>
                </emma:interpretation>
                <emma:interpretation id="interp13" emma:lang="en-US" emma:confidence="0">
                  <emma:literal>(tot)</emma:literal>
                </emma:interpretation>
                <emma:interpretation id="interp14" emma:lang="en-US" emma:confidence="0">
                  <emma:literal>Ira)</emma:literal>
                </emma:interpretation>
                <emma:interpretation id="interp15" emma:lang="en-US" emma:confidence="0">
                  <emma:literal>(a-a)</emma:literal>
                </emma:interpretation>
              </emma:one-of>
            </emma:emma>
          </inkml:annotationXML>
          <inkml:trace contextRef="#ctx0" brushRef="#br0" timeOffset="24136.3805">5718 15218 1548,'0'-47'3354,"0"47"645,-18-32 0,18 32-516,-19-16-1032,-1 8-387,20 8 129,-32 0-387,23 14-387,-14 0-129,11 23-387,-13 2 0,9 26-258,-9 4 129,5 31-258,-6 12 0,4 16-129,1 9-129,7 10-129,6 8 1,8 9-130,9 6 0,22-6 0,17-4 0,16-9 0,19-3 0,13-9 0,16-9-259,15-17-128,17-11-129,2-20-258,19 12-1419,0-28-2451,4-9 129,11-15-258,14-13-387</inkml:trace>
          <inkml:trace contextRef="#ctx0" brushRef="#br0" timeOffset="22872.3082">6890 16897 8127,'0'-39'4128,"0"39"129,9-30-258,4 8-1677,4 20-516,-8-14-516,16 16-129,-9-8-258,11 8 0,-8 0-258,10 7 0,-8 2-129,1 8-129,-8 3 0,-2 8-129,-10 3-129,-2 4 0,-9 4-129,-12 2 0,-6 2-129,-10-2 129,-2 0-258,-8-7 129,3-2-129,-1-6 258,6-6-129,5-6 0,6-2 129,8-6-129,20-6 129,0 0 129,0 0 129,11 14-129,18-12 258,11 3-129,5-1 129,12 3-129,0-4-128,7 4-130,-2 1 0,-3-5 0,-2 8-388,-11-11-515,11 12-1290,-16-12-2322,1-3-258,-2-11-258,1-4-129</inkml:trace>
          <inkml:trace contextRef="#ctx0" brushRef="#br0" timeOffset="23384.3374">7787 16968 14448,'14'-25'4644,"-14"25"-258,2 13 0,1 26-2838,-15-4-774,1 19-129,-10-3-129,3 8 0,-5-6-258,2 1 129,-8-6-128,4-2-259,2-10 0,3-8 0,3-10 0,17-18 0,-22 3 0,22-13 0,2-21 0,12-9-130,8-12 130,4-9-129,6-10 258,6-2-129,-1 0 130,0 8-130,-5 6 0,-5 11 0,-5 7 0,-6 14 0,-16 27 0,21-12 0,-21 12 0,12 28 0,-5 1 0,1 12 0,2 5 0,1 9 0,-2 2 0,0 4 0,-2-1 0,-2-1 0,0-2 0,-1-4 0,-2-1 0,0-6 0,1-4 0,-3-8 0,4 0 0,-4-14 0,1 1 0,-1-21-646,0 0-644,0 0-1032,-5-9-1419,-6-12-1032,-5-2 0,-5-2 0,-6-2-258</inkml:trace>
          <inkml:trace contextRef="#ctx0" brushRef="#br0" timeOffset="23534.3461">7708 17420 7740,'-64'-9'4386,"64"9"0,0 0-258,0 0-516,47 0-1419,2-11-1161,26 4-516,3-3-387,2-8-1032,2 9-1419,-14-9-1806,-24-3 129,-17 1-645,-27-5 0</inkml:trace>
          <inkml:trace contextRef="#ctx0" brushRef="#br0" timeOffset="24592.4066">9436 15568 13416,'89'48'4515,"-43"-2"-258,-5 17 129,-11 8-2580,9 30-774,-16 6-258,0 21 0,-16 7-129,-5 18-129,-7-2 0,-15 2-386,-12-5-130,-5-9 0,-7-13 0,-6-16 0,-2-10-259,-12-36-2579,4-11-1548,-4-19-516,-2-11 129,-5-14-645</inkml:trace>
          <inkml:trace contextRef="#ctx0" brushRef="#br0" timeOffset="22288.2748">5561 16353 10965,'-16'0'4386,"16"0"258,15-2-387,2-7-2580,28 9-645,1-2 0,27 2-129,5 0-129,29 0-129,18 0-129,24 7 0,11-1-129,18 2-129,11 1-129,15 2 0,4-2 0,-1 0 0,-14-6 0,-13 3 1,-13-3-130,-12-1 0,-20-2 0,-24 0 0,-23 0 0,-18 0 0,-17 2 0,-23-2-517,-1 5-2063,-29-5-1935,0 0-516,-36 7 129,1-1-129</inkml:trace>
        </inkml:traceGroup>
        <inkml:traceGroup>
          <inkml:annotationXML>
            <emma:emma xmlns:emma="http://www.w3.org/2003/04/emma" version="1.0">
              <emma:interpretation id="{CF2870B7-2607-48B1-85D1-1314EB4E7D1D}" emma:medium="tactile" emma:mode="ink">
                <msink:context xmlns:msink="http://schemas.microsoft.com/ink/2010/main" type="inkWord" rotatedBoundingBox="14690,17157 17769,17062 17806,18275 14727,18369"/>
              </emma:interpretation>
              <emma:one-of disjunction-type="recognition" id="oneOf4">
                <emma:interpretation id="interp16" emma:lang="en-US" emma:confidence="0">
                  <emma:literal>Toa</emma:literal>
                </emma:interpretation>
                <emma:interpretation id="interp17" emma:lang="en-US" emma:confidence="0">
                  <emma:literal>Tort</emma:literal>
                </emma:interpretation>
                <emma:interpretation id="interp18" emma:lang="en-US" emma:confidence="0">
                  <emma:literal>Fort</emma:literal>
                </emma:interpretation>
                <emma:interpretation id="interp19" emma:lang="en-US" emma:confidence="0">
                  <emma:literal>Ton</emma:literal>
                </emma:interpretation>
                <emma:interpretation id="interp20" emma:lang="en-US" emma:confidence="0">
                  <emma:literal>ton.</emma:literal>
                </emma:interpretation>
              </emma:one-of>
            </emma:emma>
          </inkml:annotationXML>
          <inkml:trace contextRef="#ctx0" brushRef="#br0" timeOffset="52464.0008">14144 16787 11739,'-18'-2'4386,"18"2"-129,0 0 129,-25 7-2838,25 18-774,-3-4-129,3 18 0,-4 0-129,4 11-129,-2 0 0,1 7-258,-3 0 0,4 2 0,0-6-129,0-1 0,0-8-258,4-5 0,5 0-387,-8-16-387,19 8-1161,-20-31-1935,20 21-129,-1-21-516,2-2 129</inkml:trace>
          <inkml:trace contextRef="#ctx0" brushRef="#br0" timeOffset="52843.0222">14562 17007 11610,'0'-87'4386,"-3"55"0,-10 16 0,13 16-2451,-30 5-903,16 24-387,-8 1-258,6 16-129,-2 2-129,8 6 129,3-1-129,7 0 0,0-5 0,12 0 0,6-8-129,7-5 129,0-6-129,3-6 258,-3-11 0,4-5 129,-5-7-129,3-9 129,-6-12 0,3-6-129,-7-10 129,-2-6-257,-6-3-130,-6-5 0,-3-1-130,-3-3-128,-8 10-129,-9-4-258,10 20-645,-19-5-2580,15 16-1032,14 18 258,-14-16-387,14 16-387</inkml:trace>
          <inkml:trace contextRef="#ctx0" brushRef="#br0" timeOffset="53372.0527">15049 16858 13416,'18'-6'4515,"4"15"-129,-17 16 129,-5 2-3612,2 23-258,-2 0-129,0 10-129,-2 1-129,-5 1 0,-4-7-129,-1-2 0,-1-8-129,3-10 129,-1-10-129,11-25 129,0 0-129,0 0 0,-11-21 129,13-20-129,10-11 0,6-12 0,2-9 0,5-7 0,0 0 129,0 4-129,-2 3 258,-2 12-129,-5 8 129,0 17 0,-5 8 0,-11 28 0,21-12-129,-10 20 129,-2 16 0,1 13-128,1 7-130,1 13 0,1 6 0,-2 8 0,-3 2 0,3 0 0,-4 0 0,2-6 0,-4-3 0,1-9 0,-1-5 0,-1-9 0,-3-5 0,-1-13 0,0 0-775,0-23-257,-1 18-903,-19-27-1419,20 9-1419,-18-34-129,6 5-129,-2-3-387</inkml:trace>
          <inkml:trace contextRef="#ctx0" brushRef="#br0" timeOffset="53516.0608">15149 17262 9159,'-52'-32'4515,"52"32"-129,-23-11-258,23 11-1419,18-2-1161,12-5-774,22 2-774,23 3-774,8-5-3483,13-15 258,13-2-645,-8-12 0</inkml:trace>
          <inkml:trace contextRef="#ctx0" brushRef="#br0" timeOffset="52095.9796">12913 16561 13029,'-25'-9'4644,"25"9"-258,11-16 129,8-2-2580,40 11-903,11-9-129,33 7-258,12-3-129,28 1-129,11-2 0,30 5-129,13-3-128,11 6-130,0-6 0,-1-2 0,-3 1 0,1 1 0,-10 1 0,-18-1 0,-23 0-130,-20 2 130,-22 6 0,-23 1-129,-20 2-129,-32 0-258,-15 12-387,-22-12-1161,-30 22-2838,-19-3 0,-15 6-258,-17 0-129</inkml:trace>
        </inkml:traceGroup>
        <inkml:traceGroup>
          <inkml:annotationXML>
            <emma:emma xmlns:emma="http://www.w3.org/2003/04/emma" version="1.0">
              <emma:interpretation id="{43FDED20-EAB4-4180-8469-6402B5D07CF4}" emma:medium="tactile" emma:mode="ink">
                <msink:context xmlns:msink="http://schemas.microsoft.com/ink/2010/main" type="inkWord" rotatedBoundingBox="19371,15578 23904,15439 23983,17976 19450,18116">
                  <msink:destinationLink direction="with" ref="{7AA5996C-6866-43CC-9B05-07AD9A578CA8}"/>
                </msink:context>
              </emma:interpretation>
              <emma:one-of disjunction-type="recognition" id="oneOf5">
                <emma:interpretation id="interp21" emma:lang="en-US" emma:confidence="0">
                  <emma:literal>tom)</emma:literal>
                </emma:interpretation>
                <emma:interpretation id="interp22" emma:lang="en-US" emma:confidence="0">
                  <emma:literal>(tom)</emma:literal>
                </emma:interpretation>
                <emma:interpretation id="interp23" emma:lang="en-US" emma:confidence="0">
                  <emma:literal>From)</emma:literal>
                </emma:interpretation>
                <emma:interpretation id="interp24" emma:lang="en-US" emma:confidence="0">
                  <emma:literal>tom</emma:literal>
                </emma:interpretation>
                <emma:interpretation id="interp25" emma:lang="en-US" emma:confidence="0">
                  <emma:literal>(tort)</emma:literal>
                </emma:interpretation>
              </emma:one-of>
            </emma:emma>
          </inkml:annotationXML>
          <inkml:trace contextRef="#ctx0" brushRef="#br0" timeOffset="60020.433">17632 14880 9546,'29'-39'4644,"-29"39"-516,0 0 0,0 0-2451,0 12-645,-13 20-258,10 23-129,-12 7 258,8 24-387,-7 8 129,7 24-129,-2 11-129,9 15 0,0 6-129,18 6-129,16 1 0,16 0-129,19-5 0,16-6-129,18-9-129,11-14-129,16-6 0,2-22-645,21 4-1548,-2-22-2193,-5-13 258,1-14-645,1-17 0</inkml:trace>
          <inkml:trace contextRef="#ctx0" brushRef="#br0" timeOffset="57111.2666">17912 16064 11868,'-18'-14'4773,"18"14"-387,0 0 0,-20-16-3225,20 16-516,0 0-129,0 0-129,0 0 129,13 0-129,4-3 0,23 1 0,9-5 129,28 5-129,21-2 129,37 4-258,27 0 0,30 4 0,14 5-129,18 3 129,8 4-129,6-1 0,-5-3 1,-14 0-130,-18-3 0,-11-2 0,-12-5 0,-11 0 0,-16-2 0,-17 0 0,-20-2 0,-18-1 0,-18-1 0,-23-1 0,-16 3 0,-39 2-1162,11-16-3740,-36 9-258,-12 2 0,-17-4-516</inkml:trace>
          <inkml:trace contextRef="#ctx0" brushRef="#br0" timeOffset="58360.338">19363 16474 11094,'-37'-25'4515,"37"25"-129,-23-16-129,23 16-2580,0 0-387,-4 10-516,4-10-129,0 32-129,0-10 129,0 10-258,2 1 129,3 10-258,-1 0 0,1 5-129,-3-2 0,1 6 0,-1-1-258,0-1 129,1 2-258,1-13-258,3 7 0,-3-19-387,13 7-129,-17-34-387,36 24-516,-18-32-1290,14-5-1161,5-8-387,2-11 258,11 0-129</inkml:trace>
          <inkml:trace contextRef="#ctx0" brushRef="#br0" timeOffset="58720.3586">19804 16788 6708,'48'-80'4902,"-37"48"-387,-6 7 0,-5 25-903,-9-33-1419,9 33-903,-19 0-387,10 16-258,-7 1-129,3 14-129,-3 1-129,4 12 129,-1 1-129,8 6 129,2 1-258,3-2 129,5-2-129,9-6 0,4-4 0,5-8 0,0-10 0,6-12 0,-3-8 1,3 0-130,-6-17 0,0-12 0,-3-10 0,-3-7 0,-4-8 0,-4-6 0,-9-4 0,0 0 0,-4 2 0,-8 5 0,-3 10 0,-8 8 0,6 16-775,-14-4-1160,14 24-2967,-5 3-129,22 0-258,-21 19 0</inkml:trace>
          <inkml:trace contextRef="#ctx0" brushRef="#br0" timeOffset="59380.3963">20375 16587 14190,'46'-1'4902,"-46"1"-258,22 21 0,-22-5-3612,5 20-258,-5-1-258,4 17 0,-4-1-129,0 10-129,0-1 0,-2-1-129,-2-6-129,3-6 0,-3-10 129,4-9 0,0-28-129,0 0 0,0 0 0,-2-32 0,2-14 129,4-9-129,5-13 0,1-6 0,6-3 0,2 1 0,2 6 130,-1 10-130,-1 10 0,-2 9 0,-2 13 0,0 12 0,-14 16 0,25 0 0,-14 10 0,3 17 0,1 5 0,4 11 0,-1 7 0,1 8 0,-1 3 0,0 8 0,-4-3 0,-1-2 0,-4-2 0,-4-5 0,-2-4 0,-3-12 0,0-7 0,0-14 0,0-20 0,0 0 0,0 0-259,-17-20-386,11-14 258,-6-12-129,-1 0 129,-4-6 0,-3 4 129,-5 2 0,4 9 129,0 5 129,1 7 258,20 25-129,-20-25 129,20 25-129,13-9 258,21 7-129,8 0-129,15-3-129,13 3-258,-3-14-1290,8 7-2967,-6-1-258,-8-3-258,-17-1-129</inkml:trace>
          <inkml:trace contextRef="#ctx0" brushRef="#br0" timeOffset="60456.4579">21821 15223 12384,'73'23'4902,"-32"9"-387,2 9 258,3 23-3483,-14 9-387,5 32 0,-15 9-258,-4 19 129,-18 8-258,-6 12 0,-20 5 0,-12 8-386,-10-6-130,-7-16 0,-4-13 0,-6-19-259,6-7-644,-18-30-3870,13-16-258,-3-25 0,-6-17-516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01.3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5B21408-71C7-4AD4-A8FA-F905219A9292}" emma:medium="tactile" emma:mode="ink">
          <msink:context xmlns:msink="http://schemas.microsoft.com/ink/2010/main" type="inkDrawing" rotatedBoundingBox="1106,17191 5288,17301 5286,17366 1104,17256" semanticType="strikethrough" shapeName="Other"/>
        </emma:interpretation>
      </emma:emma>
    </inkml:annotationXML>
    <inkml:trace contextRef="#ctx0" brushRef="#br0">-11 4 4386,'0'0'3612,"-18"-3"0,18 3 0,13 0-1419,-13 0-387,30 1-516,-12-1 0,17 2 129,-1-2-258,21 2-258,0-2 0,20 3-387,0-3 129,15 8-258,5-5 0,11 4-258,3-1 0,12 2 129,9-2-129,12 1 0,4-2 129,10 2-129,-1-3 129,7 5-129,0-4 129,0 2-129,-4 0 0,-8 1 0,-6-1 0,-6-2 0,-2 0 0,-5-1 0,-3-4 0,-5 0-129,0 0 129,-2-5-129,-6-1 0,-4 1 0,-6 0 0,-13-1 0,-10 4 129,-16 1-129,-17-1 0,-13 0-129,-13 2 0,-23 0-129,25 0-258,-25 0-258,0 0-903,-9 2-2838,9-2-387,-25 7-129,7-5-129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11.0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E3BD391-1808-461F-8C35-6DF13756A654}" emma:medium="tactile" emma:mode="ink">
          <msink:context xmlns:msink="http://schemas.microsoft.com/ink/2010/main" type="writingRegion" rotatedBoundingBox="3511,9421 4310,9421 4310,10367 3511,10367"/>
        </emma:interpretation>
      </emma:emma>
    </inkml:annotationXML>
    <inkml:traceGroup>
      <inkml:annotationXML>
        <emma:emma xmlns:emma="http://www.w3.org/2003/04/emma" version="1.0">
          <emma:interpretation id="{152C9F94-22D8-4A65-A3B1-174184B68293}" emma:medium="tactile" emma:mode="ink">
            <msink:context xmlns:msink="http://schemas.microsoft.com/ink/2010/main" type="paragraph" rotatedBoundingBox="3511,9421 4310,9421 4310,10367 3511,10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BE474D-B411-4666-AF58-FF73AB0C3737}" emma:medium="tactile" emma:mode="ink">
              <msink:context xmlns:msink="http://schemas.microsoft.com/ink/2010/main" type="line" rotatedBoundingBox="3511,9421 4310,9421 4310,10367 3511,10367"/>
            </emma:interpretation>
          </emma:emma>
        </inkml:annotationXML>
        <inkml:traceGroup>
          <inkml:annotationXML>
            <emma:emma xmlns:emma="http://www.w3.org/2003/04/emma" version="1.0">
              <emma:interpretation id="{61B80C29-7A6C-41B6-8394-5712A66EAF8D}" emma:medium="tactile" emma:mode="ink">
                <msink:context xmlns:msink="http://schemas.microsoft.com/ink/2010/main" type="inkWord" rotatedBoundingBox="3511,9421 4310,9421 4310,10367 3511,10367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Vo</emma:literal>
                </emma:interpretation>
                <emma:interpretation id="interp2" emma:lang="en-US" emma:confidence="0">
                  <emma:literal>V.</emma:literal>
                </emma:interpretation>
                <emma:interpretation id="interp3" emma:lang="en-US" emma:confidence="0">
                  <emma:literal>V,</emma:literal>
                </emma:interpretation>
                <emma:interpretation id="interp4" emma:lang="en-US" emma:confidence="0">
                  <emma:literal>No</emma:literal>
                </emma:interpretation>
              </emma:one-of>
            </emma:emma>
          </inkml:annotationXML>
          <inkml:trace contextRef="#ctx0" brushRef="#br0">-3 98 10836,'4'-48'4515,"-4"27"0,0 5-129,0 16-2322,0 0-774,0 0-516,5 23-129,6 14-129,-1 11-129,10 15 0,-2 8 0,5 11 129,-5-1-258,5 5 129,-6-8-129,1 0 0,-5-14 0,-4-7-258,-4-12 130,2-10-130,-3-10 0,3-9 0,-7-16 0,16 0 0,-2-25 0,7-14 0,4-18 0,7-16 0,4-17 0,3-13 0,0-4 0,-3 4 0,-6 8 0,-9 14 0,1 18 0,-17 12 0,7 33-259,-12 18-1289,0 0-1548,-9 21-1935,-1 9 0,-3 11-129,1 6-129</inkml:trace>
          <inkml:trace contextRef="#ctx0" brushRef="#br0" timeOffset="344.0197">579 667 8901,'16'8'4128,"-16"-8"129,0 0-258,3 23-2193,-3 0-645,0-7 0,0 14-387,-5-5 0,5 5-387,0-3 0,2 1-129,3-6 129,11-1 129,-16-21-129,36 23 258,-19-23-258,10 0 258,-7-5 0,6-11 0,-8-11-258,0-3-257,-6-6-130,-6-3 0,-6 4 0,-6-3 0,-8 19-1033,-21 3-3740,1 12-129,-5 4 0,-6 20-516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1.9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AA5996C-6866-43CC-9B05-07AD9A578CA8}" emma:medium="tactile" emma:mode="ink">
          <msink:context xmlns:msink="http://schemas.microsoft.com/ink/2010/main" type="inkDrawing" rotatedBoundingBox="19128,10016 19178,16635 19083,16636 19032,10017" semanticType="callout" shapeName="Other">
            <msink:sourceLink direction="with" ref="{43FDED20-EAB4-4180-8469-6402B5D07CF4}"/>
            <msink:sourceLink direction="with" ref="{D65BFD60-3E37-4556-B341-EB8D6E115A72}"/>
          </msink:context>
        </emma:interpretation>
      </emma:emma>
    </inkml:annotationXML>
    <inkml:trace contextRef="#ctx0" brushRef="#br0">8-13 9546,'16'-9'4515,"-16"9"-258,10 12 0,-10-12-2064,13 43-903,-13-15-129,5 20 129,-5-3-387,4 15-258,-4 3 0,9 13-129,-6 2-129,6 18 0,0 2-129,0 14 0,-2 2 1,-2 9-259,-1 1 0,-2 8 0,-2 5 0,0 9 0,-7 5 0,1 6 0,-1 1 0,2 6 0,-1 5 0,3 7 0,-1 5 0,3-3 0,-1-4 0,0-1 0,-2-2 0,1 3 0,1 2 0,0-3 0,2-8 0,0-5 0,0-3 0,0-1 0,6 1 0,-1-2 0,0-2 0,-1-8 0,-1 1 0,3-2 0,-3-7 0,4-3 0,1-10 0,0-10 0,1-11 0,0-5 0,-3-11 0,-3-5 0,-1-4 0,-2-14 0,0-1-130,-14-30-1418,8 5-3483,-6-22-258,12-16 129,-23 0-516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6.7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93C5B39-C53A-4EE9-8055-484B7E27BD25}" emma:medium="tactile" emma:mode="ink">
          <msink:context xmlns:msink="http://schemas.microsoft.com/ink/2010/main" type="inkDrawing" rotatedBoundingBox="13635,11356 18326,11217 18330,11342 13639,11482" shapeName="Other">
            <msink:destinationLink direction="with" ref="{BF66B76F-2BC9-4DC9-8AF1-A8AB333EEB09}"/>
          </msink:context>
        </emma:interpretation>
      </emma:emma>
    </inkml:annotationXML>
    <inkml:trace contextRef="#ctx0" brushRef="#br0">-9 143 6063,'-2'-20'3225,"2"20"129,12-5-129,8 3-1806,12 2 0,7 0 129,20 7 0,3-7 0,23 7-129,-1-7-387,21 0-129,-4 0-129,15 0-129,-4 0-258,5 0-129,4 2 0,6 5-258,-3-1 129,2 3-129,-1-2 129,-2 0-258,-1-4 258,-2 1-258,-8-4 129,0 0 258,2 0-258,3-5 258,2-6-387,0 2 258,-1 0-258,-1-2 387,-3 1-387,-6 1 0,-10 0 0,-5 2 258,-4 2-129,-4-3 0,-3 5 0,0-2 0,-4-1 0,-3-1 0,-2 0 129,-7 2-129,-4-2 0,-7-1 0,-5 3 0,-6 2 0,-1-3 0,-2 4-129,0 1 129,-2-1 0,0 0 0,-2 0 0,1 1 0,-5-1 0,-1 0 0,-7 0 0,-1 0-129,-7 2 129,-1 0 0,-16 0-258,25 0 0,-25 0-129,30 2-129,-30-2-387,41 4-903,-23 1-2709,0-5 387,3 4-645,-21-4 258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7.8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FCD3BCE-BDF6-40AA-94E7-E9E761633720}" emma:medium="tactile" emma:mode="ink">
          <msink:context xmlns:msink="http://schemas.microsoft.com/ink/2010/main" type="inkDrawing" rotatedBoundingBox="18299,11100 19447,14465 19239,14536 18091,11171" semanticType="verticalRange" shapeName="Other">
            <msink:sourceLink direction="with" ref="{49E95368-1249-4BFF-8F09-CD4FC6EE6553}"/>
            <msink:destinationLink direction="with" ref="{BF66B76F-2BC9-4DC9-8AF1-A8AB333EEB09}"/>
            <msink:destinationLink direction="with" ref="{DD47BF64-8C77-4A02-9615-8F91A171CA9F}"/>
          </msink:context>
        </emma:interpretation>
      </emma:emma>
    </inkml:annotationXML>
    <inkml:trace contextRef="#ctx0" brushRef="#br0">3 5 5418,'5'-19'4257,"13"19"129,-18 0-387,25 14-774,-25-14-1161,36 32-387,-20-14-516,14 16-258,-7-4 0,9 11-516,-5-6 258,3 8-387,-5 0 129,5 5-129,-5 1 129,7 8-129,-5 0-129,3 13 258,-2 4-258,4 8 258,-1 2-258,-1 3 129,-2 2-129,1 0 0,-1 0 129,-3 0-258,0-4 129,-2 4-129,0 0 130,0 4-130,-1 3 0,-1 1-130,1-1 1,1-1 258,0-5-129,0-4 0,2-6 0,0-9 130,-2-7-130,0-9 0,-2-5 0,1-5 0,-6-3 0,1-3 0,-1-1 0,-1-1 0,-1 0 0,0 4 0,-1 0 0,-1 4 0,0-1 0,1 2 0,-1 1 0,-1-3 0,-2-1 0,0-6 0,0 1 0,-2-8-259,2 2-128,-7-13-129,5 6-129,-7-25-645,10 38-1290,-10-38-2451,0 23 258,0-23-258,-1 16-258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29.3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7C6D6C-8EE0-4FEE-BEE2-C8334C318AA9}" emma:medium="tactile" emma:mode="ink">
          <msink:context xmlns:msink="http://schemas.microsoft.com/ink/2010/main" type="writingRegion" rotatedBoundingBox="5462,8314 7928,8314 7928,10083 5462,10083"/>
        </emma:interpretation>
      </emma:emma>
    </inkml:annotationXML>
    <inkml:traceGroup>
      <inkml:annotationXML>
        <emma:emma xmlns:emma="http://www.w3.org/2003/04/emma" version="1.0">
          <emma:interpretation id="{3ADAF202-CA26-4B1B-9D5B-C8C5A04C962A}" emma:medium="tactile" emma:mode="ink">
            <msink:context xmlns:msink="http://schemas.microsoft.com/ink/2010/main" type="paragraph" rotatedBoundingBox="5462,8314 7928,8314 7928,10083 5462,100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A19644-E73C-4E3C-B938-1EB0FF1F32A0}" emma:medium="tactile" emma:mode="ink">
              <msink:context xmlns:msink="http://schemas.microsoft.com/ink/2010/main" type="line" rotatedBoundingBox="5462,8314 7928,8314 7928,10083 5462,10083"/>
            </emma:interpretation>
          </emma:emma>
        </inkml:annotationXML>
        <inkml:traceGroup>
          <inkml:annotationXML>
            <emma:emma xmlns:emma="http://www.w3.org/2003/04/emma" version="1.0">
              <emma:interpretation id="{ABCE7995-7313-4880-80DA-7E10278EED6C}" emma:medium="tactile" emma:mode="ink">
                <msink:context xmlns:msink="http://schemas.microsoft.com/ink/2010/main" type="inkWord" rotatedBoundingBox="5462,8314 7928,8314 7928,10083 5462,10083"/>
              </emma:interpretation>
              <emma:one-of disjunction-type="recognition" id="oneOf0">
                <emma:interpretation id="interp0" emma:lang="en-US" emma:confidence="0">
                  <emma:literal>Vref</emma:literal>
                </emma:interpretation>
                <emma:interpretation id="interp1" emma:lang="en-US" emma:confidence="0">
                  <emma:literal>Vaef</emma:literal>
                </emma:interpretation>
                <emma:interpretation id="interp2" emma:lang="en-US" emma:confidence="0">
                  <emma:literal>Veef</emma:literal>
                </emma:interpretation>
                <emma:interpretation id="interp3" emma:lang="en-US" emma:confidence="0">
                  <emma:literal>Viet</emma:literal>
                </emma:interpretation>
                <emma:interpretation id="interp4" emma:lang="en-US" emma:confidence="0">
                  <emma:literal>Vat</emma:literal>
                </emma:interpretation>
              </emma:one-of>
            </emma:emma>
          </inkml:annotationXML>
          <inkml:trace contextRef="#ctx0" brushRef="#br0">-4737 2709 12513,'-18'-12'4773,"-4"-2"-258,22 14 258,0 0-2838,0 0-774,25 32-387,-7-6-129,11 19-129,-3 1-129,10 16 0,-2 4-258,-1 7 130,1 2-259,-4-2 0,1-4 0,-5-1 0,-1-10 0,0-4 0,-4-12 0,-1-6 0,-2-11 0,-2-7 0,-16-18 0,27 1 0,-17-11 0,3-15 0,-4-11 0,5-10 0,-5-13 0,3-10 0,-7-13 0,1-10 0,-4-4 0,-1 0 0,1-2 0,3 9 0,-1 11 0,0 14 0,4 19 0,-6 11 0,14 32 0,-16 2-5032,6 15-257,-3 13 129,6 13-387</inkml:trace>
          <inkml:trace contextRef="#ctx0" brushRef="#br0" timeOffset="1080.0618">-3304 3428 10965,'55'-16'4902,"-24"9"-258,1 0 258,0 7-1548,-13-13-1935,15 12-516,-13-8-387,2 2-129,-23 7-129,24-17 0,-24 17-258,0-21 0,0 21 0,-29-18 0,8 11-129,-8 2 0,1 5 0,-2 0 0,1 0 0,1 9 0,6 3 129,6 4-129,6 2 129,3 3 0,7-1 129,0 1 0,3-1 0,10-1 0,1-3 0,4 0 129,-2-5-129,0-4-129,0 2-258,-16-9-516,32 11-1419,-32-11-2322,19 0-387,-19 0-129,0 0-258</inkml:trace>
          <inkml:trace contextRef="#ctx0" brushRef="#br0" timeOffset="668.0383">-3957 3515 12255,'40'0'5160,"-19"-2"-387,0-5 129,-1 7-1677,-11-18-1806,16 11-386,-13-10-1033,4 2 0,-7-2 0,0-3 0,-6-1 0,-3-2 0,0-2 0,-5 0 0,-7 0 0,-3 2 0,1 5 0,-5 2 0,3 5-388,-6 1-257,22 10-129,-35-2 0,35 2-129,-27 2-129,27-2 129,-16 16 0,16-16 129,0 16 129,0-16 258,12 14 129,-12-14 258,34 5 516,-18-5 0,11 2 129,-9-2 129,8 0 0,-10-4 129,11 4 0,-27 0-129,36-3-129,-36 3 0,32-4-129,-32 4 0,30 0-257,-30 0-259,32 6 0,-32-6 0,32 21 0,-32-21 0,27 32 0,-17-11 0,-3-1 0,2 10-388,-9-14-2708,-3 9-1548,-3-5-387,1 1-129,-2-5-258</inkml:trace>
          <inkml:trace contextRef="#ctx0" brushRef="#br0" timeOffset="1552.0888">-3005 3462 14577,'61'-7'4773,"-29"1"-258,3-4-387,13 10-2709,-18-15-516,11 8-387,-7-9-258,2 2 0,-8-7-129,1-4 0,-6-5-258,-5-4 129,-2-5 129,-4-4-258,-5 2 129,-3 0-129,-4 6 129,0 3-129,-2 8 129,-7 8-129,9 16 129,-21-1 129,21 1 0,-20 26 0,11 3 129,6 8 129,-3 2-129,6 11 130,0 0-388,0 10 0,6 1 0,4 10 0,-1 2 0,4 11 0,-1 3 0,1 3 0,1 3 0,-4-2 0,-1-10 0,0-6 0,-3-11 0,-6-14 0,1-11 0,-1-16 0,0-1 0,-19-24-2065,19 2-2966,-27-20-258,16 1 129,-5-10-387</inkml:trace>
          <inkml:trace contextRef="#ctx0" brushRef="#br0" timeOffset="1732.0991">-2735 3867 12255,'0'-17'4902,"4"-5"-258,-4 22 258,23-21-2451,4 21-1161,-9-2-258,15 2-387,-1 0-387,8-3-516,15-1-3741,0-5-774,9-2-129,9-5-258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8.6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8238CC-332A-4ADC-9ACF-FB9FB9B236E8}" emma:medium="tactile" emma:mode="ink">
          <msink:context xmlns:msink="http://schemas.microsoft.com/ink/2010/main" type="inkDrawing" rotatedBoundingBox="19225,13996 19618,14859 19567,14882 19174,14019" semanticType="callout" shapeName="Other">
            <msink:sourceLink direction="with" ref="{D65BFD60-3E37-4556-B341-EB8D6E115A72}"/>
            <msink:sourceLink direction="with" ref="{2F314B4C-FC4B-4270-B7A7-A490CEB7BF5E}"/>
          </msink:context>
        </emma:interpretation>
      </emma:emma>
    </inkml:annotationXML>
    <inkml:trace contextRef="#ctx0" brushRef="#br0">-6 5 3096,'11'-5'4386,"-11"5"-129,0 0-129,16-4-1161,-16 4-774,17 9-129,1 11-258,-18-20-645,27 42-258,-16-17-129,6 14-129,-4-1-129,3 10 0,-4-4-129,4 8 0,-3-2-129,6 1 129,-3-3-129,6 0 0,-5-9 0,7 2 0,-5-7 0,3 0-258,-3-6 258,-1-1-258,-4-4 129,0-1-129,-5-1 129,2-3-129,-11-18 0,9 26 0,-9-26 130,2 16-130,-2-16-130,0 0 130,0 0-129,0 0 0,0 0-129,0 0-258,1 16 0,-1-16-258,0 0-516,0 0-2064,0 0-1548,-9-10 0,9 10-129,0 0-387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9.2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8DC9D5F-8B9C-43B7-95F5-85200687F22D}" emma:medium="tactile" emma:mode="ink">
          <msink:context xmlns:msink="http://schemas.microsoft.com/ink/2010/main" type="inkDrawing" rotatedBoundingBox="19491,14757 23884,14624 23886,14679 19493,14812" semanticType="underline" shapeName="Other">
            <msink:sourceLink direction="with" ref="{7FCC3FAB-8E80-42D3-95BA-60075783035B}"/>
          </msink:context>
        </emma:interpretation>
      </emma:emma>
    </inkml:annotationXML>
    <inkml:trace contextRef="#ctx0" brushRef="#br0">0 119 8772,'0'0'4257,"0"0"129,0 0-258,0 0-2451,21 4-129,-21-4-258,52 5 0,-19-5-387,22 4-129,2-4-258,16 0 0,2 0-129,12 0 0,0 0-129,8-2 0,2-2-129,16 3 129,13-3-129,13 2 0,8 1 0,12-3 0,10 2 0,16 0-129,10-1 0,1-1 129,-4 3-129,-5-5 0,-2 1 0,0 0 0,-2-3 129,-11 1-129,-10 0 0,-9-5-129,-7 1 129,-9 0 0,-11 3 0,-15-1 0,-19 1-129,-19 1 129,-14 6-258,-20-3 0,-9 4-258,-30 0-258,0 0-903,0 0-3096,0 0 129,-30 0-387,2 0-129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23.3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03B983-6232-44A2-83B4-1813C6A4BCE7}" emma:medium="tactile" emma:mode="ink">
          <msink:context xmlns:msink="http://schemas.microsoft.com/ink/2010/main" type="inkDrawing" rotatedBoundingBox="13237,15371 25375,15164 25377,15294 13239,15501" shapeName="Other"/>
        </emma:interpretation>
      </emma:emma>
    </inkml:annotationXML>
    <inkml:trace contextRef="#ctx0" brushRef="#br0">132 310 2967,'-20'-9'2451,"20"9"129,0 0-387,-18-7-1548,18 7-258,-16-2 0,16 2 0,-19 0 387,19 0 258,-21 0 387,21 0 129,-22-2-129,22 2 129,0 0-129,-16-9-258,16 9 0,0 0-387,14-1-129,-14 1-129,36-8-129,-13 1 129,13 6-129,-1-8 0,13 7 0,4-3-129,8 5 129,8-6-129,10 6-129,8-2 129,10 2 0,5 0-129,6 0 0,5 0-129,5 0 0,6 0 129,7 0-129,9 0 129,8-3-129,6-2 0,9-4 129,5-4-129,11 2 0,7-3 0,4 2 0,-6-2 0,0 3-129,0 0 129,6 4-129,7 4 129,1-1 0,-5 2 0,0 2 0,0 0 0,8 0 0,2 0 0,-1 4 0,-7 1 0,-3-3-129,-5 5 129,8-3 0,4 3 0,-1-2 0,-3 2 0,3-2 0,3 1 0,11-1 0,6-3 0,-1-2 0,-5 0 0,-1 0-129,4 0 129,3-2 0,0-5 0,-7-4-129,-2 2 258,3 1-129,6-1 0,0 0 0,-3 0 0,-8 2 0,-3 0 0,3 0-129,-1 1 129,-10-1-129,-8-2 0,-9 0 0,-5 2 0,-10-5-129,1 6-129,-27-8-1032,0 3-3096,-23 8 129,-18-6-387,-16 5-129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31.0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F66B76F-2BC9-4DC9-8AF1-A8AB333EEB09}" emma:medium="tactile" emma:mode="ink">
          <msink:context xmlns:msink="http://schemas.microsoft.com/ink/2010/main" type="inkDrawing" rotatedBoundingBox="18163,11256 18184,11951 18169,11952 18149,11257" semanticType="callout" shapeName="Other">
            <msink:sourceLink direction="with" ref="{193C5B39-C53A-4EE9-8055-484B7E27BD25}"/>
            <msink:sourceLink direction="with" ref="{DFCD3BCE-BDF6-40AA-94E7-E9E761633720}"/>
          </msink:context>
        </emma:interpretation>
      </emma:emma>
    </inkml:annotationXML>
    <inkml:trace contextRef="#ctx0" brushRef="#br0">-1-3 10965,'14'10'3999,"-14"-10"387,0 31-387,3-5-2967,-3 1 0,0 14-387,0-2-129,0 11-387,0 3-258,0 0-516,4 20-1419,-2 0-1935,-2-1-516,9 4 258,-6-5-645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31.6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D47BF64-8C77-4A02-9615-8F91A171CA9F}" emma:medium="tactile" emma:mode="ink">
          <msink:context xmlns:msink="http://schemas.microsoft.com/ink/2010/main" type="inkDrawing" rotatedBoundingBox="18068,15668 18177,12789 18258,12792 18150,15671" semanticType="callout" shapeName="Other">
            <msink:sourceLink direction="with" ref="{DFCD3BCE-BDF6-40AA-94E7-E9E761633720}"/>
            <msink:sourceLink direction="with" ref="{0D80CBAD-AF8E-497D-BB81-CE82933D0372}"/>
          </msink:context>
        </emma:interpretation>
      </emma:emma>
    </inkml:annotationXML>
    <inkml:trace contextRef="#ctx0" brushRef="#br0">91 0 6837,'7'103'4902,"2"-48"-129,-3-1-258,1-6-1161,5 23-1161,-12-9-774,0 18-387,-3-9-516,-3 8-129,-4-5 0,-3 1-387,1-2 0,-4-9-258,5-2-129,-5-12-129,11 9-129,-6-17-516,11 17-516,-7-20-903,7 18-774,2-5-774,-1-1-258,3 3 903,1 3 516,-5-8 1161,2 1 1290,0 2 2064,-2-6 774,0-7 1548,0 6-516,0-4-387,0-4-774,0 7-903,-2-4-258,2 4-516,0-1-129,0-1-387,0 3 0,0-2-129,0 1-129,0-3-129,0 3 0,0-3 0,0 6 0,0-7 129,0 7 258,0-1 258,-3-2 258,1 6 129,-9-7 258,9 5 129,-5-12-258,5 6 0,-1-10-516,-2-5-1677,1-11-2451,4 7-387,0-23 0,0 18-645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8:47.1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B4A53A4-254F-4095-B9E1-57142A3AA188}" emma:medium="tactile" emma:mode="ink">
          <msink:context xmlns:msink="http://schemas.microsoft.com/ink/2010/main" type="writingRegion" rotatedBoundingBox="19430,11306 24864,11718 24482,16764 19047,16351"/>
        </emma:interpretation>
      </emma:emma>
    </inkml:annotationXML>
    <inkml:traceGroup>
      <inkml:annotationXML>
        <emma:emma xmlns:emma="http://www.w3.org/2003/04/emma" version="1.0">
          <emma:interpretation id="{01991D9C-7FE9-41C5-B928-F32367B9FE12}" emma:medium="tactile" emma:mode="ink">
            <msink:context xmlns:msink="http://schemas.microsoft.com/ink/2010/main" type="paragraph" rotatedBoundingBox="19430,11306 24864,11718 24703,13846 19269,13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CC3FAB-8E80-42D3-95BA-60075783035B}" emma:medium="tactile" emma:mode="ink">
              <msink:context xmlns:msink="http://schemas.microsoft.com/ink/2010/main" type="line" rotatedBoundingBox="19430,11306 24864,11718 24703,13846 19269,13434">
                <msink:destinationLink direction="with" ref="{C8DC9D5F-8B9C-43B7-95F5-85200687F22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65BFD60-3E37-4556-B341-EB8D6E115A72}" emma:medium="tactile" emma:mode="ink">
                <msink:context xmlns:msink="http://schemas.microsoft.com/ink/2010/main" type="inkWord" rotatedBoundingBox="19430,11306 24864,11718 24703,13846 19269,13434">
                  <msink:destinationLink direction="with" ref="{9C8238CC-332A-4ADC-9ACF-FB9FB9B236E8}"/>
                  <msink:destinationLink direction="with" ref="{7AA5996C-6866-43CC-9B05-07AD9A578CA8}"/>
                </msink:context>
              </emma:interpretation>
              <emma:one-of disjunction-type="recognition" id="oneOf0">
                <emma:interpretation id="interp0" emma:lang="en-US" emma:confidence="1">
                  <emma:literal>aslope</emma:literal>
                </emma:interpretation>
                <emma:interpretation id="interp1" emma:lang="en-US" emma:confidence="0">
                  <emma:literal>As slope</emma:literal>
                </emma:interpretation>
                <emma:interpretation id="interp2" emma:lang="en-US" emma:confidence="0">
                  <emma:literal>as slope</emma:literal>
                </emma:interpretation>
                <emma:interpretation id="interp3" emma:lang="en-US" emma:confidence="0">
                  <emma:literal>15 slope</emma:literal>
                </emma:interpretation>
                <emma:interpretation id="interp4" emma:lang="en-US" emma:confidence="0">
                  <emma:literal>try slope</emma:literal>
                </emma:interpretation>
              </emma:one-of>
            </emma:emma>
          </inkml:annotationXML>
          <inkml:trace contextRef="#ctx0" brushRef="#br0">-301-1362 4644,'-21'5'3741,"5"4"129,16-9 0,-4 16-1677,4-16-516,0 0-387,0 0 0,0 0 129,7-16-258,18 5-129,-2-15-129,20 1-258,5-15 0,23 0-258,8-10 129,9 2-258,5-2-129,7 4 0,-3-2 0,-2 9-129,-13 5 129,-11 9-258,-14 5 129,-15 6-258,-10 3-129,-32 11-258,25-17-387,-32 1-516,7 16-645,-44-22 129,21 20 0,-22-15 129,13 13 258,-11-8 516,11 8 387,2 2 903,7 1 774,23 1 516,-20 0 129,20 0 129,9 14 0,20 2 0,-8-11 0,20 16-258,-11-10-387,11 12-258,-11-1-387,-1 10 0,-11 7-516,-15 3-258,-3 19-1419,-10-6-2838,-21 0 258,-6 0-516,-6-7 0</inkml:trace>
          <inkml:trace contextRef="#ctx0" brushRef="#br0" timeOffset="633.036">1530-2851 6063,'21'-59'4257,"-10"43"-258,-11-7-129,-2 5-1677,2 18-774,-16-14-387,16 14-258,-32 0-258,9 5-258,-4 6 129,0 5-129,1 5 0,2 2-129,7 2 129,10 6 129,7-3-129,10 6 129,15-4 0,16 7 0,2-5 129,12 8-129,-4-8 129,8 3-129,-11-5-129,0 4 129,-14-9-129,-4 2 0,-14-4 0,-10 4-129,-6-4 0,-15 2 0,-13-4-129,-8-1 0,-6-3 0,-6-2 0,0-7-129,-2-4 0,4-4 0,-1 0-129,10-7 0,0-7-129,10 3-129,-2-12-129,29 23-387,-35-41-516,35 41-1032,0-37-1935,0 10 129,3 4-516,6-7 258</inkml:trace>
          <inkml:trace contextRef="#ctx0" brushRef="#br0" timeOffset="1224.07">1907-3282 12900,'3'-19'5031,"-3"19"-645,0 0 387,29 7-3354,-29 14-645,14 18 0,-5 6-387,5 22 258,-5 8-516,5 12 258,-3 6-129,3 3-129,-2-4 0,1-8 0,1-8-129,2-17 0,4-13 0,1-17-129,4-15 0,3-14 0,4-2-129,0-21-129,4-4 129,-7-12-129,-1-2 129,-8-1 0,-4 1 129,-11 2 0,-5 10-129,-2 10 129,2 19 129,-30-6-129,12 15 0,2 13 0,4 8 0,3 4 129,9 1 0,0 1 129,9-4 0,8-2 0,5-9 129,6 1 129,-3-12 0,7-1 0,-9-9 0,6 0 0,-10-14 0,3-7-129,-12-8 0,-1-6-129,-9-4 0,-3-6-258,-10 1 0,-6-4-387,3 10 0,-11-10-1290,18 14-2838,0 9-258,9 8 0,0 17-387</inkml:trace>
          <inkml:trace contextRef="#ctx0" brushRef="#br0" timeOffset="1688.0965">2737-2841 12642,'16'36'4902,"-16"-9"-258,0 7 129,0 14-2838,-10-11-774,6 23-129,-10-6-258,9 12-129,-4-6-386,3 4-259,-1 2 0,5-4 0,1-5 0,-1-9 0,2-3 0,0-12 0,0-8-130,0-25-257,0 0-129,0 0-129,0-19-129,-2-22-387,2 5-387,-7-28-516,7 13-129,-11-24 258,11 11 645,-12-14 774,8 8 258,4 4 645,-1 1 645,11 17 516,1-4 387,24 25 0,-6-3-516,21 25-516,-8-1-258,10 10 0,-6 5-258,0 10 129,-10-3-129,-7 4-129,-13 1 0,-11 1-129,-7-1-129,-21-3-258,-7 7-258,-18-13-903,10 11-2967,-13-3-516,3-4 0,3-4-258</inkml:trace>
          <inkml:trace contextRef="#ctx0" brushRef="#br0" timeOffset="2056.1176">3141-2656 9675,'105'-23'4386,"-60"4"-129,6 5-129,1-2-2193,-15-16-516,11 8-516,-16-11-387,-2 5 0,-14-6-258,-5 8 0,-11-3 0,-5 10-129,-20 3 0,-5 13 0,-8 5 0,-1 9-129,-4 16 0,4 10 0,0 8 129,11 12 129,3 2 0,14 7 0,9-4 0,11-1 0,13-11 0,17-3 0,5-13-129,9-6 0,8-10-387,-6-10-387,9 6-1548,-16-12-2451,-7 0 129,-11-3-645,-8-6 258</inkml:trace>
          <inkml:trace contextRef="#ctx0" brushRef="#br0" timeOffset="25045.4325">2067-1425 13803,'35'0'4902,"-3"0"-258,9 0-129,11 0-3354,-9 0-516,8 6-387,-1-1-387,-9-5-774,10 4-3096,-13-1-645,-6-3-258,-4 0-129</inkml:trace>
          <inkml:trace contextRef="#ctx0" brushRef="#br0" timeOffset="24837.4206">2079-1542 13287,'32'-25'4773,"-5"16"-258,1 0 0,-1-1-3483,17 10-387,-3 0-258,4 3-258,-4 3-516,-9-6-774,5 0-3225,-14 5 0,-23-5-387,0 0-258</inkml:trace>
          <inkml:trace contextRef="#ctx0" brushRef="#br0" timeOffset="25301.4471">2830-1535 13674,'23'-14'4773,"11"3"-387,-16 8 258,-18 3-3612,37-6-516,-14 3-129,7 3-129,2-4-258,2-3-129,7 7-516,-7-18-1806,5 8-2064,7 1-129,-7-7-258,2 7-129</inkml:trace>
          <inkml:trace contextRef="#ctx0" brushRef="#br0" timeOffset="25941.4837">3444-1855 10965,'53'-52'4386,"-5"40"-129,2-2-258,5 5-2580,11 3-2322,-2 1-1935,10 5-1032,-11-7-645,8 3 129,-9-12-516</inkml:trace>
          <inkml:trace contextRef="#ctx0" brushRef="#br0" timeOffset="25776.4743">3596-1937 14190,'0'0'4902,"20"0"-258,-20 0 129,2 20-3354,9 6-645,-11-4 0,5 10-258,-3-2-258,1 6 0,-3-6-129,0 0 1,2-5-130,0-4 0,-2-21 0,10 25 0,-10-25 0,22 0 0,-22 0 0,26-7 0,-8-2 0,-2 2 0,2 5 0,2 2 0,-3 0 0,5 11 0,-4 5 0,3 9 0,-2 2 0,-1 5 0,-5 0 0,-1 3 0,-7 1 0,-5 1 0,0-1 0,-14-3 0,-9 1 0,-7-9 0,0 0 0,-13-14-388,14 7-1805,-11-18-2709,6-9-258,0-15-129,7-6 0</inkml:trace>
          <inkml:trace contextRef="#ctx0" brushRef="#br0" timeOffset="26532.5174">4384-2085 10320,'18'0'4515,"-18"0"129,-5 24-258,-13-10-1806,15 23-1161,-17-7-387,13 20 0,-13-4-387,10 15 0,-10-2-129,4 5-258,-2-6 0,2-1-129,2-10-129,0-8 129,3-11-258,11-28 0,0 0 129,-12-11-129,13-24 0,14-15 0,4-9 129,10-10-129,8-6 129,4 1 0,3 1 0,-3 10 0,-5 8 129,-4 14 0,-5 9 258,-10 15-258,-17 17 0,0 0 1,9 12-130,-9 16 0,0 6 0,0 13 0,6 4 0,1 15 0,2 0 0,5 7 0,0 0 0,-1-2 0,1-4 0,-5-10 0,1-5 0,-6-17 0,0-6-259,-4-29-257,0 0 0,-11-7-129,-3-18 0,-17-16 0,-1 2 0,-14-13 0,-2 6 258,-9-2 0,0 7 387,6 9 129,4 2 129,21 14 258,12-6 129,26 17 0,32-11 0,44 7-387,24-3-387,17-11-1419,21 3-2967,6 2-129,-11-1-258,-30 3-387</inkml:trace>
        </inkml:traceGroup>
      </inkml:traceGroup>
    </inkml:traceGroup>
    <inkml:traceGroup>
      <inkml:annotationXML>
        <emma:emma xmlns:emma="http://www.w3.org/2003/04/emma" version="1.0">
          <emma:interpretation id="{70D1AC17-BDDA-41D2-811A-5F1653599743}" emma:medium="tactile" emma:mode="ink">
            <msink:context xmlns:msink="http://schemas.microsoft.com/ink/2010/main" type="paragraph" rotatedBoundingBox="19612,14754 23331,15518 23035,16958 19316,1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A1B85-AF6C-4815-89B1-611675ED3113}" emma:medium="tactile" emma:mode="ink">
              <msink:context xmlns:msink="http://schemas.microsoft.com/ink/2010/main" type="line" rotatedBoundingBox="19612,14754 23331,15518 23035,16958 19316,16193"/>
            </emma:interpretation>
          </emma:emma>
        </inkml:annotationXML>
        <inkml:traceGroup>
          <inkml:annotationXML>
            <emma:emma xmlns:emma="http://www.w3.org/2003/04/emma" version="1.0">
              <emma:interpretation id="{2F314B4C-FC4B-4270-B7A7-A490CEB7BF5E}" emma:medium="tactile" emma:mode="ink">
                <msink:context xmlns:msink="http://schemas.microsoft.com/ink/2010/main" type="inkWord" rotatedBoundingBox="19612,14754 23331,15518 23035,16958 19316,16193">
                  <msink:destinationLink direction="with" ref="{9C8238CC-332A-4ADC-9ACF-FB9FB9B236E8}"/>
                </msink:context>
              </emma:interpretation>
              <emma:one-of disjunction-type="recognition" id="oneOf1">
                <emma:interpretation id="interp5" emma:lang="en-US" emma:confidence="0">
                  <emma:literal>into-vs</emma:literal>
                </emma:interpretation>
                <emma:interpretation id="interp6" emma:lang="en-US" emma:confidence="0">
                  <emma:literal>ins-vs</emma:literal>
                </emma:interpretation>
                <emma:interpretation id="interp7" emma:lang="en-US" emma:confidence="0">
                  <emma:literal>ins-vs,</emma:literal>
                </emma:interpretation>
                <emma:interpretation id="interp8" emma:lang="en-US" emma:confidence="0">
                  <emma:literal>"vis-VL</emma:literal>
                </emma:interpretation>
                <emma:interpretation id="interp9" emma:lang="en-US" emma:confidence="0">
                  <emma:literal>"vs-VL</emma:literal>
                </emma:interpretation>
              </emma:one-of>
            </emma:emma>
          </inkml:annotationXML>
          <inkml:trace contextRef="#ctx0" brushRef="#br0" timeOffset="-7946.4545">0-5 10707,'35'0'4128,"-35"0"129,32 14-774,-10 4-2967,-13 5-1161,-4 2-1419,-5-2-1677,5 9-516,-5-7-129,0 7-258</inkml:trace>
          <inkml:trace contextRef="#ctx0" brushRef="#br0" timeOffset="-7739.4427">139 438 7353,'8'32'4515,"-8"-32"-387,11 35-129,0-10-2064,-11-9-516,10 9-645,-8-3-516,-2-22-1161,6 30-2580,-3-9-645,-3-21-129,0 25-516</inkml:trace>
          <inkml:trace contextRef="#ctx0" brushRef="#br0" timeOffset="-7038.4026">46 1084 9288,'-4'-27'4257,"4"27"258,18 0-258,5 21-2322,-10-3-645,15 12-516,-8-1 0,12 8-387,-11-5 129,8 4-258,-10-4-129,4-2 129,-7-3 0,2-4-129,-5-7 129,-13-16 0,23 19 129,-23-19-129,26-1 129,-10-16-129,-1-7 0,2-8 0,1-8-129,2-6 0,-2-7-129,-4-1 0,0-1-258,-9 2-129,3 10-258,-8-3-387,7 25-1806,-7 5-2064,0 16 258,0 0-645,-13 21-129</inkml:trace>
          <inkml:trace contextRef="#ctx0" brushRef="#br0" timeOffset="-6388.3654">779 1365 12642,'25'-16'4644,"-7"16"-129,-18 0-129,0 14-3483,0 9-387,0 0-129,3 7-129,-3-1-129,2 1 0,-2-2-258,0-4-258,0 0-258,0-24-129,0 22-129,0-22-129,0 0 0,18-27 129,0 6 387,-2-11 387,3-6 387,4 6 516,-7-10 129,11 13 258,-16-5-129,6 20 0,-11-9 0,-6 23-258,16-9-129,-16 9-129,14 13 0,-5 8-258,-4-1 129,8 10 0,-6 0-129,5 6 0,-3-1-129,0 3 0,0-1-258,-4-3 0,-1 1-129,-4-8-258,0 1-387,0-28-129,-6 32-516,-13-32-258,19 0-258,-25-19 0,25 19 258,-29-41 0,17 20 645,-11-8 774,3-1 645,10 12 516,-10-9 645,20 27 0,-14-28 129,14 28 129,0 0-129,25-11-516,-4 4-387,16 7-258,8 0-645,-2-9-1677,5 8-2451,7 1 129,-5-4-645,-2 4-129</inkml:trace>
          <inkml:trace contextRef="#ctx0" brushRef="#br0" timeOffset="-6206.355">1547 1395 9417,'54'-20'4257,"-22"8"-129,14 12-516,-9 0-3483,13-7-3483,5 7-387,-8-6-387,4 5-516</inkml:trace>
          <inkml:trace contextRef="#ctx0" brushRef="#br0" timeOffset="-5848.3345">2229 1066 14190,'14'-20'4902,"-14"20"0,0 0-258,34 22-3612,-25-3-129,10 15-387,-1 1 129,9 12-387,-3 1 129,5 3-258,-2 1 130,-1 0-259,1-10 0,-4-3 0,0-8 0,-1-14 0,-1-13 0,0-6 0,1-21 0,-1-11 0,0-8 0,1-12 0,-3-3 0,-1-3 0,-2 1 0,-9 0 0,4 11-775,-11 2-128,10 23-903,-11-4-2064,1 27-1161,0 0-129,0 0 129,7 16-516</inkml:trace>
          <inkml:trace contextRef="#ctx0" brushRef="#br0" timeOffset="-5559.318">2908 1185 11868,'41'34'4902,"-23"-15"-129,0 8 0,-11-6-2709,12 22-903,-13-6-258,6 11-129,-10-5-258,1 10-129,-3-1-129,0 1-129,-3-5 0,3-3-129,0-8 0,0-8 130,12-11-130,13-18 0,13 0 0,11-18 0,12-4 0,5-1 0,-1 0-259,-6 0-257,2 16-387,-28-9-1806,1 16-2193,-34 0-258,0 0-129,-5 23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1:55.12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A2DF80A-9B6C-4D8F-A5EC-D6B9CEE7A7A3}" emma:medium="tactile" emma:mode="ink">
          <msink:context xmlns:msink="http://schemas.microsoft.com/ink/2010/main" type="writingRegion" rotatedBoundingBox="1981,735 19321,962 19252,6195 1913,5967"/>
        </emma:interpretation>
      </emma:emma>
    </inkml:annotationXML>
    <inkml:traceGroup>
      <inkml:annotationXML>
        <emma:emma xmlns:emma="http://www.w3.org/2003/04/emma" version="1.0">
          <emma:interpretation id="{38AA264E-6225-4E2C-A326-95CC976E6076}" emma:medium="tactile" emma:mode="ink">
            <msink:context xmlns:msink="http://schemas.microsoft.com/ink/2010/main" type="paragraph" rotatedBoundingBox="1981,735 19321,962 19292,3119 1953,2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E19868-1B40-4C86-A882-6BDB99AA0987}" emma:medium="tactile" emma:mode="ink">
              <msink:context xmlns:msink="http://schemas.microsoft.com/ink/2010/main" type="line" rotatedBoundingBox="1981,735 19321,962 19292,3119 1953,2892"/>
            </emma:interpretation>
          </emma:emma>
        </inkml:annotationXML>
        <inkml:traceGroup>
          <inkml:annotationXML>
            <emma:emma xmlns:emma="http://www.w3.org/2003/04/emma" version="1.0">
              <emma:interpretation id="{E43B602A-98F7-4452-A353-5A637E095378}" emma:medium="tactile" emma:mode="ink">
                <msink:context xmlns:msink="http://schemas.microsoft.com/ink/2010/main" type="inkWord" rotatedBoundingBox="1980,843 7170,911 7154,2180 1963,2112"/>
              </emma:interpretation>
              <emma:one-of disjunction-type="recognition" id="oneOf0">
                <emma:interpretation id="interp0" emma:lang="en-US" emma:confidence="1">
                  <emma:literal>Schmitt</emma:literal>
                </emma:interpretation>
                <emma:interpretation id="interp1" emma:lang="en-US" emma:confidence="0">
                  <emma:literal>Schmi H</emma:literal>
                </emma:interpretation>
                <emma:interpretation id="interp2" emma:lang="en-US" emma:confidence="0">
                  <emma:literal>schmi H</emma:literal>
                </emma:interpretation>
                <emma:interpretation id="interp3" emma:lang="en-US" emma:confidence="0">
                  <emma:literal>Schme H</emma:literal>
                </emma:interpretation>
                <emma:interpretation id="interp4" emma:lang="en-US" emma:confidence="0">
                  <emma:literal>Schni H</emma:literal>
                </emma:interpretation>
              </emma:one-of>
            </emma:emma>
          </inkml:annotationXML>
          <inkml:trace contextRef="#ctx0" brushRef="#br0">459 36 7224,'-55'-30'4128,"17"21"-129,5 9 0,-1 11-2709,-12-4-516,10 13-129,-7-3-129,8 6 0,-4-3-258,10 3 0,4-5 0,7 3-129,4-5 0,11 4 0,3-4 258,1 5-258,15-3 258,11 3 0,3-4 129,11 6-129,6-4 129,9 6-258,3-3 258,5 4-258,0-1-129,-3 4 129,-4-1-129,-8 2 0,-6-1 0,-9 3 129,-11-2-129,-9 4 0,-14-6 129,0 6-129,-19-5 129,-6-1 0,-9-6-129,-7-5 129,-5-10-129,-6-7 0,-5-1 0,2-14 0,-4-6 0,4-4-129,2-3 129,5-1-129,5 6 129,8-2-258,6 7 0,6 1-258,23 17-129,-27-20-258,27 20-387,0 0-1419,0 0-2451,0 11 129,0-11-129,25 33-516</inkml:trace>
          <inkml:trace contextRef="#ctx0" brushRef="#br0" timeOffset="377.0213">1258 561 11868,'30'-44'5031,"-30"23"-516,0 3 129,0 18-3483,-27-27-258,27 27-387,-35-18-129,15 16-258,0 2 0,1 2 0,-1 12-129,4 6 0,2 7-129,2 5 129,3 9-129,3 1 129,5 8 0,1-2 0,10 0-129,10-1 258,5-5-258,3-6 129,8-9-129,1-11-129,8-2-258,-6-14-774,18-4-2967,-13-4-258,1-12-258,-5 2-258</inkml:trace>
          <inkml:trace contextRef="#ctx0" brushRef="#br0" timeOffset="1161.0664">1651 24 10965,'-7'-25'4644,"5"0"0,2 25-129,10 0-2709,-10 0-774,20 25-258,-6-2-258,11 18 129,-3 4-129,8 17-129,-4 9 129,3 16-129,-8 2-129,-1 13-129,-4-4 129,-6-1-258,-1-9 0,-5-8 129,-1-14-258,-3-15 258,0-12-258,0-15 129,0-24 0,2 16 0,-2-16 0,2-22-129,2-6 129,3-11 0,2-8 0,5-4 0,4-6 0,5 0 0,2 3 129,1 6-129,5 9 129,-3 12-129,0 8 129,1 10 0,-1 9 0,-1 9 0,0 16 1,-2 12-130,0 6 0,-2 9 0,0 4 0,-4 5 0,1 0-130,-6-3-128,2-1-258,-7-11-129,5 6-258,-12-23-903,18 3-3096,-13-9 0,-7-23-387,21 18 0</inkml:trace>
          <inkml:trace contextRef="#ctx0" brushRef="#br0" timeOffset="1813.1037">2684 727 12255,'0'0'5031,"0"0"-387,16 5 258,-16-5-3354,29 50-774,-13-16 129,12 16-258,-7-2-129,4 7-258,-7-3-129,-2-3-129,-3-6 0,-6-9-258,-2-6 129,-5-28-129,2 18 0,-2-18 0,0-26 129,0-10-129,7-9 258,0-11-129,5-10 129,5-2 0,0 6 0,3 3 129,-1 11 0,5 12 0,-1 17 0,2 19 129,-1 9 0,3 19-129,-4 10 129,2 10-129,-2 1 0,-3 5-129,-4-3 0,-7-1-258,0-9 0,-8-7 0,3-7 129,-4-9-129,0-18 0,0 0 129,0 0 0,11-27 129,-2-9 129,5-10-129,2-9 129,5-4 0,2 2 0,2 5 129,0 6-129,5 11 129,-1 8 0,5 22 0,-4 5-129,2 24 129,-2 10-129,0 11 0,-1 8-129,-4 4 129,-4 2-258,-9-2 0,-1-4-129,-6-8 0,1-3-387,-6-15-258,2 5-774,-2-32-3096,-4 16-129,4-16-258,0-19-129</inkml:trace>
          <inkml:trace contextRef="#ctx0" brushRef="#br0" timeOffset="2003.1145">3821 862 9159,'32'-57'5031,"-32"57"-387,26 0 0,-9 9-1677,4 32-1806,-10-7-258,13 19-258,-8-5-387,4 6-129,0-4-258,-10-11-258,6 2-774,-16-20-2322,6-5-1161,-6-16-258,0 0-258,0-18 0</inkml:trace>
          <inkml:trace contextRef="#ctx0" brushRef="#br0" timeOffset="2131.1219">3999 634 11352,'-7'-126'4644,"7"87"-258,-6 7-774,6 32-3483,0 0-3612,-16-6-516,16 6-516,0 15-258</inkml:trace>
          <inkml:trace contextRef="#ctx0" brushRef="#br0" timeOffset="2429.1389">4614 17 14577,'9'-18'4902,"-9"18"-129,14 12-129,-5 29-3870,-7 4 0,9 26-258,-4 9 129,3 22-258,-1 8-129,4 9 0,-3-1 1,1-4-259,2-13-130,-3-12 1,-1-14-258,-5-22 0,3-12-258,-7-41-1161,0 18-2064,0-18-1290,-7-32 129,0-13-258,5-15 0</inkml:trace>
          <inkml:trace contextRef="#ctx0" brushRef="#br0" timeOffset="2678.1532">4883 287 10965,'28'-103'5160,"-19"75"-258,-4 12 0,-5 16-1161,8 17-2580,6 19-387,-4 7 0,8 15-386,-2 10-388,6 19 0,-3 8 0,1 6 0,-3 1 0,0-8 0,-3-7 0,-5-16 0,1-7 0,-10-24-775,4-7-515,-22-33-2709,18 0-1161,-41-30 258,11-4-516,-11-12-258</inkml:trace>
          <inkml:trace contextRef="#ctx0" brushRef="#br0" timeOffset="2859.1635">4507 631 13803,'-17'-13'5160,"17"13"-516,23-9 129,19 11-3870,1-2-129,18 4-258,3-4-129,7 2-258,2-1-258,-7-1-774,15-3-3612,-20-1-387,-4-1-129,-2-4-387</inkml:trace>
        </inkml:traceGroup>
        <inkml:traceGroup>
          <inkml:annotationXML>
            <emma:emma xmlns:emma="http://www.w3.org/2003/04/emma" version="1.0">
              <emma:interpretation id="{5426CF7D-03DE-492A-BD3F-2C0DC2393BED}" emma:medium="tactile" emma:mode="ink">
                <msink:context xmlns:msink="http://schemas.microsoft.com/ink/2010/main" type="inkWord" rotatedBoundingBox="8006,814 12969,879 12940,3036 7978,2971"/>
              </emma:interpretation>
              <emma:one-of disjunction-type="recognition" id="oneOf1">
                <emma:interpretation id="interp5" emma:lang="en-US" emma:confidence="0">
                  <emma:literal>Trigger</emma:literal>
                </emma:interpretation>
                <emma:interpretation id="interp6" emma:lang="en-US" emma:confidence="0">
                  <emma:literal>trigger</emma:literal>
                </emma:interpretation>
                <emma:interpretation id="interp7" emma:lang="en-US" emma:confidence="0">
                  <emma:literal>Trigged</emma:literal>
                </emma:interpretation>
                <emma:interpretation id="interp8" emma:lang="en-US" emma:confidence="0">
                  <emma:literal>trigged</emma:literal>
                </emma:interpretation>
                <emma:interpretation id="interp9" emma:lang="en-US" emma:confidence="0">
                  <emma:literal>Triygor</emma:literal>
                </emma:interpretation>
              </emma:one-of>
            </emma:emma>
          </inkml:annotationXML>
          <inkml:trace contextRef="#ctx0" brushRef="#br0" timeOffset="3398.1943">6035-19 12384,'-5'-16'4902,"5"16"-258,20-5 0,10 14-2967,4-9-903,24 7-129,6-7-258,18 3 0,5-3-258,8 0 129,1 0-258,-6-7 0,-4 2-258,-15-8-129,-7 12-387,-23-17-903,0 13-2838,-22-3-387,-19 8 129,0 0-387</inkml:trace>
          <inkml:trace contextRef="#ctx0" brushRef="#br0" timeOffset="3653.2089">6745-76 10191,'-16'6'4644,"5"22"0,11-5-129,4 20-2193,-4-8-1032,12 24 0,-12-4-129,9 17-516,-7 1 0,5 7-258,-3-2 0,3 6-258,-2-6 129,2 0-258,2-7-129,-2-5-129,6-7-129,-8-14-258,9 1-645,-14-25-2322,4 1-1419,-4-22 0,0 0-129,16 3-387</inkml:trace>
          <inkml:trace contextRef="#ctx0" brushRef="#br0" timeOffset="4241.2426">7003 944 13416,'50'11'4773,"-23"-4"129,1 0-258,-28-7-3483,46 9-258,-21-9-258,5 0-129,-5-9 0,4-5-129,-8-13-129,2-7 0,-5-5 0,-2-5-258,-7-4 130,-7-1-389,-2 3 1,-9 2-129,-7 8 0,-11 2-129,2 13 0,-9 0-129,8 10 0,-5 0 129,8 9 129,0-3-129,23 5 129,-26 0 0,26 0 0,0 0 258,0 13 129,0-13 0,16 7 258,7-2 0,-2-5 129,11 2 129,-4-2 0,10 0 0,-8-6 0,4 6 0,-6-3-129,4 3 0,-7-2 0,0 2-129,-3 0 0,2 4-129,0 3 0,0 3 0,1 5 0,0 2-129,0 7 129,-2 6-129,-1 7-129,-5 6 0,-1 7-258,-5-4 0,3 8-129,-10-15-258,12 9-516,-16-27-774,23 0-2580,-7-13 129,4-8-387,4-11 129</inkml:trace>
          <inkml:trace contextRef="#ctx0" brushRef="#br0" timeOffset="4435.2536">7935 670 9675,'0'-66'4773,"0"45"-387,0 21 0,0 0-1677,0 0-1419,-2 37-516,2-5-387,2 13-129,3 5 129,6 5-258,0 3-258,-4-4-387,9 5-516,-14-26-1032,8 1-2580,-1-11 0,-9-23-258,0 0-258</inkml:trace>
          <inkml:trace contextRef="#ctx0" brushRef="#br0" timeOffset="4603.2632">8040 378 13029,'-12'-100'4386,"3"65"-258,5 19-258,4 16-3870,0 0-1161,-11 9-1290,11 12-1548,8 11-387,2 2 0,10 9-258</inkml:trace>
          <inkml:trace contextRef="#ctx0" brushRef="#br0" timeOffset="5260.3008">8312 583 8127,'62'-13'4515,"-38"-1"129,-10-4-258,-12-12-1290,-2 30-1290,1-32-516,-1 32-516,-10-16-258,10 16-258,-29 4-129,15 12-129,-2 7 0,2 5 0,3 8-129,2 3 129,4 5 0,1 1 0,4-4 0,6-2 0,8-5 0,5-7 129,5-11-129,6-9 129,5-9 0,6-18 0,0-8 0,0-11 0,-2-4 0,-3-3-129,-6 1 129,-3 6-129,-11 7 0,-4 9 0,-12 23-129,0 0 129,0 0 0,13 35 0,-13 15 0,0 18 129,0 10 0,3 20 0,3 5 0,2 8 258,0 3-129,4 1 0,0-1 0,3-3-129,-3-3 129,-1-3 0,-2-12-128,-4-11-130,0-17 0,-3-11 0,-2-17 0,-5-17 0,-13-20 0,-5-14 0,-13-18 0,-10-13 0,-13-10 0,-5-11 0,-7-7 0,-2-3 0,4-1 0,3 4 0,13 9 0,12 7 0,14 12 0,9 5-388,13 11-128,5 4 129,16 11-258,2-4-387,21 11-387,-7-14-2064,23 6-1290,11-1-129,16-3-129,8-3-258</inkml:trace>
          <inkml:trace contextRef="#ctx0" brushRef="#br0" timeOffset="5824.3331">9346 830 14190,'23'-87'4773,"-25"50"-258,-19 8 129,21 29-3612,-43-30-516,20 30-258,-4 3-129,6 15 0,1 9 0,4 7-129,6 5 0,2 2 0,8 0 0,0-4 0,2-3 0,7-7 0,5-8 0,4-10-129,2-9 129,3-7 0,2-13 0,1-8 0,3-9 0,-2-3 0,-3 1 129,-2 5-129,-6 4 0,-5 7 0,-11 23 0,16-9 0,-13 22 129,1 24 0,-1 13-129,3 16 258,-1 10-129,6 15 129,-4 5 129,2 6-129,-4 1 129,-2 4-258,-3-2 129,0-2-128,0-7-130,-5-11 0,-4-10 0,2-14 0,0-15 0,2-14 0,5-32 0,-22 7 0,6-23 0,-3-16 0,-8-11 0,-7-10 0,-5-11 0,-5-7 0,-1-4 0,-1-5 0,7 12 0,0-3-1033,19 19-2450,1-3-1548,13 7-129,6 7-258,14 4 129</inkml:trace>
          <inkml:trace contextRef="#ctx0" brushRef="#br0" timeOffset="6485.3709">9826 978 14061,'100'-5'4773,"-60"5"-129,-2-2-129,5 2-3612,-11-9-129,10 2-258,-10-11-129,0 0 0,-7-12 0,-3 0-258,-10-4 129,-3-2-258,-9 4 0,-7 4 0,-11 3-129,-7 9 0,-3 10 0,-6 6-129,0 16 129,-2 13 0,4 8 0,4 8 0,8 6 0,8 5 129,8-1 0,6-4 129,16-3 0,12-7 0,8-9 129,10-5 0,1-13 0,5-7 129,-4-7-129,-1-7-129,-4-16 0,-6-5 0,-9-8 1,-7-8-260,-8-3 1,-14-4-258,-1 4 0,-10-2 0,-8 9-129,-5 3 0,1 14 0,-4 3 0,8 11 0,-2 2 129,20 7 129,-21 0 0,21 0 129,0 0 129,0 15 258,12-14 0,8-1 129,10 0 129,2-3 129,13-1 0,-4-8-129,10 6 0,-3-4-129,7 6 0,-3 1 0,0 3-257,-3 1-130,-4 14 0,-4 10 0,-7 5 0,-4 13-259,-16 1-644,7 17-2967,-21 1-1161,-12 0 258,-13-1-645,-5-6-129</inkml:trace>
        </inkml:traceGroup>
        <inkml:traceGroup>
          <inkml:annotationXML>
            <emma:emma xmlns:emma="http://www.w3.org/2003/04/emma" version="1.0">
              <emma:interpretation id="{A554B1B7-22F5-4DA1-ADF4-D9DE2E9DDF51}" emma:medium="tactile" emma:mode="ink">
                <msink:context xmlns:msink="http://schemas.microsoft.com/ink/2010/main" type="inkWord" rotatedBoundingBox="13735,899 19320,972 19298,2721 13712,2648"/>
              </emma:interpretation>
              <emma:one-of disjunction-type="recognition" id="oneOf2">
                <emma:interpretation id="interp10" emma:lang="en-US" emma:confidence="1">
                  <emma:literal>Transfer</emma:literal>
                </emma:interpretation>
                <emma:interpretation id="interp11" emma:lang="en-US" emma:confidence="0">
                  <emma:literal>Trans For</emma:literal>
                </emma:interpretation>
                <emma:interpretation id="interp12" emma:lang="en-US" emma:confidence="0">
                  <emma:literal>Trans for</emma:literal>
                </emma:interpretation>
                <emma:interpretation id="interp13" emma:lang="en-US" emma:confidence="0">
                  <emma:literal>Trans Fear</emma:literal>
                </emma:interpretation>
                <emma:interpretation id="interp14" emma:lang="en-US" emma:confidence="0">
                  <emma:literal>Trans Fer</emma:literal>
                </emma:interpretation>
              </emma:one-of>
            </emma:emma>
          </inkml:annotationXML>
          <inkml:trace contextRef="#ctx0" brushRef="#br0" timeOffset="7024.4017">11775 27 10965,'-16'-19'4773,"36"10"0,14 5-258,19 10-1032,4-6-2451,25 3-258,2-3-129,10 4-258,-2-2 0,1-2-258,-8 0-129,-12 0-129,-9 0-258,-16-2-387,-2 2-1419,-19 0-2322,-27 0-129,0 0-258,0 0-129</inkml:trace>
          <inkml:trace contextRef="#ctx0" brushRef="#br0" timeOffset="7228.4134">12425 42 13287,'-20'64'4773,"17"-20"-387,3 10 129,-9 1-2967,9 23-645,0-1-129,7 12-387,-2-2-129,2 0-258,2-3 0,0-9-129,7-3-516,-7-22-645,18 0-3225,-10-16-129,5-11-258,-1-9-129</inkml:trace>
          <inkml:trace contextRef="#ctx0" brushRef="#br0" timeOffset="7732.4422">12731 996 14319,'48'-32'4902,"-27"21"-258,4-3 0,-14-9-3354,21 5-516,-9-11-129,3 1-258,-8-6-258,-4-5 0,-6 0-129,-8-2-129,-9 5-129,-13-1 0,-3 8-258,-8 1 0,2 10-129,-4-2 129,8 13-129,-1-3 129,10 6 0,0-1 129,18 5 0,0 0 258,0 0 258,0 0 0,0 0 387,25-11-129,-7 4 258,12 7 129,-5-9-129,12 9 0,-6-7-129,4 3 0,-3 1-129,2 3-129,-4 0 0,4 3-129,-2 6 0,0 6 0,-2 2-129,0 8 0,1 4-129,-6 5 0,0 6-129,-8 1-129,3 9-129,-11-11-387,9 13-258,-15-22-645,24 15-1419,-6-19-1290,6-9-258,5-12-129,2-5 0</inkml:trace>
          <inkml:trace contextRef="#ctx0" brushRef="#br0" timeOffset="8100.4633">13606 747 6966,'-9'-73'4644,"-12"40"-387,1 12 0,-7 10-903,-3-5-1548,14 16-774,-9 2-258,13 14-387,-2 4 0,8 8-129,1 3-129,5 2 0,0 1 129,7 2-129,4-4-129,-1-2 129,5-3-258,-5-8 129,-10-19 0,25 22 129,-25-22 0,27 0 129,-27 0 0,30-31 258,-17 3-129,6 3 129,-3-3-129,4 4 0,-3 1-129,3 11 0,0 5-129,-1 7-129,1 12 0,-3 8-129,1 8-129,-2-3-258,7 13-387,-23-38-903,50 35-2967,-25-28 0,11-7-129,-3-7-258</inkml:trace>
          <inkml:trace contextRef="#ctx0" brushRef="#br0" timeOffset="8492.4857">14042 654 14577,'-18'-14'5031,"-9"5"-258,27 9 0,0 0-3354,0 28-516,6-12-258,8 15-129,-5-5-386,3 8-130,-3 0 0,-2-4 0,-2 0 0,-1-6 0,-2-1-130,-2-23 1,3 18-129,-3-18 258,13-13 0,-3-12 0,1-10 258,7-6-258,0-7 259,7-1-259,-2 1 0,2 6 0,3 6 0,4 11 0,4 13 0,1 12 0,0 16 0,3 16 0,-3 10 0,0 8 0,-5 7 0,-5 0 0,-4 0 0,-9-5-517,4-1-515,-18-22-2322,11 3-1677,-2-14 129,7-6-258,1-8-258</inkml:trace>
          <inkml:trace contextRef="#ctx0" brushRef="#br0" timeOffset="8973.5132">14984 682 14706,'59'-39'4902,"-39"21"-387,-13 1-129,-7 17-3612,0 0-258,-18-13-387,-2 13-129,-1 0-129,3 11 0,-1 1-129,8 6 0,6 0 258,5 7-129,12 0 129,10 1 129,8 8 129,4-3 0,8 4 129,-3-3-129,2 0 129,-7-9 0,-2 1-129,-12-8 129,-8 1-129,-12-17-129,-5 18-129,-20-11 0,-7-1-258,-4 6-387,-17-12-1419,8 4-2709,-6-4 0,6 1-258,6-1-258</inkml:trace>
          <inkml:trace contextRef="#ctx0" brushRef="#br0" timeOffset="9409.5382">15258 844 13545,'121'-23'4773,"-57"9"-258,-1-4 129,2 8-3354,-9-19-516,9 2-387,-8-8-129,-5-4-258,-8-4 0,-12-7-258,-5 4 0,-11-2 129,-3 3-129,-12 6 258,-1 5-129,-1 8 258,-8 4 0,9 22 129,0 0 0,-18 0-129,14 9 387,4 25-258,0 5 258,11 22-129,0 8 258,8 22-257,1 5-388,8 14 0,-3 2 0,2 4 0,-4-2 0,-4-4 0,-6-8 0,-8-10 0,-3-8 0,-2-15 0,-5-4 0,-10-17 0,8 0 0,-12-31-904,17 1-4127,-14-18-129,16 0 0,-28-39-258</inkml:trace>
          <inkml:trace contextRef="#ctx0" brushRef="#br0" timeOffset="9582.5481">15646 1136 14319,'55'-25'4644,"-8"17"-387,9 4-129,17 0-3999,-3 4-1935,1 0-2451,-5-1-129,-2-5-387,-11 1-129</inkml:trace>
          <inkml:trace contextRef="#ctx0" brushRef="#br0" timeOffset="10240.5857">16418 989 13545,'66'-27'4773,"-25"7"-387,2-1 129,5 1-3483,-16-12-258,3 6-387,-12-6-258,-10 3 0,-13 1-129,-13 3 0,-13 5 0,-10 6-129,-1 9-129,-8 5 129,4 7 0,0 12-129,8 12 129,6 1 0,9 8 0,9 5 258,7-1 0,8 3 129,12-5 129,17 1 0,1-13 129,15 4 0,-1-14 0,9-2 0,-1-15-129,3-3 0,-4-7-128,-2-11-259,-7-8 0,-5-10 0,-8-7 0,-8-5 0,-7 0 0,-15-5 0,-3 6-388,-6-1-128,-5 11-129,-12 1-129,5 15 0,-11 0 129,11 17 0,-5-3-129,21 7 258,-23 0 0,23 0 129,-7 18 258,7-18 129,1 18 258,-1-18 258,22 10 0,-22-10 129,34 0 129,-18-1 0,10 1 0,-4-8-129,10 8-258,-8 0 129,10 0-129,-5 8-129,3 11 1,-6 4-259,3 9 0,-4 7 0,-2 6 0,-5 5 0,-6 1 0,1 15-904,-13-5-3869,0-4-387,-6-6 129,1-6-645</inkml:trace>
        </inkml:traceGroup>
      </inkml:traceGroup>
    </inkml:traceGroup>
    <inkml:traceGroup>
      <inkml:annotationXML>
        <emma:emma xmlns:emma="http://www.w3.org/2003/04/emma" version="1.0">
          <emma:interpretation id="{E474001B-C0CC-4519-8FC1-6F0616CB80CD}" emma:medium="tactile" emma:mode="ink">
            <msink:context xmlns:msink="http://schemas.microsoft.com/ink/2010/main" type="paragraph" rotatedBoundingBox="2412,2788 14471,2858 14464,4042 2405,3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911611-7A2E-42AB-9B14-A28E49815D13}" emma:medium="tactile" emma:mode="ink">
              <msink:context xmlns:msink="http://schemas.microsoft.com/ink/2010/main" type="line" rotatedBoundingBox="2412,2788 14471,2858 14464,4042 2405,3972"/>
            </emma:interpretation>
          </emma:emma>
        </inkml:annotationXML>
        <inkml:traceGroup>
          <inkml:annotationXML>
            <emma:emma xmlns:emma="http://www.w3.org/2003/04/emma" version="1.0">
              <emma:interpretation id="{4AE36A58-D056-479C-8E36-56450B8A5FA2}" emma:medium="tactile" emma:mode="ink">
                <msink:context xmlns:msink="http://schemas.microsoft.com/ink/2010/main" type="inkWord" rotatedBoundingBox="2412,2788 14471,2858 14464,4042 2405,3972">
                  <msink:destinationLink direction="with" ref="{B265474C-F540-4614-8B8E-E01A09B51681}"/>
                </msink:context>
              </emma:interpretation>
              <emma:one-of disjunction-type="recognition" id="oneOf3">
                <emma:interpretation id="interp15" emma:lang="en-US" emma:confidence="0">
                  <emma:literal>characteristics</emma:literal>
                </emma:interpretation>
                <emma:interpretation id="interp16" emma:lang="en-US" emma:confidence="0">
                  <emma:literal>Character is his</emma:literal>
                </emma:interpretation>
                <emma:interpretation id="interp17" emma:lang="en-US" emma:confidence="0">
                  <emma:literal>Character is hits</emma:literal>
                </emma:interpretation>
                <emma:interpretation id="interp18" emma:lang="en-US" emma:confidence="0">
                  <emma:literal>Characteristics.</emma:literal>
                </emma:interpretation>
                <emma:interpretation id="interp19" emma:lang="en-US" emma:confidence="0">
                  <emma:literal>Character is tics</emma:literal>
                </emma:interpretation>
              </emma:one-of>
            </emma:emma>
          </inkml:annotationXML>
          <inkml:trace contextRef="#ctx0" brushRef="#br0" timeOffset="16211.9272">7631 2553 10320,'-14'-101'4128,"1"53"-774,13 24-1032,0 24-4644,-5-17-903,5 17-645,9 21-645</inkml:trace>
          <inkml:trace contextRef="#ctx0" brushRef="#br0" timeOffset="16094.9205">7640 2671 12642,'19'-57'4902,"-19"57"-516,0-18 258,0 18-2193,6 11-1677,-6 10-129,5 9-387,-1 2 129,1 9-258,2 2-258,-5-6-387,7 11-774,-9-26-1161,-4-1-2451,4-21 258,0 0-387,0 0 129</inkml:trace>
          <inkml:trace contextRef="#ctx0" brushRef="#br0" timeOffset="16520.9449">7988 2578 14448,'16'2'4515,"-16"-2"0,0 0-129,-8 2-3354,8-2-258,-22 5-516,22-5-129,-19 12-129,19-12 258,-4 22-387,4-22 258,9 26-129,-9-26 129,34 31 0,-11-15 129,4 3 0,-1-1 0,5 5 129,-7-1 0,3 1-129,-7 0 130,-4 4-388,-7-2 0,-9-1 0,-4 3 0,-19-7-517,-2 14-1031,-21-13-3225,5-7-129,-2-10-129,4-4-129</inkml:trace>
          <inkml:trace contextRef="#ctx0" brushRef="#br0" timeOffset="17040.9747">8533 2160 15351,'58'-14'5031,"-38"24"-129,3 22-129,-14 6-3741,16 19 0,-11 1-386,9 15-646,-10 0 0,1 11 0,-5-2 0,-2 0 0,2-2 0,-7-9 0,1-7 0,-3-18 0,0-8 0,0-38-388,0 0-386,-16-2-129,9-21-387,-21-22-258,15 13 129,-21-16 258,17 14 258,-8-1 387,12 6 387,8 6 387,5-2 774,18 16 258,3-12 129,31 14-387,-6-9-258,16 7-129,-7-3 0,2 4-258,-11-1 0,-3 6-129,-13-2-129,-8 5 129,-22 0-129,16 16 0,-16 1-129,2 5 0,-1 4 0,3 7 0,1 6-258,-1-4-129,5 12-387,-9-19-774,12 6-2838,-8-6-387,-4-12-258,0-16 129</inkml:trace>
          <inkml:trace contextRef="#ctx0" brushRef="#br0" timeOffset="17176.9824">9091 2637 12513,'15'-141'4386,"-3"86"-516,-8 0-387,1 19-3354,2 15-2451,-7 21-1419,21 0-516,-6 16-129,9 9-258</inkml:trace>
          <inkml:trace contextRef="#ctx0" brushRef="#br0" timeOffset="17717.0133">9477 2486 12384,'54'0'4644,"-54"0"-258,16-2 0,-16 2-2322,-18 0-774,18 0-774,-36 23-258,17-2 0,-3 2 0,6 9 0,4 4 0,8 3-129,4-1 0,2 2 0,16-2 0,9-4 0,6-4-129,8-7 129,6-9-129,2-7-129,12-3-129,-2-9-258,10-8 0,-5-15-258,12 1 0,-8-10 129,5 1 129,-11-1 387,-10-1 129,-9 8 387,-19 0 0,-8 14 258,-16-2-129,0 18 129,-32-7-258,9 7-129,-5 7-129,3 9 0,4 0 0,6 7 129,8-2 0,7 4-129,13-1 258,13 4-129,5-3 130,11 2-388,3-2 0,3 1 0,-4-1 0,-1 0 0,-9-2 0,-4-1 0,-9-3 0,-10 3 0,-9-1 0,-6 0 0,-15-1 0,-15-2 0,-5 5 0,-18-16-388,9 4-4514,-14-1-258,5-1 129,3-9-387</inkml:trace>
          <inkml:trace contextRef="#ctx0" brushRef="#br0" timeOffset="13000.7436">964 2361 4515,'2'-20'4386,"-2"-12"0,0 32-129,-18-26-1290,-9 4-903,6 13-258,-15-8-645,6 15-387,-7 2-258,-2 5-129,-6 15-258,4 10 0,-3 6-129,1 6 129,4 6-129,2 4 0,3 1 129,11 1 0,9-1 0,8-1 0,6 1 0,14-5-129,15-3 258,14-8-258,10-5 0,11-11-129,7-4-129,4-14-129,7 1-645,-11-13-1548,-4-13-1806,1 1-129,-15-13-258,-3 2-129</inkml:trace>
          <inkml:trace contextRef="#ctx0" brushRef="#br0" timeOffset="14132.8083">1226 2299 13803,'-15'-63'4902,"15"63"-387,-5-17 0,5 17-3483,0 19-387,0 8-258,9 10 0,-2 4 0,7 13 0,-5 1 258,5 7-258,-7 0 0,2 2-129,-2-3-128,-1-2-130,-1-10 0,-3-4 0,1-11 0,-1-9 0,0-7-130,-2-18 1,0 0 0,14-17 129,-5-4 0,0-7 0,0-6 0,3-2 0,1-1-129,1 3 129,0 2 0,2 9-129,2 7 258,3 5-129,4 9 0,2 6 0,5 14 129,2 8-129,3 6 0,2 4 0,6 3-258,-2-3 0,6-1-129,-1-13-129,13-4-129,-4-18-516,16-4-129,-11-26 0,11 3 129,-16-16 387,-2 4 129,-16-4 516,-16 3 129,-10 11 516,-15-1 258,2 30 129,-43-23 0,20 23-258,-9 3-129,7 13-258,0 2 258,6 9-387,4-1 258,7 6-129,4 1-129,4-1 0,0 1-129,7 1 0,6 0-129,-1-7 0,4-2 0,0-9 0,0-7 129,2-8-129,0-1 258,1-17-129,-1-8 129,2-6 129,-1-1-129,4 2 0,-1 2 0,4 6 129,-3 3 0,8 10 129,-5 7-129,8 6 0,-4 8 0,4 8 129,-4-3-258,1 5 129,-5-6-258,-1 2 130,-3-6-130,-6-3 0,0-9 0,0 0 0,-16 0 0,24-30-259,-15 6-128,-7-11 0,2-1-258,-6-10 0,-3 7 0,-11-4 0,1 11 129,-2 2 129,4 10-129,1 4 387,12 16-129,0 0 129,0 0 129,0 0 0,0 0 129,0 0 0,14 13 129,5-8 129,-3-5 0,11 2 0,-6-2 129,6 0-129,-2-6 0,0 3-129,-4-1 0,4 4 0,-2 0 0,0 0-129,1 6 0,-1 4 0,0 5 0,0 2-129,0 5 129,-2 3-258,-1 3 0,-4 1-258,5 4-129,-5-6-258,18 12-1032,-5-16-2838,12-7-129,10-10-258,6-6-129</inkml:trace>
          <inkml:trace contextRef="#ctx0" brushRef="#br0" timeOffset="14737.8429">3830 2551 13674,'-41'-28'4515,"9"24"-129,0 3 258,-7 1-3612,19 10-387,-5 3-129,11 8-129,0-3 129,8 7-258,1-4 129,5 4-258,0 0 0,5 0-129,6 2-129,-4-4-129,4-2 129,-4-5-129,-7-16 129,19 18 0,-19-18 0,24-2 129,-24 2 129,26-34-129,-11 13 129,4-4 0,2 2 0,1 2-129,4 3 0,6 5 0,6 8 0,3 5 0,9 2 0,1 8-129,4 5 258,6-1-129,-1-2 0,1-5 0,-3-5 129,-2-2 0,-3-14-129,-5-6 129,-9-6-129,-5-1 129,-13-1 0,-7 4 0,-8 3-129,-6 21 0,-9-14 0,-11 14 0,-3 14 129,-3 11-258,1 7 258,3 7-258,4 7 129,6 6 0,8 1 129,4 3-258,13 1 129,10-6 0,7-5-129,4-8 0,5-8 0,0-16-129,4-7-258,-6-17-387,15-8-1290,-9-23-2580,1-16 129,6-14-387,2-18 129</inkml:trace>
          <inkml:trace contextRef="#ctx0" brushRef="#br0" timeOffset="14984.8569">5287 2060 14448,'24'-117'4902,"-24"86"-129,0 31 0,-21 0-3354,21 34-516,-11 11-258,11 17-129,-5 4-128,5 12-388,0 8 0,4-1 0,3 0 0,3 1 0,-1-4 0,0-7 0,2-2 0,-9-17 0,5-2 0,-7-22-775,2-4-386,-2-28-1032,-4-8-2709,-7-17 129,1-9-387,-3-5 258</inkml:trace>
          <inkml:trace contextRef="#ctx0" brushRef="#br0" timeOffset="15126.865">5230 2624 9675,'-8'-49'4902,"8"31"-129,0 18-258,38-9-774,-19 2-2709,24 7-516,-2 0-387,9 0-645,14 0-2580,0 0-1677,3 0 387,-2 0-774,-7 0 0</inkml:trace>
          <inkml:trace contextRef="#ctx0" brushRef="#br0" timeOffset="15892.909">5946 2683 11610,'50'-14'5031,"-21"5"-645,1 2 387,2 5-2064,-9-14-1677,11 7-129,-11-7-516,0 0 0,-12-3-258,-8-3 129,-4 1-258,-17 1 0,-7 4-258,-9 6 129,-1 8-129,-8 2 0,5 12 0,1 10-129,7 11 258,5 5-129,11 6 129,8 4 0,6 0 258,18 0 0,9-3 258,17-6 0,8-7 0,17-7 129,4-11 0,13-7 0,-5-7-128,1-10-388,-7-13 0,-7-2 0,-12-9 0,-15-5 0,-12-6 0,-17-1 0,-6 5 0,-6-4 0,-11 12 0,-10-1-646,-1 12-128,-8 1 0,9 18-129,-10-3 129,14 6-129,-5 6 387,22-6 0,-16 21 129,16-21 258,6 19 258,-6-19 129,37 11 258,-16-11 0,11 0 129,-9-3 0,11 1 0,-7-7 0,5 7-129,-5-5-129,6 5 0,-2-1-129,6 3 129,-3 0-129,5 1-128,-2 7-130,2 2 0,-5 6 0,-3 4 0,-5 7 0,-6 3 0,-4 11 0,-11-2-646,4 13-257,-9-15-516,7 20-1677,-2-18-1806,4-5 129,7-11-258,11-18-129</inkml:trace>
          <inkml:trace contextRef="#ctx0" brushRef="#br0" timeOffset="17997.0291">11269 2704 15351,'108'-7'4902,"-65"6"129,1 1-516,-15-4-3225,19 4-387,-2 2-128,14 3-775,4-3 0,18 0 0,7-2 0,9 0 0,2-2 0,-3-5 0,0 0 0,-16-6 0,-9 8 0,-35-8-3742,-10 3-1418,-27-8 0,-22-5-645</inkml:trace>
        </inkml:traceGroup>
      </inkml:traceGroup>
    </inkml:traceGroup>
    <inkml:traceGroup>
      <inkml:annotationXML>
        <emma:emma xmlns:emma="http://www.w3.org/2003/04/emma" version="1.0">
          <emma:interpretation id="{80A9A449-04B2-4A9C-BD8A-CD62943C555B}" emma:medium="tactile" emma:mode="ink">
            <msink:context xmlns:msink="http://schemas.microsoft.com/ink/2010/main" type="paragraph" rotatedBoundingBox="9468,4655 13666,5500 13508,6284 9310,54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1077BF-28CA-4D70-89FA-CDDA4B77249A}" emma:medium="tactile" emma:mode="ink">
              <msink:context xmlns:msink="http://schemas.microsoft.com/ink/2010/main" type="line" rotatedBoundingBox="9468,4655 13666,5500 13508,6284 9310,5438"/>
            </emma:interpretation>
          </emma:emma>
        </inkml:annotationXML>
        <inkml:traceGroup>
          <inkml:annotationXML>
            <emma:emma xmlns:emma="http://www.w3.org/2003/04/emma" version="1.0">
              <emma:interpretation id="{9FBD964C-FB9E-420E-8C10-AF047BD84B29}" emma:medium="tactile" emma:mode="ink">
                <msink:context xmlns:msink="http://schemas.microsoft.com/ink/2010/main" type="inkWord" rotatedBoundingBox="9468,4655 10564,4875 10407,5659 9310,5438"/>
              </emma:interpretation>
              <emma:one-of disjunction-type="recognition" id="oneOf4">
                <emma:interpretation id="interp20" emma:lang="en-US" emma:confidence="0">
                  <emma:literal>Vo</emma:literal>
                </emma:interpretation>
                <emma:interpretation id="interp21" emma:lang="en-US" emma:confidence="0">
                  <emma:literal>No</emma:literal>
                </emma:interpretation>
                <emma:interpretation id="interp22" emma:lang="en-US" emma:confidence="0">
                  <emma:literal>V,</emma:literal>
                </emma:interpretation>
                <emma:interpretation id="interp23" emma:lang="en-US" emma:confidence="0">
                  <emma:literal>VO</emma:literal>
                </emma:interpretation>
                <emma:interpretation id="interp24" emma:lang="en-US" emma:confidence="0">
                  <emma:literal>w.</emma:literal>
                </emma:interpretation>
              </emma:one-of>
            </emma:emma>
          </inkml:annotationXML>
          <inkml:trace contextRef="#ctx0" brushRef="#br1" timeOffset="38420.1973">7515 3914 10836,'-9'-85'4515,"6"54"129,-2 7-258,-1 0-1419,6 24-1677,0 0-516,0 0-129,0 0-258,11 9-129,-11-9 129,25 39 0,-11-10-129,9 10 129,-3 6-129,1 8 0,-1 6-128,-1 6-130,-1 5 0,-2-3 0,0-1 0,-2-2 0,0-9 0,1-5 0,-3-9 0,2-9 0,-1-7 0,-1-7 0,-12-18 0,22 14 0,-22-14 0,28-16 0,-15-14 0,3-9 0,0-15 0,1-8 0,1-7 0,-2-4 0,-2 0 0,-3 7 0,0 13 0,-4 5 0,2 23 0,-9 0-1033,0 25-3740,0 0-387,7 25 129,-7 3-387</inkml:trace>
          <inkml:trace contextRef="#ctx0" brushRef="#br1" timeOffset="38757.2168">8184 4524 6837,'5'52'4386,"-1"-27"-258,-4-8 129,7-1-1419,11 13-645,-18-29-645,28 37-258,-28-37-258,43 25-129,-23-21-129,10 3-129,-7-7 129,4-4-129,-6-13-128,0-3-517,-10-8 0,2-3 0,-12-8 0,-1-2 0,-5-1 0,-9-1 0,-6 7 0,-10 4 0,3 27-1033,-10 0-3740,0 8-258,-6 24 0,4 12-516</inkml:trace>
        </inkml:traceGroup>
        <inkml:traceGroup>
          <inkml:annotationXML>
            <emma:emma xmlns:emma="http://www.w3.org/2003/04/emma" version="1.0">
              <emma:interpretation id="{E34DCBD0-4971-4806-9363-74EC52632771}" emma:medium="tactile" emma:mode="ink">
                <msink:context xmlns:msink="http://schemas.microsoft.com/ink/2010/main" type="inkWord" rotatedBoundingBox="12350,5299 13654,5561 13513,6260 12210,5998">
                  <msink:destinationLink direction="with" ref="{0413AE5D-58CF-4BCD-A8BF-19038984381B}"/>
                </msink:context>
              </emma:interpretation>
              <emma:one-of disjunction-type="recognition" id="oneOf5">
                <emma:interpretation id="interp25" emma:lang="en-US" emma:confidence="0">
                  <emma:literal>VH</emma:literal>
                </emma:interpretation>
                <emma:interpretation id="interp26" emma:lang="en-US" emma:confidence="0">
                  <emma:literal>Vit</emma:literal>
                </emma:interpretation>
                <emma:interpretation id="interp27" emma:lang="en-US" emma:confidence="0">
                  <emma:literal>Vis</emma:literal>
                </emma:interpretation>
                <emma:interpretation id="interp28" emma:lang="en-US" emma:confidence="0">
                  <emma:literal>NH</emma:literal>
                </emma:interpretation>
                <emma:interpretation id="interp29" emma:lang="en-US" emma:confidence="0">
                  <emma:literal>vis</emma:literal>
                </emma:interpretation>
              </emma:one-of>
            </emma:emma>
          </inkml:annotationXML>
          <inkml:trace contextRef="#ctx0" brushRef="#br2" timeOffset="46405.6542">10352 4675 13803,'-3'-42'4644,"3"26"-258,0 16 258,-14-25-3096,14 25-645,7 18-129,11 10-258,-4 4-129,11 13 0,0 1-129,5 11 0,0 1-129,-1 1 1,-3-4-130,-3-5 0,-3-5 0,-4-8 0,-7-9 0,0-8 0,-9-20 0,0 0 0,0 0 0,18-36 0,-13-6 0,6-12 0,-3-10 0,5-9 0,-1-5 0,3 0 0,1 5 0,0 9 0,0 12 0,-9 10 0,9 18 0,-13 8 0,24 25-2710,-18 9-2192,7 9-258,-4 5 0,4 5-129</inkml:trace>
          <inkml:trace contextRef="#ctx0" brushRef="#br2" timeOffset="46647.668">11116 4773 15738,'0'0'4515,"0"0"258,0 0-387,5 23-3612,-5 0-129,3 13-258,-3-2-129,6 9-129,-3-3-258,1-4-129,5 0-387,-9-15-387,14 7-1290,-14-28-2322,16 9 0,-16-9-258,29-23 0</inkml:trace>
          <inkml:trace contextRef="#ctx0" brushRef="#br2" timeOffset="47028.6899">11340 4868 12771,'30'-50'4773,"-30"50"-258,14-20 258,-14 20-2451,0 0-1032,18 29-387,-14-8-258,6 13-129,-4 0-257,4 6-259,-3 1 0,-1 2 0,1 3 0,-5-12-388,5 9-515,-7-24-258,3 13-774,-3-32-258,0 0-258,-12-3 0,12 3 258,-27-43 129,11 16 258,-14-6 774,0-1 1419,1 13 1032,-6-11 387,15 23 129,-10-13 129,30 22 258,-20-16 129,20 16-645,14-5-387,20 5-645,0-4-129,14 3-258,0-3-129,4 0-387,1 4-387,-16-10-1677,1 8-2451,-8 0 0,-12 0-387,-18 2-129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0.3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2FE8E5-B0A0-49C2-BC77-BA821A6C9D67}" emma:medium="tactile" emma:mode="ink">
          <msink:context xmlns:msink="http://schemas.microsoft.com/ink/2010/main" type="inkDrawing" rotatedBoundingBox="4096,11599 19664,11762 19663,11833 4095,11670" shapeName="Other">
            <msink:destinationLink direction="with" ref="{0413AE5D-58CF-4BCD-A8BF-19038984381B}"/>
          </msink:context>
        </emma:interpretation>
      </emma:emma>
    </inkml:annotationXML>
    <inkml:trace contextRef="#ctx0" brushRef="#br0">0-6 4515,'38'-7'3999,"-17"2"-129,18 6 258,6 8-1935,1-5-258,23 8-516,2-8-129,29 10-258,10-10-129,29 6-129,10-10-258,29 7 0,22-7-129,24 2-129,9 0-129,16-2 0,14 0-129,16 0 129,9 0-129,11 0 129,9-2-129,3-1 129,9-1-129,15 1 0,-6 1 129,0-2 0,7 4-129,4 0 0,-9 0 129,1 4-129,10 3 129,-6 2-129,6 1 0,10 1 0,-2 0 0,-1 1 0,12 1 0,4-3 0,-10-1 0,6 2 0,2-4 0,-10-2 0,2-1 0,3-2 129,-10-1-129,-1-1 0,0 0 0,-11 0 0,-12-1-129,-4-1 129,-10 0-129,-17 0-129,-8 2-129,-24-5-774,1 5-1806,-18 0-1419,-13 0-258,-14 0-387,-27-7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2.9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265474C-F540-4614-8B8E-E01A09B51681}" emma:medium="tactile" emma:mode="ink">
          <msink:context xmlns:msink="http://schemas.microsoft.com/ink/2010/main" type="inkDrawing" rotatedBoundingBox="6496,6124 15681,6349 15676,6520 6491,6295" semanticType="callout" shapeName="Other">
            <msink:sourceLink direction="with" ref="{4AE36A58-D056-479C-8E36-56450B8A5FA2}"/>
            <msink:sourceLink direction="with" ref="{33A0A2C8-6C8A-4FF1-855E-CEA9B471714A}"/>
          </msink:context>
        </emma:interpretation>
      </emma:emma>
    </inkml:annotationXML>
    <inkml:trace contextRef="#ctx0" brushRef="#br0">-24 1 5805,'-27'-9'4128,"27"9"0,0 0-129,0 0-1935,0 0-645,23 0-387,-3 0 129,17 9-129,0-7-129,20 12-129,5-7-258,22 7 0,7-9-129,14 10 0,5-6-129,11 5 0,0-4 0,7 6-129,4-5 0,10 3 129,11-3-129,12 0 0,8-2 0,15 1 0,17-4 0,17 1-129,8 0 129,-4 4 0,-4-3-129,0 1 129,4 2-129,-3-2 129,-12-2-129,-1 2 129,5-4 0,15 1-129,5-3 129,3 1 0,2-1-129,13-1 129,3 2 0,0 1-129,-9 0 129,-8-1-129,-3-1 0,-3-1 0,-9 0 0,-17-2 129,-12 0-258,-10-2 258,-7-5-129,-14-5 0,-16 1 0,-13 2 0,-11-3 0,-12 4 0,-9 0-129,-14 2-129,-10 3 0,-21-3-387,-2 6-645,-26-1-1806,-2 1-1677,-8-2 258,-20 2-516,26-9 0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1.9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13AE5D-58CF-4BCD-A8BF-19038984381B}" emma:medium="tactile" emma:mode="ink">
          <msink:context xmlns:msink="http://schemas.microsoft.com/ink/2010/main" type="inkDrawing" rotatedBoundingBox="11364,11828 11747,5425 12079,5445 11696,11848" semanticType="callout" shapeName="Other">
            <msink:sourceLink direction="with" ref="{882FE8E5-B0A0-49C2-BC77-BA821A6C9D67}"/>
            <msink:sourceLink direction="with" ref="{E34DCBD0-4971-4806-9363-74EC52632771}"/>
          </msink:context>
        </emma:interpretation>
      </emma:emma>
    </inkml:annotationXML>
    <inkml:trace contextRef="#ctx0" brushRef="#br0">279 41 8385,'9'-27'4128,"-4"8"129,-5 19-258,0 0-1419,0 0-903,0 0-645,16 14-258,-1 5-129,-8-1 0,9 14-129,-6 2 0,6 11 0,-5 1-129,3 16 0,-10 2 0,1 14 0,-5 4-129,0 12 0,-3 4-129,-3 5 129,-3-1-258,4-3 258,3-1-258,2-5 129,6-4 0,6-6-129,0-3 0,4 0 0,-1 2 0,-3 7 0,-1 2 130,-2 5-130,-6 2 0,-3 1 0,0 3 0,0-1 0,-5-1 0,-2-2 0,-2-6 0,-2 4 0,-1 0 0,-2 4 0,-1 3 0,3 2 0,-4 0 0,3 0 0,-1-2 0,4-2 0,-3-3 0,6-5 0,-4-2 0,1-1 0,-1 3 0,-3 5 0,-1 1 0,-2 3 0,-1 1 0,-2-4 0,3-1 0,1-5 0,0-6 0,3-5 0,2-8 0,1-2 0,4-7 0,-1 1 0,2 0 0,1 0 0,1 0 0,-1-1 0,2 1 0,2-2 0,0 0 0,0-5 0,-1-4 0,1-5 0,0-4 0,0-3 0,0-6 0,0-3 0,0 0 0,0-2 0,0-4 0,-2 3 0,0 1 0,0 0 0,-1 1 0,-1 1 0,2 0 0,2 0 0,-1 0 0,1-2 0,0-6 0,0 1 0,0-4 0,0-2 0,0-1 0,0-2 0,0 1 0,0-19 0,0 0-3226,-27 8-1934,9-14-129,-10-29-258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6:35.3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263F625-77F7-40A1-A6AA-6958CF880C29}" emma:medium="tactile" emma:mode="ink">
          <msink:context xmlns:msink="http://schemas.microsoft.com/ink/2010/main" type="writingRegion" rotatedBoundingBox="1517,8238 22609,7363 23001,16798 1908,17673"/>
        </emma:interpretation>
      </emma:emma>
    </inkml:annotationXML>
    <inkml:traceGroup>
      <inkml:annotationXML>
        <emma:emma xmlns:emma="http://www.w3.org/2003/04/emma" version="1.0">
          <emma:interpretation id="{17884828-9739-4721-B110-FDF58DA04DC6}" emma:medium="tactile" emma:mode="ink">
            <msink:context xmlns:msink="http://schemas.microsoft.com/ink/2010/main" type="paragraph" rotatedBoundingBox="10641,7761 22677,7856 22654,10823 10617,10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28C87F6-B0C9-44BF-9A6A-938D9F7FDB2B}" emma:medium="tactile" emma:mode="ink">
              <msink:context xmlns:msink="http://schemas.microsoft.com/ink/2010/main" type="line" rotatedBoundingBox="10641,7761 22677,7856 22663,9686 10626,9591"/>
            </emma:interpretation>
          </emma:emma>
        </inkml:annotationXML>
        <inkml:traceGroup>
          <inkml:annotationXML>
            <emma:emma xmlns:emma="http://www.w3.org/2003/04/emma" version="1.0">
              <emma:interpretation id="{DD9BDC5A-FECC-4C4C-BE91-4A01B1A53A61}" emma:medium="tactile" emma:mode="ink">
                <msink:context xmlns:msink="http://schemas.microsoft.com/ink/2010/main" type="inkWord" rotatedBoundingBox="10640,7828 13235,7849 13226,8990 10631,8969"/>
              </emma:interpretation>
              <emma:one-of disjunction-type="recognition" id="oneOf0">
                <emma:interpretation id="interp0" emma:lang="en-US" emma:confidence="0">
                  <emma:literal>Vout</emma:literal>
                </emma:interpretation>
                <emma:interpretation id="interp1" emma:lang="en-US" emma:confidence="0">
                  <emma:literal>Vont</emma:literal>
                </emma:interpretation>
                <emma:interpretation id="interp2" emma:lang="en-US" emma:confidence="0">
                  <emma:literal>rout</emma:literal>
                </emma:interpretation>
                <emma:interpretation id="interp3" emma:lang="en-US" emma:confidence="0">
                  <emma:literal>Wont</emma:literal>
                </emma:interpretation>
                <emma:interpretation id="interp4" emma:lang="en-US" emma:confidence="0">
                  <emma:literal>Vomit</emma:literal>
                </emma:interpretation>
              </emma:one-of>
            </emma:emma>
          </inkml:annotationXML>
          <inkml:trace contextRef="#ctx0" brushRef="#br0">8849-4380 12126,'0'0'4902,"21"-5"-645,-21 5 387,23 5-3096,7 23-516,-8-3-129,13 20-387,-6 1 129,5 16-387,-4 4 129,2 9-258,-6 3 0,3 0 0,-4-3-129,-2-6 129,-2-6-129,-1-12 0,-4-12 129,-2-8 258,-3-14-129,-11-17 1,0 0-259,23-14 0,-18-21 0,4-13 0,-2-18 0,6-11 0,-1-12 0,4-5 0,-2-4 0,2 2 0,-1 2 0,-1 9 0,0 10 0,-1 13 0,-5 12 0,0 11 0,-3 14 0,-2 5 0,-3 20 0,0 0 0,0 0 0,0 0-1807,15 30-3095,-14-1-258,8 6 0,0 8-258</inkml:trace>
          <inkml:trace contextRef="#ctx0" brushRef="#br0" timeOffset="480.0274">9761-4026 11997,'5'-20'5031,"3"-6"-387,-8 26 129,0 0-1935,-16-15-1806,16 15-387,-22 11-258,10 10-129,-1 8-129,3 10-129,-1 6 0,4 6 0,2 3 0,5 1 0,1-2 0,12-5 0,3-5 0,5-8 0,0-6 258,6-8 0,-2-8 0,2-8 1,-4-7-259,4-10 0,-11-17 0,5-3 0,-10-12 0,-1-8 0,-10-7 0,0 1 0,-5-1 0,-9 4 0,-1 2 0,-6 10 0,3 9 0,-7 7 0,8 17 0,-14-6-517,12 16-4643,-4 7-129,7 14 129,-4 0-516</inkml:trace>
          <inkml:trace contextRef="#ctx0" brushRef="#br0" timeOffset="948.0542">10273-3878 15867,'9'-16'4902,"0"-2"-129,-9 18-258,0 0-3354,0 23-516,0-4-258,0 12-258,0-1 0,0 6-129,4-3 0,1-1 0,4-3 0,0-6-129,2-2 0,-11-21 0,21 25 129,-21-25-129,28 6 129,-12-8 129,0-12 0,2-4 0,-2-11 129,2-1-128,-2-6-130,0 4 0,-4 2 0,1 7 0,-6 4 0,-7 19 0,12-18 0,-12 18 0,16 10 0,-7 10 0,6 5 0,-3 3 0,4 8 0,-2-6 0,6 11-1033,-17-21-2063,10 5-1677,-13-25-129,28 16-258,-10-16 129</inkml:trace>
          <inkml:trace contextRef="#ctx0" brushRef="#br0" timeOffset="1376.0787">10908-4051 15609,'2'-92'5031,"-2"63"0,-7 4-258,7 25-2967,-3-18-1289,3 18-517,0 15 0,7 10 0,2 7 0,3 16 0,0 7 0,6 9 0,-4 7 0,1 4 0,-5-1 0,-1-1 0,2-2 0,-11-19 0,11 1-904,-11-24-386,7 3-516,-7-32 0,0 0 129,-11-14 258,8-11 387,-13-18 645,-2 0 387,0-3 387,-7-6 774,16 13 129,-16-7 129,23 21 0,-12-9-129,14 34-129,0-30-258,14 27-129,-14 3-257,45-7-517,-9 5 0,12 2 0,5 0 0,4-4 0,10 6-388,-13-2-4256,12 0-258,-13 0 0,0 0-387</inkml:trace>
        </inkml:traceGroup>
        <inkml:traceGroup>
          <inkml:annotationXML>
            <emma:emma xmlns:emma="http://www.w3.org/2003/04/emma" version="1.0">
              <emma:interpretation id="{18581B84-F09B-4B59-9EAB-81401D699851}" emma:medium="tactile" emma:mode="ink">
                <msink:context xmlns:msink="http://schemas.microsoft.com/ink/2010/main" type="inkWord" rotatedBoundingBox="13485,8514 13997,8518 13994,8855 13482,8850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C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744.0997">11782-3685 16512,'0'18'4644,"16"-7"258,3-7-903,15 13-2838,2-4-903,5-8-2064,9 6-2451,17 1-516,10-3 0,6-2-387</inkml:trace>
          <inkml:trace contextRef="#ctx0" brushRef="#br0" timeOffset="1601.0916">11695-3907 17673,'48'-11'4902,"-25"11"258,2 4-387,7 8-4514,-6-10-259,6 5 0,0 6 0,-10-13-130,8 23-2837,-30-23-1806,14 23-258,-14-23-129,-18 29-258</inkml:trace>
        </inkml:traceGroup>
        <inkml:traceGroup>
          <inkml:annotationXML>
            <emma:emma xmlns:emma="http://www.w3.org/2003/04/emma" version="1.0">
              <emma:interpretation id="{7D144B39-440F-449A-8B4C-26FBA3B6902A}" emma:medium="tactile" emma:mode="ink">
                <msink:context xmlns:msink="http://schemas.microsoft.com/ink/2010/main" type="inkWord" rotatedBoundingBox="14806,7794 22677,7856 22663,9686 14792,9624"/>
              </emma:interpretation>
              <emma:one-of disjunction-type="recognition" id="oneOf2">
                <emma:interpretation id="interp10" emma:lang="en-US" emma:confidence="0">
                  <emma:literal>Alvin-very)</emma:literal>
                </emma:interpretation>
                <emma:interpretation id="interp11" emma:lang="en-US" emma:confidence="0">
                  <emma:literal>Alvin-ray)</emma:literal>
                </emma:interpretation>
                <emma:interpretation id="interp12" emma:lang="en-US" emma:confidence="0">
                  <emma:literal>Alvin-reef)</emma:literal>
                </emma:interpretation>
                <emma:interpretation id="interp13" emma:lang="en-US" emma:confidence="0">
                  <emma:literal>Alvin-vary)</emma:literal>
                </emma:interpretation>
                <emma:interpretation id="interp14" emma:lang="en-US" emma:confidence="0">
                  <emma:literal>Alvin-Viet)</emma:literal>
                </emma:interpretation>
              </emma:one-of>
            </emma:emma>
          </inkml:annotationXML>
          <inkml:trace contextRef="#ctx0" brushRef="#br0" timeOffset="8533.488">13055-3898 13803,'-14'-16'4515,"14"16"-258,25-4 0,9 4-3741,16 8-2322,12-1-2193,-2-7 0,15 5-516,-2-5-129</inkml:trace>
          <inkml:trace contextRef="#ctx0" brushRef="#br0" timeOffset="9040.517">14267-4551 9159,'9'-41'4257,"-9"41"-129,-2-28-516,2 28-1290,0 0-516,-27-9-645,20 20-129,-14 6-258,8 17 0,-10 2 129,4 19-258,-8 4 129,6 14-129,-6 10-129,7 17-257,1 8-259,5 8 0,3 5 0,9 0 0,2 2 0,13-6 0,11-7 0,16-14 0,8-10 0,12-12 0,9-6 0,1-18 0,13 10-1420,-15-21-3224,1-7-387,-10-7 258,-7-5-516</inkml:trace>
          <inkml:trace contextRef="#ctx0" brushRef="#br0" timeOffset="10380.5937">14998-4270 14706,'0'-23'4773,"0"23"-387,5-18-129,-5 18-2967,14 15-387,2 8-258,-3 2-129,8 14-258,-1 5 0,6 13 129,1 5-258,0 6 0,0 0-129,-3-1 0,-2-3 0,-1-7 130,-3-7-130,-2-11 0,-5-10 0,1-10 0,-12-19 0,18 4 0,-11-17 0,4-17 0,-2-15 0,3-11 0,0-16 0,4-6 0,0-4 0,0-1 0,-1 8 0,-1 6 0,-3 10 0,-6 14 0,2 15 0,-5 9 0,-2 21 0,0-16 0,9 25-1291,-9-9-3611,9 37-258,-4-10 129,6 7-516</inkml:trace>
          <inkml:trace contextRef="#ctx0" brushRef="#br0" timeOffset="10808.6182">15747-4147 14577,'9'-68'4773,"-8"45"-516,-1 23-258,0 0-4257,0 0-3612,0 0-258,8 20-516,-7 7-258</inkml:trace>
          <inkml:trace contextRef="#ctx0" brushRef="#br0" timeOffset="10633.6082">15802-3957 14061,'14'15'4773,"-7"8"-258,-1 5 0,-8-1-3354,5 19-258,1-3-516,-1 3-645,8 6-1548,-6-10-2580,-5-10-129,0-7-258,-3-9-258</inkml:trace>
          <inkml:trace contextRef="#ctx0" brushRef="#br0" timeOffset="11243.6431">15989-3900 13287,'32'45'4644,"-16"-19"-129,-4 6 0,6 8-2967,-15-16-645,8 10-387,-6-11-258,1 1 0,-4-8-258,-2-16 129,3 16 0,-3-16 0,0 0 0,5-20 0,-1-3 0,1-2 129,1-7-129,3-4 129,0-1 0,3 5 0,-3-2 0,3 7-128,-1 6-130,-11 21 0,23-21 0,-23 21 0,27 9 0,-13 10 0,0 10 0,4 3 0,-2 5 0,0 0 0,0 4 0,-5-5 0,3 3-646,-14-14-2708,0 0-1548,0-4 0,0-21-258,-2 23-258</inkml:trace>
          <inkml:trace contextRef="#ctx0" brushRef="#br0" timeOffset="8344.4772">13141-4282 13416,'0'0'4515,"19"0"-129,-19 0 129,-1 21-3354,1 11-387,-6 2-129,3 16-129,-10 5-258,4 9-129,-7 4 0,0 1 0,0-1-129,-1-6 0,2-5 0,3-9 0,3-13-129,2-6 258,2-13 0,5-16-129,0 0 129,0 0 0,-6-22 129,6-8-129,0-11 0,4-12 0,3-8 0,5-4 0,1-5 0,3 1-129,-2 1 129,2 8 0,-4 5 129,1 12-129,-6 6 1,0 10-130,-3 2 0,-4 25 0,3-28 0,-3 28 0,0 0 0,2-16 0,-2 16 0,0 0 0,0 0 0,0 0 0,12 10 0,-12-10 0,22 32 0,-4-5 0,1 5 0,4 9 0,4 3 0,0 10 0,-2 4 0,-1 5 0,1 1 0,0 0 0,-3 0 0,-1-4 0,-1-3 0,-3-7 0,1-7 0,-4-8 0,-1-6 0,-3-4 0,-2-9 0,-8-16 0,8 21 0,-8-21 0,0 0 0,-16-14-1678,2-2-3224,-7-7-258,0-2 129,-10-6-516</inkml:trace>
          <inkml:trace contextRef="#ctx0" brushRef="#br0" timeOffset="11760.6727">16923-3948 13674,'-13'-16'5031,"13"16"-258,13-2 0,4-14-2709,19 16-774,-6 0-387,20 0-644,2-3-259,4 3 0,0-2 0,-7-1 0,-4-1 0,-11 0 0,-8 4 0,-26 0 0,29 0-259,-29 0-4514,0 0-258,0 0-129,0 0-258</inkml:trace>
          <inkml:trace contextRef="#ctx0" brushRef="#br0" timeOffset="12188.6971">17622-4346 16125,'21'-9'4902,"-21"9"129,34 9-387,-34-9-3354,39 41-645,-11-8-515,11 12-130,-1 8 0,1 6 0,-3 9 0,-1 1 0,-5 2 0,-3-7 0,-4-7 0,-7-9 0,-2-9 0,-1-14 0,-13-25 0,23 0 0,-12-21 0,3-18 0,-2-16 0,6-8 0,3-13 0,4-6 0,0-3 0,-2 1 0,0 6 0,-3 10 0,-2 13 0,-6 7 0,1 19 0,-13 5 0,0 24-4645,0 0-644,-16 23 0,3 5-258</inkml:trace>
          <inkml:trace contextRef="#ctx0" brushRef="#br0" timeOffset="12784.7312">18577-3672 15738,'19'23'4773,"-19"-23"129,25 13-258,-2-6-3612,-23-7-129,45-2-128,-20-11-775,7-3 0,-6-9 0,6-7 0,-5-8 0,-2-7 0,-7-2 0,-9-3 0,-7-1 0,-2 3 0,-11 5 0,-11 8 0,-1 8 0,-7 8 0,2 12 0,-6 2 0,9 7 0,-5 2-646,10 14-128,1-2 129,8 7 129,2-5 0,7 2 258,2-2 258,0-16 129,18 22 258,-18-22 129,39 7 129,-17-7 0,11 0 0,-4-2-257,8-2-388,-3-1 0,5 3 0,0 2 0,0 0 0,-3 0 0,-4 0 0,-2 7 0,-3 6 0,-6 3 0,-5 5 0,-3 6 0,-10 5 0,-3 5 0,-3-8 0,3 19-2194,-9-16-2708,3 0-258,-1-9-129,7-5-129</inkml:trace>
          <inkml:trace contextRef="#ctx0" brushRef="#br0" timeOffset="13532.774">19254-3793 13545,'56'-28'4773,"-23"13"0,7 3-129,-10-11-2838,18 16-516,-16-13-516,5 8-129,-10-6-258,-2 2-257,-13-4-130,-5 2 0,-7-1 0,-3 3 0,3 16 0,-32-21 0,12 19 0,-3 2 0,2 12 0,-2 10-130,5 10-128,2 3 129,5 6-129,6-2 129,5 4 0,3-8 0,12 1 129,6-8 0,6-3 129,6-9-129,5-7 258,4-5-129,3-6 0,3-12 0,-2-13 0,0-10 0,2-11-129,1-9 0,-3-7 0,-4 0 0,-8 3 0,-5 6 0,-6 7 0,-7 11 130,-5 8-130,-11 29 0,0-17 0,0 17 0,-11 23 0,7 9 0,-1 7 0,3 18 0,-1 9 0,3 14 0,1 5 0,12 7 0,-2 3 0,5 3 0,-2 1 0,2-8 0,-2-11 0,-3-12 0,-1-13 0,-10-20 0,4-10 0,-4-25 0,-11-3-259,-7-26-257,1-3 0,-12-14 129,4 3-129,-7-5 387,4 4 0,5 6 387,0 3-129,10 8 129,4 4 129,9 23-129,13-25 129,17 20-129,7 1-129,8 1-129,5-1-258,-4-7-258,9 10-903,-14-19-3225,-6-5-258,-10-10 0,-5-13-387</inkml:trace>
          <inkml:trace contextRef="#ctx0" brushRef="#br0" timeOffset="13727.7852">20512-4316 17544,'85'30'5289,"-35"9"129,7 27-902,-14 5-4516,10 31 0,-15 8 0,-10 15 0,-15 8 0,-13 6 0,-18 10 0,-36-17-1807,1 3-3482,-20-11-387,-9-8 0</inkml:trace>
        </inkml:traceGroup>
      </inkml:traceGroup>
      <inkml:traceGroup>
        <inkml:annotationXML>
          <emma:emma xmlns:emma="http://www.w3.org/2003/04/emma" version="1.0">
            <emma:interpretation id="{7DB7C136-73DC-4622-93B0-368E41746EE5}" emma:medium="tactile" emma:mode="ink">
              <msink:context xmlns:msink="http://schemas.microsoft.com/ink/2010/main" type="line" rotatedBoundingBox="11185,9896 15052,9896 15052,10737 11185,10737"/>
            </emma:interpretation>
          </emma:emma>
        </inkml:annotationXML>
        <inkml:traceGroup>
          <inkml:annotationXML>
            <emma:emma xmlns:emma="http://www.w3.org/2003/04/emma" version="1.0">
              <emma:interpretation id="{77B8B4E4-E400-4D04-9391-4F8DFB38C3EA}" emma:medium="tactile" emma:mode="ink">
                <msink:context xmlns:msink="http://schemas.microsoft.com/ink/2010/main" type="inkWord" rotatedBoundingBox="11510,9870 11682,10737 11222,10828 11050,9962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As</emma:literal>
                </emma:interpretation>
                <emma:interpretation id="interp17" emma:lang="en-US" emma:confidence="0">
                  <emma:literal>Ah</emma:literal>
                </emma:interpretation>
                <emma:interpretation id="interp18" emma:lang="en-US" emma:confidence="0">
                  <emma:literal>Al</emma:literal>
                </emma:interpretation>
                <emma:interpretation id="interp1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5667.896">9581-2315 15867,'4'-18'4644,"-4"18"129,0 18-387,-4 7-3354,-10 0-258,5 14-129,-7 2-258,2 11-128,-4-1-259,2 3 0,-3-3 0,3-1 0,0-6 0,3-8 0,1-9 0,3-6 0,9-21 0,-11 20 0,11-20 0,-3-13 0,3-6 0,0-8 0,1-9 0,7-6 0,1-12 0,5-4 0,2-8 0,5-4 0,-1-1 0,1 5 0,-1 6 0,-1 8 0,-3 6 0,-2 14 0,-5 5 0,-9 27 0,11-19 0,-11 19 0,0 0 0,0 0 0,9 9 0,-2 7 0,0 7 0,6 9 0,1 7 0,5 5 0,1 6 0,1 0 0,-1 7 0,1-2 0,-1 0 0,1 2 0,-3-3 0,0-1 0,-2-3 0,-2 0 0,-3-10 0,-1-2 0,-1-6 0,-2-11 0,-3-5 0,-4-16 0,0 0 0,0 0 0,0 0 0,-29 0-2839,19-18-2192,-12-6-258,5-1-129,-7-7 0</inkml:trace>
          <inkml:trace contextRef="#ctx0" brushRef="#br0" timeOffset="15856.907">9557-2023 12900,'-20'-11'4773,"4"2"-516,16 9 258,0 0-1935,23 0-1935,11 2-1032,23 2-3225,2 3-645,-3-4 0,7 4-516</inkml:trace>
        </inkml:traceGroup>
        <inkml:traceGroup>
          <inkml:annotationXML>
            <emma:emma xmlns:emma="http://www.w3.org/2003/04/emma" version="1.0">
              <emma:interpretation id="{7FCDCE50-80B5-4AAC-8370-0161100E9C9C}" emma:medium="tactile" emma:mode="ink">
                <msink:context xmlns:msink="http://schemas.microsoft.com/ink/2010/main" type="inkWord" rotatedBoundingBox="12042,10080 15052,10129 15042,10705 12033,10656"/>
              </emma:interpretation>
              <emma:one-of disjunction-type="recognition" id="oneOf4">
                <emma:interpretation id="interp20" emma:lang="en-US" emma:confidence="0">
                  <emma:literal>32</emma:literal>
                </emma:interpretation>
                <emma:interpretation id="interp21" emma:lang="en-US" emma:confidence="0">
                  <emma:literal>320</emma:literal>
                </emma:interpretation>
                <emma:interpretation id="interp22" emma:lang="en-US" emma:confidence="0">
                  <emma:literal>52</emma:literal>
                </emma:interpretation>
                <emma:interpretation id="interp23" emma:lang="en-US" emma:confidence="0">
                  <emma:literal>is</emma:literal>
                </emma:interpretation>
                <emma:interpretation id="interp24" emma:lang="en-US" emma:confidence="0">
                  <emma:literal>-2</emma:literal>
                </emma:interpretation>
              </emma:one-of>
            </emma:emma>
          </inkml:annotationXML>
          <inkml:trace contextRef="#ctx0" brushRef="#br0" timeOffset="16487.943">10249-2107 16899,'0'0'4902,"19"-10"0,-19 10-129,39 3-3482,-12-3-1291,16 4 0,5-2 0,16 3 0,9-3 0,14-1 0,5 1 0,11-2 0,-1 0 0,1 0 0,-5 0 0,-11 0 0,-9-3 0,-16 1 0,-13-3 0,-16-1 0,-10-1 0,-23 7 0,16-25 0,-16 9 0,-7 0 0,-12-3 0,-3 3 0,-8 0 0,-2 3 0,-2 2 0,2 4 0,4 4 0,7 1 0,5 2 0,16 0 0,0 0 0,8 12 0,21 1 0,5-4 0,10 7 0,2-4 0,6 6 0,-2-2 0,0 2 0,-6-2 0,-5 0 0,-9 0 0,-6 2 0,-7-2 0,-8 3 0,-9 1 0,-5 5 0,-13 0 0,-10 3 0,-6 4 0,-11-5 0,6 15 0,-11-17-3484,1 2-1676,-3-7 129,8 1-516</inkml:trace>
          <inkml:trace contextRef="#ctx0" brushRef="#br0" timeOffset="17516.0018">13182-2226 13674,'48'-23'5160,"-32"12"-516,-16 11 129,16-25-2193,-16 25-1161,0 0-902,0 0-517,0 0 0,-6-16 0,-11 13 0,-6 3 0,-13 0 0,-10 0 0,-11 9 0,-11 5 0,-8 2 0,-8 5 0,-3 4 0,-4 4 0,4-1 0,3-1 0,8-2 0,3-2 0,9-2 0,7-3 0,7-6 0,8-3 0,8-2 0,2-3 0,9-4 0,5 0 0,18 0 0,-25-4 0,25 4 0,-12-17 0,12 17 0,0-27 0,5 11 0,9-4 0,7 1 0,6-1 0,5 2 0,4 6 0,3 5 0,4 5 0,-3 4 0,-2 12 0,-1 8 0,-1 4 0,-1 4 0,1 4 0,1-2 0,1 2 0,1-7 0,0-2 0,2-4 0,0-3 0,-2-6 0,-2-3 0,-3-4 0,0-3 0,-6-2 0,2 0 0,-3-3 0,2-8 0,-1-1 0,1-1 0,-1-3 0,2 0 0,0 2 0,-1-2 0,-2 3 0,-4-1 0,-4 3 0,-3 1 0,-16 10 0,22-16 0,-22 16 0,0 0-2581,0 0-2192,0 0-258,0 0-258,16-14-129</inkml:trace>
        </inkml:traceGroup>
      </inkml:traceGroup>
    </inkml:traceGroup>
    <inkml:traceGroup>
      <inkml:annotationXML>
        <emma:emma xmlns:emma="http://www.w3.org/2003/04/emma" version="1.0">
          <emma:interpretation id="{85223037-5CDC-457F-9335-5F676B6489FB}" emma:medium="tactile" emma:mode="ink">
            <msink:context xmlns:msink="http://schemas.microsoft.com/ink/2010/main" type="paragraph" rotatedBoundingBox="1757,12267 22052,11376 22220,15214 1926,16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EB8C2-B146-40FE-A14F-D09DE88267EE}" emma:medium="tactile" emma:mode="ink">
              <msink:context xmlns:msink="http://schemas.microsoft.com/ink/2010/main" type="line" rotatedBoundingBox="1757,12267 22052,11376 22172,14129 1878,15019"/>
            </emma:interpretation>
          </emma:emma>
        </inkml:annotationXML>
        <inkml:traceGroup>
          <inkml:annotationXML>
            <emma:emma xmlns:emma="http://www.w3.org/2003/04/emma" version="1.0">
              <emma:interpretation id="{C4FC4D6F-EB8C-4B43-BDAD-F5F937CFE993}" emma:medium="tactile" emma:mode="ink">
                <msink:context xmlns:msink="http://schemas.microsoft.com/ink/2010/main" type="inkWord" rotatedBoundingBox="1771,12386 9666,12137 9708,13459 1813,13709"/>
              </emma:interpretation>
              <emma:one-of disjunction-type="recognition" id="oneOf5">
                <emma:interpretation id="interp25" emma:lang="en-US" emma:confidence="0">
                  <emma:literal>comparator</emma:literal>
                </emma:interpretation>
                <emma:interpretation id="interp26" emma:lang="en-US" emma:confidence="0">
                  <emma:literal>Comparator</emma:literal>
                </emma:interpretation>
                <emma:interpretation id="interp27" emma:lang="en-US" emma:confidence="0">
                  <emma:literal>comparator.</emma:literal>
                </emma:interpretation>
                <emma:interpretation id="interp28" emma:lang="en-US" emma:confidence="0">
                  <emma:literal>comparators</emma:literal>
                </emma:interpretation>
                <emma:interpretation id="interp29" emma:lang="en-US" emma:confidence="0">
                  <emma:literal>Comparator.</emma:literal>
                </emma:interpretation>
              </emma:one-of>
            </emma:emma>
          </inkml:annotationXML>
          <inkml:trace contextRef="#ctx0" brushRef="#br1" timeOffset="28196.6127">3411 446 8514,'16'-5'4386,"-11"-20"0,-8 9-258,-13-2-2193,16 18-387,-43-21-516,20 17-387,-11 0-258,2 4-129,-4 8-129,4 9 0,0 6 0,8 8-129,2 4 0,4 4 129,10 4-258,8 0 258,0-1-258,8-2 258,8-5-129,6-5 0,1-6 0,4-8 129,-3-11 129,7-5 0,-10-11 258,6-8 0,-8-13 129,4 0-129,-7-11 129,6 4-129,-12-9 0,6 9-129,-5 5-257,0 7-130,-1 2 0,-10 25 0,20-19 0,-20 19 0,29 7 0,-12 14 0,3 4 0,1 5 0,2 4 0,0 3 0,1 3 0,-3-5 0,0-1 0,-1-6 0,-4-3 0,0-7 0,-16-18 0,30 11 0,-30-11 0,29-25 0,-17-4 0,-1-6 0,-2-10 0,-4-3 0,-3-3 0,-2 1 0,-2 2 0,-11 3 0,-1 8 0,-4 3 0,4 11 0,-4 4 0,18 19-130,-23-18-386,23 18 0,0 0 0,-9 10 129,9-10 0,2 18 129,-2-18 0,18 20 0,-18-20 258,27 10 0,-8-8 129,3-2 129,2 0 0,-2 0 129,4 0 0,-2-5 0,2 5 129,-3 0-129,1 0 0,-5 0-257,4 9-130,-3 0 0,3 7 0,-4 2 0,5 5 0,-5 0 0,3 7 0,-3 0 0,-1 4 0,0 2 0,-6-3 0,4 7-517,-11-14-644,17 19-1935,-15-17-1806,-2-1-129,2-8-258,2-3 0</inkml:trace>
          <inkml:trace contextRef="#ctx0" brushRef="#br1" timeOffset="28639.6381">4516 517 11739,'8'-78'5031,"-8"42"-387,0 8 258,0 28-2580,-19-38-1032,19 38-516,-27-8-258,11 11-258,-2 13-129,4 7-129,2 9 0,1 2-129,6 7 129,3 0 0,2 0-129,3-4 0,10 2-129,-2-12 0,6 0 0,-1-13 0,4-3 0,-2-11 258,1-6 0,1-10 258,-2-12 0,3-1 258,-7-12 0,6 6 0,-10-8-129,6 11 1,-7 2-388,2 8 0,-2 6 0,-9 16 0,20-1 0,-20 1 0,23 30 0,-14-2-130,5 13-386,-9-3-258,11 17-516,-16-23-2064,4 9-1677,-1-13 258,1-8-387,-4-20-516</inkml:trace>
          <inkml:trace contextRef="#ctx0" brushRef="#br1" timeOffset="29367.6795">4884 346 10836,'0'0'4773,"0"0"0,0 0 0,28-1-2322,13 9-1032,-4-4-258,22 8-258,0-8-258,17 3-129,-1-7-258,9 0 1,-3 0-259,-2-7 0,-10-2 0,-10 2 0,-15-2 0,-12 2 0,-12 2 0,-20 5 0,0 0 0,0 0 0,-11 19 0,-7-1 0,2 9 0,-1 3-259,4 7 1,2 6 129,10 3-129,1 2 258,1-5-129,12 3 258,3-10 129,5-4 129,1-16-128,4-9-259,-3-12 0,2-19 0,-5-9 0,-2-14 0,-6-4 0,-3-8 0,-4 6 0,-5-2 0,0 23-904,-9-6-4127,-3 13-387,-6 8 129,2 11-516</inkml:trace>
          <inkml:trace contextRef="#ctx0" brushRef="#br1" timeOffset="28897.6528">5168-182 16899,'-1'-28'5031,"1"28"-129,0 10-516,0 13-3354,10 20-515,-1 5-517,9 14 0,-4 6 0,4 7 0,-2 1 0,-5 1 0,3 8 0,-14-21-2581,-2 5-2321,-7-8-258,0-11-258,-9-15-129</inkml:trace>
          <inkml:trace contextRef="#ctx0" brushRef="#br1" timeOffset="29908.7107">5912 720 15093,'80'19'5031,"-45"-19"0,-2 0-258,-14-5-3483,11-2-387,-12-14-257,3 1-646,-5-8 0,0-4 0,-5-8 0,0-4 0,-6-2 0,-5 1 0,0 4 0,-7 4 0,-2 5 0,-10 3-388,19 29-386,-40-32-129,40 32-258,-39-7-387,39 7-387,-28 4-387,28 12 129,0-16 387,-11 21 258,11-21 774,0 16 645,0-16 903,13 6 774,10 1 258,-23-7 387,44-4 0,-22-12-258,22 13-516,-10-12-258,14 12-387,-11-10 0,9 12-258,-6-3-128,-1 4-388,-7 0 0,-2 9 0,-5 3 0,-4 6 0,-5 4 0,-2 2 0,-5 7 0,-7-1 0,0 11 0,-7-11-259,5 20-2837,-13-18-1935,2-2 0,-1-10-258,7-3-258</inkml:trace>
          <inkml:trace contextRef="#ctx0" brushRef="#br1" timeOffset="30256.7306">7009 412 13287,'16'-5'4902,"13"1"0,-29 4-129,25 0-2838,-25 0-774,35 0-258,-12-5-258,17 3-386,4-3-259,13 1 0,7 1 0,12-3 0,1 1 0,1 1 0,-7 1 0,-5 1 0,-11-1 0,-10 3 0,-13 0 0,-13 0 0,-19 0 0,0 0 0,22 0 0,-22 0-4645,0 0-644,0 0 129,14-13-516</inkml:trace>
          <inkml:trace contextRef="#ctx0" brushRef="#br1" timeOffset="25576.4629">492 19 10836,'-45'-20'4386,"21"15"129,-1 5-258,2 9-2322,-18-4-645,10 18-516,-10-3 129,6 16-258,-8-1-129,9 11-129,-5 4 0,7 7-258,2 7 0,7 7 129,7 2-387,9 2 258,7 0-129,5-2 129,15-6-129,10-6 0,7-12-129,8-9 129,8-12-129,8-12 0,4-9 0,3-7 0,3-7 0,2-14 0,2-2 0,-8-11 0,-3-2 0,-10-8 0,-13-2 129,-9-2-129,-15-2 258,-9 7-129,-8 0 129,-13 11 129,-6 2-129,-3 12 129,-3 9-129,2 9 0,2 11-129,3 10 129,7 10-258,4 8 129,7 3-129,0 5 129,15-1-129,2-3 129,6-4 0,4-5 0,-2-6 129,3-12 0,-1-5 0,3-9 129,-5-4 129,6-11 0,-8-10 130,2-7-517,-6-9 0,-1-2 0,-9-9 0,-2 4 0,-7-4 0,-5 4 0,-13 1 0,-7 11 0,-7 8 0,-5 3 0,3 14 0,-14-4-904,25 12-3998,-13 1-387,8 12 129,8 4-387</inkml:trace>
          <inkml:trace contextRef="#ctx0" brushRef="#br1" timeOffset="26323.5056">1408 423 13287,'28'0'4902,"-28"0"-387,29 30 129,-11 2-3612,-11-3-258,9 13-258,-5-3-258,1 6-129,-3-1-129,-4-5-129,2 1-129,-5-14 0,3 1-129,-5-27-129,2 16 0,-2-16 129,0-23 0,0-7 258,0-8 129,2-4 0,-2-8 258,5 3 129,-3-2 0,7 11 0,-4-1 129,4 14-258,0 4 129,-9 21-258,23-7 0,-23 7-129,32 26 0,-18 1 129,4 7-129,0 2 0,-2 4 0,-2-2 0,1-3-258,-7-6 129,3-6 0,-11-23 0,14 21 0,-14-21 0,13-12 129,-4-8 129,-4-10 129,9 0 129,-5-9 0,9 1 0,-4-3 129,7 13-129,-6-4 0,4 11 0,-3 3-129,6 11-128,-6 5-130,5 5 0,-3 17 0,0 5 0,1 9 0,-3 7 0,5 8 0,-10-2-646,11 11-644,-22-20-1935,8 4-1806,5-6 129,1-8-387,2-10-129</inkml:trace>
          <inkml:trace contextRef="#ctx0" brushRef="#br1" timeOffset="26604.5217">2459 519 14577,'9'-43'5160,"-9"43"-258,2-16 0,-2 16-3096,0 18-774,0 10-644,0 3-388,2 13 0,-2 8 0,3 10 0,1 7 0,-1 4 0,3 2 0,-1-9 0,4-2 0,-2-14 0,2-4 0,-4-14-388,4-5-644,-9-27-387,0 0-1032,0 0-2580,6-29 258,-6-6-258,-9-12-129</inkml:trace>
          <inkml:trace contextRef="#ctx0" brushRef="#br1" timeOffset="26875.5372">2417 663 7869,'-36'-139'4515,"24"79"129,12 13-129,7 21-1161,5-10-1161,25 27-774,-3-5-516,16 14-258,-5-2 0,8 4-258,-7 9-129,0 5-129,-6 0 129,-8 2-129,-9-1 0,-6 5 129,-6-5-129,-9 3 129,-4-4-128,-17 2-130,-10-2 0,-10-2 0,-4 0-259,-10-8-773,8 6-2967,-8-8-1032,3-1 129,8-3-516,6 0-387</inkml:trace>
        </inkml:traceGroup>
        <inkml:traceGroup>
          <inkml:annotationXML>
            <emma:emma xmlns:emma="http://www.w3.org/2003/04/emma" version="1.0">
              <emma:interpretation id="{96DD7A30-DEE1-4832-82DA-04BA8F153B39}" emma:medium="tactile" emma:mode="ink">
                <msink:context xmlns:msink="http://schemas.microsoft.com/ink/2010/main" type="inkWord" rotatedBoundingBox="10202,11896 13893,11734 14014,14487 10323,14649"/>
              </emma:interpretation>
              <emma:one-of disjunction-type="recognition" id="oneOf6">
                <emma:interpretation id="interp30" emma:lang="en-US" emma:confidence="1">
                  <emma:literal>Ana</emma:literal>
                </emma:interpretation>
                <emma:interpretation id="interp31" emma:lang="en-US" emma:confidence="0">
                  <emma:literal>Anna</emma:literal>
                </emma:interpretation>
                <emma:interpretation id="interp32" emma:lang="en-US" emma:confidence="0">
                  <emma:literal>Anan</emma:literal>
                </emma:interpretation>
                <emma:interpretation id="interp33" emma:lang="en-US" emma:confidence="0">
                  <emma:literal>Ann</emma:literal>
                </emma:interpretation>
                <emma:interpretation id="interp34" emma:lang="en-US" emma:confidence="0">
                  <emma:literal>Anta</emma:literal>
                </emma:interpretation>
              </emma:one-of>
            </emma:emma>
          </inkml:annotationXML>
          <inkml:trace contextRef="#ctx0" brushRef="#br1" timeOffset="31215.7854">8662-134 12642,'21'-32'4644,"-21"32"-387,0 0 129,14 27-2580,-12 12-1161,-4 2-129,-3 14-258,-9 2 129,1 10-387,-3-1 258,0-2-129,-1 0 0,1-3-129,-2-4 0,2-8 0,2-4 129,-1-13-129,1-5 0,14-27 0,-28 17 0,28-17 0,-23-19 0,15-10 0,3-11 0,3-7 0,2-11 129,2-6 129,7-8 0,5-2 0,0-10 0,8 2 258,-4-12-258,10 3 258,-3 6-386,2 12-130,-2 7 0,-1 15 0,0 13 0,0 13 0,0 22 0,-1 13 0,2 15 0,3 14 0,1 8 0,1 13 0,-2 2 0,-1 10 0,-4 2 0,-2 1 0,-5 0 0,-1-2 0,-3-2 0,1-5 0,-1-1 0,0-1 0,1-5 0,-4-4 0,1-5 0,-6-14 0,5-3 0,-9-17-130,5 8-1805,-5-24-2838,-7-9-387,-5-16 258,-1-5-258</inkml:trace>
          <inkml:trace contextRef="#ctx0" brushRef="#br1" timeOffset="31429.7977">8569 193 11997,'0'0'4386,"15"0"-129,9 0-129,9 0-2967,18 2-129,-1 0-645,7-2-774,9 3-1806,-1-3-1806,-8 0-258,2-3-129,-11-6-387</inkml:trace>
          <inkml:trace contextRef="#ctx0" brushRef="#br1" timeOffset="31848.8216">9356 104 12900,'23'-10'4644,"-23"10"-258,14 17 0,-14-17-2580,7 41-903,-7-17 129,9 13-387,-9-5-129,7 5-258,-7-3-129,2-4-129,-2-1 0,2-8-129,-2-3 129,0-18-129,0 0 129,0 0 0,0 0 0,0-11 129,0-8 0,0-6 129,0-4-129,0 1 129,5-4 129,6 3-257,-1 1-130,6 5 0,-1 1 0,2 8 0,1 4 0,2 6 0,1 4 0,-1 4 0,1 10 0,-1 7 0,1 8 0,-3 1 0,5 7 0,-5-1-388,10 6-773,-8-15-516,26 16-903,-14-22-2193,18-5 129,7-12-258,1-4 129</inkml:trace>
          <inkml:trace contextRef="#ctx0" brushRef="#br1" timeOffset="32208.8422">10281 218 13287,'-32'-53'4644,"1"35"-387,3 9 258,1 9-3096,-8 0-516,10 7-258,-4 8-258,11 8-258,1 0 0,6 3 129,2 1-258,7 0 129,2-2-129,0-2 0,4-2-129,5-3 129,3 0-129,-12-18 0,32 18 129,-12-17 129,3-1 258,5-7 0,-1-9 129,3-2 0,-1-6 1,3 2-517,-6-1 0,3 5 0,-2 4 0,-4 7 0,-2 7 0,-3 0 0,0 14-130,-18-14-902,25 45-1290,-20-24-2193,2 0-516,-2-3 0,-5-18-129</inkml:trace>
        </inkml:traceGroup>
        <inkml:traceGroup>
          <inkml:annotationXML>
            <emma:emma xmlns:emma="http://www.w3.org/2003/04/emma" version="1.0">
              <emma:interpretation id="{BECECB8B-85C0-4072-8658-CEAC2EE03621}" emma:medium="tactile" emma:mode="ink">
                <msink:context xmlns:msink="http://schemas.microsoft.com/ink/2010/main" type="inkWord" rotatedBoundingBox="13217,11427 14566,14144 13565,14641 12216,11924"/>
              </emma:interpretation>
              <emma:one-of disjunction-type="recognition" id="oneOf7">
                <emma:interpretation id="interp35" emma:lang="en-US" emma:confidence="0">
                  <emma:literal>log</emma:literal>
                </emma:interpretation>
                <emma:interpretation id="interp36" emma:lang="en-US" emma:confidence="0">
                  <emma:literal>Log</emma:literal>
                </emma:interpretation>
                <emma:interpretation id="interp37" emma:lang="en-US" emma:confidence="0">
                  <emma:literal>hog</emma:literal>
                </emma:interpretation>
                <emma:interpretation id="interp38" emma:lang="en-US" emma:confidence="0">
                  <emma:literal>Wy</emma:literal>
                </emma:interpretation>
                <emma:interpretation id="interp39" emma:lang="en-US" emma:confidence="0">
                  <emma:literal>bog</emma:literal>
                </emma:interpretation>
              </emma:one-of>
            </emma:emma>
          </inkml:annotationXML>
          <inkml:trace contextRef="#ctx0" brushRef="#br1" timeOffset="32815.877">10688-564 12900,'-4'-72'4902,"4"72"-258,0 0 129,23 38-1677,-17 6-2193,6 22-258,-3 7-129,5 12-128,-5 6-388,2 2 0,0-1 0,-4-10 0,2-6 0,-2-13-130,5-5-515,-3-19-129,9-1 0,-6-22 0,13-4-129,-3-12 387,10-7 0,-6-16 129,8-5 516,0-6 0,-4-4 0,-1 5 387,-12-1-258,1 9 258,-11 0-258,-7 25 258,7-21-387,-7 21 0,-7 9 129,-2 7-387,0 7 258,2 3-387,0 5 258,4 1-129,3 1 0,0-2 258,9-3-258,7 1 387,-2-8 0,9-1 258,-5-12 129,10-4 0,-5-6 1,4-10-646,-7-13 0,3-2 0,-6-10 0,-2-1 0,-6-4 0,-8 3 0,-1 5 0,-7 0 0,-2 13 0,-14-4 0,23 25-5032,-32-16 1,16 16 0,0 3-387</inkml:trace>
          <inkml:trace contextRef="#ctx0" brushRef="#br1" timeOffset="33468.9143">11643 90 15738,'30'-30'4773,"-30"30"-258,0-23 0,-25 12-3741,9 11-129,-10 0-258,4 9-258,-4 7 258,3 9-387,-1 0 129,7 3-129,2 3 129,7-3-258,6 0 258,2-1-129,5-6 0,11-5 0,5-3 0,6-8 0,3-5 0,4-5 129,0-11-129,5-9 0,-3-5 0,1-4 258,-5 0-129,-3 4 1,-6 1-130,-7 6 0,-4 7 0,-12 16 0,0 0 0,11 25 0,-11 14 0,0 18 0,0 18 0,0 25 0,3 17 0,10 15 0,1 6 0,7 8 0,4 2 0,4 3 0,-4-1 0,0-6 0,-4-13 0,-5-12 0,-5-15 0,-4-15 0,-6-22 0,-1-17 0,-10-27 0,-13-23 0,-8-21 0,-11-24 0,-8-10 0,-14-14 0,-9-8 0,-11-8 0,-8-2 0,1-4 0,4 4 0,14 0 0,18-6 0,25-3 0,30-2 0,30-3 0,39 7 0,20-8 0,45 26-3226,-1-3-1676,11 14-387,-3 11 0,-4 12-387</inkml:trace>
        </inkml:traceGroup>
        <inkml:traceGroup>
          <inkml:annotationXML>
            <emma:emma xmlns:emma="http://www.w3.org/2003/04/emma" version="1.0">
              <emma:interpretation id="{0D9FEC0B-9C85-4F41-9F23-060A7D0E84BB}" emma:medium="tactile" emma:mode="ink">
                <msink:context xmlns:msink="http://schemas.microsoft.com/ink/2010/main" type="inkWord" rotatedBoundingBox="14396,11864 20580,11409 20701,13054 14517,13509"/>
              </emma:interpretation>
              <emma:one-of disjunction-type="recognition" id="oneOf8">
                <emma:interpretation id="interp40" emma:lang="en-US" emma:confidence="0.5">
                  <emma:literal>comparator</emma:literal>
                </emma:interpretation>
                <emma:interpretation id="interp41" emma:lang="en-US" emma:confidence="0">
                  <emma:literal>comparators</emma:literal>
                </emma:interpretation>
                <emma:interpretation id="interp42" emma:lang="en-US" emma:confidence="0">
                  <emma:literal>Comparator</emma:literal>
                </emma:interpretation>
                <emma:interpretation id="interp43" emma:lang="en-US" emma:confidence="0">
                  <emma:literal>Comparators</emma:literal>
                </emma:interpretation>
                <emma:interpretation id="interp44" emma:lang="en-US" emma:confidence="0">
                  <emma:literal>compotator</emma:literal>
                </emma:interpretation>
              </emma:one-of>
            </emma:emma>
          </inkml:annotationXML>
          <inkml:trace contextRef="#ctx0" brushRef="#br1" timeOffset="36468.0858">15729-77 10449,'37'-41'4644,"-26"23"-258,-11-5-129,-7-4-2193,-9 17-1161,-14-3-387,-1 10-258,-6 3-129,0 9 0,-1 8-129,3 10-129,4 3 129,8 4 0,6 0-129,6 3 129,6-5 258,5-1-387,0-5 258,1-4-258,6-6 258,-7-16-129,18 14 387,-18-14-129,25-6-129,-7-6 387,-7-11-129,10 2 387,-5-11-387,9 3 258,-7-5-387,7 9 129,-8-1-129,3 10-129,-1 3 0,3 13-129,-1 0 129,2 18-129,0 5 0,4 6 129,0 1-129,1 2 0,2-4 130,-1-1-130,-2-7 0,-1-4 0,-1-6 0,0-6 0,-4-4 0,3-4 0,-7-12 0,-1-9 0,-5-7 0,-4-7 0,-3-3 0,-4-10 0,-2 6 0,-10-1 0,-1 8-130,-5 4-386,2 12 129,-3 1-129,19 22 0,-34-9 0,34 9 0,-23 4 0,23-4 129,-11 21 129,11-21 129,0 20 129,0-20 129,29 7 129,-8-7 0,7 0 258,1-4 0,6 1 129,-6-6 0,8 7-129,-7-5 0,4 7-128,-7 0-388,0 4 0,-2 6 0,-2 10 0,0 8 0,-2 4 0,-1 9 0,-3 5 0,1 4 0,-5-3-388,3 6-128,-11-14-774,18 13-645,-17-22-2451,17-5-387,3-9-387,12-13 0,10-3 258</inkml:trace>
          <inkml:trace contextRef="#ctx0" brushRef="#br1" timeOffset="36872.1089">16963-132 12900,'-19'-82'4902,"-1"54"-516,-6 11-129,-8 1-2838,16 18-516,-9 5-258,10 15-387,1 1 0,3 7-258,1 0 129,3 2 0,3-3 0,3-3-129,3-1-129,0-5 0,7 1-129,2-5 0,9-3 0,-2-6 258,3-4 0,6-3 129,-2-7 129,7-7 258,-3-13 0,7 3 0,-7-9 129,5 9-258,-6-3-129,1 11-129,-2 5 1,-2 11-130,-2 2 0,-1 19 0,-2 8 0,-2 1 0,0 6-259,-4-4 1,2 0-258,-6-11 0,4 2-516,-12-23-1161,0 0-2451,21-23-258,-8-9 129,5-9-387</inkml:trace>
          <inkml:trace contextRef="#ctx0" brushRef="#br1" timeOffset="37528.1465">17518-805 15093,'16'-92'5031,"-8"65"129,-8 27-387,17-9-3096,1 25-644,-11 13-1033,9 19 0,-3 9 0,4 19 0,-4 8 0,5 12 0,-4 0 0,2 4 0,2-1 0,-8-13 0,8-1 0,-12-26-646,10-2-257,-16-29-387,8 0 129,-8-28-129,0 0-129,-16-23-387,13 0-258,-20-21 645,5 5-258,-14-15 645,0 10 516,-7-4 516,-6 2 645,8 14 774,-11-6 258,19 20 258,-8-7 0,37 25-258,-23-12-516,34 12 0,12 0-387,28 4-129,8-4-129,18 1 0,1-1-129,5 0-129,-4-9 0,-10 4 1,-16-2-259,-12 3 0,-14-1 0,-27 5 0,9 11 0,-13 8 0,-10 8 0,-2 3 0,2 8 0,-2 3 0,2 5 0,3-2 0,7 1-130,4-4 1,4-2 388,12-5-389,4-6 260,4-3-130,3-13 0,7-6 0,-4-6 0,0-15 0,-3-9 0,-6-12 0,-3-5 0,-11-10 0,8 8-517,-17-2-4385,2 3-387,-6 3 258,-1 10-387</inkml:trace>
          <inkml:trace contextRef="#ctx0" brushRef="#br1" timeOffset="38068.1772">18127-81 13416,'74'52'5289,"-29"-29"-516,1-2 258,-3-12-2451,5 11-1548,-13-13-386,8-2-646,-11-5 0,0 0 0,-7-14 0,2-5 0,-6-8 0,-1-10 0,-8-6 0,-3-7 0,-5-2 0,-4-1 0,-2 3 0,-11 2 0,3 9 0,-6 5 0,3 15 0,-6-1-388,19 20-257,-31-9-258,31 9 129,-26 6-129,26-6 258,-20 19 0,20-19 258,-7 23 129,7-23 387,0 0 258,11 6 258,8-5 129,-19-1 0,36-7 129,-20-7 0,11 9-258,-8-6-257,6 6-388,-4-1 0,4 6 0,-2 0 0,2 9 0,-2 9 0,1 7 0,-1 7 0,-6 7 0,-1 6 0,-5 4 0,-6 1 0,-5-2 0,0 2 0,-5-13 0,2 8-1033,-17-15-3869,11-7-129,9-23-129,-9 22-258</inkml:trace>
          <inkml:trace contextRef="#ctx0" brushRef="#br1" timeOffset="34347.9646">12846-31 9546,'17'-32'4644,"-17"16"-129,0 0-129,-10 0-1548,10 16-1161,-32-7-774,14 9-258,-7 8-258,4 14-129,-4 6 0,3 7-258,3 4 129,5 5-258,5 1 258,5-1-387,4-2 387,4-5-387,12-7 129,5-3 129,4-8-129,5-10 129,2-6 129,6-5 0,-1-10 129,6-8 0,-6-11 0,2 1 129,-7-9-129,0 1 129,-9-3-258,-3 7 258,-8 3-387,-5 6 258,-1 5-387,-6 18 258,0 0-129,0 0-258,-13 24 387,6 0-387,2 5 129,-2 3-129,3 0 258,2-2-258,2-1 258,0-6 0,7-4-129,2-1 129,-9-18 129,34 18 129,-11-18 0,9 0 0,2-11 129,3-8-128,-3-8-259,0-3 0,-9-9 0,-4 0 0,-12-2 0,-7 3 0,-6 4 0,-15 4 0,1 9 0,-10 1 0,4 15 0,-9-4-775,33 9-3998,-38 0-387,22 13 258,16-13-516</inkml:trace>
          <inkml:trace contextRef="#ctx0" brushRef="#br1" timeOffset="35228.0149">13712-38 11610,'28'29'4386,"-28"-29"0,20 33 129,-6-6-2838,-12-11-258,12 9-903,-9-6 0,1-1-645,-3 2 129,-3-20-387,6 27 0,-6-27 258,0 0-129,0 0 129,0 0 129,0 0 129,10-29 0,-4 4 258,-1-5 0,4 1 0,0-4-258,1 4 387,1 1-516,2 6 258,-13 22-129,28-23-129,-28 23 0,28 0 0,-28 0 0,29 27 0,-17-9 0,1 1 0,-4 1 0,-2 1 0,0-3 129,-3 0-387,3-2 129,-7-16-258,12 23 258,-12-23-258,0 0 387,23 16-129,-23-16 0,16-4 387,-16 4-387,18-26 516,-11 4-387,6 1 387,-5-2-387,5 3 258,-4-1-258,-9 21 129,25-27 129,-25 27-129,28-1 0,-8 4 0,1 11 0,8 4-129,6 0 129,4 0-129,4-2 129,3-6 0,0-6 0,1-4 0,-8-4 0,-4-8 0,-8-9 0,-6-1 0,-5-4 129,-3 2 0,-6 1-129,-2 5 0,-5 18 1,7-16-130,-7 16 0,9 20 0,-5 10 0,1 11 0,4 7 0,2 11 0,0 7 0,3 3 0,-2 6 0,2 5 0,-1 2 0,-2 1 0,-3 1 0,-6-8 0,2-4 0,-4-17-259,0-6-257,-2-25-129,0-8-258,-12-25-387,14 9-1032,-11-59-2580,1 4 387,-5-11-516,-2-7 0</inkml:trace>
          <inkml:trace contextRef="#ctx0" brushRef="#br1" timeOffset="35468.0286">14651 149 10320,'0'-141'4644,"14"81"0,15 12-258,15 23-1935,-12-4-1032,25 26-387,-9 3-387,11 12 0,-11 11-129,0 11-129,-9-3 0,-5 4 0,-11-5-129,-9-1-129,-12-6 129,-6-5 1,-17-6-259,-11-7 0,-11-1 0,-12-4-517,4 0-1289,-12-4-2838,-4-4-258,3-3-258,5 0-258</inkml:trace>
        </inkml:traceGroup>
        <inkml:traceGroup>
          <inkml:annotationXML>
            <emma:emma xmlns:emma="http://www.w3.org/2003/04/emma" version="1.0">
              <emma:interpretation id="{467A4098-91E3-4A84-8F56-C6A52D3E3561}" emma:medium="tactile" emma:mode="ink">
                <msink:context xmlns:msink="http://schemas.microsoft.com/ink/2010/main" type="inkWord" rotatedBoundingBox="21270,12073 22081,12037 22084,12121 21274,12157"/>
              </emma:interpretation>
              <emma:one-of disjunction-type="recognition" id="oneOf9">
                <emma:interpretation id="interp45" emma:lang="en-US" emma:confidence="1">
                  <emma:literal>_</emma:literal>
                </emma:interpretation>
                <emma:interpretation id="interp46" emma:lang="en-US" emma:confidence="0">
                  <emma:literal>-</emma:literal>
                </emma:interpretation>
                <emma:interpretation id="interp47" emma:lang="en-US" emma:confidence="0">
                  <emma:literal>~</emma:literal>
                </emma:interpretation>
                <emma:interpretation id="interp48" emma:lang="en-US" emma:confidence="0">
                  <emma:literal>•</emma:literal>
                </emma:interpretation>
                <emma:interpretation id="interp49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38394.1958">19484-283 14319,'25'0'5031,"-25"0"-387,0 0 129,25 5-3096,-25-5-774,41-2-129,-4-5-258,20 3-386,12-4-130,20 0 0,4 1 0,1 2 0,-7 0 0,-14-1 0,-11 5 0,-26-17-1420,-15 14-3353,-21 4-516,-28-21 0,-17 3-516</inkml:trace>
        </inkml:traceGroup>
      </inkml:traceGroup>
      <inkml:traceGroup>
        <inkml:annotationXML>
          <emma:emma xmlns:emma="http://www.w3.org/2003/04/emma" version="1.0">
            <emma:interpretation id="{C7007AF5-6D0C-4A0A-BBAE-917797B04560}" emma:medium="tactile" emma:mode="ink">
              <msink:context xmlns:msink="http://schemas.microsoft.com/ink/2010/main" type="line" rotatedBoundingBox="1874,13994 19581,13422 19645,15407 1938,15979"/>
            </emma:interpretation>
          </emma:emma>
        </inkml:annotationXML>
        <inkml:traceGroup>
          <inkml:annotationXML>
            <emma:emma xmlns:emma="http://www.w3.org/2003/04/emma" version="1.0">
              <emma:interpretation id="{EC7A2CBC-CB05-4778-97BE-524877639F65}" emma:medium="tactile" emma:mode="ink">
                <msink:context xmlns:msink="http://schemas.microsoft.com/ink/2010/main" type="inkWord" rotatedBoundingBox="1887,14008 8248,13917 8269,15422 1909,15513"/>
              </emma:interpretation>
              <emma:one-of disjunction-type="recognition" id="oneOf10">
                <emma:interpretation id="interp50" emma:lang="en-US" emma:confidence="1">
                  <emma:literal>operational</emma:literal>
                </emma:interpretation>
                <emma:interpretation id="interp51" emma:lang="en-US" emma:confidence="0">
                  <emma:literal>Operational</emma:literal>
                </emma:interpretation>
                <emma:interpretation id="interp52" emma:lang="en-US" emma:confidence="0">
                  <emma:literal>Operation</emma:literal>
                </emma:interpretation>
                <emma:interpretation id="interp53" emma:lang="en-US" emma:confidence="0">
                  <emma:literal>Operations</emma:literal>
                </emma:interpretation>
                <emma:interpretation id="interp54" emma:lang="en-US" emma:confidence="0">
                  <emma:literal>operation</emma:literal>
                </emma:interpretation>
              </emma:one-of>
            </emma:emma>
          </inkml:annotationXML>
          <inkml:trace contextRef="#ctx0" brushRef="#br1" timeOffset="39824.2776">362 1969 5805,'-2'-61'5031,"-14"38"-516,0 5 0,-5 13-645,-9-13-1419,30 18-1032,-43 2-387,23 19-516,-6 1-129,6 13-129,2 8-129,2 8-129,4 3 0,3 3 0,4 1 0,5-2-129,0-3 129,9-3 0,5-9 129,5-4-129,3-10 258,4-2-129,-1-11 258,7-5 0,-1-9 129,2-2 129,-2-16-128,2-1-517,-4-15 0,-1-2 0,-5-10 0,-5-6 0,-9-12 0,-7-2 0,-2-6 0,-14-1 0,-8 5 0,-6 8 0,-2 10 0,-6 9 0,8 25 0,-8 3 0,16 36-2194,-8 2-2837,12 13-129,0 4-387,12 6 129</inkml:trace>
          <inkml:trace contextRef="#ctx0" brushRef="#br1" timeOffset="40408.3112">798 2504 7740,'-11'-123'4773,"11"72"129,0 6-387,2 1-1161,28 21-1161,-10-11-645,26 23-516,-7-5-258,13 16-129,-6 0-258,4 11 0,-8 7 0,-2 6-257,-12 3-130,-5 3 0,-12-1 0,-9 1 0,-6-7 0,-17-1 0,-15-5 0,-12-4 0,-9-1 0,-17-8-130,9 8-1547,-20-12-3225,19 2-387,2-2 129,14-2-516</inkml:trace>
          <inkml:trace contextRef="#ctx0" brushRef="#br1" timeOffset="40140.2957">762 2184 15609,'18'-9'5031,"5"-2"0,-23 11-258,0 0-3225,0 0-773,11 29-775,-11-4 0,2 12 0,-1 7 0,1 8 0,0 10 0,0 4 0,0 2 0,1 3 0,1-4 0,1 5 0,0-5 0,1-5 0,3-3 0,-9-16 0,8-2-517,-8-25-773,8 9-1419,-8-25-2193,-6-16-129,-1-16-258,0-9 129</inkml:trace>
          <inkml:trace contextRef="#ctx0" brushRef="#br1" timeOffset="41468.3718">1422 2324 11997,'13'-7'4644,"-13"7"-258,0 0-129,28 0-2580,-28 0-387,27 0-258,-27 0-258,41 0 0,-18 0-258,9 0 0,-4-5-129,4-2 0,-3-6-257,3-3-130,-5-3 0,-4 1 0,-7-5 0,-7 3 0,-9-1 0,-4 5 0,-12 3 0,-9 6 0,-5 6 0,-6 1 0,1 8 0,-1 10 0,6 9 0,3 1-388,8 6 130,4 4 0,12-1 0,3 2 0,7-2 129,14-1 0,8-6 129,10-1 129,7-10 0,13-1 129,1-11 0,10-3 129,-3-4 0,4-11-257,-5-7-130,-4-1 0,-10-8 0,-9-1 0,-11-6 0,-9-2 0,-11-1 0,-6-4 0,-6 0 0,-6-2 0,-3 8 0,-10 3 0,5 10 0,-8-1-646,22 23 130,-32-10 0,32 10 0,-17 7 129,17-7 0,-2 23 129,2-23 129,9 30 0,-9-30 129,28 21 129,-12-12 129,4 0 0,-3-7 129,7 5 0,-7-7 0,5 2 129,-4-2 0,3 0-129,-3 0-128,3 2-259,-5-1 0,2 5 0,0 1 0,-1 2 0,-1 3 0,2 1 0,-2 6 0,-2 1 0,2 8 0,-7-5 0,6 13-904,-15-17-1160,16 6-2709,-11-1-387,2-7-258,-7-17 129</inkml:trace>
          <inkml:trace contextRef="#ctx0" brushRef="#br1" timeOffset="41895.3963">2879 2239 12126,'7'-43'5031,"-7"27"-516,0 16 258,-18-23-2064,18 23-1806,-23 4-258,23-4-258,-25 26-258,15-8 0,-1 4 0,2-3 0,4 2 0,3 1-258,2-3 129,0-1-129,0 0 0,0-18-258,12 28 129,-12-28 0,18 20 129,-18-20 129,27 2 129,-11-2 258,-16 0-129,37-29 516,-21 4-258,11 2-128,-6-5-388,4 6 0,-3 1 0,2 7 0,1 3 0,-2 11 0,-1 0 0,-1 18 0,1 7 0,-8 2 0,5 5 0,-8-8-1033,12 17-1031,-19-16-2838,10-7-258,-14-18 0,21 9-129</inkml:trace>
          <inkml:trace contextRef="#ctx0" brushRef="#br1" timeOffset="42452.4281">3468 2187 12384,'-16'-21'5031,"16"21"-516,28-11 387,1-1-3225,31 12-516,-5-11-129,18 8-129,-9-6-258,4 5-128,-13-1-517,-9 5 0,-12-4 0,-11 4 0,-23 0 0,20 9 0,-20-9 0,7 30 0,-4-8 0,3 6 0,3 6 0,-2-2 0,9 13-517,-16-12-4385,16 1-516,-7-7 387,1-6-645</inkml:trace>
          <inkml:trace contextRef="#ctx0" brushRef="#br1" timeOffset="42172.4121">3553 1741 13287,'2'-121'5160,"-2"78"-129,-2 18-129,-1-1-1548,3 26-2451,0 9-773,10 23-130,-1 8 0,4 21 0,1 12 0,4 10 0,-1 10 0,1-1 0,2 6 0,-8-14 0,8 0 0,-15-26-1162,15 3-644,-20-29-2322,0-7-1161,0-25 129,0 0-129,-11 0 129</inkml:trace>
          <inkml:trace contextRef="#ctx0" brushRef="#br1" timeOffset="42617.4376">3962 2061 16641,'-19'-121'4644,"13"70"129,3 10-387,1 9-4257,2 32-1032,0 0-3483,0 0-387,0 0-129,13 30-387</inkml:trace>
          <inkml:trace contextRef="#ctx0" brushRef="#br1" timeOffset="43031.4612">4681 2136 12642,'2'-20'4515,"-13"13"-516,-7 7 129,-1 2-3354,-13 5-387,1 7-129,-1 2-129,6 6 129,3-3-129,7 6 258,3-2 0,13 4 0,0-8 0,7 8 0,6-7 129,8 1-129,-5-7 258,13 2-129,-8-9 258,7 0-129,-6-7-515,4 0-130,-8-12 0,0-4 0,-7-7 0,-2-4 0,-8-5 0,-1-5 0,-1 3 0,-10-9 0,6 17 0,-13-15-3226,12 14-1934,1 2 0,5 6-387,0 1 0</inkml:trace>
          <inkml:trace contextRef="#ctx0" brushRef="#br1" timeOffset="43463.486">4781 2056 12255,'51'42'4773,"-24"-22"-258,5 3 0,-4 9-2580,-8-12-1032,7 8-387,-11-3-129,-2 0-258,-5-2-129,-6-3-129,1-3 129,-4-17-129,0 22 129,0-22 129,0 0 0,0 0 258,2-25 0,6 5 387,-6-12-258,9 4 129,-4-8-515,7 6-130,-3 0 0,5 5 0,-2 2 0,2 10 0,0 6 0,2 5 0,0 2 0,3 9 0,-1 7 0,1 9 0,0 4 0,1 3 0,-1 3 0,0 4 0,3 2 0,-7-5 0,10 1 0,-11-15-1162,21 11-902,-15-20-2193,15-2-903,6-11 129,1-4-129,6-10 0</inkml:trace>
          <inkml:trace contextRef="#ctx0" brushRef="#br1" timeOffset="43856.5084">5828 2283 10965,'11'-67'4902,"-15"37"-129,-12 6-129,-5 14-1290,-13-8-1806,15 18-645,-8 0-387,6 7-129,-1 9-258,6 7 129,4 4-129,5 0 0,1 3 1,6-3-260,0 1 130,6-3-258,4 2 129,3-10-129,3 3 0,0-8 0,0-4 129,2-7 129,-1-1 0,3-7 387,-2-12-129,1-1 258,-4-7-257,4 6-259,-5 0 0,2 3 0,-16 18 0,27-20 0,-27 20 0,27 7 0,-13 9 0,0 6 0,2 4 0,-2 1 0,6 2 0,-4-8-517,9 6-515,-25-27-2064,37 12-1806,-17-12 0,3-12 0,0-13-387</inkml:trace>
          <inkml:trace contextRef="#ctx0" brushRef="#br1" timeOffset="44069.5205">6287 1702 14061,'0'-80'5289,"0"80"-387,22-13 129,-5 42-1547,-6 3-3484,9 21 0,-8 9 0,0 15 0,-3 8 0,0 8 0,-2 10 0,-7-11 0,15 12-4129,-8-14-902,14 1-258,4-13-258</inkml:trace>
        </inkml:traceGroup>
        <inkml:traceGroup>
          <inkml:annotationXML>
            <emma:emma xmlns:emma="http://www.w3.org/2003/04/emma" version="1.0">
              <emma:interpretation id="{53173315-52EA-4874-92FA-97514D9F86BF}" emma:medium="tactile" emma:mode="ink">
                <msink:context xmlns:msink="http://schemas.microsoft.com/ink/2010/main" type="inkWord" rotatedBoundingBox="9216,13687 15968,13669 15973,15620 9221,15638"/>
              </emma:interpretation>
              <emma:one-of disjunction-type="recognition" id="oneOf11">
                <emma:interpretation id="interp55" emma:lang="en-US" emma:confidence="0">
                  <emma:literal>Amplifier</emma:literal>
                </emma:interpretation>
                <emma:interpretation id="interp56" emma:lang="en-US" emma:confidence="0">
                  <emma:literal>Amplifier.</emma:literal>
                </emma:interpretation>
                <emma:interpretation id="interp57" emma:lang="en-US" emma:confidence="0">
                  <emma:literal>Amplifies</emma:literal>
                </emma:interpretation>
                <emma:interpretation id="interp58" emma:lang="en-US" emma:confidence="0">
                  <emma:literal>Amplifies.</emma:literal>
                </emma:interpretation>
                <emma:interpretation id="interp59" emma:lang="en-US" emma:confidence="0">
                  <emma:literal>Amplifiers</emma:literal>
                </emma:interpretation>
              </emma:one-of>
            </emma:emma>
          </inkml:annotationXML>
          <inkml:trace contextRef="#ctx0" brushRef="#br1" timeOffset="44787.5615">7575 1579 15867,'44'-39'4644,"-24"32"0,-20 7-258,4 23-3612,3 23-258,-7 13-258,0 16 0,-11 8-258,0 13 258,-6 0-258,-5-1 0,1-7-129,0-11-129,1-15 129,0-16-129,6-10 129,-2-16-129,16-20 0,-23 3 258,12-13-129,4-19 258,2-10-129,3-13 129,2-10 0,4-14 0,10-12 129,9-8 0,7-5 0,6 1 129,-1 1 0,5 13 0,-10 8-128,2 21-259,-9 11 0,-3 21 0,-12 7 0,-8 18 0,0 0 0,16 11 0,-8 14 0,4 12 0,2 9 0,6 15 0,1 12 0,4 16 0,-2 3 0,0 4 0,-1 0 0,-5-1 0,1-6 0,-5-9 0,-1-11 0,-8-21 0,5 0 0,-11-25-2710,2-1-2321,0-22-258,-16 3-129,0-8 0</inkml:trace>
          <inkml:trace contextRef="#ctx0" brushRef="#br1" timeOffset="44985.5729">7484 2091 14190,'0'0'4773,"18"-3"-516,16 3 258,14 0-3225,14 5-774,6 2-516,1-7-1161,9 0-2967,-3 0-258,-9 0-129,-6 0-129</inkml:trace>
          <inkml:trace contextRef="#ctx0" brushRef="#br1" timeOffset="46027.6326">8288 1953 14190,'0'21'4773,"4"2"-387,1 7 129,-5-5-3225,7 21-129,-7-10-516,7 7-258,-5-4-516,-2-5-258,6-1-129,-6-11-129,0-1 129,0-21 0,0 0 258,0 0 129,17-7 258,-6-13 387,-4-12 129,7 4 129,-7-9-129,9 5 0,-7-4-129,6 11 0,-5-2-386,3 11-130,-13 16 0,28-14 0,-28 14 0,30 7 0,-14 9 0,-1 0 0,1 4 0,-4-1 0,2 1 0,-5-2 0,0-2 0,-9-16 0,11 19 0,-11-19 0,0 0 0,0 0 0,18 0 0,-18 0 0,12-12 0,-12 12 0,20-29 0,-20 29 0,21-23 0,-21 23 0,30-17 0,-8 17 0,2 0 0,7 3 0,2 8 0,7 5 0,1-2 0,1 4 0,-3-4 0,-1-2 0,-6-8 0,-2-4 0,-7-4 0,-2-12 0,-5-7 0,-1-5 0,-3-4 0,1-2 0,-3 4 0,-1 1 0,-2 4 0,-1 8 0,-6 17 0,7-16 0,-7 16 0,7 14 0,-4 13 0,3 8 0,1 6 0,0 9 0,4 9 0,-1 1 0,1 4 0,-2 2 0,0-2 0,-2-4 0,0 4 0,-5-12 0,1-4 0,-3-16-517,2-3-515,-2-29-258,0 0 0,-9-22-1161,9-10-1290,-3-16-387,-6-9 0,2-3-387,-2-8 1548,-4-7 1419,10 6 1548,1 5 2064,-2-4 1548,4 8 645,13 8 129,6 8-129,10 7-903,15 22-1419,-3 1-774,16 16-387,-5 9-258,3 17 129,-9 0-258,-1 10-128,-13-3-259,-7 5 0,-17-7 0,-8-2 0,-10-5 0,-17-6 0,-8-8 0,-15-10 0,2 7-1162,-18-13-3482,0-10-258,-3-7 0,5-2-258</inkml:trace>
          <inkml:trace contextRef="#ctx0" brushRef="#br1" timeOffset="46364.6519">9718 1271 16770,'43'-19'4644,"-22"15"258,1 4-258,-22 0-3741,39 39-258,-21-5-386,3 18-259,-5 8 0,4 18 0,-4 11 0,-2 9 0,-2 4 0,1-3 0,-1 1 0,-1-13 0,1-3 0,-6-22 0,10-3-259,-16-33-2063,9-3-2193,-9-23-516,0 0 258,21 0-387</inkml:trace>
          <inkml:trace contextRef="#ctx0" brushRef="#br1" timeOffset="46540.6618">10158 2120 13545,'44'-82'4644,"-24"50"-258,-2 9 129,-13 1-2193,18 22-1032,-23 0-387,21 34-387,-13-7-129,4 9-258,0 1-258,-4-3-516,9 8-2451,-13-11-1548,-2-6 0,-2-25-258,0 19-258</inkml:trace>
          <inkml:trace contextRef="#ctx0" brushRef="#br1" timeOffset="46683.67">10309 1851 14319,'0'-137'4386,"0"82"-774,-5 2-1806,-4 8-4644,9 26-774,0 1-645,0 18-258</inkml:trace>
          <inkml:trace contextRef="#ctx0" brushRef="#br1" timeOffset="47132.6956">10522 1862 16770,'84'12'4644,"-39"-12"129,-1 0-258,-7-10-3483,8-3-387,-10-15-257,1-4-388,-11-7 0,-2-9 0,-5-6 0,-2-5 0,-6 1 0,1-1 0,-4 7 0,-7 6 0,2 9 0,-2 7 0,0 14 0,0 16 0,0 0 0,-4 33 0,3 5 0,1 17 0,3 11 0,10 23 0,-4 9 0,10 10 0,-3 6 0,4 7 0,-6 3 0,-2 3 0,-3 2 0,-7-4 0,-2-4 0,0-5 0,-7-10 0,-2-11 0,-2-17 0,1-14 0,-1-14 0,-7-24 0,4-6 0,-20-29-1549,9-7-3353,-8-16-387,1-5 129,-6-15-387</inkml:trace>
          <inkml:trace contextRef="#ctx0" brushRef="#br1" timeOffset="47467.7149">10586 2154 11610,'102'-36'3999,"-31"20"0,18 9-258,7 3-1935,-2-8-774,9 8-258,-12-6-129,-4 4 0,-24-6 129,-6 7 0,-25-8 0,-8 6 0,-24 7-129,16-14-129,-16 14-257,0 0-259,0 0 0,-5 12 0,5 6 0,0 9 0,0 8 0,4 3-388,6 8-257,-4-12-645,13 5-2064,-8-9-1419,-2-7 258,-9-23-645,0 0 387</inkml:trace>
          <inkml:trace contextRef="#ctx0" brushRef="#br1" timeOffset="47620.7235">11504 1743 15351,'-1'-132'4644,"1"84"-258,0 18-258,0 14-3354,0 16-1935,0 0-2967,12 18-258,-7 6-258,4 5-387</inkml:trace>
          <inkml:trace contextRef="#ctx0" brushRef="#br1" timeOffset="48380.767">11857 2052 15738,'110'25'4644,"-50"-20"0,-3-1-258,-11-4-3225,10 0-258,-21-12-387,-1-1-129,-18-10 1,-12 0-388,-8-6 0,-16 3 0,-10 1 0,-9 3 0,0 10-130,-7 7-257,3 10 0,-1 15 0,10 15 0,0 4 0,14 11 0,4 0 129,11 1 258,5 1 0,9-9 258,14-2 0,4-9 0,14-4 129,3-12 0,13-2 129,-2-12 0,7-2-386,-1-5-130,3-11 0,-7-13 0,-2-4 0,-7-10 0,-5-9 0,-9-5 0,-11 0 0,-6-1 0,-8 4 0,-7 5 0,-2 4 0,-11 17 0,-10 8 0,0 13 0,-10 2-646,10 10-257,-9 0 0,12 18 0,-5-10 0,16 8 0,7-21 258,-4 29 129,4-29 129,13 12 387,6-10 387,3-2 129,10 0 258,-6-14 129,15 10 0,-9-10 0,11 12 0,-9-7-129,7 9-128,-11-2-646,6 2 0,-10 8 0,1 6 0,-8 4 0,1 5 0,-6 3 0,-3 8 0,-2 4 0,-4 4 0,-1 3 0,-4-3 0,0 5 0,-9-15-1291,2 9-3611,-6-13-387,-3 0 0,-2-8-387</inkml:trace>
          <inkml:trace contextRef="#ctx0" brushRef="#br1" timeOffset="49963.8578">13489 2075 11223,'0'0'4773,"0"0"-258,0 0 129,18-23-1935,0 27-1419,-18-4-258,32 0-129,-9 0-258,16 3 0,2-3-257,14 0-388,2 0 0,9 0 0,-2 0 0,0 0 0,-9 0 0,-5 2 0,-11 2 0,-9-4 0,-8 0 0,-22 0 0,19 7-1549,-19-7-3353,-8 0-258,-8-7-258,-1-4-387</inkml:trace>
        </inkml:traceGroup>
        <inkml:traceGroup>
          <inkml:annotationXML>
            <emma:emma xmlns:emma="http://www.w3.org/2003/04/emma" version="1.0">
              <emma:interpretation id="{685C2376-4F47-4942-AC0A-FD9FA0336ED2}" emma:medium="tactile" emma:mode="ink">
                <msink:context xmlns:msink="http://schemas.microsoft.com/ink/2010/main" type="inkWord" rotatedBoundingBox="16612,13625 19585,13529 19618,14561 16645,14657"/>
              </emma:interpretation>
              <emma:one-of disjunction-type="recognition" id="oneOf12">
                <emma:interpretation id="interp60" emma:lang="en-US" emma:confidence="1">
                  <emma:literal>Basic</emma:literal>
                </emma:interpretation>
                <emma:interpretation id="interp61" emma:lang="en-US" emma:confidence="0">
                  <emma:literal>Bask</emma:literal>
                </emma:interpretation>
                <emma:interpretation id="interp62" emma:lang="en-US" emma:confidence="0">
                  <emma:literal>Basin</emma:literal>
                </emma:interpretation>
                <emma:interpretation id="interp63" emma:lang="en-US" emma:confidence="0">
                  <emma:literal>Base</emma:literal>
                </emma:interpretation>
                <emma:interpretation id="interp64" emma:lang="en-US" emma:confidence="0">
                  <emma:literal>Bas',</emma:literal>
                </emma:interpretation>
              </emma:one-of>
            </emma:emma>
          </inkml:annotationXML>
          <inkml:trace contextRef="#ctx0" brushRef="#br1" timeOffset="51707.9575">14854 1517 10836,'-11'-116'4902,"11"66"-129,4 9 0,5-7-2064,28 27-774,-7-9-903,24 16-258,2 3-129,14 9-257,1 2-388,2 13 0,-11 8 0,-7 6 0,-12 3 0,-16 5 0,-18 5 0,-13-3 0,-21 4 0,-19-4 0,-3-1-259,-10-8-128,4 1 0,0-10 0,8-1 129,10-9 129,10-2 0,25-7 129,0 0 0,0 0 129,10 14 0,21-7 258,-1-3-129,9 8 129,2-4-129,3 6 0,-1 0-128,0 9-130,-6 0 0,-1 7 0,-6 2 0,-5 4 0,-7 3 0,-8-1 0,-10-3 0,-1-1 0,-17-6 0,-11-3 0,-6-5 0,-10-6 0,-6-3 0,-6-8 0,0-3 0,-2 0 0,6-7 0,-1-5 0,8-2 0,5-2 0,9-1 0,4 1 0,12 9 0,-7-14-2710,23 21-2192,0 0-387,0 0 0,0 0-129</inkml:trace>
          <inkml:trace contextRef="#ctx0" brushRef="#br1" timeOffset="51135.9248">14832 1497 12255,'22'-19'5031,"-22"19"-516,18-7 258,-17 17-2064,-1-10-1806,4 41-258,-4-9-129,5 16 0,-3 6-258,2 13 129,-3 1-258,3 3 1,-2 0-130,-2-3-130,3-3-257,-3-13 0,4-4-387,-4-20-129,5 1-387,-5-29-1161,0 0-2193,0 0-129,0-25 0,2-5-129</inkml:trace>
          <inkml:trace contextRef="#ctx0" brushRef="#br1" timeOffset="52548.0055">15985 1768 13545,'-18'-77'4773,"-5"47"-387,-5 8 258,-8 1-3483,11 21-387,-5 0-258,7 9-129,-2 9-129,9 9-129,0-1 0,5 8 0,4-6 0,4 4 0,3-5-129,0 2 0,3-6 0,6 0 0,5-2-129,2-5 0,4-3 129,-1-6 129,1-7 0,3 0 129,-3-14 129,1-10 0,-5-9 129,4 1-386,-6-6-130,2 3 0,-2 1 0,-1 9 0,1 4 0,2 12 0,0 9 0,2 9 0,-1 16 0,1 7 0,2 5 0,-1 2 0,3 2 0,-3-9 0,6-4 0,2-19-130,7-9-257,1-9 0,6-15 129,2-12 0,-1-1 258,-4-8 0,-6 1 129,-9 1 0,-11 6 0,-6 6 129,-6 6 0,-11 8-129,-7 4 0,-1 10 0,-3 3 1,3 5-130,1 7-130,4 8 130,3 1-129,6 4 0,5 2 129,0 1-129,14 3 129,9-1-129,7 4 129,6-2-129,5 2 129,5-1 0,2 1 0,-3-2 0,-5-2 129,-2-3 0,-10-6 0,-6 1 129,-13-6-128,-9-16-130,-13 21 0,-15-17 0,-11-4 0,-8 0 0,-8 0 0,-4-11 0,-1 2 0,1-5 0,8 5-130,-1-11-1160,24 6-3483,-4-4-258,10 1 129,8-1-645</inkml:trace>
          <inkml:trace contextRef="#ctx0" brushRef="#br1" timeOffset="52762.0178">16876 1627 15351,'57'-4'5160,"-41"8"-129,-2 14-258,-14-2-3741,9 14-387,-2 0-129,-1 6-516,1 5-258,-7-11-774,5 7-3612,-5-10-387,-3-6 129,3-21-516</inkml:trace>
          <inkml:trace contextRef="#ctx0" brushRef="#br1" timeOffset="52925.0269">16949 1622 14706,'-7'-125'5031,"2"72"-129,1 12-516,-6 2-3354,10 17-1032,0 22-1548,0 0-2967,19 13-258,-5 10-258,6 9-258</inkml:trace>
          <inkml:trace contextRef="#ctx0" brushRef="#br1" timeOffset="53188.0422">17348 1602 15738,'28'-34'5031,"-24"15"0,-4 19-258,-4-23-3741,4 23-387,-23 1-258,3 17-257,-3 7-130,0 7 0,-2 9 0,4 2 0,3 3 0,9 2 0,7-2 0,8-1 0,17-8 0,12-7 0,14-7 0,7-5 0,12-7 0,5-6 0,7-1-775,-21-4-3740,8-4-516,-13-3 0,-12 4-387</inkml:trace>
        </inkml:traceGroup>
      </inkml:traceGroup>
    </inkml:traceGroup>
    <inkml:traceGroup>
      <inkml:annotationXML>
        <emma:emma xmlns:emma="http://www.w3.org/2003/04/emma" version="1.0">
          <emma:interpretation id="{B8BF2D56-4BDF-4386-A13C-8B353359102C}" emma:medium="tactile" emma:mode="ink">
            <msink:context xmlns:msink="http://schemas.microsoft.com/ink/2010/main" type="paragraph" rotatedBoundingBox="1824,15635 22676,14769 22760,16808 1908,17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8821C8-B772-46EB-A222-D2F431833584}" emma:medium="tactile" emma:mode="ink">
              <msink:context xmlns:msink="http://schemas.microsoft.com/ink/2010/main" type="line" rotatedBoundingBox="1824,15635 22676,14769 22760,16808 1908,17673"/>
            </emma:interpretation>
          </emma:emma>
        </inkml:annotationXML>
        <inkml:traceGroup>
          <inkml:annotationXML>
            <emma:emma xmlns:emma="http://www.w3.org/2003/04/emma" version="1.0">
              <emma:interpretation id="{85D6E6CD-52FA-436B-B5C9-ECF1DA06A79C}" emma:medium="tactile" emma:mode="ink">
                <msink:context xmlns:msink="http://schemas.microsoft.com/ink/2010/main" type="inkWord" rotatedBoundingBox="1850,15629 10608,15541 10619,16650 1861,16737"/>
              </emma:interpretation>
              <emma:one-of disjunction-type="recognition" id="oneOf13">
                <emma:interpretation id="interp65" emma:lang="en-US" emma:confidence="0.5">
                  <emma:literal>characteristics</emma:literal>
                </emma:interpretation>
                <emma:interpretation id="interp66" emma:lang="en-US" emma:confidence="0">
                  <emma:literal>Characteristics</emma:literal>
                </emma:interpretation>
                <emma:interpretation id="interp67" emma:lang="en-US" emma:confidence="0">
                  <emma:literal>characteristic</emma:literal>
                </emma:interpretation>
                <emma:interpretation id="interp68" emma:lang="en-US" emma:confidence="0">
                  <emma:literal>Characteristic</emma:literal>
                </emma:interpretation>
                <emma:interpretation id="interp69" emma:lang="en-US" emma:confidence="0">
                  <emma:literal>characterizing</emma:literal>
                </emma:interpretation>
              </emma:one-of>
            </emma:emma>
          </inkml:annotationXML>
          <inkml:trace contextRef="#ctx0" brushRef="#br1" timeOffset="58420.3414">6641 3603 13029,'-21'0'4644,"21"0"-387,-25 0 0,25 0-2967,0 0-903,0 0-258,-13 27 0,13-27 0,15 32 0,4-14 0,3 5 0,-1 0 129,9 6 129,-5-1 0,7 8 0,-7-6 129,3 4 0,-10-6 0,4 2 0,-12-10 0,1 1-386,-11-21-130,-2 23 0,-16-14-130,-24-9-3482,1-3-1161,-13-8-258,1 0-129,-6-8-516</inkml:trace>
          <inkml:trace contextRef="#ctx0" brushRef="#br1" timeOffset="58976.3732">6842 3301 13416,'91'-71'5289,"-61"53"-516,-1 18 258,-10 0-1935,10 20-1934,-12 4-1162,8 19 0,-9 2 0,6 8 0,-3 2 0,-1 7 0,-4 4 0,-1 0 0,-3 2 0,-3-8 0,2 1 0,-7-12 0,2-4 0,-4-15 0,0-9 0,0-21-775,0 0-386,-27-17-258,20 1-645,-18-25-258,13 16 0,-13-18 1290,9 11 516,1 0 516,5 0 516,10 16 516,0-11 1161,21 24 129,-5-13-258,25 16-774,-4-4-387,10 4-258,-5 0-129,5 0-386,-5 0-130,-1 0 0,-11 0 0,-3 0 0,-9 0 0,0 0 0,-18 0 0,16 2 0,-16-2 0,7 20 0,-4-4 0,-1 3 0,3 10 0,-5-1 0,9 11 0,-9-12-1162,9 5-3740,-9-11-129,2-1 0,-2-20-258</inkml:trace>
          <inkml:trace contextRef="#ctx0" brushRef="#br1" timeOffset="59108.3808">7522 3685 15996,'-13'-108'4902,"4"54"-129,2 8-387,0 2-3483,-5 6-2193,12 17-2838,0 21-774,0 0 258,0 0-516</inkml:trace>
          <inkml:trace contextRef="#ctx0" brushRef="#br1" timeOffset="59688.414">7874 3557 16770,'19'0'4644,"-19"0"258,0 0-387,-39 5-3612,18 13-387,-6 2-387,2 5-129,2 5 0,7 5 0,7 3 0,9-1-129,7 1 0,17-1 0,13-3 129,6-6-129,6-5 0,7-10 0,6-3-129,0-10 0,4-5 0,-6-14 0,3-8 0,-8-7 0,-4-3 129,-6-2-129,-10-1 258,-11 5 129,-14-1 0,-6 8-129,-8 5 129,-14 7-129,-10 5 129,-2 6 0,-4 3-129,7 2 0,4 5 0,23-5 0,-18 27 258,20-8 0,16 1 0,14 7 129,3-1 0,14 10 0,0-4 0,10 9-257,-6-2-130,4 5 0,-10-1 0,-5 2 0,-8-4 0,-7-2 0,-11-5 0,-11-2 0,-8-6 0,-19-4 0,-10-6 0,-12-8 0,-8-2 0,-8-6 0,1 0 0,-12-20-3742,12 2-1289,0-8-129,13 4-258</inkml:trace>
          <inkml:trace contextRef="#ctx0" brushRef="#br1" timeOffset="54588.1223">362 3788 9288,'9'-21'4902,"-9"21"-129,-2-21-258,-10 5-1677,12 16-1419,-38-11-516,19 11-387,-11 0 0,3 12-129,-5 6-129,3 7-129,-1 4 0,5 4 0,0 5-129,8 3 0,4 0 0,10-1 129,3 0-258,10-3 258,13-3-129,11-6 129,7-5-129,11-7 0,5-3 0,3-11-387,6 1-129,-7-17-1548,-1 1-2580,1-6-258,-11-6-129,-7-4-387</inkml:trace>
          <inkml:trace contextRef="#ctx0" brushRef="#br1" timeOffset="55076.1502">622 3356 14448,'-36'-59'5031,"26"43"-129,10 16-129,0 0-3096,-22 0-903,22 13-129,0 10-258,11 13-257,0 3-130,3 10 0,-2 7 0,4 4 0,-2-1 0,-1 1 0,-2-1 0,-3 0 0,-2-6 0,-3-3 0,1-9 0,-4-6 0,0-10 0,0-7 0,0-18 0,0 0 0,0 0 0,25-18 0,-11-8 0,4-8 0,1-2 0,6-5 0,-2 2 0,1 4 0,-3 4 0,-2 8 0,-1 5 0,-18 18 0,27-10 0,-11 11 0,0 15 0,0 8 0,4 8 0,-1 3 0,4 8 0,2 0 0,2 10 0,-9-16-646,12 20-1418,-18-23-2967,17-4-129,-4-12-258,8-5 0</inkml:trace>
          <inkml:trace contextRef="#ctx0" brushRef="#br1" timeOffset="55804.1916">1584 3867 12900,'4'-63'5160,"-20"44"-387,-4 8 0,-10-1-2967,30 12-903,-39 10-387,23 8-258,1 3 0,3 6-129,3-2 0,6 3 0,-1-1-129,4 0 129,0 0-258,5 1 129,2-3-258,2-6 129,0 1 0,-9-20 0,20 20 0,-20-20 129,21 0 129,-21 0 0,23-32 129,-7 12 129,-3-5-129,5 4 0,-2-2 0,3 7-128,1 0-130,3 7 0,-2 7 0,6 2 0,0 12 0,3 6 0,-4 2 0,5 3 0,-6-2 0,3-1 0,-3-6 0,0-2 0,0-10 0,0-2 0,1-7 0,-1-7 0,-2-7 0,-3-6 0,-8-3 0,-6-6 0,-6 0 0,-15-4 0,-11 4 0,-13-5 0,-4 7 0,-3 2 0,5 7-388,-2 2 130,11 7 0,5 4 0,11 6 129,16 6-129,0 0 129,0 0 0,0 0 0,0 0 129,20 0 0,3 0 129,2 0 129,12-1 129,1-5 0,8 6 0,-2-3-129,8 3-128,-6 0-130,6 10 0,-6 5 0,-1 4 0,-8 6 0,-3 4 0,-6 6 0,-8-1 0,-2 10-517,-18-15-2192,1 10-2193,-1-2-387,4 1 0,-1-8-387</inkml:trace>
          <inkml:trace contextRef="#ctx0" brushRef="#br1" timeOffset="56456.2289">2881 3829 12513,'16'-60'5289,"-16"37"-387,-7-2 129,7 25-2967,-43-27-903,25 20-516,-7 2-258,2 5-129,-2 5-129,6 7 0,1 6-129,4 2 0,3 3 0,6-2 0,1 2 0,4-1 0,0 1-129,7-4 129,4 4-258,0-3 258,-11-20-129,28 27 129,-12-20 0,2-7 129,-2-4 0,3-8 129,-3-11 1,4 0-259,-2-6 0,1 4 0,-1-1 0,-2 4 0,0 10 0,2 1 0,0 8 0,1 3 0,1 3 0,-1 8 0,6 7 0,0-2-130,11 7-515,-2-13-129,14 6-258,-7-16-129,16 2-258,-13-11 129,13 2 258,-16-18-129,3 4 516,-15-2 516,-10-2 258,-19 25 387,9-36 387,-9 36-129,-12-14 0,12 14 0,-36 9-258,17 9-258,-1 5-129,4 5-129,5 6 0,4 2 0,7 3-129,6-4-129,15 10 0,2-13-258,16 9-129,-3-23-903,15 10-1032,-12-19-1161,2-9-645,0-7-258,-10-23 0</inkml:trace>
          <inkml:trace contextRef="#ctx0" brushRef="#br1" timeOffset="56864.2524">4005 3248 14061,'0'-75'5031,"0"75"0,-9-16 0,9 41-2838,-9-4-1161,9 24-644,0-3-388,2 17 0,2 3 0,4 9 0,5 1 0,1 2 0,4 1 0,0 0 0,0 1 0,-8-8 0,6-1 0,-12-19-130,5-1-773,-11-30-258,0 1 129,-14-27-129,11-7 258,-13-19 129,5-1 258,-6-5 129,1-3 516,7 6 129,-6-3 258,13 17 258,-5-8 0,13 16 0,8-4 0,20 11-258,7 2-387,11-2-516,18 9-2709,-2 0-1677,-2 0 129,3 0-387,-1-3-516</inkml:trace>
          <inkml:trace contextRef="#ctx0" brushRef="#br1" timeOffset="57744.3028">4850 3806 13416,'30'11'5031,"-10"-6"-258,-1-3 0,13 9-3225,-14-11-516,11 0-387,-12-6-129,3-1 0,-20 7-258,25-30-129,-22 10 1,-3 1-260,-7-1 1,-14 1-129,0 8-129,-13 0-129,4 11-258,-10 0 0,10 11-129,-7 1 0,15 17 129,1-4 129,14 9 258,5 3 258,2 0 387,22 10 258,-1-10 258,16 9 0,-5-17 129,16 6 129,-7-19-129,13 2-129,-6-18-129,10 0-515,-3-16-130,2-7 0,-5-9 0,-4-7 0,-7-6 0,-6-5 0,-10-3 0,-10 3 0,-12 6 0,-5 1 0,-10 9 0,-13 2 0,4 18-517,-11-4-386,10 18 0,-8-3 0,30 3 129,-27 1 258,27-1 0,0 16 258,0-16 129,34 15 258,-11-12 258,9 4 0,-7-7 129,11 6 0,-11-6 129,9 0 129,-10 0-129,7 0 129,-8 0-128,3 0-646,-4 0 0,5 3 0,-4 3 0,2 4 0,-1 6 0,0 6 0,-3 4 0,-3 3 0,-1 8 0,-11-10-646,10 7-4256,-16-6-387,2 1 258,-2-12-645</inkml:trace>
          <inkml:trace contextRef="#ctx0" brushRef="#br1" timeOffset="57946.3143">6040 3710 15867,'23'-20'4902,"-23"20"0,21 9-258,-8 18-3612,-11-2-387,10 7-258,-3 4-387,-2-3-258,7 14-774,-14-14-3612,7-4-258,-3-13 129,-4-16-645</inkml:trace>
        </inkml:traceGroup>
        <inkml:traceGroup>
          <inkml:annotationXML>
            <emma:emma xmlns:emma="http://www.w3.org/2003/04/emma" version="1.0">
              <emma:interpretation id="{F87D6BF3-0F10-43A6-BD07-D32A96851DBB}" emma:medium="tactile" emma:mode="ink">
                <msink:context xmlns:msink="http://schemas.microsoft.com/ink/2010/main" type="inkWord" rotatedBoundingBox="13529,15149 17533,14983 17579,16089 13575,16255"/>
              </emma:interpretation>
              <emma:one-of disjunction-type="recognition" id="oneOf14">
                <emma:interpretation id="interp70" emma:lang="en-US" emma:confidence="0">
                  <emma:literal>-Vinton</emma:literal>
                </emma:interpretation>
                <emma:interpretation id="interp71" emma:lang="en-US" emma:confidence="0">
                  <emma:literal>-Virtual</emma:literal>
                </emma:interpretation>
                <emma:interpretation id="interp72" emma:lang="en-US" emma:confidence="0">
                  <emma:literal>Virtual</emma:literal>
                </emma:interpretation>
                <emma:interpretation id="interp73" emma:lang="en-US" emma:confidence="0">
                  <emma:literal>-Virtue?</emma:literal>
                </emma:interpretation>
                <emma:interpretation id="interp74" emma:lang="en-US" emma:confidence="0">
                  <emma:literal>-Visteon</emma:literal>
                </emma:interpretation>
              </emma:one-of>
            </emma:emma>
          </inkml:annotationXML>
          <inkml:trace contextRef="#ctx0" brushRef="#br1" timeOffset="61628.5249">11755 3095 15093,'9'-63'4773,"-5"46"-258,-4 17 129,17 0-3225,-15 19-645,14 26-258,-3 4-258,4 12 129,3 5-258,3 8 130,-3-1-259,1-2 0,-1-3 0,1-6 0,-3-8 0,-2-5 0,0-8 0,0-9 0,-4-8 0,-12-24 0,27 8 0,-9-16 0,-1-24 0,8-9 0,-2-13 0,8-10 0,1-12 0,-2-4 0,-3-4 0,-2 4 0,-8 2 0,-4 3 0,-1 11 0,-6 11 0,-3 14 0,-3 8 0,0 31 0,0 0 0,23 11-1807,-19 21-3095,5 14-387,-2 8-258,5 6 129</inkml:trace>
          <inkml:trace contextRef="#ctx0" brushRef="#br1" timeOffset="61817.5358">12545 3564 15222,'12'22'4902,"-1"10"-129,-6-9-258,11 7-3225,-14-2-1032,2-6-1806,-4 1-2709,3-2-387,-3-21-129,4 18-129</inkml:trace>
          <inkml:trace contextRef="#ctx0" brushRef="#br1" timeOffset="61959.5439">12614 3418 14577,'7'-108'4644,"-5"63"-645,-2 3-516,0 13-5418,0 29-2193,0 0 0,0 0-645,6 25-129</inkml:trace>
          <inkml:trace contextRef="#ctx0" brushRef="#br1" timeOffset="62432.5709">12801 3621 16383,'57'0'4773,"-29"-5"258,10-4-258,-17-12-3354,15 10-1031,-8-12-388,1 1 0,-8-4 0,-9-1 0,-3 0 0,-9 1 0,-10 1 0,-13 0 0,-4 9 0,-10-4-517,6 17-515,-10-10-129,13 13-258,-9 0 0,21 11-129,-6-8 129,22-3 387,-5 25 516,5-25 387,16 20 645,-16-20 387,39 14 387,-23-14 129,18 4 129,-16-6 0,14 2-387,-11-9-129,9 7-257,-5-7-775,7 8 0,-3-3 0,3 4 0,1 0 0,7 9 0,-5 5 0,1 8 0,-1 2 0,-5 7 0,-8 2 0,-8-1 0,0 9 0,-14-14-130,11 9-4385,-11-13-516,-5 0-258,5-23-129</inkml:trace>
          <inkml:trace contextRef="#ctx0" brushRef="#br1" timeOffset="63672.6419">13696 3431 13803,'-14'-18'5160,"6"-5"-645,8 23 258,15-9-2967,22 9-774,4 0-516,18 0-129,5 0-258,5 0-258,4 0-129,-2 0-258,0-2-129,-14-7-516,9 9-1677,-21-7-1935,-8-3 129,-10-5-258,-8 8 1161,-19-16 1419,0 23 1548,5-21 1032,-13 5 2451,8 16 1935,-24-7-129,24 7 0,-21 0-903,21 26-1548,-9-8-903,9 14-516,-3-3 129,3 10-258,-2-4 0,2 1-387,0-1 0,0-4-258,0-6 129,2-6-129,7-3-129,-9-16 129,30 9 129,-7-9 129,-2-7 129,9-7 129,-1-8-129,1-1 387,-7-5-515,4 1-130,-11-5 0,4 5 0,-6 1 0,-2 8 0,1 2 0,-13 16 0,25-9 0,-25 9 0,26 16 0,-13 5 0,5 8 0,-4-3 0,7 12 0,-10-13-775,15 9-644,-26-34-645,43 33-129,-27-33 0,18 4 258,-18-11 387,12-6 645,-4-8 903,-10-8 387,7 8 903,-19-14 387,10 13 258,-12-12-129,2 18 0,-7-10-387,5 26-258,-7-27-387,7 27-258,0 0-257,0 0-259,-20 0 0,20 0 0,-9 18 0,6-2 0,-1 0 0,2 0-130,2 2 1,0-2 0,0 1 129,0-17-258,18 25 387,-18-25-258,25 13 258,-9-13 0,0-2 129,4-9-128,-4-6-130,7-3 0,-4-1 0,3 1 0,-3 6 0,3 5 0,-1 7 0,0 2 0,1 18 0,-1 5 0,4 7 0,-4 1 0,6 2-130,-11-11-1160,14 8-903,-30-30-2838,30 16 129,-30-16-258,27-16-129</inkml:trace>
          <inkml:trace contextRef="#ctx0" brushRef="#br1" timeOffset="62736.5883">13692 3137 12255,'22'-138'5289,"-14"82"-387,-2 8 258,-6 48-1161,12-33-2837,8 33-1162,-6 14 0,4 21 0,-2 12 0,2 11 0,-6 6 0,4 4 0,-3 7 0,-3-4 0,1-4 0,-4-4 0,-2-1 0,-5-9 0,6-5 0,-6-12-388,1-6-4643,-2-9-258,-8-5 258,-7-12-387</inkml:trace>
          <inkml:trace contextRef="#ctx0" brushRef="#br1" timeOffset="63904.6551">15451 3025 10965,'-21'-181'5031,"12"99"-129,4 13 129,-4 1-1935,13 38-1419,-3-1-516,19 30-257,-20 1-904,43 32 0,-20 3 0,7 20 0,0 11 0,4 11 0,-4 8 0,-3 4 0,3 2 0,-14-11 0,16 5-4645,-18-12-644,8-5 129,-4-13-516</inkml:trace>
          <inkml:trace contextRef="#ctx0" brushRef="#br1" timeOffset="60160.441">9811 3660 15867,'-20'0'5031,"29"6"129,22-1-387,8-7-2837,25 4-1936,3 0 0,24 3 0,7-1 0,9-1 0,-6 2 0,-7-1 0,-12-2 0,-16 1 0,-16-1 0,-17 0 0,-15 0 0,-18-2 0,0 0-1807,0 0-3095,0 0-516,-26-4-258</inkml:trace>
        </inkml:traceGroup>
        <inkml:traceGroup>
          <inkml:annotationXML>
            <emma:emma xmlns:emma="http://www.w3.org/2003/04/emma" version="1.0">
              <emma:interpretation id="{03DF558B-1424-48A3-B22C-CD0D49E122E9}" emma:medium="tactile" emma:mode="ink">
                <msink:context xmlns:msink="http://schemas.microsoft.com/ink/2010/main" type="inkWord" rotatedBoundingBox="18491,15017 22679,14843 22760,16808 18573,16981"/>
              </emma:interpretation>
              <emma:one-of disjunction-type="recognition" id="oneOf15">
                <emma:interpretation id="interp75" emma:lang="en-US" emma:confidence="1">
                  <emma:literal>ground</emma:literal>
                </emma:interpretation>
                <emma:interpretation id="interp76" emma:lang="en-US" emma:confidence="0">
                  <emma:literal>g round</emma:literal>
                </emma:interpretation>
                <emma:interpretation id="interp77" emma:lang="en-US" emma:confidence="0">
                  <emma:literal>g around</emma:literal>
                </emma:interpretation>
                <emma:interpretation id="interp78" emma:lang="en-US" emma:confidence="0">
                  <emma:literal>g Ground</emma:literal>
                </emma:interpretation>
                <emma:interpretation id="interp79" emma:lang="en-US" emma:confidence="0">
                  <emma:literal>g Around</emma:literal>
                </emma:interpretation>
              </emma:one-of>
            </emma:emma>
          </inkml:annotationXML>
          <inkml:trace contextRef="#ctx0" brushRef="#br1" timeOffset="64639.6972">17300 3047 11094,'-20'-82'5289,"2"48"-645,-7 7 258,-5 1-1806,-7 26-2322,-13 8-387,-3 21-129,-6 12-258,-3 9 0,5 3 0,3 4 0,13-2 0,13-3 0,12-10-129,14-6 258,4-9-258,19-6 129,8-9 0,8-6 129,2-6-129,6-11 129,-3-12 129,6-4 0,-7-12 129,2-2-129,-7-7 129,-6 5 0,-9 4-128,-3 9-259,-7 5 0,-11 25 0,0 0 0,14 9 0,-14 32 0,0 11 0,0 13 0,0 14 0,0 11 0,2 10 0,1 3 0,4 11 0,0 2 0,2 3 0,0-4 0,0-4 0,-2-10 0,0-10 0,-3-18 0,-2-20 0,-2-15 0,-4-21 0,4-17 0,-30-9 0,3-24 0,-7-14 0,-8-15 0,-8-13 0,-5-8 0,-4-10 0,-1 3 0,1-1 0,6 7 0,12 6 0,16 10 0,19 6 0,21 16 0,18-6-775,28 18-4385,5 6-258,10 7 0,-1 3-387</inkml:trace>
          <inkml:trace contextRef="#ctx0" brushRef="#br1" timeOffset="65295.7346">17759 3306 14319,'17'0'4773,"-17"0"0,16-7-645,-16 7-3096,0 0-129,29 0-258,-29 0 0,30-3-258,-12-10 129,9 1-258,-4-11 130,3-1-388,-4-8 0,-3-3 0,-5-8 0,-8-1 0,-6 3 0,-13-2 0,-12 9-130,-10 0-386,-2 13 0,-12 2-129,10 17-129,-7 0 0,16 7 129,-2 2 0,18 11 129,5-2 129,9 2 129,10-2 387,8-5 0,11 3 387,-3-10 0,13 4 129,-7-8 0,9 0 129,-9-12-129,8 5 0,-10-7-129,4 3 0,-6-3-386,2 5-130,-1 5 0,1 4 0,-2 6 0,3 10 0,-1 7 0,-5 11 0,1 6 0,-6 3 0,1 5-259,-6-5-386,2 1-129,-9-12-387,11 11-1032,-15-23-2838,10-4 258,-14-16-387,25 7 258</inkml:trace>
          <inkml:trace contextRef="#ctx0" brushRef="#br1" timeOffset="65616.7531">18479 3175 9417,'2'-70'4902,"-6"36"-258,-5 4-258,-5-2-1548,14 32-1548,-18-23-516,18 23-387,-25 9-129,15 14-129,-1 4 0,4 3-129,3 6 0,4-1 129,0-1 0,9-4 129,7-5 0,7-2 129,2-9 129,7-1 0,-1-13 0,4 0 0,-5-14-128,4-8-388,-9-11 0,-2-5 0,-9-10 0,-6 2 0,-7-2 0,-1 2 0,0 12 0,-14-5-904,14 21-3998,-12 2-516,12 16 258,-22 0-516</inkml:trace>
          <inkml:trace contextRef="#ctx0" brushRef="#br1" timeOffset="66008.7755">18771 2968 12771,'42'13'5031,"-22"-4"-258,3 3 0,-2-3-3225,4 19-774,-5-6-129,7 10-258,-11 0-258,1 0 0,-2-2-129,-5 0 0,1-5 0,-2-3-129,0-6 129,-9-16 0,19 14 129,-19-14 129,31-2 0,-12-10 0,2-10 0,6-3 129,0-8 1,8-1-388,-4-5 0,1 3 0,-2 2 0,0 8 0,-3 4 0,-2 17 0,-2 5 0,-2 12 0,0 15 0,-6 0-130,8 10-1031,-18-16-1677,9 11-2193,-5-14-258,0-2-129,-9-16-129</inkml:trace>
          <inkml:trace contextRef="#ctx0" brushRef="#br1" timeOffset="66839.823">19573 3006 13803,'0'0'5160,"0"0"-387,23 12 129,-23-12-3741,21 37-258,-8-17-258,3 7-258,-6-8-129,3 1-129,-6-1 0,0-3-129,-1 0-129,-6-16 0,7 24 0,-7-24 129,0 0-129,16 12 129,-16-12-129,21-11 258,-10-5 129,3-1-129,0-8 129,4-2-129,0 0 130,3 2-259,0 0 0,8 8 0,5 4 0,5 8 0,7 5 0,6 11 0,1 10 0,6 0 0,1 4 0,-1-2 0,-2-3 0,0-6 0,-6-9 0,-1-5 0,-2-7 0,-3-7 0,-10-6 0,-8 1 0,-6-4 0,-8 5 0,-13 18 0,0-21 0,-15 17 0,-6 4 0,-4 11 0,2 5 0,-2 7 0,2 0 0,5 5 0,6-1 0,3 2 0,7-6 0,2 3 0,7-4 0,9-3 0,2-1 0,5-9 0,2-5 0,3-4 0,3-13 0,1-15 0,3-11 0,-4-22 0,-1-8 0,-4-15 0,-2-8 0,-7-4 0,-4 1 0,-10 8 0,-3 9 0,-7 16 0,-7 14 0,-4 16 0,-1 19 0,-4 13 0,3 13 0,6 17 0,8 11 0,6 8 0,0 16 0,13 9 0,6 8 0,1 2 0,3 1 0,2 0 0,-4-5 0,-3-1 0,-4-13 0,-1-6 0,-13-21 0,14 7-2710,-16-19-2579,-8-7-258,-12-8-387,3-7 0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5.0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BC3B4D-E9BB-4644-8660-C15644E9E0F1}" emma:medium="tactile" emma:mode="ink">
          <msink:context xmlns:msink="http://schemas.microsoft.com/ink/2010/main" type="inkDrawing" rotatedBoundingBox="7600,9596 15996,6345 16148,6738 7753,9990" semanticType="callout" shapeName="Other">
            <msink:sourceLink direction="with" ref="{83F42B79-18FC-4404-8EBF-86ADD990110B}"/>
            <msink:sourceLink direction="with" ref="{33A0A2C8-6C8A-4FF1-855E-CEA9B471714A}"/>
          </msink:context>
        </emma:interpretation>
      </emma:emma>
    </inkml:annotationXML>
    <inkml:trace contextRef="#ctx0" brushRef="#br0">8326 27 8772,'7'-16'4515,"9"0"-258,-16 16-129,0 0-1161,0 0-1677,0 0-387,-14 6-258,5 11-129,-10-2-129,-1 8-129,-8-2 129,-3 11-129,-8-2-129,-3 11 129,-10-3 0,-5 6-129,-9 1 0,-8 3 0,-8 1-129,-9 3-129,-5 0 129,0-1 0,-2 1 0,0-1-129,6 3 129,-3 3-129,-2 7 258,-10 2-129,-11 1 0,-8 1 129,-11 1-129,-9 6 129,-14-2-129,-7-6 0,-7-3 129,-8-1-129,-3-3 129,-3 1-129,-8-1 258,-16 2-387,-19 4 258,-7 0 0,-1 2 0,8 4 0,-4 3-129,-1 3 258,3-1-258,16-1 129,18-3 0,10 0 0,4-3-129,0-3 0,5-4 129,15-5-129,5-1 129,9-2-129,3-5 129,8 0-129,8-6 129,9 1 0,4-4-129,3 1 0,4-2 0,0-1 0,7 0 0,4-7-129,10 5 0,6-10-129,15 1-129,6-10-129,18 9-516,0-25-1548,12 6-2322,15 1 258,1-7-387,18-2 0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7.8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F42B79-18FC-4404-8EBF-86ADD990110B}" emma:medium="tactile" emma:mode="ink">
          <msink:context xmlns:msink="http://schemas.microsoft.com/ink/2010/main" type="inkDrawing" rotatedBoundingBox="7637,9631 19142,9569 19143,9704 7638,9766" semanticType="underline" shapeName="Other">
            <msink:sourceLink direction="with" ref="{420E8DF9-02BA-4754-881C-CFE6E33612E0}"/>
            <msink:destinationLink direction="with" ref="{00BC3B4D-E9BB-4644-8660-C15644E9E0F1}"/>
          </msink:context>
        </emma:interpretation>
      </emma:emma>
    </inkml:annotationXML>
    <inkml:trace contextRef="#ctx0" brushRef="#br0">18 56 3354,'-23'0'3612,"5"0"258,18 0-129,0 0-1161,0 0-387,2 9-258,-2-9-387,25 5-258,-8-5 0,17 9-387,0-7-258,17 7 0,3-8-258,13 5 0,8-5-129,7 3 0,3-4-129,4 0 129,-2 2-129,2-2-129,-5 2 129,-2 3 0,-7-2 0,1 6 0,-3-3-129,9 1 129,7-4 0,10 3 0,12-3 0,8 1-129,7-4 129,11 0-129,5 0 0,2 2 129,6-2-129,3 1 129,3-1-129,4 0 129,6 0-129,8 0 129,8-3 0,10-2 0,3 1-129,-1-1 0,-2 3 129,2 0-129,-3 0 0,1 2 129,-7 0-129,-11 0 0,-5 2 0,-4 2 0,-3-1 129,-2-3-129,2 4 0,-5-4 0,-4 0 0,-4 2 0,1-2 0,-5 0 0,-2 0 0,-3 1-129,-3-1 129,0 2 0,-2-2 0,1 0 0,-1 0 0,4 0-129,-3-2 129,5-1 0,1-1 0,1 1-129,1 1 129,2-4 0,-4 1 0,0-2 0,-3 0 0,0 0-129,-6-2 129,0 0 0,-3 0 0,0-2 0,0 4-129,-2 0 129,-2 2 0,-3 1 0,-7 3 0,-6-1 0,-1 0 0,-6 0 0,-5 2 0,-6-2-129,-3 1 129,-7-1-129,-2 2 129,-7-2-258,-6 2 129,-10 0-387,2 0-387,-18-2-1548,0-3-2193,-4 3 129,-10-7-387,-4 0-129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28.6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A0A2C8-6C8A-4FF1-855E-CEA9B471714A}" emma:medium="tactile" emma:mode="ink">
          <msink:context xmlns:msink="http://schemas.microsoft.com/ink/2010/main" type="inkDrawing" rotatedBoundingBox="15324,6346 16125,6444 16121,6476 15320,6379" shapeName="Other">
            <msink:destinationLink direction="with" ref="{00BC3B4D-E9BB-4644-8660-C15644E9E0F1}"/>
            <msink:destinationLink direction="with" ref="{B265474C-F540-4614-8B8E-E01A09B51681}"/>
          </msink:context>
        </emma:interpretation>
      </emma:emma>
    </inkml:annotationXML>
    <inkml:trace contextRef="#ctx0" brushRef="#br0">0-6 3999,'16'0'4257,"2"0"-129,-18 0 129,26 2-1290,1 11-516,-9-13-129,17 17-645,-10-15-516,14 12-258,-8-14-258,8 11-129,-7-9-129,9 7 0,-4-7 0,8 1-129,-6-1 0,5 1 0,-3-3-129,2 4 0,-4-2 0,-3 0 0,-6-2-129,-5 0 0,-2 1-258,-23-1-387,32 9-1290,-32-9-2580,19 6-129,-19-6-387,0 0-129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31.7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93801A-4E9F-4890-A991-0551A3E39C1B}" emma:medium="tactile" emma:mode="ink">
          <msink:context xmlns:msink="http://schemas.microsoft.com/ink/2010/main" type="inkDrawing" rotatedBoundingBox="5390,6034 6629,6149 6625,6190 5386,6075" shapeName="Other"/>
        </emma:interpretation>
      </emma:emma>
    </inkml:annotationXML>
    <inkml:trace contextRef="#ctx0" brushRef="#br0">0-2 2322,'0'0'3741,"22"5"387,-22-5-129,32 0-1161,-7 9-645,0-7-258,14 10-516,-4-12 0,19 11-258,-5-11-258,21 7-258,1-7 0,11 2-258,0-2 0,5 5-258,-5-1 0,-1 1 0,-4 2-258,-11 1-516,1 15-1548,-10-7-2322,-10-7 129,1 3-516,-9-12-516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34.8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E27B43-23F3-48BD-BB15-ECEFD5BA663E}" emma:medium="tactile" emma:mode="ink">
          <msink:context xmlns:msink="http://schemas.microsoft.com/ink/2010/main" type="writingRegion" rotatedBoundingBox="18865,12189 19865,12189 19865,13069 18865,13069"/>
        </emma:interpretation>
      </emma:emma>
    </inkml:annotationXML>
    <inkml:traceGroup>
      <inkml:annotationXML>
        <emma:emma xmlns:emma="http://www.w3.org/2003/04/emma" version="1.0">
          <emma:interpretation id="{C4DAF110-CF41-4C9B-A9C1-CC2DADA0179B}" emma:medium="tactile" emma:mode="ink">
            <msink:context xmlns:msink="http://schemas.microsoft.com/ink/2010/main" type="paragraph" rotatedBoundingBox="18865,12189 19865,12189 19865,13069 18865,13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50AFB0-D0E3-4256-ADD6-5716D288BBA1}" emma:medium="tactile" emma:mode="ink">
              <msink:context xmlns:msink="http://schemas.microsoft.com/ink/2010/main" type="line" rotatedBoundingBox="18865,12189 19865,12189 19865,13069 18865,13069"/>
            </emma:interpretation>
          </emma:emma>
        </inkml:annotationXML>
        <inkml:traceGroup>
          <inkml:annotationXML>
            <emma:emma xmlns:emma="http://www.w3.org/2003/04/emma" version="1.0">
              <emma:interpretation id="{F9E73CCE-9987-4941-A421-E967DC588CB5}" emma:medium="tactile" emma:mode="ink">
                <msink:context xmlns:msink="http://schemas.microsoft.com/ink/2010/main" type="inkWord" rotatedBoundingBox="18865,12189 19865,12189 19865,13069 18865,13069"/>
              </emma:interpretation>
              <emma:one-of disjunction-type="recognition" id="oneOf0">
                <emma:interpretation id="interp0" emma:lang="en-US" emma:confidence="0">
                  <emma:literal>Vi</emma:literal>
                </emma:interpretation>
                <emma:interpretation id="interp1" emma:lang="en-US" emma:confidence="0">
                  <emma:literal>Vis</emma:literal>
                </emma:interpretation>
                <emma:interpretation id="interp2" emma:lang="en-US" emma:confidence="0">
                  <emma:literal>V;</emma:literal>
                </emma:interpretation>
                <emma:interpretation id="interp3" emma:lang="en-US" emma:confidence="0">
                  <emma:literal>vis</emma:literal>
                </emma:interpretation>
                <emma:interpretation id="interp4" emma:lang="en-US" emma:confidence="0">
                  <emma:literal>vie</emma:literal>
                </emma:interpretation>
              </emma:one-of>
            </emma:emma>
          </inkml:annotationXML>
          <inkml:trace contextRef="#ctx0" brushRef="#br0">0 237 11997,'20'-12'4773,"0"22"-387,-8 10 0,-3-1-2709,14 21-903,-9-5 0,11 13-258,-9-3 0,4 6-129,-4-5 0,2 4 0,-4-9-258,0-3 258,-5-10-129,0-5 258,-9-23-129,18 4-257,-9-19-130,5-20 0,-2-13 0,6-11 0,3-12 0,6-9 0,0-5 0,3 5 0,0 7 0,-1 9 0,-3 12 0,-4 9 0,4 24 0,-26 19-1162,48 2-2192,-32 19-1806,8 14 129,-5 6-258,4 6 0</inkml:trace>
          <inkml:trace contextRef="#ctx0" brushRef="#br0" timeOffset="181.0103">787 507 10320,'9'84'4773,"-8"-47"-129,-1 1-129,0-10-1548,4 17-1677,-4-11-774,0 3 0,0-9-387,3-3-129,5-9-129,-8-16-645,25 0-1935,-13-23-1935,0-14 129,3-13-516,1-12-129</inkml:trace>
          <inkml:trace contextRef="#ctx0" brushRef="#br0" timeOffset="349.0199">1000 145 11610,'0'0'4515,"0"0"129,-16 0-129,16 19-2064,-7-3-1806,7 7-258,-2 4-1290,-3-6-3354,5-21-129,-25 25-387,5-25-258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2:43.4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20E8DF9-02BA-4754-881C-CFE6E33612E0}" emma:medium="tactile" emma:mode="ink">
          <msink:context xmlns:msink="http://schemas.microsoft.com/ink/2010/main" type="writingRegion" rotatedBoundingBox="12327,8832 13575,8832 13575,9570 12327,9570">
            <msink:destinationLink direction="with" ref="{83F42B79-18FC-4404-8EBF-86ADD990110B}"/>
          </msink:context>
        </emma:interpretation>
      </emma:emma>
    </inkml:annotationXML>
    <inkml:traceGroup>
      <inkml:annotationXML>
        <emma:emma xmlns:emma="http://www.w3.org/2003/04/emma" version="1.0">
          <emma:interpretation id="{9B2E7C5C-F6A3-4A3D-808A-261C4A16DE3F}" emma:medium="tactile" emma:mode="ink">
            <msink:context xmlns:msink="http://schemas.microsoft.com/ink/2010/main" type="paragraph" rotatedBoundingBox="12327,8832 13575,8832 13575,9570 12327,9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26CEF1-6DD5-4507-9B18-BC15A9BBFA1F}" emma:medium="tactile" emma:mode="ink">
              <msink:context xmlns:msink="http://schemas.microsoft.com/ink/2010/main" type="line" rotatedBoundingBox="12327,8832 13575,8832 13575,9570 12327,9570"/>
            </emma:interpretation>
          </emma:emma>
        </inkml:annotationXML>
        <inkml:traceGroup>
          <inkml:annotationXML>
            <emma:emma xmlns:emma="http://www.w3.org/2003/04/emma" version="1.0">
              <emma:interpretation id="{A7F9D6C1-8772-4A08-9F1F-6977C606C996}" emma:medium="tactile" emma:mode="ink">
                <msink:context xmlns:msink="http://schemas.microsoft.com/ink/2010/main" type="inkWord" rotatedBoundingBox="12327,8832 13575,8832 13575,9570 12327,9570"/>
              </emma:interpretation>
              <emma:one-of disjunction-type="recognition" id="oneOf0">
                <emma:interpretation id="interp0" emma:lang="en-US" emma:confidence="0">
                  <emma:literal>VL</emma:literal>
                </emma:interpretation>
                <emma:interpretation id="interp1" emma:lang="en-US" emma:confidence="1">
                  <emma:literal>v L</emma:literal>
                </emma:interpretation>
                <emma:interpretation id="interp2" emma:lang="en-US" emma:confidence="0">
                  <emma:literal>Vr</emma:literal>
                </emma:interpretation>
                <emma:interpretation id="interp3" emma:lang="en-US" emma:confidence="0">
                  <emma:literal>Vs</emma:literal>
                </emma:interpretation>
                <emma:interpretation id="interp4" emma:lang="en-US" emma:confidence="0">
                  <emma:literal>vs</emma:literal>
                </emma:interpretation>
              </emma:one-of>
            </emma:emma>
          </inkml:annotationXML>
          <inkml:trace contextRef="#ctx0" brushRef="#br0">-4 122 13287,'0'-27'4515,"0"9"-258,0 18 258,0 0-2967,0 0-516,14 27-387,-7-6 0,9 13-129,-2 0 129,6 14-258,-2 0 129,1 2-257,-1 0-259,-2-4 0,-2-3 0,-3-8 0,-2-6 0,-2-8 0,-7-21 0,0 0 0,23 0 0,-11-21 0,-1-15 0,7-7 0,0-10 0,7-9 0,1-6 0,1 1 0,0 4 0,-4 8 0,-2 12 0,-7 8 0,6 17 0,-20 18-646,27 4-2321,-26 17-1935,7 9 0,-7 4-258,6 3 0</inkml:trace>
          <inkml:trace contextRef="#ctx0" brushRef="#br0" timeOffset="284.0161">597 325 14190,'18'0'4902,"3"7"-129,-10 9 0,-11-16-2838,19 48-903,-17-20 0,9 13-902,-8-2-130,1 4 0,-2-2 0,-1-2 0,3-5 0,0-4 0,1-9 0,6-3 0,5-11 0,10-7 0,10-7 0,10-11 0,9-1 0,4-4 0,8 12 0,-4-9-3484,1 10-1676,-11 3 129,-7 5-645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09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7A3354-2C03-4260-90FC-DC0240E90A6D}" emma:medium="tactile" emma:mode="ink">
          <msink:context xmlns:msink="http://schemas.microsoft.com/ink/2010/main" type="writingRegion" rotatedBoundingBox="8438,484 17560,1092 17400,3490 8278,2881"/>
        </emma:interpretation>
      </emma:emma>
    </inkml:annotationXML>
    <inkml:traceGroup>
      <inkml:annotationXML>
        <emma:emma xmlns:emma="http://www.w3.org/2003/04/emma" version="1.0">
          <emma:interpretation id="{B12B51AC-8BDF-48EA-A053-FF5757C98545}" emma:medium="tactile" emma:mode="ink">
            <msink:context xmlns:msink="http://schemas.microsoft.com/ink/2010/main" type="paragraph" rotatedBoundingBox="8438,484 17560,1092 17400,3490 8278,2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F7C5DD-538B-4665-85AF-B97B5FED9EC3}" emma:medium="tactile" emma:mode="ink">
              <msink:context xmlns:msink="http://schemas.microsoft.com/ink/2010/main" type="line" rotatedBoundingBox="8438,484 17560,1092 17400,3490 8278,2881"/>
            </emma:interpretation>
          </emma:emma>
        </inkml:annotationXML>
        <inkml:traceGroup>
          <inkml:annotationXML>
            <emma:emma xmlns:emma="http://www.w3.org/2003/04/emma" version="1.0">
              <emma:interpretation id="{2D738FDB-BA27-4D6C-BB0F-1213958198A6}" emma:medium="tactile" emma:mode="ink">
                <msink:context xmlns:msink="http://schemas.microsoft.com/ink/2010/main" type="inkWord" rotatedBoundingBox="8438,484 17560,1092 17400,3490 8278,2881">
                  <msink:destinationLink direction="with" ref="{48A22D6A-CA48-4CFB-A5F1-F753BC174CF8}"/>
                  <msink:destinationLink direction="with" ref="{A638ADE5-100B-4926-8E86-F0A518150C36}"/>
                  <msink:destinationLink direction="with" ref="{7F097A45-BAEF-4BD3-A12C-117A4E2963D0}"/>
                  <msink:destinationLink direction="with" ref="{53833AB5-C63A-4D45-9690-EE382E0A2B13}"/>
                  <msink:destinationLink direction="with" ref="{0FD206D9-53C4-424D-A086-9D5A5F44C821}"/>
                  <msink:destinationLink direction="with" ref="{D8F8FFD1-7EC1-4040-9C00-4FB76FB4FC88}"/>
                  <msink:destinationLink direction="with" ref="{A327B57E-9DCE-459E-8E10-C1BDEF9551E8}"/>
                  <msink:destinationLink direction="with" ref="{62A61B9A-C5BA-49CE-AE0C-CA996F20D99F}"/>
                  <msink:destinationLink direction="with" ref="{8B170368-8F99-408E-8458-12609913A775}"/>
                  <msink:destinationLink direction="with" ref="{579FA51A-BA6C-4907-A708-A5A85B4FC7A1}"/>
                  <msink:destinationLink direction="with" ref="{87D256C2-E378-4373-821B-ABE657A7B427}"/>
                  <msink:destinationLink direction="with" ref="{0F6E75C3-77CA-4765-A341-CE9DBEFCE334}"/>
                  <msink:destinationLink direction="with" ref="{EC6A6B97-E46A-4311-A095-F145FC7E305E}"/>
                  <msink:destinationLink direction="with" ref="{FD552B0E-6C12-4C07-860C-006D19373CB1}"/>
                  <msink:destinationLink direction="with" ref="{BC9A72EE-76AA-47D5-A32C-6C759C24E4B4}"/>
                  <msink:destinationLink direction="with" ref="{57C9DAF1-C0B9-4CD0-907F-3A1EABA4E666}"/>
                  <msink:destinationLink direction="with" ref="{62267F58-41BA-4C94-B5D6-3024606786EE}"/>
                  <msink:destinationLink direction="with" ref="{42A745C1-7FE1-4DEF-869F-A5D93D9AF6AC}"/>
                  <msink:destinationLink direction="with" ref="{2255E02A-C40D-4181-98E2-E1279D9D21C8}"/>
                </msink:context>
              </emma:interpretation>
              <emma:one-of disjunction-type="recognition" id="oneOf0">
                <emma:interpretation id="interp0" emma:lang="en-US" emma:confidence="1">
                  <emma:literal>Trigger</emma:literal>
                </emma:interpretation>
                <emma:interpretation id="interp1" emma:lang="en-US" emma:confidence="1">
                  <emma:literal>Trigger _</emma:literal>
                </emma:interpretation>
                <emma:interpretation id="interp2" emma:lang="en-US" emma:confidence="0">
                  <emma:literal>trigger _</emma:literal>
                </emma:interpretation>
                <emma:interpretation id="interp3" emma:lang="en-US" emma:confidence="0">
                  <emma:literal>Tiger _</emma:literal>
                </emma:interpretation>
                <emma:interpretation id="interp4" emma:lang="en-US" emma:confidence="0">
                  <emma:literal>Trigged _</emma:literal>
                </emma:interpretation>
              </emma:one-of>
            </emma:emma>
          </inkml:annotationXML>
          <inkml:trace contextRef="#ctx0" brushRef="#br0">6572-33 9933,'0'0'4773,"34"4"-258,7 3-129,0-7-2451,35 9-645,1-9 0,27 7-387,1-7-258,18 4-129,0-4-129,1 0 0,-4 0-129,-8-2-129,-15-2 0,-13 2-129,-15 2-129,-19-1-258,-9 1-387,-23-4-903,-18 4-3096,0 0 129,0 0-258,-21 0-387</inkml:trace>
          <inkml:trace contextRef="#ctx0" brushRef="#br0" timeOffset="301.0173">7436-38 13674,'-23'21'4644,"23"6"-129,-3 7 129,3 19-3741,-7 1-258,7 19 0,-4-1-129,4 16-129,-3-5 129,3 4-387,0-1 129,0 1-129,5-3 0,4-4-129,1-8 129,1-7-129,3-7-129,-5-12 0,5-6-129,-6-17-258,6 2-387,-14-25-1419,0 0-2580,16 1 129,-16-1-258,28-14 0</inkml:trace>
          <inkml:trace contextRef="#ctx0" brushRef="#br0" timeOffset="885.0507">7956 1004 10836,'50'-10'4773,"-27"8"0,0 2-129,-5-12-1677,7 12-2193,-9-4 0,7 0-387,-7-8 0,3-4 0,-4-7-129,-1-4 0,-5-8 0,-6-1-258,-3-1 0,-3-1 0,-8 3-387,-9 3 0,3 5-258,-12 2 129,8 13-387,-9-4 0,8 12-129,-6-5 129,12 9 0,-7 0 0,23 0 129,-22 7 0,22-7 645,0 16 129,0-16 516,15 16 129,-15-16 129,33 7 258,-33-7 0,47 0 0,-26-8-258,16 2 0,-7-10-129,11 7-129,-7-5 0,5 5-129,-5-2 0,3 8-129,-4-1 0,-1 4 0,-2 2-129,-2 9-129,-1 3 129,-2 4-129,1 5 129,-1 5-129,-3 6 0,-3 2-129,-1 10 0,-7 2-258,1 9-258,-8-11-129,10 15-516,-14-26-1161,2 8-2580,7-15 387,10-15-387,10-13-129</inkml:trace>
          <inkml:trace contextRef="#ctx0" brushRef="#br0" timeOffset="1250.0715">9189 490 10707,'-20'-151'4386,"9"76"-129,10 20-516,1 4-2580,-2 17-1419,2 11-1419,0 23-1935,3 19-516,3 17-258,10 19-387</inkml:trace>
          <inkml:trace contextRef="#ctx0" brushRef="#br0" timeOffset="1104.063">9206 620 13029,'0'0'4773,"0"0"-645,0 9 258,0 9-3354,0 14-645,0 0 258,6 9-387,-3 0 0,4 0-387,2 0-129,-5-15-387,8 12-645,-8-19-3225,-4-19 129,0 0-258,7-16-129</inkml:trace>
          <inkml:trace contextRef="#ctx0" brushRef="#br0" timeOffset="1917.1097">9932 629 14319,'37'-41'4644,"-40"22"-258,-18 1-387,-10 14-3225,-11 4-516,-1 6 0,-3 11 0,-1 10-387,5 5 258,6 4-258,8 1 258,10 2-258,5-2 258,13-3-258,0-3 258,15-8 0,4-9-129,10-7 129,3-7-129,7-5 129,0-15 0,5-8 0,1-6-129,-4 0 258,-2-2-258,-7 8 129,-5 3-129,-8 6 129,-3 10-129,-16 9 0,23 16 0,-16 21 0,2 15 129,6 21 0,1 15 129,5 19 0,0 7 129,6 11 0,-2 1 129,5 2-129,-1-2-128,-1-5-259,-3-2 0,-2-1 0,-5-4 0,-6-9 0,-5-9 0,-3-16 0,-4-11 0,-5-19 0,-11-22 0,-7-21 0,-4-14 0,-7-26 0,-5-19 0,-6-16 0,-4-12 0,-7-9 0,-2-8 0,-3-3 0,-3-1 0,2 6 0,2 8 0,4 7 0,12 14 0,5 2-517,16 14 1,8 4 0,19 12-258,12-7-387,37 24-1548,4-12-2064,14 4 129,11 0-258,9-1 0</inkml:trace>
          <inkml:trace contextRef="#ctx0" brushRef="#br0" timeOffset="2517.1439">10852 892 10191,'103'-83'4902,"-82"45"-129,-19 5 0,-13-5-1290,-6 26-2193,-24-4-645,7 16-258,-9 0-258,6 18 0,1 5-129,8 9-258,3 5 258,9 6-129,5 1 129,9 2 0,2-1 0,15-8 0,1-5 0,9-10 0,3-10 0,4-12-129,5-7 129,1-20 0,3-6 0,-4-8 0,0-2 0,-5 2 0,-5 5 129,-6 6-129,-6 7 0,-15 23 0,21-4 129,-14 21-129,-2 18 129,4 24 129,-7 15-129,5 19 258,-3 12-258,-1 11 258,-3 3-129,0 3 0,0-1-129,0-5 130,0-13-259,0-7 0,2-12 0,0-13 0,0-14 0,-1-14 0,-1-11 0,0-15 0,0-17 0,-23 0 0,2-16 0,-2-12 0,-7-9 0,-4-10 0,-7-8 0,-4-11 0,3-1 0,-8-11 0,2 1 0,-2-3 0,9 7-646,-3-3-386,19 22-1032,-9-3-2838,18 9 129,5 9-258,11 5-129</inkml:trace>
          <inkml:trace contextRef="#ctx0" brushRef="#br0" timeOffset="3288.1881">11430 1003 13674,'80'7'4773,"-45"2"-129,5 0-129,-8-9-3096,21 1-387,-9-1-387,8-5 0,-6-11-258,2-4 0,-7-6 0,0-3-128,-9-6-259,-5-1 0,-8-1 0,-12-1 0,-7 5 0,-5 1 0,-11 8 0,-12 5-388,-3 12 130,-4 7 0,-3 10 0,1 14 129,3 9-129,4 10 0,7 3 129,9 2 129,8 2 0,6 2 258,13-10-129,17 1 129,7-11 0,15-5 0,7-13 129,10-3-129,0-11-128,3-4-130,-3-14 0,-1-7 0,-8-8 0,-8-8 0,-10-2 0,-11-1 0,-10-3 0,-10 3 0,-8 5 0,-6 0-517,-12 12 1,-10 0 0,4 13-129,-7 0 129,6 10 129,1-1 0,21 5 129,-23 0 0,23 0 258,0 0 0,11 5 0,13-1 258,5-4-129,10 0 129,-2 0 0,8 0 129,-6-6-129,2 5 129,-9-3-129,-2 4 0,-7 0 129,0 0-129,-3 7 0,1 7-129,1 4 129,4 7-129,-1 11 1,4 8-130,-6 11 0,-4 9 0,-1 9 0,-7 2-259,0 3-128,-10-8-258,8 6-645,-11-24-2322,6-6-1290,12-14 129,11-16-258,14-14-516</inkml:trace>
          <inkml:trace contextRef="#ctx0" brushRef="#br0" timeOffset="3605.2061">13831 811 13803,'54'-33'4902,"-22"23"-387,7 6 0,-4-5-3096,24 9-516,7 0-129,26 2-129,11 0-258,20 1 0,12-3 0,13 0-257,9 0-130,3 0 0,-9-3 0,-16-1 0,-21-1 0,-22 3 0,-19 0 0,-21 1 0,-20 1 0,-32 0 0,0 0 0,-32 0-2452,-18 9-2450,-23-8-258,-12 1-258,-22 0-258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17.8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10360D-9DCC-4619-808A-C4512A041837}" emma:medium="tactile" emma:mode="ink">
          <msink:context xmlns:msink="http://schemas.microsoft.com/ink/2010/main" type="inkDrawing" rotatedBoundingBox="4457,2886 4819,9573 4641,9582 4278,2896" semanticType="callout" shapeName="Other">
            <msink:sourceLink direction="with" ref="{56A7D09D-1EA7-4DF7-BC0F-9D4E40BC8399}"/>
            <msink:sourceLink direction="with" ref="{A619A331-FAEF-43C9-9CAD-632908FDC6B4}"/>
          </msink:context>
        </emma:interpretation>
      </emma:emma>
    </inkml:annotationXML>
    <inkml:trace contextRef="#ctx0" brushRef="#br0">13 58 7224,'-6'-38'4515,"6"38"-258,-9-23-129,9 23-1806,0 0-903,0 0-387,0 9-258,0 7-258,4 21 129,-2-1-129,5 21 0,-4 0 0,5 16 129,-7 1-129,8 10-129,-3 1 129,2 12-129,0 4-129,2 6 0,-1 3 0,2 4 0,1-2-129,-1 2 129,0 0-258,1-4 258,-1-3 1,3-2-259,0-1 0,2 9 0,2 2 0,2 3 0,1 1 0,0 3 0,-3 1 0,0 7 0,-4-4 0,-3 8 0,-6 1 0,-3 4 0,-2-1 0,0 5 0,-6-3 0,-1 1 0,0-2 0,2-2 0,1 0 0,1-1 0,-1-2 0,2-1 0,1-3 0,-1 0 0,-2-5 0,4-6 0,-1-7 0,1 0 0,0-2 0,1 0 0,8-3 0,0-4 0,4-1 0,-1-8 0,4-3 0,-2-9 0,-3-6 0,0-5 0,-4-9 0,-4 2 0,-1-8 0,-2-3 0,0-3 0,0-9 0,-2-6 0,-5-10 0,7 4 0,0-29 0,0 21-2710,0-21-2321,0-16-258,-3-7 0,-1-7-129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19.4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849138-3B45-4F30-9364-BF4BEFAE8C58}" emma:medium="tactile" emma:mode="ink">
          <msink:context xmlns:msink="http://schemas.microsoft.com/ink/2010/main" type="inkDrawing" rotatedBoundingBox="4730,6041 16375,6143 16373,6335 4729,6233" shapeName="Other">
            <msink:destinationLink direction="with" ref="{0F6E75C3-77CA-4765-A341-CE9DBEFCE334}"/>
            <msink:destinationLink direction="with" ref="{EC6A6B97-E46A-4311-A095-F145FC7E305E}"/>
          </msink:context>
        </emma:interpretation>
      </emma:emma>
    </inkml:annotationXML>
    <inkml:trace contextRef="#ctx0" brushRef="#br0">-16 66 6966,'0'0'4257,"0"0"-129,-1-20 0,1 20-2064,0 0-516,0-21-516,0 21 0,0 0-387,23-9 0,-23 9-129,23-7 0,-23 7-129,26-7 0,-26 7-129,36-2 0,-15 2-129,8 0 0,1 4-129,9 1 0,6 2 129,8 2-129,4-4 129,14 4 0,7-5 0,15 1 0,10-3 0,18 3 0,9-1-129,16 1 258,10-3-258,17 5 129,12-2 0,19 1 0,8-3 0,9 1 0,10-1 0,14 1-129,11-4 129,9 0-129,9 0 0,16-7 129,11 1-129,12 1 129,18-2-129,5 2 129,7 3 0,13 2 0,5 2-129,-10 6 129,-1 5 0,0 1-129,-17 0 0,-11 2 129,-5 0-258,-15 0 129,-12-5 0,-11 0 129,-10-6-129,-9-3 0,-8-2 0,-8 0-129,-18-11 129,-20-5 0,-16 0-258,-15-3 0,-17 3 0,-28-8-387,-6 16-516,-29-8-3096,-3 1-516,-8 1 0,-15-4-129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1.3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A22D6A-CA48-4CFB-A5F1-F753BC174CF8}" emma:medium="tactile" emma:mode="ink">
          <msink:context xmlns:msink="http://schemas.microsoft.com/ink/2010/main" type="inkDrawing" rotatedBoundingBox="6661,8101 11362,4282 11417,4350 6715,8169" semanticType="callout" shapeName="Other">
            <msink:sourceLink direction="with" ref="{2D738FDB-BA27-4D6C-BB0F-1213958198A6}"/>
            <msink:sourceLink direction="with" ref="{A619A331-FAEF-43C9-9CAD-632908FDC6B4}"/>
          </msink:context>
        </emma:interpretation>
      </emma:emma>
    </inkml:annotationXML>
    <inkml:trace contextRef="#ctx0" brushRef="#br0">154 3777 387,'-75'25'3096,"54"-7"258,-15-18 129,36 0-1806,-30 5-129,30-5 0,-16 3 129,16-3-258,0 0 0,0 0-387,0 0 0,6-17-129,15 4 129,2-15-387,23-6 0,16-16-387,24-9 129,15-19-129,24-13 0,6-13 0,19-7 0,3-6 0,14-2 129,-2-6 0,4 2-129,-5-5 0,3-2 0,0-8-129,10-6 129,9-9-258,1-4 129,0-3 129,1-2-258,1 2 258,-4 7-129,-2 9 0,-14 14 0,-18 7 129,-15 11-258,-19 11 258,-9 10-258,-13 8 0,-8 10 0,-14 3 0,-4 8 0,-10 5-129,-4 6 0,-7 8-129,-9 2 0,-3 12-129,-15-1-516,6 20-1677,-27 10-1806,19-24 0,-19 24-387,0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6:27.4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C4B02E-FCF6-4EEF-97DD-6587F3C706CB}" emma:medium="tactile" emma:mode="ink">
          <msink:context xmlns:msink="http://schemas.microsoft.com/ink/2010/main" type="writingRegion" rotatedBoundingBox="18583,3663 18947,3663 18947,4470 18583,4470"/>
        </emma:interpretation>
      </emma:emma>
    </inkml:annotationXML>
    <inkml:traceGroup>
      <inkml:annotationXML>
        <emma:emma xmlns:emma="http://www.w3.org/2003/04/emma" version="1.0">
          <emma:interpretation id="{68366EAF-28E1-4B00-90D3-8C05E169EEAB}" emma:medium="tactile" emma:mode="ink">
            <msink:context xmlns:msink="http://schemas.microsoft.com/ink/2010/main" type="paragraph" rotatedBoundingBox="18583,3663 18947,3663 18947,4470 18583,4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BD4134-1C61-46FE-AA00-2B2FD97F5A8A}" emma:medium="tactile" emma:mode="ink">
              <msink:context xmlns:msink="http://schemas.microsoft.com/ink/2010/main" type="line" rotatedBoundingBox="18583,3663 18947,3663 18947,4470 18583,4470"/>
            </emma:interpretation>
          </emma:emma>
        </inkml:annotationXML>
        <inkml:traceGroup>
          <inkml:annotationXML>
            <emma:emma xmlns:emma="http://www.w3.org/2003/04/emma" version="1.0">
              <emma:interpretation id="{958A5DCD-DDC3-479D-80C7-5A06195F2C7C}" emma:medium="tactile" emma:mode="ink">
                <msink:context xmlns:msink="http://schemas.microsoft.com/ink/2010/main" type="inkWord" rotatedBoundingBox="18583,3663 18947,3663 18947,4470 18583,4470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8494-2061 8514,'0'0'4128,"-20"-6"129,3 6-516,-3 0-2064,12 18-516,-12 2-387,8 10-258,-6 5-258,6 12 0,1 2-129,4 8 129,2 0-129,5 4 0,0-6 0,0 4 129,9-11-129,3 0 129,2-11 0,6 0 0,-4-12 129,8 0 129,-5-9-129,10 2 258,-10-13-129,10 2 129,-8-7 0,8-3 0,-8-13-129,5-2 0,-9-9-386,5-5-130,-8-10 0,-2-8 0,-4-11 0,-7-6 0,-1-8 0,-7-1 0,-5-1 0,-2 6 0,-4 9 0,0 7 0,0 15 0,-2 8 0,20 32-2323,-32-3-2579,12 10-258,-3 20-258,4 17-129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2.4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38ADE5-100B-4926-8E86-F0A518150C36}" emma:medium="tactile" emma:mode="ink">
          <msink:context xmlns:msink="http://schemas.microsoft.com/ink/2010/main" type="inkDrawing" rotatedBoundingBox="11276,4109 16220,8395 16043,8598 11099,4313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0-4 6192,'11'-18'3741,"-11"18"0,0 0 0,23 0-1935,-7 9-516,0 1-258,11 17 258,-2-6-129,14 17 0,-2-6-258,15 12-129,-2-5-129,12 13 0,-5-4-129,9 9-129,-4-2 129,4 9-129,-6 2-129,8 12 0,-6 9 129,7 15 0,3 3-129,8 10 129,9 4-258,23 4 258,9 2-129,12 3-128,8-2-130,8 4 0,6-6 0,12 5 0,4-5 0,-2 2 0,0-3 0,0 2 0,1-8 0,3 4 0,-1 5 0,-1 2 0,-7 2 0,-6-2 0,-8-1 0,-8-6 0,-10-6 0,-11-13 0,-11-12 0,-16-15 0,-3-4 0,-15-19-259,11 10-1547,-26-19-2967,3-8-387,-14-8 129,-8-7-387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4.4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097A45-BAEF-4BD3-A12C-117A4E2963D0}" emma:medium="tactile" emma:mode="ink">
          <msink:context xmlns:msink="http://schemas.microsoft.com/ink/2010/main" type="inkDrawing" rotatedBoundingBox="16020,8366 19677,3879 19767,3953 16111,8439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0 4441 5160,'29'2'4257,"-1"-2"0,-28 0 0,30-22-1419,-3 12-774,-6-20-129,22 6-774,-7-20-129,19-2-387,-2-17-129,15-1 0,-6-12-129,11-6-129,-5-10 0,4-10 0,0-6-129,6-4 0,2-9-129,9-6 258,7-6-129,9-8 0,9-12 0,7-7 0,7-3 0,5-1 0,4-1 0,4-1-258,3 3 258,0-1-258,-2 9 258,-5 6-258,-4 5 258,-6 1-258,-8 6 0,-9 4 0,-8 1 0,-10 13 0,-5 4 0,-7 11-129,-5 10 0,-9 10 129,-9 13-129,-15 11-258,-1 22-129,-25-2-1419,6 18-2580,-22 22 0,16-9-258,-16 9 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3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B49F42-97A3-4A44-9888-E2F52E78BC57}" emma:medium="tactile" emma:mode="ink">
          <msink:context xmlns:msink="http://schemas.microsoft.com/ink/2010/main" type="inkDrawing" rotatedBoundingBox="16192,6176 22605,5512 22610,5559 16197,6224" semanticType="callout" shapeName="Other">
            <msink:destinationLink direction="with" ref="{62A61B9A-C5BA-49CE-AE0C-CA996F20D99F}"/>
            <msink:destinationLink direction="with" ref="{8B170368-8F99-408E-8458-12609913A775}"/>
          </msink:context>
        </emma:interpretation>
      </emma:emma>
    </inkml:annotationXML>
    <inkml:trace contextRef="#ctx0" brushRef="#br0">-6 724 1161,'11'-1'2709,"-11"1"258,0-16 387,0 16-774,12 0-258,-12 0 0,32-8-387,-12-4 0,24 12 0,-8-18-258,28 16-516,-9-14-387,24 11-129,-3-9-129,16 9-129,5-10 0,18 6 0,13-3-129,16 3 0,11-5 129,12 3-258,13-5 129,25 0 0,10-3-129,4-1 0,3-3 0,13-4-129,12-1 129,9-3-129,6 1 0,4 0 0,5 0 0,4 0 0,-1 1 0,-5 1 0,-9 1 0,-11 4 129,-18 0-129,-28 3 0,-25 4-129,-25 2 0,-20 5-387,-32-7-516,-10 12-2580,-36-3-1290,-23 0 258,-32 7-516,0-19-387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4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833AB5-C63A-4D45-9690-EE382E0A2B13}" emma:medium="tactile" emma:mode="ink">
          <msink:context xmlns:msink="http://schemas.microsoft.com/ink/2010/main" type="inkDrawing" rotatedBoundingBox="19787,3794 22660,7631 22542,7719 19668,3882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2-4 4257,'16'-16'3870,"-16"16"0,19 1 129,-19-1-1290,14 22-1419,13 4 129,-11 1 0,20 21-129,-10-2-258,17 20-258,-4 0-129,13 18-129,-1 1 0,15 15 0,2-4-129,12 12 129,9 8-129,14 12 0,7 2 0,11 8 0,5 3 0,2 7-129,6 5 0,1 12 0,-2 0 0,-1 4 0,-6-5 0,-3 0 1,-9-9-259,-4-4 0,-10-11 0,-11-13 0,-15-15 0,-9-11 0,-14-7 0,-6-12 0,-8 0-130,-10-18-644,6 7-1290,-11-19-2709,-1-10-258,-7-6-129,-5-15-258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7.1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3FFDDC-694A-4B7D-A90D-0AF3F3F83444}" emma:medium="tactile" emma:mode="ink">
          <msink:context xmlns:msink="http://schemas.microsoft.com/ink/2010/main" type="inkDrawing" rotatedBoundingBox="4714,9106 4894,14654 4748,14658 4568,9110" semanticType="callout" shapeName="Other">
            <msink:sourceLink direction="with" ref="{B530EF94-5D0C-4D65-A72F-E9AF34350EDE}"/>
            <msink:sourceLink direction="with" ref="{A619A331-FAEF-43C9-9CAD-632908FDC6B4}"/>
          </msink:context>
        </emma:interpretation>
      </emma:emma>
    </inkml:annotationXML>
    <inkml:trace contextRef="#ctx0" brushRef="#br0">81 0 3354,'-6'36'3870,"-3"-19"129,8 17 0,-8 2-1419,-6 1-258,14 15-258,-14-6 0,15 18-258,-3-2-774,3 15-129,0-1-129,5 13-258,-3 0 0,1 9 0,-3 2-129,0 8 0,-7-1 0,4 10 129,-8 1-258,8 10 129,-5-4-257,7 6-130,1-5 0,1-1 0,7-3 0,4-2 0,0-3 0,3 1 0,-3 6 0,1 3 0,-1 4 0,-3 5 0,-4 4 0,1 3 0,-5 1 0,3 4 0,-2-1 0,3-2 0,0-5 0,6-6 0,-2-6 0,5-8 0,0-9 0,2-14 0,-3-9 0,-4-3 0,-4-2 0,-1 1 0,-4-1 0,0-2 0,-6 0 0,-4-5 0,3-2 0,-4-12 0,7-1 0,-8-24-904,14 8-1934,-2-17-2193,-2-10 0,2-17-387,-23 15 129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28.7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30EF94-5D0C-4D65-A72F-E9AF34350EDE}" emma:medium="tactile" emma:mode="ink">
          <msink:context xmlns:msink="http://schemas.microsoft.com/ink/2010/main" type="inkDrawing" rotatedBoundingBox="4784,12423 23173,12258 23175,12440 4786,12605" semanticType="callout" shapeName="Other">
            <msink:destinationLink direction="with" ref="{D03FFDDC-694A-4B7D-A90D-0AF3F3F83444}"/>
            <msink:destinationLink direction="with" ref="{0015648F-4AF2-4295-BFB9-6B48D9074235}"/>
            <msink:destinationLink direction="with" ref="{A327B57E-9DCE-459E-8E10-C1BDEF9551E8}"/>
            <msink:destinationLink direction="with" ref="{579FA51A-BA6C-4907-A708-A5A85B4FC7A1}"/>
            <msink:destinationLink direction="with" ref="{73269316-9A11-4E03-AAFC-8939C5FE4067}"/>
            <msink:destinationLink direction="with" ref="{DF1DBB38-8E42-4D6C-8A67-89A36CEA0022}"/>
            <msink:destinationLink direction="with" ref="{B4D9891C-E7C1-47FE-B330-292F0F7EE809}"/>
          </msink:context>
        </emma:interpretation>
      </emma:emma>
    </inkml:annotationXML>
    <inkml:trace contextRef="#ctx0" brushRef="#br0">0 182 5031,'0'0'3870,"0"0"-129,0 0-645,0 0-1032,9 0-516,-9 0-258,27 2-129,-11-2-129,20 10-129,-4-8 129,19 11-516,-3-12 258,25 10-258,4-11 0,26 5-129,11-5 0,33 0 0,17 0-129,23-5 129,17-6-516,31 3 387,18-5-258,13-1 258,10 1-258,16-1 129,5 0-129,11 1 129,12-1-129,4 4 129,-2-1-129,5 2 129,13-2-129,-6 4 0,8-2 0,15 2 0,2 0 0,8 0 0,15 0 0,8 0 0,6 0 0,10-1 129,5 3-129,5-2 0,6 2 0,6-1 0,5 1 0,6 1-129,6 1 129,1 3 0,4 0-129,-3 0 129,-8 5 0,-7 6-129,-10 1 129,-11-1 0,-18 3-129,-7 1 129,-13-3 0,-20-1 0,-8-1 129,-14-3-258,-24 1 129,-20-7-129,-22 1-129,-34-2-129,-10 2-645,-44-2-2580,-16-2-774,-26-1-258,-27-6-129,-14 2-516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4.3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15648F-4AF2-4295-BFB9-6B48D9074235}" emma:medium="tactile" emma:mode="ink">
          <msink:context xmlns:msink="http://schemas.microsoft.com/ink/2010/main" type="inkDrawing" rotatedBoundingBox="8902,12641 8945,9233 8988,9234 8946,12642" semanticType="callout" shapeName="Other">
            <msink:sourceLink direction="with" ref="{B530EF94-5D0C-4D65-A72F-E9AF34350EDE}"/>
            <msink:sourceLink direction="with" ref="{A619A331-FAEF-43C9-9CAD-632908FDC6B4}"/>
          </msink:context>
        </emma:interpretation>
      </emma:emma>
    </inkml:annotationXML>
    <inkml:trace contextRef="#ctx0" brushRef="#br0">69 0 6063,'-20'141'4257,"13"-76"0,7 14 0,0-5-1935,0-4-645,5 12-129,-3-11-645,7 7-387,-7-10-129,1 5-129,-1-6-129,-2 3-258,0 1-387,-2-7-516,2 14-645,-7-12-645,5 10-903,2 1-645,-3-2-258,3 3 0,0-5 1032,0 1 1419,-2-8 904,2 2 1030,0-1 1420,-7-15 1032,7 10 516,-2-14-258,2 7 0,0-1-645,0-3-129,0 10-258,0-10-258,6 15 0,-6-9-387,3 13 0,-3-8-387,0 13 129,0-10-258,0 12-129,-7-4 0,3 5-258,-4-1 129,2-3-516,-3-3 129,4-5-387,1-4-129,-3-17-903,7-4-3225,2-13-258,2-12-258,-4-16 0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7.8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D206D9-53C4-424D-A086-9D5A5F44C821}" emma:medium="tactile" emma:mode="ink">
          <msink:context xmlns:msink="http://schemas.microsoft.com/ink/2010/main" type="inkDrawing" rotatedBoundingBox="13742,6595 13811,7095 13790,7098 13722,6598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-1 0 129,'0'0'2322,"0"0"645,0 0 516,0 13-645,0 3-258,0-16 0,0 35-258,0-35-387,0 41 129,0-23-387,3 10-516,-3-3-387,7 5-387,0 6-516,-7-2-1290,13 7-2193,-2 5-516,-6-3-258,7 6-258,-3-4-258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7.1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F8FFD1-7EC1-4040-9C00-4FB76FB4FC88}" emma:medium="tactile" emma:mode="ink">
          <msink:context xmlns:msink="http://schemas.microsoft.com/ink/2010/main" type="inkDrawing" rotatedBoundingBox="12650,12588 12757,7477 12971,7481 12864,12592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138 0 6321,'-25'169'4515,"25"-90"-516,-2-12 258,0-4-1806,8 17-516,-6-9-129,12 14-903,-12 4 0,4 12-387,-4 8-129,0 7-258,0 1-258,0 2 0,0 0-129,5-1 0,11-3 0,-2-6-129,8 3 129,-5-9-129,5 6 129,-6-8 0,-2 4 0,-7-4 129,-3 1 129,-4-3 0,0-1 0,0 0 0,-7 0 0,-1 3 0,0 4 0,0 4 258,0 1-258,-1 2 129,-7-3 258,3 1-258,-6-3 258,-1 3-129,-5-11 129,7 10-129,-8-4 258,11 7-129,-6-3-258,10 3 387,-5-7-258,13-2 129,-2-13-129,5-6-258,0-16 258,0-11-516,0-9 258,0-16-645,14 3-1032,-11-17-2709,-3-18 0,0 0-258,25-4-258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8.3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27B57E-9DCE-459E-8E10-C1BDEF9551E8}" emma:medium="tactile" emma:mode="ink">
          <msink:context xmlns:msink="http://schemas.microsoft.com/ink/2010/main" type="inkDrawing" rotatedBoundingBox="13865,12540 13896,7663 14022,7663 13991,12541" semanticType="callout" shapeName="Other">
            <msink:sourceLink direction="with" ref="{2D738FDB-BA27-4D6C-BB0F-1213958198A6}"/>
            <msink:sourceLink direction="with" ref="{B530EF94-5D0C-4D65-A72F-E9AF34350EDE}"/>
          </msink:context>
        </emma:interpretation>
      </emma:emma>
    </inkml:annotationXML>
    <inkml:trace contextRef="#ctx0" brushRef="#br0">9 0 4644,'5'88'4128,"2"-42"-387,-7-11 129,14 8-1161,-3 7-1161,-8-2-516,8 9-516,-6 2-129,3 3-387,-1 9-129,-4 2 0,3 12-129,-5 2 129,5 6-129,-6 1 0,3 0 0,-3 3 258,0-3 0,0 0 0,0-7 0,0 0 0,2 1 0,2-3 0,-3 4 129,1 2 129,0-2 0,2 5 387,-4-7 129,0 13 258,-6-11 129,6 14-129,-16-11-129,13 15 0,-15-2-129,11 11-129,-8-3-258,7 7 0,-3-5-258,9 4 0,-1-3 258,3 3-258,0-9-129,5 8 0,-2 5 0,1 3 0,-4 2 0,0-2 129,0-3-387,-5-13 129,-1-5 129,1-23-645,7-9-1032,8-29-2967,6-22 129,9-15-387,6-14-129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8:09.0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AA1D077-845A-4B00-B62F-37F471C89961}" emma:medium="tactile" emma:mode="ink">
          <msink:context xmlns:msink="http://schemas.microsoft.com/ink/2010/main" type="writingRegion" rotatedBoundingBox="981,706 23045,350 23147,6641 1083,6997"/>
        </emma:interpretation>
      </emma:emma>
    </inkml:annotationXML>
    <inkml:traceGroup>
      <inkml:annotationXML>
        <emma:emma xmlns:emma="http://www.w3.org/2003/04/emma" version="1.0">
          <emma:interpretation id="{7256AAC5-DDCE-4CAC-B8D1-62B51FE469EC}" emma:medium="tactile" emma:mode="ink">
            <msink:context xmlns:msink="http://schemas.microsoft.com/ink/2010/main" type="paragraph" rotatedBoundingBox="1404,887 11418,422 11502,2247 1489,2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915A76-FE4B-4839-9DDA-78EDC808CA6F}" emma:medium="tactile" emma:mode="ink">
              <msink:context xmlns:msink="http://schemas.microsoft.com/ink/2010/main" type="line" rotatedBoundingBox="1404,887 11418,422 11502,2247 1489,2712"/>
            </emma:interpretation>
          </emma:emma>
        </inkml:annotationXML>
        <inkml:traceGroup>
          <inkml:annotationXML>
            <emma:emma xmlns:emma="http://www.w3.org/2003/04/emma" version="1.0">
              <emma:interpretation id="{5A75AE8E-42F5-494D-9158-D4F9E2F4736B}" emma:medium="tactile" emma:mode="ink">
                <msink:context xmlns:msink="http://schemas.microsoft.com/ink/2010/main" type="inkWord" rotatedBoundingBox="1404,887 11418,422 11502,2247 1489,2712"/>
              </emma:interpretation>
              <emma:one-of disjunction-type="recognition" id="oneOf0">
                <emma:interpretation id="interp0" emma:lang="en-US" emma:confidence="0">
                  <emma:literal>Comparator</emma:literal>
                </emma:interpretation>
                <emma:interpretation id="interp1" emma:lang="en-US" emma:confidence="0">
                  <emma:literal>Comparator _</emma:literal>
                </emma:interpretation>
                <emma:interpretation id="interp2" emma:lang="en-US" emma:confidence="0">
                  <emma:literal>Comparator -</emma:literal>
                </emma:interpretation>
                <emma:interpretation id="interp3" emma:lang="en-US" emma:confidence="0">
                  <emma:literal>comparator.</emma:literal>
                </emma:interpretation>
                <emma:interpretation id="interp4" emma:lang="en-US" emma:confidence="0">
                  <emma:literal>Comparator ~</emma:literal>
                </emma:interpretation>
              </emma:one-of>
            </emma:emma>
          </inkml:annotationXML>
          <inkml:trace contextRef="#ctx0" brushRef="#br0">3958 864 7224,'-57'-43'4515,"31"33"-129,-10-1-387,6 7-1806,3 13-1290,-5 6-387,6 11-129,1-1-258,5 7-129,6 0 0,7 0 0,3-3 0,4-3-129,6-3 129,8-3-129,2-2 129,3-6 0,3-6 258,1-1 258,-2-5-129,6-4 129,-9-13 129,8 2 0,-8-11 0,7 3-129,-7-8 0,3 6-258,-5-3 129,4 5-258,-4 5 0,3 4 0,-1 7 0,2 7 0,-3 5-129,7 13 129,-3 3-129,2 4 129,-2 2 0,2-1 0,1-2-129,-3-3 0,-2-7 129,-1-3 0,0-9 0,2-2 0,-3-6 0,3-8 129,-4-13-129,-2-6 0,-3-8 0,-2-2-129,-6-5 0,-3-2-129,-3 6 0,-8-3 0,-1 12 0,-3 6-129,5 8 0,-1 1-129,11 20 0,-14-16 0,14 16 129,0 0-129,0 0 0,0 0 129,14 13 129,-14-13 129,29 9 129,-8-2 0,4-7 129,9 2 129,-2-2-129,5 0 129,-7 0-129,8 0 129,-6 1-258,1 10 0,-4 3 129,-4 9-258,-2 6 0,-4 5 0,5 5 0,-7 2 0,3 3-258,-2-3 0,5 5-387,-4-12 0,17 4-387,-6-22-387,22 10-516,-11-26-645,25 4 387,-15-20-129,20 3 516,-19-26 516,5 0 903,-13-5 903,-17-13 903,0 12 516,-27-12 387,1 22-129,-18-17 0,4 33-516,-21-12-516,9 24-387,-8 0-129,6 7-258,-2 5-129,6 13 0,2 4-258,5 2 129,2 5-129,5-1 0,5 3 0,4 1 0,0 1-129,7-1 129,6 1 0,1-7-129,6-1 0,-3-5 129,5-6 0,1-7 129,0-7 129,2-4 0,0-19 0,2 0 0,-4-7 0,2 1 0,-2-1 0,0 7-258,-2 7 129,-1 9-258,-2 7 129,-1 14 0,-1 15-258,-3 3 129,5 7-258,-4-5 0,7 8-258,-5-17-258,16 9-774,-9-25-3225,16-9 258,4-20-387,3-17-129</inkml:trace>
          <inkml:trace contextRef="#ctx0" brushRef="#br0" timeOffset="668.0383">5888 521 9804,'-39'-41'4644,"39"41"0,9-13-387,14 3-2580,36 10-645,-4 0-129,23 0-258,-3 0 0,16 0-387,-6-2 0,-1 0-129,-13-1-129,-12 3 129,-17-2 129,-8 2-258,-18 0 129,-16 0 0,-2 18 0,-12-2-129,-4 1 0,2 3 0,0 5-129,4 3 129,5 4-129,5 2 129,2 2-129,5-1 129,8 3-129,1-3 258,2-6-129,0-6 129,2-13 0,3-10 0,-1-8 129,-1-21-129,-5-12-129,1-9-258,-1-1-258,-9-19-1290,9 15-2838,-5 4 0,6 6-258,1 13-258</inkml:trace>
          <inkml:trace contextRef="#ctx0" brushRef="#br0" timeOffset="284.0161">6178-132 14448,'-12'-105'5031,"6"75"-258,6 30 0,0 0-3741,-5 42-258,5 5-258,0 18-129,2 8 0,5 16-129,2 6 130,2 2-388,-1 3 0,1-6-130,3-1 1,-5-13-129,4-4-129,-8-20-258,6 0-258,-11-29-387,1 9-1806,-1-36-1935,-19 0 129,-4-15-258,-6-17-387</inkml:trace>
          <inkml:trace contextRef="#ctx0" brushRef="#br0" timeOffset="1164.0666">7018 757 16383,'78'18'4902,"-41"-18"129,1 18-903,-15-20-3354,11-3-258,-8-8-129,-1-4-129,-5-7 0,-4-4-128,-7-9-130,-4-4 0,-5-2-130,-7-3-128,-7 3-129,-15-1-129,3 8-129,-6-1 0,5 17-258,-5-3 129,16 14-258,-9 0 258,25 9 0,-18 0 258,18 0 129,0 9 129,0-9 387,20 16 258,-20-16 258,37 9 129,-14-9 0,18 0 129,-9-9 0,16 7-129,-9-8 0,9 6-129,-8-3-258,0 5 129,-8 2-128,-1 0-388,-8 7 0,0 8 0,-5 6 0,-2 9 0,-2 7 0,-3 8 0,-1 12 0,-8 0-259,12 17-4643,-14 1-387,-7 7 0,-11-5-645</inkml:trace>
          <inkml:trace contextRef="#ctx0" brushRef="#br0" timeOffset="-2968.1697">648 85 6708,'-20'-45'4902,"-1"26"-129,-4 6-387,-9 12-1290,-12-8-1548,9 18-774,-13 7-129,4 17-129,-8 5-258,5 12 0,-5 5 129,6 7-387,6 9 258,2 2-129,8 9 0,6 0 0,11 5 0,8-2-129,7-3-129,9-2 129,13-7-129,10-7 129,5-11-129,7-9 129,4-8-129,6-8 0,5-7-129,-3-11-129,8 1-129,-5-13-129,11 0-258,-8-9-387,14 0 129,-12-19-258,16 6 129,-16-20 258,11 6 0,-18-19 516,0 0 516,-16-6 387,-14-5 516,-8 10 129,-19-12 129,0 24 129,-30-10 258,9 29-258,-19 0-387,12 22-258,-11 3-129,9 21-129,-4 13-258,9 12 0,4 9-258,3 9 129,7 6-129,7-3 129,4 1-129,4-8 129,10-8-129,6-6 129,1-8-129,4-10 258,0-10 0,2-4 0,-2-12 258,7-2-129,-4-7 129,8-11 129,-8-14 0,6-5-129,-9-11 0,3-9 0,-12-7-129,-5-4 0,-11-1 0,-2 3-258,-17 7 0,-13 4-387,-2 23-387,-20 2-2580,6 23-1806,-3 7 129,5 19-516,5 10-516</inkml:trace>
          <inkml:trace contextRef="#ctx0" brushRef="#br0" timeOffset="-1872.107">1674 679 4515,'0'0'4257,"18"21"-129,-14 1 129,10 8-1806,2 18-1161,-9-5-129,9 12-129,-9-4-387,6 8-258,-6-13-129,0 1 0,-4-12-129,1-5-129,-4-8 0,0-22 0,2 18-129,-2-18-258,3-18 258,3-9 129,3-8 129,1-8 0,1-9 258,7-5 0,-4-7 129,7 11 0,-5-4 0,4 14-129,-8 4 0,4 14-129,0 9-129,0 14 0,0 6-129,-1 14 0,2 9 0,-1 3 129,4 7-129,-6 0-129,0 4-129,-5-7 0,0-2 0,-3-7 0,-1-5-129,-5-20 129,0 0 0,0 0 258,23-16 129,-9-9 129,2-14 129,7-4-129,2-9 258,7 6-129,-3-5 129,1 11-129,-3 1 0,1 14-129,-5 11-129,2 14 129,-5 5-129,-1 20-129,-3 13 129,4 8-129,-6 7 0,-1 6 0,-1 0-129,-5-1 0,2 1-129,-5-13 0,3-1-387,-7-15-129,7 6-645,-7-36-903,0 0-1806,28 10-774,-10-20 129,10-13-387</inkml:trace>
          <inkml:trace contextRef="#ctx0" brushRef="#br0" timeOffset="-1599.0912">2879 716 8901,'33'-97'4902,"-24"61"0,-3 13-516,-6 23-1935,0 0-774,5 11-774,-5 15-258,0 22-258,0 7-129,0 17 0,0 8 0,2 9-129,1 3 0,3 2-129,-5-3 129,5-4 0,1-7-129,-2-5-129,4-7 0,-2-12 0,4-6-129,-6-16-387,9-2-387,-14-32-903,20 7-2580,-20-7 0,12-26-516,-10-3-129</inkml:trace>
          <inkml:trace contextRef="#ctx0" brushRef="#br0" timeOffset="-1280.073">2912 699 6063,'96'-66'4644,"-44"46"-258,7 17 0,-9 6-2064,-8 1-645,8 21-387,-18-2-387,2 14-258,-13-3-129,-1 3 0,-8-5-129,1 4 0,-12-13 0,3 4 129,-4-27-129,-23 28 0,-11-22-129,-7 1-129,-12-4-129,-15-3-387,-5 2-387,-14-11-645,18 9-2322,-6-9-1032,11 2-258,12 2-129,13 1-387</inkml:trace>
          <inkml:trace contextRef="#ctx0" brushRef="#br0" timeOffset="3175.1817">8649 583 2838,'11'-20'3354,"-11"20"258,21 4 0,-21-4-2064,16 4-129,4 1-129,-4-5 258,17 7-258,1-7-129,20 2-129,6-2-129,20 0-129,5 0 0,15 0-258,3-2-129,8-2-129,-3-1 0,-1 0-129,-11-2 0,-9 0-258,-11 5-129,-22-7-1161,-1 5-2838,-19 4 129,-18 2-516,-16-2-129</inkml:trace>
        </inkml:traceGroup>
      </inkml:traceGroup>
    </inkml:traceGroup>
    <inkml:traceGroup>
      <inkml:annotationXML>
        <emma:emma xmlns:emma="http://www.w3.org/2003/04/emma" version="1.0">
          <emma:interpretation id="{037973E3-9DAD-465C-8603-BFFA2010D23D}" emma:medium="tactile" emma:mode="ink">
            <msink:context xmlns:msink="http://schemas.microsoft.com/ink/2010/main" type="paragraph" rotatedBoundingBox="1024,3355 19951,3049 19971,4302 1044,4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74274-4B6E-4A5C-B222-427601B35235}" emma:medium="tactile" emma:mode="ink">
              <msink:context xmlns:msink="http://schemas.microsoft.com/ink/2010/main" type="inkBullet" rotatedBoundingBox="1036,4138 1798,4125 1800,4220 1038,4232"/>
            </emma:interpretation>
            <emma:one-of disjunction-type="recognition" id="oneOf1">
              <emma:interpretation id="interp5" emma:lang="en-US" emma:confidence="0">
                <emma:literal>_</emma:literal>
              </emma:interpretation>
              <emma:interpretation id="interp6" emma:lang="en-US" emma:confidence="0">
                <emma:literal>-</emma:literal>
              </emma:interpretation>
              <emma:interpretation id="interp7" emma:lang="en-US" emma:confidence="0">
                <emma:literal>•</emma:literal>
              </emma:interpretation>
              <emma:interpretation id="interp8" emma:lang="en-US" emma:confidence="0">
                <emma:literal>~</emma:literal>
              </emma:interpretation>
              <emma:interpretation id="interp9" emma:lang="en-US" emma:confidence="0">
                <emma:literal>.</emma:literal>
              </emma:interpretation>
            </emma:one-of>
          </emma:emma>
        </inkml:annotationXML>
        <inkml:trace contextRef="#ctx0" brushRef="#br1" timeOffset="30903.7676">-384 3287 5031,'0'0'4515,"-19"-16"0,19 16-129,0 0-903,0 0-1290,0 0-387,0 0-516,9 0-258,-9 0-258,37 5-129,-14-3 0,15 10-129,-1-8-129,13 7 129,-2-8-129,7 8-129,2-6 0,0 0-128,0 1-130,-2-3 0,-4 1 0,-3-2 0,-7 1 0,-5-3 0,-9 0 0,-8 0 0,-1 6-259,-18-6-1676,0 0-2838,0 0-258,0 0 0,0 0-516</inkml:trace>
      </inkml:traceGroup>
      <inkml:traceGroup>
        <inkml:annotationXML>
          <emma:emma xmlns:emma="http://www.w3.org/2003/04/emma" version="1.0">
            <emma:interpretation id="{6B30001A-26C9-4D0C-8955-C461E3C64327}" emma:medium="tactile" emma:mode="ink">
              <msink:context xmlns:msink="http://schemas.microsoft.com/ink/2010/main" type="line" rotatedBoundingBox="2710,3327 19951,3049 19971,4302 2730,4580"/>
            </emma:interpretation>
          </emma:emma>
        </inkml:annotationXML>
        <inkml:traceGroup>
          <inkml:annotationXML>
            <emma:emma xmlns:emma="http://www.w3.org/2003/04/emma" version="1.0">
              <emma:interpretation id="{E71DD570-D87B-4A9D-9284-B0F926369C03}" emma:medium="tactile" emma:mode="ink">
                <msink:context xmlns:msink="http://schemas.microsoft.com/ink/2010/main" type="inkWord" rotatedBoundingBox="2713,3515 4133,3492 4151,4558 2730,4580"/>
              </emma:interpretation>
              <emma:one-of disjunction-type="recognition" id="oneOf2">
                <emma:interpretation id="interp10" emma:lang="en-US" emma:confidence="1">
                  <emma:literal>An</emma:literal>
                </emma:interpretation>
                <emma:interpretation id="interp11" emma:lang="en-US" emma:confidence="0">
                  <emma:literal>Ah</emma:literal>
                </emma:interpretation>
                <emma:interpretation id="interp12" emma:lang="en-US" emma:confidence="0">
                  <emma:literal>Ann</emma:literal>
                </emma:interpretation>
                <emma:interpretation id="interp13" emma:lang="en-US" emma:confidence="0">
                  <emma:literal>AM</emma:literal>
                </emma:interpretation>
                <emma:interpretation id="interp14" emma:lang="en-US" emma:confidence="0">
                  <emma:literal>AN</emma:literal>
                </emma:interpretation>
              </emma:one-of>
            </emma:emma>
          </inkml:annotationXML>
          <inkml:trace contextRef="#ctx0" brushRef="#br1" timeOffset="32031.8322">1472 2773 11739,'16'-18'4902,"-16"18"-645,0 0 387,0 0-3225,0 0-387,3 9-258,-3-9-258,-10 43-258,-1-8-129,-2 10 0,-3 11 0,0 7 0,-1 3-129,-3 3 129,2-1-258,0-4 258,1-9-129,1-5 0,7-11 0,-2-9 0,4-7 0,2-7 0,5-16 0,0 0 0,0 0 0,0 0 0,0-20 0,1-8 0,7-13 0,4-14-129,2-9 129,8-9 0,1-4 0,5-3-129,1 4 129,1 3-129,-2 9 258,1 9-129,-8 10 129,-1 13 0,-8 7 0,-1 9 129,-11 16-129,9-19 129,-9 19-129,0 0 0,0 0 129,0 0-258,0 0 129,12 9 0,-12-9 129,14 34-129,-5-11 129,2 9-129,0 5 130,-1 6-259,1 5 0,0 7 0,-2 5 0,-1 4 0,0 6 0,2-3 0,-1 1 0,2-4 0,-1-2 0,1-10 0,2-6 0,-3-7 0,3-7 0,-3-5 0,-3-6 0,-7-21 0,15 27 0,-15-27-388,0 0-773,0 0-1935,-9 0-1677,9 0-387,-27-34 0,9 11 0</inkml:trace>
          <inkml:trace contextRef="#ctx0" brushRef="#br1" timeOffset="32257.8451">1532 3265 11739,'4'-17'4644,"13"17"-258,1 0 0,-2-2-2967,18 4-516,-4-2-258,13 3-387,-2-1-387,2-2-258,5 0-774,-11-5-1419,4-10-1806,3 5-258,-5-10-129,1 6-258</inkml:trace>
          <inkml:trace contextRef="#ctx0" brushRef="#br1" timeOffset="32699.8704">2185 3089 9933,'-7'43'4902,"7"-16"-258,0 1-258,0-8-2451,10 24-258,-10-15-387,15 15-516,-14-10-258,10 7 0,-9-9-258,0 0 0,-2-5-129,0-6 0,0-5 0,0-16-129,0 0 129,0 0-129,0 0 129,0-18-129,9-5 0,5-7 0,2-6 129,2-1-129,1-4 129,1 5 0,-1 3 0,-1 6 0,-4 2 129,-14 25-128,25-21-130,-25 21 0,27 14 0,-13 7 0,4 9 0,2 4 0,1 9 0,0 1 0,1 3 0,-1-3 0,2 2-388,-7-10-515,12 8-2064,-8-10-2064,1-7 0,1-9-387,4-9 129</inkml:trace>
        </inkml:traceGroup>
        <inkml:traceGroup>
          <inkml:annotationXML>
            <emma:emma xmlns:emma="http://www.w3.org/2003/04/emma" version="1.0">
              <emma:interpretation id="{2E6490D2-EA35-44D5-B361-215C1BBFD7CE}" emma:medium="tactile" emma:mode="ink">
                <msink:context xmlns:msink="http://schemas.microsoft.com/ink/2010/main" type="inkWord" rotatedBoundingBox="4834,3293 10038,3209 10057,4373 4853,4457"/>
              </emma:interpretation>
              <emma:one-of disjunction-type="recognition" id="oneOf3">
                <emma:interpretation id="interp15" emma:lang="en-US" emma:confidence="1">
                  <emma:literal>inverter</emma:literal>
                </emma:interpretation>
                <emma:interpretation id="interp16" emma:lang="en-US" emma:confidence="0">
                  <emma:literal>inventor</emma:literal>
                </emma:interpretation>
                <emma:interpretation id="interp17" emma:lang="en-US" emma:confidence="0">
                  <emma:literal>inverted</emma:literal>
                </emma:interpretation>
                <emma:interpretation id="interp18" emma:lang="en-US" emma:confidence="0">
                  <emma:literal>inverto</emma:literal>
                </emma:interpretation>
                <emma:interpretation id="interp19" emma:lang="en-US" emma:confidence="0">
                  <emma:literal>investor</emma:literal>
                </emma:interpretation>
              </emma:one-of>
            </emma:emma>
          </inkml:annotationXML>
          <inkml:trace contextRef="#ctx0" brushRef="#br1" timeOffset="33419.9116">3407 3009 9546,'-4'-82'4773,"4"56"-387,0 26-258,2-18-1935,-2 18-1290,0 0-1032,27 0-1548,-6 12-2451,-5-1-258,13 10-129,-8-5-516</inkml:trace>
          <inkml:trace contextRef="#ctx0" brushRef="#br1" timeOffset="33256.9022">3434 3137 12642,'0'0'4902,"0"0"-258,16 27 0,-18-9-3225,5 17-645,-1-1-258,11 11 0,-6-4-258,3 3-258,-1-3 0,-3-9-387,4 2-258,-10-18-645,13 3-2322,-13-19-1161,0 0 0,-9 0-387,-5-10 129</inkml:trace>
          <inkml:trace contextRef="#ctx0" brushRef="#br1" timeOffset="33883.9381">3750 3116 11868,'29'18'4902,"-29"-18"-387,28 32 0,-8 2-3225,-11-15-258,8 17-258,-8-8-258,4 6-258,-6-2 0,2-2-129,-2-1-129,-4-4 129,1-4-129,0-5-129,-4-16 129,3 21 0,-3-21 0,0 0-129,0 0 258,14-12-129,-7-8 129,2-3-129,0-7 258,4-2-258,-3-4 129,5 4 129,-3-1-129,2 6-129,-3 4 258,5 9-129,-16 14 0,30-2 0,-14 7 0,2 15 0,0 6 0,3 5 0,2 1 0,-3 3-129,1-1 0,-3-2-258,3 0-129,-6-11-645,13 13-774,-19-16-2967,9-4 0,1-7-387,3-7 0</inkml:trace>
          <inkml:trace contextRef="#ctx0" brushRef="#br1" timeOffset="34191.9557">4620 3182 12513,'0'0'4773,"-16"3"-258,16 15 258,0-18-3612,5 50-258,2-23-129,15 10-129,-8-5-129,6 4-129,-3-8-129,1 1-129,-2-8 0,0-3 129,-16-18-129,27 16 129,-27-16 0,30-13 0,-16-12-128,2-12-130,-1-7 0,1-12 0,1-2 0,-6-5-388,7 14-515,-18-12-1161,18 15-2967,-9 16 129,-1 12-258,-8 18-258</inkml:trace>
          <inkml:trace contextRef="#ctx0" brushRef="#br1" timeOffset="34968.0001">5047 3173 11610,'28'21'5031,"-8"-12"-387,0-2 129,12 9-2580,-15-16-774,21 6-516,-12-6-258,10-7-258,-4-11 0,4-2-258,-4-8 129,-2-3-129,-5-4 0,-6-1 1,-6 4-130,-10 4 0,-3 5 0,-12 5-130,-8 7 1,-6 6-129,-3 5 129,-3 11-129,2 12 129,0 3 0,5 12-129,5 4 129,4 6 129,5 4-129,8 0 129,3 1 129,5-7-129,13-1 258,5-10-129,7-3 0,4-5 129,7-9-129,2-6 129,7-6-129,1-6 130,8-6-259,0-10 0,1-9 0,-3-7 0,-2-5 0,-7-8 0,-7-1 0,-12-2 0,-13 0 0,-8 4 0,-8 3 0,-7 7-259,-14 4 1,1 8-129,-8 5 0,5 8 0,0-2 0,7 9 0,-2-1 0,18 3 129,-16 0 0,16 0 0,0 0 129,0 0 0,12 10 129,-12-10 0,29 6 129,-11-6 129,7 0 129,-4-6-129,6 3 129,-6-6 0,7 5 0,-5-3 0,4 7-129,-2 0 0,0 2-129,-2 7 0,2 9-129,-4 5 129,-1 7-129,-1 7 0,-1 4 0,-2 7-258,-2 0 0,6 6-129,-7-10-516,8 11-774,-12-14-3096,5-9 129,0-9-387,2-12-129</inkml:trace>
          <inkml:trace contextRef="#ctx0" brushRef="#br1" timeOffset="35474.0289">6555 2947 14190,'-5'-16'4902,"23"5"-387,12 11 129,23 6-3741,-5-1-516,18 2-129,7 7-903,-3-14-1548,11 0-2322,5 0 0,-6 0-516,-5-3 0</inkml:trace>
          <inkml:trace contextRef="#ctx0" brushRef="#br1" timeOffset="35292.0186">6769 2469 12384,'7'-73'4902,"-4"49"-129,-3 24 129,0 0-2322,0 0-1677,9 20-129,-9 7-258,9 12-129,-5 7 259,3 13-646,-3 5 0,4 11 0,0 5 0,0 5 0,1 4 0,2-4 0,0-1 0,-2-9 0,3-6 0,-7-16 0,4-6 0,-9-30-1549,0-17-3353,0 0-258,-16 4 129,-2-16-258</inkml:trace>
          <inkml:trace contextRef="#ctx0" brushRef="#br1" timeOffset="36288.0755">7345 3047 12642,'57'41'5031,"-30"-27"-387,1-2 129,-6-12-2709,15 14-903,-9-12-387,10 0-258,-6-2-129,3-9 0,-3-9-129,-1-3-128,-5-4-130,-4 2 0,-8-7 0,-9 5 0,-5 2 0,-9 0-130,-12 8 1,-9 3-129,-8 8 129,-3 3-129,-1 2 0,-3 14 129,4 6-129,6 9 258,5 9-129,8 4 129,8 3 0,10 4 129,4 0 129,16 3 0,11-5 129,14 0-129,3-9 0,15 1-128,5-8-130,11-6 0,1-8 0,6-7 0,-4-8 0,-1-3 0,-1-10 0,-6-12 0,-8-8 0,-7-6 0,-10-8 0,-10-6 0,-6-5 0,-10-4 0,-8 2 0,-11 2 0,-2 4 0,-17 4 0,-1 12 0,-7 5-259,2 12-128,-5 4-129,4 12 129,1 0 0,7 2 129,2 5 0,16-5 0,-16 23 0,16-23 258,0 24 0,0-24 129,16 17 0,-16-17 258,39 9 0,-18-9 0,8 0 129,-3 0-129,7 0 129,-7-3-386,4 3-130,-5 0 0,0 0 0,-3 0 0,-1 2 0,-3 6 0,-2 8 0,-4 9 0,-1 4 0,-2 6 0,-7 4 0,5 13 0,-9-2-4516,2 0-386,0-6-258,0-8-258</inkml:trace>
        </inkml:traceGroup>
        <inkml:traceGroup>
          <inkml:annotationXML>
            <emma:emma xmlns:emma="http://www.w3.org/2003/04/emma" version="1.0">
              <emma:interpretation id="{4D018499-266A-448E-8CFC-26C845D3F49F}" emma:medium="tactile" emma:mode="ink">
                <msink:context xmlns:msink="http://schemas.microsoft.com/ink/2010/main" type="inkWord" rotatedBoundingBox="10979,3278 15426,3206 15445,4331 10998,4403"/>
              </emma:interpretation>
              <emma:one-of disjunction-type="recognition" id="oneOf4">
                <emma:interpretation id="interp20" emma:lang="en-US" emma:confidence="1">
                  <emma:literal>circuit</emma:literal>
                </emma:interpretation>
                <emma:interpretation id="interp21" emma:lang="en-US" emma:confidence="0">
                  <emma:literal>Circuit</emma:literal>
                </emma:interpretation>
                <emma:interpretation id="interp22" emma:lang="en-US" emma:confidence="0">
                  <emma:literal>circuits</emma:literal>
                </emma:interpretation>
                <emma:interpretation id="interp23" emma:lang="en-US" emma:confidence="0">
                  <emma:literal>(incant</emma:literal>
                </emma:interpretation>
                <emma:interpretation id="interp24" emma:lang="en-US" emma:confidence="0">
                  <emma:literal>Circuits</emma:literal>
                </emma:interpretation>
              </emma:one-of>
            </emma:emma>
          </inkml:annotationXML>
          <inkml:trace contextRef="#ctx0" brushRef="#br1" timeOffset="36876.1092">9876 2935 13803,'27'-11'4644,"-7"-12"0,-20 23-258,-15-29-3225,15 29-387,-35-12-129,15 12-129,-10-2-258,2 2 0,-8 9 0,2 9-129,-1 5 0,1 9-129,0 5 129,6 6-129,6 3 0,8 4 0,9 2 0,5-3 129,7-2-129,16-3 129,4-8 0,8-8 0,4-5 0,2-5-258,5-5-129,-1-13-516,14 5-774,-15-7-2967,15-12-387,1-9-129,4-7 0</inkml:trace>
          <inkml:trace contextRef="#ctx0" brushRef="#br1" timeOffset="37220.1288">10293 2751 13029,'-16'-64'3612,"5"43"-645,11 21-1290,23 12-5160,-23-12-645,18 45-129,-9-17-258</inkml:trace>
          <inkml:trace contextRef="#ctx0" brushRef="#br1" timeOffset="37082.1208">10378 3029 13029,'7'-55'4773,"-7"55"-129,0 0 129,-23-11-2838,23 31-645,-7 3-387,7 16-387,-2 2-129,2 9 130,0 1-517,4-1 0,1 2 0,0-12-130,6 3-644,-11-23-774,9-1-3096,-9-19-258,0 0 0,5-10-258</inkml:trace>
          <inkml:trace contextRef="#ctx0" brushRef="#br1" timeOffset="37768.1602">10563 3322 13674,'62'50'5031,"-32"-34"-387,-1-3 129,-13-13-2967,19 10-516,-15-10-387,10-3-257,-8-13-646,3-7 0,-6-11 0,1-5 0,-4-9 0,-4-6 0,-5-1 0,-7 0 0,0 5 0,-9 2 0,-3 11-388,-13 3-386,7 18-129,-12-4-258,14 20-258,-14-5-129,30 5 0,-38 4 0,38-4 129,-21 17 516,21-17 387,-5 22 516,5-22 516,0 0 516,9 12 258,12-3 129,-21-9 129,39 4-129,-23-4-258,16 0-129,-7-4-129,9 4-258,-4-3 0,6 1-258,-4-2-257,0 4-130,-4-2 0,1 2 0,-5 2 0,0 12 0,-7 1 0,-1 6 0,-1 6 0,-3 5 0,2 7 0,-1 0 0,6 5-388,-6-11-515,19 11-516,-14-23-1419,21 4-2064,7-11 258,9-10-387,7-4-129</inkml:trace>
          <inkml:trace contextRef="#ctx0" brushRef="#br1" timeOffset="38056.1766">11824 3009 11868,'-28'-57'4773,"12"38"-129,-2-1-129,-11-1-2580,29 21-516,-37-7-516,17 7-387,-8 9-129,3 10-258,-5 4 0,3 9-129,1 8 0,6 4 0,4 6 0,5 1 0,9 3 129,2-1-129,13-1 0,8-4 129,6-7-129,3-6-129,6-1-129,-1-18-903,17-5-3225,-2-8-387,3-3 0,6-16-258</inkml:trace>
          <inkml:trace contextRef="#ctx0" brushRef="#br1" timeOffset="38716.2145">12160 3006 13674,'-32'9'4644,"20"8"-129,3 14 129,9 10-3612,-4-6-129,4 15-258,0-7-129,0 5-129,4-9-258,5 0 0,3-7-258,3-5 129,1-6-129,0-9 0,5-3 0,-2-9 129,3 0-129,-3-9 129,4-8 129,-1-5-129,-1-8 129,4-4-129,-2-3 129,2 1 0,-4 1 0,1 8 0,-3 0 0,1 10-129,-4 6 129,2 11 0,-18 0 0,30 16 0,-14 2 0,4 5 0,-3 0 0,5 4 0,1-2-129,0-4 129,-2-3 1,1-4-130,-1-7 0,0-5 0,1-2 0,-1-13 0,-1-6 0,-1-4 0,2-6 0,-1-5 0,-2 1 0,-2 2 0,-4 5 0,-1 4 0,-6 6 0,-5 16 0,0 0 0,16 0 0,-10 11 0,1 14 0,3 3 0,1 8 0,3 5 0,4-2 0,-2 4 0,0-8 0,0-3 0,-3-7 0,-1-3 0,-12-22-388,16 19-515,-16-28-1032,2-7-2709,-2-7-387,0-9 129,-2-7-387</inkml:trace>
          <inkml:trace contextRef="#ctx0" brushRef="#br1" timeOffset="39228.2436">13208 2429 14835,'28'-39'5160,"-28"39"-387,27-25 0,-27 25-3612,21-14-516,-21 14 0,29 0-258,-29 0 1,34 34-388,-20-6 0,6 10 0,-4 4 0,0 10 0,-2 7 0,-2 5 0,-1 2 0,-2 5 0,0-2 0,-2 4 0,0-2 0,2-3 0,-2-8 0,-2-8 0,2-6 0,-3-10 0,0-8 0,-4-10 0,0-18 0,0 0 0,0 0 0,-8-13-130,1-13 1,-3-10 0,-1-5 129,0-3 0,-1 1 0,3 2 129,0 7 0,4 11 1,1 2-130,4 21 0,0 0 0,16-11 0,9 11 0,18 0 0,17-3 0,11-13-646,18 7-3998,2-7-387,0-4 0,-13-5-387</inkml:trace>
        </inkml:traceGroup>
        <inkml:traceGroup>
          <inkml:annotationXML>
            <emma:emma xmlns:emma="http://www.w3.org/2003/04/emma" version="1.0">
              <emma:interpretation id="{A7EF369B-06AB-4711-BAA4-7519AD35E165}" emma:medium="tactile" emma:mode="ink">
                <msink:context xmlns:msink="http://schemas.microsoft.com/ink/2010/main" type="inkWord" rotatedBoundingBox="16000,3462 16908,3447 16920,4227 16012,4241"/>
              </emma:interpretation>
              <emma:one-of disjunction-type="recognition" id="oneOf5">
                <emma:interpretation id="interp25" emma:lang="en-US" emma:confidence="1">
                  <emma:literal>is</emma:literal>
                </emma:interpretation>
                <emma:interpretation id="interp26" emma:lang="en-US" emma:confidence="0">
                  <emma:literal>'is</emma:literal>
                </emma:interpretation>
                <emma:interpretation id="interp27" emma:lang="en-US" emma:confidence="0">
                  <emma:literal>if</emma:literal>
                </emma:interpretation>
                <emma:interpretation id="interp28" emma:lang="en-US" emma:confidence="0">
                  <emma:literal>as</emma:literal>
                </emma:interpretation>
                <emma:interpretation id="interp29" emma:lang="en-US" emma:confidence="0">
                  <emma:literal>ig</emma:literal>
                </emma:interpretation>
              </emma:one-of>
            </emma:emma>
          </inkml:annotationXML>
          <inkml:trace contextRef="#ctx0" brushRef="#br1" timeOffset="40136.2955">14572 2666 10707,'-10'-53'3870,"8"35"-258,2 18-258,12 2-3225,6 12-2193,7 11-1548,-2-6-258,22 15-129,-4-11-129</inkml:trace>
          <inkml:trace contextRef="#ctx0" brushRef="#br1" timeOffset="39964.2858">14603 3040 13287,'21'-9'4644,"2"16"-258,-11 14 129,4 11-3483,-10-5-258,8 14 0,-7-4-645,0 0-258,2 8-903,-9-24-1161,-2 1-2322,1-6 129,1-16-516,0 0-129</inkml:trace>
          <inkml:trace contextRef="#ctx0" brushRef="#br1" timeOffset="40547.3192">15255 2846 9417,'16'0'4386,"-16"0"-258,-14 1 0,-11 8-1419,-5-3-2064,3 6 0,-5-1-258,7 3 0,-1-2-129,10 6 0,16-18-129,-15 29 129,15-29 0,20 32 0,3-18 0,13 7 129,-1-1-129,12 5 129,-5 0-129,6 3 0,-7-1-129,-2 3 129,-8-3-129,-5 1 129,-8-5-129,-7 2 129,-9-5-129,-2 1 129,-18-7-129,-5-1 129,-8-8-129,-6 1 0,-6-6 0,-3 0-129,-2-8 0,-2-4-258,4-1 0,0-4-387,14 11-516,-13-13-2709,20 8-903,8 0 0,17 11-258,-16-12-516</inkml:trace>
        </inkml:traceGroup>
        <inkml:traceGroup>
          <inkml:annotationXML>
            <emma:emma xmlns:emma="http://www.w3.org/2003/04/emma" version="1.0">
              <emma:interpretation id="{2F684623-E5F3-4F04-BC36-FD1342FFD3E6}" emma:medium="tactile" emma:mode="ink">
                <msink:context xmlns:msink="http://schemas.microsoft.com/ink/2010/main" type="inkWord" rotatedBoundingBox="17768,3194 19952,3159 19970,4237 17785,4272"/>
              </emma:interpretation>
              <emma:one-of disjunction-type="recognition" id="oneOf6">
                <emma:interpretation id="interp30" emma:lang="en-US" emma:confidence="1">
                  <emma:literal>the</emma:literal>
                </emma:interpretation>
                <emma:interpretation id="interp31" emma:lang="en-US" emma:confidence="0">
                  <emma:literal>tie</emma:literal>
                </emma:interpretation>
                <emma:interpretation id="interp32" emma:lang="en-US" emma:confidence="0">
                  <emma:literal>toe</emma:literal>
                </emma:interpretation>
                <emma:interpretation id="interp33" emma:lang="en-US" emma:confidence="0">
                  <emma:literal>they</emma:literal>
                </emma:interpretation>
                <emma:interpretation id="interp34" emma:lang="en-US" emma:confidence="0">
                  <emma:literal>thew</emma:literal>
                </emma:interpretation>
              </emma:one-of>
            </emma:emma>
          </inkml:annotationXML>
          <inkml:trace contextRef="#ctx0" brushRef="#br1" timeOffset="41525.3752">16337 2851 11997,'0'0'4644,"27"-12"-258,-1 12 129,1-4-3096,21 8-258,-5-4-129,14 10-516,-4-4-258,4-1 0,-4 0-129,-5-5-129,0 0-129,-10-2-387,3-1-387,-22-20-1290,10 1-2580,-12-2 387,-2-9-387,-5 0-129</inkml:trace>
          <inkml:trace contextRef="#ctx0" brushRef="#br1" timeOffset="41276.3609">16483 2372 11610,'30'-30'4515,"-30"30"129,20-18-129,-20 18-2580,0 0-645,21 8-387,-21-8-258,9 35-129,-6-8-129,8 10 0,-2 6-129,5 10 0,-1 4 129,-1 5-258,-3 6 129,2 0-128,-4 3-130,0 0 0,0-3 0,-3-4 0,-1-4 0,-1-10-259,0-6-257,-2-17-129,3 7-903,-12-22-3096,9-12-258,-23 0-258,7-14 0</inkml:trace>
          <inkml:trace contextRef="#ctx0" brushRef="#br1" timeOffset="41939.3988">16974 2472 10320,'-13'-66'4773,"10"41"-258,3 25 0,-4-30-1935,4 30-1161,4 13-387,6 11-258,-4 5-258,6 10 0,-3 4 0,5 8-258,-5 6 129,0 6-129,-2-1-129,-3 5 0,-3 1 1,-1 0-130,0-3 0,0-6-130,0-9 1,0-7 129,0-11-129,0-9 129,0-23-129,0 0 129,20 0 0,-4-11 129,0-14-129,4-2 129,1-5 0,4 0 1,-2 2-130,-2 4 0,-1 4 0,-1 6 0,-1 7 0,0 9 0,2 4 0,-1 15 0,3 10 0,-1 5-259,6 14-257,-4-11-774,19 16-2193,-8-12-1548,4-3 129,1-13-387,3-11-387</inkml:trace>
          <inkml:trace contextRef="#ctx0" brushRef="#br1" timeOffset="42308.4199">17771 3212 9417,'3'-34'4902,"-1"9"-129,-2 25-129,0 0-1677,18-10-1419,7 10-516,-6 0-258,15 0-129,0-11-129,8 2-129,1-5-129,2-6 0,-1-3-129,-3-3 0,-9-5 0,-7-1-129,-11 2 0,-12 3-129,-4 2 0,-21 6 0,-5 6 0,-8 6 0,-1 7 0,-3 9 129,3 13-129,3 10 0,6 7 129,8 9-129,10 3 129,8 8 0,2-4 0,21-1 129,15-6-129,15-8 0,21-4-258,2-25-1290,15 1-3096,9-12-258,0 0-129,-4-14-516</inkml:trace>
        </inkml:traceGroup>
      </inkml:traceGroup>
    </inkml:traceGroup>
    <inkml:traceGroup>
      <inkml:annotationXML>
        <emma:emma xmlns:emma="http://www.w3.org/2003/04/emma" version="1.0">
          <emma:interpretation id="{074FB3E8-9E3F-436F-BCB9-450C43667EE5}" emma:medium="tactile" emma:mode="ink">
            <msink:context xmlns:msink="http://schemas.microsoft.com/ink/2010/main" type="paragraph" rotatedBoundingBox="2940,5062 23127,4909 23141,6753 2954,69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F2771E3-53E2-44FC-BB8E-4C3DB7AF0D23}" emma:medium="tactile" emma:mode="ink">
              <msink:context xmlns:msink="http://schemas.microsoft.com/ink/2010/main" type="line" rotatedBoundingBox="2940,5062 23127,4909 23141,6753 2954,6906"/>
            </emma:interpretation>
          </emma:emma>
        </inkml:annotationXML>
        <inkml:traceGroup>
          <inkml:annotationXML>
            <emma:emma xmlns:emma="http://www.w3.org/2003/04/emma" version="1.0">
              <emma:interpretation id="{45BAB971-10E0-46DF-A4D3-DD8BA7A46958}" emma:medium="tactile" emma:mode="ink">
                <msink:context xmlns:msink="http://schemas.microsoft.com/ink/2010/main" type="inkWord" rotatedBoundingBox="2945,5046 8692,5039 8694,6641 2947,6648">
                  <msink:destinationLink direction="with" ref="{25474A57-D44F-4CA2-B6F9-771185CC7536}"/>
                </msink:context>
              </emma:interpretation>
              <emma:one-of disjunction-type="recognition" id="oneOf7">
                <emma:interpretation id="interp35" emma:lang="en-US" emma:confidence="1">
                  <emma:literal>simplest</emma:literal>
                </emma:interpretation>
                <emma:interpretation id="interp36" emma:lang="en-US" emma:confidence="0">
                  <emma:literal>simplist</emma:literal>
                </emma:interpretation>
                <emma:interpretation id="interp37" emma:lang="en-US" emma:confidence="0">
                  <emma:literal>Simplest</emma:literal>
                </emma:interpretation>
                <emma:interpretation id="interp38" emma:lang="en-US" emma:confidence="0">
                  <emma:literal>Simplist</emma:literal>
                </emma:interpretation>
                <emma:interpretation id="interp39" emma:lang="en-US" emma:confidence="0">
                  <emma:literal>simplicit</emma:literal>
                </emma:interpretation>
              </emma:one-of>
            </emma:emma>
          </inkml:annotationXML>
          <inkml:trace contextRef="#ctx0" brushRef="#br1" timeOffset="43891.5105">1715 4765 9546,'15'-18'4902,"-3"0"-387,-12 18 0,-2-21-2451,2 21-516,0 0-645,-18-2-258,2 2-387,-1 0 0,-5 6-258,-1 4 0,2-1 0,-2 2 0,7 1-129,0-1 129,16-11 0,-15 23 0,15-23 0,0 21 0,0-21 0,29 27 0,-8-14 129,4 1-129,4-2 129,4-1-129,3 1 129,3 3 0,-3-3 0,3 2-129,-5-1 258,-1 1-129,-4 2 0,-6 2 129,-7 0-129,-7 1 129,-9-1-129,0 2 129,-18-1-129,-3 1 0,-9-3 0,-2-1 0,-6-3-129,-1-2 129,-2-6-129,2-5 0,3 0 0,3-5 129,1-6-129,5-3-129,4-1 129,1-2-258,22 17 0,-30-31-258,30 31-387,-16-24-645,16 24-1032,9-9-2193,-9 9-129,25-13-129,-5 2-516</inkml:trace>
          <inkml:trace contextRef="#ctx0" brushRef="#br1" timeOffset="44116.5232">2041 4818 12513,'19'-10'4902,"1"11"-516,-20-1 516,11 29-3612,8 3-387,-12-5-129,9 8-387,-3 3-258,-3-5-516,10 14-1032,-20-14-2709,4-8-516,-1-5-258,-3-20-387</inkml:trace>
          <inkml:trace contextRef="#ctx0" brushRef="#br1" timeOffset="44280.5326">2051 4610 10449,'-1'-55'3870,"1"28"-774,14 27-1032,-3 11-4644,-11-11-1419,16 25-129,-16-25-258</inkml:trace>
          <inkml:trace contextRef="#ctx0" brushRef="#br1" timeOffset="45484.6015">2276 4836 14319,'49'18'4902,"-20"-2"-258,-1-4 0,10 19-3612,-21-12-258,12 10-258,-13-4-258,2 1-129,-8-3 0,-2-5-258,-3-2 129,-5-16 0,5 22 0,-5-22-129,0 0 129,0 0-129,0 0 129,14-18-129,-5-2 129,-2-1 0,4-4 0,3-4 0,-1 3 0,-1-1 129,2 4-129,1 2 129,-3 5-129,-12 16 129,27-13 0,-27 13-129,25 4 0,-25-4 129,25 21-129,-25-21 129,21 29-129,-21-29 0,16 24 0,-16-24 0,16 15 0,-16-15 0,0 0 0,18 9 0,-18-9 0,16 0 0,-16 0 0,16-15 0,-16 15 129,12-16-129,-12 16 129,9-19-129,-9 19 0,6-18 0,-6 18 129,0 0-258,8-20 129,-8 20 0,22-1 0,-6 1 0,5 9 0,4 5 129,3 0-129,4 4 0,2-2 0,4-4 0,-1-5 129,6-5-129,-2-2 0,-1-9 129,5-7 0,-2-7-129,-4-4 129,-4-1-129,-3-1 129,-8 3-129,-7 1 130,-4 7-130,-13 18 0,9-23 0,-9 23 0,0 0 0,-6 14 0,1 9 0,0 6 0,3 8 0,0 9 0,2 8 0,0 3 0,7 9 0,2 5 0,2 5 0,1 8 0,-5-1 0,0 1 0,-1-6 0,-3-5 0,-1-12 0,0-10 0,-2-17 0,0-9-646,0-25-128,0 0-516,-23-23-516,23 1-645,-16-27-1677,2-10-645,-1-10-258,1-11 0,-4-9 1677,11 5 1806,-4-3 1419,3-7 1290,8 12 2709,10 14 903,4 2-387,17 18 129,10 14-1548,-8-1-645,28 28-774,-17-2-387,15 12-387,-14 8-129,3 12 0,-11-3-258,-1 8 0,-13-5-129,-2 4 0,-9-6-129,-4 3 129,-8-7-129,-8-1-129,-16 0-129,-17-9-258,-9 8-258,-25-15-774,11 12-1677,-16-12-1806,0 0 0,9-7-258,12-7-387</inkml:trace>
          <inkml:trace contextRef="#ctx0" brushRef="#br1" timeOffset="45939.6274">4051 4206 14319,'18'-21'4902,"1"12"-129,-12 18-129,-5 11-3225,7 29-645,-9 3-129,7 21-129,-7 2-129,4 12 1,-4 2-388,0 2 0,0-1 0,0-3 0,0-3 0,-2-13-259,4 0-515,-1-26-129,19 3-645,-20-48-645,43 23-1032,-18-32-903,14-14 0,-9-18 903,20 4 1161,-22-13 1032,10-4 1290,-8 14 1290,-14-8 1161,2 17 1290,-9 5-258,-9 26-516,8-20-1032,8 29-516,-16-9-645,15 44-387,-6-12-258,5 8-129,-2 2-258,-3-1-516,9 9-774,-18-22-2322,2-4-1290,1-8 129,-3-16-387,0 0-516</inkml:trace>
          <inkml:trace contextRef="#ctx0" brushRef="#br1" timeOffset="46085.636">4449 4712 12255,'-17'-109'4515,"11"63"-258,8 16-129,12 8-3483,2 15-1677,6 9-3096,-22-2 129,24 34-774,-16-15 129</inkml:trace>
          <inkml:trace contextRef="#ctx0" brushRef="#br1" timeOffset="46911.6832">5027 5026 9159,'32'0'5031,"-12"0"-258,3 0 0,-2 2-1548,-3-11-1548,16 9-516,-13-16-387,8 6-258,-11-10-129,-1 2 0,-9-3-258,-7 0 0,-2 3-129,-19 2 0,-5 5-129,-5 6 0,-4 5-129,0 3 0,2 15 0,2 2-129,10 6 129,4 5 0,9 1 0,4 1 0,3 3 129,14-2 129,4 0 0,8-2 129,1-6 0,7-1 0,1-5 0,5-8 129,-1-8-129,5-4 0,1-7 129,3-13-129,2-7 129,5-3-129,0-5 0,0-1 129,-3 2-129,-3 6 0,-4 3 0,-3 7 129,-6 4-129,-4 10-129,-3 4 129,-5 9 1,0 7-130,-3 4 0,-2 5 0,-1 3 0,-5 2 0,-4 6 0,-6 0 0,-3-1 0,-5 6 0,-15-4-388,1 8-386,-19-26-903,21 21-1677,-14-26-1806,10-12 258,5-8-516,16-26-258</inkml:trace>
          <inkml:trace contextRef="#ctx0" brushRef="#br1" timeOffset="47375.7096">6363 4386 15996,'38'-80'5031,"-24"59"0,2 19-258,-16 2-3612,30 36-516,-16 3-515,9 18-130,-7 7 0,6 9 0,-6 7 0,3 3 0,-3 1 0,-1-1 0,-5-1 0,-3-7 0,2-9 0,-5-13 0,1-8 0,-5-17-259,0-7-515,0-21-387,0 0-387,-23-33-258,21 11-129,-24-28-258,15 15 129,-19-22 645,8 9 774,-4 0 774,-6-5 774,12 21 645,-10-11 387,21 27 258,-11-13-129,20 29-387,0 0-387,32 0-387,0 0-258,22 2-258,12 2-257,15-1-130,8-3 0,11 0 0,7-2-388,-17-5-4256,1-2-258,-18-3 0,-21 0-387</inkml:trace>
        </inkml:traceGroup>
        <inkml:traceGroup>
          <inkml:annotationXML>
            <emma:emma xmlns:emma="http://www.w3.org/2003/04/emma" version="1.0">
              <emma:interpretation id="{017D16E9-BC4B-47DF-A385-7947A1C676FA}" emma:medium="tactile" emma:mode="ink">
                <msink:context xmlns:msink="http://schemas.microsoft.com/ink/2010/main" type="inkWord" rotatedBoundingBox="9485,5111 13119,5128 13111,6865 9477,6848">
                  <msink:destinationLink direction="with" ref="{25474A57-D44F-4CA2-B6F9-771185CC7536}"/>
                </msink:context>
              </emma:interpretation>
              <emma:one-of disjunction-type="recognition" id="oneOf8">
                <emma:interpretation id="interp40" emma:lang="en-US" emma:confidence="1">
                  <emma:literal>form</emma:literal>
                </emma:interpretation>
                <emma:interpretation id="interp41" emma:lang="en-US" emma:confidence="0">
                  <emma:literal>foam</emma:literal>
                </emma:interpretation>
                <emma:interpretation id="interp42" emma:lang="en-US" emma:confidence="0">
                  <emma:literal>forum</emma:literal>
                </emma:interpretation>
                <emma:interpretation id="interp43" emma:lang="en-US" emma:confidence="0">
                  <emma:literal>forms</emma:literal>
                </emma:interpretation>
                <emma:interpretation id="interp44" emma:lang="en-US" emma:confidence="0">
                  <emma:literal>forma</emma:literal>
                </emma:interpretation>
              </emma:one-of>
            </emma:emma>
          </inkml:annotationXML>
          <inkml:trace contextRef="#ctx0" brushRef="#br1" timeOffset="48951.7997">8042 5042 10965,'9'0'4773,"18"2"-258,14 0-129,0-2-2580,32 4-387,-9-4-516,16 0-645,-4 0-129,4-2-387,4-2-129,-8-6-258,10 4-129,-17-8 0,13 9-129,-18-11 258,7 7-258,-17-4 387,-1 4 0,-16-3 387,-8 1 258,-6 2 258,-23 9 258,18-17 129,-18 17 129,0-16-129,0 16 129,-22-9 0,1 7-258,3 6-129,-7 6-258,2 10-129,0 3-129,3 7 0,4 2 0,11 5 129,2 3 0,3-1 0,8-4 258,14 1 0,1-11 0,9 0 0,-5-11 0,5-7 129,-4-7-257,2-9-259,-7-14 0,-1-5 0,-10-8 0,-3-7 0,-9-3 0,0-2 0,-9 2 0,-10-2 0,8 19-1678,-19 1-3095,8 6-129,-1 8 0,4 9-258</inkml:trace>
          <inkml:trace contextRef="#ctx0" brushRef="#br1" timeOffset="48367.7665">8060 4834 11094,'46'-5'4515,"-21"5"-387,-3 0-258,-3 0-2451,26 0-129,-13-7 0,21 2-516,-7-13-129,8 2-258,-4-13 0,5-3-129,-6-7-129,-4-5-258,-4-3-129,-11-9-129,-5 6-129,-18-9 0,-3 13 0,-8-4 0,-8 14 129,-8 6 129,1 12 258,-1 18 258,-1 7 129,10 31 258,-1 1 129,12 25 0,0 2 129,3 19 0,4-5-258,9 15 0,-5-5-515,5 12-130,-4-1 0,3 11 0,-5-2 0,-1 2 0,-2-1 0,-1-5 0,-5-6 0,1-13 0,-2-14 0,0-18 0,0-10 0,0-17 0,-5-6 0,5-22-130,-16 10-1934,0-15-2838,0-15-258,-6-8-129,1-8 0</inkml:trace>
          <inkml:trace contextRef="#ctx0" brushRef="#br1" timeOffset="49531.833">9414 5124 13416,'76'39'4902,"-38"-24"-387,-1-3 258,4 6-3096,-18-18-645,9 5-258,-11-7-258,3-6-129,-5-14 0,1-1-129,-6-7-128,0-7-130,-5-3 0,-5-1 0,-3 2 0,-1-2 0,-5 8-130,-11-5-386,4 17-258,-12-8-387,24 29-258,-35-26-516,35 26-516,-34-2-516,34 2-129,-27 9-258,27-9 645,-17 23 1161,17-23 774,0 23 1290,0-23 903,16 16 774,-16-16 516,33 5 258,-17-5-258,11 0-258,-27 0-774,37-1-387,-37 1-258,33-11 0,-33 11-387,30-9 0,-30 9-129,37-5 0,-19 1-258,9 4 1,-3 0-259,5 6 0,-1 2 0,4 5 0,-3 1 0,-4 8 0,0 2 0,-6 7 0,-1 4 0,-6 1-130,1 10-386,-6-9-387,16 19-774,-19-21-2193,17-1-1032,4-7 0,3-13-129,12-5-387</inkml:trace>
          <inkml:trace contextRef="#ctx0" brushRef="#br1" timeOffset="50171.8696">10613 4852 14964,'0'0'4773,"0"0"-129,12 18-258,13 10-3354,-12-6-129,11 15-129,-11-5-258,1 7-258,-9-1 0,-3-1-387,-2-1 0,-2-6 0,-5-4-129,-2-10 0,9-16-129,0 0 0,0 0 0,-14-16 258,14-10 0,6-6 0,4-6 258,4 1 0,1-4 0,3 7 129,-4-3 0,4 10 0,-2-1 129,1 10-129,-17 18-129,34-18 129,-18 18 0,2 4-129,0 8-129,1 6 0,-3 5 0,0 2-129,-1 2-129,-5-4 0,1 2-129,-6-7 0,4-2 0,-9-16 258,18 7 0,-18-7 129,28-13 0,-5-6 387,-1-8-129,10 0 129,-4-3 0,6 3 0,-4 1 1,4 3-388,-5 3 0,1 8 0,-5 4 0,0 8 0,0 4 0,-1 14 0,1 7 0,-3 5 0,1 7 0,-5 1 0,5 10 0,-7-9-259,16 18-3095,-13-13-1548,4-6 0,8-6-258,1-9-258</inkml:trace>
        </inkml:traceGroup>
        <inkml:traceGroup>
          <inkml:annotationXML>
            <emma:emma xmlns:emma="http://www.w3.org/2003/04/emma" version="1.0">
              <emma:interpretation id="{206C05F9-1E5A-4B5B-9EFE-049EA7593407}" emma:medium="tactile" emma:mode="ink">
                <msink:context xmlns:msink="http://schemas.microsoft.com/ink/2010/main" type="inkWord" rotatedBoundingBox="13947,4908 15703,5208 15433,6791 13677,6491">
                  <msink:destinationLink direction="with" ref="{25474A57-D44F-4CA2-B6F9-771185CC7536}"/>
                </msink:context>
              </emma:interpretation>
              <emma:one-of disjunction-type="recognition" id="oneOf9">
                <emma:interpretation id="interp45" emma:lang="en-US" emma:confidence="1">
                  <emma:literal>of</emma:literal>
                </emma:interpretation>
                <emma:interpretation id="interp46" emma:lang="en-US" emma:confidence="0">
                  <emma:literal>oft</emma:literal>
                </emma:interpretation>
                <emma:interpretation id="interp47" emma:lang="en-US" emma:confidence="0">
                  <emma:literal>off</emma:literal>
                </emma:interpretation>
                <emma:interpretation id="interp48" emma:lang="en-US" emma:confidence="0">
                  <emma:literal>Of</emma:literal>
                </emma:interpretation>
                <emma:interpretation id="interp49" emma:lang="en-US" emma:confidence="0">
                  <emma:literal>Oft</emma:literal>
                </emma:interpretation>
              </emma:one-of>
            </emma:emma>
          </inkml:annotationXML>
          <inkml:trace contextRef="#ctx0" brushRef="#br1" timeOffset="50799.9056">12516 4852 11997,'57'-27'4386,"-46"8"-387,-11 19-129,9-20-2709,-20 4-258,11 16-258,-36-17-258,13 13 0,-5 2-258,3 2 129,-2 11-129,4 7 0,2 5-129,5 3 129,1 6-129,10 6 258,2-3-129,3 5 258,7-7 0,12 6 0,4-8 0,9 1 129,-1-9-129,9-4 0,-2-8 129,6-6-129,-5-5-257,4-12-130,-9-9 0,-2-8 0,-7-6 0,-6-8 0,-6-2 0,-10-1 0,-3 4 0,-7-7-904,4 21-1805,-15-2-2193,-2 5 258,1 9-387,1 7-129</inkml:trace>
          <inkml:trace contextRef="#ctx0" brushRef="#br1" timeOffset="51295.934">13025 4861 15222,'76'13'4644,"-38"-12"129,1-1-516,7 0-3096,-12-3-258,10-8-387,-8-10-129,5-4-129,-6-9 0,3-5-129,-6-6-129,-6-8-258,-1-4 129,-9-9-258,-3 2 129,-8-2-129,-3 11 258,-2 5-129,-2 10 129,-7 15 0,9 25 129,0 0 129,-19 32 0,17 16 0,0 10 0,2 15 258,0 7 0,2 9 129,0-3-129,8 6-257,-3-1-130,4 9 0,-4-4 0,4 9 0,-4-4 0,-2 0 0,1-5 0,-3-5 0,-1-11 0,-2-12 0,0-13 0,-2-18 0,-1-8 0,3-29 0,-18 23 0,0-23 0,18 0-646,-37-41-1031,30 20-1032,-20-22-2193,6-7 129,-3-10-258,1-10 129</inkml:trace>
          <inkml:trace contextRef="#ctx0" brushRef="#br1" timeOffset="51483.9448">13304 5206 9546,'-39'-103'4773,"26"67"-129,5 8-129,6 1-1161,11 22-1161,-2-11-903,21 12-387,3-3-387,17 4 0,12-3-129,15-1-257,12 0-260,9-7-128,7 5-387,-9-12-2064,2 5-1935,-12 0-129,-16 0-258,-19 1-258</inkml:trace>
        </inkml:traceGroup>
        <inkml:traceGroup>
          <inkml:annotationXML>
            <emma:emma xmlns:emma="http://www.w3.org/2003/04/emma" version="1.0">
              <emma:interpretation id="{6E22BACD-1E88-43F3-A6EA-0F94F7C1160D}" emma:medium="tactile" emma:mode="ink">
                <msink:context xmlns:msink="http://schemas.microsoft.com/ink/2010/main" type="inkWord" rotatedBoundingBox="18492,5091 23128,5055 23138,6387 18503,6422"/>
              </emma:interpretation>
              <emma:one-of disjunction-type="recognition" id="oneOf10">
                <emma:interpretation id="interp50" emma:lang="en-US" emma:confidence="0.5">
                  <emma:literal>comparator</emma:literal>
                </emma:interpretation>
                <emma:interpretation id="interp51" emma:lang="en-US" emma:confidence="0">
                  <emma:literal>comparators</emma:literal>
                </emma:interpretation>
                <emma:interpretation id="interp52" emma:lang="en-US" emma:confidence="0">
                  <emma:literal>Comparator</emma:literal>
                </emma:interpretation>
                <emma:interpretation id="interp53" emma:lang="en-US" emma:confidence="0">
                  <emma:literal>Comparators</emma:literal>
                </emma:interpretation>
                <emma:interpretation id="interp54" emma:lang="en-US" emma:confidence="0">
                  <emma:literal>•comparator</emma:literal>
                </emma:interpretation>
              </emma:one-of>
            </emma:emma>
          </inkml:annotationXML>
          <inkml:trace contextRef="#ctx0" brushRef="#br1" timeOffset="118360.7699">17057 4765 14190,'6'-25'4773,"-3"2"-129,-3 23-129,0 0-2967,11 18-774,0 8-129,-8 3 0,6 12-129,-7 3-129,5 11-257,-7 4-130,2 9 0,-2 3 0,0 4 0,0-4 0,0-4 0,0-3 0,-6-14-130,6-2-515,-3-23-258,5 2-516,-2-27-903,0 0-1032,1-27-1161,6-10-258,4-8-129,-4-15 0</inkml:trace>
          <inkml:trace contextRef="#ctx0" brushRef="#br1" timeOffset="118622.7849">17162 4932 5676,'-7'-87'4515,"7"53"-129,0 4-129,2 2-1161,21 15-645,-7-5-645,25 18-516,-7-3-387,16 5-387,-4 6 0,7 10-129,-7-2 0,1 7 0,-12-7 0,-5 6 0,-12-6 0,-7 0-129,-11-16-129,-13 23 0,-13-12-129,-15-6-258,-5 7-387,-29-12-2193,2 0-1806,-5 0-258,1 0 0,4 0-645</inkml:trace>
          <inkml:trace contextRef="#ctx0" brushRef="#br1" timeOffset="119947.8607">18046 4868 7224,'0'-21'4128,"0"-9"129,0 30-258,-19-25-1806,-12 7-516,12 11-387,-13-6-516,5 10-258,-3 1-129,3 2-258,-1 4 0,5 12-129,0 1 0,7 8 0,3 4 129,6 3-129,5 3 129,2 1-129,4 1 129,8-1 0,6-6-129,2-3 129,3-8 0,2-6 0,-2-8 129,2-5 129,-2-2-129,3-10 129,-4-9 0,1-1 0,-4-6-258,3-1 129,-4-3 0,-1 4 0,-1-2-129,0 5 0,-3 3-129,-1 6 129,4 4 0,0 8 0,4 4-129,3 4 0,0 10 258,6 6-129,1 3 0,2 5 0,0 1 0,-2 3 0,-1-4 0,1-3 0,-3-4 0,-1-5-129,-3-5 129,2-7 1,-3-4-130,-1-6 0,-5-11 0,-2-5 0,-5-3 0,-4-3 0,-5-2 0,0-4-130,-9 4-128,-7-3-129,-1 7 258,-6-3-258,3 8 129,-5-2-258,9 9 129,-5-4-129,21 18 0,-29-16 0,29 16-129,-19-4 129,19 4-129,0 0 129,0 0 129,0 0 129,0 11 129,0-11 129,21 4 258,0-3 129,-1-1 129,10 0 0,-7 0 0,11 0 129,-5-3-129,4 3 0,-4 0-129,3 0 0,-5 0-129,3 5 0,-7 2-129,2 4-129,-6 1 129,1 3-129,-4 2 0,-2 5-129,-1 3 0,-6-2-387,5 7 0,-12-9-387,13 13-387,-13-18-387,7 13-903,-7-13-1161,0-16-903,7 19 129,-7-19-129,27 0 387</inkml:trace>
          <inkml:trace contextRef="#ctx0" brushRef="#br1" timeOffset="120443.889">19460 4797 9159,'36'-36'4644,"-36"36"-129,0-33-129,-5 11-1677,5 22-1161,-39-21-516,19 19-258,-10-3-387,7 5 0,-4 3-258,4 12 0,0 1 0,5 7-129,2 2 129,3 3-129,6 1 129,4 1 0,3 0 0,0-1-129,7-1 129,4-5-258,5 0 129,1-7 0,3-3-129,1-6 258,2-7-129,4 0 0,0-16 129,5-2 0,-4-9 129,6-1-129,-4-2 0,2 5 129,-7 0-258,-4 5 129,-1 2 0,-2 11-129,-18 7 129,28 0-129,-28 0 0,25 32 0,-11-9 129,1 2-129,1 6 0,-4-5-129,2 5-129,-8-14-387,6 12-516,-12-29-1161,0 0-2451,16 16 129,-16-16-387,20-11 0</inkml:trace>
          <inkml:trace contextRef="#ctx0" brushRef="#br1" timeOffset="121183.9314">20053 4726 8385,'-11'-43'4386,"11"43"129,11-19-129,8 8-1677,17 11-1032,-6 0-387,22 2-258,1-2-387,18 3 0,2-3-258,11 0-129,-1 0 0,1 0-129,-9-3 0,-10-1 0,-15 1 129,-11 1-129,-14 2 129,-25 0-129,0 0 0,7 18 0,-12 1 0,-9 4-129,-2 6 0,2 5 129,-2 5-129,3 0 129,4 2-129,4-4 129,5-1 0,0-4 1,4-7-130,6-4 0,-10-21 0,25 21 0,-25-21 0,29 0 0,-29 0 0,23-35 0,-14 6 0,-4-5 0,0-3 0,-5-7 0,0 6-646,-5-12-773,5 22-1806,-9-6-1806,-2 8 258,-1 8-516,12 18 129</inkml:trace>
          <inkml:trace contextRef="#ctx0" brushRef="#br1" timeOffset="120751.9067">20094 4294 12642,'12'-72'5031,"-12"51"-387,0 21 0,0 0-2193,0 0-1677,16 9-129,-5 12-129,7 18-129,-1 6 0,10 12 0,-4 3-128,4 10-259,-4-1 0,-5 2 0,-2-1 0,-6-6 0,-2-6 0,-8-6 0,0-2-259,-2-18-644,2 5-387,-22-28-903,22-9-1290,-16 12-1548,-1-17 129,1-14-258,-7-13 258</inkml:trace>
          <inkml:trace contextRef="#ctx0" brushRef="#br1" timeOffset="121746.9636">20983 5078 14964,'75'32'4902,"-43"-23"-129,-4-2-129,6 4-3483,-16-11-129,10 0-387,-8-11-129,5-1-386,-6-10-130,6-3 0,-2-5 0,2-5 0,-5-3 0,-1 1 0,-4-2 0,-5 1 0,-4 5 0,-6 1 0,0 7 0,-13 0-388,1 9 1,-10-2-129,5 11-129,-12-2 0,11 9-258,-8 0 0,26 0-129,-34 5 0,34-5 0,-20 18 0,20-18 258,-1 16 129,1-16 258,0 0 387,12 14 129,-12-14 387,27 0 129,-4 4 0,-5-6 258,14 2 0,-8-9-129,16 9 0,-12-9 0,9 9 0,-10-5-129,3 5-129,-7 0 0,4 4-129,-7 4 0,1 8 0,-5 4-129,0 8 0,-2 3-128,1 10-130,-5 1 0,-4 8 0,10 11-4387,-16 6-386,0 4-129,0 2-516</inkml:trace>
          <inkml:trace contextRef="#ctx0" brushRef="#br1" timeOffset="52131.9818">14729 4231 6966,'16'-46'2580,"-16"46"-1806,0 0-774,9 16-2451,-9-16-774,0 46 129</inkml:trace>
          <inkml:trace contextRef="#ctx0" brushRef="#br1" timeOffset="117315.7101">15040 4681 5418,'7'-25'4128,"-7"1"0,0 24-129,0-24-1032,-12 5-516,12 19-516,-23-27-645,23 27-258,-29-18-129,29 18-387,-34-8 0,15 8-258,-4 1-129,0 12 0,-6 3 0,1 7-129,-1 5 129,3 8-129,1 3 0,7 4 0,5 1 0,8 1 0,5-1 0,9-3 0,11-4 0,6-3 0,6-7 0,7-4 0,4-7 129,7-5-129,0-9 129,5-2 0,-4-8-129,1-9 129,-2-8-258,-6-4 129,-3-6 0,-5-3 0,-10 1 0,-6 0 0,-8 1 0,-6 8 0,-4 1 258,-2 7-258,0 20 0,-18-16 0,18 16-129,-29 7 129,15 11-129,2 5 0,5 4 129,1 5-129,4 2 129,2 0 0,6-2 0,8 0 0,4-2 0,5-3 129,0-8 129,4-1-129,-2-7 129,5-4 129,-3-7 0,3-7 0,-5-15-258,1-1 258,-4-9-257,-3-3-130,-6-6 0,-3-4 0,-4 2 0,-6 3 0,0 0 0,-13 5 0,-3 6 0,-3 6 0,-3 9 0,-6 3-517,8 13-644,-13-2-1419,11 18-2193,3 5 129,4 2-387,6 3-129</inkml:trace>
          <inkml:trace contextRef="#ctx0" brushRef="#br1" timeOffset="118068.7532">15837 4731 9933,'34'2'4644,"-34"-2"-129,35 27-387,-19-6-1548,-10-3-1290,17 12-258,-11-5-516,3 5-129,-7-1-258,0-1-258,-1-1 0,-6-6-129,5-1 129,-6-20-129,0 17 129,0-17-129,3-8 258,4-12 0,1-8 0,6-4 129,2-8 0,9-1 0,-2-3 129,9 8-129,-5-1 129,1 12 0,-3 4 0,2 12 0,-8 7 0,-1 6 0,-18-4-129,25 35 0,-18-8 0,2 3-129,-4 4 0,-3-2-129,0 2-129,-2-7 0,0-3 0,0-8 129,0-16 0,0 18 0,0-18 129,0 0 0,7-16 0,0 0 129,2-7 0,5 0 0,2-6 0,4 6 0,-3-3 129,5 6-129,-3 1 129,3 8-129,-4 0 0,3 9 0,-3 2 0,-1 4 0,1 8 0,2 4-129,-2 8 129,-1 2 0,-1 4-129,-3 4-129,-2 5-129,-10-7-516,8 16-645,-12-21-1161,3 2-2193,0-3 258,0-10-516,0-16 129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1.3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A61B9A-C5BA-49CE-AE0C-CA996F20D99F}" emma:medium="tactile" emma:mode="ink">
          <msink:context xmlns:msink="http://schemas.microsoft.com/ink/2010/main" type="inkDrawing" rotatedBoundingBox="20637,5143 20771,5933 20743,5937 20609,5147" semanticType="callout" shapeName="Other">
            <msink:sourceLink direction="with" ref="{5DB49F42-97A3-4A44-9888-E2F52E78BC57}"/>
            <msink:sourceLink direction="with" ref="{2D738FDB-BA27-4D6C-BB0F-1213958198A6}"/>
          </msink:context>
        </emma:interpretation>
      </emma:emma>
    </inkml:annotationXML>
    <inkml:trace contextRef="#ctx0" brushRef="#br0">-2-3 8127,'6'10'4257,"-6"-10"129,0 23-387,7 4-2064,-7-9-387,3 19-387,-3-7-387,8 18-258,-3-1-387,4 11-129,5 10-387,-9 1-1290,13 4-2580,5 18 387,-5-4-645,11 15 129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0.2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170368-8F99-408E-8458-12609913A775}" emma:medium="tactile" emma:mode="ink">
          <msink:context xmlns:msink="http://schemas.microsoft.com/ink/2010/main" type="inkDrawing" rotatedBoundingBox="18244,5573 18448,6294 18388,6311 18184,5591" semanticType="callout" shapeName="Other">
            <msink:sourceLink direction="with" ref="{5DB49F42-97A3-4A44-9888-E2F52E78BC57}"/>
            <msink:sourceLink direction="with" ref="{2D738FDB-BA27-4D6C-BB0F-1213958198A6}"/>
          </msink:context>
        </emma:interpretation>
      </emma:emma>
    </inkml:annotationXML>
    <inkml:trace contextRef="#ctx0" brushRef="#br0">0-10 7224,'0'0'4128,"27"0"-129,-27 0 0,21 18-1161,-5 9-1935,-5-1-258,5 10-258,-2 3-258,-1 4-258,3 10-258,-7-1-645,10 22-645,-3 12-1935,-3-6-387,11 14-129,-8-9-129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9.6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9FA51A-BA6C-4907-A708-A5A85B4FC7A1}" emma:medium="tactile" emma:mode="ink">
          <msink:context xmlns:msink="http://schemas.microsoft.com/ink/2010/main" type="inkDrawing" rotatedBoundingBox="17489,12537 17604,6403 17776,6407 17661,12541" semanticType="callout" shapeName="Other">
            <msink:sourceLink direction="with" ref="{B530EF94-5D0C-4D65-A72F-E9AF34350EDE}"/>
            <msink:sourceLink direction="with" ref="{2D738FDB-BA27-4D6C-BB0F-1213958198A6}"/>
          </msink:context>
        </emma:interpretation>
      </emma:emma>
    </inkml:annotationXML>
    <inkml:trace contextRef="#ctx0" brushRef="#br0">70 0 8127,'0'0'4257,"-7"20"-129,7-20-129,0 0-1935,0 39-516,0-23-129,2 14-516,-2-7-258,7 11-129,-1 0-258,1 5 0,0 3-387,2-1-387,7 11-516,-13-9-1161,17 12-387,-13-11-387,9 6-645,-5-4-129,-1 1 258,-1-1 0,-5-5 774,6 7 1290,-6 0 1290,-4-5 774,4 12 774,-4-11 1032,0 13 645,0-2 129,-4 4 0,-1 5-129,-4-7-645,9 18-129,-14-10-129,12 23-645,-13-8-387,8 14-645,-3 0 0,4 11-258,-1 5 0,2 1-387,1 3-129,1-8 129,3 3 0,-2-4-129,0-6 258,-5-1-258,2 0 258,-4 2 0,0 5 0,-2 1 0,2 5-129,2-1 0,2 5-129,-2-4-258,7 4-258,-2-13 0,2 3-258,0-15 129,5 10 129,-3-18 129,4 9 129,-5-10 645,-1-2 258,0 1 129,0-7 129,0 5 258,-7-9 0,5 11-129,-5-10 0,7 8-387,0-5-258,0 5 0,0-1-129,6-3 0,-1 3-129,2-4 258,-3-2-129,1-2 258,-5-5 0,2-1 0,-2-5 0,0 3 129,-7-8-129,1 1-129,-1-6 129,-2 0-258,0-4 0,-1-8-516,6 1-516,-10-14-3354,14-23 129,0 0-516,-14-9-129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0.7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3269316-9A11-4E03-AAFC-8939C5FE4067}" emma:medium="tactile" emma:mode="ink">
          <msink:context xmlns:msink="http://schemas.microsoft.com/ink/2010/main" type="inkDrawing" rotatedBoundingBox="18584,7031 18911,12363 18846,12367 18519,7035" semanticType="callout" shapeName="Other">
            <msink:sourceLink direction="with" ref="{B530EF94-5D0C-4D65-A72F-E9AF34350EDE}"/>
            <msink:sourceLink direction="with" ref="{26FA493A-BBED-4FFC-9809-05004AA9B10A}"/>
          </msink:context>
        </emma:interpretation>
      </emma:emma>
    </inkml:annotationXML>
    <inkml:trace contextRef="#ctx0" brushRef="#br0">0 0 3612,'4'139'3870,"-1"-57"258,-3-13-387,4 10-774,12 11-387,-13-6-387,19 19-645,-17-12-258,13 21-516,-11-9 0,7 18-258,-7 2-129,6 5-387,-3-2 0,3 1 0,-3-3 0,1-1-129,-2-2 129,0-7-129,0-1 129,-2 3-129,-2 7 129,1 1 0,-1 3-129,0 2 258,1 3-129,-1 0 129,0-1-258,1-3 258,1 1-129,0-3 129,0-2-129,4-1 258,-4-6-129,3-1 129,-6-6 258,3 2-258,-7-10 129,2 6-129,-2 3 0,0 4-258,0 4 0,0-5-258,7 0-645,-7-21-2451,7-10-1290,4-22 0,1-29-387,6-25-645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1.8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29DDC90-077E-44FA-A3C3-DC24B95183F8}" emma:medium="tactile" emma:mode="ink">
          <msink:context xmlns:msink="http://schemas.microsoft.com/ink/2010/main" type="inkDrawing" rotatedBoundingBox="20459,12816 20877,7099 21046,7111 20629,12828" semanticType="callout" shapeName="Other">
            <msink:sourceLink direction="with" ref="{26FA493A-BBED-4FFC-9809-05004AA9B10A}"/>
            <msink:sourceLink direction="with" ref="{79805780-862A-4F58-BE78-101F2ABD4833}"/>
          </msink:context>
        </emma:interpretation>
      </emma:emma>
    </inkml:annotationXML>
    <inkml:trace contextRef="#ctx0" brushRef="#br0">421 0 4386,'-27'185'3612,"26"-84"0,-17-15-258,16 8-903,2 13-258,0-13-516,13 18-516,-12-12 129,15 14-129,-16-2-258,7 16-129,-8-4-258,-10 8-258,-10-2 0,-4 5 0,-6 0-129,5 9 0,-1 0 0,6 6-129,3-3 0,4 3-129,3-1 129,0 1 129,1-1-258,-3-3 129,-3-2-129,-2-2 258,-1 1-129,3-3 0,2-1 258,1 3 0,3-1-129,4 3 129,3-7-129,3 5 129,0-7 0,0 1 129,0-8-258,0-4 0,-2-10 0,-2-7 0,-1-17 0,-2-13-258,5-11-129,-1-18-516,10-2-1290,12-28-2709,1-18 129,5-22-387,1-26 0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05.68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309379-3A24-4C13-AA35-E91137B7F101}" emma:medium="tactile" emma:mode="ink">
          <msink:context xmlns:msink="http://schemas.microsoft.com/ink/2010/main" type="writingRegion" rotatedBoundingBox="1860,389 7131,370 7147,4576 1875,4595"/>
        </emma:interpretation>
      </emma:emma>
    </inkml:annotationXML>
    <inkml:traceGroup>
      <inkml:annotationXML>
        <emma:emma xmlns:emma="http://www.w3.org/2003/04/emma" version="1.0">
          <emma:interpretation id="{8090921E-65BE-4DDA-B938-BA31229FAE06}" emma:medium="tactile" emma:mode="ink">
            <msink:context xmlns:msink="http://schemas.microsoft.com/ink/2010/main" type="paragraph" rotatedBoundingBox="1860,389 7131,370 7136,1621 1864,1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98A47-CE5F-4C79-BD1A-1041C7116D36}" emma:medium="tactile" emma:mode="ink">
              <msink:context xmlns:msink="http://schemas.microsoft.com/ink/2010/main" type="line" rotatedBoundingBox="1860,389 7131,370 7136,1621 1864,1640"/>
            </emma:interpretation>
          </emma:emma>
        </inkml:annotationXML>
        <inkml:traceGroup>
          <inkml:annotationXML>
            <emma:emma xmlns:emma="http://www.w3.org/2003/04/emma" version="1.0">
              <emma:interpretation id="{4FE4064E-3B33-475B-B622-535F70A54366}" emma:medium="tactile" emma:mode="ink">
                <msink:context xmlns:msink="http://schemas.microsoft.com/ink/2010/main" type="inkWord" rotatedBoundingBox="1860,389 7131,370 7136,1621 1864,1640"/>
              </emma:interpretation>
              <emma:one-of disjunction-type="recognition" id="oneOf0">
                <emma:interpretation id="interp0" emma:lang="en-US" emma:confidence="1">
                  <emma:literal>Schmitt</emma:literal>
                </emma:interpretation>
                <emma:interpretation id="interp1" emma:lang="en-US" emma:confidence="0">
                  <emma:literal>Schmi H</emma:literal>
                </emma:interpretation>
                <emma:interpretation id="interp2" emma:lang="en-US" emma:confidence="0">
                  <emma:literal>Schm; H</emma:literal>
                </emma:interpretation>
                <emma:interpretation id="interp3" emma:lang="en-US" emma:confidence="0">
                  <emma:literal>Schm H</emma:literal>
                </emma:interpretation>
                <emma:interpretation id="interp4" emma:lang="en-US" emma:confidence="0">
                  <emma:literal>Schni H</emma:literal>
                </emma:interpretation>
              </emma:one-of>
            </emma:emma>
          </inkml:annotationXML>
          <inkml:trace contextRef="#ctx0" brushRef="#br0">460 115 7998,'9'-60'4386,"-20"40"0,-15-1-387,-3 8-1419,-8 15-1935,-9 10-387,-1 12-129,-3 0 129,4 7 0,-2-3-129,9 2-129,3-3 0,10-2 0,8-4 0,9-1 0,9 1 0,7 1 0,16-1 0,11 4 129,9-2 0,10 4 258,8-4-129,10 5 0,2-1 129,5 1-129,0 1 129,-3-1-129,-7 2 129,-10 3-129,-11-3 0,-12 2-129,-15-4 258,-11 2-258,-13-3 0,-17 0 129,-15-6-129,-7 1 0,-8-8 0,-6-4 0,-4-6-129,1-4 129,-2-4 0,8-10-129,3-5 129,5-4-129,3-1 0,7 1-129,8 2-129,3 1-129,25 20-258,-30-25-387,30 25-903,0 0-2193,0 0-516,0 13-258,0-13-387</inkml:trace>
          <inkml:trace contextRef="#ctx0" brushRef="#br0" timeOffset="360.0206">1301 615 11094,'25'-39'4773,"-25"23"-258,0 0 129,-26-2-3225,10 18-774,-11-2-129,0 2-258,-3 13-129,0 4-129,0 6 129,1 8-258,4 3 258,7 1-258,10 2 129,4 1 0,4 1 0,16-3 0,7-4 0,9-4 0,7-5-129,4-9 0,5 2-387,-4-16-387,10 6-2064,-10-6-1419,-6-6-258,-8-3-258,-7-8-258</inkml:trace>
          <inkml:trace contextRef="#ctx0" brushRef="#br0" timeOffset="992.0568">1741-173 10320,'0'-39'4515,"0"39"129,0 0-387,18 0-2451,-2 28-1032,-4 11 0,11 25 0,-7 4-129,9 19-129,-9 4-129,4 8-129,-6 1 129,-2 0-258,-5-10 0,-3-10-129,0-12 129,-3-13-129,-1-12 129,2-13-258,-2-9 129,0-21 0,0 0-129,7-10 129,0-15 129,4-9-129,1-5-129,4-6 258,4-4-258,3 2 258,2 3-258,0 7 258,2 5-258,-1 10 258,1 8-129,1 9 129,-1 5 0,2 5 0,-3 11 0,5 7 0,-5 6 129,-1 4-387,0 5 258,-2 1-387,-3 5 0,-8-3-258,4 5-129,-12-17-903,14 15-1290,-13-19-2064,4-9-129,-9-16 129,21 0-387</inkml:trace>
          <inkml:trace contextRef="#ctx0" brushRef="#br0" timeOffset="1584.0906">2619 622 11997,'4'-21'4644,"1"1"-129,-5 20-129,0 0-2838,13 14-645,-1 6-258,-5-1-129,6 12-129,-4 1 129,3 5-516,-1 2 0,-8-1-258,5-3 0,-8-6-129,3-5 129,-3-24 0,0 0-129,0 0 258,11-14 129,-2-20 0,3-6 0,2-5 129,2-3-129,4 2 129,-1 5 0,3 9 0,-3 5-129,5 15 258,-1 8-258,2 6 258,-4 14-129,2 9 0,-3 3 0,-3 6-129,-1 7 129,-3-2-258,-2 7 0,-8-8-258,4-3 0,-5-8 129,2-2 0,-4-25 0,0 0 129,16 3 0,-8-15 258,8-13 0,-1-9 0,6-1 129,0-4-129,4 5 258,-3 2-258,3 7 129,-4 4-129,0 10 129,-1 4-129,3 7 0,-4 7 0,3 12-129,-3 5 129,3 6-129,-3 4 129,-3 3-258,-1 4-129,-7-2 0,5 5-387,-13-19-903,9 6-3225,-6-8 258,-3-23-645,18 12 258</inkml:trace>
          <inkml:trace contextRef="#ctx0" brushRef="#br0" timeOffset="1933.1106">3818 288 9159,'-7'-63'4128,"7"63"-645,0 0-1032,0 0-4257,22 4-1935,-22-4-387,35 30-129</inkml:trace>
          <inkml:trace contextRef="#ctx0" brushRef="#br0" timeOffset="1789.1022">3975 663 13416,'19'0'4773,"3"23"-129,-19-2 0,5 11-3870,-8-1-258,7 11-129,-4-1-129,-3 0-258,2 4-387,-2-15-387,2 13-2064,-2-24-1806,0-19-129,-18 0-129,6-25-645</inkml:trace>
          <inkml:trace contextRef="#ctx0" brushRef="#br0" timeOffset="2644.1513">4276 403 13674,'-18'-5'5289,"48"1"-645,20 4 258,1-2-3741,26 4-129,1-2-258,16 0-258,1 0-129,3 0-129,-4-3-128,-3-1-260,-10 4-128,-15-5-129,-7 7-645,-34-2-3741,1 10-129,-26-10-258,0 0-258</inkml:trace>
          <inkml:trace contextRef="#ctx0" brushRef="#br0" timeOffset="2192.1254">4453-59 11223,'54'-73'4902,"-36"46"0,-2 20-129,-16 7-1290,24 20-2580,-16 28-387,6 23 0,-5 12-258,3 15 129,-3 11-258,0 1-129,-2 0-129,-3-19-258,5-7 0,-8-24-258,8-8-129,-7-33-774,23-5-1806,-6-19-1419,8-27 0,5-14-129,5-20-258</inkml:trace>
          <inkml:trace contextRef="#ctx0" brushRef="#br0" timeOffset="2403.1375">5042 31 14577,'20'-94'4902,"-18"76"-129,-2 18 0,0 23-3612,7 27-516,-4 5-129,10 20 129,-4 7-258,7 12 1,-6 4-388,4-2 0,4-2 0,-5-14-388,1-7 1,-7-19-258,7-3-387,-21-24-3354,7-27-774,-25 9 387,0-23-516</inkml:trace>
        </inkml:traceGroup>
      </inkml:traceGroup>
    </inkml:traceGroup>
    <inkml:traceGroup>
      <inkml:annotationXML>
        <emma:emma xmlns:emma="http://www.w3.org/2003/04/emma" version="1.0">
          <emma:interpretation id="{18DE5FD2-3131-4ACD-9153-0FDD1E47BDA6}" emma:medium="tactile" emma:mode="ink">
            <msink:context xmlns:msink="http://schemas.microsoft.com/ink/2010/main" type="paragraph" rotatedBoundingBox="2124,3404 4371,3252 4460,4555 2213,4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146CDA-D5F8-4350-B679-07705146B69A}" emma:medium="tactile" emma:mode="ink">
              <msink:context xmlns:msink="http://schemas.microsoft.com/ink/2010/main" type="line" rotatedBoundingBox="2124,3404 4371,3252 4460,4555 2213,4707"/>
            </emma:interpretation>
          </emma:emma>
        </inkml:annotationXML>
        <inkml:traceGroup>
          <inkml:annotationXML>
            <emma:emma xmlns:emma="http://www.w3.org/2003/04/emma" version="1.0">
              <emma:interpretation id="{2EBA14F1-734B-4745-A4B8-7D9F6C021445}" emma:medium="tactile" emma:mode="ink">
                <msink:context xmlns:msink="http://schemas.microsoft.com/ink/2010/main" type="inkWord" rotatedBoundingBox="2124,3404 3601,3304 3664,4230 2187,4330"/>
              </emma:interpretation>
              <emma:one-of disjunction-type="recognition" id="oneOf1">
                <emma:interpretation id="interp5" emma:lang="en-US" emma:confidence="0">
                  <emma:literal>Vs</emma:literal>
                </emma:interpretation>
                <emma:interpretation id="interp6" emma:lang="en-US" emma:confidence="0">
                  <emma:literal>Vs)</emma:literal>
                </emma:interpretation>
                <emma:interpretation id="interp7" emma:lang="en-US" emma:confidence="0">
                  <emma:literal>Vs!</emma:literal>
                </emma:interpretation>
                <emma:interpretation id="interp8" emma:lang="en-US" emma:confidence="0">
                  <emma:literal>Vast</emma:literal>
                </emma:interpretation>
                <emma:interpretation id="interp9" emma:lang="en-US" emma:confidence="0">
                  <emma:literal>Vs/</emma:literal>
                </emma:interpretation>
              </emma:one-of>
            </emma:emma>
          </inkml:annotationXML>
          <inkml:trace contextRef="#ctx0" brushRef="#br1" timeOffset="24848.4213">289 3004 9159,'-17'-68'4515,"17"38"-129,0 7-258,1 7-1548,-1-6-1290,18 22-258,-18 0-387,30 16 0,-15 13 0,6 17-258,-3 8 129,3 13-129,-1 8 129,1 7-258,-3 1 0,1 1 0,-3-6-129,2-5 0,-4-14 129,2-8 0,-5-17 0,1-9-128,-12-25-130,0 0 0,16-11 0,-10-22 0,-1-19 0,2-10 0,4-15 0,1-8 0,4-8 0,-3 4 0,5 6 0,-4 5 0,4 19 0,-9 9-517,8 27-773,-13 0-516,21 25-1548,-7 10-1677,-2 13 129,3 9-129,2 1-258</inkml:trace>
          <inkml:trace contextRef="#ctx0" brushRef="#br1" timeOffset="25256.4446">1068 3246 7998,'32'12'4386,"-32"-12"-129,0 0-129,0 0-1032,-8 13-1677,8-13-516,-29 19-258,29-19-258,-34 25-129,16-9 0,18-16-129,-26 27 0,19-11 0,5 0 0,2-16 0,11 34 0,5-18 129,10 1 0,1-1 129,9 6 0,-3-10 129,3 8-129,-8-8 0,-1 1-129,-9-3 129,-4 6-129,-14-16 0,0 29-129,-12-15 0,-12 0 0,-8-1 1,-5 3-130,-7-4 0,-6-5 0,-2 0-259,-5-7 1,6 4-129,-4-4-129,14 0-387,-7-14-645,30 12-1032,-11-10-2193,17-8 258,12-7-516,14-10 0</inkml:trace>
          <inkml:trace contextRef="#ctx0" brushRef="#br1" timeOffset="25627.4658">1494 2817 11997,'35'-57'4773,"-28"36"-129,-1 5 129,-6 16-2709,0 0-1161,0 0-258,0 0-129,0 0-129,-2 14 0,2 11-129,0 3 0,0 13 0,0 2 129,-2 10-129,0 4 1,0 7-259,-1 2 0,1 3 0,0-3 0,2-5 0,0-3 0,4-8 0,5-5 0,0-10 0,5-3-259,-3-10-128,8 1-258,-19-23-258,34 35-516,-34-35-903,37 4-1419,-10-4-1161,3-20 129,6-5-258,3-14 0</inkml:trace>
        </inkml:traceGroup>
        <inkml:traceGroup>
          <inkml:annotationXML>
            <emma:emma xmlns:emma="http://www.w3.org/2003/04/emma" version="1.0">
              <emma:interpretation id="{56A7D09D-1EA7-4DF7-BC0F-9D4E40BC8399}" emma:medium="tactile" emma:mode="ink">
                <msink:context xmlns:msink="http://schemas.microsoft.com/ink/2010/main" type="inkWord" rotatedBoundingBox="3815,3323 4374,3285 4460,4555 3901,4593">
                  <msink:destinationLink direction="with" ref="{A510360D-9DCC-4619-808A-C4512A041837}"/>
                </msink:context>
              </emma:interpretation>
              <emma:one-of disjunction-type="recognition" id="oneOf2">
                <emma:interpretation id="interp10" emma:lang="en-US" emma:confidence="0">
                  <emma:literal>of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is</emma:literal>
                </emma:interpretation>
                <emma:interpretation id="interp13" emma:lang="en-US" emma:confidence="0">
                  <emma:literal>D</emma:literal>
                </emma:interpretation>
                <emma:interpretation id="interp14" emma:lang="en-US" emma:confidence="0">
                  <emma:literal>if</emma:literal>
                </emma:interpretation>
              </emma:one-of>
            </emma:emma>
          </inkml:annotationXML>
          <inkml:trace contextRef="#ctx0" brushRef="#br1" timeOffset="26275.5029">2061 3127 8901,'4'-56'4902,"-4"37"-387,0 19 258,0 0-1161,-22-9-2064,22 20-387,-12 5-516,6 10-129,-6 1 0,5 10-129,0 1-129,5 3-129,0 1 0,2-1-129,4 0-129,3-5 0,5-1-129,-3-12-129,5 4-129,-14-27 0,18 29-387,-18-29-516,0 0-645,11-15-1161,-4-2-387,-7-10-387,0 0 387,-9-12 645,7 9 387,-10-4 1548,5 2 1161,-2 7 1935,2 7 1032,1 0 516,6 18-387,0-17-645,0 17-387,29-13-258,-29 13-516,48-14-516,-20 3-387,11 2-387,-3-3 0,1-4-516,3 2-645,-16-13-2064,0-5-1032,-1 2-258,-13-13-129,3 6-258,-4-2 2193,-9-8 1806,0 3 1161,0 8 2838,0 8 1419,-6 1-129,6 11 0,0 16 0,-5-19-1806,16 28-1161,-11-9-258,28 48-387,-10-11 129,12 20-258,-5 9 0,4 19-258,-10 11 1,-5 11-517,-14 5 0,-5 0 0,-22 0 0,-15-12-259,-6 5-1676,-15-24-2967,-15-13-129,-6-13-258,-1-12-258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2.5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D256C2-E378-4373-821B-ABE657A7B427}" emma:medium="tactile" emma:mode="ink">
          <msink:context xmlns:msink="http://schemas.microsoft.com/ink/2010/main" type="inkDrawing" rotatedBoundingBox="21666,6092 21697,6986 21675,6987 21644,6093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2 110 4902,'-4'-38'4515,"4"3"-258,0 35 129,0-23-1032,0 7-903,0 16-645,0 0-645,15 3-516,-15 13-129,5 18-129,-3 7-258,1 16 129,-1 9-258,-2 8-129,4 12-387,-4-4-516,2 14-1032,-2-4-2193,0-10 0,0 5-387,1-9-258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2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1DBB38-8E42-4D6C-8A67-89A36CEA0022}" emma:medium="tactile" emma:mode="ink">
          <msink:context xmlns:msink="http://schemas.microsoft.com/ink/2010/main" type="inkDrawing" rotatedBoundingBox="21851,7888 21903,12020 21817,12022 21766,7889" semanticType="callout" shapeName="Other">
            <msink:sourceLink direction="with" ref="{B530EF94-5D0C-4D65-A72F-E9AF34350EDE}"/>
            <msink:sourceLink direction="with" ref="{26FA493A-BBED-4FFC-9809-05004AA9B10A}"/>
          </msink:context>
        </emma:interpretation>
      </emma:emma>
    </inkml:annotationXML>
    <inkml:trace contextRef="#ctx0" brushRef="#br0">-1 0 5676,'9'168'4515,"-3"-78"-129,-6 1-516,0 1-1161,10 13-645,-10-10-387,15 11-516,-14-8-387,12 5-387,-8-5-258,4 2-129,0 3-129,-5 2-258,1 18-129,-5-1-129,2 17 129,-4-2-258,2 7 258,-9-5 129,7-2 0,-1-9 387,-1-9 129,4-5 258,-2-13 0,2-1 258,0-6-258,4 2 129,-4-7 0,5 6-129,-3-8-129,2 4-387,-1 1-387,-3-5-387,4 15-774,-6-15-774,-3 2-1419,-4 7-516,-13-13-129,6 5-129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5.3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6E75C3-77CA-4765-A341-CE9DBEFCE334}" emma:medium="tactile" emma:mode="ink">
          <msink:context xmlns:msink="http://schemas.microsoft.com/ink/2010/main" type="inkDrawing" rotatedBoundingBox="9813,5713 9863,6380 9849,6381 9799,5714" semanticType="callout" shapeName="Other">
            <msink:sourceLink direction="with" ref="{59849138-3B45-4F30-9364-BF4BEFAE8C58}"/>
            <msink:sourceLink direction="with" ref="{2D738FDB-BA27-4D6C-BB0F-1213958198A6}"/>
          </msink:context>
        </emma:interpretation>
      </emma:emma>
    </inkml:annotationXML>
    <inkml:trace contextRef="#ctx0" brushRef="#br0">7947 5135 9417,'0'0'4386,"0"0"0,0-16-258,0 16-1290,0 0-1290,0 0-387,0 27-516,0-10-129,0 15-258,0 2 0,5 9-129,1 8-387,-1 1-387,9 21-903,-14-9-2193,4 5-645,1 2-258,-5-5-387,4 2 129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6.6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6A6B97-E46A-4311-A095-F145FC7E305E}" emma:medium="tactile" emma:mode="ink">
          <msink:context xmlns:msink="http://schemas.microsoft.com/ink/2010/main" type="inkDrawing" rotatedBoundingBox="12767,5832 12801,6591 12749,6593 12715,5834" semanticType="callout" shapeName="Other">
            <msink:sourceLink direction="with" ref="{59849138-3B45-4F30-9364-BF4BEFAE8C58}"/>
            <msink:sourceLink direction="with" ref="{2D738FDB-BA27-4D6C-BB0F-1213958198A6}"/>
          </msink:context>
        </emma:interpretation>
      </emma:emma>
    </inkml:annotationXML>
    <inkml:trace contextRef="#ctx0" brushRef="#br0">10878 5286 6837,'7'-27'4515,"-7"27"0,9-21-258,-9 21-1161,0 0-903,0 0-774,0 0-645,0 0-129,0 27-516,-3-1 0,-3 10 0,1 5 0,3 7-129,-1 7 0,1 2-129,2 9-387,0-8-258,16 15-903,-11-1-2451,8-7 0,5 7-516,-2-10 129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9:04.5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25-9 15351,'0'0'4902,"17"5"-387,-17-5-258,0 0-3870,0 0-903,0 0-3096,0 0-1032,-16 0 129,16 0-645,-26-2-258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3.6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552B0E-6C12-4C07-860C-006D19373CB1}" emma:medium="tactile" emma:mode="ink">
          <msink:context xmlns:msink="http://schemas.microsoft.com/ink/2010/main" type="inkDrawing" rotatedBoundingBox="8835,6570 8938,6996 8918,7001 8815,6575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6974 5976 9288,'0'23'4257,"4"4"-129,-4-27-129,0 25-2580,7 3-387,-6-6-129,7 8-387,-3-3-129,2 1-258,0 1 0,-2-1-645,11 6-2064,-3 1-1419,-8-8-387,9 9-129,-8-8-387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3.9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9A72EE-76AA-47D5-A32C-6C759C24E4B4}" emma:medium="tactile" emma:mode="ink">
          <msink:context xmlns:msink="http://schemas.microsoft.com/ink/2010/main" type="inkDrawing" rotatedBoundingBox="8998,7600 9033,8621 9023,8622 8989,7601" semanticType="callout" shapeName="Other">
            <msink:sourceLink direction="with" ref="{2D738FDB-BA27-4D6C-BB0F-1213958198A6}"/>
            <msink:sourceLink direction="with" ref="{A619A331-FAEF-43C9-9CAD-632908FDC6B4}"/>
          </msink:context>
        </emma:interpretation>
      </emma:emma>
    </inkml:annotationXML>
    <inkml:trace contextRef="#ctx0" brushRef="#br0">7129 7006 9288,'3'78'4128,"-3"-42"129,6 8-516,1 6-2322,-7-7-387,1 10-645,-1-1 0,4 3-258,-4 4-129,0-2-387,5 8-258,-5-8-1161,0 15-1032,7 2-1290,-7-3 0,2 11-516,-2-9 387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5.5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C9DAF1-C0B9-4CD0-907F-3A1EABA4E666}" emma:medium="tactile" emma:mode="ink">
          <msink:context xmlns:msink="http://schemas.microsoft.com/ink/2010/main" type="inkDrawing" rotatedBoundingBox="9825,8624 9871,7040 9912,7041 9867,8625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8032 6446 2580,'-1'135'4386,"-5"-66"-258,6 19-129,-3-5-1290,-3-1-516,5 9-258,-8-9-387,5 5-903,-5-13-387,4 5-258,3-3-129,-3-3-387,5 7-645,0-10-774,0 10-1032,10 7-1161,-10-7-129,13 10 0,-11-11 129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6.7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D9891C-E7C1-47FE-B330-292F0F7EE809}" emma:medium="tactile" emma:mode="ink">
          <msink:context xmlns:msink="http://schemas.microsoft.com/ink/2010/main" type="inkDrawing" rotatedBoundingBox="7496,8195 11112,10722 9888,12472 6273,9946" semanticType="callout" shapeName="Other">
            <msink:sourceLink direction="with" ref="{B530EF94-5D0C-4D65-A72F-E9AF34350EDE}"/>
            <msink:sourceLink direction="with" ref="{A619A331-FAEF-43C9-9CAD-632908FDC6B4}"/>
          </msink:context>
        </emma:interpretation>
      </emma:emma>
    </inkml:annotationXML>
    <inkml:trace contextRef="#ctx0" brushRef="#br0">31 58 3999,'-16'-21'3999,"7"1"0,9 20 0,0 0-774,0 0-1161,0 0-516,-7-19-258,7 19-387,0 0-129,16 0-258,-16 0 0,36 5-129,-6-3 0,14 7 129,8-7-129,14 8 0,8-6-129,17 7-129,7-10 129,9 6-129,1-3-129,3 1 129,-3-1 0,-1 3-129,-4-2 0,-5 1 0,-6 3 0,-1 1 0,0 1 129,-1 3-258,1-3 258,-4 3-129,-1-3 0,-4-1 0,-6-1 0,-1-2 0,-8-1 129,-4-3-129,-7 1 0,-2-2 0,-4-1 0,-4 1 0,-3 0 0,-4 0 0,-4-2 0,-1 2 0,0-2 0,-2 0 0,0 0 0,-2 0 0,2 0 0,0 0 0,4 0 129,-2 0-129,1 0 0,2 1 0,-3-1 0,2 2 0,-4 0 0,-4-2 0,-1 2 0,-4-2 0,-2 0 0,-3 0 0,2 0 0,-2 0 0,-1 0 0,3 0 0,-2 0 0,1 0 0,-1 0 129,-2 0-129,-16 0 0,25 0 0,-25 0 0,0 0 0,20 0-129,-20 0 129,0 0 0,0 0 0,17 0 0,-17 0 0,16 1 0,-16-1 0,16 4 129,-16-4-129,0 0 0,0 0 0,0 0 0,0 0 0,0 0-129,0 0 129,0 0 0,0 0 0,0 0 0,18 0 0,-18 0 0,0 0 0,0 0 129,0 0-129,18 0 0,-18 0 0,0 0 129,0 0-129,0 0 0,0 0 0,0 0 129,0 0-129,0 0 0,0 0 129,0 0 0,0 0-129,9 12 129,-9-12 0,3 25 0,-1-3 129,-2-1 0,0 6-129,0 3 129,0 6 0,0-3 1,0 5-259,0-3 0,0 3 0,0-1 0,0 2 0,0-1 0,6 2 0,-3 5 0,2 3 0,1 2 0,1 5 0,-2-2 0,2 8 0,0-1 0,-1 2 0,-1-5 0,-1 4 0,-1-6 0,-1 2 0,-2 0 0,0-4 0,0-1 0,0-1 0,-2-1 0,-1 2 0,-1-1 0,-1 1 0,-1 3 0,1-3 0,-2 5 0,2 1 0,-4 1 0,2 1 0,0 1 0,1 1 0,3-5 0,-1 0 0,2-4 0,2-3 0,0-4 0,0-6 0,0 1 0,0-8 0,0 3 0,0-6 0,0-1 0,0-4 0,-3-2 0,-1-6 0,1-1 0,3-16 0,-4 16 0,4-16 0,0 0 0,0 0 0,0 0-1033,0 0-3998,0 0-129,-19 0 0,19 0-258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5.8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267F58-41BA-4C94-B5D6-3024606786EE}" emma:medium="tactile" emma:mode="ink">
          <msink:context xmlns:msink="http://schemas.microsoft.com/ink/2010/main" type="inkDrawing" rotatedBoundingBox="9984,9933 10068,11466 10032,11468 9948,9935" semanticType="callout" shapeName="Other">
            <msink:sourceLink direction="with" ref="{2D738FDB-BA27-4D6C-BB0F-1213958198A6}"/>
          </msink:context>
        </emma:interpretation>
      </emma:emma>
    </inkml:annotationXML>
    <inkml:trace contextRef="#ctx0" brushRef="#br0">8095 9340 4386,'10'206'3741,"6"-103"0,-10-14-258,4 7-1419,1-3-129,-4-1-774,4 3-387,-8-1-387,1-1-387,-1 3-774,-3-7-903,0-9-1161,2 10-903,-2-20 0,0 13-387,-7-19 258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45.9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A745C1-7FE1-4DEF-869F-A5D93D9AF6AC}" emma:medium="tactile" emma:mode="ink">
          <msink:context xmlns:msink="http://schemas.microsoft.com/ink/2010/main" type="inkDrawing" rotatedBoundingBox="10011,11861 10028,12405 10012,12406 9995,11861" semanticType="callout" shapeName="Other">
            <msink:sourceLink direction="with" ref="{2D738FDB-BA27-4D6C-BB0F-1213958198A6}"/>
            <msink:sourceLink direction="with" ref="{B30EB149-4756-4DD6-9B21-4A650ECF2CE5}"/>
          </msink:context>
        </emma:interpretation>
      </emma:emma>
    </inkml:annotationXML>
    <inkml:trace contextRef="#ctx0" brushRef="#br0">8150 11266 4515,'-6'121'3354,"6"-67"-129,2 15-258,-2-5-2064,0-10-1677,9 15-1677,-9-30-387,9 13-645,-9-29 387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01.0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55E02A-C40D-4181-98E2-E1279D9D21C8}" emma:medium="tactile" emma:mode="ink">
          <msink:context xmlns:msink="http://schemas.microsoft.com/ink/2010/main" type="inkDrawing" rotatedBoundingBox="12637,11966 13275,9761 14597,10143 13959,12348" semanticType="callout" shapeName="Other">
            <msink:sourceLink direction="with" ref="{2D738FDB-BA27-4D6C-BB0F-1213958198A6}"/>
            <msink:sourceLink direction="with" ref="{B30EB149-4756-4DD6-9B21-4A650ECF2CE5}"/>
          </msink:context>
        </emma:interpretation>
      </emma:emma>
    </inkml:annotationXML>
    <inkml:trace contextRef="#ctx0" brushRef="#br0">0 1985 774,'16'13'3741,"-16"-13"129,28 7 258,-6-7-516,8 0-516,13 0-645,-4-4-387,19 4-516,-6-9-516,16 9-387,-10-5-258,8 5-129,-7 0 0,1 0 0,-3 0-129,0 0 0,-2 0 0,4 0 0,-2 0-129,-2-2 129,2 2-129,-6 0 129,-3 0-129,-7 0 0,-5 0 0,-11 0 0,-4 0 0,-5 0 0,-16 0 0,22 2 0,-22-2 0,24 9 0,-6-4 0,2-1 0,1 1 0,-1 0 0,1-1 0,-5 0 0,-16-4 0,25 1 0,-25-1 0,0 0 129,0 0-129,0 0 0,0 0 0,0 0 129,0 0-129,0-10 0,0 10 0,0-18 129,0 18-129,4-23 129,-3 5-129,1-2 0,0-1 129,0-2-129,-2-5 129,3-1 0,-1-7 0,3-1-129,1-7 129,3-3 0,-2-2 258,0-1-129,-2-2 0,-1 4 129,-4-3-258,-2 3 258,-9-2 0,1 2 1,-6-2-388,1 2 0,-2-5 0,2-6 0,3-2 0,5-1 0,0-4 0,1 2 0,3-3 0,-3 1 0,1 2 0,2 7 0,-1 5 0,-1 4 0,-2 4 0,3-1 0,-1 8 0,1 0 0,0 3 0,1 0 0,-1 4 0,1 0 0,1 3 0,0 4 0,2 1 0,0 5 0,0 17 0,0-29 0,0 29 0,0-21 0,0 21 0,-3-18 0,3 18 0,-9-16 0,9 16 0,0 0 0,0 0 0,-11-21 0,11 21-1291,0 0-3224,0 12-387,0-12 129,4 18-258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01.9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34C714-105C-4F7E-B007-157C2FA72809}" emma:medium="tactile" emma:mode="ink">
          <msink:context xmlns:msink="http://schemas.microsoft.com/ink/2010/main" type="inkDrawing" rotatedBoundingBox="13819,9871 17663,10099 17658,10186 13814,9958" shapeName="Other"/>
        </emma:interpretation>
      </emma:emma>
    </inkml:annotationXML>
    <inkml:trace contextRef="#ctx0" brushRef="#br0">0 36 10707,'20'-14'4257,"3"5"0,-23 9-129,16-14-1935,5 14-903,-21 0-258,38 0-387,-17 0-258,11 9 0,2-8 0,12 8-129,2-3 129,11 4-129,1-4-129,8 4 0,3-1 0,6 2-129,1-2 129,2 2-129,2-3 0,3 1 0,6 0 0,0 0 0,3 0 0,2 0 0,-2 0 0,0 0 129,1-2-258,-5 0 129,-2 0 0,-1-2 0,-2 2 129,2-3-129,0 1 0,1 1 0,-1-3 0,-4 3 0,-1-3 0,-7 1-129,-6-1 129,-8 1 0,-10-2 0,-6-1 0,-6 3 0,-5-4 0,-2 2 0,-4 0 0,2-2 0,-1 0 0,-1 0 0,3 0 0,-3 0-129,2 0 129,-1 0 0,-3-2 0,3 2 0,-1-2 0,-1 2 0,1-2 129,3 0-129,1 1 0,2-1 129,-1 0-129,5 0 0,-5 1 0,1-1 129,-3 0-129,-3 0 0,-5 2 0,-5 0 0,0 0 0,-18 0 0,25 0 0,-25 0 129,24 2-129,-8-2 0,0 2 0,4-2 0,1 0 0,3 0-129,-3 0 258,-2 0-258,-1 0 0,-2 0 0,-16 0-258,18 0-516,-18 0-2064,-12 0-1677,12 0 0,-32 7-129,8-2-129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3:59.4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0EB149-4756-4DD6-9B21-4A650ECF2CE5}" emma:medium="tactile" emma:mode="ink">
          <msink:context xmlns:msink="http://schemas.microsoft.com/ink/2010/main" type="inkDrawing" rotatedBoundingBox="9904,11707 13311,11942 13305,12026 9899,11792" shapeName="Other">
            <msink:destinationLink direction="with" ref="{42A745C1-7FE1-4DEF-869F-A5D93D9AF6AC}"/>
            <msink:destinationLink direction="with" ref="{2255E02A-C40D-4181-98E2-E1279D9D21C8}"/>
          </msink:context>
        </emma:interpretation>
      </emma:emma>
    </inkml:annotationXML>
    <inkml:trace contextRef="#ctx0" brushRef="#br0">30 12 4386,'0'0'3999,"-16"16"0,16-16 258,0 0-1419,0 0-645,0 0-387,0 0-516,-16 0-258,16 0-387,0 0 0,0 0-129,0 0-129,0 0 0,0 0-129,0 0 129,0 0-129,0 0 0,0 0 0,0 0-129,0 0 129,0 0-129,0 0-129,0 0 129,0 0-129,0 0 129,9-14-129,-9 14 129,33-2 0,-4 2 0,6-4 0,8 4 0,7-3-129,7 3 129,3-2 0,8 0 0,1 2-129,6 0 0,1 0 129,3 0-129,1 0 0,2 4 129,1 1-129,-1-1 0,-6 1 129,-1 0-129,-7-1 0,-6 1 0,-3-1 0,-4 0 129,-7 1-129,0-2 0,-4 3 0,-1-1 0,-2 2-129,-2-1 129,0-1 0,-5-2 0,0 3 0,-4-3 0,-3 1 0,1-2 0,-5-1 0,1 3 0,-1 0 0,0 1 0,0-2 0,2 1 0,-2 0 0,-2 1 0,1-2-129,-5-1 129,-17-2 0,27 4 0,-27-4-129,16 3 129,-16-3 0,0 0 129,0 0-129,0 0 0,0 0 129,0 0 0,0 0-129,0 0 129,0 0 0,0 0 0,0 0-129,0 0 129,0 0-129,16 0 0,-16 0 130,0 0-130,0 0 0,0 0 0,0 0 0,0 0 0,0 0 0,0 0 0,0 0 0,0 0 0,16 6-130,-16-6 130,0 0 0,18 7 130,-18-7-260,0 0 260,25 0-130,-25 0 0,19 0 0,-3-4 0,0 1 0,4-4 0,1 5 0,1-4-130,-1 6 130,2-1 0,-2 1 0,1 0 0,-1 0 0,0 0 0,3 0 0,-1 3 0,2-1 130,1 3-130,3 2 0,1 1 0,-2-1 0,3 0 0,1 0 0,2 0 0,-1-2 0,3-1 0,1-1 0,4-1 0,0-2 0,0 2 0,0-2 0,0 0 0,0 0 0,-2 0 0,-4 0 0,1 0 0,-6 0 0,0 0 0,-3 4 0,-2-1 0,0-3 0,-4 2 0,-3 1 0,-18-3 0,29 0 0,-29 0 0,16 0 0,-16 0 0,0 0 0,0 0 0,0 0-1549,0 0-3224,-22 11-258,-1-11 0,0-5-387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08.7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0365390-B80D-410B-91B3-E72071C9AE67}" emma:medium="tactile" emma:mode="ink">
          <msink:context xmlns:msink="http://schemas.microsoft.com/ink/2010/main" type="inkDrawing" rotatedBoundingBox="17144,10069 18800,10070 18799,10180 17143,10178" shapeName="Other">
            <msink:destinationLink direction="with" ref="{BFF9FD6B-CECD-4418-A670-50B56A00E75E}"/>
          </msink:context>
        </emma:interpretation>
      </emma:emma>
    </inkml:annotationXML>
    <inkml:trace contextRef="#ctx0" brushRef="#br0">0 96 1935,'32'-19'2838,"-32"19"645,19-4 0,-19 4-1032,30-11-258,-6 8-387,-3-4 0,13 3-258,-8-6-258,17 8-258,-6-7-129,13 7-258,-9-5-258,13 5 0,-8-3 0,11 3-129,-8-2-129,7 3 129,-5-1-129,3 2 0,-3-2 0,3 2 0,-5 0-129,1 0 129,2 4-129,-1-1 129,1 1 0,1-2-129,2-1 0,1 3 129,-3-4 0,0 2-129,-3-1 129,-2 1-129,-5 0 0,-6 0 129,-5 0-129,-3-1 129,-6 3-129,-4-2 0,-19-2 129,22 3-129,-22-3 129,0 0-129,0 0 129,0 0-129,0 0 129,0 0 0,0 0 0,0 0-129,0 0 129,0 0 0,0 0 0,0 0 0,0 0-129,0 0 129,0 0-129,0 0 0,0 0 129,0 0-129,0 0 0,0 0 0,0 0 0,0 0 0,-9-3 0,9 3 0,0 0 0,0 0 0,0 0 0,0 0-129,0 0 129,0 0 0,0 0 0,0 0 129,0 0-129,0 0 0,0 0 0,0 0 0,0 0 129,0 0-129,0 0 0,0 0 0,0 0 0,0 0 0,-16-2 129,16 2-129,0 0 0,0 0 129,0 0-129,0 0 129,0 0-129,0 0 129,0 0-129,0 0 0,0 0 0,0 0 0,0 0 129,0 0-129,0 0-129,0 0 129,0 0 0,0 0 0,0 0 0,0 0 0,0 0 0,0 0 0,0 0 0,-16-4 0,16 4 0,0 0 0,0 0-129,0 0 129,0 0 0,0 0 0,0 0 129,0 0-129,0 0 0,-18 2 0,18-2 0,0 0 0,0 0-129,0 0-129,-16 18-129,16-18 0,0 0-516,-30 16-516,30-16-2064,-20 21-1032,1-12 0,-1 0-258,-8-4-258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44.9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C7362B3-E71C-4D4C-A543-013305AD6B14}" emma:medium="tactile" emma:mode="ink">
          <msink:context xmlns:msink="http://schemas.microsoft.com/ink/2010/main" type="inkDrawing" rotatedBoundingBox="5975,18702 9084,18838 9078,18978 5969,18841" semanticType="underline" shapeName="Other"/>
        </emma:interpretation>
      </emma:emma>
    </inkml:annotationXML>
    <inkml:trace contextRef="#ctx0" brushRef="#br0">0 70 1806,'13'0'3483,"38"0"387,-13 0-774,10 0-387,19 0-387,-1-8-258,25 8-516,-8-10-258,24 10-129,-4-15-387,15 12 0,-1-10-129,6 12-129,-4-8-129,2 7 0,-9-5-129,0 7 129,-14 0-129,-7 2 129,-13 1-258,-5 8 129,-11-4-129,-3 5 0,-8 1 0,-1 1-129,-3 0 129,-1 2-129,-2-3 129,2 1 0,3-3 0,-1-2-129,0-2 129,1-2 0,1-1-129,2-3 129,-4 1-129,2-2 129,-2 0-129,0 0 129,-2 0-129,-2 0 129,1 0 0,-2 0-129,-4 0 0,-6 0-258,5 6-516,-19-6-2193,6 0-1548,-3 5 129,-6-5-516,1 2 129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12.2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F2B282-6861-4D9F-B7C9-6AD879B9CEB3}" emma:medium="tactile" emma:mode="ink">
          <msink:context xmlns:msink="http://schemas.microsoft.com/ink/2010/main" type="inkDrawing" rotatedBoundingBox="18724,11594 21844,11553 21845,11606 18725,11648" shapeName="Other"/>
        </emma:interpretation>
      </emma:emma>
    </inkml:annotationXML>
    <inkml:trace contextRef="#ctx0" brushRef="#br0">7 85 6837,'-4'-16'3999,"4"16"0,0 0 0,-5-18-2193,5 18-516,0 0-387,0 0 129,0 0-129,16-7-258,-16 7 0,23-5-258,-5 1 129,9 4-129,-3-3 0,8 3-129,-1-2-129,1 2-129,2 0 0,-2 0 129,1 0-129,1 0 0,0 2 0,2 1 0,1-1 0,6 0 0,-1-2 0,6 1 0,-1 1 0,1 0 0,1 0 0,1-2 0,4 0 0,1 3 0,2-3 0,1 0 0,5 0 0,1 0 0,0 0 0,1 0 0,-1 0 129,1 0-129,-3 0 0,0-1 0,4-1 0,3 0 0,4-2 0,7 4 0,7-3 0,4 1 0,2-1 0,-1 1 0,1-2 0,-6 2 0,-4 1 0,-8-3 0,-7 2 129,-8 1-129,-7-1 0,-3-2 0,-3 2 0,-7 1 0,-2 1 129,-4-2-129,-2 2 0,-6 0 0,1 0 0,-2 0 0,-4 0 0,-1 0 0,-1 0 0,-3 0 0,0 0 0,-16 0 0,20 2 129,-20-2 0,0 0-129,0 0 129,0 0 0,16 1 0,-16-1 0,0 0-129,0 0 0,0 0 129,0 0-129,0 0 0,0 0 0,-9 0 0,9 0 0,0 0 0,0 0 0,-20 0-129,20 0 0,0 0 0,0 0 129,-21 0-129,21 0 0,0 0 0,-18 0 129,18 0-129,0 0 0,-19-8-129,19 8 0,0 0-129,0 0 129,-18-8-258,18 8 129,0 0-129,0 0 129,0 0 129,0 0-129,0 0 129,0 0-129,0 0 129,0 0-129,0 0 129,0 0-387,0 0 0,0 0-387,0 0 0,0 0-129,0 0-258,0 0 129,0 0-129,0 0 258,0 0 129,0 0 387,0 0 0,0 0 387,0 0 0,0 0-129,0 0 387,0 0 0,0 0 0,0 0 0,0 0 0,0 0 0,0 9-129,0-9-129,0 0-258,0 0-903,0 0-1161,0 0 129,0 0 258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11.0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F9FD6B-CECD-4418-A670-50B56A00E75E}" emma:medium="tactile" emma:mode="ink">
          <msink:context xmlns:msink="http://schemas.microsoft.com/ink/2010/main" type="inkDrawing" rotatedBoundingBox="18821,12104 18842,10105 18890,10106 18869,12105" semanticType="callout" shapeName="Other">
            <msink:sourceLink direction="with" ref="{30365390-B80D-410B-91B3-E72071C9AE67}"/>
            <msink:sourceLink direction="with" ref="{79805780-862A-4F58-BE78-101F2ABD4833}"/>
          </msink:context>
        </emma:interpretation>
      </emma:emma>
    </inkml:annotationXML>
    <inkml:trace contextRef="#ctx0" brushRef="#br0">48-5 5805,'0'0'3999,"0"0"-129,0 0 129,-16-10-1677,16 10-516,0 18-258,0 8-258,0-4-129,1 17-129,-1-6-258,0 14-129,0-1 0,0 11-129,0-2-129,0 9 0,0 4-258,0 6 129,2 1 0,3 5 0,1 0 0,-3 6 129,-3-5-129,2 1-129,-2-7 258,0-4-128,-3-7-259,1-3 0,-2-10 0,4-8 0,0-6 0,0-3 0,0-4 0,2-1 0,0-3 0,0 5 0,-2-1 0,0 5 0,-2 5 0,-5 4 0,0 2 0,1-1 0,-1-3 0,2-4 0,-1-6 0,3-7 0,3-6 0,0-19 0,0 0 0,0 18 0,0-18 0,0 0 0,0 0 0,0 0 0,0 0 0,0 0 0,0 0 0,-2-12-388,2 12-128,-3-22-258,3 22-129,-2-35-387,2 35-387,0-39-1290,3 15-1677,4 3-129,-3-4-129,3 7 0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17.8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667DE8-5AFF-45C6-BEB4-BE59E92833C5}" emma:medium="tactile" emma:mode="ink">
          <msink:context xmlns:msink="http://schemas.microsoft.com/ink/2010/main" type="writingRegion" rotatedBoundingBox="1429,9270 4234,9048 4356,10601 1552,10823"/>
        </emma:interpretation>
      </emma:emma>
    </inkml:annotationXML>
    <inkml:traceGroup>
      <inkml:annotationXML>
        <emma:emma xmlns:emma="http://www.w3.org/2003/04/emma" version="1.0">
          <emma:interpretation id="{A80A571E-1C60-4DE2-95AF-B62BBAEED30A}" emma:medium="tactile" emma:mode="ink">
            <msink:context xmlns:msink="http://schemas.microsoft.com/ink/2010/main" type="paragraph" rotatedBoundingBox="1429,9270 4234,9048 4356,10601 1552,10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7A05E3-DD52-4DFB-9345-E9B0F990615F}" emma:medium="tactile" emma:mode="ink">
              <msink:context xmlns:msink="http://schemas.microsoft.com/ink/2010/main" type="line" rotatedBoundingBox="1429,9270 4234,9048 4356,10601 1552,10823"/>
            </emma:interpretation>
          </emma:emma>
        </inkml:annotationXML>
        <inkml:traceGroup>
          <inkml:annotationXML>
            <emma:emma xmlns:emma="http://www.w3.org/2003/04/emma" version="1.0">
              <emma:interpretation id="{A619A331-FAEF-43C9-9CAD-632908FDC6B4}" emma:medium="tactile" emma:mode="ink">
                <msink:context xmlns:msink="http://schemas.microsoft.com/ink/2010/main" type="inkWord" rotatedBoundingBox="1429,9270 4234,9048 4356,10601 1552,10823">
                  <msink:destinationLink direction="with" ref="{BC9A72EE-76AA-47D5-A32C-6C759C24E4B4}"/>
                  <msink:destinationLink direction="with" ref="{A510360D-9DCC-4619-808A-C4512A041837}"/>
                  <msink:destinationLink direction="with" ref="{D03FFDDC-694A-4B7D-A90D-0AF3F3F83444}"/>
                  <msink:destinationLink direction="with" ref="{0015648F-4AF2-4295-BFB9-6B48D9074235}"/>
                  <msink:destinationLink direction="with" ref="{B4D9891C-E7C1-47FE-B330-292F0F7EE809}"/>
                  <msink:destinationLink direction="with" ref="{48A22D6A-CA48-4CFB-A5F1-F753BC174CF8}"/>
                </msink:context>
              </emma:interpretation>
              <emma:one-of disjunction-type="recognition" id="oneOf0">
                <emma:interpretation id="interp0" emma:lang="en-US" emma:confidence="1">
                  <emma:literal>Volts</emma:literal>
                </emma:interpretation>
                <emma:interpretation id="interp1" emma:lang="en-US" emma:confidence="0">
                  <emma:literal>Vo us</emma:literal>
                </emma:interpretation>
                <emma:interpretation id="interp2" emma:lang="en-US" emma:confidence="0">
                  <emma:literal>Vo (D</emma:literal>
                </emma:interpretation>
                <emma:interpretation id="interp3" emma:lang="en-US" emma:confidence="0">
                  <emma:literal>Vo (is</emma:literal>
                </emma:interpretation>
                <emma:interpretation id="interp4" emma:lang="en-US" emma:confidence="0">
                  <emma:literal>Vo (B</emma:literal>
                </emma:interpretation>
              </emma:one-of>
            </emma:emma>
          </inkml:annotationXML>
          <inkml:trace contextRef="#ctx0" brushRef="#br0">43 88 11610,'-20'-45'4902,"10"26"-516,10 19 129,0 0-2193,-13-24-903,13 24-516,14 24-258,10 11 0,-5 11-129,13 18-129,-5 11 0,8 14-257,-3 2-130,-1 3 0,-5-1 0,-3-5 0,-3-7 0,-4-14 0,-5-12 0,-2-12 0,0-11 0,-2-11 0,-7-21 0,0 0 0,16-23 0,-9-18 0,2-19 0,3-17 0,2-21 0,4-10 0,0-4 0,0 3 0,-1 8 0,-1 12 0,1 20 0,-9 15 0,3 29 0,-11 25 0,18 0-517,-18 20-3353,7 23-1161,2 6-129,5 16-129,2 4 129</inkml:trace>
          <inkml:trace contextRef="#ctx0" brushRef="#br0" timeOffset="368.0209">847 664 13674,'0'-23'5031,"-20"10"-645,-1 13 129,-15 0-2967,19 22-774,-10-1-258,7 11-129,1-2-129,3 8-129,3-5 258,10 1-387,3-4 258,0-1-258,10-6 129,6-3 0,2-4 129,4-6 130,-1-8-388,4 0 0,-2-6 0,0-8 0,-5-13 0,1-2 0,-10-7 0,-2-3 0,-5-2 0,-2-4 0,-9 6 0,-7 1 0,2 11 0,-14-3-130,28 28-3869,-36-14-1161,17 14 0,3 0-258,16 0 258</inkml:trace>
          <inkml:trace contextRef="#ctx0" brushRef="#br0" timeOffset="744.0424">1469-119 14835,'27'-57'5160,"-23"40"-258,-4 17-129,0 0-2709,0 0-1161,0 14-773,-11 11-130,2 16 0,-9 7 0,2 16 0,-5 10 0,0 10 0,-2 7 0,5 1 0,0-1 0,7-2 0,10-4 0,1-5 0,8-9 0,10-8 0,9-8 0,1-9 0,8-5 0,-4-13 0,2-1 0,-8-14-130,5 1-644,-12-14-387,11 7-1290,-12-11-2322,2-12 0,-2-3-258,-1-10 129</inkml:trace>
          <inkml:trace contextRef="#ctx0" brushRef="#br0" timeOffset="1480.0846">1606 635 14190,'-53'-14'4773,"53"14"-129,2-19-129,39 15-2967,-2-12-774,20 2-258,1-9-129,8-4-258,-1-1-129,-4-10-258,-1 1-258,-20-17-645,10 12-1548,-23-12-1935,-12-4 0,-8 1-258,-5 0 645,-4-7 1419,12 9 1677,1 5 1161,3-5 1935,12 14 2967,17 12-258,6 8 0,10 7-516,15 21-1419,-21 2-645,20 30-516,-23-2-258,10 27-773,-19 6-517,1 24 0,-17 6 0,-8 13 0,-13 3 0,-8 3 0,-21 2 0,-16-7 0,-9-2 0,-20-23 0,7 4-2323,-19-20-2837,-3-6-258,-1-10-129,4-7-387</inkml:trace>
          <inkml:trace contextRef="#ctx0" brushRef="#br0" timeOffset="1068.061">1912 182 14964,'0'-87'5031,"0"62"-129,-1 9-258,1 16-3225,0 0-387,0 32-257,-6-2-775,5 20 0,-8 5 0,3 11 0,-3 5 0,2 5 0,0-1 0,4-4 0,1-7 0,2-9 0,0-7 0,9-7 0,5-3 0,2-10 0,4-5 0,-3-8 0,5-3 0,-22-12-130,37 4-1547,-35-15-2064,5-5-1290,-4-9 258,-3-5-387,-7 1-129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16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97C614-7BB5-460C-A3C7-9B592D4DD0B3}" emma:medium="tactile" emma:mode="ink">
          <msink:context xmlns:msink="http://schemas.microsoft.com/ink/2010/main" type="writingRegion" rotatedBoundingBox="21881,10054 23649,10054 23649,11563 21881,11563"/>
        </emma:interpretation>
      </emma:emma>
    </inkml:annotationXML>
    <inkml:traceGroup>
      <inkml:annotationXML>
        <emma:emma xmlns:emma="http://www.w3.org/2003/04/emma" version="1.0">
          <emma:interpretation id="{0597DCD0-9A4D-4622-8BBD-8CB6DA0CF788}" emma:medium="tactile" emma:mode="ink">
            <msink:context xmlns:msink="http://schemas.microsoft.com/ink/2010/main" type="paragraph" rotatedBoundingBox="21881,10054 23649,10054 23649,11563 21881,11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7C1D5-2A2C-4C43-9AFE-079891424F6B}" emma:medium="tactile" emma:mode="ink">
              <msink:context xmlns:msink="http://schemas.microsoft.com/ink/2010/main" type="line" rotatedBoundingBox="21881,10054 23649,10054 23649,11563 21881,11563"/>
            </emma:interpretation>
          </emma:emma>
        </inkml:annotationXML>
        <inkml:traceGroup>
          <inkml:annotationXML>
            <emma:emma xmlns:emma="http://www.w3.org/2003/04/emma" version="1.0">
              <emma:interpretation id="{26FA493A-BBED-4FFC-9809-05004AA9B10A}" emma:medium="tactile" emma:mode="ink">
                <msink:context xmlns:msink="http://schemas.microsoft.com/ink/2010/main" type="inkWord" rotatedBoundingBox="21881,10054 23649,10054 23649,11563 21881,11563">
                  <msink:destinationLink direction="with" ref="{E29DDC90-077E-44FA-A3C3-DC24B95183F8}"/>
                  <msink:destinationLink direction="with" ref="{73269316-9A11-4E03-AAFC-8939C5FE4067}"/>
                  <msink:destinationLink direction="with" ref="{DF1DBB38-8E42-4D6C-8A67-89A36CEA0022}"/>
                </msink:context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0 1500 4644,'33'1'3870,"-33"-1"129,25 4 129,-25-4-1677,0 0-258,29 4-258,-29-4-258,0 0-258,10-13-129,6 10-258,-16-15-129,0 18-258,15-30 258,-5 12-387,-8-7-129,3 2 129,-5-8-257,0 3-259,0-6 0,0-3 0,-3-8 0,-1-3 0,-1-7 0,1-9 0,3-3 0,1-6 0,-2 0 0,0 2 0,0 5 0,2 4 0,-3 5 0,1 9 0,-2 7 0,3 3 0,-1 3 0,2 3 0,0 0 0,0 1 0,5 3 0,4 1 0,2 2 0,-1 4 0,1 1 0,-4 3 0,-7 17 0,9-27 0,-9 27 0,0-21 0,0 21 0,-5-16 0,5 16 0,0 0 0,-23-23 0,23 23 0,-13-16 0,13 16 0,0 0 0,-12-22 0,12 22 0,0 0 0,0 0 0,0 0 0,-4-16 0,4 16 0,0 0 0,0 0 0,0 0 0,0 0-130,0 0-128,0 0 0,0 0 0,0 0 0,0 0 0,-18-11 129,18 11 0,0 0 129,0 0-129,0 0 129,-19-14 0,19 14 0,0 0 0,0 0 0,-20-7 0,20 7 0,0 0 0,0 0 129,0 0 0,0 0 0,18 2 0,19 3 0,15 2 129,16 2-129,12-2 129,16 0-129,9-3 129,12 1-128,4-3-130,5 2 0,1-4 0,-5 2 0,-6-1 0,-4 1 0,-12 0 0,-12 0 0,-13 1 0,-20 1 0,-14-2 0,-12-1 0,-10 1 0,-19-2 0,0 0 0,0 0-517,6 20-515,-22-19-2580,0 10-1290,-8 2-129,-2-1-129,-6 2-129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54:20.7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759BB1-FDA8-4477-90D4-E83523AD998E}" emma:medium="tactile" emma:mode="ink">
          <msink:context xmlns:msink="http://schemas.microsoft.com/ink/2010/main" type="writingRegion" rotatedBoundingBox="20195,12788 23612,12756 23623,13926 20206,13959"/>
        </emma:interpretation>
      </emma:emma>
    </inkml:annotationXML>
    <inkml:traceGroup>
      <inkml:annotationXML>
        <emma:emma xmlns:emma="http://www.w3.org/2003/04/emma" version="1.0">
          <emma:interpretation id="{9E5C1F48-CCC0-4B9A-B90A-17BEDCA1313B}" emma:medium="tactile" emma:mode="ink">
            <msink:context xmlns:msink="http://schemas.microsoft.com/ink/2010/main" type="paragraph" rotatedBoundingBox="20195,12788 23612,12756 23623,13926 20206,13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5FEF95-639E-412F-AC1D-00895A0CBD95}" emma:medium="tactile" emma:mode="ink">
              <msink:context xmlns:msink="http://schemas.microsoft.com/ink/2010/main" type="line" rotatedBoundingBox="20195,12788 23612,12756 23623,13926 20206,13959"/>
            </emma:interpretation>
          </emma:emma>
        </inkml:annotationXML>
        <inkml:traceGroup>
          <inkml:annotationXML>
            <emma:emma xmlns:emma="http://www.w3.org/2003/04/emma" version="1.0">
              <emma:interpretation id="{79805780-862A-4F58-BE78-101F2ABD4833}" emma:medium="tactile" emma:mode="ink">
                <msink:context xmlns:msink="http://schemas.microsoft.com/ink/2010/main" type="inkWord" rotatedBoundingBox="20195,12788 20735,12783 20746,13954 20206,13959">
                  <msink:destinationLink direction="with" ref="{E29DDC90-077E-44FA-A3C3-DC24B95183F8}"/>
                  <msink:destinationLink direction="with" ref="{BFF9FD6B-CECD-4418-A670-50B56A00E75E}"/>
                </msink:context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0 74 12771,'28'-53'4902,"-17"35"-387,-11 18 129,29-4-3225,-29 4-516,21 27-129,-14 7-129,9 19 0,-7 6-129,3 15 0,-6 5-129,1 6-257,-5 2-130,-2 0 0,0-3 0,0-6 0,-6-5 0,3-3 0,-1-6 0,4-7 0,0-9 0,6-7 0,6-11 0,6-7 0,3-11 0,8-8 0,3-4 0,1-7 0,7-6 0,-5-10 0,8 5-388,-18-19-1805,8 5-2709,-16-4-387,-7-1 0,-10 0-129</inkml:trace>
          <inkml:trace contextRef="#ctx0" brushRef="#br0" timeOffset="173.0097">44 659 12384,'-17'-11'4773,"17"11"-258,23-14 0,11 16-2838,3-2-1032,15 5-516,13 8-903,-6-6-3612,18-2 129,8 1-516,2-3-258</inkml:trace>
        </inkml:traceGroup>
        <inkml:traceGroup>
          <inkml:annotationXML>
            <emma:emma xmlns:emma="http://www.w3.org/2003/04/emma" version="1.0">
              <emma:interpretation id="{1FA00006-EC7D-4513-9537-B05448CB40D6}" emma:medium="tactile" emma:mode="ink">
                <msink:context xmlns:msink="http://schemas.microsoft.com/ink/2010/main" type="inkWord" rotatedBoundingBox="21617,12931 23614,12912 23622,13762 21626,13780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is.</emma:literal>
                </emma:interpretation>
                <emma:interpretation id="interp7" emma:lang="en-US" emma:confidence="0">
                  <emma:literal>Is.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616.035">1427 673 13674,'110'-3'5160,"-37"-1"-258,7-1-258,9 5-2709,-2-4-1032,11-1-387,-9-7-129,-4-1-258,-12-3 0,-16-7-387,-16-2 129,-20-12-258,-14 1 0,-10-8-129,-13 5 129,-13-6-129,1 9 258,-4 3-129,5 8 258,8 11 129,19 14 129,0 0 129,0 0 129,51 19 129,10 4 129,33 13 0,18-1 0,29 15-128,-1-4-517,4 6 0,-12-2 0,-17 1 0,-24-1 0,-34-2 0,-36-1 0,-22-8 0,-30 2 0,-18-11 0,-1 7-130,-25-19-3224,13 5-1806,1-10 0,6-3-516,7-4 258</inkml:trace>
          <inkml:trace contextRef="#ctx0" brushRef="#br0" timeOffset="-27599.5786">1546 141 8127,'0'111'4386,"-2"-58"0,-2 2-1032,4 6-1161,-8-17-645,8 6-903,0-13-1548,1 3-2838,-1-21-387,11 2-387,-11-21-129</inkml:trace>
          <inkml:trace contextRef="#ctx0" brushRef="#br0" timeOffset="799.0457">3410 844 14448,'0'0'3870,"0"0"-1290,0 0-2580,0 0-4128,0 0-387,0 0-258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32.8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24E282C-4DDE-4DD2-8688-AD863D11E08F}" emma:medium="tactile" emma:mode="ink">
          <msink:context xmlns:msink="http://schemas.microsoft.com/ink/2010/main" type="writingRegion" rotatedBoundingBox="7120,14937 6265,18882 5379,18690 6233,14745"/>
        </emma:interpretation>
      </emma:emma>
    </inkml:annotationXML>
    <inkml:traceGroup>
      <inkml:annotationXML>
        <emma:emma xmlns:emma="http://www.w3.org/2003/04/emma" version="1.0">
          <emma:interpretation id="{ECE1C63A-6F29-47D3-AC8A-FB220C9D68CE}" emma:medium="tactile" emma:mode="ink">
            <msink:context xmlns:msink="http://schemas.microsoft.com/ink/2010/main" type="paragraph" rotatedBoundingBox="7120,14937 6265,18882 5379,18690 6233,14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76FB5-1298-4D0D-848D-E31079B96943}" emma:medium="tactile" emma:mode="ink">
              <msink:context xmlns:msink="http://schemas.microsoft.com/ink/2010/main" type="line" rotatedBoundingBox="7120,14937 6265,18882 5379,18690 6233,14745"/>
            </emma:interpretation>
          </emma:emma>
        </inkml:annotationXML>
        <inkml:traceGroup>
          <inkml:annotationXML>
            <emma:emma xmlns:emma="http://www.w3.org/2003/04/emma" version="1.0">
              <emma:interpretation id="{3CE5AFEF-D79F-4E90-A243-80CAB525BE38}" emma:medium="tactile" emma:mode="ink">
                <msink:context xmlns:msink="http://schemas.microsoft.com/ink/2010/main" type="inkWord" rotatedBoundingBox="7120,14937 6265,18882 5379,18690 6233,14745"/>
              </emma:interpretation>
              <emma:one-of disjunction-type="recognition" id="oneOf0">
                <emma:interpretation id="interp0" emma:lang="en-US" emma:confidence="0">
                  <emma:literal>B*</emma:literal>
                </emma:interpretation>
                <emma:interpretation id="interp1" emma:lang="en-US" emma:confidence="0">
                  <emma:literal>R*</emma:literal>
                </emma:interpretation>
                <emma:interpretation id="interp2" emma:lang="en-US" emma:confidence="0">
                  <emma:literal>a*</emma:literal>
                </emma:interpretation>
                <emma:interpretation id="interp3" emma:lang="en-US" emma:confidence="0">
                  <emma:literal>3*</emma:literal>
                </emma:interpretation>
                <emma:interpretation id="interp4" emma:lang="en-US" emma:confidence="0">
                  <emma:literal>I}</emma:literal>
                </emma:interpretation>
              </emma:one-of>
            </emma:emma>
          </inkml:annotationXML>
          <inkml:trace contextRef="#ctx0" brushRef="#br0">2974 2051 1161,'0'0'2838,"0"0"129,0 0 387,0 0-1419,0 0-129,3 16-129,-3-16 0,22 16 258,-22-16-258,33 21-258,-16-12-129,15 9-129,-11-8-387,13 12-129,-8-6-129,8 9-129,-5-4 0,3 4-129,-6 0 0,3 0 0,-6 0-129,2-2 0,-4 0 0,-1-5 0,-3 0-129,1-2 129,-18-16-129,31 30 129,-15-18-129,-16-12-129,30 29 0,-30-29-258,28 32-387,-28-32-516,27 26-1161,-27-26-1935,12 18-258,-12-18 0,0 0-387</inkml:trace>
          <inkml:trace contextRef="#ctx0" brushRef="#br0" timeOffset="615.035">3586 2015 10320,'0'0'4128,"0"0"129,0 0-387,-18-3-2451,18 13-387,0-10-387,-9 43 129,2-15-258,7 17 129,-4 1-129,4 15 0,0 4-129,0 12-129,0 3 0,4 5 0,-4 3-129,2-1 129,-2-5-129,1-2 0,-1-9 0,2-4-129,0-6 129,2-8-258,1-5 258,2-7-129,-2-4-129,2-6 129,1-5-129,-5-8 0,2 0-387,-5-18-258,11 20-2451,-11-20-1419,0 0 0,0 0-516,-14-8-387</inkml:trace>
          <inkml:trace contextRef="#ctx0" brushRef="#br0" timeOffset="985.0563">3563 2905 11352,'0'0'4515,"0"0"-516,-11 3 129,-14 10-3225,2 10-258,-13-2-258,1 8-129,-10-6 0,1 3-258,-4-3 129,0-1-129,1-4 129,5-2-258,4-4 258,5-1-258,4-1 0,1-4-258,8 4-129,-5-8-645,25-2-516,-34 14-774,17-12-1806,17-2 0,-25 6-258,25-6-129</inkml:trace>
          <inkml:trace contextRef="#ctx0" brushRef="#br0" timeOffset="1343.0768">2954 2979 7482,'6'-23'4644,"-6"23"-258,0 0-258,0 0-1290,0 0-1419,0 18-387,-8 9-516,-9-2-129,-1 10-258,-2 1 0,-3 5-258,0-2 258,0-4-387,5-3 129,0-5 129,6-4-129,1-7 0,8 0 129,3-16 0,0 18 0,0-18 129,19 12 0,4-8-129,4 0 129,9-1 0,1-1-129,4-2-903,5 0-2967,0 0-258,-10 0-387,3 0 0</inkml:trace>
          <inkml:trace contextRef="#ctx0" brushRef="#br0" timeOffset="3799.2173">2739 3369 3354,'0'0'4386,"-12"-16"-387,12 16 0,0 0-1032,0 0-1161,0 0-387,0 0-258,-2 14-387,2-14 0,0 32-258,0-11 129,2 17-129,-1 5-129,10 13 129,-7 3-258,4 7 129,-2-2-258,3 2 129,-4-6-258,0-3 129,-1-12 0,-1-10-129,-1-8 0,2-8 0,-4-19 129,3 22-129,-3-22 129,0 0 0,0 0 0,0 0 0,0 0 129,0 0-129,0 0 129,0 0-129,0 0 0,0 0 0,0 0 0,0 0-129,-17 3 0,-1 1 0,-4 1 0,-2 2-129,-1 2 0,0 0 0,3 5 0,6-3 129,16-11-258,-14 29 258,14-29-129,11 30 0,8-12 129,8 1 0,3 1 129,4 1-129,2 2 258,-3-1-258,-2-1 129,-5 2 0,-6 0 129,-9 4-129,-10-2-129,-1 3 0,-14 1 0,-7-1 0,-6 2-129,-1-5 0,1 4-129,0-10 129,4 4-129,5-8 129,8 1-129,10-16 129,-6 19 0,6-19 129,9 16 0,-9-16 0,31 11 0,-14-2 0,3 0 129,-2 1-129,-2 3 129,-4 5-129,-5-1 129,-5 5-129,-2 3 0,0 3 129,-4-1-129,-3 3 129,0 0-258,-2 2 129,2-1 0,4 2 129,-1-1-258,2-1 258,2 1-129,0 1 129,0-1 129,2 2-129,0-2 129,3 4 0,-5-2 129,0 7-129,0-2 0,0 7 0,-5-2 129,1 8-258,-5-4 129,2 4 130,0-3-388,2-2 0,0-6 0,1-4 0,2-5 0,0-9 0,2-7 0,0-16 0,0 21 0,0-21 0,0 0 0,0 0 0,0 0 0,0 0 0,0 0 0,0 0-388,0 0-1031,-24 9-3354,24-9-516,-22-14 129,22 14-645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01.0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C67706-F8E1-4493-9C44-BC05A4B2112E}" emma:medium="tactile" emma:mode="ink">
          <msink:context xmlns:msink="http://schemas.microsoft.com/ink/2010/main" type="inkDrawing" rotatedBoundingBox="6180,6646 10383,8063 9925,9421 5722,8004" semanticType="callout" shapeName="Other">
            <msink:sourceLink direction="from" ref="{F77CA1F9-A84A-4E8D-AC4F-8645D242E834}"/>
            <msink:sourceLink direction="to" ref="{DBEC522C-E4A8-40DD-BC50-037BA668542B}"/>
          </msink:context>
        </emma:interpretation>
      </emma:emma>
    </inkml:annotationXML>
    <inkml:trace contextRef="#ctx0" brushRef="#br0">308-7000 1,'-18'-5'1547,"18"5"-644,0 0 258,-23 3 0,23-3 129,0 0 645,0 0-258,0 0 516,0 0-387,0 0-129,0 0 0,0 0-645,0 0-129,0 0-258,0 0-258,0 0-129,0 0 129,22 11 0,-5-11 0,14 3 258,-3-3-129,15 0 129,-4 0-258,13 0 129,-6 0 0,11 0-258,-9 0 0,7 0-129,-5 2 129,1 5-129,-1-5 129,3 5-129,3-7 129,6 4-129,2-4 0,5 2 0,6-2 129,3 0-258,0 0 129,3 0-129,-3-2 0,-4 0 129,-2 0-129,-3 0 0,-5 2 0,-2 0 129,-3 0-129,-2 4 0,0 5 0,0 0 0,-2 1 0,2 1 0,2 0 0,-1-1 0,6-2 129,-1-1-129,-1-6 129,-2 3-129,-3-4 129,-2 0-129,-5 0 129,-4 0-129,-6 0 0,-3-2 129,-5 2-129,-4 0 0,1 0 0,-3 0 0,-1 0 0,2 0 0,-2 0 0,0 0-129,3 2 0,-3 0 0,4 1-129,-6-3 0,2 8 0,-4-8 0,2 3-129,-3-3-129,3 5-387,-23-5-1161,34-1-1806,-11 2-387,-23-1-129,32 11-387</inkml:trace>
    <inkml:trace contextRef="#ctx0" brushRef="#br0" timeOffset="-4852.2773">-667-7514 387,'0'0'3999,"0"0"0,0 0-129,0 0-774,0 0-129,0 0-645,0 0-258,0 0-516,0 0-387,-7-14-258,7 14-258,-7-20-129,7 20 0,-10-34-129,2 15 0,0-8-129,0-3-129,1-8 0,0-2-129,2-5 129,1 1-129,2-4 129,1 1-129,-3 3 0,1 1 0,-1 4 129,0 3-129,-3 4 0,4 6 129,-4 1-129,1 4 0,3-1 129,-1 6-129,4 16 129,-7-21-129,7 21 0,0 0 129,-7-16-129,7 16 129,0 0-129,0 0 0,0 0 0,0 0 0,0 0 0,0 0 129,0 0-258,0 0 129,0 0 0,0 0-129,0 0 129,0 0-129,0 0 0,0 0 129,12 5-129,6 0 129,9 1-129,3-1 129,9 2 0,8-1 0,6-1 0,7-2 0,8-1 0,3 2 0,6-2 0,3-1 129,1-1-129,1 2 0,-3 0 0,-3 3 0,-1 1 0,-4-1 0,-5 0 0,0-1 0,-2-1 0,-2-1 0,4-2 0,-2 0 0,-2 0 0,-2-2 129,-3-5-129,-5 4 0,-6-3-129,-5 5 129,-5-1-258,-10-2 0,5 4-387,-14-5-516,15 5-2580,-10 0-903,-4-5-258,-2 3-129,-16 2-516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24.5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474A57-D44F-4CA2-B6F9-771185CC7536}" emma:medium="tactile" emma:mode="ink">
          <msink:context xmlns:msink="http://schemas.microsoft.com/ink/2010/main" type="inkDrawing" rotatedBoundingBox="7847,7210 14000,7188 14001,7318 7848,7340" semanticType="underline" shapeName="Other">
            <msink:sourceLink direction="with" ref="{017D16E9-BC4B-47DF-A385-7947A1C676FA}"/>
            <msink:sourceLink direction="with" ref="{206C05F9-1E5A-4B5B-9EFE-049EA7593407}"/>
            <msink:sourceLink direction="with" ref="{45BAB971-10E0-46DF-A4D3-DD8BA7A46958}"/>
            <msink:destinationLink direction="with" ref="{543E7FD9-6BE1-4549-AC92-DE4640AE08F0}"/>
          </msink:context>
        </emma:interpretation>
      </emma:emma>
    </inkml:annotationXML>
    <inkml:trace contextRef="#ctx0" brushRef="#br0">-13 132 516,'-16'-16'2838,"16"16"-774,0 0 0,0 0-516,9-6-258,-9 6-387,25-9-129,-2 4-258,7-2-129,5 2 258,10-2 0,5-1-129,8 0 0,5 2 129,1-1 0,7 4-129,-2-5 0,13 5 0,-5-3 129,12 6-129,-2-7-129,12 6-129,8-5 0,10 3-129,10-1 0,3 1 0,3-1 0,2 2-129,0 0 129,2 2 129,-9 0-129,0 0 0,-1 2 129,-3 4 0,1-5 0,1 6 258,-3-7 129,7 4 0,-8-4-129,6 4 129,-7-4-129,9 1 0,0 1-129,5 0-129,0 0-129,2 3-129,0-3 129,2 1-129,-4-1 0,-5 2 0,-4-2 129,-3-1-129,-4-1 129,-3 0-129,-7 0 0,-5 0 129,-4-1-129,-4-5 0,-7 3 0,-4-1 0,-3 4 129,-3-2-129,-5 2 0,-8 0 0,-5 2-129,-15-2-129,-2 13-774,-22-12-1935,-22-1-1161,25 9-258,-25-9-387,0 0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12.8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D1A5305-DDAF-49C1-A06A-2D6B80C2B532}" emma:medium="tactile" emma:mode="ink">
          <msink:context xmlns:msink="http://schemas.microsoft.com/ink/2010/main" type="writingRegion" rotatedBoundingBox="5477,9678 4889,18979 1175,18744 1763,9443"/>
        </emma:interpretation>
      </emma:emma>
    </inkml:annotationXML>
    <inkml:traceGroup>
      <inkml:annotationXML>
        <emma:emma xmlns:emma="http://www.w3.org/2003/04/emma" version="1.0">
          <emma:interpretation id="{EE885791-5113-42E8-BBFB-6DFE551DF6DD}" emma:medium="tactile" emma:mode="ink">
            <msink:context xmlns:msink="http://schemas.microsoft.com/ink/2010/main" type="paragraph" rotatedBoundingBox="5490,9681 5208,13934 3163,13798 3445,9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5865F9-06A9-4A41-B67F-005A8DF8F1AD}" emma:medium="tactile" emma:mode="ink">
              <msink:context xmlns:msink="http://schemas.microsoft.com/ink/2010/main" type="line" rotatedBoundingBox="5490,9681 5208,13934 3163,13798 3445,9546"/>
            </emma:interpretation>
          </emma:emma>
        </inkml:annotationXML>
        <inkml:traceGroup>
          <inkml:annotationXML>
            <emma:emma xmlns:emma="http://www.w3.org/2003/04/emma" version="1.0">
              <emma:interpretation id="{3882D234-4014-4DB1-879D-D8B86B044033}" emma:medium="tactile" emma:mode="ink">
                <msink:context xmlns:msink="http://schemas.microsoft.com/ink/2010/main" type="inkWord" rotatedBoundingBox="5490,9681 5208,13934 3163,13798 3445,9546"/>
              </emma:interpretation>
              <emma:one-of disjunction-type="recognition" id="oneOf0">
                <emma:interpretation id="interp0" emma:lang="en-US" emma:confidence="0">
                  <emma:literal>It;</emma:literal>
                </emma:interpretation>
                <emma:interpretation id="interp1" emma:lang="en-US" emma:confidence="0">
                  <emma:literal>Its,</emma:literal>
                </emma:interpretation>
                <emma:interpretation id="interp2" emma:lang="en-US" emma:confidence="0">
                  <emma:literal>Its;</emma:literal>
                </emma:interpretation>
                <emma:interpretation id="interp3" emma:lang="en-US" emma:confidence="0">
                  <emma:literal>Its),</emma:literal>
                </emma:interpretation>
                <emma:interpretation id="interp4" emma:lang="en-US" emma:confidence="0">
                  <emma:literal>Its).</emma:literal>
                </emma:interpretation>
              </emma:one-of>
            </emma:emma>
          </inkml:annotationXML>
          <inkml:trace contextRef="#ctx0" brushRef="#br0">-3571-2585 774,'0'0'3096,"0"0"258,16 5 258,-16-5-903,0 0-1032,28 0 0,-12-1-258,9 1-129,-5-2-258,12 2-129,-4 0-129,13 0 0,0 0-258,9 0 0,1 0 129,8 0-258,0 0-129,3 0 129,-3-2-129,3 2-129,-9-4 129,-1 3-129,-8-1 0,-1 0 0,-9 0 0,-2 1 0,-7-1-129,-4 2 129,-5 0-258,-16 0-258,29 0-1032,-29 0-2838,0 0 129,21 5-516,-21-5-129</inkml:trace>
          <inkml:trace contextRef="#ctx0" brushRef="#br0" timeOffset="720.041">-2541-3104 9030,'0'0'4257,"0"0"-258,0 0 0,0 0-2193,0 0-903,0 0-129,0 19-258,0-1-129,0 10 0,0 1 129,7 10-258,-4 0 258,4 6-258,-3-3 0,1 6-129,-3-1 129,2 1-129,-3-2-129,1 2 129,-2-2-129,2-1 129,0-3-129,0-1-129,-1-3 0,-1-6-258,4 1-129,-4-15-774,3 9-1806,-3-6-1290,0-21-258,-1 23-129,1-23 0</inkml:trace>
          <inkml:trace contextRef="#ctx0" brushRef="#br0" timeOffset="2895.1655">-1846-3240 2451,'0'0'3870,"7"-17"258,-7 17-129,0 0-903,0 0-1032,0 0-387,0 0-387,0 0-258,0 0-387,-7 17 129,-9-8-387,-2 11 0,-10-1-129,-2 8 0,-11-2 0,0 7 0,-9-2-129,2 4 0,-2-4 129,6 1-258,-1-3 258,8-1-387,1-2 258,8 0-258,1-2 129,4-4-129,5-1-129,0-2 0,8 4-258,10-20-516,-20 24-903,20-24-1548,-18 15-1032,18-15 129,0 0-516</inkml:trace>
          <inkml:trace contextRef="#ctx0" brushRef="#br0" timeOffset="3699.2116">-2422-2542 3096,'18'9'3870,"-18"-9"129,24 17-1161,-4-1 0,3 2-774,11 5-387,-2-3-387,11 8-129,-4-5-258,9 6-258,-4-6 0,6 4-258,-7-8 0,-1 3-129,-4-5-129,-4-1 0,-6-3 0,-3-4-258,-5 1-129,-20-10-258,30 16-903,-30-16-1677,0 0-903,18 0-645,-18 0 258,0-12-516</inkml:trace>
          <inkml:trace contextRef="#ctx0" brushRef="#br0" timeOffset="4039.2311">-1978-2473 2193,'15'7'3612,"11"9"387,-26-16-129,34 23-1161,-7-1-774,-6-3-387,9 8-387,-8-6-387,8 4-258,-12-5-129,3 1 0,-21-21 0,29 25 0,-29-25 129,16 16 258,-16-16-258,0 0 0,0 0 0,-22 25-129,-1-14-258,-9-1-387,2 8-516,-20-11-774,16 13-1419,-7-4-1290,-1-7-387,10 5 0,-4-11 0</inkml:trace>
          <inkml:trace contextRef="#ctx0" brushRef="#br0" timeOffset="4611.2638">-1595-2171 9417,'0'0'4257,"0"0"129,0 0-387,11 31-2580,-11-31-645,0 39 129,0-16-387,0 11-129,0-2 0,0 7-258,0-2 129,0 4-129,-2-2 0,0 2-129,0 0 129,2-2-129,0 0-129,0-7 0,0 2-258,0-9-129,4 7-903,-4-9-2838,0-23 0,-4 29-129,4-29-387</inkml:trace>
          <inkml:trace contextRef="#ctx0" brushRef="#br0" timeOffset="8319.4757">-1983-5817 3483,'0'0'3741,"18"0"0,-18 0 0,0 0-1290,0 34-645,-4-15 0,4 19 0,-7-8-258,7 18-258,-14-9-516,10 14 0,-6-6-258,6 6-129,-5-7 0,6 4-129,-3-7 129,6 3-129,-1-7 0,1 0 0,0-3-129,0-2 0,0-2 0,1-4 0,1-1-258,0-4 258,-2-4-129,0-19 0,0 27 0,0-27 129,0 16-129,0-16 0,0 0 0,0 0 129,0 0-129,0 0 129,0 0 0,0 0 129,0 0-258,0 0 258,0 0-258,0 0 129,0 0 0,14 0 0,-14 0 0,0 0-258,0 0 129,0 0-129,-21 0 0,0 0 0,-1 4-129,-4 3 0,1 2-129,-4 0 129,4 7 0,4-4 0,5 4 0,16-16 0,-14 27 0,14-27 0,1 25 129,-1-25 129,32 21 0,-8-10 129,4-1 129,6 3 0,0-2 0,3 5 0,-7-4 0,-1 4-129,-4-2 0,-6 4 129,-6 0-258,-8 5 258,-5 2-258,-7 0 0,-11 1 0,-7 1-129,-3 2-129,-4-6 0,1 3 0,-2-8-129,8 3 129,0-6-129,25-15 129,-27 25-129,27-25 258,-3 23-129,3-23 129,12 19 129,4-10 0,7 0 258,2-2-129,4 4 129,-3-4 0,3 2 0,-6-2-129,-2 2 129,-5 2-129,-16-11 0,11 26-129,-11-8 0,-11 2-129,-5-1 0,-2 4 129,-3-1-258,0-1 129,-1-3-387,6 1 387,4-3-129,12-16 258,-13 27-387,13-27 258,-1 23-129,1-23 129,1 18 129,-1-18 0,15 16 0,-15-16-129,23 18 258,-23-18-129,26 19 129,-10-6 0,0 3 129,2 0-129,4 5 258,-6 0-129,5 10 258,-7 1-258,6 9 129,-10 1 0,5 14-129,-8-1 0,3 10 129,-8-1-258,4 2 0,-3-2-129,2 0 129,1-8-129,1-7 129,-4-4-129,3-10 129,1-4 0,-2-5-258,-1-6 0,-4-20 0,9 30-387,-9-30-4128,0 0 0,-9 2-129,9-2-516</inkml:trace>
          <inkml:trace contextRef="#ctx0" brushRef="#br0" timeOffset="50951.9143">-1881-3731 5805,'0'0'4515,"0"-16"-387,0 16-129,0 0-1677,0 0-645,26 4-387,-26-4-258,0 0-387,20 5-129,-20-5-129,21 6 0,-21-6-129,21 3 0,-21-3 129,18-2-129,-18 2 0,13-17 0,-13 17 0,1-25-129,-1 25-129,-1-23 0,1 23-129,-23-16-129,5 12 129,18 4-129,-32 0 0,32 0 0,-30 16 0,30-16 129,-20 27-129,16-11 258,3 0-129,1 3 0,1-1 258,12 0-129,1-2 129,-14-16 0,34 25 129,-34-25-129,28 11 258,-28-11-129,23 0 0,-23 0 0,11-15-129,-11 15 129,0-28-129,0 10-129,-2 2 0,2 16 0,-16-27-258,16 27 129,-25-10-129,25 10 0,-23 0-129,23 0 129,-19 16 0,19-16 129,-9 25 0,9-25 129,0 28 0,0-28 129,16 20 0,-16-20 129,21 12 0,-21-12 129,27 0 0,-27 0-129,23-14 129,-16-2 0,-7 16 0,13-27-129,-13 27-129,5-27-129,-5 27-387,0-16-387,-20 2-1419,20 14-2580,-21-3 258,21 3-516,-23 1-129</inkml:trace>
        </inkml:traceGroup>
      </inkml:traceGroup>
    </inkml:traceGroup>
    <inkml:traceGroup>
      <inkml:annotationXML>
        <emma:emma xmlns:emma="http://www.w3.org/2003/04/emma" version="1.0">
          <emma:interpretation id="{EFCF9BB7-3404-4665-BC7E-BE7F820E08B4}" emma:medium="tactile" emma:mode="ink">
            <msink:context xmlns:msink="http://schemas.microsoft.com/ink/2010/main" type="paragraph" rotatedBoundingBox="3596,12379 3185,18871 1175,18744 1585,122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36997D-FA32-468B-91E7-76C30918238A}" emma:medium="tactile" emma:mode="ink">
              <msink:context xmlns:msink="http://schemas.microsoft.com/ink/2010/main" type="inkBullet" rotatedBoundingBox="3343,12363 3304,12979 1871,12888 1910,12273"/>
            </emma:interpretation>
            <emma:one-of disjunction-type="recognition" id="oneOf1">
              <emma:interpretation id="interp5" emma:lang="en-US" emma:confidence="1">
                <emma:literal>Vo</emma:literal>
              </emma:interpretation>
              <emma:interpretation id="interp6" emma:lang="en-US" emma:confidence="0">
                <emma:literal>No</emma:literal>
              </emma:interpretation>
              <emma:interpretation id="interp7" emma:lang="en-US" emma:confidence="0">
                <emma:literal>Von</emma:literal>
              </emma:interpretation>
              <emma:interpretation id="interp8" emma:lang="en-US" emma:confidence="0">
                <emma:literal>Vow</emma:literal>
              </emma:interpretation>
              <emma:interpretation id="interp9" emma:lang="en-US" emma:confidence="0">
                <emma:literal>Voc</emma:literal>
              </emma:interpretation>
            </emma:one-of>
          </emma:emma>
        </inkml:annotationXML>
        <inkml:trace contextRef="#ctx0" brushRef="#br0" timeOffset="123187.0459">-4891-3097 4515,'25'-2'3741,"16"-3"-129,-25 5 129,7 5-1935,5 22-258,-1-6 0,5 15-387,-5-6 0,8 14-258,-8-5 0,7 9-387,-8-7 129,3 7-387,-4-3 0,1-2 129,-2-4-129,-3-6 0,-7-6 0,2-4 129,-16-23 129,16 23 0,-16-23-129,11-12 129,-11-15 0,5-7-129,-1-12 0,1-9-129,2-9-129,0-4 0,-3 3 0,-2 2 0,-1 8-129,1 11 129,-2 10-387,0 7-129,0 27-516,-2-21-387,2 21-1032,7 19-2451,-1-1 0,3 7-387,0 2 0</inkml:trace>
        <inkml:trace contextRef="#ctx0" brushRef="#br0" timeOffset="175184.02">-3509-2781 1161,'-16'2'3096,"0"9"-129,16-11-774,-13 21 0,13-21-258,-8 25-258,8-25 129,-6 32-387,4-16 0,2 4-387,0-20-129,6 33 0,-6-33-129,9 25-129,-9-25 0,14 16-129,-14-16-129,0 0 129,19 0 0,-19 0-129,15-10 0,-15 10 0,14-36-129,-7 15 0,-3-8 0,1 1-129,-3 1 0,-2-1-387,0 12-645,0 16-3354,-23-18-258,23 18-129,-40 3-387</inkml:trace>
      </inkml:traceGroup>
      <inkml:traceGroup>
        <inkml:annotationXML>
          <emma:emma xmlns:emma="http://www.w3.org/2003/04/emma" version="1.0">
            <emma:interpretation id="{C41ABD66-EBBE-47AE-AD26-D5F15BE2D72A}" emma:medium="tactile" emma:mode="ink">
              <msink:context xmlns:msink="http://schemas.microsoft.com/ink/2010/main" type="line" rotatedBoundingBox="3566,12849 3185,18871 1175,18744 1556,12722"/>
            </emma:interpretation>
          </emma:emma>
        </inkml:annotationXML>
        <inkml:traceGroup>
          <inkml:annotationXML>
            <emma:emma xmlns:emma="http://www.w3.org/2003/04/emma" version="1.0">
              <emma:interpretation id="{60A5FDF7-3F74-40FE-A3ED-36D34EBB152D}" emma:medium="tactile" emma:mode="ink">
                <msink:context xmlns:msink="http://schemas.microsoft.com/ink/2010/main" type="inkWord" rotatedBoundingBox="3242,17972 3185,18871 1175,18744 1232,17844">
                  <msink:destinationLink direction="with" ref="{31B7816D-BE1C-4528-A566-59E98E023BD0}"/>
                </msink:context>
              </emma:interpretation>
              <emma:one-of disjunction-type="recognition" id="oneOf2">
                <emma:interpretation id="interp10" emma:lang="en-US" emma:confidence="0">
                  <emma:literal>hi</emma:literal>
                </emma:interpretation>
                <emma:interpretation id="interp11" emma:lang="en-US" emma:confidence="0">
                  <emma:literal>min.</emma:literal>
                </emma:interpretation>
                <emma:interpretation id="interp12" emma:lang="en-US" emma:confidence="0">
                  <emma:literal>mi.</emma:literal>
                </emma:interpretation>
                <emma:interpretation id="interp13" emma:lang="en-US" emma:confidence="0">
                  <emma:literal>hi.</emma:literal>
                </emma:interpretation>
                <emma:interpretation id="interp14" emma:lang="en-US" emma:confidence="0">
                  <emma:literal>"i.</emma:literal>
                </emma:interpretation>
              </emma:one-of>
            </emma:emma>
          </inkml:annotationXML>
          <inkml:trace contextRef="#ctx0" brushRef="#br0" timeOffset="163635.3592">-5546 2607 9288,'-19'-32'4386,"10"9"129,9 23-387,0 0-1548,0 9-1032,10 20-516,-1-6-387,13 18 0,-5-2 0,8 14-129,-2-3-129,1 3-129,-3-1 0,2-1-129,-3-8 0,-1-4 0,-3-7-129,0-7 258,-5-9 0,-11-16 0,25 0 129,-11-10-129,-3-22-128,1-4-130,-3-16 0,2-5 0,-2-10 0,-4-3 0,-1-2 0,-3 2 0,1 6 0,-2 5 0,0 15 0,0 3-517,0 41-773,0-21-3612,0 21-129,16 19-129,-5 12 0</inkml:trace>
          <inkml:trace contextRef="#ctx0" brushRef="#br0" timeOffset="164099.3859">-4952 3033 6837,'-10'-79'4773,"3"47"-516,7 6 0,0 26-1290,0-40-774,16 37-516,-11-15-645,20 16-129,-7-10-258,10 10-129,-3-5-258,3 5-129,1 2-258,-8-2-774,11 11-1935,-16-3-2064,-16-6 129,16 19-258,-16-19-516</inkml:trace>
          <inkml:trace contextRef="#ctx0" brushRef="#br0" timeOffset="163915.3755">-4987 2997 12384,'10'34'4773,"-6"-11"-387,3 5 129,4 8-3354,-11-8-516,7 8-129,-5-6-387,1-1 0,1-3-258,-4-26-129,7 34-774,-7-34-1161,0 0-1806,0-11-258,0-10-516,0-6 129</inkml:trace>
          <inkml:trace contextRef="#ctx0" brushRef="#br0" timeOffset="164313.3982">-4920 3040 12900,'13'5'4902,"5"-5"-129,5 0-129,-7-11-2967,21 11-645,-8-5-516,3 1-387,-6 4-387,-6-1-387,3 10-1161,-23-9-2709,3 17-387,-3-17 0,-17 29-258</inkml:trace>
          <inkml:trace contextRef="#ctx0" brushRef="#br0" timeOffset="164507.4093">-4961 3276 11223,'-1'18'4902,"1"-18"-258,25 12 129,12 4-2967,-14-16-645,18 9-258,-7-7-516,7 5-258,-4-3-387,-3-4-258,3 7-1032,-14-7-2967,2-11-258,-3-5-129,-3-7-258</inkml:trace>
          <inkml:trace contextRef="#ctx0" brushRef="#br0" timeOffset="164911.4324">-4439 2913 10320,'0'0'4515,"0"0"258,0 0-387,0 0-2064,-4 41-1161,1-18-258,4 15-258,1-4-129,5 5-129,-3-2-129,1-1-258,0-3-129,-3-9-129,4 0-129,-6-24-258,1 18-129,-1-18 0,4-12 129,-4-15 129,0 0 129,0-8 129,0-4 258,2 0 129,-2-4 387,5 9 129,-5-7-258,9 14 387,-6-6-258,13 11 129,-1-4-129,8 11-129,-2-1-129,6 6 0,0 1-258,-6 2-258,7 7-387,-28 0-645,39 0-2193,-39 0-1419,15 18 0,-15-18-258,0 26-129</inkml:trace>
          <inkml:trace contextRef="#ctx0" brushRef="#br0" timeOffset="165101.4433">-4283 3006 8385,'22'12'4644,"-5"-8"129,-1-4-516,2-5-1419,11 5-1419,-29 0-645,32 0-645,-15 8-645,-17-8-2322,0 0-1548,27 18-129,-27-18-258,7 25-387</inkml:trace>
          <inkml:trace contextRef="#ctx0" brushRef="#br0" timeOffset="165271.4529">-4258 3264 13803,'-2'21'5418,"36"-10"-516,0-11 129,12 10-3354,-5-10-903,16 0-387,0 0-645,-6-1-4257,15-6-516,5-13 0,9-3-516</inkml:trace>
          <inkml:trace contextRef="#ctx0" brushRef="#br0" timeOffset="162875.316">-3662 3017 6063,'-2'-24'4644,"2"24"-258,0 0-258,-21-19-1806,21 19-645,-22 5-645,12 11-258,-6 0-258,3 7-129,-1 2-129,5 7 0,0 0 0,8 2-129,1-2 129,0-2-129,8-5 129,10-2 129,-2-12 0,7 1 0,-3-12 129,5 0 0,-9-16 0,7 0 0,-11-12 0,3 3-258,-8-5 0,-4 0 0,-3-1-129,-1 5 0,-12 3-258,-5 1-258,2 15-516,-19-9-2967,10 13-1161,-4 3 258,1 0-645,1 8-516</inkml:trace>
          <inkml:trace contextRef="#ctx0" brushRef="#br0" timeOffset="124007.0927">-5137-989 4902,'0'0'3999,"22"21"-387,-22-21 516,10 32-2322,10 2-129,-9-8-129,12 15-387,-9-7-129,11 11-129,-9-8-387,5 9-129,-5-7 129,2 6-258,-6-10 129,4-1-129,-8-7 129,2-4 129,-10-23 0,11 28 0,-11-28 0,0 0 0,9-14 0,-2-7-129,-3-13 0,4-3 0,3-13-129,3-11 0,2-4-258,0-6 0,0-1-129,-1-2-129,1 11-387,-13-10-774,13 18-3096,-16 9-516,0 9 0,-3 12 0</inkml:trace>
          <inkml:trace contextRef="#ctx0" brushRef="#br0" timeOffset="124695.1322">-4080-2635 8901,'16'-5'4386,"-16"5"0,7-18-387,-7 18-1806,0 0-903,0 0-258,0 0-258,0 0-129,-2 21-129,-1-5-129,3 9 129,0 4-258,0 10 0,0 4-258,3 1-129,6 13-645,-9-13-1419,0 12-2451,6 1 129,-6-4-387,1 2-258</inkml:trace>
          <inkml:trace contextRef="#ctx0" brushRef="#br0" timeOffset="125607.1844">-4454-289 7482,'-5'-44'4515,"5"23"0,-2-4-387,-3-5-1935,10 14-258,-5-13-774,0 29-258,15-34-258,-15 34-258,17-21 0,-17 21-129,18-5 0,-18 5-129,23 1-129,-23-1 129,22 29-129,-14-8 129,0 6 0,-3 5-129,-5 2 129,-2 5-129,-12 2 0,-6 0 0,-3 1 0,-5-3 0,-1 1-129,-3-8 129,2-2 0,3-7 0,6-5 0,1-4 0,4-5 129,16-9 0,-17 9-129,17-9 129,0 0 0,0 0 0,0 0 0,0 0 0,0 0 0,21 7 0,-1-5 0,8 1 129,6-3 0,10 0 0,10 0 0,8-3-129,4-4 0,-2-2-387,7 9-645,-16-2-3741,-3 0-258,-15 2-258,-16 0-129</inkml:trace>
          <inkml:trace contextRef="#ctx0" brushRef="#br0" timeOffset="176048.0693">-3662-726 5805,'0'0'3870,"0"14"-516,0-14 258,-14 18-2193,10 1-1032,-3 1 129,5 5-258,0 0 0,2 0-129,0-4 129,2 2 0,4-3 258,6-1 129,-12-19 258,27 18 258,-27-18 129,32 0-129,-23-21 129,12 8-258,-14-17 0,7 5 0,-10-7-516,-2 2-129,-2 3-387,-13-1-645,4 10-3354,-16 7-774,-8 10-129,-6 1-516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44.4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43E7FD9-6BE1-4549-AC92-DE4640AE08F0}" emma:medium="tactile" emma:mode="ink">
          <msink:context xmlns:msink="http://schemas.microsoft.com/ink/2010/main" type="inkDrawing" rotatedBoundingBox="14121,5910 19998,7223 18998,11696 13122,10383" semanticType="callout" shapeName="Other">
            <msink:sourceLink direction="with" ref="{25474A57-D44F-4CA2-B6F9-771185CC7536}"/>
            <msink:sourceLink direction="with" ref="{DF33440A-6EDA-48A5-9336-847143E3E40C}"/>
          </msink:context>
        </emma:interpretation>
      </emma:emma>
    </inkml:annotationXML>
    <inkml:trace contextRef="#ctx0" brushRef="#br0">0 39 3870,'0'0'3870,"0"0"-387,0 0 0,0 0-903,0 0-645,0 0-516,0 0-387,9-3-258,9 3 129,-18 0-258,43-2 129,-18-3 0,16 5-258,-4-6 0,15 6-129,-3-2 0,10 2-129,5 0 0,6 0-129,1 0 129,2 0-129,-2 0 0,0 0 0,-3-3 0,-4-1 0,-6 1 0,-1-1 0,-9 2-129,0 1 129,-2-1-129,-3 2 129,0 0-129,-4 0 0,0 0 0,-3 0 0,-1 0 0,-1-2 0,0 2 0,-4 0 0,2 0 0,-2 0 0,-1 0 0,-2 0 129,1 0-129,-3 2 0,0 1 0,-2-3 0,0 4 0,2 0 0,0-1 0,0 1 129,0-1-129,0 1 0,-2-1 129,2 1-129,-4-4 129,-2 2-129,-1-1 129,-2-1-129,-16 0 0,29 2 0,-29-2 129,25 4-129,-25-4 0,23 5 0,-23-5 0,26 7 129,-10-5-129,-16-2-129,31 5 0,-31-5-387,32 2-258,-32-2-1161,23-5-2709,-23 5 258,25-6-516,-25 6 0</inkml:trace>
    <inkml:trace contextRef="#ctx0" brushRef="#br0" timeOffset="-1000.057">41-1206 7224,'0'0'3612,"0"0"258,-7 18-516,6 10-1677,-7-8-387,8 21 0,-8-13 129,8 19-258,-8-12-258,8 11-129,-3-5-258,3 9 129,-2-7-129,2 5-129,0-4 0,0 6-129,0-2 129,0 2-258,0-4 129,2 2-129,0-3 0,1-3 0,-1-1-129,2 0 129,-3-5-129,3-1 129,-1-3 0,1-1-129,-2 1 129,1 0 0,1 0-129,-2 1 129,-1 3-129,1 0 129,-2-1 0,0 4-129,0-1 129,0-3-129,0-1 129,-2 2-129,-3-3 0,2 5 129,-1-1-129,0 2 129,3 0-129,-1 8 129,2 1 0,0 5 0,0 4 0,0 9 130,0 0-259,-2 3 0,0-1 0,-1 1 0,-1-5 0,1-2 0,-1-10 0,4-6 0,0-5 0,0-7 0,0-6 0,2-6 0,1-1 0,-3-21 0,9 25-517,-9-25-644,0 0-1935,0 0-1677,0 0-129,0 0-129,16-11-129</inkml:trace>
    <inkml:trace contextRef="#ctx0" brushRef="#br0" timeOffset="-6543.3742">2640-2725 258,'0'0'2322,"-19"-20"258,19 20 258,0 0-1032,0 0-387,0 0-645,0 0-129,0 0-258,0 0 258,0 0 0,0 0 0,-6 15 258,6-15 129,-3 32-129,-3-11 387,6 11-129,-5 0 0,5 11-258,-5-4 129,5 7-258,0-3-129,0 5 0,0-5-258,5 5 129,-3-8-129,7 7-129,-4-8 0,4 5 129,-4-5-129,4 1 0,-2-3-129,0 0 129,-1-1-129,-1 1 129,-3-1 0,1 1-258,-1-1 129,2 1-129,-2 0 129,5 1-129,0 1 129,3-2-129,3 2 0,1-1 129,0 1-129,2-2 129,-1 4-129,-3 2 129,-1-2-129,-1 5 129,-2-1-129,-1 3 129,-2-2 0,2 0-129,-2-2 0,1-3 129,-3-1-129,3-7 129,-3-1 0,1-3-129,-1-4 0,-1-4 129,-2-3-129,2-2 129,-2-16-129,0 23 0,0-23 129,0 0-129,2 18 0,-2-18-258,0 0-129,0 0-387,0 0-1677,0 0-2193,0 0 129,-11 0-516,11 0 258</inkml:trace>
    <inkml:trace contextRef="#ctx0" brushRef="#br0" timeOffset="-8556.4894">-8-2762 1,'0'0'2321,"0"0"517,0 0 0,0 0-516,12 0-129,-12 0 0,29 5 129,-6 0-516,0-3-387,12 7-258,-1-5-258,9 4-129,1-4-258,13 5 0,7-7 0,13 5-129,5-5 0,10 3 0,6-5 0,10 2-129,-1-2 0,7 0-129,-7 0 0,-1 0 0,-4 0-129,-4 0 129,-2-2 0,-6 2-129,-6-2 129,-7 2 0,-6 0-129,-7 0 129,-7-2 0,-6 1 0,-8-1-129,0 0 129,-4-2 0,0 1-129,2 3 129,1 0-129,1 0 129,3 0-129,-1 0 129,-1 0-129,-1 0 0,-2 2 0,-4-2 0,-6 1 0,-7 3 0,-4 0 0,-4-4 0,-16 0 0,16 1 0,-16-1 129,0 0-129,0 0 0,0 0 0,0 0 0,0 0 0,0 0-129,0 0 129,0 0 0,0 0 0,0 0 0,0 0 0,0 0 0,0 0 0,0 0 0,4 16 129,-4-16-129,0 0 0,0 0 129,0 0-129,0 0 129,0 0 0,0 0 0,0 0 0,0 0 0,0 0 0,0 0 0,0 0 0,0 0 0,0 0 129,0 0-129,0 0 0,0 0 0,0 0 0,0 0 0,0 0-129,0 0 129,0 0-129,0 0 0,0 0 129,0 0-129,0 0 0,0 0 0,0 0 0,0 0 0,0 0 0,0 0 0,0 0 0,0 0 0,0 0 0,0 0-129,0 0 129,0 0 0,0 0 0,0 0 0,0 0 0,0 0 0,0 0 0,0 0 0,0 0 0,0 0 0,0 0 0,0 0 0,0 0 0,0 0 0,0 0 0,0 0 0,0 0 0,0 0 0,0 0 0,0 0 0,0 0 0,0 0 0,0 0 129,0 0-258,0 0 129,0 0 129,0 0-129,0 0 0,0 0 0,0 0 0,0 0 0,0 0 0,0 0 0,0 0 0,0 0 0,0 0 0,0 0 0,0 0 0,0 0 0,0 0 0,0 0 0,0 0 0,0 0 0,0 0 0,0 0 129,0 0-129,0 0-129,0 0 0,0 0-129,0 0-258,0 0-129,0 0-516,0 18-1806,0-18-1548,-15 20 0,15-20-258,-19 19-258</inkml:trace>
    <inkml:trace contextRef="#ctx0" brushRef="#br0" timeOffset="-11427.6536">-2894-2579 1161,'29'0'2451,"15"-2"129,-19-5-387,18 5-258,3-3-129,8-1-258,10 3-129,3-4 129,15 3-387,-4-5 0,18 6-258,0-4-258,11 3 0,11-5-258,6 4 0,8-4-129,5 2 0,0-2-129,0 0 129,-8 0 129,-4 4-129,-15-2 0,-12 5 0,-11-2-129,-14 4 129,-9 0 0,-9 0-129,-5 0 0,-7 0 0,-6 0 0,2 0 0,-5 0 0,5 0 129,-7 0-129,6-1 129,-8-5-129,0 5 0,-5-3 0,-4 4 129,-21 0-129,25-4 0,-25 4 129,0 0-129,0 0 0,0 0 129,0 0 0,0 0-129,0 0 0,0 0 0,0 0 0,0 0 0,0 0 0,0 0-129,0 0 0,0 0 0,16 0 0,-16 0 0,0 0 129,7 13-129,-7-13 129,15 18-129,-15-18 129,17 19 0,-17-19 0,20 20-129,-20-20 129,18 10 0,-18-10-129,0 0 129,0 0 0,9 22 0,-9-22 0,-18 25 0,-4-6-129,-4 6 129,-3 0 0,-4 4-129,2 1-129,1-4 0,7 3 0,3-6 0,10 2 0,6-4 0,4 1 129,7-1-129,9 2 129,4 2 0,5-4 0,-2 4 0,0-3 0,-2 1 0,-3-4 0,-5 3 129,-5-3-129,-4 1 129,-4-1 0,-2-1-129,-5 0 0,-2 0 129,2-2-258,-2 0 129,9-16 0,-10 26-129,10-26 129,0 27 0,0-27-129,12 23 129,-12-23 0,20 23 0,-20-23 0,21 25 0,-21-25 129,16 25-129,-7-9 129,-4 4-129,2-1 0,-3 4 0,-1 4 129,1 3-129,-1 4 0,1 2 0,0 3 0,-3 4 0,3 3 129,-2 5 0,0 1-129,-1 3 129,-1 0 0,2 4 129,-2-6-129,0 1 0,0-10 0,0-6 0,-2-10-129,2-5 129,0-23-129,-1 23 129,1-23-258,0 0-258,0 0-774,0 0-3354,-2-16-129,-4-2-258,-1-3-129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55.6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69C80E7-73C9-44F4-B3AF-C554A464D97A}" emma:medium="tactile" emma:mode="ink">
          <msink:context xmlns:msink="http://schemas.microsoft.com/ink/2010/main" type="inkDrawing" rotatedBoundingBox="11428,12706 16715,13057 16667,13786 11379,13435" semanticType="callout" shapeName="Other"/>
        </emma:interpretation>
      </emma:emma>
    </inkml:annotationXML>
    <inkml:trace contextRef="#ctx0" brushRef="#br0">42 0 5805,'-18'30'4128,"9"-14"0,9 15-258,-2 4-1419,-1 1-1032,3 14 0,0-1-387,3 10-129,-1-4-516,5 2 129,-5-5-258,5-2 0,-4-10 0,3-4-129,-3-9 0,4-4 0,-1-7 0,-1 0 0,-5-16-129,21 27 129,-5-19 0,9 3 0,11-2-129,8-2 129,8-2 0,12 1 0,5-4 129,10-2-129,-1 0 0,6 0 0,-6 0 0,5 0 0,-3 0-129,2 0 129,4 0 0,6 1-129,6 3 129,9 5-129,5-6 129,5 3-129,2-1 129,6 0-129,-2-1 0,3-1 129,4-1-129,5-2 0,2 0 129,2 0-129,3 0 129,2 0-129,4 0 129,3 0-129,0 0 0,0 2 0,-1-2 0,-3 7 0,-3-3 0,-3 1 0,-2-1 129,-9 1-129,-8-3 0,-4 1 0,-8-3 0,-5 0 0,-7 0 129,-9-3-129,-11-3 0,-12 3 0,-15-2 0,-12 3 0,-10-2 129,-10 2-129,-19 2 0,16-1 129,-16 1-129,0 0-129,0 0 129,0 0-129,0 0-258,0 0-129,0 0-516,0 0-2451,-10-2-1161,10 2-129,-23-2-129,5 2-516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51.6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7D2370D-7CF8-4A56-8A46-D0AE732F2C0E}" emma:medium="tactile" emma:mode="ink">
          <msink:context xmlns:msink="http://schemas.microsoft.com/ink/2010/main" type="writingRegion" rotatedBoundingBox="15599,12872 19575,5945 21637,7129 17662,14056"/>
        </emma:interpretation>
      </emma:emma>
    </inkml:annotationXML>
    <inkml:traceGroup>
      <inkml:annotationXML>
        <emma:emma xmlns:emma="http://www.w3.org/2003/04/emma" version="1.0">
          <emma:interpretation id="{E3C8BDF5-51CC-45F7-82A4-8C2231868DED}" emma:medium="tactile" emma:mode="ink">
            <msink:context xmlns:msink="http://schemas.microsoft.com/ink/2010/main" type="paragraph" rotatedBoundingBox="15599,12872 19575,5945 21637,7129 17662,14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218D6-1EF4-48FB-9388-2E24DA3688B1}" emma:medium="tactile" emma:mode="ink">
              <msink:context xmlns:msink="http://schemas.microsoft.com/ink/2010/main" type="line" rotatedBoundingBox="15599,12872 19575,5945 21637,7129 17662,14056"/>
            </emma:interpretation>
          </emma:emma>
        </inkml:annotationXML>
        <inkml:traceGroup>
          <inkml:annotationXML>
            <emma:emma xmlns:emma="http://www.w3.org/2003/04/emma" version="1.0">
              <emma:interpretation id="{AA796E90-BCEF-42BE-A948-0E08F3BBBD47}" emma:medium="tactile" emma:mode="ink">
                <msink:context xmlns:msink="http://schemas.microsoft.com/ink/2010/main" type="inkWord" rotatedBoundingBox="15967,13254 16795,10555 18032,10934 17204,13633">
                  <msink:destinationLink direction="to" ref="{E6D0E87D-3CE6-4C8F-A34E-2C973D015467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I,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If</emma:literal>
                </emma:interpretation>
                <emma:interpretation id="interp4" emma:lang="en-US" emma:confidence="0">
                  <emma:literal>fat</emma:literal>
                </emma:interpretation>
              </emma:one-of>
            </emma:emma>
          </inkml:annotationXML>
          <inkml:trace contextRef="#ctx0" brushRef="#br0">-2019 2646 8256,'4'-18'3999,"-4"18"129,0 0-258,-14 3-2193,8 19-387,-11-8-387,4 13 0,-8-8-258,3 11-129,-3-3-129,3 0-129,2-8 129,3 3-129,3-3-129,4 1 129,1-2 0,5 3 0,2-5 0,12 5 0,4-5 0,10 2 0,6-5-129,9-3-129,7-1-258,0-9-774,14 0-1935,-11 0-1548,-7 0-129,-5-2-258,-11-1-645</inkml:trace>
          <inkml:trace contextRef="#ctx0" brushRef="#br0" timeOffset="-330.0188">-1266 2598 10320,'11'-20'4257,"-11"20"0,0 0-387,-22-7-2322,4 12-516,-14 6-516,-3 8 0,-13 3-258,-4 6 129,-12 2-129,2 4-129,-6 4 0,4-1 0,-2 0-129,10-3 129,4-2-129,6-5-129,10-2 0,8-9-129,8-2-129,2-12-258,18-2-387,0 0-774,0 0-1419,0 0-1032,-3-13 0,3 13-387,0-28 0</inkml:trace>
          <inkml:trace contextRef="#ctx0" brushRef="#br0" timeOffset="-659.0374">-1519 1719 8514,'0'-38'4257,"0"38"258,0-19-516,0 19-1032,0 0-1290,0 0-645,13 5-387,-13-5 0,16 43-129,-9-13 0,9 16 0,-7 2-129,5 15 129,-5-3-258,2 13 129,-4-4 0,2 8-258,-4-1 0,4 6 0,-6 0 0,4 5 0,-3 4 0,3 1 0,-1 1-258,2-2 388,0-8-259,0-4 0,1-10 0,2-9 0,-4-12 0,-2-12 0,3-11 0,-5-6 0,-3-19 0,0 17-388,0-17-257,0 0-258,0 0-1032,-12-22-2967,3 1 129,-4-9-258,3-4-129</inkml:trace>
          <inkml:trace contextRef="#ctx0" brushRef="#br0" timeOffset="-1143.0653">-2230 2007 7482,'0'0'3870,"-18"-21"387,18 21-387,0 0-1677,0 0-387,0 0-387,0 0-516,0 0-258,0 0-129,14 0 0,-14 0-129,32 9 0,-12-1 0,10 10 0,0-5 129,11 6-129,-2-3-129,8 6 0,1-5 129,5 5-258,0-5 129,2 7-129,-1-5 0,-3 1 0,-3-4-129,-3 0 129,-9-2-129,-6-5 0,-5 0 129,-4-4-129,-5 0 0,-16-5-129,21 8 0,-21-8-258,16 5-129,-16-5-258,0 0-258,0 0-774,0 0-1161,0 0-1677,0 0 0,0 0-258,0 0 258</inkml:trace>
          <inkml:trace contextRef="#ctx0" brushRef="#br0" timeOffset="2788.1595">-2154 2985 7482,'6'-17'4386,"13"1"-129,-19 16-258,0 0-1032,0 0-1419,18 0-645,-18 0 0,5 21-258,-5-2-129,4 17 0,-4-2 129,2 16-129,-2-1 0,0 14-129,-7 2 258,-1 7-516,-2 2 129,1 3-129,0 3 0,0 2-129,4 0 129,1-2-258,2-4 0,2-3 258,0-5-129,0-6 129,0-7-129,0-7 129,0-7-129,-1-7-258,-3 0-387,-17-17-2451,5 1-1806,-6-7 129,-3-4-387,-7-7 0</inkml:trace>
          <inkml:trace contextRef="#ctx0" brushRef="#br0" timeOffset="30033.7179">-1435 2347 7869,'0'0'3999,"0"0"0,0 0 0,0 0-2322,28-9-516,-28 9 0,45-4-129,-20 2-645,9-1-1290,5-2-2580,9 5-387,-7 0-387,12 0 0</inkml:trace>
        </inkml:traceGroup>
        <inkml:traceGroup>
          <inkml:annotationXML>
            <emma:emma xmlns:emma="http://www.w3.org/2003/04/emma" version="1.0">
              <emma:interpretation id="{DF33440A-6EDA-48A5-9336-847143E3E40C}" emma:medium="tactile" emma:mode="ink">
                <msink:context xmlns:msink="http://schemas.microsoft.com/ink/2010/main" type="inkWord" rotatedBoundingBox="18973,7069 19607,5963 21263,6914 20629,8019">
                  <msink:destinationLink direction="with" ref="{543E7FD9-6BE1-4549-AC92-DE4640AE08F0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in.</emma:literal>
                </emma:interpretation>
                <emma:interpretation id="interp7" emma:lang="en-US" emma:confidence="0">
                  <emma:literal>is.</emma:literal>
                </emma:interpretation>
                <emma:interpretation id="interp8" emma:lang="en-US" emma:confidence="0">
                  <emma:literal>inv</emma:literal>
                </emma:interpretation>
                <emma:interpretation id="interp9" emma:lang="en-US" emma:confidence="0">
                  <emma:literal>ilea</emma:literal>
                </emma:interpretation>
              </emma:one-of>
            </emma:emma>
          </inkml:annotationXML>
          <inkml:trace contextRef="#ctx0" brushRef="#br0" timeOffset="67848.8808">456-1787 1677,'0'0'3483,"0"0"387,23 3-129,-23-3-129,0 0-1032,0 0-516,0 0-258,0 0-258,0 0-258,0 0-258,0 0 0,16 0-129,-16 0-129,0 0-129,3-10 0,-3 10-129,0 0 0,15-23-129,-14 5 129,7 0-386,-5-5-130,4-2 0,-5-7 0,5-2 0,-5-7 0,0-2 0,-2-3 0,0 0 0,0 0 0,-7-2 0,-1 3 0,0 4 0,0 6 0,1 6 0,2 4 0,1 8 0,4 17 0,-5-20 0,5 20 0,0 0 0,0 0 0,0 0 0,0 0 0,0 0 0,0 0 0,0 0 0,0 0 0,0 0 0,0 0 0,0 0 0,0 0 0,0 0 0,0 0 0,0 0 0,0 0 0,0 0 0,-2-16 0,2 16 0,0 0 0,0 0 0,0 0 0,-5-18 0,5 18 0,0 0 0,0 0 0,0 0 0,0 0-130,0 0-128,0 0 0,0 0 0,0 0-258,0 0-258,0 0-645,0 0-2322,0 0-903,0 0-129,0 0-129,0 0-516</inkml:trace>
          <inkml:trace contextRef="#ctx0" brushRef="#br0" timeOffset="68167.899">450-2566 6837,'-16'-13'4128,"16"13"-129,0 0 129,-19 0-1032,19 0-1290,-5 23-387,-1-7-645,6 13-129,0-6 0,7 9 0,2-7-258,13 5 129,-1-12-129,11 1 129,-2-8-129,11-2 129,-2-9-129,2 0 0,-7-11 0,-2-5-129,-13-5 0,-6-2 1,-11-6-259,-2 3 0,-9-1 0,-11 0-130,-1 8-386,-9-4-387,12 23-1032,-11-6-2580,5 6-258,-1 2-258,3 9-129</inkml:trace>
          <inkml:trace contextRef="#ctx0" brushRef="#br0" timeOffset="68621.925">995-2538 10449,'14'0'4515,"-14"0"0,21 21-129,-10 8-1677,-4-8-1548,18 17-129,-11-10-258,11 9-129,-7-5-129,7 2-129,-7-7-129,1 0 0,-3-10 0,0-1 0,-16-16 0,25 2 0,-25-2-128,20-30-130,-13-2 0,2-7 0,-4-11 0,2-9 0,-2-5 0,1 0 0,-3 7 0,-3 4 0,6 12-259,-6-3-1160,0 44-1935,7-16-1677,-7 16 258,5 19-387,2 8-129</inkml:trace>
          <inkml:trace contextRef="#ctx0" brushRef="#br0" timeOffset="69124.9537">1651-2367 11223,'-16'0'4515,"-18"0"-129,17 5-129,4 11-2064,-15-9-903,15 16-258,-10-7-258,9 9-387,0-2 0,6 4-129,7-4-129,1 2 0,12-3 129,9-5-129,4-4 0,9-4 0,0-6-129,3-3 129,1-3-129,-1-12 0,0-2-129,-3-6 0,-4-2 129,-5-2-129,-3 2 129,-8 2 0,-3 2 0,-6 5-129,-5 16 129,0 0 0,-14-4-129,14 4 129,-32 21 0,14 2 0,2 2-129,3 7 129,8-1 129,5 1-258,4-6 387,19 3-258,7-10 129,13-1 0,5-5 129,7-6-129,2-7-129,1 0 0,1-2-516,-14-12-2580,-1 3-1548,-7 2 0,-12-2-516,-5 4-129</inkml:trace>
          <inkml:trace contextRef="#ctx0" brushRef="#br0" timeOffset="-12622.7219">688-53 7224,'18'-7'3870,"-18"7"129,0 0-129,0 0-1677,0 0-774,-8 14-129,-13-3-258,5 12-258,-14-2-129,5 15-129,-14-2 0,1 10-258,-6-3 0,3 7-129,-3-2 129,1 4-258,-2 0 0,5-4 129,0-1-129,8-10 0,2-1 0,5-7-129,7-6 0,2-8 0,16-13-258,-17 12-129,17-12-516,0 0-645,0 0-1032,0 0-1419,-25-14-387,25 14 0,-25-22 0</inkml:trace>
          <inkml:trace contextRef="#ctx0" brushRef="#br0" timeOffset="-12108.6925">53 82 6966,'-9'-44'4386,"9"44"-129,-13-27-129,13 27-1935,0 0-516,-21-12-258,21 12-516,-7 14-129,7 11-258,-4 1 129,4 15-258,0 6 129,0 15 0,0 6 0,4 13-129,-4 6-129,2 8 0,-2-1 0,0 2 0,0-2-258,0-5 129,2-7 129,1-9-129,2-9 0,3-7-129,-1-7 129,0-7 0,0-10 0,-2-2-129,-1-5 0,-1-4 0,-3-5 129,0-17-129,0 27-129,0-27 0,0 20 0,0-20-129,0 0-258,0 0-129,0 0-387,-10 0-516,10 0-903,0-11-1806,0-7-258,0-3-258,3-8-258</inkml:trace>
          <inkml:trace contextRef="#ctx0" brushRef="#br0" timeOffset="-10563.6042">-22 931 4902,'0'0'3612,"0"0"129,25 9 129,-9 1-1677,4-4-645,19 10 0,-4-11 258,20 15-387,-5-10-258,18 10-258,-6-6-129,13 7-258,-2-5 0,3 6-129,-3-4 0,-4 1-258,-6-5 129,-10 2-129,-10-7 0,-8 0 0,-12-4 129,-23-5-258,20 0 129,-20 0-258,-4-10 129,-13-4-258,1 1 0,-9-5-129,3 2 0,-8-1 129,7 4 0,-4 1 0,8 3 129,1 2 0,18 7 0,-16-6 0,16 6 129,0 0 0,0 0 129,12 16 0,4-9 129,9 4 0,-7 0 129,9 3 0,-8-5 0,5 5 0,-24-14 0,19 27-129,-19-11 129,-19 3-387,-12 3-129,-15-1-387,-2 9-774,-16-3-3096,-2-6-387,2-1 0,0-4-516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05.0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66BBFE-CC3B-45E0-A933-79BF863B0A32}" emma:medium="tactile" emma:mode="ink">
          <msink:context xmlns:msink="http://schemas.microsoft.com/ink/2010/main" type="inkDrawing" rotatedBoundingBox="4872,11625 7404,11387 7433,11692 4900,11930" semanticType="strikethrough" shapeName="Other">
            <msink:sourceLink direction="with" ref="{C987F8DE-0775-45D2-A92C-84AA0A5C8862}"/>
            <msink:destinationLink direction="with" ref="{0D2A9DA7-D535-4BCF-A543-8AD5EA8829AA}"/>
          </msink:context>
        </emma:interpretation>
      </emma:emma>
    </inkml:annotationXML>
    <inkml:trace contextRef="#ctx0" brushRef="#br0">-1899-3716 2967,'0'0'3354,"-16"-18"258,16 18 0,0 0-1548,9 0-387,-9 0-258,17 0-387,1 2-129,-18-2 0,38 1-258,-19-1 0,15 2 129,-2-2-258,14 0 0,-1 0-129,12 0 0,-2-2-129,7 1 0,-2-3-129,3 4 129,-3-3-129,-1 3 0,0 0 129,1 0-129,4-2 0,7 2 0,2-2 0,7 0 0,-2 0 0,4 1 0,-2-1 0,-1 2 0,-8 0 0,-4 0 0,-8-2 0,-4 2 0,-5 0 0,-6 0-129,-6 0 129,-6-2-129,-7 1 0,-4 1 129,-21 0-129,23-2 0,-23 2 129,0 0-129,0 0 0,0 0 0,0 0 0,0 0 0,0 0-129,0 0 129,0 0 0,0 0 0,0 0-129,0 0 129,0 0 0,0 0-129,0 0 129,0 0 0,0 0-129,0 0 129,0 0 0,0 0 0,0 0 0,0 0 0,0 0 0,0 0 0,0 0 0,0 0 0,0 0 0,0 0 129,0 0-129,0 0 0,0 0 0,0-22 0,0 22 0,0-26-129,0 10 129,0-4-129,6-1 129,2 1-129,7-1 129,2 1-129,7 1 258,4-1-129,6 2 129,3 2-258,6 0 387,0 6 0,3-1-129,-3 4 0,-3 3-129,-2 4 0,-6 0 129,-4 2 0,-5 7-129,-1 4-129,-4 1 0,-2 2 258,0 2-258,-2-1 129,-4 3-129,3-1 258,-2 3-258,-1-1 258,-1-1-129,-2-2 0,-3-1 129,1-1-129,-5-16 0,5 22 129,-5-22-129,0 0 0,2 17 0,-2-17 0,0 0 129,0 0-129,0 0 0,0 0-129,0 0-258,0 0-903,0 0-3096,0 0 0,0 0-387,0 0-258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06.0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9766E8-E3BE-4F7A-AF87-ABB148F34B6F}" emma:medium="tactile" emma:mode="ink">
          <msink:context xmlns:msink="http://schemas.microsoft.com/ink/2010/main" type="inkDrawing" rotatedBoundingBox="7350,11590 9863,11625 9862,11657 7350,11623" semanticType="underline" shapeName="Other">
            <msink:sourceLink direction="with" ref="{C987F8DE-0775-45D2-A92C-84AA0A5C8862}"/>
          </msink:context>
        </emma:interpretation>
      </emma:emma>
    </inkml:annotationXML>
    <inkml:trace contextRef="#ctx0" brushRef="#br0">554-3832 2451,'0'0'3354,"10"-7"516,-10 7-258,18-11-774,2 11-1161,-4-3-129,17 3-129,-4 0-258,19 0 129,-4 0-387,20 0 129,-7 0-258,16 3 0,-3-3-258,6 0 0,-1 0-129,5 0 0,-4 0 0,6 0-129,-3 0 129,1 0-258,-2 2 129,0 3-129,-3-1 0,-4 0-129,-2-1 129,1 2-129,-3-3 129,4 0-129,1 0 0,2-2 0,5 0 0,-3 2 129,1-2-129,-6 0 0,-5 0 0,-8 0 0,-6 0 129,-8 0-129,-8 0 0,-4 0 0,-4 0 0,1 0 0,-3-2 0,-4-2 0,-1 4 0,-5-2 129,-16 2-258,25-1 129,-25 1-258,0 0-129,0 0-258,0 0-903,0 0-2838,0 0-129,0 0-258,-11-2-258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13.6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679FF3-7E2C-405F-812E-F01494F79B46}" emma:medium="tactile" emma:mode="ink">
          <msink:context xmlns:msink="http://schemas.microsoft.com/ink/2010/main" type="inkDrawing" rotatedBoundingBox="5236,13877 9232,12390 9808,13938 5812,15425" semanticType="callout" shapeName="Other">
            <msink:sourceLink direction="to" ref="{49D3A1A0-884F-4BFA-A6C3-2DB1CABDE14F}"/>
            <msink:sourceLink direction="to" ref="{DBEC522C-E4A8-40DD-BC50-037BA668542B}"/>
          </msink:context>
        </emma:interpretation>
      </emma:emma>
    </inkml:annotationXML>
    <inkml:trace contextRef="#ctx0" brushRef="#br0">3686 3 6321,'-32'-9'3870,"14"9"0,18 0-258,0 0-2064,-19 12-516,19-12 0,-16 20 0,12-2-129,4-18-129,-10 33-516,3-15 387,7 11-387,-6-3 258,4 6-258,-3 0 0,2 7-129,-5 1 129,5 4 129,-6 4-258,4 5 129,-2 4 0,3 7 0,-3 0-129,3 2 129,-1 0-129,1 0 0,1-4 0,3 0 129,-2-8-129,2-1 129,0-7 0,2 2 0,1-3 0,1 1-129,-2-5 129,0 4 0,-2-5 0,0 5-129,0-4 0,-4 2 0,-1-4 0,-1 0-129,3-4 129,1-3-129,0-3 0,2-4 0,0-4 0,0-3 129,0-18-129,0 23 0,0-23 0,2 16 129,-2-16-129,0 0 0,0 0 0,0 0 0,0 0 0,0 0 0,0 0 0,0 0 0,0 0 129,0 0-129,0 0 0,0 16 0,0-16 0,0 0 0,0 0 0,-20 20 0,3-13 0,-7 5 0,-2 2-129,-8-1 129,-3 3-129,-8-2 0,1-1 0,-6-3 0,0-1 0,-1-7-129,-3 1 129,-5-3-129,3 0 129,-7 0 0,3 0 0,-4 0-129,-2 0 129,-2 4 129,1 5-129,-4 2 0,-1 3 0,0 4 0,-3-1-129,-3 3 129,1-2 0,-3-4-129,4 2 129,-3-4 0,6-3 129,4 0-129,7-3 129,8-3 0,8-1-129,9 0 129,6-2 0,10 0 0,5 0 0,16 0 0,-18 0 0,18 0 0,0 0 0,0 0 0,-16 0 0,16 0 0,0 0 0,0 0 0,0 0 0,-19 1-129,19-1 129,0 0 0,-20 0 0,20 0 0,-18 2 0,18-2 0,-17 4 0,17-4 0,-20 2 0,20-2 129,-16 1-258,16-1 129,-21 2 0,21-2 0,-27 4 0,11-4 0,0 3-129,-5 1 129,-1-1 0,3-1-129,-1 2 129,2-3-129,18-1 129,-25 4 0,25-4-129,0 0 129,-16 2 0,16-2 0,0 0 0,0 0 0,0 0 0,0 0 0,0 0 0,0 0 129,0 0-129,0 0 0,0 0 129,0 0 0,0 0-129,0 0 129,0 0 0,0 0 0,0 0 0,0 0 129,0 0-129,0 0-129,0-11 129,0 11 0,0-19-129,0 19 0,0-25 129,0 25-129,0-29 0,0 29 0,-8-28 0,-3 12 0,11 16-129,-30-31 129,7 17-129,-4-2 0,-5 2 0,-5 0 0,-4 1 0,-6 3 0,-1-1 129,-3 2 0,1 0 0,-3 2 0,1 4-129,0-1 129,3 4 0,1 0 0,3 0 0,4 7 0,4 2 0,3 2-129,4 1 129,3 2 0,4 1 0,2 1 0,3 0 0,0 5 0,2 0 0,2 4 129,0 0-129,1 4 0,1-3 129,1 3-129,0-1 129,2-3-129,1-2 129,0 0-129,1-7 129,0 0-129,7-16 0,-9 18-129,9-18-258,0 0-774,0 0-2451,-3 20-774,3-20-129,0 0-387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14.5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D3A1A0-884F-4BFA-A6C3-2DB1CABDE14F}" emma:medium="tactile" emma:mode="ink">
          <msink:context xmlns:msink="http://schemas.microsoft.com/ink/2010/main" type="inkDrawing" rotatedBoundingBox="3180,14787 5599,14664 5602,14725 3184,14848" semanticType="callout" shapeName="Other">
            <msink:destinationLink direction="to" ref="{8A679FF3-7E2C-405F-812E-F01494F79B46}"/>
          </msink:context>
        </emma:interpretation>
      </emma:emma>
    </inkml:annotationXML>
    <inkml:trace contextRef="#ctx0" brushRef="#br0">2417 8 5160,'-16'-3'4128,"16"3"-129,0 0 129,0 0-1806,0 0-387,-27-4 0,27 4-258,-17 0-387,17 0-387,-38 0-129,17 0-129,-16 0-258,-4 0-129,-9 0-129,-9 4 0,-7 1-129,-10-2 0,-6 3 0,-7-1 129,-5 0-129,-2-1 0,-4 1 0,1 1 0,-3-1 0,4 2 0,4-2 0,3 1 0,2-1 129,4 0 0,3-1-129,6 0 129,3-3 0,5 1-129,8-2 129,5 2-129,3-2 129,9 0-129,8 0 129,3 0-129,3 0 0,4 0 0,0 0 0,2 3 0,0 3-129,-2-1 0,2 2 129,0 0-258,3 2 129,1-2 0,19-7 0,-27 11-129,27-11-129,0 0-129,-12 16-645,12-16-1290,0 0-2193,0 0 129,0 0-387,0 0-387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17.6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55313EA-FF2B-4B3C-A71F-855DAD0B4002}" emma:medium="tactile" emma:mode="ink">
          <msink:context xmlns:msink="http://schemas.microsoft.com/ink/2010/main" type="writingRegion" rotatedBoundingBox="9809,7501 16591,7073 16743,9483 9961,9910"/>
        </emma:interpretation>
      </emma:emma>
    </inkml:annotationXML>
    <inkml:traceGroup>
      <inkml:annotationXML>
        <emma:emma xmlns:emma="http://www.w3.org/2003/04/emma" version="1.0">
          <emma:interpretation id="{0FB129C1-E44D-443F-A0B8-B0C467E45EC4}" emma:medium="tactile" emma:mode="ink">
            <msink:context xmlns:msink="http://schemas.microsoft.com/ink/2010/main" type="paragraph" rotatedBoundingBox="9809,7501 16591,7073 16743,9483 9961,9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C7C607-7114-4263-8971-C0822E062254}" emma:medium="tactile" emma:mode="ink">
              <msink:context xmlns:msink="http://schemas.microsoft.com/ink/2010/main" type="line" rotatedBoundingBox="9809,7501 16591,7073 16743,9483 9961,9910"/>
            </emma:interpretation>
          </emma:emma>
        </inkml:annotationXML>
        <inkml:traceGroup>
          <inkml:annotationXML>
            <emma:emma xmlns:emma="http://www.w3.org/2003/04/emma" version="1.0">
              <emma:interpretation id="{F77CA1F9-A84A-4E8D-AC4F-8645D242E834}" emma:medium="tactile" emma:mode="ink">
                <msink:context xmlns:msink="http://schemas.microsoft.com/ink/2010/main" type="inkWord" rotatedBoundingBox="9809,7501 16591,7073 16743,9483 9961,9910">
                  <msink:destinationLink direction="from" ref="{44C67706-F8E1-4493-9C44-BC05A4B2112E}"/>
                </msink:context>
              </emma:interpretation>
              <emma:one-of disjunction-type="recognition" id="oneOf0">
                <emma:interpretation id="interp0" emma:lang="en-US" emma:confidence="0">
                  <emma:literal>time.</emma:literal>
                </emma:interpretation>
                <emma:interpretation id="interp1" emma:lang="en-US" emma:confidence="0">
                  <emma:literal>•mite</emma:literal>
                </emma:interpretation>
                <emma:interpretation id="interp2" emma:lang="en-US" emma:confidence="0">
                  <emma:literal>timer.</emma:literal>
                </emma:interpretation>
                <emma:interpretation id="interp3" emma:lang="en-US" emma:confidence="0">
                  <emma:literal>Tm-tree</emma:literal>
                </emma:interpretation>
                <emma:interpretation id="interp4" emma:lang="en-US" emma:confidence="0">
                  <emma:literal>Tm-tire</emma:literal>
                </emma:interpretation>
              </emma:one-of>
            </emma:emma>
          </inkml:annotationXML>
          <inkml:trace contextRef="#ctx0" brushRef="#br0">8437 7707 258,'0'0'2580,"0"0"387,0 0-258,18-5-774,-2 3 129,4-2 258,3-3-129,9 7-258,-2-12-516,13 10-258,-4-9-258,11 11 129,-2-7-387,9 7 0,0 0-258,1 0-129,3 0-129,-1 0 129,-3 2-129,-4 0 0,-1-2 0,-7 0 0,-6 0-129,-2 0 129,-10 0 0,-2 0-129,-6 0 129,-3 2-129,-16-2 0,25 5 129,-25-5-129,21 4 0,-21-4 129,22 0 0,-22 0-129,21 0 129,-21 0-129,18 0 129,-18 0-129,0 0 0,0 0 0,0 0 0,0 0 0,0 0 0,16 3 0,-16-3 0,0 0 0,0 0 0,9 21 0,-9-21 0,7 24 0,-7-24 129,11 28-129,-6-8 129,0-3 0,-1 7 0,-1-3 0,1 2 0,-2 0 0,1 4 0,-3-2 0,2 3 129,-2-3-129,2 4 0,-2-3 0,3 1 0,-1 0 0,0-1 0,2-1 0,-3 0-129,1 0 129,0-2 0,0 0 129,-2 2-258,0-3 258,0-1-129,0 0 0,0-1 0,0-1 0,0-1-129,0-2 129,0 0-129,0-16 0,0 27 129,0-27-129,3 25 129,-3-25-129,6 26 0,-6-26 129,3 27-129,-1-11 129,-2-16-129,0 32 0,2-14 129,-2 1-129,0 3 0,0-1 0,0 2 0,0 0 0,0 1 0,0-1 129,1 2-129,1-1 0,0-2 0,0-1 0,0 1 129,1-1-258,-1-2 129,1 1-258,-3-20-387,8 37-903,-8-37-2967,3 20-129,-3-20-258,0 0-258</inkml:trace>
          <inkml:trace contextRef="#ctx0" brushRef="#br0" timeOffset="3328.1903">9369 7664 1,'25'-5'2837,"9"5"130,-18-2 516,14 2-903,2 2-387,6 2-258,8 1-387,-3-5-129,12 5-258,-7-5-387,7 0 0,-5 0-258,0 0-129,-4-1 129,-5-1-258,-4-5 0,-7 5 0,-7-5 129,-1 5 0,-22 2 0,23-7 0,-23 7 0,0 0 0,0 0-129,0 0 0,0 0-129,0 0-129,0 0 0,16 5 0,-16-5 0,16 29 0,-4-10 0,3 6 0,2 5 0,1 4 129,4 2-129,-5-1 0,3-3 0,-4-1 0,0-6-129,-5-4 129,-11-21 0,19 23 0,-19-23 0,0 0 0,16-7 0,-10-9 129,1-4-129,2-5 129,1-1-129,3-8 0,1 4 0,0-4 0,2 5 129,0 5-129,-2 2 0,2 8 129,-16 14-129,25-11 129,-25 11-129,30 4 0,-13 8 129,-1 3-129,1 2 0,1 5 0,0-5 0,-2 7 129,-2-3-129,-1-3 0,-3-2 0,-10-16 0,16 23 129,-16-23-129,11 16 0,-11-16 129,0 0 0,0 0 0,0 0 0,19-7 0,-19 7 0,15-34 0,-6 13 0,1-4 0,3-2-129,-3 4 0,-1 2 129,0 3-129,-9 18 0,16-18 0,-16 18 0,20 0 0,-20 0 0,26 21 0,-10-3 129,4 3-129,-2 1 0,0 1 129,-1-2-129,-1 1 129,-3-5-129,-1-1 0,-12-16 129,15 20 129,-15-20-129,0 0 0,12-11 129,-7-5-129,-1-5 129,-1-2-129,1-4-129,1-1 129,-1 6-129,-2 3 0,-2 19 0,1-25 0,-1 25 0,0 0 0,0 0 0,0 0-129,0 0 129,0 0 0,24-5-129,-24 5 129,24 0 0,-8 0 0,0 0 0,0 0 0,1 0 0,-17 0 0,19 0 0,-19 0 129,0 0-129,0 0 0,0 0 0,0 0 129,0 0-129,0 0 129,0 0 0,0 0-129,0 0 129,0 0 0,0 0 0,0 0-129,0 0 129,0 0 0,0 0-129,0 0 0,0 0 0,0-9 0,0 9 0,0 0 0,0 0 0,0 0 0,0 0 0,0 0 0,0 0 0,0 0 0,0 0 0,0 0 0,0 0 0,0 0 0,0 0 0,0 0 0,0 0 0,0 0 0,0 0 0,0 0 0,0 0 0,0 0 0,0 0 129,0 0-129,0 0 0,0 0 0,0 0 0,0 0 0,0 0 0,0 0 0,0 0 0,0 0 0,0 0 0,0 0 0,0 0-129,0 0 129,0 0 0,0 0-129,0 0 0,0 0 129,0 0-129,0 0 0,0 0 0,0 0-129,0 0-129,0 0-258,0 9-387,0-9-903,0 0-2580,0 0-129,0 0-258,0 0 129</inkml:trace>
          <inkml:trace contextRef="#ctx0" brushRef="#br0" timeOffset="4723.2701">11203 7668 4773,'-16'0'3741,"16"0"0,0 0-129,0 0-1290,0 0-645,0 0-645,0 0-387,0 0-129,0 0-258,0 0-129,0 0 0,-16 7-129,16-7 129,0 0 0,0 0 258,0 0-129,0 0 129,9 16 0,-9-16 258,29 14 0,-10-10 0,15 10-129,2-8 129,10 4-258,2-4 0,9 2 0,-4-4-129,6 1 0,-6-1-129,2-1 0,-7 1 0,-1 1 129,-8-3-129,-2 5-129,-5-3 129,-3 1-129,-6-1 0,-5 1 0,-18-5 0,24 9 0,-24-9 0,0 0-387,18 12-129,-18-12-1677,0 0-2322,-16 15 129,-3-10-258,-3 7-387</inkml:trace>
          <inkml:trace contextRef="#ctx0" brushRef="#br0" timeOffset="9299.5319">11764 7777 2193,'14'17'3612,"13"-15"516,-11-2-258,14 0-645,7 7-774,-1-7-516,12 6-516,-4-6-129,13 5-258,-7-5-387,10 5-129,-6-5 0,4 4 0,-4-4-258,1 3 129,-5-3-129,1 2 0,-6-2-129,-2 2 0,-8-2-129,-3 0 129,-5 0-129,-6-4 129,-5 3-129,-16 1 129,20-4 0,-20 4 0,0 0 0,0 0 0,0 0-129,0 0 0,0 0-129,0 0-129,0 0-258,0 0-516,0 0-516,-11-5-1290,11 5-1419,0 0-258,-20-13-129,20 13-129</inkml:trace>
          <inkml:trace contextRef="#ctx0" brushRef="#br0" timeOffset="8595.4916">12507 6387 1290,'2'-14'3225,"-2"14"129,20 0 0,-20 0-774,0 0-516,0 0-516,0 0-129,0 0-387,0 0-129,0 0-129,0 0 0,0 0 258,12 14-258,-1 6 129,-11-2-129,10 14-129,-10-4 0,9 13-129,-9-4-129,6 8-129,-5-2 0,6 1-129,-3-7-129,0 1 129,1-10 0,2-1-129,0-8 0,-7-19 129,13 24-129,-13-24 129,17 8 0,-17-8 0,23 0 0,-23 0 0,24 0 0,-24 0 0,17-1 0,-17 1-129,0 0-129,0 0 0,0 0-129,0 0 0,-12 0-129,-11 1 0,1 7 0,-8-3 0,5 4 129,-3-4 0,5 4 0,1-4 129,22-5-129,-19 13 258,19-13-129,0 0 258,18 23-129,3-14 258,2 0 0,9 3 0,-3-3 129,4 4-129,-8-5 0,0 3-129,-7-4 0,-18-7-129,21 18 129,-21-18-129,0 18 0,0-18-129,-16 18 0,0-10 0,16-8 0,-26 24-129,26-24 0,-22 17 0,22-17 0,-9 16 129,9-16 258,0 16-129,0-16 129,20 13 0,-20-13 258,23 14-258,-23-14 258,23 14-258,-23-14 0,16 18 0,-16-18 0,9 32-129,-7-12 129,0 3-129,-2 2 0,1 1 129,-1 1-129,2-4 129,0 0-129,0-3 129,0-2-129,-1-2 129,-1-16-129,2 28 129,-2-12-129,0-16 129,0 30-129,0-30 0,-2 31 129,1-15-129,-5 1 0,6-17-129,-7 27-129,7-27-129,-5 27 0,5-27-387,-4 26-774,4-26-2322,-16 17-516,16-17 0,0 0-129,-9 24-258</inkml:trace>
          <inkml:trace contextRef="#ctx0" brushRef="#br0" timeOffset="9743.5572">12790 7696 5031,'0'0'2967,"0"0"-258,0 0-129,0 0-1806,0 0-129,0 0 258,0 0 258,0 0 0,0 0 129,0-16 0,0 16 0,0 0 0,0 0-258,0 0-258,16 13-258,-16-13-129,4 27-129,-3-10 0,1 5-516,3 6-1677,1 4-1935,-6-14 0,0 7-516,0-25-129</inkml:trace>
          <inkml:trace contextRef="#ctx0" brushRef="#br0" timeOffset="11235.6426">12649 7780 1677,'0'0'2709,"-16"-7"258,16 7-387,0 0-645,0 0-516,0 0 129,9 2 129,-9-2-258,25 0 129,7 3-258,-5-3 0,23 0 0,-6-1-387,18 1-129,-5-2-129,11 2-258,-6 0-129,2 0-129,-3 0 0,-4 0 0,-6 0 0,-4 0-129,-8 3-129,-9-3-258,-2 4-387,-28-4-1419,29-2-1677,-29 2-387,0 0 0,0 0-516</inkml:trace>
          <inkml:trace contextRef="#ctx0" brushRef="#br0" timeOffset="11674.6677">13336 7335 9417,'0'-16'4128,"0"16"-129,0 0-129,14 0-2064,-14 0-645,11 20 0,-11-20-129,18 41-129,-11-13-129,9 13 0,-7 7-258,5 11 0,-7 3-129,2 8-129,-4 3 0,1 1-129,-1-1 0,0-2 0,-1-7 0,1-7 0,1-9-129,-1-9 0,-2-7-129,1-8 0,0-7-258,-4-17 0,5 20-258,-5-20-774,0 0-1290,0 0-1935,9-21 258,-6 1-387,-1-8 0</inkml:trace>
          <inkml:trace contextRef="#ctx0" brushRef="#br0" timeOffset="12534.7169">13452 7769 6192,'-4'22'4128,"4"-22"0,7 28-258,4-3-1290,-11-25-1032,46 41 129,-21-25-516,18 14-258,-4-10-129,11 8-258,-4-5-129,7 6 0,-3-4-129,3 5-129,-4-5 129,-3 3-129,-5-3-129,-2-2 129,-9-3-129,-3-2 129,-8-6 0,-19-12 0,23 13 0,-23-13 129,0 0 0,0 0 0,6-13 0,-6-3 0,0-7-129,-4-5 0,-1-11 0,0-10-129,-3-6 0,1-5 0,-2-4 0,1-4 0,-3 2 129,0 4-258,0 5 0,-1 9-129,7 13-258,-10-1-645,15 36-1032,-3-30-2322,3 30-129,0-22-258,0 22 129</inkml:trace>
          <inkml:trace contextRef="#ctx0" brushRef="#br0" timeOffset="12038.6885">13512 7725 3483,'-23'0'3354,"23"0"129,0 0 258,-12 12-1290,12-12-516,0 0-129,0 0-258,0 0 0,0-14-129,14 9-258,0-20-258,20 7-258,3-17 0,18 3-258,6-9 0,8 5-258,-1-1 129,-1 5-258,-10 5 0,-9 6-129,-10 10-258,-17 0-387,-1 11-645,-20 0-2838,-4 16 0,4-16-258,-30 25-129</inkml:trace>
          <inkml:trace contextRef="#ctx0" brushRef="#br0" timeOffset="13026.745">14087 7892 3999,'0'0'3354,"0"0"0,0 0 0,7-9-1290,-7 9-645,21 0 0,1 0-129,-6-2-129,12 2-129,0 0 0,13 0-258,0 0 0,14 0-258,1 0 0,8 2-129,0-2-129,5 6 129,-3-5 0,3 5 0,-5-5 0,0 7 0,-7-7-129,0 5 0,-7-3 0,-2 3-129,-9-3 0,-2 3-129,-5-1 0,-7-2-129,-2 5-129,-23-8-387,32 12-774,-32-12-2580,0 0-387,0 0-258,0 0-258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1:09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A4B4D3-BA9E-4887-B252-B718C9CA062A}" emma:medium="tactile" emma:mode="ink">
          <msink:context xmlns:msink="http://schemas.microsoft.com/ink/2010/main" type="writingRegion" rotatedBoundingBox="14550,9440 15228,9440 15228,10597 14550,10597"/>
        </emma:interpretation>
      </emma:emma>
    </inkml:annotationXML>
    <inkml:traceGroup>
      <inkml:annotationXML>
        <emma:emma xmlns:emma="http://www.w3.org/2003/04/emma" version="1.0">
          <emma:interpretation id="{E88C4BF3-DD70-4B9B-BF14-62B2D699A4D8}" emma:medium="tactile" emma:mode="ink">
            <msink:context xmlns:msink="http://schemas.microsoft.com/ink/2010/main" type="paragraph" rotatedBoundingBox="14550,9440 15228,9440 15228,10597 14550,10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AC80C6-4B81-430B-97F9-54BF4B83345E}" emma:medium="tactile" emma:mode="ink">
              <msink:context xmlns:msink="http://schemas.microsoft.com/ink/2010/main" type="line" rotatedBoundingBox="14550,9440 15228,9440 15228,10597 14550,10597"/>
            </emma:interpretation>
          </emma:emma>
        </inkml:annotationXML>
        <inkml:traceGroup>
          <inkml:annotationXML>
            <emma:emma xmlns:emma="http://www.w3.org/2003/04/emma" version="1.0">
              <emma:interpretation id="{83E742A8-C33E-4DAE-B1B3-E50534B853FE}" emma:medium="tactile" emma:mode="ink">
                <msink:context xmlns:msink="http://schemas.microsoft.com/ink/2010/main" type="inkWord" rotatedBoundingBox="14550,9440 15228,9440 15228,10597 14550,10597"/>
              </emma:interpretation>
            </emma:emma>
          </inkml:annotationXML>
          <inkml:trace contextRef="#ctx0" brushRef="#br0">374 29 14190,'16'-12'4773,"-4"-10"-258,-12 22-129,0 0-2709,0 0-516,0 0-387,0 0-129,0 0-387,-5 24 130,-4 2-388,-2 15 0,-8 7 0,-4 7 0,-6 8 0,-6 1 0,-5 0 0,-1-2 0,2-5 0,2-11 0,3-7 0,8-7 0,4-9 0,6-8 0,16-15 0,-16 12 0,16-12 0,0 0 0,0 0 0,0 0 0,0 0 0,0 0 0,16 4 0,2-4 0,5 0 0,9 0 0,9-2 0,9-2 0,5-3 0,5 2 0,3 1 0,-1-1 0,-2 3 0,-6 0 0,-4 2 0,-17-1 0,3 1-904,-36 0-2063,25-8-1677,-25 8-129,0 0-129,0-17-387</inkml:trace>
          <inkml:trace contextRef="#ctx0" brushRef="#br0" timeOffset="329.0188">411 504 15093,'0'0'4902,"0"0"129,0 0-387,16 27-2838,-14-11-645,14 16-1031,-9 0-130,9 11 0,-4-1 0,4 8 0,-3-2 0,-1 4 0,1-4 0,1-2 0,-2-3 0,-3-6 0,2 0 0,-11-13 0,11 2-2968,-13-8-1934,-7-2-258,-9-5-129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28.9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B75A03-61FE-41ED-8DB1-8DB6CB15C958}" emma:medium="tactile" emma:mode="ink">
          <msink:context xmlns:msink="http://schemas.microsoft.com/ink/2010/main" type="inkDrawing" rotatedBoundingBox="5189,13939 7320,13928 7320,13960 5190,13971" semanticType="underline" shapeName="Other"/>
        </emma:interpretation>
      </emma:emma>
    </inkml:annotationXML>
    <inkml:trace contextRef="#ctx0" brushRef="#br0">-1563-1500 2451,'-23'-7'3741,"3"2"258,20 5-129,0 0-1290,0 0-516,0 0-774,0 0-258,0 0-258,0 0-129,0 0-258,0 0 258,23-2-258,-3 0 0,7 2 129,1 0 0,13 4-129,-2-1 0,9 3-129,2-3 0,5 2 129,0-3-258,6 2 129,3-4-129,7 0 129,2 0-129,5 0 0,-1-4 0,4 2 0,-4-3 129,3 2-129,-11-1 0,-1 2 0,-8 0 0,-3 1 0,-5 1-129,-2 0 129,-2 0-129,-2 0 0,2 0 129,2 0-129,-2-2 129,3 2-129,3-2 0,-3 2 129,1-2-129,-4 2 0,-5-1 0,-6 1 0,-7 0 129,-5 0-129,-7 0-129,-18 0 258,21 3-258,-21-3 0,16 9-129,-16-9-258,22 9-516,-22-9-2322,0 0-1032,19 3-387,-19-3 0,0 0-387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30.7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CC74471-A184-4427-9133-6EDD5EF2DE4E}" emma:medium="tactile" emma:mode="ink">
          <msink:context xmlns:msink="http://schemas.microsoft.com/ink/2010/main" type="inkDrawing" rotatedBoundingBox="6089,13952 6210,14939 6173,14943 6052,13956" semanticType="callout" shapeName="Line"/>
        </emma:interpretation>
      </emma:emma>
    </inkml:annotationXML>
    <inkml:trace contextRef="#ctx0" brushRef="#br0">-706-1503 774,'0'0'2580,"0"0"-129,0 0-129,0 0-774,0 0-129,0 0-129,0 0-129,0 0-129,0 0 129,0 0-129,0 17 129,0-17 0,0 22-129,0-22 0,0 32-129,0-16 129,0 12-129,0-1 0,0 12-258,0-2 0,0 8-129,0-1-258,7 4 129,-3 0-258,3 4 129,-2-6-129,4 0 0,0-3-129,0-2 258,-2-2-258,0-1 258,-1-6-129,1 0-129,-2-4 129,0 0 0,-1-3 0,0 0-258,-1-3 258,1-1-129,-4-5-129,1 0 258,-1-16-258,0 20 129,0-20-129,0 0-129,2 16-258,-2-16-774,0 0-3096,0 0 0,-2-13-258,2 13-258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29.2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2A9DA7-D535-4BCF-A543-8AD5EA8829AA}" emma:medium="tactile" emma:mode="ink">
          <msink:context xmlns:msink="http://schemas.microsoft.com/ink/2010/main" type="inkDrawing" rotatedBoundingBox="8051,10388 11579,13300 10316,14830 6789,11918" semanticType="callout" shapeName="Other">
            <msink:sourceLink direction="with" ref="{B766BBFE-CC3B-45E0-A933-79BF863B0A32}"/>
            <msink:sourceLink direction="with" ref="{9852E776-EEBC-44A1-8E59-6AFE6D74C52A}"/>
          </msink:context>
        </emma:interpretation>
      </emma:emma>
    </inkml:annotationXML>
    <inkml:trace contextRef="#ctx0" brushRef="#br0">-11 1 1161,'0'9'3225,"0"-9"129,0 0-129,0 0-774,0 0-903,0 0 0,0 0-258,14 14-129,-14-14-129,25 13 0,-25-13-258,38 16 0,-21-13 129,14 10-258,-8-8 129,12 6-258,-3-8 0,11 4 0,-6-5-129,13 3 0,-5-3-129,6 2 0,-3-4-129,4 3 0,-6-3 0,-1 4-129,-3-4 129,-1 2-129,-2-2 0,2 0 0,-2 0 0,2 0 129,0 0-129,0 0 0,0 1 0,0 1 0,0 0 0,-2 3 0,0-1 0,-5 1 0,1-1 0,-1-1 129,0 3-129,-2-1 0,-2-1 0,0-1 0,-3-1 0,3 0 129,-3 1-129,2-1 0,-5 0 0,3-2 0,-4 3 0,0-3 129,-1 2-129,-3 0 0,-1 2 0,0-3 0,-18-1 0,27 6 0,-27-6 0,23 5 0,-23-5 0,23 4 0,-23-4 0,26 3 0,-10-3 129,1 0-129,-1 2 0,1 0 0,1-2 0,0 3 0,0-1 0,-1 2 0,-1-1 0,2 1 0,2-1 0,-1-1 0,3 2 0,-1-4 129,2 1-129,4-1 0,1 0 0,1 0 0,3 0 0,-2 2 0,0-2 129,2 2-129,-1 1 0,2 3 0,1-1 0,2 0 0,-1 1 0,3 1 129,-3 0-129,3 2 0,-1-2 129,-3 0-129,-2 0 0,0 0 0,-6 0 0,-1-1 0,-2 1 0,-3-4 129,0 1-129,-4 0 0,0-4 0,-16 0 0,28 3 0,-12-3 129,-16 0-129,27 2 0,-27-2 0,25 2-129,-25-2 129,17 3 0,-17-3 0,0 0 0,18 9 0,-18-9 0,0 0 0,0 0 0,18 13 0,-18-13-129,0 0 129,0 0 0,0 0-129,16 19 0,-16-19 129,7 20 0,-7-20 0,6 32 0,-3-13 0,2 4 0,-1 4 129,-2 2-129,1 1 0,1 4 129,-1 1-129,3 3 129,-3 1 0,1 3 0,-1-1 129,3 6-258,-1-1 129,-1 4-129,-1 3 129,1 2-258,-1 6 258,1 4-258,-1 5 129,1 5 129,1 1-129,1 4 258,-1-3-258,2 1 258,0-3-129,0-3 129,0-2 129,1-4-129,-1-1 0,2 1 0,-4 0 0,2 3-128,-2 1-130,2 5 0,1 1 0,1 2 0,-2 1 0,0-1 0,2-2 0,-2-3 0,2 0 0,0-7 0,1-6 0,-6-10-517,12 7-1547,-7-18-2451,-2-5-387,-2-11 0,-1-7-258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15.3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780A566-81C9-400A-9EFF-087971675493}" emma:medium="tactile" emma:mode="ink">
          <msink:context xmlns:msink="http://schemas.microsoft.com/ink/2010/main" type="writingRegion" rotatedBoundingBox="10464,9665 11524,9665 11524,12950 10464,12950"/>
        </emma:interpretation>
      </emma:emma>
    </inkml:annotationXML>
    <inkml:traceGroup>
      <inkml:annotationXML>
        <emma:emma xmlns:emma="http://www.w3.org/2003/04/emma" version="1.0">
          <emma:interpretation id="{5FD26D7F-1553-4BD5-BAB2-B5692017F4B5}" emma:medium="tactile" emma:mode="ink">
            <msink:context xmlns:msink="http://schemas.microsoft.com/ink/2010/main" type="paragraph" rotatedBoundingBox="10464,9665 11524,9665 11524,12950 10464,12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869BB5-F44E-44BF-8F8B-4D3B66B3BA54}" emma:medium="tactile" emma:mode="ink">
              <msink:context xmlns:msink="http://schemas.microsoft.com/ink/2010/main" type="line" rotatedBoundingBox="10464,9665 11524,9665 11524,12950 10464,12950"/>
            </emma:interpretation>
          </emma:emma>
        </inkml:annotationXML>
        <inkml:traceGroup>
          <inkml:annotationXML>
            <emma:emma xmlns:emma="http://www.w3.org/2003/04/emma" version="1.0">
              <emma:interpretation id="{36F36A7E-613E-47FB-A612-F2232FF74209}" emma:medium="tactile" emma:mode="ink">
                <msink:context xmlns:msink="http://schemas.microsoft.com/ink/2010/main" type="inkWord" rotatedBoundingBox="10464,9665 11524,9665 11524,12950 10464,12950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9976 9941 3354,'0'-19'3483,"0"19"387,14-13-258,-14 13-645,0 0-774,0 0-387,0 0-387,0 0-129,0 0-258,0 0-387,0 0 129,0 11-129,0-11 0,0 44 0,0-13-129,4 17 0,-4-2 0,2 16-129,-2 1 0,0 4-129,-2 1 129,0 1-387,-2-1 129,3-3-129,1-2 0,0-3-129,0-3 129,7-3-129,0-3-129,2-5 387,0-1-129,-2-4 0,0-2 0,2-4 0,-2-1 0,-4-7-129,3 3-387,-6-12-516,3 9-2193,-3-10-1419,0-17 129,-23 25-387,5-23-258</inkml:trace>
          <inkml:trace contextRef="#ctx0" brushRef="#br0" timeOffset="-4364.2496">9037 8815 11223,'0'0'4515,"0"0"-258,-4-17 0,4 17-2322,0 0-774,0 0-129,0 0-387,0 0-129,-7 24 0,5 0-129,2 11 0,0 6-129,6 12 129,-5 3-129,7 8 0,-5-2 0,2 4 0,1-6 1,1 1-259,0-6 0,2-2 0,0-5 0,1-2 0,-2-3 0,2-2 0,-3-5 0,0-3 0,-1-1 0,-3-5 0,1 2 0,-4-12-259,7 10-773,-7-27-1032,0 18-2580,0-18-258,0 0-129,0 0-129</inkml:trace>
          <inkml:trace contextRef="#ctx0" brushRef="#br0" timeOffset="38363.1942">10013 10824 9675,'-7'-16'4128,"7"16"-258,0 0-129,0 0-1806,-18-7-1032,18 7-129,0 14-129,2 11 0,-2 0 129,9 17-129,-9 3 129,11 17-129,-8 0-129,6 11 0,-7-3-258,5 4 0,-5-1-129,3-3 0,-1-5 129,-1-4-258,-1-6 129,0-2-129,0-5 129,-1-5-129,-1-4 129,0-3-258,0-2 129,0-4 129,-1-2-129,-3 1 0,-1-6 129,1 0-129,-1-3 0,1-4 129,4-16-129,-3 23 0,3-23 0,0 0 0,0 0 0,0 0 0,0 0 0,0 0 0,0 0 129,0 0-129,0 0 0,0 0 0,0 0 0,0 0 0,0 0 0,0 0 0,0 0 0,0 0 0,0 0 0,0 0 0,0 0 0,0 16 0,0-16 0,0 0-129,0 0 129,0 0 0,0 0 0,0 0 0,0 0 0,0 0 0,0 0-258,0 0-387,0 0-903,0 0-2838,14 5-516,4-5 129,8-3-387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10.3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C31A42F-136F-48BA-ACC2-8165B63FC236}" emma:medium="tactile" emma:mode="ink">
          <msink:context xmlns:msink="http://schemas.microsoft.com/ink/2010/main" type="writingRegion" rotatedBoundingBox="9280,10433 11119,9507 11747,10754 9908,11680"/>
        </emma:interpretation>
      </emma:emma>
    </inkml:annotationXML>
    <inkml:traceGroup>
      <inkml:annotationXML>
        <emma:emma xmlns:emma="http://www.w3.org/2003/04/emma" version="1.0">
          <emma:interpretation id="{1B99D502-6241-4503-ACCA-F83028F170A5}" emma:medium="tactile" emma:mode="ink">
            <msink:context xmlns:msink="http://schemas.microsoft.com/ink/2010/main" type="paragraph" rotatedBoundingBox="9280,10433 11119,9507 11747,10754 9908,11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185BBE-70B1-4C2F-8BA0-A318F2DD4644}" emma:medium="tactile" emma:mode="ink">
              <msink:context xmlns:msink="http://schemas.microsoft.com/ink/2010/main" type="line" rotatedBoundingBox="9280,10433 11119,9507 11747,10754 9907,11680"/>
            </emma:interpretation>
          </emma:emma>
        </inkml:annotationXML>
        <inkml:traceGroup>
          <inkml:annotationXML>
            <emma:emma xmlns:emma="http://www.w3.org/2003/04/emma" version="1.0">
              <emma:interpretation id="{A24D5CC9-62BC-4839-8D2D-5AEDD2B9BADB}" emma:medium="tactile" emma:mode="ink">
                <msink:context xmlns:msink="http://schemas.microsoft.com/ink/2010/main" type="inkWord" rotatedBoundingBox="9280,10433 11119,9507 11747,10754 9907,11680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to,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Thos</emma:literal>
                </emma:interpretation>
              </emma:one-of>
            </emma:emma>
          </inkml:annotationXML>
          <inkml:trace contextRef="#ctx0" brushRef="#br0">8331 9345 7740,'-13'-19'3870,"13"19"-258,0 0 129,0 0-1677,0 0-903,0 0 0,0 0-258,0 0 129,9 0-129,9 9 0,-18-9 129,43 7-258,-17-5 0,19 3-129,-3-5-258,12 5 129,-1-3-258,4 2 0,-4-3-129,1 3 0,-6 0 0,-6-3-129,-6 3 129,-4 1-129,-5-1 0,-4-1 129,-2 3-258,-21-6 129,27 7-258,-27-7-258,19 9-258,-19-9-903,0 0-1806,0 0-1419,0 0 387,0 0-516,0 0-258</inkml:trace>
          <inkml:trace contextRef="#ctx0" brushRef="#br0" timeOffset="1164.0666">9716 8899 8772,'22'-59'4515,"-17"34"-129,-5 25-258,7-19-1032,-7 3-1548,0 16-516,0 0-258,0 0-258,0 0-258,0 0 129,0 0-258,0 0 129,-23 9-129,9 14 0,-11 5 0,-4 10-129,-8 6 0,-7 9 129,-6 4-129,-7 4 0,-2-4 0,0-2 129,4-5-129,4-6 0,6-6 129,6-6-258,11-6-129,1-8-387,20 5-387,-15-16-1548,22-7-1935,-12 22 258,12-22-774,0 0 387</inkml:trace>
          <inkml:trace contextRef="#ctx0" brushRef="#br0" timeOffset="3168.1812">9119 9602 4515,'-27'-18'3741,"27"18"0,0 0-387,0 0-903,0 0-774,-16-9-387,16 9-387,0 0 0,0 0-129,9 9-258,9 1 258,-18-10-129,46 25 0,-16-14 0,20 10 0,-4-6-129,16 8 0,-5-4-258,9 3 0,0 3 0,2-2-129,-6 0 0,0-2-129,-3-1 129,-8-2-129,-3-4 129,-9-2-258,-7-3 129,-8-7-129,-7 5-129,-17-7 0,16 2-516,-16-2-387,0 0-129,-16-27-387,16 27 0,-33-37 258,15 17 0,-12-10 387,1 3 516,-1 6 645,-4-4 387,9 11 387,-3-4 129,12 11-129,-2-2 0,18 9-258,0 0 129,0 0-129,-4 9 0,13 7-129,7-4 129,11 10-129,-4-10 258,7 11-258,-5-9 129,4 4-258,-10-7 0,-3 5 0,-16-16-129,9 30 0,-11-12-129,-14 0 0,-7 3-129,-7-3-258,0 7-258,-8-15-903,12 12-1935,-5-6-1161,3-9 0,8 4-258,3-8-258</inkml:trace>
          <inkml:trace contextRef="#ctx0" brushRef="#br0" timeOffset="-676.0386">8402 9360 7998,'0'0'3870,"0"0"129,-11 10-129,11-10-1935,-5 20-774,5 3 129,-2-7 0,2 16-258,-2-7-258,2 14 0,0-3-387,0 6 129,0 1-258,0 5 129,0-2-129,2 4 0,-2 0-129,2 0 0,-2 0 0,3-2 0,-1-4-129,0 1 129,0-3 0,-2-3 0,1-3 0,1 0 0,-2-4 0,2-2 0,0-4 0,0 1 0,-1-2 0,3 0 0,-2-2 129,1-2-258,1-1 258,-2 1-387,-1-1 387,3-1-387,-4-1 388,3 2-389,-3-20 1,6 32 0,-4-16 0,-1 2 258,3-2-258,-1 1 129,1-1-129,0 0 129,-3 0 0,-1-16 129,6 27-129,-6-27 0,3 20 0,-3-20 129,0 0-129,2 19 0,-2-19-129,0 0 0,2 22-258,-2-22-387,2 21-1032,-2-21-2709,0 0-258,0 0-258,0 0-129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32.0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6D0E87D-3CE6-4C8F-A34E-2C973D015467}" emma:medium="tactile" emma:mode="ink">
          <msink:context xmlns:msink="http://schemas.microsoft.com/ink/2010/main" type="inkDrawing" rotatedBoundingBox="9720,13675 18664,11033 20006,15578 11063,18220" semanticType="callout" shapeName="Other">
            <msink:sourceLink direction="to" ref="{AA796E90-BCEF-42BE-A948-0E08F3BBBD47}"/>
            <msink:sourceLink direction="from" ref="{E95BF6B1-621D-421D-9C46-EC2E09FE58CF}"/>
          </msink:context>
        </emma:interpretation>
      </emma:emma>
    </inkml:annotationXML>
    <inkml:trace contextRef="#ctx0" brushRef="#br0">-6 1170 6966,'2'37'3483,"-2"-15"258,1 13-258,5 4-1548,-4-1-645,7 12-129,-8-6-129,8 6-387,-5-4-129,3 2 129,-4-2-258,3-1 0,-4-2 0,5-3-129,-6 0 0,7-1 0,-5-2 0,4 0-129,-3-1 0,1 3 0,-1-3 0,-3 1 129,3-3-258,-2-2 129,1-4-129,-1 1 129,2-6-129,-3-2 0,3-5 0,0 0 0,-4-16 0,7 27 129,-7-27-129,7 23 0,-7-23 0,7 25 0,-7-25 0,11 25 129,-11-25-129,12 23 0,-12-23 0,14 20 0,-14-20 0,18 19 0,-18-19 0,16 23 0,-16-23 0,14 27 0,-14-27 129,9 32-258,-5-14 129,-1 1-129,-1-1 258,2 2-258,-3-2 258,1-2-258,2 0 129,-4-16 0,5 23 129,-5-23-129,5 17 0,-5-17 0,0 0 129,0 0-129,9 20 0,-9-20 0,0 0 129,13 18-129,-13-18 0,0 0 0,23 10 129,-23-10-129,27 8 0,-6-7 0,4-1 129,7 2-129,5 0 0,9-2 0,6 2 129,8-2-129,6 0 0,7 3 0,6 1 129,8-1-129,7-1 129,13 2 0,8 1-129,8 0 129,3 1 0,6-1-129,1 4 129,1 0-129,-3 3 0,-4 1 0,-3-1 0,-1 4 0,0 0 0,-2 2 0,-2-4 0,-2-1 0,-1-4 0,-4 1 0,-4-3 0,-1-1 0,-2-5-129,0-1 129,0 0 0,0 0 0,0 0-129,-4-5 129,-3 2 0,-4-3 0,-5 1 0,-2 0 0,-1-1 0,-3 1 0,5-2 0,2 0 0,5 0 0,2 1 0,3-3 0,0 2 0,1-5-129,-3-2 129,-2 1 0,-2 2 0,-1-1-129,1 1 129,6 2 0,3 1 0,3 6 0,5-2 0,3 2 0,1-1-129,1-3 129,-1 3 0,-2-2 0,-3-1-129,0 1 129,-1 1 0,-1-1 0,-1 0 0,-4 1 0,-3 1 0,-4-1 0,-4 0 0,-6 1-129,-6-1 129,-6-1 0,-3 1 0,-5 1 0,-5-2 0,-8 1 0,-7-1 129,-5-1-129,-5 1 0,-6 0 0,-5-1 0,-2-1 129,-2 0-129,-3 0 0,0 0 0,0 0 0,-18 7 129,28-14-129,-28 14 0,22-13 129,-22 13-129,0 0 0,23-16 0,-23 16 0,16-14 129,-16 14-129,21-18 129,-21 18-387,25-23 387,-25 23-258,27-30 129,-15 12-129,1-2 129,-1-1-129,-1-4 129,-2-2 0,1-1 0,1-2 0,0-6 0,1-1 0,-1-4 0,-1-2 0,-1-5 0,2 0 0,-4-2 0,0-1 0,-1 1 129,-3 0-129,1 2 0,-3 4 129,1 1 0,0 2 0,0 2 0,-2 0-129,3 0 258,1-1-129,3 1 0,0 0-129,0 0 129,2-2-129,0 2 129,0 0-129,-2-2 0,0 0 129,-1 2-129,-3 0 129,2-2 0,-1 2 0,1-6 0,-1 3 0,-1 1 0,1 0 0,-2 0 0,1 0 0,-1 4-129,0-3 129,1 8 0,-1-1-129,4-1 0,-1-2 129,0 2-129,-1-1 0,1-1 0,-1 1 129,-1 1-129,3-2 0,-5 4 0,3 0 0,-1 0 129,3 2-258,-3 0 129,1 0-129,-4-1 0,0 5-129,0-5-129,-2 12-774,-17-3-3483,6 1-258,-3 2-129,-2 3-258</inkml:trace>
    <inkml:trace contextRef="#ctx0" brushRef="#br0" timeOffset="-28684.6407">7415-2069 2580,'0'0'3225,"5"10"516,-5-10 0,0 0-1290,32 9-387,-10-9-129,17 4-129,-5-4-516,19 0 129,-7 0-387,13 0-387,-6-4-129,8 4-129,-8-1-129,4 1 0,-2-2-129,-1 2 0,-3 0-129,-1 2 129,2-1 129,-4 3-258,-2-1 258,-2 1-258,-3 0 0,-3 1 129,-6 0 0,-2-1 0,-7 1-129,-3 0-129,-3 3 258,-17-8-129,27 23 258,-13-7-258,-3 2 0,3 6 0,-3 7 0,1 4 258,-3 4-387,2 8 387,-2 4-258,0 6 258,-6 7-129,4 4 0,-5 5 129,3 1-129,-1 3-129,-2 1 258,1-1-258,-1-1 0,2-5 258,-1-1-258,-1-6 129,2-4-258,-1-3 387,1-4-258,1-1 129,0-2 0,1 0-258,1 3 258,-2 2 0,0 2-129,-1 2 129,0 0 0,-3-1-129,1-4 129,0-3-129,-2-8 0,2-8 0,-1-4 129,-1-6-129,4-2 0,-2-6 0,1-1-129,-3-16 0,4 25-258,1-7-645,-5-18-3612,-5 20-258,5-20 0,0 0-387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2:57.4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D31BCB9-3905-4B21-9A45-F07F99BEAF26}" emma:medium="tactile" emma:mode="ink">
          <msink:context xmlns:msink="http://schemas.microsoft.com/ink/2010/main" type="writingRegion" rotatedBoundingBox="14473,13545 14745,15876 13625,16007 13353,13675"/>
        </emma:interpretation>
      </emma:emma>
    </inkml:annotationXML>
    <inkml:traceGroup>
      <inkml:annotationXML>
        <emma:emma xmlns:emma="http://www.w3.org/2003/04/emma" version="1.0">
          <emma:interpretation id="{7E5D48A8-BDF9-402C-B4C1-9A3AF307E5EA}" emma:medium="tactile" emma:mode="ink">
            <msink:context xmlns:msink="http://schemas.microsoft.com/ink/2010/main" type="paragraph" rotatedBoundingBox="14473,13545 14745,15876 13625,16007 13353,13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164018-8292-465E-BB29-31302F29EB58}" emma:medium="tactile" emma:mode="ink">
              <msink:context xmlns:msink="http://schemas.microsoft.com/ink/2010/main" type="line" rotatedBoundingBox="14473,13545 14745,15876 13625,16007 13353,13675"/>
            </emma:interpretation>
          </emma:emma>
        </inkml:annotationXML>
        <inkml:traceGroup>
          <inkml:annotationXML>
            <emma:emma xmlns:emma="http://www.w3.org/2003/04/emma" version="1.0">
              <emma:interpretation id="{E95BF6B1-621D-421D-9C46-EC2E09FE58CF}" emma:medium="tactile" emma:mode="ink">
                <msink:context xmlns:msink="http://schemas.microsoft.com/ink/2010/main" type="inkWord" rotatedBoundingBox="14473,13545 14745,15876 13625,16007 13353,13675">
                  <msink:destinationLink direction="from" ref="{E6D0E87D-3CE6-4C8F-A34E-2C973D015467}"/>
                  <msink:destinationLink direction="to" ref="{B10564BD-A388-49B5-AA3F-929DF361F946}"/>
                </msink:context>
              </emma:interpretation>
              <emma:one-of disjunction-type="recognition" id="oneOf0">
                <emma:interpretation id="interp0" emma:lang="en-US" emma:confidence="0">
                  <emma:literal>It!"</emma:literal>
                </emma:interpretation>
                <emma:interpretation id="interp1" emma:lang="en-US" emma:confidence="0">
                  <emma:literal>I's,</emma:literal>
                </emma:interpretation>
                <emma:interpretation id="interp2" emma:lang="en-US" emma:confidence="0">
                  <emma:literal>It!</emma:literal>
                </emma:interpretation>
                <emma:interpretation id="interp3" emma:lang="en-US" emma:confidence="0">
                  <emma:literal>Its,</emma:literal>
                </emma:interpretation>
                <emma:interpretation id="interp4" emma:lang="en-US" emma:confidence="0">
                  <emma:literal>I",</emma:literal>
                </emma:interpretation>
              </emma:one-of>
            </emma:emma>
          </inkml:annotationXML>
          <inkml:trace contextRef="#ctx0" brushRef="#br0">-4801 4552 6708,'0'0'3225,"6"-17"387,-6 17-387,0 0-1935,0 0-645,0 0-129,2-16 0,-2 16 0,0 0 0,0 0 0,0 0 0,0 0 0,0 0-258,0 0 258,0 0-129,0 0 0,0 0-129,0 10 387,0-10-129,0 39 129,0-15 129,0 13-129,0-3 129,1 8-258,-1 1 129,7 7-129,-5 2-258,5 4 129,-3 0 0,3 4-129,-3-1-129,1-4 129,-2-4-129,1-2 0,-2-10-129,0-4 129,-2-8-129,0-8 0,0-3 0,0-16-129,1 22-258,-1-22-129,0 16-516,0-16-1419,0 0-2193,-12 0 129,12 0-258,0 0-258</inkml:trace>
          <inkml:trace contextRef="#ctx0" brushRef="#br0" timeOffset="464.0264">-5443 5408 2967,'0'0'3096,"0"0"516,20-2 0,-20 2-387,27 0-1548,3 0 387,-2 0-387,19 7 129,-3-7-387,24 0-258,-1 0-387,19 0 0,-3 0-258,8 0-129,-4 0-129,-2 0 0,-8 0-129,-9 0 0,-12 0-129,-9 0 129,-10 0-129,-7 0 0,-5 4-258,-9-4-258,2 4-387,-18-4-1161,0 0-2322,0 0 0,0 0-258,-16 14 0</inkml:trace>
          <inkml:trace contextRef="#ctx0" brushRef="#br0" timeOffset="1232.0705">-4758 5486 11610,'0'0'4128,"0"0"-129,0 0 129,0 0-2580,0 0-645,-12 13-258,5 8 0,-11-1-258,0 10 0,-7 0-129,-2 4-129,-3-2 0,0 0-129,0 0 0,5-5 0,0-2 0,5-6 0,4-3-129,16-16 129,-16 23-129,16-23 0,0 0 0,0 0-129,0 0 129,0 0-129,0 0 129,0-10 129,6-8-129,3-7 129,3-4-129,4-4 129,2-5 0,5-1 258,2 0-258,2 0 129,-1 0 0,3 7 129,-4 3 0,-1 6 0,-8 5 0,0 10 129,-16 8-129,24-8 0,-24 8 0,17 0 0,-17 0-129,22 24 129,-22-24-129,30 33 129,-14-11-129,4 4 129,-4 1-129,3 3 0,-3 2 129,2 4-258,-2-2 129,-2 1-129,0-3 0,-1 2 0,-1-4 0,-1-3 0,0-2-129,-2-6 129,-1-1-258,-8-18 0,16 25-129,-16-25-387,13 16-129,-13-16-774,0 0-2838,0 0 0,0 0-387,0 0 129</inkml:trace>
          <inkml:trace contextRef="#ctx0" brushRef="#br0" timeOffset="1568.0897">-5155 5927 7869,'9'-12'4128,"13"12"0,-1-4 129,8-3-1806,17 7-645,-7 0-387,20 0-645,-4 0-129,12 0-258,-4-1-129,-1-1-258,-3 0-129,-8-5-258,-3 7-258,-14-7-774,3 7-1935,-12 0-774,-25 0-387,27 0 0,-27 0-129</inkml:trace>
          <inkml:trace contextRef="#ctx0" brushRef="#br0" timeOffset="2156.1233">-4598 5890 6192,'13'0'4128,"-13"0"-129,0 0 0,0 0-774,0 0-1935,0 0-258,0 0 0,0 0-387,0 0-129,0 0 0,0 0-258,-11-12 129,11 12-258,0 0 129,0 0-129,-16-11 0,16 11 0,0 0-129,0 0 129,-18-9-129,18 9 0,0 0 0,-18-7 0,18 7 0,0 0 0,0 0 129,-16-4-129,16 4 0,0 0 129,0 0 0,0 0 0,-3 13 129,3-13-129,0 30 258,2-10-258,7 6 129,-6 3 0,6 3-129,-4 3 0,4 1 0,-3 3-129,1-5 0,-2-2 0,-1 0 129,-1-5-129,-3-2 0,0-4 0,0-3-129,0 1-129,0-19-516,-3 32-645,3-32-3096,-18 18 129,18-18-387,-16 4-129</inkml:trace>
          <inkml:trace contextRef="#ctx0" brushRef="#br0" timeOffset="3956.2263">-4198 6481 9546,'0'0'4128,"8"9"0,-8 8-774,-4 19-1806,-19-9-387,3 17-387,-8 1-1419,-2 8-2838,-9-10-258,5 6-387,-11-15 0</inkml:trace>
          <inkml:trace contextRef="#ctx0" brushRef="#br0" timeOffset="3124.1787">-5131 6491 1548,'-25'-23'2451,"25"23"516,0 0-258,9-5 0,-9 5-387,35 0-129,-8-7-129,16 7-129,1-2-129,20 2-258,-2 0-258,18 0-387,-5 0-258,7 0-129,-9 0-258,0 0-129,-13-4 0,-6 1-129,-12-1-129,-10 1-258,-5 3-258,-27 0-1290,0 0-2322,0 0 129,0 0-387,0 0-258</inkml:trace>
          <inkml:trace contextRef="#ctx0" brushRef="#br0" timeOffset="3794.217">-4436 6584 7998,'32'-9'3741,"-32"9"129,0 0-129,0 0-1806,0 0-903,0 20-516,0-20-516,-9 17-516,9-17-1161,-5 27-1806,5-27-387,0 0-129,0 0-258</inkml:trace>
          <inkml:trace contextRef="#ctx0" brushRef="#br0" timeOffset="3597.2057">-4671 6547 9030,'27'-16'4257,"-27"16"-129,0 0-129,0 0-1032,0 0-1677,-5 8-516,5-8-258,-29 27-258,10-11-129,-3 2-258,4 5-645,-12-11-774,18 8-1548,-2-2-1032,-2-9-129,16-9-258,0 0 0</inkml:trace>
          <inkml:trace contextRef="#ctx0" brushRef="#br0" timeOffset="3382.1934">-4824 6474 9159,'-37'12'4128,"37"-12"-129,-39 21-258,23-8-1548,-2 8-1419,-10-3-516,3 5-258,0-2-258,0-3 0,5 2-258,3-10-516,17-10-258,-16 22-903,16-22-1548,0 0 0,0 0 0,23 7-387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36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C9BED56-D55B-4133-8E16-FB634482F8D9}" emma:medium="tactile" emma:mode="ink">
          <msink:context xmlns:msink="http://schemas.microsoft.com/ink/2010/main" type="writingRegion" rotatedBoundingBox="20505,10186 20820,15857 19683,15920 19367,10249"/>
        </emma:interpretation>
      </emma:emma>
    </inkml:annotationXML>
    <inkml:traceGroup>
      <inkml:annotationXML>
        <emma:emma xmlns:emma="http://www.w3.org/2003/04/emma" version="1.0">
          <emma:interpretation id="{70269FCF-DA44-4FA3-A127-C4497B669C5A}" emma:medium="tactile" emma:mode="ink">
            <msink:context xmlns:msink="http://schemas.microsoft.com/ink/2010/main" type="paragraph" rotatedBoundingBox="20505,10186 20820,15857 19683,15920 19367,10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3757C1-CC3A-4CCA-A69B-791CC4D13AA6}" emma:medium="tactile" emma:mode="ink">
              <msink:context xmlns:msink="http://schemas.microsoft.com/ink/2010/main" type="line" rotatedBoundingBox="20505,10186 20820,15857 19683,15920 19367,10249"/>
            </emma:interpretation>
          </emma:emma>
        </inkml:annotationXML>
        <inkml:traceGroup>
          <inkml:annotationXML>
            <emma:emma xmlns:emma="http://www.w3.org/2003/04/emma" version="1.0">
              <emma:interpretation id="{DC19D9EE-8ACA-41B3-B85A-0FF143AFA8E0}" emma:medium="tactile" emma:mode="ink">
                <msink:context xmlns:msink="http://schemas.microsoft.com/ink/2010/main" type="inkWord" rotatedBoundingBox="20505,10186 20820,15857 19683,15920 19367,10249">
                  <msink:destinationLink direction="to" ref="{B10564BD-A388-49B5-AA3F-929DF361F946}"/>
                </msink:context>
              </emma:interpretation>
              <emma:one-of disjunction-type="recognition" id="oneOf0">
                <emma:interpretation id="interp0" emma:lang="en-US" emma:confidence="0">
                  <emma:literal>In,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Ifs,</emma:literal>
                </emma:interpretation>
                <emma:interpretation id="interp3" emma:lang="en-US" emma:confidence="0">
                  <emma:literal>I*</emma:literal>
                </emma:interpretation>
                <emma:interpretation id="interp4" emma:lang="en-US" emma:confidence="0">
                  <emma:literal>HI*</emma:literal>
                </emma:interpretation>
              </emma:one-of>
            </emma:emma>
          </inkml:annotationXML>
          <inkml:trace contextRef="#ctx0" brushRef="#br0">938 3147 9417,'-27'-5'4128,"27"5"258,0 0-387,0 0-1806,0 0-903,18 11-258,-18-11-129,48 7 0,-16-7-129,18 7-258,0-7 0,10 2-387,6 1-258,-4-3-774,15 0-2451,-10-2-1290,-1-7 129,-7 4-516,-13-4-516</inkml:trace>
          <inkml:trace contextRef="#ctx0" brushRef="#br0" timeOffset="-269.0154">1194 2610 12255,'0'0'4644,"-18"14"-387,16 4 129,2 7-3483,-12 2-129,3 14-129,-9 1-129,2 6-258,-5 4 0,-2-1-129,0-3-129,1-1 129,3-8-129,1-5 0,4-9-129,3-6 129,11-19 0,-12 18-129,12-18 129,0 0-129,0 0 0,0-20 0,0-1 0,8-9 0,5-6 129,1-7-129,4-5 258,2-1-258,-1-5 258,2 6-129,-3 2 129,-2 7 129,-5 3-129,1 11 129,-5 4 0,-7 21 0,11-21-129,-11 21 129,0 0-129,18 1 129,-18-1-129,21 27 129,-5-7 0,4 6 0,-1 5 0,6 8 129,-2 2-258,4 8 129,-4 3 0,0 3-129,-1 0 1,-1 0-130,-3-1 0,-4-8 0,0-5 0,-3-7 0,-2-9 0,-4-6 0,1-3-259,-6-16 1,0 0-387,0 0-516,0 0-2322,0 0-1548,-9 0 387,-7-3-516,-6-12-129</inkml:trace>
          <inkml:trace contextRef="#ctx0" brushRef="#br0" timeOffset="1598.0912">1370 3265 3483,'-21'-16'4257,"21"16"-645,0 0 258,0 0-1290,0 0-516,0 0-645,0 0-129,0 0-258,-9 12-258,9-12 129,0 39-258,0-14 258,5 14-258,-3-1 129,5 11-387,-5-1 129,3 9-387,-1 0 129,-3 7-129,1 0-129,0 6 129,-2 1-129,2 0 258,-2-3-258,3-3 258,-1-4-258,4-4 129,-1-9 0,0-7-129,1-6 129,-1-4-129,-2-5 0,1-4 0,0-1 0,-3-5 129,1 0-129,-2-16 0,4 25 0,-4-25 0,1 16 0,-1-16-129,0 0-129,0 0-258,2 18-258,-2-18-645,0 0-2838,0 0-387,0 0-129,0 0-387</inkml:trace>
          <inkml:trace contextRef="#ctx0" brushRef="#br0" timeOffset="3259.1863">1368 4449 7740,'15'0'3870,"-15"0"-129,0 0-129,0 0-1935,0 0-516,-6 15 129,6-15-387,-21 32-129,3-13 0,2 10-387,-9-1 129,0 6-258,-7 0 0,-2 1-258,-3 1 129,-2-2 0,-2-1-258,0-2 258,0-3-258,6-5 258,3-1-258,3-6 129,6-2 0,5-4-129,18-10-129,-26 15 129,26-15-258,0 0 0,0 0-258,0 0-387,0 0-903,0 0-1548,0 0-774,0 0 0,0 0-516</inkml:trace>
          <inkml:trace contextRef="#ctx0" brushRef="#br0" timeOffset="3727.2131">792 4476 5805,'-11'-32'4386,"-3"12"-129,14 20-258,0 0-1548,-20-10-1032,20 10 0,0 0-387,-14 19-258,2-3-258,8 11 0,-5 0 129,6 14-258,-4 1 258,7 12-387,0 1 129,10 9-129,1 2 0,1 10-129,-1 4-129,3 2 129,-3 3-129,1-1 129,-3 0-129,2-6 129,-2-7-258,2-9 258,-2-10-129,1-6 0,-1-12 129,-2-7-258,-1-6 129,-6-21-258,5 27 129,-5-27-387,0 0 0,0 0-903,0 0-1806,0 0-1161,-16 0-258,16 0 0,-18-31-516</inkml:trace>
          <inkml:trace contextRef="#ctx0" brushRef="#br0" timeOffset="4358.2492">703 5227 6063,'11'0'4386,"-11"0"0,37 10 0,0 10-2322,-6-13-129,27 18-129,-8-14-645,23 13-387,-5-8-129,10 6-129,-7-8-258,2 4 0,-9-4-129,-7 0 0,-11-5-129,-10 0 129,-11-4-129,-8 1 0,-17-6-129,16 0 0,-16 0 0,0-14-258,0 14 129,-10-36-129,-1 16 0,-7-10 0,2 7 0,-5-4 129,1 4 0,-1 4 129,2 3 0,3 1 129,0 7 0,16 8 0,-22-11 0,22 11 0,0 0 129,0 0 0,0 0 0,0 0 129,0 11 0,9 5 129,7-4 0,9 11 129,-2-5-129,7 7 129,-7-6-258,4 3 129,-7-3-129,-4 3 0,-7-3-129,-8 3 129,-1-3-129,-14 2-129,-5 1 0,-8-1-129,-3 4-258,-11-7-387,9 10-1032,-7-12-2967,-2 0 258,3-3-516,3-3 129</inkml:trace>
          <inkml:trace contextRef="#ctx0" brushRef="#br0" timeOffset="5671.3243">1500 5524 9159,'0'0'4257,"0"0"-129,0 0 258,9 9-2580,5 26-258,-9 1-387,17 19-387,-12 2 129,14 19-129,-10 4-387,4 13 0,-8 3-258,1 5 0,-6-1-129,-1-2 129,-2-8-129,1-4 129,-3-11-258,2-13 129,3-11-129,-5-19-258,6 0-387,-6-32-1677,-9 15-2193,9-15-129,-27-6-129,9-10-387</inkml:trace>
          <inkml:trace contextRef="#ctx0" brushRef="#br0" timeOffset="-2329.1333">1014 1166 6192,'-16'-15'4257,"16"15"0,-7 13 0,7-13-1935,0 23-387,7-2-387,-7-21-387,18 39-129,-14-21-258,10 11-258,-9-4 0,6 7 0,-9-2-258,5 7 129,-7-1-129,3 6 0,-3 3-129,0 1 129,0 2-258,2 2 129,0 0-129,1 5 258,1 0-129,0 2 0,-1-2 129,2 2 0,-1 0-129,1 0 129,1 0 0,1-4-128,0-3-130,4 0 0,-1-4 0,3-1 0,-1-5 0,1-2 0,-1-4 0,1-2 0,-3-4 0,-1-3 0,-2 0 0,-1-2 0,-1-2 0,-2-1 0,1-2 0,-4-18 0,5 28 0,-5-28 0,2 20 0,-2-20-130,0 0 1,0 0-258,0 0-129,0 0-516,0 0-1032,0 0-2838,5-9 129,-5 9-258,0-27-258</inkml:trace>
          <inkml:trace contextRef="#ctx0" brushRef="#br0" timeOffset="-901.0515">573 2576 6708,'-7'16'3999,"21"-10"129,6-6 129,8 0-2451,27 5-129,-1-5 129,28 3-258,-2-3-516,21 0-258,-1-5-258,8 3-129,-8-5-129,-6 4-129,-10-3-129,-17 3-258,-10 3-129,-21-2-645,-1 6-1161,-19 1-2193,-16-5-258,0 0 129,-30 9-774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38.9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E7A24DF-0913-4540-A5ED-224E227F177E}" emma:medium="tactile" emma:mode="ink">
          <msink:context xmlns:msink="http://schemas.microsoft.com/ink/2010/main" type="inkDrawing" rotatedBoundingBox="6800,15420 9291,15655 9287,15699 6796,15463" shapeName="Other"/>
        </emma:interpretation>
      </emma:emma>
    </inkml:annotationXML>
    <inkml:trace contextRef="#ctx0" brushRef="#br0">0 9 1677,'0'0'2838,"0"0"516,0 0-516,0 0-903,11-9 0,-11 9-387,29 0 129,-1 0-129,1 0-387,15 1-129,2-1-258,16 6 0,-1-6-258,12 7-129,-4-4-129,8 5 129,-8-5-129,6 8 0,-9-4 129,5 5-129,-4-5 0,8 6 129,2-8 0,8 6 0,6-8-129,8 6 129,-1-7-258,2 3 129,-4 1 0,-2 3-129,-10-4 129,-4 8-129,-14-3 129,-4 3-129,-7-1 0,0-1 129,-3-2-129,-3-2-129,0-4 129,-3 1-129,-4-4 0,-6 0-258,1 2-258,-14-4-903,10 2-1677,-17 0-1419,-16 0 0,17 0-258,-17 0-387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50.8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0564BD-A388-49B5-AA3F-929DF361F946}" emma:medium="tactile" emma:mode="ink">
          <msink:context xmlns:msink="http://schemas.microsoft.com/ink/2010/main" type="inkDrawing" rotatedBoundingBox="8984,15594 20897,17350 20583,19483 8669,17727" semanticType="callout" shapeName="Other">
            <msink:sourceLink direction="to" ref="{DC19D9EE-8ACA-41B3-B85A-0FF143AFA8E0}"/>
            <msink:sourceLink direction="to" ref="{E95BF6B1-621D-421D-9C46-EC2E09FE58CF}"/>
          </msink:context>
        </emma:interpretation>
      </emma:emma>
    </inkml:annotationXML>
    <inkml:trace contextRef="#ctx0" brushRef="#br0">-2 42 6192,'0'0'3999,"0"0"-129,9-16-129,-9 16-1548,0 0-645,16-10-387,-16 10 0,18-6-258,0 6-258,-18 0 0,37-3 0,-17 1-129,8 2-129,1 0 0,4 2 0,1 1-129,2 3 0,-1-3 0,1 1-129,-2-4 129,0 3-129,-4-3 129,0 0-129,-1 0 129,1 0-129,-7 0 0,2 0 0,-2 0 0,-4 0-129,-3 0 0,1 0 129,-17 0-129,19 6 0,-19-6 0,0 0 0,18 18 0,-18-18 0,12 19 0,-12-19 129,15 29-129,-5-10 129,1 3-129,3 6 129,-1 2 0,3 8-129,1-1 258,3 9-258,-1 0 258,1 6-258,-2 0 129,0 5 129,-2 1-258,-4 8 258,-1 2-258,-1 3 130,-1 5-130,-2-1 0,1 0 0,-3 1 0,0-3 0,1-5 0,-1-2 0,-2-6 0,-1-3 0,2 2 0,-2-1 0,-1 3 0,-1-1 0,2 6 0,2-2 0,-1 2 0,3-2 0,1-5 0,0-8 0,2-3 0,0-10 0,0-8 0,-1-7 0,0-7 0,-8-16 0,10 18 0,-10-18 0,0 0 0,0 0 0,9 18 0,-9-18 0,0 0 0,0 0 0,0 0 0,0 0 0,0 0 0,0 0 0,5 16 0,-5-16 0,0 0 0,22 7 0,-22-7 0,34 9 0,-11-4 0,7 2 0,7 2 0,8 2 0,6-1 0,12 5 0,8-1 0,7 0 0,9 2 0,6 2 0,4-4 0,7 2 0,4 0 0,4-2 0,6-1 0,6-3 0,6-1 0,5 2 0,2-4 0,4-2 0,1-1 0,4 0 0,5-3 0,2-1 0,4 2 0,-1-2 0,4 0 0,2 0 0,3 0 0,6 0 0,-4 0 0,-3 0 0,-2 0 0,0 0 0,0 0 0,0 0 0,3 0 0,-1 0 0,-3 0 0,0-2 0,-1 1 0,0-1 0,2 2 0,5 0 0,-4 0-130,3 0 130,-4-2-129,1 0 0,5 2 129,1-2-129,3 1 129,-3-1-129,-2-2 129,1 3-129,-5 1 129,1 0 0,-2 0 0,-2 0-129,-5 0 129,-4 0 0,-2 3 0,-5 2 0,-3 1 0,-2-1-129,-6 2 129,-3-1 0,-6-1 129,-5 0-258,-3 1 129,-6-5 0,-6 1 0,-7-2 0,-9 0 0,-10 0 0,-11 0 0,-10 0 0,-7 0 0,-7 0 0,-9 0 0,-6 0 129,-7-2-129,-3 1 0,-2 1 0,-16 0 0,20-4 0,-20 4 129,0 0-129,16-4 0,-16 4 0,0 0 0,18-8 129,-18 8-129,19-11 0,-19 11 0,29-11 0,-29 11 0,26-10 0,-26 10 0,25-9 0,-25 9 0,18-6 0,-18 6 0,0 0 0,0 0 0,16 0 0,-16 0 0,0 0 0,0 0 0,23 0 0,-23 0-129,18 0 129,-18 0 0,19 0 0,-19 0 0,0 0 0,20 0 0,-20 0 0,0 0 0,0 0 129,0 0-129,0 0 0,0 0 129,0 0-129,0 0 0,0 0 0,0 0 0,18-1 0,-18 1 0,0 0 0,0 0 129,18-6-129,-18 6 0,0 0 0,0 0 129,19-9-258,-19 9 258,0 0-129,0 0 0,22-10 0,-22 10 0,0 0 0,21-7 0,-21 7 0,16-6 0,-16 6 0,16-5 0,-16 5 0,0 0 0,0 0 0,16-7 129,-16 7-129,0 0 130,0 0-130,0-23 0,0 23 0,-2-32 0,-5 7 0,-2-4-130,-12-15-1031,10 5-3612,-19-8-387,-2 1 258,-6-4-645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22.2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3E4C33-6241-4277-9729-554CBFF8765E}" emma:medium="tactile" emma:mode="ink">
          <msink:context xmlns:msink="http://schemas.microsoft.com/ink/2010/main" type="inkDrawing" rotatedBoundingBox="9112,2875 10591,6473 7685,7667 6207,4069" hotPoints="10652,5726 7354,7666 7323,3841" semanticType="enclosure" shapeName="EquilateralTriangle">
            <msink:sourceLink direction="with" ref="{AC62578D-0E1F-4419-8FFF-34FD50ED7858}"/>
            <msink:sourceLink direction="with" ref="{62FBA12B-9E68-497C-A43B-F6634B4834B7}"/>
          </msink:context>
        </emma:interpretation>
      </emma:emma>
    </inkml:annotationXML>
    <inkml:trace contextRef="#ctx0" brushRef="#br0">30 81 4257,'-4'-21'3741,"4"21"258,0-18-645,0 18-516,0 0-516,-14-27-387,14 27-258,0 0-258,0 0-387,-13-16-258,13 16-129,0 0-129,0 0-129,0 0 0,0 0-129,9 4 0,7 7 0,0-1 0,11 8-129,2 2 129,8 6-129,4 5 0,5 6 0,6 4 0,3 7 0,3 7-129,6 4 129,6 3-129,5 6 129,10 1 0,9 6 0,6-2 0,7 1 0,3-3 258,4 8-128,1-1-259,4 6 0,-3-3 0,5 10 0,-4 2 0,3 3 0,-5 0 0,-1-2 0,-5-5 0,-6-4 0,-9-8 0,-9-8 0,-10-10 0,-7-8 0,-10-10 0,-8-3 0,-9-10 0,-9-5 0,-7-5 0,-9-5 0,-16-13 0,16 14 0,-16-14 0,0 0-517,0 0-3482,-14 10-903,-2-4-258,-5-3-258,-1 1 0</inkml:trace>
    <inkml:trace contextRef="#ctx0" brushRef="#br0" timeOffset="-991.0567">-47 170 8385,'0'0'4257,"0"0"0,0 0-258,0 0-2193,23 29-387,-23-6-129,11 25-258,-11-2-129,4 18-129,-4-2-129,1 13-129,-1-6-129,0 6-129,0-4 0,4-1-129,1-3 129,4 3-129,0-1 0,0 6 0,0 6 129,1 16 0,-4 2 0,1 10 0,-4 3-129,3 5 129,-4 2-258,1 2 129,1-2-129,-2-1 129,3-6-129,2 4 0,4-1-129,1-1 129,1-5 0,3-6 129,-2-5-129,2-10 130,0 0-130,-4-8 0,-1-6 0,-2-1 0,-4-2 0,2 1 0,-3-7 0,-1 3-130,1-6-128,-4-14-387,5 13-1161,-5-24-2967,-3-10-258,-8-9-258,-5-9-258</inkml:trace>
    <inkml:trace contextRef="#ctx0" brushRef="#br0" timeOffset="556.0318">2924 2250 11997,'19'-6'4644,"-19"6"-387,0 0 387,0 0-2709,0 0-903,0 0 129,0 0-516,-19 11-129,5 8-258,-11 1 0,-4 8-129,-10 5 0,-5 9 0,-13 10-129,-9 8 129,-11 8-129,-10 7 129,-14 6-129,-8 5 129,-5 1-129,-3 4 258,0-6-258,1 2 0,0-7 0,4 2-129,4-5 129,1-1-129,2-7 258,2-3-258,3-3 129,8-7 0,7-6 0,10-9 0,13-7 0,12-9 0,11-4 0,10-5 0,10-3 0,19-13 0,-25 14 0,25-14-129,-18 12 0,18-12 0,-21 13-129,21-13-129,-27 14 0,9-12-258,18-2-258,-34 7-387,34-7-1419,-16 16-2064,16-16 0,-21 2-129,21-2-516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43.3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7A5D01-05EB-472A-B389-281D42EDEB27}" emma:medium="tactile" emma:mode="ink">
          <msink:context xmlns:msink="http://schemas.microsoft.com/ink/2010/main" type="writingRegion" rotatedBoundingBox="19643,13988 21612,17412 20610,17988 18641,14565"/>
        </emma:interpretation>
      </emma:emma>
    </inkml:annotationXML>
    <inkml:traceGroup>
      <inkml:annotationXML>
        <emma:emma xmlns:emma="http://www.w3.org/2003/04/emma" version="1.0">
          <emma:interpretation id="{1C6E4B3C-96B9-4493-B416-11B0324AF81F}" emma:medium="tactile" emma:mode="ink">
            <msink:context xmlns:msink="http://schemas.microsoft.com/ink/2010/main" type="paragraph" rotatedBoundingBox="19643,13988 21612,17412 20610,17988 18641,145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1966C-70B7-4972-8DC4-52C8F6443DBC}" emma:medium="tactile" emma:mode="ink">
              <msink:context xmlns:msink="http://schemas.microsoft.com/ink/2010/main" type="line" rotatedBoundingBox="19643,13988 21612,17412 20610,17988 18641,14565"/>
            </emma:interpretation>
          </emma:emma>
        </inkml:annotationXML>
        <inkml:traceGroup>
          <inkml:annotationXML>
            <emma:emma xmlns:emma="http://www.w3.org/2003/04/emma" version="1.0">
              <emma:interpretation id="{110EC0DA-0EE4-4094-B08F-B74A8F717798}" emma:medium="tactile" emma:mode="ink">
                <msink:context xmlns:msink="http://schemas.microsoft.com/ink/2010/main" type="inkWord" rotatedBoundingBox="19643,13988 21612,17412 20610,17988 18641,14565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"I</emma:literal>
                </emma:interpretation>
                <emma:interpretation id="interp2" emma:lang="en-US" emma:confidence="0">
                  <emma:literal>fig</emma:literal>
                </emma:interpretation>
                <emma:interpretation id="interp3" emma:lang="en-US" emma:confidence="0">
                  <emma:literal>rig</emma:literal>
                </emma:interpretation>
                <emma:interpretation id="interp4" emma:lang="en-US" emma:confidence="0">
                  <emma:literal>ai,</emma:literal>
                </emma:interpretation>
              </emma:one-of>
            </emma:emma>
          </inkml:annotationXML>
          <inkml:trace contextRef="#ctx0" brushRef="#br0">267 5220 6192,'0'0'4257,"-18"-11"-129,18 11 0,0 0-1548,0 0-774,22-5-645,-22 5 0,42-8-258,-17-2 0,16 10-129,-2-9-129,9 9-129,0-6 0,8 6-258,-3-1 0,4 1-129,-6 0 0,-4 0-129,-6 0 0,-9 1-129,-6 7-258,-26-8-129,29 5-516,-29-5-903,0 0-2838,-18 0 258,-3 0-387,-4 3-129</inkml:trace>
          <inkml:trace contextRef="#ctx0" brushRef="#br0" timeOffset="336.0192">237 5244 11610,'-9'29'4515,"9"-29"0,0 30 0,5 0-3225,-5-3-258,11 14-129,-6 0-258,6 7-129,-4-2-129,4 4-258,-2-4 129,-2 0-258,-4-3 0,1-4-258,-2-7 129,-2-5-258,0 0-129,0-27-387,0 37-1419,0-37-2322,0 0 0,-16 18-258,16-18-516</inkml:trace>
          <inkml:trace contextRef="#ctx0" brushRef="#br0" timeOffset="549.0314">95 5815 8772,'16'0'4257,"5"4"258,2-2-387,0-2-1935,15 7-903,-6-5-1032,3-2-903,6 3-2451,-7 3-903,-15-6-645,-1 0 129,-18 0-387</inkml:trace>
          <inkml:trace contextRef="#ctx0" brushRef="#br0" timeOffset="779.0445">178 5899 7998,'-21'14'4257,"21"-14"129,-21 16-516,21-16-1935,-20 16-774,4-7-516,16-9-129,-23 22-516,23-22-129,-18 19-516,18-19-645,-11 16-387,11-16-1032,0 0-1419,0 0-258,0 0-129,20 2 258</inkml:trace>
          <inkml:trace contextRef="#ctx0" brushRef="#br0" timeOffset="976.0558">178 5899 7998,'103'41'4386,"-81"-50"129,-22 9-516,0 0-1806,0 0-903,0 0-387,0 0-387,-20 18-387,20-18-258,-26 34-387,6-22-1032,11 11-645,-7-9-903,16-14-1161,-11 24-387,11-24 0,0 0 129</inkml:trace>
          <inkml:trace contextRef="#ctx0" brushRef="#br0" timeOffset="1136.065">331 6008 5676,'48'-25'5031,"-30"14"-645,2 9 0,-20 2-1290,0 0-774,23 0-1161,-23 0-516,2 20-258,-2-2-258,-4 1-387,2 13-1677,-7-5-2451,-8-4 129,0 4-516,-4-4-516</inkml:trace>
          <inkml:trace contextRef="#ctx0" brushRef="#br0" timeOffset="3819.2184">1614 6806 3999,'12'-16'4386,"-12"16"-387,0 0 129,0 0-1419,0 0-1290,0 0-516,-12 6-516,-8 1-129,-1 2-258,-4 1 129,0 1-129,2 0 129,2-3-129,5-2-129,16-6 129,-18 14 129,18-14 129,0 0 258,16 21-258,3-15 387,15 6-129,2-5 129,12 4 0,0-6-129,7 6-258,-5-6 0,-4 2-129,-9-1 0,-6 1 0,-15 0-129,-16-7 129,-2 23-129,-21-10 0,-13 3 0,-5 1-129,-5 5 129,-2-5-129,0 3 0,3-4 0,10 0-129,6-3 129,10-3 0,19-10 0,-20 16 0,20-16 0,0 0 129,20 22 129,3-15 0,5 3 129,6-1 0,5 4 0,0-3-129,-1 3 129,-4-4-258,-6 5 129,-10 0-129,-11 2 0,-7 4-129,-14-2 0,-11 5-129,-7-2 0,-2 6 129,-3-8-129,1 6 0,6-12 0,7 3 0,3-9 0,20-7 129,-16 16 129,16-16 0,0 0 129,0 0 0,16 21 129,-16-21 0,29 20 129,-13-10-129,3 8 0,-3 0 0,4 7 0,-4 1-129,2 7-129,-4-1 129,2 5-129,-4 0 129,2 4-129,-1 0 129,-1-2 0,-1-1 129,0-3-129,-2-5 129,0 1 0,-4-5 129,2-3-258,-3-5 258,1 2-129,-5-20 0,3 28-129,-3-28 258,4 25-258,-4-25 0,4 27 129,-4-27-129,5 28 129,-5-28 0,5 36 0,-3-18-129,2 7 130,-3-2-259,3 2 0,-1-1 0,-3 3 0,2-2 0,-2 0 0,0-4 0,0 1 0,0-5 0,0 1 0,0 0 0,-3 2 0,1-1 0,-2 6 0,3-2 0,-3 4 0,2 0 0,0 1 0,1-1 0,-1-4 0,0-2 0,2-21 0,-2 29 0,2-29 0,-3 17 0,3-17-1936,-27-3-2837,27 3-387,-21-16-129,10-7-387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54.2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1B7816D-BE1C-4528-A566-59E98E023BD0}" emma:medium="tactile" emma:mode="ink">
          <msink:context xmlns:msink="http://schemas.microsoft.com/ink/2010/main" type="inkDrawing" rotatedBoundingBox="3259,16964 5402,17540 4994,19060 2851,18484" semanticType="callout" shapeName="Other">
            <msink:sourceLink direction="with" ref="{60A5FDF7-3F74-40FE-A3ED-36D34EBB152D}"/>
            <msink:sourceLink direction="with" ref="{2A414713-F96C-453B-A68A-1ED162AE013F}"/>
          </msink:context>
        </emma:interpretation>
      </emma:emma>
    </inkml:annotationXML>
    <inkml:trace contextRef="#ctx0" brushRef="#br0">2043 1575 8127,'-14'-27'4773,"12"6"0,2 21-129,0 0-1935,-7-38-1161,7 38-387,-9-32-258,4 16-258,-9-9-129,3 4-129,-5-9 0,2 1-129,-4-6 129,0-3-129,-5-6-258,2-2 258,-6-8-129,0-3 0,-3-8-129,-2-5 129,-2-1-129,-1-4 129,-1-3 0,0-2-129,3 2 129,1 5-129,1 3 129,5 8-129,-3 2 130,6 10-130,0 4 0,2 8 0,-1 6 0,3 6 0,-1 1 0,2 5 0,2 6 0,16 14 0,-28-20 0,28 20 0,-29-7 0,12 7 0,-3 0 0,-5 7 0,-3 2 0,-8 4 0,-3-1 0,-7 2 0,-6 1 0,-5 1 0,-5-2 0,-2 2 0,-5 0 0,-3 0 0,1 0 0,2-2 0,1 0 0,4 1 0,7-5 0,4-1 0,9-2 0,6 0 0,10-5 0,3 2 0,7-4 0,18 0 0,-19 0 0,19 0 0,0 0 0,0 0 0,0 0 0,0 0 0,0 0 0,0 0 0,0 0 0,-6 19 0,6-19 0,0 31 0,0-8 0,4 9 0,-1 9 0,1 7 0,-1 7 0,-1 5 0,0 8 0,-2 3 0,0 0 0,0 2 0,-2-4 0,-3-1 0,0-6 0,-1-1 0,-3-10 0,4-3 0,-4-10 0,2-8 0,2-9 0,5-21 0,-9 23 0,9-23 0,0 0 0,-16-12 0,16 12-775,-16-25-2837,16 25-1548,-15-28-129,8 12-258,7 16-129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3:53.0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414713-F96C-453B-A68A-1ED162AE013F}" emma:medium="tactile" emma:mode="ink">
          <msink:context xmlns:msink="http://schemas.microsoft.com/ink/2010/main" type="inkDrawing" rotatedBoundingBox="5039,18756 6083,18783 6082,18818 5038,18791" shapeName="Other">
            <msink:destinationLink direction="with" ref="{31B7816D-BE1C-4528-A566-59E98E023BD0}"/>
          </msink:context>
        </emma:interpretation>
      </emma:emma>
    </inkml:annotationXML>
    <inkml:trace contextRef="#ctx0" brushRef="#br0">53 19 2451,'-38'-7'3612,"17"7"129,21 0-903,0 0-387,0 0-258,0 0-258,0 0-387,0 0-258,14-7 129,11 7-258,-9 0-258,18 0-129,-7 0-129,14 2-129,-4-2 0,13 0 0,-2 0-129,10 0-129,1 0 129,7 0-129,-4-4 0,6 4 0,-6 0 0,2 0-129,-7 0 129,-2 2-129,-10 2 0,-3 5 0,-8-2-129,-7-2 129,-6 0-129,-5 1 129,-16-6-258,16 2 0,-16-2-129,0 0-387,0 0-645,-12 0-3483,-4 0 0,-4 0-258,-7-2-387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39.55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C56D408-26D4-4135-B2A6-F3F1E1D1465B}" emma:medium="tactile" emma:mode="ink">
          <msink:context xmlns:msink="http://schemas.microsoft.com/ink/2010/main" type="writingRegion" rotatedBoundingBox="9684,15787 9532,18964 8707,18925 8859,15747"/>
        </emma:interpretation>
      </emma:emma>
    </inkml:annotationXML>
    <inkml:traceGroup>
      <inkml:annotationXML>
        <emma:emma xmlns:emma="http://www.w3.org/2003/04/emma" version="1.0">
          <emma:interpretation id="{625CD1EE-3C4A-424A-ABCD-88D7F9885D7D}" emma:medium="tactile" emma:mode="ink">
            <msink:context xmlns:msink="http://schemas.microsoft.com/ink/2010/main" type="paragraph" rotatedBoundingBox="9684,15787 9532,18964 8707,18925 8859,15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520BEC-F728-4DDE-BD8C-8CC7EB167305}" emma:medium="tactile" emma:mode="ink">
              <msink:context xmlns:msink="http://schemas.microsoft.com/ink/2010/main" type="line" rotatedBoundingBox="9684,15787 9532,18964 8707,18925 8859,15747"/>
            </emma:interpretation>
          </emma:emma>
        </inkml:annotationXML>
        <inkml:traceGroup>
          <inkml:annotationXML>
            <emma:emma xmlns:emma="http://www.w3.org/2003/04/emma" version="1.0">
              <emma:interpretation id="{9852E776-EEBC-44A1-8E59-6AFE6D74C52A}" emma:medium="tactile" emma:mode="ink">
                <msink:context xmlns:msink="http://schemas.microsoft.com/ink/2010/main" type="inkWord" rotatedBoundingBox="9684,15787 9532,18964 8707,18925 8859,15747">
                  <msink:destinationLink direction="with" ref="{0D2A9DA7-D535-4BCF-A543-8AD5EA8829AA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it,</emma:literal>
                </emma:interpretation>
                <emma:interpretation id="interp2" emma:lang="en-US" emma:confidence="0">
                  <emma:literal>East,</emma:literal>
                </emma:interpretation>
                <emma:interpretation id="interp3" emma:lang="en-US" emma:confidence="0">
                  <emma:literal>it.</emma:literal>
                </emma:interpretation>
                <emma:interpretation id="interp4" emma:lang="en-US" emma:confidence="0">
                  <emma:literal>it',</emma:literal>
                </emma:interpretation>
              </emma:one-of>
            </emma:emma>
          </inkml:annotationXML>
          <inkml:trace contextRef="#ctx0" brushRef="#br0">5975 2908 9675,'0'0'4128,"0"0"0,0 0-258,0 9-1677,0-9-903,0 27-258,0-11-258,3 14-129,-3-2 0,9 15-258,-5-4 129,3 11-129,-4 2 0,1 5-258,-2-2 258,1 3-258,-3-1 129,0 0-129,0 0-129,4-2 129,-2-5 0,1-4-129,1-5 0,3-5 129,-2-6-129,0-5 0,-1-7-129,-4-18 0,4 28-258,-4-28-516,3 20-1677,-3-20-2064,0 0 129,-9 18-258,9-18-258</inkml:trace>
          <inkml:trace contextRef="#ctx0" brushRef="#br0" timeOffset="530.0303">5614 3895 8256,'0'0'3483,"0"0"129,0 0-129,0 0-2064,0 0-258,12 11-129,-12-11 129,39 9 0,-18-9 0,17 12-258,-3-12 0,12 8-258,-1-8-129,9 0 0,2 0-258,7 0 0,-2-4-129,0-3-129,-3 5-258,-9-7-129,-4 9-516,-19-5-1290,-6 5-2322,-21 0 129,0 0-258,0 12-129</inkml:trace>
          <inkml:trace contextRef="#ctx0" brushRef="#br0" timeOffset="862.0493">5667 4009 5418,'-5'23'4257,"5"-23"-129,0 0 0,7 29-1161,-7-29-1161,25 27-129,-25-27-516,35 33-387,-15-17-258,5 6 0,-1-3-387,3 1 0,0-1-258,-2-3-258,7 0-387,-11-10-903,13-1-2193,-6 2-258,-1-7-258,3 0 0</inkml:trace>
          <inkml:trace contextRef="#ctx0" brushRef="#br0" timeOffset="1589.0909">5562 4401 7224,'0'0'3741,"0"0"129,0 0-516,0 0-1032,12 5-516,-12-5 0,34 0-258,-14 0-258,12 0-387,-2 0-129,11 0-129,0-2-129,9 0-258,1-1 0,4-1-129,2-1 0,0 1-258,0 3 0,-11-5-645,10 6-1935,-17 0-1677,-9 0-129,-5 0 0,-25 0-516</inkml:trace>
          <inkml:trace contextRef="#ctx0" brushRef="#br0" timeOffset="1171.067">6394 4034 11610,'0'0'4515,"13"-16"-258,-13 16 387,0 0-2322,0 0-1161,0 11-258,-2 8 0,-12-3-258,0 9-129,-10-2-258,-2 6 0,-8-2-129,-3 1-258,-4 0 0,0-4-129,3 4-129,-4-10-516,15 12-774,-8-12-2967,10-2 258,1-4-387,5-1-129</inkml:trace>
          <inkml:trace contextRef="#ctx0" brushRef="#br0" timeOffset="2250.1285">5950 4415 12255,'3'-20'4515,"-3"20"-129,0 0-129,0 0-2193,0 0-1032,0 0-129,0 0-387,6 9-129,-3 7 0,-3-16-129,4 36 0,-3-15 0,5 8-129,-3 1 0,3 4 0,-3-1-129,3 3 129,-1 0-129,-2-3 129,1 1-129,0-5 0,-1-3 0,1-4 0,-2-1 0,-2-21-129,1 28 0,-1-28-387,4 20-645,-4-20-3225,0 0-258,-11 0 0,11 0-516</inkml:trace>
          <inkml:trace contextRef="#ctx0" brushRef="#br0" timeOffset="4309.2465">5927 4794 4257,'14'0'3612,"-14"0"129,0 0 0,0 0-387,0 0-1290,0 0-387,0 0-129,0 0-258,0 0-258,0 0-258,0 0-129,0 0-129,0 0 0,0 0-258,0 0 129,0 0-129,0 0-129,-4 19 0,4 3 129,0 1-129,0 9 0,0 3 0,6 8 129,-3 0-129,1 3 0,1-2-129,0-1 129,1-4 0,1-3-129,0-6 0,-2-3 129,-1-8-129,3-3 0,-7-16 129,7 18-129,-7-18 0,0 0 129,0 0-129,0 0 129,0 0-129,0 0 0,0 0 0,0 0 0,0 0 0,-12-9-129,12 9 0,-29-12 0,13 12 0,-3 0-129,1 0 0,-4 3 129,6 4-129,0 1 129,16-8-129,-19 16 129,19-16-129,0 16 129,0-16 129,11 16 0,5-8-129,3 1 258,2 0 0,3 0-129,-5-2 129,1 0 0,-20-7 0,26 15 0,-26-15 0,6 19 0,-6-19 0,-9 25-129,-5-9 129,-2 0-129,0 0-129,-2 0 0,2 0 129,16-16-258,-20 25 129,20-25 0,-2 21 0,2-21 0,8 16 129,-8-16 0,24 15 0,-24-15 0,27 16 129,-27-16 0,25 14 0,-25-14 0,16 19-129,-16-19 129,11 25 0,-8-9 0,-3-16-129,4 31 129,-4-14-129,0 3 0,0 0 129,0 1-129,0 4 0,0 1 0,-4 1 0,1 0-258,3 5-516,-9-2-3483,2-9-258,0-3 129,7-18-516</inkml:trace>
          <inkml:trace contextRef="#ctx0" brushRef="#br0" timeOffset="3252.1859">5845 4868 6837,'2'-19'3870,"-2"19"-258,0 0 0,3-20-1548,-3 20-645,0 0-258,0 0-129,0 0-387,0 20 129,0-20-387,0 28 0,0-28 0,0 36-129,0-18-129,2 1 0,-2-19-129,5 27 0,-5-27 0,0 0 0,4 18 0,-4-18-258,0 0-258,0 0-1419,0 0-1806,0 0-129,0 0-387,0 0-129</inkml:trace>
          <inkml:trace contextRef="#ctx0" brushRef="#br0" timeOffset="7128.4076">5663 6078 6708,'13'-4'4128,"-13"4"-129,25-5-129,-4 5-1548,-5-2-645,11 2-258,-4 0-774,2 0-1548,0-1-2580,12 1-129,-7-4-645,13 4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1:25.5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87F8DE-0775-45D2-A92C-84AA0A5C8862}" emma:medium="tactile" emma:mode="ink">
          <msink:context xmlns:msink="http://schemas.microsoft.com/ink/2010/main" type="writingRegion" rotatedBoundingBox="6252,14294 4510,8399 7755,7441 9496,13336">
            <msink:destinationLink direction="with" ref="{C39766E8-E3BE-4F7A-AF87-ABB148F34B6F}"/>
            <msink:destinationLink direction="with" ref="{B766BBFE-CC3B-45E0-A933-79BF863B0A32}"/>
          </msink:context>
        </emma:interpretation>
      </emma:emma>
    </inkml:annotationXML>
    <inkml:traceGroup>
      <inkml:annotationXML>
        <emma:emma xmlns:emma="http://www.w3.org/2003/04/emma" version="1.0">
          <emma:interpretation id="{818866CE-58A6-457C-865E-BED8163C7B0B}" emma:medium="tactile" emma:mode="ink">
            <msink:context xmlns:msink="http://schemas.microsoft.com/ink/2010/main" type="paragraph" rotatedBoundingBox="6252,14294 4510,8399 7755,7441 9496,13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D240EF-8357-4C1B-BE28-68B9D4E5402D}" emma:medium="tactile" emma:mode="ink">
              <msink:context xmlns:msink="http://schemas.microsoft.com/ink/2010/main" type="line" rotatedBoundingBox="6252,14294 4510,8399 7755,7441 9496,13336"/>
            </emma:interpretation>
          </emma:emma>
        </inkml:annotationXML>
        <inkml:traceGroup>
          <inkml:annotationXML>
            <emma:emma xmlns:emma="http://www.w3.org/2003/04/emma" version="1.0">
              <emma:interpretation id="{DBEC522C-E4A8-40DD-BC50-037BA668542B}" emma:medium="tactile" emma:mode="ink">
                <msink:context xmlns:msink="http://schemas.microsoft.com/ink/2010/main" type="inkWord" rotatedBoundingBox="6252,14294 4510,8399 7755,7441 9496,13336">
                  <msink:destinationLink direction="to" ref="{44C67706-F8E1-4493-9C44-BC05A4B2112E}"/>
                  <msink:destinationLink direction="to" ref="{8A679FF3-7E2C-405F-812E-F01494F79B46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paint</emma:literal>
                </emma:interpretation>
                <emma:interpretation id="interp2" emma:lang="en-US" emma:confidence="0">
                  <emma:literal>Faint</emma:literal>
                </emma:interpretation>
                <emma:interpretation id="interp3" emma:lang="en-US" emma:confidence="0">
                  <emma:literal>Feint</emma:literal>
                </emma:interpretation>
                <emma:interpretation id="interp4" emma:lang="en-US" emma:confidence="0">
                  <emma:literal>Feints</emma:literal>
                </emma:interpretation>
              </emma:one-of>
            </emma:emma>
          </inkml:annotationXML>
          <inkml:trace contextRef="#ctx0" brushRef="#br0">927-3658 6063,'-2'-37'4257,"2"19"-387,0 18 129,0 0-1032,0 18-1548,0 10-387,0 1-258,6 19 129,-6 0 0,10 20-129,-8-4-129,7 14 129,-5-7-387,5 9 129,-6-11 0,4 6-387,-1-9 129,-1 2-129,0-6 129,1-2-387,-1-3 258,2-3-129,2-5-129,-2-4 129,0-6 0,0-7 0,0-2-129,-1-8 0,1 3-258,-7-25-258,7 33-774,-7-33-2709,0 0-387,-7 16-387,7-16-129</inkml:trace>
          <inkml:trace contextRef="#ctx0" brushRef="#br0" timeOffset="-1443.0826">-1942-5894 1806,'45'2'3225,"-24"-4"258,23 4-387,-3-2-645,5 0-129,10 4-645,-7-4-258,12 2-387,-10-2-258,10 1-129,-8-1-129,6 4 129,-6-4-258,8 2 0,-2-1-129,-1 3 258,5-4-258,-1 4 0,-2-4 0,1 1 0,-1-1 0,4 0 0,-5-3 0,7-3 0,-9-4 0,7 1 0,-6-2-129,5 2-129,-5 4 129,-1 0-129,-2 1 0,-3 4 0,-2 0 129,-4 0-129,-1 0 0,-6 0 0,-6 0 0,-4 0 0,-4 0 0,-7 0 0,-18 0 0,21 0 0,-21 0 0,0 0 0,0 0 0,0 0 0,0 0 0,0 0 0,0 0 0,0 0-129,0 0 129,0 0-129,0 0 129,0 0 0,0 0 0,7 16 0,-7-16 0,4 25 0,-1-7 129,1 5-129,-2 7 129,3 6 0,0 3-129,1 4 129,1-1-129,2 1 0,-1-6 129,3 1-129,0-12 0,-1-3 129,-2-7-129,-8-16 0,10 16 129,-10-16 0,0 0 0,-5 20-129,-13-11 129,-3 3-129,-8 4 0,-3 0 0,-1 4 0,-3-2-258,6 0 129,-1-2-129,12-2 0,3-4 0,16-10 0,-9 24 129,9-24 129,7 24 0,9-11 0,5-2 129,4 1 0,6 2 0,-1-1 129,2-1-258,-5 1 129,-3-1 0,-2-1-129,-22-11 129,21 25 0,-21-9 0,0 0-129,-12 0 0,-6 1 0,-2-1-129,-3 2-129,0-4 0,5 4 0,1-7 0,17-11-129,-20 21 129,20-21 129,0 20 0,0-20 0,11 21 129,-11-21 0,28 23 0,-10-10 258,-2-1-129,0-1 0,-16-11 129,27 27 0,-15-11 0,-12-16 0,18 32-129,-13-15 129,6 7 0,-6 2 129,6 12 0,-8 1 0,5 11 0,-7 1 0,3 11 0,-4-1-129,0 6 129,0-3 0,0-1-516,-4-5 516,3-4-387,-1-4 0,2-8 0,0-1 0,0-5-129,0-4 0,0-2 258,0-1-258,2-3 258,-1 1-129,3 0 129,-4-1 0,2-1-129,-1 2 129,1-2-129,0 0-129,0-2 129,1 2-258,-3-9-387,6 12-903,-6-28-3225,5 20-129,-5-20-258,0 0-129</inkml:trace>
          <inkml:trace contextRef="#ctx0" brushRef="#br0" timeOffset="-555.0318">301-3606 3999,'11'0'3999,"-11"0"-129,0 0 0,0 0-1548,19 0-258,-19 0-387,23 11-258,-23-11-258,34 26 0,-20-10-387,18 11-129,-7-2-129,13 9 0,-8-6-129,11 8-129,-6-1 0,5 1 0,-5-8-129,-1 4 0,-4-7 0,-3-2-129,-4-3 129,-2-2-129,-21-18 129,29 23-129,-29-23-129,18 12-129,-18-12-387,0 0-645,19 7-2193,-19-7-1032,0 0-129,0 0-387,0 0 0</inkml:trace>
          <inkml:trace contextRef="#ctx0" brushRef="#br0" timeOffset="24144.381">-727-5831 3999,'0'0'3999,"0"0"-258,0 0 129,-2-11-1419,2 11-387,0-20-516,-9 1-387,9 19 0,-7-32-258,7 32-129,-12-36-129,10 20-129,-9-9 0,6 8-129,-6-7 0,8 5-129,-6-6 129,3 4-129,-1-3 0,6 5 0,-5-2 0,6 21 0,-5-32 0,5 32-129,-2-24 0,2 24 0,0 0 0,-2-16-129,2 16-129,0 0 0,0 0-258,0 0-258,0 0-387,-14-17-1419,14 17-2193,0 0 129,0 0-387,0 0-129</inkml:trace>
          <inkml:trace contextRef="#ctx0" brushRef="#br0" timeOffset="26128.4944">-875-6276 258,'0'0'2838,"0"0"387,-23 9 0,23-9-387,0 0-387,0 0-129,0 0-387,0 0-516,0 0-129,0 0-387,0 0-129,0 0-258,0 0-129,0 0 0,0 0-258,0 0 129,0 0-129,0 0 0,0 0 0,0 0-129,0 0 129,0 0-129,0 0 0,0 0 0,0 0 0,11-7 129,-11 7-129,34-13 129,-9 4 0,5-3-129,7-1 129,4-3 0,5 0 0,1-5 0,4 3 129,-3-5-258,6 0 258,-8-2 0,2 2-129,-7 2 0,3-2 0,-5-1 0,2 1 0,-2 0 0,-1 2-129,-1 0 129,-1-1-129,-1 1 0,-1-1 129,-2 1-129,-3 2 0,-5 3 129,-2 3-258,-4 2 129,-18 11 0,24-16-129,-24 16-258,0 0-258,0 0-258,24-5-645,-24 5-1806,0 0-1032,0 0-387,0 0 258,0 0-645</inkml:trace>
          <inkml:trace contextRef="#ctx0" brushRef="#br0" timeOffset="27456.5704">-442-6687 6837,'12'-2'4257,"-12"2"-387,0 0 258,0-18-2451,0 18-645,0 0 0,0 18 129,0-18-387,-12 32-129,-3-12-258,5 10 129,-6-1-258,1 3 0,-2-2-129,1 0 0,3-5 0,2-2-129,3-2 0,2-5 129,6-16 0,0 24 0,0-24 129,14 16 0,4-15 0,9 1 0,1-2 0,12 0-129,-1 0 0,3 0-129,3 0-387,-6-2-258,7 2-1032,-10 2-2967,-4-2 258,0 0-516,-5-5 129</inkml:trace>
          <inkml:trace contextRef="#ctx0" brushRef="#br0" timeOffset="28081.6061">168-7427 7482,'0'0'4128,"-13"-20"0,13 20-258,9 0-2322,-9 0-645,0 0 129,0 0-129,0 0 0,0 22-129,0-3-129,0 3 129,2 10-258,-2 0 129,7 10-129,-5 1-258,5 11 129,-5-1-129,3 7 0,-3 4-129,1 4 129,-3 0-129,2 1 0,2-5 0,-3-3 0,3-6-129,1-7 129,-1-7-129,1-8 0,1-4 0,-1-8 0,0-1-258,-5-20-129,9 26-387,-9-26-1290,0 0-2580,0 0-129,-12 4 0,12-4-516</inkml:trace>
          <inkml:trace contextRef="#ctx0" brushRef="#br0" timeOffset="28809.6478">105-7123 5031,'16'0'4257,"-16"0"-129,0 0 129,0 0-1806,0 0-774,0 0 0,0 0-258,0 0-516,-8-16 0,8 16-258,-24-9-129,24 9-129,-35-12-129,13 7 0,-4-6 0,1 2 0,-4-3 0,1 1-129,-4-5 129,2 0-129,-6-2 0,2 0 129,-3-1-258,3 1 129,-3-2 0,1 4 0,1-1-258,1 1 258,4 1-258,1 3 129,3-1-129,2 3 258,1-3-258,4 4 129,-1 0 129,2 1-129,1-1 0,1 2 0,-2-1 129,18 8-258,-27-10 258,27 10-258,-21-6 129,21 6-258,0 0-129,-16-5 0,16 5-387,0 0-387,-4 11-1161,4-11-2580,0 0 258,-21 25-387,21-25-129</inkml:trace>
          <inkml:trace contextRef="#ctx0" brushRef="#br0" timeOffset="1321.0755">374-2407 7998,'0'0'4257,"0"0"129,-2 28-387,9 6-2322,-7-14-129,18 24-129,-14-8-516,12 17-258,-9-10-129,7 12-129,-7-5-129,2 3 0,-4 1 0,3-3-129,-3-3 0,4 0 0,-4 0 0,0-5-129,3 0 0,-5-6-129,2 0-258,-5-10-258,6 9-903,-6-13-2838,0-23-129,-9 26-129,9-26-129</inkml:trace>
          <inkml:trace contextRef="#ctx0" brushRef="#br0" timeOffset="720.041">468-2734 5031,'0'0'4257,"0"0"-129,0 19-258,-16-5-903,-2 1-1806,6 10-387,-9-2-258,5 3 0,-2 1-387,4-2 0,1 0 0,6-4 0,0 1 129,7-6-129,0-16 129,12 28 129,-12-28 0,40 14-129,-14-12 0,10 0-258,8 1-903,1-1-3096,-3-5 0,14 1-387,-15-7-129</inkml:trace>
          <inkml:trace contextRef="#ctx0" brushRef="#br0" timeOffset="376.0213">1057-2905 10965,'0'0'4257,"0"0"-129,0 11-129,-7 6-3225,-16-2-258,-2 8-129,-9-2-258,-3 6 0,-8 1-129,1 2 0,-4 1 0,-2-3-129,4 2 0,-4-1 0,7 1-129,-5-7-258,14 4-129,-6-11-258,15 11-258,-9-19-516,18 8-1032,16-16-1290,-30 13 0,30-13-129,0 0 258</inkml:trace>
          <inkml:trace contextRef="#ctx0" brushRef="#br0" timeOffset="4220.2414">995-2998 3612,'0'0'3870,"0"0"-258,16-9 0,5 9-1548,9 0-129,6 0-516,17 9 0,4-9-387,20 7 0,-1-7-258,17 6 129,-4-6-258,9 2-129,-6-2 0,6 0-129,-11 0-129,-3 0-129,-8 0 0,-5 0 0,-7 0 0,-5 0-258,-7 3 0,-13-3-516,3 11-1032,-15-4-2580,-27-7 129,23 12-645,-23-12 258</inkml:trace>
          <inkml:trace contextRef="#ctx0" brushRef="#br0" timeOffset="120533.8941">397-3773 7482,'16'-2'3612,"-16"2"258,0 0-387,0 0-2322,0 0-774,-14-9-129,14 9 129,-23 0 0,23 0 0,-29 0 0,29 0 129,-23-2 0,23 2 258,0 0 0,0 0 0,-16-7-258,16 7 0,0 0-129,0 0-129,0 0 0,9-2-129,-9 2 129,0 0-129,0 0 0,5 9 129,-5-9-129,0 0 0,0 0 0,0 16 0,0-16 0,0 0 0,0 0 0,0 0 0,0 0-129,0 0 0,0 0 129,0 0-129,0 0 0,15 0 0,-15 0 0,0 0 0,0 0 129,0 0 0,0 0 0,12 18 0,-12-18 0,0 0 0,-9 7 129,9-7-129,0 0 0,-18 0 0,18 0 0,0 0-129,-16-10 0,16 10 129,0 0-129,0 0-129,-10-18-129,10 18-645,0 0-2322,0 0-1419,0 0 0,0 0-387,-20-4-258</inkml:trace>
          <inkml:trace contextRef="#ctx0" brushRef="#br0" timeOffset="121923.9736">264-3834 3096,'0'0'3741,"7"13"-129,0 5-258,-7-18-1161,-9 24-516,9-24-387,-23 20-516,23-20-129,-25 9-129,25-9-129,-21 0 0,21 0 0,-11-14 129,11 14 0,0-25-129,0 25 0,5-25 129,-5 25 0,22-18-129,-6 16 0,-16 2 0,26-1 0,-26 1-129,25 3 0,-25-3-129,18 14 129,-18-14-129,2 18 0,-2-18 0,0 0-129,-13 18 0,13-18 129,-23 3-258,23-3 129,-23 0-129,23 0 0,0 0 0,-19-19 0,19 19 0,0-20 129,0 20-129,10-19 129,-10 19 129,23-11 0,-23 11 0,31 0 0,-31 0 0,28 2 0,-28-2 0,18 19 0,-18-19 0,2 20 0,-2-20-129,-7 18 129,7-18-129,-31 10 0,15-8 0,16-2 0,-28 0 0,28 0-129,-20-5 129,20 5-129,-9-16 0,9 16 129,0-16-129,0 16 129,0 0-129,16-13 129,-16 13 0,0 0 0,18 0 0,-18 0 0,0 0-387,0 0-1290,0 0-2580,0 15 0,0-15-387,-3 16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14:42.94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2F246B-FE42-4416-ACE8-F86F8F9CF37E}" emma:medium="tactile" emma:mode="ink">
          <msink:context xmlns:msink="http://schemas.microsoft.com/ink/2010/main" type="writingRegion" rotatedBoundingBox="1620,597 24496,254 24621,8586 1745,8929"/>
        </emma:interpretation>
      </emma:emma>
    </inkml:annotationXML>
    <inkml:traceGroup>
      <inkml:annotationXML>
        <emma:emma xmlns:emma="http://www.w3.org/2003/04/emma" version="1.0">
          <emma:interpretation id="{5985951A-F4BC-455A-BE81-DA9E048A8D5F}" emma:medium="tactile" emma:mode="ink">
            <msink:context xmlns:msink="http://schemas.microsoft.com/ink/2010/main" type="paragraph" rotatedBoundingBox="1947,592 10964,457 10988,2039 1971,2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45D1B0-AF2D-41E1-B9E1-19E1DE140A73}" emma:medium="tactile" emma:mode="ink">
              <msink:context xmlns:msink="http://schemas.microsoft.com/ink/2010/main" type="line" rotatedBoundingBox="1947,592 10964,457 10988,2039 1971,2174"/>
            </emma:interpretation>
          </emma:emma>
        </inkml:annotationXML>
        <inkml:traceGroup>
          <inkml:annotationXML>
            <emma:emma xmlns:emma="http://www.w3.org/2003/04/emma" version="1.0">
              <emma:interpretation id="{CE691997-0EC6-40C8-AB56-B925FDD9FCB1}" emma:medium="tactile" emma:mode="ink">
                <msink:context xmlns:msink="http://schemas.microsoft.com/ink/2010/main" type="inkWord" rotatedBoundingBox="1947,592 10964,457 10988,2039 1971,2174"/>
              </emma:interpretation>
              <emma:one-of disjunction-type="recognition" id="oneOf0">
                <emma:interpretation id="interp0" emma:lang="en-US" emma:confidence="0">
                  <emma:literal>Comparator</emma:literal>
                </emma:interpretation>
                <emma:interpretation id="interp1" emma:lang="en-US" emma:confidence="0">
                  <emma:literal>Comparator _</emma:literal>
                </emma:interpretation>
                <emma:interpretation id="interp2" emma:lang="en-US" emma:confidence="0">
                  <emma:literal>Comparator -</emma:literal>
                </emma:interpretation>
                <emma:interpretation id="interp3" emma:lang="en-US" emma:confidence="0">
                  <emma:literal>comparator</emma:literal>
                </emma:interpretation>
                <emma:interpretation id="interp4" emma:lang="en-US" emma:confidence="0">
                  <emma:literal>Comparator •</emma:literal>
                </emma:interpretation>
              </emma:one-of>
            </emma:emma>
          </inkml:annotationXML>
          <inkml:trace contextRef="#ctx0" brushRef="#br0">379 199 903,'21'-28'2709,"-21"28"0,11-18 387,-11 18-387,5-21-258,-5 3-258,0 18-516,-11-34 0,11 34-387,-21-32-129,21 32 0,-32-30-258,32 30-258,-41-18-129,18 18-258,-6 0 0,3 11-258,-6 8 129,1 12-129,1 4 0,0 10 0,3 4-129,1 7 129,4 2 129,6 3-129,6-1 0,4-1 0,6 3 0,2-3 0,14 0 0,4-6-129,8-3 0,4-8 0,7-2 0,2-10 129,7-9-129,4-10 129,3-11 0,2-2 129,3-16-129,-1-8 0,0-8 129,-6-7-129,-7-4 0,-7 3 129,-8-1-129,-10 6 129,-10 3 0,-8 9-129,-3 5 0,0 20 129,-18-12-258,2 12 0,16 0 0,-26 32-129,17-4 0,3 4 0,6 6 0,0-1 129,6 4 0,6-2 0,8-3 129,1-4 129,2-7 129,6-4 0,-4-10 0,5-4 258,-5-7-129,9-4 129,-11-13 0,5 1-129,-10-15 129,3 3-129,-8-10-129,-3 1 0,-8-6 129,-2 2-258,-3 1 0,-10 0 0,-5 5-129,-1 6-129,1 6-258,-9 2 0,10 16-516,-12-6-387,29 11-903,-35 18-2580,20-2 0,6 5-258,2 0-129</inkml:trace>
          <inkml:trace contextRef="#ctx0" brushRef="#br0" timeOffset="756.0432">1291 532 6063,'0'0'4644,"11"7"-258,-11-7 0,16 32-1548,0 4-1548,-9-6-129,12 13-258,-8-4-387,7 5 0,-7-1-387,3-4-129,-4-2 0,-1-10-129,0 0 0,-9-27 0,11 16-129,-11-16 129,11-22 129,-4-6-129,0-9 258,2-4 0,0-7 0,1 5-129,-1 0 258,2 9-258,-1 4 129,1 11 0,-11 19 0,27-16-129,-11 16 0,2 9 0,3 7 0,0 7 129,1 2-258,-1 3 129,0 2-129,-6-1-129,2 1 0,-8-7 0,4-2 0,-13-21 129,9 24 0,-9-24 0,0 0 129,21-22 129,-10-4 129,6-3 0,-1-6 0,9-3 129,-3-3-129,4 9 129,-6-3 0,1 12-129,-6-1-129,-15 24 129,26-24-129,-26 24 0,23 0-129,-23 0 0,31 28 129,-14-3-129,3 7 0,3 5 0,-3 6 129,1 1-129,-3 4-129,-2-3-129,-2 7-129,-7-13-516,9 10-645,-14-22-1677,9-2-1290,-11-25-387,30 11 0,-5-20-258</inkml:trace>
          <inkml:trace contextRef="#ctx0" brushRef="#br0" timeOffset="1044.0597">2534 525 10836,'9'-48'4386,"-9"48"258,0 0-258,0 0-2709,-1 9-516,1 19-516,0 2 0,0 17-129,0 4 0,3 15-258,1 7 0,3 7-129,2 0 0,1 2-129,-1-4 0,2-5 0,0-5-129,-3-15-129,5-7-129,-11-15-129,7-5 0,-9-26-645,7 20-903,-7-20-1806,-9-27-645,2-3-387,-4-15 0,0-8-129</inkml:trace>
          <inkml:trace contextRef="#ctx0" brushRef="#br0" timeOffset="1308.0746">2527 683 5805,'-7'-121'4644,"7"77"-387,7 15-129,8 13-1677,-7-5-1032,19 19-129,-6-3-129,15 7-387,0-1-129,13 14 129,-1-8-129,9 9-258,-7-6 129,-2 5-258,-9-5 129,-3 1-129,-17 0 129,-19-11-258,0 21 129,-17-10-258,-24 1-129,-13-3-129,-1 11-774,-25-8-3354,5 0-645,1-1 0,6-2-387</inkml:trace>
          <inkml:trace contextRef="#ctx0" brushRef="#br0" timeOffset="2531.1447">3579 585 6708,'0'-37'4515,"-15"16"0,-2 3-129,17 18-1935,-47-37-645,31 29-387,-10-6-516,8 14-258,-7 0-258,7 7-129,-3 13 0,1 7-387,4 6 258,0 8-258,4 4 129,1 1-129,4 0 129,7-3-129,0-2 0,3-7 0,10-4 0,-1-11 0,-12-19 129,29 20-129,-13-20 129,0-4 129,-2-15 129,2-4 0,-3-9 129,3-2-129,-4-5 0,2 3 0,-1 1-129,-3 6 0,1 4-129,-2 7 0,-9 18 0,21-16 0,-21 16 0,29 8 0,-11 8-129,3 1 129,4 5 0,1 1 0,5 0 0,-1-3 129,0-3-129,0-2 129,-3-5-129,2-3 129,-6-7 129,0 0-129,-4-3 0,1-11 129,-6-8-129,2-4 0,-5-6 0,-4-4 0,-2-1-258,-3-3 129,-2 7-258,0 1 129,-5 7-258,-8 3 0,13 22-129,-21-26 129,21 26-129,-21-9 0,21 9 0,0 0 0,0 0 129,-16 0 0,16 0 258,10 7 0,8-4 129,9-1 258,1-2 0,8 0 129,-2 0 129,3 0-129,-7-3 0,2 1 0,-9 0-129,-1 2 0,-6 0 0,0 9 0,-16-9-129,30 28 129,-14-6-129,3 3 0,-3 5 0,2 6-129,-2 1 129,-3 2-258,-1 4-129,-3-4-258,4 7-129,-12-16-387,17 15-387,-16-29-1290,16 0-1935,-1-7-258,8-9 129,6-7-258</inkml:trace>
          <inkml:trace contextRef="#ctx0" brushRef="#br0" timeOffset="2971.1699">4703 525 12255,'0'-48'4773,"0"48"-129,-18-23-129,18 23-3096,-20 0-387,20 0-516,-19 23 0,10-5-387,0 1 129,0 6-129,4 4 0,5-1-129,0 2 0,0 0 0,7 3-129,4 0 0,1-1-129,4-7 129,0 0 0,0-9 0,2-5 129,0-9 0,-2-2 0,1-13 129,-2-10 129,2-2-129,-1-7 129,0 0-129,0 0 0,2 5 0,-4 4 0,1 5-129,-15 18 0,28-12 0,-12 12-129,-16 0 129,30 34-129,-15-8 0,2 5 0,-1 1-129,2 5 0,-7-7-258,12 9-258,-14-21-516,23 13-903,-14-23-2451,14-8-258,2-10 258,3-21-774</inkml:trace>
          <inkml:trace contextRef="#ctx0" brushRef="#br0" timeOffset="3715.2125">5581-11 13416,'-7'-126'4902,"-3"80"-387,3 21 129,7 25-3225,0 0-774,-4 30-129,8 24-258,6 6-129,4 17 129,-1 10 0,5 7-129,-4 4 0,0 0-129,-1-4 0,-5-9-258,3-3 129,-7-18-387,1-7 258,-5-18-387,2-5-258,-2-34-129,0 0-645,-25-2-1548,7-23-1290,-3-5-129,-8-9-258,-3 0 0,4 3 3096,-10-5 1548,6 2 645,9 13 2451,6 4 1677,-3-1 0,20 23-129,0-23 0,0 7-2193,21 16-1032,-21 0-258,45 0-258,-19-2 0,14 2-129,-5 2-129,6 3-129,2-1 0,3 1-129,2-1 129,2-1-129,-4-1 0,0-2 0,-6 0 0,-3 0 0,-9-2 0,-3-3 129,-25 5-258,23-18 258,-23 18-258,0-16 0,0 16-129,-14-3 129,-2 4-129,-3 15-129,3 8 258,-2 6-258,5 5 129,3 4 0,8 6 258,2-4-258,5-4 258,13-5 129,3-9-129,8-5 129,-1-13 129,4-5 0,-3-8 0,-1-14-129,-6-10 0,-5-7-128,-4-5-130,-8-6 0,-5 2 0,0 2 0,-7 10-904,-13-7-773,17 22-3225,-17 8-258,20 13-129,-33 9-258</inkml:trace>
          <inkml:trace contextRef="#ctx0" brushRef="#br0" timeOffset="4203.2404">6193 786 13029,'86'20'5031,"-42"-13"-258,-3-7 129,11 5-3483,-20-8-387,12-4-387,-10-11-129,-2-2-258,-5-5 129,-4-5-129,-7-4-129,-4-3 0,-8 0-258,-4-2 0,-2 5-387,-18 2 129,4 5-387,-10 0 129,8 17-258,-12-5 129,14 15-129,-9-1 129,25 1 129,-22 7 258,22-7 0,0 21 387,0-21 129,15 18 258,-15-18 0,39 9 258,-20-9 0,13 2 0,-8-2 129,9 0-258,-8 0 129,7 0-258,-5 0 0,3 0-129,-3 3 0,1 3-129,-3 2 129,-2 3-258,-1 7 0,-4 3 0,-2 9-129,-8 2-258,1 9-129,-9-5-516,13 19-774,-13-14-2838,5-4-387,6-6 0,7-12-129</inkml:trace>
          <inkml:trace contextRef="#ctx0" brushRef="#br0" timeOffset="4543.2598">7417 566 12900,'45'-45'5031,"-29"29"-258,0 7 129,-7-8-3225,7 17-774,-16 0-387,23-4 0,-7 2-258,10 2 129,3 0-258,12 0 129,9 0 0,12 0 1,14 0-259,15 0 0,9 0 0,13-1 0,10-5 0,3 3 0,-1-3 0,-8 4 0,-10 1 0,-20 1 0,-14 0 0,-25-2 0,-10 2 0,-38 0-775,30 0-3998,-39 0-516,-18-2 258,-23-9-774</inkml:trace>
        </inkml:traceGroup>
      </inkml:traceGroup>
    </inkml:traceGroup>
    <inkml:traceGroup>
      <inkml:annotationXML>
        <emma:emma xmlns:emma="http://www.w3.org/2003/04/emma" version="1.0">
          <emma:interpretation id="{70D33380-7912-4CE1-9624-0D9BA94F0AEB}" emma:medium="tactile" emma:mode="ink">
            <msink:context xmlns:msink="http://schemas.microsoft.com/ink/2010/main" type="paragraph" rotatedBoundingBox="1651,2779 24525,2389 24564,4639 1689,5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803CB1-D88A-4657-8EA0-88C4C1FA7A29}" emma:medium="tactile" emma:mode="ink">
              <msink:context xmlns:msink="http://schemas.microsoft.com/ink/2010/main" type="line" rotatedBoundingBox="1651,2779 24525,2389 24564,4639 1689,5029"/>
            </emma:interpretation>
          </emma:emma>
        </inkml:annotationXML>
        <inkml:traceGroup>
          <inkml:annotationXML>
            <emma:emma xmlns:emma="http://www.w3.org/2003/04/emma" version="1.0">
              <emma:interpretation id="{4A403479-DB4D-4B1D-B4D2-331CF38831D9}" emma:medium="tactile" emma:mode="ink">
                <msink:context xmlns:msink="http://schemas.microsoft.com/ink/2010/main" type="inkWord" rotatedBoundingBox="1655,2988 4176,2945 4202,4519 1681,4562"/>
              </emma:interpretation>
              <emma:one-of disjunction-type="recognition" id="oneOf1">
                <emma:interpretation id="interp5" emma:lang="en-US" emma:confidence="0">
                  <emma:literal>Ref!</emma:literal>
                </emma:interpretation>
                <emma:interpretation id="interp6" emma:lang="en-US" emma:confidence="0">
                  <emma:literal>Ret!</emma:literal>
                </emma:interpretation>
                <emma:interpretation id="interp7" emma:lang="en-US" emma:confidence="0">
                  <emma:literal>Raf!</emma:literal>
                </emma:interpretation>
                <emma:interpretation id="interp8" emma:lang="en-US" emma:confidence="0">
                  <emma:literal>Ref:</emma:literal>
                </emma:interpretation>
                <emma:interpretation id="interp9" emma:lang="en-US" emma:confidence="0">
                  <emma:literal>Reft!</emma:literal>
                </emma:interpretation>
              </emma:one-of>
            </emma:emma>
          </inkml:annotationXML>
          <inkml:trace contextRef="#ctx0" brushRef="#br1" timeOffset="12607.7211">-269 2400 7482,'4'-27'4515,"10"0"-129,-14 27-387,0 0-2064,0 0-258,0 0-387,0 22-387,0 12-129,-7 1-258,5 13-129,-5 2 0,1 12 0,1-1 0,0 1-129,3-3 0,2-2-129,-2-8 129,2-2-129,0-8 0,0-7 0,0-4-129,4-8-129,-4-20 129,3 23-129,-3-23-258,0 0-387,6 16-1032,-6-16-2709,-2-11 0,2-5-258,-7-10-129</inkml:trace>
          <inkml:trace contextRef="#ctx0" brushRef="#br1" timeOffset="13123.7506">-196 2371 6837,'59'-57'4257,"-26"31"-129,14 15 0,3 7-2322,-8-3-516,15 7-129,-11 4-387,1 12 0,-10-4-258,-7 13-129,-10-3 0,-10 8-129,-10-3-129,-5 3 0,-16-4-129,-9 3 0,-6-2 0,-9-4-129,1-4 0,-4-4 0,5-5 129,2-1 0,8-4-129,6-3 129,7 2-129,20-4 129,0 0 129,-9 18-129,9-18 129,24 24 129,-5-8 0,10 9 129,-1-3 258,9 6-258,-1-3 258,3 5-258,-2-5 129,1 5-258,-4-3 129,1 0-129,-5-2 0,-3 1-258,-6-4 0,-5-3 0,-1 1-129,-15-20 0,17 28-258,-17-28-258,9 18-387,-9-18-1161,0 0-2709,0 0 387,-12-14-387,12 14-129</inkml:trace>
          <inkml:trace contextRef="#ctx0" brushRef="#br1" timeOffset="14028.8024">542 2857 10707,'61'-2'4515,"-26"2"258,-5 0-774,-6 0-1806,22 0-645,-19 0-387,13 0-516,-15-2 0,7 1-258,-12-8-258,-1 0 129,-19 9 0,20-25-258,-20 25 129,-2-30-129,2 30-258,-34-25 129,10 19-129,-8 5 0,-2 1 129,-5 10-129,5 8 129,-2 5 0,8 6 129,3 1 0,9 2 129,9 2-129,7-2 129,7 0-129,9-4 129,11-3-129,1 0 129,4-4 0,2-3-258,0-4 0,-2-1-129,-4-11-387,4 8-258,-14-11-387,12 1-387,-16-16-129,15 8 0,-20-15 258,12 11 258,-10-10 387,1 5 903,-12 17 645,22-36 387,-5 29 387,-11-14 129,19 17 387,-15-15-387,20 13-129,-8-13-258,12 11-258,-6-9-258,9 4-129,-3-5-258,4 1 0,-6-6-129,0-2-129,-2-4-129,-2-6 0,-1-5-129,-6-6 0,-5 2 0,-7-1 0,0 4-129,-5 4 258,-4 7-129,0 7 129,0 23 129,0 0-129,-18 0 129,11 16 129,1 16-129,5 14 258,-1 6 129,2 13 0,0 6 129,7 10-129,0 2 129,4 11-129,-1 2 0,5 4-128,-6-2-259,3-4 0,-3-5 0,2-7 0,-4-9 0,0-14 0,-4-13 0,-3-12 0,0-4 0,-5-14 0,-2 0-646,-14-16-773,21 0-1419,-29-9-2322,4-16 387,-3-9-645,1-8 258</inkml:trace>
          <inkml:trace contextRef="#ctx0" brushRef="#br1" timeOffset="14172.8106">1264 3238 9804,'2'-66'4515,"14"39"-387,20 15 0,5 6-2451,-4-4-774,15 8-129,-1-2-516,4-1-774,13 5-1032,-8 0-2451,-3-9-258,6-2-258,-10-15-516</inkml:trace>
          <inkml:trace contextRef="#ctx0" brushRef="#br1" timeOffset="14356.8211">2196 2549 12900,'0'-19'4644,"2"1"-258,-2 18 0,0 0-3612,6 14-387,-6 2-387,1 13-645,-1-1-2709,-7 8-903,4 10-258,-10-2-387,4 10-129</inkml:trace>
          <inkml:trace contextRef="#ctx0" brushRef="#br1" timeOffset="14532.8312">2193 3184 14706,'27'-2'4773,"-27"2"-258,17-17-129,-17 17-3999,0 0-903,0 0-3612,0 0-387,0 0-387,0 0-258</inkml:trace>
        </inkml:traceGroup>
        <inkml:traceGroup>
          <inkml:annotationXML>
            <emma:emma xmlns:emma="http://www.w3.org/2003/04/emma" version="1.0">
              <emma:interpretation id="{1A306776-3A5D-4052-8752-BE6B63C8773A}" emma:medium="tactile" emma:mode="ink">
                <msink:context xmlns:msink="http://schemas.microsoft.com/ink/2010/main" type="inkWord" rotatedBoundingBox="5644,2846 10380,2766 10412,4630 5675,4711"/>
              </emma:interpretation>
              <emma:one-of disjunction-type="recognition" id="oneOf2">
                <emma:interpretation id="interp10" emma:lang="en-US" emma:confidence="1">
                  <emma:literal>Digital</emma:literal>
                </emma:interpretation>
                <emma:interpretation id="interp11" emma:lang="en-US" emma:confidence="0">
                  <emma:literal>Digitals</emma:literal>
                </emma:interpretation>
                <emma:interpretation id="interp12" emma:lang="en-US" emma:confidence="0">
                  <emma:literal>Digitech</emma:literal>
                </emma:interpretation>
                <emma:interpretation id="interp13" emma:lang="en-US" emma:confidence="0">
                  <emma:literal>Dignitary</emma:literal>
                </emma:interpretation>
                <emma:interpretation id="interp14" emma:lang="en-US" emma:confidence="0">
                  <emma:literal>Digits</emma:literal>
                </emma:interpretation>
              </emma:one-of>
            </emma:emma>
          </inkml:annotationXML>
          <inkml:trace contextRef="#ctx0" brushRef="#br1" timeOffset="17867.0219">5841 2748 10449,'25'-49'4644,"-25"27"-129,-7 1-129,-13-2-2580,1 19-903,-15 1-258,6 4-258,-6 12-258,2 10 0,1 2 129,5 7-258,4 2 129,8 3-129,9-3 129,5-2-129,0-5 258,16-4-258,3-6 0,6-8 129,6-7-129,1-2 0,1-14 0,-1-7 129,2-6-258,-4-3 129,-3-4-129,-4 5 258,-5 1-129,-5 7 0,-6 3-129,-7 18 129,7-16-129,-7 16 258,0 16 0,0 10-129,0 10 258,3 12-129,1 9 129,7 18 0,-1 10 129,4 9 0,1 4-258,6 5 258,-1-1-258,3-3 129,-4-4-129,-1-12 0,-2-12 129,-3-12-129,-6-14 129,0-10 0,-5-13-128,-2-22-130,-11 7 0,-7-14 0,-7-17 0,-7-9 0,-5-7 0,-9-9 0,-4-6 0,0-2 0,2-4 0,3 2 0,6 4 0,6 5 0,6 6-130,9 5 1,9 7 0,4 3 0,5 10 0,5-3-129,13 8-129,3-7 0,13 10-387,-5-17-1419,13 8-2580,13-3 129,9-4-516,9-3 0</inkml:trace>
          <inkml:trace contextRef="#ctx0" brushRef="#br1" timeOffset="18254.044">6531 2460 10707,'0'-58'3870,"0"58"-516,6-16-645,-6 16-4902,17 16-1548,-17-16-258,16 33-516,-16-33 387</inkml:trace>
          <inkml:trace contextRef="#ctx0" brushRef="#br1" timeOffset="18097.035">6633 2716 12771,'0'0'4644,"-11"0"0,11 0 0,0 34-3612,-7-7-258,7 10-258,-5 2 129,5 2-387,0 2-258,0-9-516,0 7-774,0-16-2193,0-9-1290,0-16 129,0 0-645,0 0 258</inkml:trace>
          <inkml:trace contextRef="#ctx0" brushRef="#br1" timeOffset="19080.0913">7031 2112 13029,'5'-22'4902,"-5"22"-387,11 16 258,-2 25-3870,-9 2-258,11 16 129,-8 3-258,12 13 0,-5-1-258,4 6 129,-1-1 0,1-5-258,0-1 0,-5-7-387,0-6 129,-5-13-258,1-8 129,-5-20-516,0-1-387,-14-20-129,14 2-258,-27-35-516,16 12-129,-21-18 258,11 7 129,-15-9 774,10 8 645,1 5 516,-2-1 516,27 31 774,-30-35 0,30 35 387,0 0 0,25-7-258,-7 7-516,24 1-129,1 1-129,23 9-129,7-6-129,14 4-129,0-5-129,4-3 0,-4-1-129,-9 0 0,-10-9 0,-15-1 0,-19-4 0,-16-2-129,-18 16 0,-4-29 0,-19 22 0,-9 0-129,-3 7 0,-6 0 0,3 11 0,1 5 0,7 7 0,10 2 129,8 5 0,6 4 0,6-1 0,4 3 0,10 0 129,2-4-258,4-2 258,-3-5-129,5-6-129,-1-8 129,0-7 129,3-4 0,-3-11 0,2-7 129,-2-7 0,3-2 0,-5-5 0,2 4 0,-3 0-258,0 6 129,-2 3-129,2 6 0,1 10 0,1 3-129,1 9 129,1 10 0,3 6-129,-4 0 0,2 7-129,-7-7-258,5 7-387,-21-32-645,31 37-1548,-31-37-1548,19 0-129,-19 0-129,27-34-387</inkml:trace>
          <inkml:trace contextRef="#ctx0" brushRef="#br1" timeOffset="19312.1044">8326 2167 14319,'0'-96'4773,"-2"76"-258,2 20 129,0 0-3483,-9 46-516,9 4-129,2 18-129,5 6 0,6 15 0,3 6 0,5 3-129,0-1 0,-3-2-258,2-1-516,-18-21-1677,5 3-2451,-7-12-258,0-12-258,-7-16-387</inkml:trace>
          <inkml:trace contextRef="#ctx0" brushRef="#br1" timeOffset="16275.9309">4101 2505 7740,'-8'-29'4644,"-3"6"129,11 23-516,0 0-1290,-21-16-1290,21 16-774,0 16-258,0 5-258,0 3-129,1 8 129,1 1-129,5 10 0,-3 0 129,3 1-258,-4-1 129,3 0-129,-3-2 0,1-6-258,-1 1 129,-1-11-516,5 3-258,-7-28-774,0 0-3225,0 0 258,0 0-516,0 0 258</inkml:trace>
          <inkml:trace contextRef="#ctx0" brushRef="#br1" timeOffset="16734.9571">3694 2412 6192,'0'-21'4644,"13"17"-387,4 3 258,14-7-2193,17 16-774,0-5 0,26 18-258,-1-8-387,18 14-129,-2-3-258,7 8-129,-7-1-258,-5 4 129,-13-1-129,-9 2 0,-14-3 0,-12 5 0,-13-4 129,-9-1-129,-14-1 129,-4 2-129,-19-2 129,-9-3-129,-12-1-129,-11-6 0,-11-3 0,-11-6-129,-4-3 129,-7-8-129,3-2 129,3-4-129,6-8 129,8-4 0,9 0 0,13-4-258,14 4 0,5-1-258,27 17-516,-30-22-645,30 22-1161,0 0-1677,0 0-258,16 2-258,4 3 0</inkml:trace>
          <inkml:trace contextRef="#ctx0" brushRef="#br1" timeOffset="17008.9728">5099 2709 12900,'0'0'4515,"0"0"129,0 0-129,4 25-3741,-4-5-129,4 10-129,-4 0-129,3 2-387,1 2-258,-4-13-903,9 11-1419,-9-14-1935,0-18-258,0 0-129,0 0-387</inkml:trace>
          <inkml:trace contextRef="#ctx0" brushRef="#br1" timeOffset="17139.9803">5050 2592 9288,'-2'-91'4386,"4"61"-645,-2-6-516,16 17-2967,-16 19-3612,17 0-645,-1 23-258,-8 0-258</inkml:trace>
        </inkml:traceGroup>
        <inkml:traceGroup>
          <inkml:annotationXML>
            <emma:emma xmlns:emma="http://www.w3.org/2003/04/emma" version="1.0">
              <emma:interpretation id="{B7C0613E-36F9-4319-94B8-9DCDAED319C6}" emma:medium="tactile" emma:mode="ink">
                <msink:context xmlns:msink="http://schemas.microsoft.com/ink/2010/main" type="inkWord" rotatedBoundingBox="11408,2613 18314,2495 18352,4745 11447,4863"/>
              </emma:interpretation>
              <emma:one-of disjunction-type="recognition" id="oneOf3">
                <emma:interpretation id="interp15" emma:lang="en-US" emma:confidence="1">
                  <emma:literal>Integrated</emma:literal>
                </emma:interpretation>
                <emma:interpretation id="interp16" emma:lang="en-US" emma:confidence="0">
                  <emma:literal>Integrate</emma:literal>
                </emma:interpretation>
                <emma:interpretation id="interp17" emma:lang="en-US" emma:confidence="0">
                  <emma:literal>Integrates</emma:literal>
                </emma:interpretation>
                <emma:interpretation id="interp18" emma:lang="en-US" emma:confidence="0">
                  <emma:literal>Integrand</emma:literal>
                </emma:interpretation>
                <emma:interpretation id="interp19" emma:lang="en-US" emma:confidence="0">
                  <emma:literal>Integrant</emma:literal>
                </emma:interpretation>
              </emma:one-of>
            </emma:emma>
          </inkml:annotationXML>
          <inkml:trace contextRef="#ctx0" brushRef="#br1" timeOffset="21436.226">9470 2830 11352,'0'20'4644,"18"5"0,7-15-129,8-8-2709,26 14-516,-2-12-387,19 6-258,3-4-516,3-6-516,5 5-645,-14-7-2064,0-8-1548,-6-3 258,-12-6-774,-5-3-258</inkml:trace>
          <inkml:trace contextRef="#ctx0" brushRef="#br1" timeOffset="21172.2108">9710 2112 12513,'5'-18'4773,"22"-7"-258,-6 20 0,-5-10-3225,27 15-387,-2-7-258,18 5-387,1 2-387,6-1-645,10 10-1548,-6-1-2193,-11 7 0,-15 4-387,-12 3-129</inkml:trace>
          <inkml:trace contextRef="#ctx0" brushRef="#br1" timeOffset="20931.1971">9827 2174 10707,'8'-27'4515,"-8"27"0,0 0-129,0 0-2322,24 4-1032,-24 13-258,11 21-129,-7-1-129,6 17 0,-8 1-258,3 9 0,1 2-129,-3-1 129,-3 1 0,0-5-258,0-3 129,0-8-129,0-5 0,0-13-387,0 0 0,0-32-516,0 33-1032,0-33-2580,0 0-129,13-24-258,-8-8 129</inkml:trace>
          <inkml:trace contextRef="#ctx0" brushRef="#br1" timeOffset="21847.2494">10379 2649 12513,'0'0'4902,"0"16"-645,5 0 516,-3 0-3741,17 12-129,-11-1 129,9 10-387,-9 1-129,0-1-387,-2-1-129,-6-6-258,3-2 129,-3-10-129,0-18-129,0 0 0,0 0 129,13-9 129,-3-16 258,1-5 0,3-9-129,4 0 258,0-4 0,7 6 129,-6-2-129,4 8 129,1 1-258,1 12 129,-2 4 0,3 11-129,-1 3 0,0 12 0,-2 9-129,0 6 129,-3 5 0,-2 5-258,-4 6 0,-9-7-258,6 5-258,-11-18-258,4 10-645,-8-16-2838,4-17-387,0 0 0,4-22-129</inkml:trace>
          <inkml:trace contextRef="#ctx0" brushRef="#br1" timeOffset="22123.2653">11051 2217 14835,'9'-109'4902,"-5"73"-258,1 19-129,-5-1-3354,0 18-516,21 23 0,-3 14-387,-4 10 129,8 13-129,-3 8 0,3 10 1,-5 4-259,-2 1 0,-3-3 0,-3-3 0,-2-4 0,-5-11 0,1-5 0,-3-16-388,0 2-773,-3-27-1677,-4 0-2064,7-16-129,0 0 0,-20-25-129</inkml:trace>
          <inkml:trace contextRef="#ctx0" brushRef="#br1" timeOffset="22293.2751">11097 2633 10449,'34'-20'4257,"-9"17"129,11 3-774,8 3-2322,-5-3-516,9 2-1548,-1-2-2838,6 5-258,-14-5-387,6 0-258</inkml:trace>
          <inkml:trace contextRef="#ctx0" brushRef="#br1" timeOffset="23282.3314">11697 2642 11997,'59'3'4644,"-27"-3"-129,1 0 0,8 4-2838,-14-8-387,12 1-516,-12-10-258,3 3-129,-10-8 0,-6 2-258,-11-2 0,-3 0-129,-16 4 0,-14 3-129,-4 8 0,-7 3 0,1 0-129,-5 10 0,8 8 129,1 5 0,11 9-129,7 0 129,10 4 129,4 1-129,4 1 387,14-1-258,8-3 387,8-2-258,7-7 258,13-4 0,3-7 0,15-5 0,3-9-129,6 0 0,-1-11 0,2-6-129,-5-10 0,-3-1 1,-13-10-130,-11 1 0,-12-2 0,-11 1 0,-14-1 0,-9 5 0,-8 8 0,-15 4 0,-5 12 0,-6 6-130,-1 4 130,-5 14-129,5 8 0,3 4 129,7 5-129,5 2 129,6 3 0,9-2 0,5-4 0,5-1 129,13-8 0,5-5-129,5-5 129,4-10-129,4-1 130,1-14-130,-1-9 0,1-5 0,-3-3 0,-5-3 0,-4 2 0,-6 4 0,-5 5-130,-3 5 1,-11 18 129,0 0 0,0 0-129,9 16 129,-7 16 0,-1 14 0,3 10 129,3 18 0,2 12 1,3 11-130,3 10 0,1 3 0,1 4 0,-2-2 0,-1-1 0,-7-8 0,-2-11 0,-5-10 0,0-14 0,-3-11 0,-10-15 0,1-8 0,-4-12 0,0-14 0,-4-8 0,1-10 0,-6-15 0,-2-11 0,1-8 0,-5-13 0,3-11 0,-1-12 0,3-11 0,6-8 0,9 1 0,8-2 0,10 15-517,7-6-2966,24 18-1548,11 13 129,14 12-516,13 12 129</inkml:trace>
          <inkml:trace contextRef="#ctx0" brushRef="#br1" timeOffset="24483.4003">13051 2811 12126,'58'-9'4644,"-29"5"-258,1-1 258,7 5-2967,-21-13-258,18 8-516,-18-11-387,7 4 0,-12-10-129,0 1-129,-11-4-129,0 0-129,-4-2 0,-10 1-258,-4 3-129,-9 1-129,6 12-387,-15-6-258,19 16-387,-21-2-387,24 11-645,-18-4-129,21 16 129,-8-10 258,19 7 645,0-18 903,0 21 1032,18-10 774,1-11 774,20 2 645,-9-6 0,20 4-129,-16-12-129,19 10-516,-19-12-516,13 12-129,-17-9-258,7 9-129,-12-3-258,2 5 0,-6-2-129,0 2 0,-1 0-129,1 9 0,-1 0 0,-2 5-129,-1 2 129,1 4-129,-2 3-129,-3 2 129,-3 5-129,-3-7-387,4 9 0,-7-12-258,10 10-258,-14-30-387,30 34-258,-30-34-774,48 9-387,-19-13 129,15-3 0,-10-14 387,10-1 774,-13-6 1290,-5-8 1161,-3 8 903,-19-13 774,3 14 258,-16-10-129,2 17 258,-21-8-774,28 28-774,-43-21-516,23 21-387,-3 0-129,5 5-129,1 7-129,6 8 0,0 3-129,8 2 0,3 2 129,0 1-129,7-1 258,5-1-258,4-2 129,2-3-129,0-3 258,1-4-258,1-5 129,-2-6-129,0-3 0,-1 0 129,1-12-129,4-2 129,-6-6-129,1 1 258,-1-3-258,2 3 129,-4 3-258,-14 16 129,27-20 0,-27 20 0,32 0-129,-12 7 129,-1 9 0,1 4-129,1-1 129,-1 1-129,-1 1-129,-19-21-387,27 32-129,-27-32-1161,0 0-2838,16-3 0,-16 3-129,25-36-258</inkml:trace>
          <inkml:trace contextRef="#ctx0" brushRef="#br1" timeOffset="25647.4669">14699 2028 14577,'-1'-80'4773,"1"59"-129,0 21 129,0 0-3354,5 8-645,7 30-258,-1 10-129,3 16 0,1 5 0,4 17-257,-3 1-130,2 5 0,-2 3 0,-4-8 0,1-7 0,-2-13 0,-4-6 0,-2-15 0,0-9-130,-5-15-644,0-4-258,0-18-258,0 0-645,-21-34-1677,9 5-1032,-8-4-258,-1-8 0,-4 2 0,-2-2 2193,-5 0 1548,5 3 1161,6 10 2322,7 12 1806,-4-5 258,18 21-258,0 0 258,4-22-1677,28 26-516,-6-4-774,26 7-258,-6-7-129,22 9-258,-6-7-258,9-1-258,-3-1 0,-1 0-129,-6-7 0,-11-2 0,-10-3 0,-9-2-129,-15-4 129,-11-2-129,-5 1 0,-18-1-129,-7 4 129,-7 2-258,-1 7 129,-5 5 0,4 6 0,2 12 0,4 8 0,7 8 0,6 6 0,8 5 0,7 3 129,6-2-129,15-1 258,9-4 0,9-3 0,9-6 129,9-5 0,11-6-129,1-8 258,8-6-129,1-5-129,2-1 129,2-10-129,-2-3-129,-5-4 0,-8-3 129,-5-4-258,-6-2 0,-12 0 129,-8 2-129,-11-1 0,-13 3 129,-8 1-258,-4 4 129,0 18 129,-31-19-129,8 19-129,-5 0 258,1 7-129,0 9 0,4 5 0,2 2 129,7 4-129,5 0 129,7-2 129,2-2-129,5 0 129,11-5-129,2-4 258,5-3-129,2-8 258,4-3-129,-1-5 0,0-9 0,-1-13-129,0-7 0,-4-9 0,-2-10-129,-5-11 0,-7-14-129,-2-9-129,-7-9 129,0-2 0,-5 0 0,-6 7 129,-5 9-129,-1 13 129,-1 16 0,2 15 0,-2 20 0,18 18 0,-23 8 129,17 20-129,6 22 129,0 16-129,11 17 258,3 10-258,4 10 258,0 5-258,3-1 0,1 0-129,-5-15-387,14 4-1935,-12-23-2322,3-12 0,-1-15-387,6-16-258</inkml:trace>
        </inkml:traceGroup>
        <inkml:traceGroup>
          <inkml:annotationXML>
            <emma:emma xmlns:emma="http://www.w3.org/2003/04/emma" version="1.0">
              <emma:interpretation id="{F7C7447B-B2BA-4377-A38B-AF5B4B3F8F11}" emma:medium="tactile" emma:mode="ink">
                <msink:context xmlns:msink="http://schemas.microsoft.com/ink/2010/main" type="inkWord" rotatedBoundingBox="19392,2591 24527,2504 24546,3589 19410,3676"/>
              </emma:interpretation>
              <emma:one-of disjunction-type="recognition" id="oneOf4">
                <emma:interpretation id="interp20" emma:lang="en-US" emma:confidence="1">
                  <emma:literal>Electronics</emma:literal>
                </emma:interpretation>
                <emma:interpretation id="interp21" emma:lang="en-US" emma:confidence="0">
                  <emma:literal>Elector anis</emma:literal>
                </emma:interpretation>
                <emma:interpretation id="interp22" emma:lang="en-US" emma:confidence="0">
                  <emma:literal>Elate anis</emma:literal>
                </emma:interpretation>
                <emma:interpretation id="interp23" emma:lang="en-US" emma:confidence="0">
                  <emma:literal>Elects anis</emma:literal>
                </emma:interpretation>
                <emma:interpretation id="interp24" emma:lang="en-US" emma:confidence="0">
                  <emma:literal>Elates anis</emma:literal>
                </emma:interpretation>
              </emma:one-of>
            </emma:emma>
          </inkml:annotationXML>
          <inkml:trace contextRef="#ctx0" brushRef="#br1" timeOffset="26735.5291">17451 2688 11094,'30'16'5031,"1"-7"-516,10-2 129,-6-5-2838,27 10-516,-6-7-645,9 1-258,1-6-258,-2 0-258,0-2-387,-10-18-903,10 1-2451,-16-10-774,-6-6-129,-2-10-387</inkml:trace>
          <inkml:trace contextRef="#ctx0" brushRef="#br1" timeOffset="26314.5051">17444 2128 10707,'16'0'4386,"-14"16"258,3 21-387,-1 11-2322,-2-2-1419,5 18 129,-6-5-129,5 5-258,-4-9 0,-1-1-129,1-10-129,-2-8 129,0-6-258,0-9 0,0-21-258,0 16-129,0-16-129,-12-18-258,12-3 0,-11-20-129,11-2 387,-5-19-258,5 0 645,0-13 387,0-3 258,7 7 516,-5-2 129,12 16 0,-11-2 129,17 22-129,-8-2-129,22 21-129,-2 0-129,16 9-258,4 0-129,8 4 0,1-2-129,1 5-129,-1 2-258,-13-2-258,-2 9-516,-28-5-2064,-2 16-1677,-16 0 0,-2 5-387,-18 4-387</inkml:trace>
          <inkml:trace contextRef="#ctx0" brushRef="#br1" timeOffset="26520.5168">17585 2384 12384,'7'19'4902,"18"-13"-387,7-1 129,17 7-3225,-9-12-387,11 8-645,-1-1-387,-7-6-516,1 12-774,-22-8-2709,-5 1-516,-17-6-387,0 17-129</inkml:trace>
          <inkml:trace contextRef="#ctx0" brushRef="#br1" timeOffset="27503.5731">18305 1987 12255,'-11'-62'4644,"11"62"-258,0 0 129,0 30-3225,-7 4-387,7 21-258,0 2-129,6 18 129,-3-1-258,8 6 0,-6-1-129,6-5 0,-2-6-387,-4-9 129,2-6 0,-3-14-258,1-5 129,-3-13-258,-2-21 129,11 20 0,-11-20 0,24 0 0,-4-7 0,1-2 129,6-4 0,5 3 129,9-1-129,5-1 129,9-3 129,11-1 0,0-1 129,0-3-129,-4-3 129,-3-2 0,-15-2 0,-10 2-129,-18-3 129,-16 3-258,-12 2 129,-19 5-129,-10 4 0,-8 7-129,-3 7-129,-7 0 129,2 18 0,4 5 0,10 5 0,8 6 0,10 2 0,9 1 129,12-3-129,4-2 129,20-4 129,10-5-129,15-5 258,10-5-258,7-8 258,4-5-129,0 0 129,-1-13-129,-4-6-258,-6-4 258,-10-4-258,-12 0 129,-10 1 0,-8-1 0,-5 6-129,-6 3 129,-4 18-129,-4-16 0,4 16 0,-23 3 0,13 13-129,-3 4 129,6 7 0,2 1 129,3 8 129,2-1-129,7 1 0,7-2 0,6-2 129,1-7-258,8-2 0,-1-14-258,11-2-129,-3-9 0,8-7-258,-12-25-1032,14-5-2709,-6-9 129,-10-14-387,4-9 129</inkml:trace>
          <inkml:trace contextRef="#ctx0" brushRef="#br1" timeOffset="27895.5955">19710 1959 12642,'11'-100'5031,"-11"77"-516,0 23 387,0 0-2967,0 11-1032,4 21-258,-1 3-129,8 20 0,-4 6-129,5 17 129,-1 2-257,3 9-259,-3 0 0,1 0 0,1-4 0,-1-10 0,-1-7 0,-4-15 0,2-9 0,-6-13 0,3-10 0,-6-21-775,0 0-257,-29-11-516,19-5-516,-28-23-516,15 16-387,-27-21 1032,15 10 903,-6-2 645,4 4 645,12 11 516,-4-6 516,29 27 645,-3-27 387,24 24-903,9-4-903,13-2-903,16 9-645,-13-11-1290,14 6-1806,-1 5-387,-11 0-387,-5 0 0</inkml:trace>
          <inkml:trace contextRef="#ctx0" brushRef="#br1" timeOffset="28411.625">20034 2606 9417,'30'43'5031,"-10"-33"-258,5-1-129,-25-9-1806,50 15-903,-31-15-774,13 0-258,-9 0-129,4-8-258,-6-6-129,-3-4-129,-4-8-128,-5-4-130,-9-4-130,0-4-128,-12 3-129,-15-4-258,4 10-129,-14-6-387,12 22-129,-16-10 0,19 23 0,-11-11-129,33 11 129,-32 0 516,32 0 258,-6 15 516,6-15 387,0 0 258,13 10 387,12-1 258,-25-9-129,42 2 0,-24-4-129,16 2-129,-13-5-129,9 3-129,-6-3-129,2 5-129,-4-4 0,1 4-258,-5 0 0,1 2 0,-1 9 0,-2 5-129,0 5 0,-2 6 0,-1 6 0,-5 5 0,1 4-129,-7-1 0,3 4-129,-5-6-258,9 4-258,-9-18-774,24 12-1419,-3-21-2064,11-5 387,7-11-645,2 0-129</inkml:trace>
          <inkml:trace contextRef="#ctx0" brushRef="#br1" timeOffset="29298.6757">20813 2619 10449,'0'-59'4773,"-5"36"129,-6 5-258,11 18-2580,-19-16-645,19 16-645,-24 0-258,24 0-129,-21 21-258,12-3 0,0 3-129,6 6 129,3 0-129,0 1 129,9-1 0,7 0 129,1-8 0,5-1 0,-1-6 0,6-3 129,-6-9 0,2 0-129,-5-7-128,-4-11-130,-5-3 0,-5-7 0,-4-3 0,-4-6-646,1 9-515,-15-17-774,18 24-1032,-14-13-1032,14 34 387,-4-36 129,4 36 645,0-17 903,0 17 1290,18 0 1548,-18 0 1548,0 0 1161,0 0-258,34 30-129,-34-30-387,39 39-774,-25-21-387,23 16-774,-14-8-129,8 4-387,-6-1 0,0-1-258,-8 1 129,-6-6-258,-2 0 0,-7-7-129,-2-16 129,1 21 0,-1-21-129,0 0 129,2-8-258,4-14 387,2-5-258,7-5 258,1-5-129,3 2 0,1-1 0,1 6 129,-1 3-129,-2 9 129,1 6-129,-1 12 0,-2 2 0,0 14 0,2 7 0,-1 3 0,1 5 0,0 1 0,-2-2 129,0-2-129,-5-5 129,-1-5-129,-10-18 0,15 18 0,-15-18 0,0 0-129,23-12 0,-16-8 0,2-3 0,0-6 129,0 1-129,-1 0 129,0 3 0,-3 5 0,-5 20 0,9-21 0,-9 21 0,0 0 129,12 25-129,-6-2 0,2 7 0,0 2 0,0 4 129,0-1 0,0-3 0,-2-3-258,3-4 129,-9-25-516,16 32-645,-16-32-3612,0 0-129,2-25-258,3-4 0</inkml:trace>
          <inkml:trace contextRef="#ctx0" brushRef="#br1" timeOffset="29430.6833">21697 2444 6837,'0'-117'4515,"-5"63"-129,5 21-387,-5 4-1806,-3 13-1419,8 16-2193,-17 0-2193,15 16-645,-7 2-129,9 12-258</inkml:trace>
          <inkml:trace contextRef="#ctx0" brushRef="#br1" timeOffset="29923.7115">21836 2412 8385,'18'4'4257,"-18"-4"129,-11 26-129,-10-15-2709,12 19-129,-14-10-129,16 14-387,-9-6-387,14 8 0,0-6-129,2 2-129,11-5 0,10-1 0,4-8 0,10-2 0,5-12 129,11-4-258,10-4 129,10-12-129,4-11 0,-1-1-129,-4-4-129,-6 0 129,-13 0 0,-10 2 0,-21 3 0,-13 7 0,-7 20 0,-13-23 0,-6 20 0,-4 3 0,1 0-129,5 10 129,4 6 0,6 2 0,7 2 129,2 3 0,14-2 0,9 4 129,3-3 0,6 2 129,-6-2-129,4 1 129,-10-2 0,-3 1-129,-6-1 1,-8-1-259,-5-1 0,-21-1 0,-9 1 0,-31-11-1549,-3 4-3224,-18-1-387,-9-8-129,-6-3-516</inkml:trace>
        </inkml:traceGroup>
      </inkml:traceGroup>
    </inkml:traceGroup>
    <inkml:traceGroup>
      <inkml:annotationXML>
        <emma:emma xmlns:emma="http://www.w3.org/2003/04/emma" version="1.0">
          <emma:interpretation id="{35CA5C09-A18C-4DBD-BFB4-1CEEF0D29E46}" emma:medium="tactile" emma:mode="ink">
            <msink:context xmlns:msink="http://schemas.microsoft.com/ink/2010/main" type="paragraph" rotatedBoundingBox="6223,4538 20288,4474 20296,6067 6230,61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A101F0A-CACD-4425-8B88-7833B22A7AF1}" emma:medium="tactile" emma:mode="ink">
              <msink:context xmlns:msink="http://schemas.microsoft.com/ink/2010/main" type="line" rotatedBoundingBox="6223,4538 20288,4474 20296,6067 6230,6131"/>
            </emma:interpretation>
          </emma:emma>
        </inkml:annotationXML>
        <inkml:traceGroup>
          <inkml:annotationXML>
            <emma:emma xmlns:emma="http://www.w3.org/2003/04/emma" version="1.0">
              <emma:interpretation id="{A481C0B7-A002-4480-8E03-8497789AB0AE}" emma:medium="tactile" emma:mode="ink">
                <msink:context xmlns:msink="http://schemas.microsoft.com/ink/2010/main" type="inkWord" rotatedBoundingBox="6236,4474 11216,4830 11143,5855 6163,5500"/>
              </emma:interpretation>
              <emma:one-of disjunction-type="recognition" id="oneOf5">
                <emma:interpretation id="interp25" emma:lang="en-US" emma:confidence="1">
                  <emma:literal>Herbert</emma:literal>
                </emma:interpretation>
                <emma:interpretation id="interp26" emma:lang="en-US" emma:confidence="0">
                  <emma:literal>Her bent</emma:literal>
                </emma:interpretation>
                <emma:interpretation id="interp27" emma:lang="en-US" emma:confidence="0">
                  <emma:literal>Her bort</emma:literal>
                </emma:interpretation>
                <emma:interpretation id="interp28" emma:lang="en-US" emma:confidence="0">
                  <emma:literal>Her best</emma:literal>
                </emma:interpretation>
                <emma:interpretation id="interp29" emma:lang="en-US" emma:confidence="0">
                  <emma:literal>Her beat</emma:literal>
                </emma:interpretation>
              </emma:one-of>
            </emma:emma>
          </inkml:annotationXML>
          <inkml:trace contextRef="#ctx0" brushRef="#br1" timeOffset="33734.9295">6613 3972 13416,'0'-48'4515,"0"48"-129,0 0 258,11 13-3612,-11 12-258,3 15-129,-3 7 0,0 19 0,0 5-129,0 12-129,0 3-129,0 4 0,0-2-129,-5-7 0,-2-6-258,2-16 129,-1-11-129,1-14 0,1-13 0,4-21 0,0 0 129,6-12-129,6-15 129,2-7 0,2-2 0,4-6 0,1-1-129,1 4 129,3 5 0,-1 7 0,1 11 0,2 9 0,0 7 0,1 16 0,-1 11 129,0 9 0,-4-1 0,-2 6 0,-5-2 0,-4-1 129,-6-8-129,-3-4 130,-3-6-259,-14-2 0,-11-6 0,-7-3 0,-9-3 0,-5-6 0,-6 0 0,-4-4 0,4-7 0,2-5 0,11 4-646,-2-11-515,25 17-1419,0-10-2322,16 16 129,-11-19-387,11 19 0</inkml:trace>
          <inkml:trace contextRef="#ctx0" brushRef="#br1" timeOffset="34494.973">7092 4794 13287,'73'0'4515,"-36"-2"0,2-3 0,7 5-3096,-14-13-516,11 6-258,-11-10-129,0 1-129,-11-8-129,-3 0-129,-9-3-129,-9 2 0,-5 2-129,-17 1 0,-3 14-129,-7 4 0,-1 4-129,-5 14 129,8 9 0,2 8 0,8 4 129,6 4 0,10 0 0,4 1 129,7-3 0,13-3 129,8-6 0,12 1 129,6-12 129,11 1-129,-2-11 129,12-1-129,-3-6 129,4-11-129,-6-9 0,-3-4 0,-11-8-129,-5-6-129,-9-3 0,-15-3-129,-5 6-387,-14-8-258,0 20-516,-23-14-387,23 40-387,-46-35-516,30 35 258,-16-7 0,32 7 516,-34 5 516,34-5 1032,-7 20 1032,7-20 645,16 10 387,-16-10 129,48 2 129,-25-7 258,18 5-645,-14-15-258,12 12-387,-14-10-258,7 6-258,-11-2 0,1 9-129,-6-1 0,1 1-258,-17 0 0,27 33 0,-16-6 0,-1 9 0,1 5-129,-4 5 129,0 0-129,-3 2 0,1-2-129,-3-5-129,3-3-129,-5-13-387,13 1-774,-13-26-2322,17 6-774,7-12-258,8-19 0,12-7-645</inkml:trace>
          <inkml:trace contextRef="#ctx0" brushRef="#br1" timeOffset="34931.9978">8700 4621 14319,'0'-16'4902,"0"16"-258,32 0 129,-11 0-3354,29 4-387,-6-2-258,17 5-258,-1-4-387,4-3-645,9 4-3870,-19-4-387,-14 0 0,-13-9-387</inkml:trace>
          <inkml:trace contextRef="#ctx0" brushRef="#br1" timeOffset="34750.9876">8936 4143 16125,'7'-20'4773,"-7"20"129,0 0-387,2 27-3483,2 18-258,-4 1-128,1 20-646,-1 3 0,4 9 0,-2 2 0,3 0 0,-1-1 0,-1-10 0,4-7 0,-7-14 0,7-3-904,-10-20-3353,3-25-774,-14 16 129,14-16-258,-23-23-129</inkml:trace>
          <inkml:trace contextRef="#ctx0" brushRef="#br1" timeOffset="31938.8267">4269 3935 6708,'0'0'4257,"0"0"0,0 0 0,0 0-1290,7 21-1032,-7 1-516,9 18-516,-8 1 0,12 20-129,-6 5-129,4 7-387,-4 3 0,2 1-129,-2-3 0,2-1 0,-4-9-129,-1-10-129,3-8-258,-7-16-258,7 0-258,-7-30-1419,0 0-2193,0 0 0,12-23-258,1-9-129</inkml:trace>
          <inkml:trace contextRef="#ctx0" brushRef="#br1" timeOffset="32211.8424">4632 3938 12642,'7'-49'4773,"-7"49"-387,0 0 387,0 0-3354,0 21-516,1 13-129,10 16-258,-4 5 129,6 18-129,-4 3-129,3 8-129,-1-1-129,-1 3 129,-1-6-258,0-6-129,0-4-129,-5-17-129,3-5-387,-7-23-1161,0-4-2709,0-21-258,0 0-129,-18-5-258</inkml:trace>
          <inkml:trace contextRef="#ctx0" brushRef="#br1" timeOffset="32400.8532">4516 4429 10191,'-4'-19'4515,"4"19"-129,15-2-387,-15 2-2451,44 2-774,-12 5-387,7 2-774,9 9-1548,6-2-2064,-10-11-387,6 6 0,-7-11-645</inkml:trace>
          <inkml:trace contextRef="#ctx0" brushRef="#br1" timeOffset="33159.8966">5114 4485 8772,'76'5'4515,"-35"-3"0,-5-2-258,-3-11-1677,17 11-774,-21-16-645,12 7-387,-18-12-258,2 3-129,-13-9 0,-7 4-258,-5-2 0,-17 6-258,-7 1 0,-11 4-129,-2 14-129,-13 0-258,5 17 129,-6 8-129,10 14 129,-2 2 0,15 13 129,4-3 0,14 1 258,10-1 258,2-6 129,21-2 258,3-13 129,17 2 0,-2-14 0,11 1 0,-6-12 129,11 2-258,-11-9 0,7-2-129,-8-14-129,1-3 0,-7-10 0,-1-4-129,-6-8 0,-6-6 0,-4-1-129,-10-3-258,-5 5 129,-7-2-258,0 10-129,-14 1-129,3 16-258,-10-4-129,21 25 0,-32-16-129,32 16 0,-20 0 0,20 16 129,0-16 387,0 26 129,0-26 387,22 29 0,-6-17 387,0 1 129,3-3 129,-1-8 387,7 3-129,-9-5 258,11 0-129,-27 0 129,39-7-129,-39 7-129,35-14 0,-35 14-258,29-3-129,-29 3-129,25 5 0,-25-5-129,26 28 0,-13-8 0,-1 7-129,3 5 129,-3 5-129,-1 0 0,-2 2-129,-1 6-258,-6-8-129,11 10-516,-13-19-645,16-1-2838,-4-4-258,-12-23 0,38 21-387</inkml:trace>
        </inkml:traceGroup>
        <inkml:traceGroup>
          <inkml:annotationXML>
            <emma:emma xmlns:emma="http://www.w3.org/2003/04/emma" version="1.0">
              <emma:interpretation id="{A64AFE41-D9A9-445B-92A6-15DBCD2A018A}" emma:medium="tactile" emma:mode="ink">
                <msink:context xmlns:msink="http://schemas.microsoft.com/ink/2010/main" type="inkWord" rotatedBoundingBox="11832,4296 15149,4940 14920,6120 11603,5476"/>
              </emma:interpretation>
              <emma:one-of disjunction-type="recognition" id="oneOf6">
                <emma:interpretation id="interp30" emma:lang="en-US" emma:confidence="0">
                  <emma:literal>Tawb,</emma:literal>
                </emma:interpretation>
                <emma:interpretation id="interp31" emma:lang="en-US" emma:confidence="0">
                  <emma:literal>Tanks,</emma:literal>
                </emma:interpretation>
                <emma:interpretation id="interp32" emma:lang="en-US" emma:confidence="0">
                  <emma:literal>Taws,</emma:literal>
                </emma:interpretation>
                <emma:interpretation id="interp33" emma:lang="en-US" emma:confidence="0">
                  <emma:literal>Tawas,</emma:literal>
                </emma:interpretation>
                <emma:interpretation id="interp34" emma:lang="en-US" emma:confidence="0">
                  <emma:literal>Yawls,</emma:literal>
                </emma:interpretation>
              </emma:one-of>
            </emma:emma>
          </inkml:annotationXML>
          <inkml:trace contextRef="#ctx0" brushRef="#br1" timeOffset="35931.0551">9824 3978 8514,'-25'5'4386,"25"-5"0,19 14-129,14-3-1677,0-11-903,37 9-129,-6-9-258,28 7-387,-1-7-258,19 0-129,-3 0-258,3-4-129,-5 1-129,-14-6-516,-4 9-903,-34 0-2580,-8 0-645,-24 0 0,-21 0-387</inkml:trace>
          <inkml:trace contextRef="#ctx0" brushRef="#br1" timeOffset="36191.07">10466 4084 14061,'-34'31'4644,"20"-7"-258,1 7 129,-6 2-3354,14 21-258,-11-3-129,8 12-258,-2-3-258,3 2 0,1-5-129,3-2-129,-1-5 0,2-9-258,2-2-129,0-12-387,4 9-645,-4-15-2064,2-1-1161,7-4 0,-9-16-258,30 16-387</inkml:trace>
          <inkml:trace contextRef="#ctx0" brushRef="#br1" timeOffset="36667.097">10998 4543 11223,'0'-67'4515,"-18"36"-129,0 12-129,-8 19-1935,-10-7-1161,11 16-258,-12 5-387,5 16-129,-4 0-129,8 9 0,-4 2-129,10-2 0,5 1-129,8-5 0,3-1 129,6-4-129,0-1 0,6-4 0,8-2 0,-2-5 0,4-4 129,0-2-129,0-8 129,0-4 0,2-7 0,3-9 129,1-9 0,3-2 0,-2-9 129,2 3-129,-4-3 1,4 6-259,-7 3 0,3 8 0,-5 6 0,4 13 0,-1 2 0,-3 17 0,6 10 0,-3 5 0,4 3 0,-5 0 0,3 6-130,-5-13-644,11 8-903,-13-15-2967,11-12-129,4-11-129,1-4-129</inkml:trace>
          <inkml:trace contextRef="#ctx0" brushRef="#br1" timeOffset="37103.1219">11499 4604 14706,'4'-45'4515,"-4"45"-129,0 0 0,-9-16-3096,9 30-645,-2 4-258,2 12 0,-3-1-129,3 7 0,-4-1-129,4 2 0,-2-1 0,2-4-129,0-3 0,0-6 0,2-4-129,-2-19 129,13 22 0,-13-22 0,19 0 129,-19 0-129,23-11 129,-10-5 0,-1-4 0,4-1 0,-2-4-129,4-3 129,-3 1 0,-1 2-129,0 4 0,0 5 0,-14 16 0,30-9 0,-14 14 0,0 15 0,0 8-129,-1 6 129,1 1-129,-4-1 0,2-2-129,-5-12-258,11-4-387,-20-16-645,53-25-2322,-12-12-903,4-15 0,4-14 129,-2-14-645</inkml:trace>
          <inkml:trace contextRef="#ctx0" brushRef="#br1" timeOffset="37568.1487">12204 4228 12384,'0'-117'4773,"-4"78"-258,-5 12 0,-3 8-2322,12 27-645,-2 12-516,2 23-516,0 5-129,0 18 0,0 5-129,2 11 1,0-1-259,-2 1 0,1-5 0,-1-10 0,4-6 0,0-17 0,4-10-130,3-16 1,5-13 0,4-7 0,5-15 129,3-14 0,4-6 0,2-4 0,2-2 0,1 4 0,-2 7 129,3 7-129,-3 11 129,3 14 0,-4 9-129,-2 21 130,-2 9-130,-5 11 0,-8 0 0,-2 3 0,-14-5 0,-1-3 0,-14-8 0,-9-5 0,-11-7 0,-7-7 0,-5-7 0,-5-4 0,-1-6 0,-7-1 0,9-3 0,-5-15-130,14 6-515,-3-13-516,23 16-645,-8-9-2967,29 18 129,-18-25-258,18 25-129</inkml:trace>
          <inkml:trace contextRef="#ctx0" brushRef="#br1" timeOffset="37764.1599">12940 4935 12642,'66'28'4644,"-52"-8"-129,-7 4-129,1 14-2967,-19-8-258,2 15-516,-14 10-1677,-6-2-3096,-15-3-129,1 3-516,-10-8-258</inkml:trace>
        </inkml:traceGroup>
        <inkml:traceGroup>
          <inkml:annotationXML>
            <emma:emma xmlns:emma="http://www.w3.org/2003/04/emma" version="1.0">
              <emma:interpretation id="{70B41846-5B2D-430A-84B5-30C50D3ABB61}" emma:medium="tactile" emma:mode="ink">
                <msink:context xmlns:msink="http://schemas.microsoft.com/ink/2010/main" type="inkWord" rotatedBoundingBox="15746,4523 19341,4506 19346,5511 15750,5527"/>
              </emma:interpretation>
              <emma:one-of disjunction-type="recognition" id="oneOf7">
                <emma:interpretation id="interp35" emma:lang="en-US" emma:confidence="1">
                  <emma:literal>Donald</emma:literal>
                </emma:interpretation>
                <emma:interpretation id="interp36" emma:lang="en-US" emma:confidence="1">
                  <emma:literal>Donal d</emma:literal>
                </emma:interpretation>
                <emma:interpretation id="interp37" emma:lang="en-US" emma:confidence="0">
                  <emma:literal>Donat d</emma:literal>
                </emma:interpretation>
                <emma:interpretation id="interp38" emma:lang="en-US" emma:confidence="0">
                  <emma:literal>Doral d</emma:literal>
                </emma:interpretation>
                <emma:interpretation id="interp39" emma:lang="en-US" emma:confidence="0">
                  <emma:literal>Dona d</emma:literal>
                </emma:interpretation>
              </emma:one-of>
            </emma:emma>
          </inkml:annotationXML>
          <inkml:trace contextRef="#ctx0" brushRef="#br1" timeOffset="39563.2626">14048 3949 6708,'-3'-53'3483,"3"31"129,0 22 129,18 0-1677,-18 0-258,42 16-387,-10-3 129,29 15-129,-1-5 0,29 17-387,0-7-129,16 14-258,-3-3-387,-3 8 129,-12-1-258,-12 4 0,-20 1-129,-16 0 129,-19-2 0,-20-3-129,-14-6 129,-20-4 0,-14-7 0,-13-6-129,-12-8 129,-10-8-129,-10-7 0,-6-5 0,-4-3 0,-1-10 0,5-4 129,6-5-129,8-1 0,14-4 0,14 1 0,14 3 0,13 5-258,7-3-129,23 21-129,-11-22-258,11 22-516,18 0-645,17 6-2193,3 4-387,12-3 0,21 8-258,12-12-129</inkml:trace>
          <inkml:trace contextRef="#ctx0" brushRef="#br1" timeOffset="39112.2368">14296 4136 11739,'-2'-21'4386,"2"5"0,0 16 0,2 10-2580,-11 4-645,7 20-387,-12 0-129,12 16-129,-5 3 0,7 9-258,0 1 0,7 1-129,4-6-129,3-4-129,2-8-129,-5-12-129,5-4-129,-16-30-645,14 27-1161,-14-27-2322,0 0 258,-14-23-387,-6-8 129</inkml:trace>
          <inkml:trace contextRef="#ctx0" brushRef="#br1" timeOffset="39952.2849">15306 4403 9159,'39'-32'4128,"-39"32"-129,-25-16-258,-17 9-2193,15 14-129,-16 5-387,17 17-387,-7-1-129,12 13 0,2-4-129,10 10 129,5-8-258,4 5 0,9-6 0,11-3 129,1-6-129,9-5 129,2-8-129,7-3 258,0-13-129,8 0 129,-6-14 0,5-8-129,-11-10 0,1-3-129,-9-12-128,-8-4-130,-13-6 0,-6 2 0,-9 1 0,-16 3 0,-2 12 0,-10 1-517,3 24-386,-12-5-774,21 20-1935,-13 8-1290,8 9 258,7 3-516,7 1-129</inkml:trace>
          <inkml:trace contextRef="#ctx0" brushRef="#br1" timeOffset="40752.3309">15742 4332 12642,'50'19'4644,"-33"-3"-387,3 5 258,5 11-3225,-13-7-258,11 15-258,-8-5-258,2 6-129,-4-4-129,-2 2-129,-4-3-129,-5-4-129,-2-3 0,0-10 0,0-3-129,0-16 129,0 0-129,0 0 258,-4-9-129,4-12 258,0-8 0,4-3 0,1-5 0,4-2 0,1-2 129,3 0-258,1 4 258,2 7-258,2 5 129,3 9-129,1 8 0,2 8 0,3 20 0,2 9 0,3 4 0,1 8 129,5 0-258,3 0 258,1-4-129,6-6 0,2-10 129,0-9 0,0-8-129,0-4 129,-6-14 0,-5-8-129,-7-8 129,-10-4 0,-10-1-129,-8 1 0,-4 2 129,-9 7-129,-9 6 0,-3 10-129,-4 9 129,-2 1 0,4 15 0,0 4-129,7 5 0,0 0 129,7 1-129,5-1 129,4 2-129,0-4 129,7 0 0,2 2-129,4-3 129,-3-3-129,3-3 129,-13-16 0,27 18 0,-10-16 0,1-4 129,2-12 0,1-8 129,2 1-129,0-6 129,2 4-129,-2 0 0,0 7-129,1 9 0,0 5 0,1 6-129,-2 12 0,2 9 0,-5 1-129,3 6-129,-12-9-645,12 9-1419,-23-32-2322,23 16 258,-23-16-516,18-32 0</inkml:trace>
          <inkml:trace contextRef="#ctx0" brushRef="#br1" timeOffset="40991.3445">17122 3791 12126,'0'0'4644,"0"0"-129,22 37 129,4 13-3741,-13 0 129,10 17-129,-9 6-129,6 11-129,-8 3-387,0 2-258,1 5-516,-10-14-774,17 7-2064,-8-14-1290,6-14 0,9-14-387,7-17-387</inkml:trace>
          <inkml:trace contextRef="#ctx0" brushRef="#br1" timeOffset="41440.3702">17971 4333 4644,'-41'-3'3354,"28"24"0,-17 0 258,10 15-1935,10 14-387,-6-6 258,14 13-258,-5-11 0,12 11 0,1-19-387,15 6 258,-7-21-258,16 2 0,-10-23 0,17-2-129,-12-21 0,13-13 0,-14-19-129,5-13-387,-10-13-129,-4-9-129,-8-5-129,-7-7-129,-9 1-129,-12 1 129,-4 9 0,-2 14 129,4 13 0,0 14 0,5 18 129,18 30 129,0 0 129,-7 26 0,10 19 129,17 15-129,0 10 258,6 15-129,1 11 0,5 7 1,-2 2-388,2-1-130,11 8-1547,-4-18-2967,-2-9-258,-3-14-129,-7-19-387</inkml:trace>
        </inkml:traceGroup>
      </inkml:traceGroup>
    </inkml:traceGroup>
    <inkml:traceGroup>
      <inkml:annotationXML>
        <emma:emma xmlns:emma="http://www.w3.org/2003/04/emma" version="1.0">
          <emma:interpretation id="{9AFA10CB-09E9-4DE2-90F7-D60D71012F5F}" emma:medium="tactile" emma:mode="ink">
            <msink:context xmlns:msink="http://schemas.microsoft.com/ink/2010/main" type="paragraph" rotatedBoundingBox="6768,6013 12370,6691 12112,8821 6511,81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503162-A78F-4B38-89A9-121C45DF4043}" emma:medium="tactile" emma:mode="ink">
              <msink:context xmlns:msink="http://schemas.microsoft.com/ink/2010/main" type="line" rotatedBoundingBox="6768,6013 12370,6691 12112,8821 6511,8143"/>
            </emma:interpretation>
          </emma:emma>
        </inkml:annotationXML>
        <inkml:traceGroup>
          <inkml:annotationXML>
            <emma:emma xmlns:emma="http://www.w3.org/2003/04/emma" version="1.0">
              <emma:interpretation id="{68847F24-43E0-4626-A37E-FB66D40A2DC3}" emma:medium="tactile" emma:mode="ink">
                <msink:context xmlns:msink="http://schemas.microsoft.com/ink/2010/main" type="inkWord" rotatedBoundingBox="6768,6013 12370,6691 12112,8821 6511,8143"/>
              </emma:interpretation>
              <emma:one-of disjunction-type="recognition" id="oneOf8">
                <emma:interpretation id="interp40" emma:lang="en-US" emma:confidence="1">
                  <emma:literal>Schilling</emma:literal>
                </emma:interpretation>
                <emma:interpretation id="interp41" emma:lang="en-US" emma:confidence="0">
                  <emma:literal>schilling</emma:literal>
                </emma:interpretation>
                <emma:interpretation id="interp42" emma:lang="en-US" emma:confidence="0">
                  <emma:literal>Schillings</emma:literal>
                </emma:interpretation>
                <emma:interpretation id="interp43" emma:lang="en-US" emma:confidence="0">
                  <emma:literal>schillings</emma:literal>
                </emma:interpretation>
                <emma:interpretation id="interp44" emma:lang="en-US" emma:confidence="0">
                  <emma:literal>•chilling</emma:literal>
                </emma:interpretation>
              </emma:one-of>
            </emma:emma>
          </inkml:annotationXML>
          <inkml:trace contextRef="#ctx0" brushRef="#br1" timeOffset="43906.5113">5112 5849 6708,'43'-46'4515,"-29"28"-387,-14-9 258,-11 2-2193,11 25-645,-44-30-258,19 23-516,-14-2-129,3 9-258,-7 0-129,6 9 0,-2 7-129,3 7 0,4 0-129,6 4 0,4 1-129,10 1 129,8-1 0,4 1 0,18-3 0,10 1 129,12 0 0,9 3 0,10-5 129,9 5 0,1-3 0,2 3 0,-7-3 129,-2 1-387,-13-1 387,-9 3-387,-16-3 258,-12 1-129,-12-1 129,-12 0-258,-17-6 129,-10 2 129,-9-9-129,-5-5 0,-6-3 0,0-6 0,-3 0 0,3-13 0,4-3 0,7-3 0,4-1 0,4 0-129,8 1 0,4 3-129,10 2-129,0 3-258,18 11-129,-16-4-258,18 13-516,-2-9-774,22 23-1677,-1-7-774,7 0-387,15 4 0,7-8 0</inkml:trace>
          <inkml:trace contextRef="#ctx0" brushRef="#br1" timeOffset="44231.5297">5658 6336 9804,'64'-32'4902,"-52"13"-129,-12 19-129,4-22-2322,-16 3-1032,12 19-258,-36-18-387,15 18-258,-6-2-129,2 6-129,-3 8 0,1 10-258,2 2 129,4 5-129,6 5 129,6 0-129,9 1 0,2 1 129,18-4 0,7-4 0,6-1 129,10-6-129,1-7 0,6-5 0,0-5-258,-4-8-258,6-1-516,-15-23-903,13-6-2709,-14-4 0,-6-8-258,-3-7-258</inkml:trace>
          <inkml:trace contextRef="#ctx0" brushRef="#br1" timeOffset="44691.5562">6005 5646 11739,'-29'-68'4773,"29"68"-387,0 0 258,0 0-2838,9 43-774,0 2-387,14 19 0,-5 0 0,7 16 0,-6-6-129,5 7-258,-8-5 0,0 2-129,-7-3 0,-2 1-129,-4-6 129,-3-10-258,0-6 0,0-15 129,0-7-129,0-32 129,0 0-129,0 0 129,13-23 0,1-13 0,4-5 0,5-3 0,2-2 0,5 5 129,-2 5-129,1 8 258,-2 6-258,-3 10 0,3 6 0,-2 6 0,-2 13 0,-1 10-129,-1 5 129,0 6-129,1 5 129,-3 4-129,-1 2-129,-4-8-129,2 7-387,-9-20-645,18 13-1419,-5-26-2193,1-8 258,4-5-516,5-17-387</inkml:trace>
          <inkml:trace contextRef="#ctx0" brushRef="#br1" timeOffset="45003.574">6839 6196 6708,'5'-111'4257,"-3"63"-387,12 22-387,-12 1-1677,-2 25-1806,0 0-2709,0 0-903,20 21-387,-20-21-258</inkml:trace>
          <inkml:trace contextRef="#ctx0" brushRef="#br1" timeOffset="44865.566">6887 6399 10191,'5'-27'4773,"1"2"-258,-6 25 0,0 0-2193,0 16-1290,3 7-387,-3 0-129,7 11-129,-5 2-129,2 3-516,1 9-516,-5-23-1161,0 5-2838,0-11 258,0-19-516,0 0-129</inkml:trace>
          <inkml:trace contextRef="#ctx0" brushRef="#br1" timeOffset="45319.5919">7287 5719 11868,'6'-18'4644,"-6"18"-387,0 0 258,-15 32-3096,15 23-516,0 1-258,0 20 0,0 1 0,0 11-387,0 0 129,0 2-258,0-2 0,2-3-129,4-5-129,-1-14-129,0-8 129,1-22-258,6-9-258,-12-27-387,37-11-645,-22-26-2709,17-18-258,7-9-129,3-15 129</inkml:trace>
          <inkml:trace contextRef="#ctx0" brushRef="#br1" timeOffset="45867.6232">7759 5708 12771,'0'-55'4902,"0"55"-387,-15 20 258,-4 6-3225,19 33-645,-2-2-258,2 20 0,0-5-129,9 10-258,-2-5 0,4 1-258,-2-3 129,0-4-258,-1-3 0,0-15-387,2 0-258,-6-24-258,17 5-645,-21-34-774,37 0-903,-17-29 387,19 2 129,-12-22 1032,16 2 645,-10-2 1161,-1-7 1290,4 21 1032,-22-8 516,9 22 129,-19-4-258,14 25-645,-18 0-516,5 19-774,-5 6-129,0 14-387,0 6 129,0 8-258,-4 4 0,1 0-258,-1-3 0,-1-12-129,5-1-258,0-41-903,-2 34-1419,2-34-1548,-12-30-387,10-9 0,2-8 387,-9-17 1419,9 2 774,0-6 1806,0-6 2064,0 1 2193,11 12 387,-8 1-258,6 10-774,0 13-1419,-4 6-1161,-5 31-2451,2-26-1290,-2 26-903,2 14 0,3 13-645</inkml:trace>
          <inkml:trace contextRef="#ctx0" brushRef="#br1" timeOffset="46851.6795">8360 6171 12384,'28'23'4773,"-28"-23"-387,32 34 258,-14-4-3225,-4-9-516,13 13-258,-11-7-129,4 5-387,-4-4 129,-2 1-129,-2-1-129,-5-5 0,-1-3 0,-3-4 129,-3-16-129,0 0 129,0 0-129,18 0 0,-9-11 129,3-12-129,4-4 0,0-3 129,4 0-129,0 0 0,-3 3 0,1 4 0,2 3 0,1 8 0,0 5 0,3 5 0,0 2 0,3 5 0,7 8 129,5 1-129,4 0 129,5-1 0,3-4 0,10-6 0,1-3 0,8-11 0,-5-10 0,-1-4 129,-8-5-129,-7-2 129,-13-2-129,-13 2 130,-16 5-259,-7 4 0,-19 9 0,-10 7 0,-5 7 0,-3 4 0,0 10 0,3 7 0,7 4 0,6 4 0,8-1-130,8 0 1,5 3 0,0-5-129,7 1 258,7-7-258,2-4 258,4-9 0,3-5 0,4-2 0,5-16 0,3-9 129,3-6 0,3-1 0,-2-1 0,-2 2 0,-7 5-129,-1 6 129,-8 11-129,-5 9-258,-7 23 258,-5 22-129,-1 19 0,-1 25 0,5 19 129,-2 17 0,4 14 0,2 5 129,3 5 0,2 6-129,-3 1 258,1-8-258,-5-13 129,-2-14 1,-2-18-130,-1-17 0,-4-19 0,-4-22 0,-15-29 0,-13-16 0,-9-20 0,-13-15 0,-11-13 0,-14-11 0,-8-7 0,-5-7 0,-1-7 0,4-5 0,11-4 0,14-7 0,19-6 0,26-8 0,21-6 0,39-3 0,35 5-259,40 9 1,29 16 0,16 13-387,16 32-1032,0 11-2967,-12 14-258,-10 17-129,-20-1-387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01.91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1E3BC8-6C08-413B-B76F-E76BC0D1AB68}" emma:medium="tactile" emma:mode="ink">
          <msink:context xmlns:msink="http://schemas.microsoft.com/ink/2010/main" type="writingRegion" rotatedBoundingBox="1211,523 22671,208 22747,5424 1288,5739"/>
        </emma:interpretation>
      </emma:emma>
    </inkml:annotationXML>
    <inkml:traceGroup>
      <inkml:annotationXML>
        <emma:emma xmlns:emma="http://www.w3.org/2003/04/emma" version="1.0">
          <emma:interpretation id="{002FF8AD-44A5-4CF0-8C54-58644DF24BB7}" emma:medium="tactile" emma:mode="ink">
            <msink:context xmlns:msink="http://schemas.microsoft.com/ink/2010/main" type="paragraph" rotatedBoundingBox="1260,522 20246,243 20278,2437 1292,2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8D5380-0B8F-444C-AB45-825B786A55D9}" emma:medium="tactile" emma:mode="ink">
              <msink:context xmlns:msink="http://schemas.microsoft.com/ink/2010/main" type="inkBullet" rotatedBoundingBox="1262,642 2342,626 2355,1533 1275,1548"/>
            </emma:interpretation>
            <emma:one-of disjunction-type="recognition" id="oneOf0">
              <emma:interpretation id="interp0" emma:lang="en-US" emma:confidence="1">
                <emma:literal>D</emma:literal>
              </emma:interpretation>
              <emma:interpretation id="interp1" emma:lang="en-US" emma:confidence="0">
                <emma:literal>P</emma:literal>
              </emma:interpretation>
              <emma:interpretation id="interp2" emma:lang="en-US" emma:confidence="0">
                <emma:literal>DC</emma:literal>
              </emma:interpretation>
              <emma:interpretation id="interp3" emma:lang="en-US" emma:confidence="0">
                <emma:literal>DB</emma:literal>
              </emma:interpretation>
              <emma:interpretation id="interp4" emma:lang="en-US" emma:confidence="0">
                <emma:literal>DU</emma:literal>
              </emma:interpretation>
            </emma:one-of>
          </emma:emma>
        </inkml:annotationXML>
        <inkml:trace contextRef="#ctx0" brushRef="#br0">256 11 3612,'-10'-19'4515,"10"19"-258,0 0 129,0 0-1161,9 0-1548,-9 0-258,32 19-387,-13-10-129,20 14-129,-1-8 0,17 13-258,-2-5-129,13 7 0,-2-1-258,6 5 129,-3 0-129,-1 5 0,-4 0-129,-7 0 129,-7 2-129,-10 2 129,-8-3 0,-14 1 0,-11-1 0,-5 0 0,-16-4 0,-12 1 0,-10-5 0,-8-1-129,-9-6-129,-7-6 129,-4-3-129,-10-5 129,-3-2-129,-6-9 129,-1 0 0,3-2 0,1-9 0,7 1 0,11-1 0,13 0 0,12 1-129,10-3-129,29 13-129,-18-16-516,29 16-1290,9 0-2451,3 0-258,11 0 0,3 0-645</inkml:trace>
        <inkml:trace contextRef="#ctx0" brushRef="#br0" timeOffset="-532.0305">550 161 9417,'0'-20'4902,"0"20"-258,0 0-129,0 0-2709,0 0-774,-4 13-258,4 13-258,0 1-258,2 10 0,0 6-129,2 9 0,-4-1 129,0 6-258,0-2 258,0 2-129,0-2 0,-2-3-129,-2-2 129,1-7-258,1-4 129,2-9-129,0-2-129,0-12-129,0 6-516,0-22-1677,0 0-2064,-11-4-258,6-15 0,1-3-387</inkml:trace>
      </inkml:traceGroup>
      <inkml:traceGroup>
        <inkml:annotationXML>
          <emma:emma xmlns:emma="http://www.w3.org/2003/04/emma" version="1.0">
            <emma:interpretation id="{75C582CA-0539-4ED8-B52D-F8EDE9C689B8}" emma:medium="tactile" emma:mode="ink">
              <msink:context xmlns:msink="http://schemas.microsoft.com/ink/2010/main" type="line" rotatedBoundingBox="2398,506 20246,243 20278,2437 2431,2699"/>
            </emma:interpretation>
          </emma:emma>
        </inkml:annotationXML>
        <inkml:traceGroup>
          <inkml:annotationXML>
            <emma:emma xmlns:emma="http://www.w3.org/2003/04/emma" version="1.0">
              <emma:interpretation id="{34F4FC02-46B8-4376-95F3-7B91E9B4FC23}" emma:medium="tactile" emma:mode="ink">
                <msink:context xmlns:msink="http://schemas.microsoft.com/ink/2010/main" type="inkWord" rotatedBoundingBox="2402,747 3609,729 3637,2651 2430,2669"/>
              </emma:interpretation>
              <emma:one-of disjunction-type="recognition" id="oneOf1">
                <emma:interpretation id="interp5" emma:lang="en-US" emma:confidence="1">
                  <emma:literal>ig</emma:literal>
                </emma:interpretation>
                <emma:interpretation id="interp6" emma:lang="en-US" emma:confidence="0">
                  <emma:literal>in y</emma:literal>
                </emma:interpretation>
                <emma:interpretation id="interp7" emma:lang="en-US" emma:confidence="0">
                  <emma:literal>is y</emma:literal>
                </emma:interpretation>
                <emma:interpretation id="interp8" emma:lang="en-US" emma:confidence="0">
                  <emma:literal>it y</emma:literal>
                </emma:interpretation>
                <emma:interpretation id="interp9" emma:lang="en-US" emma:confidence="0">
                  <emma:literal>i y</emma:literal>
                </emma:interpretation>
              </emma:one-of>
            </emma:emma>
          </inkml:annotationXML>
          <inkml:trace contextRef="#ctx0" brushRef="#br0" timeOffset="250.0143">1135 486 12513,'0'0'4644,"0"0"-258,22 0 129,-14 15-3999,0 8-516,-7-4-1032,17 8-3225,-9 5 0,-4-5-387,2-1-387</inkml:trace>
          <inkml:trace contextRef="#ctx0" brushRef="#br0" timeOffset="429.0245">1217 335 9933,'0'-110'5031,"0"65"-516,0 6-258,5 13-2322,-5 10-2838,0 16-3225,16 7-129,-14 14-387,9 15-387</inkml:trace>
          <inkml:trace contextRef="#ctx0" brushRef="#br0" timeOffset="1156.0661">1863 465 12771,'-9'-46'4773,"-2"26"-129,11 20 0,-21-16-3741,3 13-387,18 3-129,-27 12-258,13 4-129,2 5-129,-1 6 129,4 5 129,4 2-258,5 2 129,0-1-129,2-1 258,8-4-258,6-1 258,0-10-258,4-5 0,3-8 129,2-6 0,4-6 0,-1-10 0,-1-5 129,-1-6-129,-1-1 129,-5 1-258,-4 2 387,-6 4-387,-2 5 258,-8 16-258,5-23 129,-5 23 0,0 0-129,0 18 258,2 12-129,0 11 258,6 16-129,0 17 129,9 21 0,-1 8 129,13 14 0,-1 2-258,8 8 258,-1-5-129,-1 1 0,0-16-129,-4-9 129,-5-16-129,-7-15 129,-9-15 129,-6-15-128,-4-16-259,1-21 0,-40 0 0,8-10 0,-8-17 0,-9-10 0,-2-4 0,-4-11 0,0-5 0,-1-5 0,1-2 0,6-4 0,2 1-130,6-1-128,11 8-129,5-2-129,16 12 0,8-9-516,18 25-645,15-10-3225,16 1-258,11 0 0,12-5 0</inkml:trace>
        </inkml:traceGroup>
        <inkml:traceGroup>
          <inkml:annotationXML>
            <emma:emma xmlns:emma="http://www.w3.org/2003/04/emma" version="1.0">
              <emma:interpretation id="{1D67ADA0-20F7-404F-8FFD-9D0AA460CAEC}" emma:medium="tactile" emma:mode="ink">
                <msink:context xmlns:msink="http://schemas.microsoft.com/ink/2010/main" type="inkWord" rotatedBoundingBox="4039,639 5635,616 5649,1512 4053,1536"/>
              </emma:interpretation>
              <emma:one-of disjunction-type="recognition" id="oneOf2">
                <emma:interpretation id="interp10" emma:lang="en-US" emma:confidence="1">
                  <emma:literal>ital</emma:literal>
                </emma:interpretation>
                <emma:interpretation id="interp11" emma:lang="en-US" emma:confidence="0">
                  <emma:literal>'ital</emma:literal>
                </emma:interpretation>
                <emma:interpretation id="interp12" emma:lang="en-US" emma:confidence="0">
                  <emma:literal>"ital</emma:literal>
                </emma:interpretation>
                <emma:interpretation id="interp13" emma:lang="en-US" emma:confidence="0">
                  <emma:literal>ita1</emma:literal>
                </emma:interpretation>
                <emma:interpretation id="interp14" emma:lang="en-US" emma:confidence="0">
                  <emma:literal>it-al</emma:literal>
                </emma:interpretation>
              </emma:one-of>
            </emma:emma>
          </inkml:annotationXML>
          <inkml:trace contextRef="#ctx0" brushRef="#br0" timeOffset="1564.0892">2793 342 10965,'-12'-82'4257,"4"50"129,8 32-774,-3-23-3483,3 23-2709,0 0-1419,0 0-387,5 20-129,-5-20-774</inkml:trace>
          <inkml:trace contextRef="#ctx0" brushRef="#br0" timeOffset="1406.0802">2807 508 14835,'0'0'4902,"0"0"-387,0 0-516,-7 12-3483,7 6-258,0 2 0,5 6-387,3 8 129,-3-2-516,9 9-258,-14-20-1548,9 4-2451,-2-5 129,-7-20-387,0 0-258</inkml:trace>
          <inkml:trace contextRef="#ctx0" brushRef="#br0" timeOffset="2396.137">3147 568 10449,'-5'-18'4515,"26"15"129,13 1-516,14 2-2838,2-3-387,19 3-129,-1-6-387,8 4-129,-3-5-258,-4 5 129,-10-3 0,-11 2 129,-16-1 0,-9 4 129,-23 0 0,0 0-129,0 0 0,0 0 0,-12 0-129,-6 2 0,-2 7-129,-3 1-258,4 8 0,-4 2 0,8 6 0,1-1-258,9 9 0,-4-7-129,9 8 0,0-11 0,7 4 0,-2-10 258,10-2 129,-15-16 258,25 5 387,-6-5 0,-8-11 258,10 1 129,-10-15 0,8 7-129,-8-9-129,5 8 0,-7-1-258,-9 20-129,23-25 0,-23 25 0,30-7-129,-12 9-129,2 12 0,1 4 0,6 7-129,-2 0-129,3 3-129,-7-6-258,10 6-387,-31-28-516,42 29-1032,-42-29-387,31-6-1548,-15-8 0,-4-11-129,2 0 387</inkml:trace>
          <inkml:trace contextRef="#ctx0" brushRef="#br0" timeOffset="1840.1052">3135 26 14319,'3'-20'4902,"2"1"-387,-5 19-258,0 0-3354,8 17-387,0 22 0,0 6-258,4 15 0,0 8-129,4 12 129,2 5-129,0 3-258,2-3 0,-4-7-387,3 0 0,-8-22-516,10 4-387,-21-28-2193,7-9-1290,-7-23 0,0 0-129,0 0-129</inkml:trace>
          <inkml:trace contextRef="#ctx0" brushRef="#br0" timeOffset="2620.1497">4223 292 9933,'11'-99'4902,"-6"61"-129,-1 8-258,-4 30-2193,7-25-903,-7 25-516,0 0-258,7 29-129,-5 1-129,3 11-258,-1 9 129,3 8 0,0 10 0,4 7-387,1 5-129,-1-11-903,14 6-3483,-13-9-258,2-4-258,-5-10-258</inkml:trace>
        </inkml:traceGroup>
        <inkml:traceGroup>
          <inkml:annotationXML>
            <emma:emma xmlns:emma="http://www.w3.org/2003/04/emma" version="1.0">
              <emma:interpretation id="{3DB51980-1A50-4229-87A2-C694BEF2C603}" emma:medium="tactile" emma:mode="ink">
                <msink:context xmlns:msink="http://schemas.microsoft.com/ink/2010/main" type="inkWord" rotatedBoundingBox="6595,478 7636,462 7650,1402 6608,1417"/>
              </emma:interpretation>
              <emma:one-of disjunction-type="recognition" id="oneOf3">
                <emma:interpretation id="interp15" emma:lang="en-US" emma:confidence="1">
                  <emma:literal>to</emma:literal>
                </emma:interpretation>
                <emma:interpretation id="interp16" emma:lang="en-US" emma:confidence="0">
                  <emma:literal>To</emma:literal>
                </emma:interpretation>
                <emma:interpretation id="interp17" emma:lang="en-US" emma:confidence="0">
                  <emma:literal>Ho</emma:literal>
                </emma:interpretation>
                <emma:interpretation id="interp18" emma:lang="en-US" emma:confidence="0">
                  <emma:literal>too</emma:literal>
                </emma:interpretation>
                <emma:interpretation id="interp19" emma:lang="en-US" emma:confidence="0">
                  <emma:literal>•o</emma:literal>
                </emma:interpretation>
              </emma:one-of>
            </emma:emma>
          </inkml:annotationXML>
          <inkml:trace contextRef="#ctx0" brushRef="#br0" timeOffset="3592.2054">5331 431 8514,'29'-10'4902,"15"10"-387,13-6-129,16-3-1548,18 9-1677,-2-5-387,10 0-516,-3-1 0,-5 1-129,-13-2 0,-12 3 129,-19 1 0,-14 1 0,-15 2-129,-18 0 129,0 0-129,0 0-129,0 9 129,0-9-129,-19 32-129,4-11 0,5 6 0,-5 7 0,5 3 129,4 4-129,6 0 129,0-2 0,4-5 129,8-2-129,3-11 387,6-3 129,-1-16 0,8-2 129,-7-11 0,6-7 129,-9-14-257,3-2-517,-10-10 0,-2-2 0,-9-1 0,-4-2 0,-7 13-130,-21-7-4901,9 19-129,-7 0-129,7 14-129</inkml:trace>
          <inkml:trace contextRef="#ctx0" brushRef="#br0" timeOffset="3117.1783">5655-136 9288,'13'-38'4773,"-13"38"-387,0 0 0,0 0-903,3 41-2580,-3 2-387,4 21 0,-4 5-129,9 15-129,-4 7 0,4-1-129,0-1-129,0-7-387,5-2-258,-14-25-1290,10-1-2709,-8-13 129,-2-13-387,0-12-387</inkml:trace>
        </inkml:traceGroup>
        <inkml:traceGroup>
          <inkml:annotationXML>
            <emma:emma xmlns:emma="http://www.w3.org/2003/04/emma" version="1.0">
              <emma:interpretation id="{32C57B2A-32DD-4EAB-9FC3-F23B5AA8ED71}" emma:medium="tactile" emma:mode="ink">
                <msink:context xmlns:msink="http://schemas.microsoft.com/ink/2010/main" type="inkWord" rotatedBoundingBox="8579,415 12219,361 12251,2555 8612,2608"/>
              </emma:interpretation>
              <emma:one-of disjunction-type="recognition" id="oneOf4">
                <emma:interpretation id="interp20" emma:lang="en-US" emma:confidence="1">
                  <emma:literal>Analog</emma:literal>
                </emma:interpretation>
                <emma:interpretation id="interp21" emma:lang="en-US" emma:confidence="0">
                  <emma:literal>Analogy</emma:literal>
                </emma:interpretation>
                <emma:interpretation id="interp22" emma:lang="en-US" emma:confidence="0">
                  <emma:literal>Analogs</emma:literal>
                </emma:interpretation>
                <emma:interpretation id="interp23" emma:lang="en-US" emma:confidence="0">
                  <emma:literal>analog</emma:literal>
                </emma:interpretation>
                <emma:interpretation id="interp24" emma:lang="en-US" emma:confidence="0">
                  <emma:literal>Antilog</emma:literal>
                </emma:interpretation>
              </emma:one-of>
            </emma:emma>
          </inkml:annotationXML>
          <inkml:trace contextRef="#ctx0" brushRef="#br0" timeOffset="11632.6652">7388-19 7869,'0'0'4128,"21"23"-129,-19 0 0,1-1-1290,1 24-2064,-4-2-129,0 17 0,-4-8 129,-1 11-258,-7-10-129,1-1 129,-2-7-129,3-7-129,-1-6 0,2-9 129,9-24 0,-11 25 129,11-25 0,0 0-129,-12-12 0,12-9 129,-2-13-258,2-4 258,0-13-258,4-8 0,3-9-129,9-1 258,-2-7-129,6 3 0,-1 3 129,3 8-129,-3 5 129,-1 14 0,-4 6 0,-1 12-129,-6 7 129,-7 18-129,0 0 0,0 0 0,18-5 0,-18 5 0,16 29-129,-4-1 0,4 9 129,2 8-129,1 6 129,3 5-129,-3 0 0,1 1 129,-4 0 1,0-3-130,0-3 0,-4-3 0,1-5 0,-3-4 0,-1-3 0,-2-6 0,1-3 0,-7-6-259,5-1 1,-6-20-258,2 24-129,-2-24-1419,0 0-2709,0 0-129,-9-8-129,9 8-258</inkml:trace>
          <inkml:trace contextRef="#ctx0" brushRef="#br0" timeOffset="11840.6772">7443 314 10707,'21'0'4515,"2"9"-129,0-2 0,-1-4-2709,17 12-1032,-2-5-645,1-8-2193,2 2-1806,8-1-258,-1-3-387,1 0-387</inkml:trace>
          <inkml:trace contextRef="#ctx0" brushRef="#br0" timeOffset="12260.7012">8185 205 9675,'0'0'4902,"0"0"-258,0 0-129,8 20-1419,-8-20-2064,15 43-258,-12-20-129,10 10-258,-6 0-129,3 0-258,-2-4 0,-3-4 0,-2-6-129,-3-19 129,2 22-129,-2-22 0,0 0 129,0-13 0,0-5 129,0-5 0,2-3 0,3-1 0,-1-2 129,7 4 0,-6 1 0,6 8 0,-11 16 0,21-24-129,-21 24 0,28 0 0,-12 2 0,4 11-129,1 6 0,1 4-129,3 6-129,-4 1-129,6 11-516,-15-14-1419,9 6-2322,-6-4-258,1-2 129,-4-10-516</inkml:trace>
          <inkml:trace contextRef="#ctx0" brushRef="#br0" timeOffset="12736.7285">8948 396 9030,'0'-38'4644,"-2"22"129,2 16-387,-13-18-258,-3 4-2709,16 14-516,-16-5-258,16 5-387,-21 0 0,21 0-129,-25 18-129,25-18 0,-23 30-129,16-10 129,0-1 0,3 1-129,4 1 0,0-1-129,2 3 0,2-6 0,8 1 0,-12-18 0,25 23 129,-25-23 0,28 8 258,-12-8 0,-16 0 258,31-17 129,-31 17-129,26-26 129,-26 26-129,29-23 0,-29 23-258,34-11 0,-15 11 0,2 0-129,3 9-129,-3 2 0,2 3-129,-5-4-129,1 8-129,-19-18-387,29 22-1290,-29-22-2709,16-2 387,-16 2-387,16-39 129</inkml:trace>
          <inkml:trace contextRef="#ctx0" brushRef="#br0" timeOffset="13283.7598">9424-126 13029,'13'-92'4902,"-11"65"-387,-2 9 0,0 18-2580,0 0-1032,3 24-258,-3 6-129,0 14-258,0 8 0,5 12 0,1 7 0,6 7 0,-1 1-258,5-5 0,2-3-258,-1-12 0,5-5 0,-3-15-129,8-9 0,-2-16 0,7-9 0,-2-6 129,2-15 129,-3-11 0,-1-7 129,-3-7-129,-5-1 258,-8 1-129,-5 2 129,-3 5-129,-4 7 129,0 9-129,0 18 0,0 0 0,-18 7 0,11 17 0,2 4-129,1 6 129,2 5 0,2 4-129,0-1 129,9 1-129,4-6 258,1-3-258,2-4 387,0-6-129,0-12 258,2-3 0,-2-9 258,5-9-129,-5-12 0,2-1 130,-6-10-646,2-2 0,-5-1 0,-7-4 0,0 7-259,-6-7-1289,4 14-3096,-10 3-516,10 22 387,-16-14-774</inkml:trace>
          <inkml:trace contextRef="#ctx0" brushRef="#br0" timeOffset="13943.7975">10541 442 10707,'68'-41'4644,"-54"16"129,-10 0-129,-4-9-1419,-6 17-2193,-15-7-129,21 24-387,-34-17-129,15 17-258,-4 3 0,1 13-129,3 6-129,1 2 129,4 5-129,3-1 0,4 3-129,7-6 129,2-4 0,12-5 0,7-5-129,6-6 129,1-5 0,4-2 129,0-10 0,0-8 0,-3-3 129,-4 0-129,-7 0 129,-4 3-129,-5 4 129,-9 16-129,9-18 129,-9 18-129,7 24 0,-2 9 0,4 12 129,3 17-129,3 16 129,4 22 0,4 12 0,2 12-129,0 5 258,0 6-258,-2 0 258,-3-5-258,-2-9 129,-6-18-129,-1-16 129,-8-19-129,-3-17 129,0-19-129,0-32 0,-32 7 0,6-21 0,-12-21 0,-6-10 129,-13-6-129,-7-10-129,-9-1 129,-7-2 0,-2-2 0,-2-2 0,8 4 129,6-1-129,17 0 0,16 1-129,24-3-129,26 10-258,28-14-2064,40 16-2193,21-1 129,19 7-516,14 6 0</inkml:trace>
        </inkml:traceGroup>
        <inkml:traceGroup>
          <inkml:annotationXML>
            <emma:emma xmlns:emma="http://www.w3.org/2003/04/emma" version="1.0">
              <emma:interpretation id="{23A92190-79FD-4999-B5C0-FCB243BA1CDC}" emma:medium="tactile" emma:mode="ink">
                <msink:context xmlns:msink="http://schemas.microsoft.com/ink/2010/main" type="inkWord" rotatedBoundingBox="12958,379 20246,272 20262,1369 12974,1476"/>
              </emma:interpretation>
              <emma:one-of disjunction-type="recognition" id="oneOf5">
                <emma:interpretation id="interp25" emma:lang="en-US" emma:confidence="0">
                  <emma:literal>converter</emma:literal>
                </emma:interpretation>
                <emma:interpretation id="interp26" emma:lang="en-US" emma:confidence="0">
                  <emma:literal>Converter _</emma:literal>
                </emma:interpretation>
                <emma:interpretation id="interp27" emma:lang="en-US" emma:confidence="0">
                  <emma:literal>Converter -</emma:literal>
                </emma:interpretation>
                <emma:interpretation id="interp28" emma:lang="en-US" emma:confidence="0">
                  <emma:literal>Converter</emma:literal>
                </emma:interpretation>
                <emma:interpretation id="interp29" emma:lang="en-US" emma:confidence="0">
                  <emma:literal>Converter •</emma:literal>
                </emma:interpretation>
              </emma:one-of>
            </emma:emma>
          </inkml:annotationXML>
          <inkml:trace contextRef="#ctx0" brushRef="#br0" timeOffset="14843.849">11938-44 12126,'-7'-64'4644,"-6"41"-387,-6 11 0,-10 1-2451,11 23-903,-10 12-387,5 20-129,-4 9-387,4 13 129,0 9-129,5 7 0,7 0 0,8-4 0,3-5 0,11-9-129,10-9 258,7-11-258,6-10 258,7-12 0,2-12 129,7-10-129,-4-2 258,2-15 129,-6-10-387,1-5 387,-11-7-387,-2 1 258,-12-1-258,-4 6-129,-10-1 0,-2 9 0,-2 5 0,0 20-129,0 0 0,-13 0 0,8 11 0,0 12-129,5 9 129,0 4-129,0 3 258,7 2-258,3-2 387,8-2-387,2-5 387,3-7-258,0-7 258,4-4 129,-2-10 129,3-4 0,-3-11 129,3-7 129,-10-10-386,2-2-259,-11-10 0,-4 0 0,-5-5 0,-5 6 0,-10 0 0,-4 5 0,-2 7 0,-6 2 0,7 20-130,-15-11-2966,13 16-1677,-3 5-258,6 11-129,1 0-129</inkml:trace>
          <inkml:trace contextRef="#ctx0" brushRef="#br0" timeOffset="15432.8827">12685 369 9675,'28'-5'4644,"1"10"-516,-29-5 0,30 18-1806,-7 8-903,-14-8-387,11 11-387,-10-6-129,4 5-258,-6-1-129,-5-4-516,2 2 129,-5-9-387,0 4 258,0-20-129,-3 17 129,3-17 129,0 0 129,0 0 387,-7-19 0,7 3 258,0-6-129,9 3 258,-4-8-258,9 6 0,-3-6 0,7 9-129,-4-3 129,4 7-258,-2 1 258,2 8-258,-1 5 0,1 0 0,0 5 0,1 10 0,1 2 0,1 6-258,-1 2 258,0 2-387,-3 2 258,-4-3-645,3 8 0,-14-16-2064,-1 5-1935,-1-23 129,0 27-516,0-27 258</inkml:trace>
          <inkml:trace contextRef="#ctx0" brushRef="#br0" timeOffset="15756.9012">13437 360 12255,'22'20'4515,"-14"-1"-129,3 8-129,9 12-2709,-15-11-258,15 13-645,-10-5-129,6 5-387,-3-6 0,-1 1-129,1-9 0,-3-6 0,-10-21 258,23 7-129,-10-16 258,3-19 0,-5-13-258,5-7 258,0-9-258,1 0 0,5 7-516,-12-1-516,19 24-2064,-15 0-1806,9 13 258,-1 10-516,2 4 258</inkml:trace>
          <inkml:trace contextRef="#ctx0" brushRef="#br0" timeOffset="16259.93">14197 542 10707,'66'7'4386,"-33"-7"129,3-6-516,0 5-1419,-10-21-1290,10 8-516,-11-9-516,-4 1 0,-8-1-258,-8 2 0,-5 1 0,-4 3 0,4 17-258,-34-20 0,13 20-129,-6 2 0,4 16-129,-3 1 129,8 11-129,-3 2 129,10 6 129,2 1 0,7-2 387,2 2 0,7-5 258,13 2 0,1-6 258,13-1-129,-2-13 258,14 0-129,-3-13 0,12-3-129,-3-3 0,6-13 0,-4-13 0,-1 1 0,-7-12-129,-6 1 1,-12-3-388,-7 1 0,-12 2 0,-9 1 0,-3 6-388,-19 4 1,3 12-387,-12-2 0,10 18-387,-14-12-1032,17 12-1806,-7 1-645,5 6 258,4 4-516,16-11 258,0 0 645</inkml:trace>
          <inkml:trace contextRef="#ctx0" brushRef="#br0" timeOffset="16503.9439">14697 397 1290,'17'4'3999,"8"-2"387,-5-2 129,5-2-387,0 2-387,-8-12-1032,17 12-645,-16-6-645,14 6-387,-12-2-387,8 2 0,-5 0-258,6 0 0,-6 4-129,5 3 0,-3 2-258,0 5 129,-2 0-129,-3 8 129,-1 3-129,-3 5-258,-3 6 129,-10 1-516,3 9 0,-8-16-1032,2 15-2064,-4-13-1032,-1-4-258,0-10 258,5-18-516</inkml:trace>
          <inkml:trace contextRef="#ctx0" brushRef="#br0" timeOffset="17556.0041">15613-216 15996,'14'-91'4644,"-14"91"0,5-18-258,2 32-3354,-7 11-387,8 25 0,-5 5-258,6 18 1,-2 7-388,6 13 0,-3-1 0,4 4 0,-1-7 0,-4-10 0,3-5 0,-8-19-388,6-1-515,-10-29-1032,6 7-387,-6-32-258,0 0-774,-20-22-516,11-6-129,-10-15 516,8 8 1419,-10-6 1548,1 0 1290,8 14 774,-8-5 1032,13 14 1032,7 18 0,-7-16-645,7 16-387,9-3-774,-9 3-645,44 0-516,-12-2-129,15 2-129,4 0 0,10-2-258,1-5 0,0 0 0,-1-6 0,-4-1-129,-9-5 129,-8-4-129,-9-1 0,-12 0 0,-8 2 0,-11 1 0,0 21-129,-18-23 0,-1 23 0,-10 7-129,4 16-129,-5 5 0,10 13-129,-3 2 129,16 9 0,2-4 0,8 3 258,17-3 0,8-7 387,13 2 0,2-13 258,14 0 0,-7-15 258,10-1-129,-8-14 0,1 0-129,-7-11 0,-1-8 0,-10-12-387,-2-2 130,-9-8-259,-6-4 0,-5 1-259,-10-4 130,-1 7-387,-4-2 0,-5 13 0,-9-2 0,5 14 129,-8 0-129,19 18-129,-29-10 129,29 10 0,-19 0 129,19 0 0,0 0 258,0 0 129,0 16 129,0-16 129,0 0 129,16 0 258,-16 0-129,25-2 129,-7 2 0,-18 0-129,35-6 129,-17 3-258,3 3 129,-3 0-258,3 0 0,-5 5-128,2 4-130,-2 4 0,0 3 0,0 3 0,-2 6 0,1 3 0,-5 5 0,1 4 0,-4 0 0,0 4 0,-5 0-388,5 4-257,-7-13-774,11 12-1548,-9-17-2064,8-4 258,-10-23-387,30 16 0</inkml:trace>
          <inkml:trace contextRef="#ctx0" brushRef="#br0" timeOffset="17872.0222">17491 333 13674,'29'-12'4773,"-10"10"0,4-3-258,23 5-3096,-8-2-387,26 2-258,7-4-258,25 4-129,14-5 0,18 3-129,6-1 1,3-1-259,-7-1 0,-8 1 0,-15-3 0,-21 4 0,-22-3 0,-20 5 0,-16-5 0,-12 4 0,-16 2 0,0 0 0,0 0-517,0 0-4385,0 0-129,-12 0-258,12 0-129</inkml:trace>
        </inkml:traceGroup>
      </inkml:traceGroup>
    </inkml:traceGroup>
    <inkml:traceGroup>
      <inkml:annotationXML>
        <emma:emma xmlns:emma="http://www.w3.org/2003/04/emma" version="1.0">
          <emma:interpretation id="{3AAE4AFF-13B4-46EF-8098-FA5EFEA234C8}" emma:medium="tactile" emma:mode="ink">
            <msink:context xmlns:msink="http://schemas.microsoft.com/ink/2010/main" type="paragraph" rotatedBoundingBox="1232,2696 5423,2044 5562,2937 1371,3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DB95F3-1032-4D06-AD8E-33ECA25EB42E}" emma:medium="tactile" emma:mode="ink">
              <msink:context xmlns:msink="http://schemas.microsoft.com/ink/2010/main" type="inkBullet" rotatedBoundingBox="1232,2696 1798,2608 1918,3376 1352,3464"/>
            </emma:interpretation>
            <emma:one-of disjunction-type="recognition" id="oneOf6">
              <emma:interpretation id="interp30" emma:lang="en-US" emma:confidence="1">
                <emma:literal>V</emma:literal>
              </emma:interpretation>
              <emma:interpretation id="interp31" emma:lang="en-US" emma:confidence="0">
                <emma:literal>v</emma:literal>
              </emma:interpretation>
              <emma:interpretation id="interp32" emma:lang="en-US" emma:confidence="0">
                <emma:literal>U</emma:literal>
              </emma:interpretation>
              <emma:interpretation id="interp33" emma:lang="en-US" emma:confidence="0">
                <emma:literal>N</emma:literal>
              </emma:interpretation>
              <emma:interpretation id="interp34" emma:lang="en-US" emma:confidence="0">
                <emma:literal>u</emma:literal>
              </emma:interpretation>
            </emma:one-of>
          </emma:emma>
        </inkml:annotationXML>
        <inkml:trace contextRef="#ctx0" brushRef="#br1" timeOffset="67044.8347">-28 2128 9546,'0'-35'4902,"0"6"-258,0 29-387,0 0-2064,0-16-1161,0 16-258,0 0-387,9 11 0,-2 8-258,5 10 0,3 6 129,6 12-129,0 6 0,6 9 129,-2-1-258,5 6 258,-5-4-258,0-5 129,-4-3-129,-1-6 129,-4-9-129,0-6 0,-5-9 129,-1-5 129,-10-20 0,20 7 0,-20-7 129,21-29 0,-10-6 0,5-11-129,-4-17 129,8-11-258,-4-14 130,3-1-259,-3 2 0,-1 4-259,1 13-128,-6 4-258,8 31-903,-18 6-3096,0 29-516,21-7 0,-5 14-387</inkml:trace>
      </inkml:traceGroup>
      <inkml:traceGroup>
        <inkml:annotationXML>
          <emma:emma xmlns:emma="http://www.w3.org/2003/04/emma" version="1.0">
            <emma:interpretation id="{409FA5F8-E61D-4C3F-A441-BBD79232DA50}" emma:medium="tactile" emma:mode="ink">
              <msink:context xmlns:msink="http://schemas.microsoft.com/ink/2010/main" type="line" rotatedBoundingBox="1887,2636 5429,2085 5562,2937 2020,3489"/>
            </emma:interpretation>
          </emma:emma>
        </inkml:annotationXML>
        <inkml:traceGroup>
          <inkml:annotationXML>
            <emma:emma xmlns:emma="http://www.w3.org/2003/04/emma" version="1.0">
              <emma:interpretation id="{6DCC9BBA-2DEA-4C00-8178-732DD6311C07}" emma:medium="tactile" emma:mode="ink">
                <msink:context xmlns:msink="http://schemas.microsoft.com/ink/2010/main" type="inkWord" rotatedBoundingBox="1970,3167 2147,3139 2197,3461 2020,3489"/>
              </emma:interpretation>
              <emma:one-of disjunction-type="recognition" id="oneOf7">
                <emma:interpretation id="interp35" emma:lang="en-US" emma:confidence="0">
                  <emma:literal>0</emma:literal>
                </emma:interpretation>
                <emma:interpretation id="interp36" emma:lang="en-US" emma:confidence="0">
                  <emma:literal>o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6</emma:literal>
                </emma:interpretation>
                <emma:interpretation id="interp39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71536.0916">813 2523 2451,'-9'-19'3741,"9"19"258,0 0 0,-19 16-1419,19-16-903,-14 23-129,14-23-516,-16 33 0,3-15-258,10 9 129,-5-7-387,8 6 258,-1-6-387,1 5 129,0-6-129,5 3 0,-5-22 0,14 30 0,-14-30-129,22 23 129,-22-23 0,23 14-129,-23-14 129,25 7-129,-25-7 129,26 0-258,-26 0 258,23-10-258,-23 10 129,20-31 0,-13 10-258,-2-2 258,-5-6-258,0-1 0,0 2 0,-10 1-258,1 4-129,-5 0-516,14 23-1806,-22-2-2193,3 2 129,-1 18-387,-5 5-129</inkml:trace>
        </inkml:traceGroup>
        <inkml:traceGroup>
          <inkml:annotationXML>
            <emma:emma xmlns:emma="http://www.w3.org/2003/04/emma" version="1.0">
              <emma:interpretation id="{73CD5A48-20AD-4525-8DF2-C332D2A6C605}" emma:medium="tactile" emma:mode="ink">
                <msink:context xmlns:msink="http://schemas.microsoft.com/ink/2010/main" type="inkWord" rotatedBoundingBox="4312,2259 5429,2085 5551,2870 4435,3044"/>
              </emma:interpretation>
              <emma:one-of disjunction-type="recognition" id="oneOf8">
                <emma:interpretation id="interp40" emma:lang="en-US" emma:confidence="0">
                  <emma:literal>OR</emma:literal>
                </emma:interpretation>
                <emma:interpretation id="interp41" emma:lang="en-US" emma:confidence="0">
                  <emma:literal>Ro</emma:literal>
                </emma:interpretation>
                <emma:interpretation id="interp42" emma:lang="en-US" emma:confidence="0">
                  <emma:literal>Rd.</emma:literal>
                </emma:interpretation>
                <emma:interpretation id="interp43" emma:lang="en-US" emma:confidence="0">
                  <emma:literal>or</emma:literal>
                </emma:interpretation>
                <emma:interpretation id="interp44" emma:lang="en-US" emma:confidence="0">
                  <emma:literal>Rod</emma:literal>
                </emma:interpretation>
              </emma:one-of>
            </emma:emma>
          </inkml:annotationXML>
          <inkml:trace contextRef="#ctx0" brushRef="#br1" timeOffset="69355.9667">3199 1781 9030,'0'0'4644,"8"-16"129,-8 16-516,-3-16-1548,3 16-1290,0 0-645,0 0-129,0 0-129,0 0-258,0 0 0,-13 18-129,10-2 129,-4 9-129,1 3 0,-1 10 0,0 3-129,2 5 0,0 0 0,1 0 0,0-3 0,4-2 0,0-4 0,0-5 0,0-7 129,0-3-129,0-22 129,0 21 0,0-21 0,0 0-129,0-12 129,0-13 0,0-9 0,0-11-129,0-4 0,0-12 0,0-3 0,0-3-129,6 2 0,4 7 129,3 4-258,1 8 129,4 7 0,2 9 0,-1 7 0,4 7 129,6 5-129,-1 4 129,6 5 129,1 2-129,1 0 0,-4 5 0,-3 4 0,-5 2 0,-4 3 0,-15 4 0,-5 0 129,-12 0-129,-9 1 0,-8 1 0,-3-1 129,-2-3-258,2 2 258,2-4-258,5 1 0,4-3 129,21-12-129,-27 25 0,27-25 0,-12 30 0,12-12 129,0 0-129,1 5 129,10 2 0,3 0 0,8 5 129,4 0 0,10 0 129,3 1-129,7 2 129,-1-2 0,3-1-129,-2-3 0,-3-3 0,-8-6 0,-3 0 0,-10-4 0,-22-14-129,23 16 0,-23-16 0,0 0-129,0 0-258,9 16-387,-22-14-3225,13-2-1032,-25 2 129,9 0-387</inkml:trace>
          <inkml:trace contextRef="#ctx0" brushRef="#br1" timeOffset="70385.0258">4010 1966 6837,'18'-12'4257,"-18"12"-129,0 0-903,0 0-1161,0 0-516,0 0-387,0 0-516,0 0-129,0 0 129,0 0-258,0 0-129,0 0 129,0 0-129,0 0-129,0 0 129,0 0 0,0 0-129,0 0 0,0 0 0,0 0 0,0 0-129,0 0 129,0 0 0,0 0 0,0 0-129,0 0 258,0 0-129,0 0 0,0 0 0,0 0 0,0 0 0,0 0 0,0 0 0,0 0 0,0 0 0,0 0-129,0 0 129,0 0 0,0 0 0,0 0 0,0 0 0,0 0-129,0 0 0,0 0 129,0 0-129,0 0 0,0 0 129,0 0-129,-9-16 0,9 16 0,0 0 0,0 0 129,0 0-129,0 0 0,0 0-129,0 0 129,0 0 0,0 0 0,0 0 0,0 0-129,0 0 129,0 0 0,0 0-129,0 0 129,-16 0 0,16 0 0,0 0-129,0 0 129,0 0 0,0 0-129,-11 16 129,11-16 0,0 0 0,-4 19-129,4-19 129,-3 20 0,3-20 0,-2 23 0,2-23 0,0 29-129,0-29 129,0 33 0,5-17 0,2 8-129,2-3 129,2 0 0,2-1 0,3-4 0,1-2 129,1-9-129,3-1 258,-1-6-258,3-9 258,-3-10 0,1 0-129,-3-9 129,-2-1 0,-5-4 0,-4 3-129,-7 1 129,0 1-258,0 5-129,-13 0-129,13 25-516,-44-30-2322,19 28-1935,-7 2 258,-2 9-516,-5 14-516</inkml:trace>
        </inkml:traceGroup>
      </inkml:traceGroup>
    </inkml:traceGroup>
    <inkml:traceGroup>
      <inkml:annotationXML>
        <emma:emma xmlns:emma="http://www.w3.org/2003/04/emma" version="1.0">
          <emma:interpretation id="{0AAF2833-B3FA-422E-A694-13A35D0F884C}" emma:medium="tactile" emma:mode="ink">
            <msink:context xmlns:msink="http://schemas.microsoft.com/ink/2010/main" type="paragraph" rotatedBoundingBox="17022,3100 22760,3157 22737,5456 16999,53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8C805C-28A2-4040-84F5-B94C33A723E4}" emma:medium="tactile" emma:mode="ink">
              <msink:context xmlns:msink="http://schemas.microsoft.com/ink/2010/main" type="line" rotatedBoundingBox="17022,3100 22677,3156 22666,4307 17011,4251"/>
            </emma:interpretation>
          </emma:emma>
        </inkml:annotationXML>
        <inkml:traceGroup>
          <inkml:annotationXML>
            <emma:emma xmlns:emma="http://www.w3.org/2003/04/emma" version="1.0">
              <emma:interpretation id="{DB63044D-E6B5-466A-B2E8-29A04B2C4CAB}" emma:medium="tactile" emma:mode="ink">
                <msink:context xmlns:msink="http://schemas.microsoft.com/ink/2010/main" type="inkWord" rotatedBoundingBox="17022,3100 22677,3156 22666,4307 17011,4251"/>
              </emma:interpretation>
              <emma:one-of disjunction-type="recognition" id="oneOf9">
                <emma:interpretation id="interp45" emma:lang="en-US" emma:confidence="0">
                  <emma:literal>RN-EX</emma:literal>
                </emma:interpretation>
                <emma:interpretation id="interp46" emma:lang="en-US" emma:confidence="0">
                  <emma:literal>RN-I =TR</emma:literal>
                </emma:interpretation>
                <emma:interpretation id="interp47" emma:lang="en-US" emma:confidence="0">
                  <emma:literal>RN-I =I</emma:literal>
                </emma:interpretation>
                <emma:interpretation id="interp48" emma:lang="en-US" emma:confidence="0">
                  <emma:literal>RN-EAR</emma:literal>
                </emma:interpretation>
                <emma:interpretation id="interp49" emma:lang="en-US" emma:confidence="0">
                  <emma:literal>RN-I IR</emma:literal>
                </emma:interpretation>
              </emma:one-of>
            </emma:emma>
          </inkml:annotationXML>
          <inkml:trace contextRef="#ctx0" brushRef="#br1" timeOffset="125268.1649">15748 2612 14319,'21'-64'4773,"-3"37"-258,7 13-387,-4-11-2709,26 16-645,-3-5-129,15 11-258,-4 3 0,5 1-258,-3 14 129,-2 4-129,-5 4 0,-11 7 0,-14 2 0,-11 2 0,-14 2-129,-7-1 129,-19 1-258,-15-4 0,-6-4 129,-6-3-129,-2-1 0,0-7 0,5-2 129,7-7 0,10 0 0,9-5 0,5 1 0,19-4 0,0 0 0,0 0 0,0 17 129,12-4 0,11 1 0,9 7 129,4 3 1,8 4-259,1 2 0,1 4 0,-1-2 0,-1 4 0,-6-3 0,-3 0 0,-5-5 0,-5-1 0,-5-4 0,-4-4 0,-4-3 0,-12-16 0,16 22 0,-16-22 0,0 0 0,0 0 0,9 16 0,-9-16 0,0 0 0,0 0 0,0 0 0,-14-6-4387,14 6-644,-20-7-258,20 7-258</inkml:trace>
          <inkml:trace contextRef="#ctx0" brushRef="#br1" timeOffset="124662.1302">15771 2685 14061,'5'14'4644,"-3"4"-129,-2 3-258,7 15-3354,-7-4 0,2 12-387,-2 1 0,2 5-258,-2-1 0,2 5-129,-1-4 0,-1-1 0,0 0-129,0-5 0,0-5 0,0-7 0,0-5 0,2-6 0,-2-21 0,0 25 129,0-25-258,0 0-129,0 0-645,0 0-2838,-14-16-1032,5-2 129,0-1-387,-2-6-516</inkml:trace>
          <inkml:trace contextRef="#ctx0" brushRef="#br1" timeOffset="127708.3045">16673 3165 11997,'0'0'4644,"16"-12"-129,-16 12 0,0 0-2709,5 23-1161,-5 2-129,0 12 0,0 1-258,2 8-129,-2-2-129,2-3 0,-2-3 0,2-8 129,-2-7 0,0-23 0,0 18 0,0-18 0,0-15 129,0-8 0,-6-12 0,4-4-129,-3-9 129,3-2 0,-1-4-129,1 8 129,0 0 0,2 10-129,0 6 0,0 9 0,0 21 1,0 0-130,16-6 0,-3 19-130,1 14 130,5 6 0,1 8 0,5 7 130,0 2-260,2 3 260,-3-5-130,1-1 0,-3-8 0,-3-5 0,-5-9 0,1-9 0,-15-16 0,17 0 0,-11-15 0,-3-15 0,-3-13 0,2-3 0,-2-11 0,0-1 0,0-5 0,0 6 0,-3 6 0,-1 5 0,2 12 0,-3 2 0,5 32 0,-7-36-1678,7 36-3482,0 0-258,2 18-129,1 3-129</inkml:trace>
          <inkml:trace contextRef="#ctx0" brushRef="#br1" timeOffset="127932.3173">17288 3341 14706,'38'0'4902,"-17"0"-129,0 0 0,10 0-3870,-12-1-129,11 1-387,-3-2-258,2-2-258,1 4-516,-11-10-1677,1 4-2322,1 1-129,-1-4-387,-2-2 0</inkml:trace>
          <inkml:trace contextRef="#ctx0" brushRef="#br1" timeOffset="128136.3289">17722 3147 12771,'6'-26'4902,"-6"26"-258,0 0 258,5 12-2709,-5-12-1161,0 38-129,0-10-258,0 13-129,0 2-257,2 6-259,0 3 0,-1-4 0,5 7-904,-6-10-3224,0-6-903,0-9 0,0-7-258</inkml:trace>
          <inkml:trace contextRef="#ctx0" brushRef="#br1" timeOffset="128368.3421">18172 3267 14964,'45'-18'5031,"-18"13"0,5 5-516,-16-4-3612,26 4-387,-1 0-258,2 0-387,1 4-258,-12-4-774,11 3-3483,-27 4-129,-16-7-258,0 16-258</inkml:trace>
          <inkml:trace contextRef="#ctx0" brushRef="#br1" timeOffset="128558.3531">18215 3352 11610,'-18'23'4902,"25"0"-387,13-12 129,16 10-2838,-15-19-774,20 11-387,-2-6-516,4-7-645,14 9-1548,-4-8-2580,0-1 0,4-1-258,0-14-258</inkml:trace>
          <inkml:trace contextRef="#ctx0" brushRef="#br1" timeOffset="129899.4298">19864 2687 9933,'4'-27'5031,"-4"27"-387,0 0 0,1-27-2193,-1 27-1161,0 0-387,0 0-258,0 0-129,11 16-129,-11-16 129,5 40-129,-5-16 129,4 10-129,-4 2 130,0 7-517,0-1 0,0 3 0,0-3 0,0 3 0,0-2 0,0-3 0,3-4 0,1-4 0,0-7 0,-3-9 0,3 0 0,-4-16-646,0 0-515,-7-11-1935,1-7-1935,3-8 129,-1-4-387,1-10 0</inkml:trace>
          <inkml:trace contextRef="#ctx0" brushRef="#br1" timeOffset="130343.4552">19864 2710 7998,'0'-68'4773,"0"42"0,0 2-129,9 0-1290,16 20-1419,-25 4-645,41-11-516,-16 11-129,10 6-258,-3 4 0,6 10-129,-6-1 0,-2 5-129,-9-1 0,-3 2 0,-11-2-258,-7-4 129,-9-3-129,-10-3 0,-6-1-129,-7-3 129,1-2-129,-1-3 129,6-1 0,4-1-129,22-2 129,-23 14 0,23-14 258,4 25-129,12-9 129,9 6 0,3 1 258,8 5 0,1-1 0,8 3 0,-4-1-129,5 3 0,-5-6 1,0-1-259,-6-3 0,-1-1 0,-6-3 0,-4-6-130,-1 2-257,-23-14-516,28 22-1677,-28-22-2322,0 0-129,0 0-258,-11 5-129</inkml:trace>
          <inkml:trace contextRef="#ctx0" brushRef="#br1" timeOffset="130703.4758">19062 3461 14448,'0'0'5031,"21"1"-258,29 1 129,14-2-3999,37 7 129,10-7-258,26 7-129,8-3-386,21 1-259,6-1 0,8 1 0,-4 0 0,-9 1 0,-8-1 0,-15 0 0,-9 3 0,-19-1 0,-19 2 0,-24-4 0,-16 4 0,-21-6 0,-11 17 0,-25-20-4903,-9 16-515,-23-7 129,-7 3-516</inkml:trace>
        </inkml:traceGroup>
      </inkml:traceGroup>
      <inkml:traceGroup>
        <inkml:annotationXML>
          <emma:emma xmlns:emma="http://www.w3.org/2003/04/emma" version="1.0">
            <emma:interpretation id="{4406594D-1EAD-4E3A-9969-4815F58A6ABF}" emma:medium="tactile" emma:mode="ink">
              <msink:context xmlns:msink="http://schemas.microsoft.com/ink/2010/main" type="line" rotatedBoundingBox="20481,4813 22611,4333 22794,5144 20664,5625"/>
            </emma:interpretation>
          </emma:emma>
        </inkml:annotationXML>
        <inkml:traceGroup>
          <inkml:annotationXML>
            <emma:emma xmlns:emma="http://www.w3.org/2003/04/emma" version="1.0">
              <emma:interpretation id="{149C0FD4-87F6-4079-BF35-5F347F30BB1F}" emma:medium="tactile" emma:mode="ink">
                <msink:context xmlns:msink="http://schemas.microsoft.com/ink/2010/main" type="inkWord" rotatedBoundingBox="20481,4813 22611,4333 22794,5144 20664,5625"/>
              </emma:interpretation>
              <emma:one-of disjunction-type="recognition" id="oneOf10">
                <emma:interpretation id="interp50" emma:lang="en-US" emma:confidence="0">
                  <emma:literal>an,</emma:literal>
                </emma:interpretation>
                <emma:interpretation id="interp51" emma:lang="en-US" emma:confidence="0">
                  <emma:literal>2n.,</emma:literal>
                </emma:interpretation>
                <emma:interpretation id="interp52" emma:lang="en-US" emma:confidence="0">
                  <emma:literal>2N-1</emma:literal>
                </emma:interpretation>
                <emma:interpretation id="interp53" emma:lang="en-US" emma:confidence="0">
                  <emma:literal>2n_,</emma:literal>
                </emma:interpretation>
                <emma:interpretation id="interp54" emma:lang="en-US" emma:confidence="0">
                  <emma:literal>2n-,</emma:literal>
                </emma:interpretation>
              </emma:one-of>
            </emma:emma>
          </inkml:annotationXML>
          <inkml:trace contextRef="#ctx0" brushRef="#br1" timeOffset="131523.5227">19627 4282 11739,'9'-28'4773,"-7"12"-258,2-4 129,-6-10-2580,11 18-903,-7-11-129,14 10-387,-6-3-258,8 9 0,0 2-258,3 5 0,2 3 0,0 11 0,1 4 0,-5 7 0,-5 5 0,-3 2 129,-11 7-129,-5 2 1,-18 0-130,-11 2 0,-11-4-130,-8 0 130,-6-1-258,-3-5 129,3-2 129,4-8-129,7-4 129,9-4 0,10-5 0,10-1 0,19-9 129,0 0 0,0 0 0,7 23 0,18-17 1,12 2-130,10 1 0,13 2 0,6-2 0,5 3 0,5-3 0,1 0 0,-1 0 0,-6 0 0,-6 3 0,-11-6 0,-1 4 0,-18-10-904,12 0-3998,-25 0-258,-3-5 129,-18 5-516</inkml:trace>
          <inkml:trace contextRef="#ctx0" brushRef="#br1" timeOffset="132172.5598">20262 4119 15867,'6'-23'4902,"-6"23"0,0 0-129,0 0-3870,3 8-258,1 14-129,-4-1-257,5 8-259,-1 1 0,5 5 0,-2 1 0,2-4 0,-2-5 0,0-4 0,-2-7 0,-5-16 0,0 0 0,0 0 0,0 0 0,6-29 0,-6-1 0,-2-7 0,-4-6 0,-1-3 0,0 0 0,2 1 0,-2 4 0,1 6 0,3 6 0,1 8 0,-1 3 0,3 18 0,0 0 0,0 0 0,16 5 0,1 19 0,5 0 0,6 8 0,1 4 0,3 5 0,1-2 0,-2 0 0,-3-5 0,-5-6 0,-3-4 0,-6-5 0,-14-19 0,21 16 0,-21-16 0,9-9 0,-9-10 0,0-8 0,-1-9 0,-3-4 0,-1-7 0,-2-8 0,3 4 0,0 4 0,4 8 0,-5 4 0,5 11 0,-7 0 0,16 18-4774,-9 6-644,0 0 129,-6 20-387</inkml:trace>
          <inkml:trace contextRef="#ctx0" brushRef="#br1" timeOffset="132382.5718">20858 4126 13545,'52'7'5289,"-27"-5"-645,-2-2 258,2 7-2580,-7-7-1419,12 0-258,-3 0-516,-1 0-258,6 0-258,-9-6-1161,15 3-3225,-10-2 0,-1-3-258,0 1-258</inkml:trace>
          <inkml:trace contextRef="#ctx0" brushRef="#br1" timeOffset="132577.5829">21383 4019 14448,'5'-19'5031,"-5"19"129,0 0-129,0 0-2967,18 19-1031,-16-3-1033,10 20 0,-4-3 0,6 14 0,0 8 0,-10-11-259,4 19-4901,-8-1-258,0 0 129,-1-3-645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45.8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C97E14-FB17-412D-89E1-6AF6FAABBB91}" emma:medium="tactile" emma:mode="ink">
          <msink:context xmlns:msink="http://schemas.microsoft.com/ink/2010/main" type="inkDrawing" rotatedBoundingBox="9331,1662 15324,3459 14540,6074 8547,4278" semanticType="verticalRange" shapeName="Other"/>
        </emma:interpretation>
      </emma:emma>
    </inkml:annotationXML>
    <inkml:trace contextRef="#ctx0" brushRef="#br0">-24 125 4773,'-2'-18'4515,"2"18"-129,0 0-129,0 0-1161,0 0-903,0 0-645,0 0-774,31 0-129,-5 0-258,15 0-129,9 0 0,18 0-129,12 4 129,9-1 0,7-1-129,5 0 129,0 0-129,1 1 0,-4-1 0,-8 0 0,-10 0 0,-3-2-129,-8 0 129,-1 0-129,-8 0 129,-1 0 0,-7 0 0,-4 0-129,-7-2 129,-8 0 129,-6-2-129,-9 4 0,-18 0 0,21-3 0,-21 3 0,0 0 0,0 0-129,0 0 0,0 0 129,22 14-129,-22-14 0,19 34 0,-6-11 0,4 6 129,-1 3-129,4 3 129,-2-1 0,1 2-129,-3-6 258,0-4-258,-1-6 258,-5-4-129,-10-16 129,18 7-258,-18-7 129,16-12 0,-9-6-129,0-3 129,2-8-258,0-1 129,2-4-129,-1 0 258,-1-1-129,2 3 0,-2-2 0,3 7 129,-3 4 0,4 7-129,-13 16 0,25-12 0,-9 12 0,3 12 0,2 8 0,3 5-129,0 1 129,0 4 129,1 2-129,-6 0 129,-1-1-129,-6-5 129,-3-2 1,-2-7-130,-7-17 0,7 22 0,-7-22 0,0 0 0,18-13 0,-9-8 0,4-6 0,1-5 0,4-5 0,-1-2 0,3 1 0,-2 3 0,1 3 0,-1 7 0,-2 7 0,2 11 0,0 7 0,1 11-130,4 12 130,-1 7 0,1 7 0,0 2 0,-2 2 130,-1-3-130,-4-3 0,0-6 0,-5-6 0,-1-5 0,-10-18 0,25 7 0,-25-7 0,34-13 0,-16-6 0,3-4 0,-1-9 0,-1-4 0,-5-3 0,-1-2 0,-4-2 0,-6 4 0,1 5 0,-2 2 0,-1 9 0,5 7 0,-6 16 0,30-9 0,-5 11-130,11 11 1,12-1 0,16 2 129,17-1 0,23-4 0,20-2 0,25-6 0,19 1 0,10-2 129,8-7 0,6 0-129,-3 2 0,-8-1 130,-13 3-130,-22-1 0,-20 1 0,-18 3 0,-17 0 0,-18 0 0,-18 0 0,-16 0 0,-14 0 0,-9 0 0,-16 0 0,0 0 0,18 0 0,-18 0 0,0 0 0,0 16 0,0-16 0,0 26 0,2-3 0,-1 6 0,1 8 0,2 10 0,1 6 0,2 13 0,2 8 0,4 19 0,1 8 0,5 13 0,1 7 0,1 9 0,4 3 0,-2 4 0,0 4 0,1 3 0,-7 0 0,1 0 0,-5 0 0,-4-1 0,-4-8 0,-5-2 0,0-14 0,-4-14 0,-3-14 0,-2-15 0,0-15 0,2-13 0,0-12 0,4-12 0,-1-4 0,4-20 0,0 0 0,-23 0 0,23 0 0,-16-2-5032,16 2-515,-29-28 258,13 17-516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46.7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1E0D9A-A2B6-4362-BF57-BB21AE4CB621}" emma:medium="tactile" emma:mode="ink">
          <msink:context xmlns:msink="http://schemas.microsoft.com/ink/2010/main" type="inkDrawing" rotatedBoundingBox="13206,6333 16717,6208 16718,6236 13207,6360" semanticType="strikethrough" shapeName="Other">
            <msink:sourceLink direction="with" ref="{9CBD0EBA-9EAE-4C69-91A7-217197D9E1B2}"/>
          </msink:context>
        </emma:interpretation>
      </emma:emma>
    </inkml:annotationXML>
    <inkml:trace contextRef="#ctx0" brushRef="#br0">0 127 4515,'0'0'3741,"0"0"0,0 0-129,16-7-1419,-16 7-516,18 0-258,-2 0-387,-16 0-129,28 3 0,-12-3-258,15 4 258,-1-4-258,20 2 129,5-2-129,20 0-129,14-4 0,24 4 0,12-9-129,15 8 0,10-7 0,15 7 0,11-6-129,20 3 0,0-3 0,6-2-129,3 0 0,8 2 129,-1-4-258,-6 2 129,-21 0 0,-24 1 0,-24 0-129,-27 7 129,-25-3 0,-28 1-129,-23 3-129,-34 0-258,19 0-258,-29-8-1677,-12 8-2322,-6 0-129,-6 2-258,-14 4-258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51.1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EA82CC-556F-490D-8A4D-7DF53817F96F}" emma:medium="tactile" emma:mode="ink">
          <msink:context xmlns:msink="http://schemas.microsoft.com/ink/2010/main" type="writingRegion" rotatedBoundingBox="10555,2049 11967,2470 11747,3207 10335,2785"/>
        </emma:interpretation>
      </emma:emma>
    </inkml:annotationXML>
    <inkml:traceGroup>
      <inkml:annotationXML>
        <emma:emma xmlns:emma="http://www.w3.org/2003/04/emma" version="1.0">
          <emma:interpretation id="{975C6379-3BF7-45D1-8F58-7A5164ED2842}" emma:medium="tactile" emma:mode="ink">
            <msink:context xmlns:msink="http://schemas.microsoft.com/ink/2010/main" type="paragraph" rotatedBoundingBox="10555,2049 11967,2470 11747,3207 10335,2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09C0DD-787B-4779-9C1E-05748E49D8B8}" emma:medium="tactile" emma:mode="ink">
              <msink:context xmlns:msink="http://schemas.microsoft.com/ink/2010/main" type="line" rotatedBoundingBox="10555,2049 11967,2470 11747,3207 10335,2785"/>
            </emma:interpretation>
          </emma:emma>
        </inkml:annotationXML>
        <inkml:traceGroup>
          <inkml:annotationXML>
            <emma:emma xmlns:emma="http://www.w3.org/2003/04/emma" version="1.0">
              <emma:interpretation id="{02D1DC25-9220-478C-A2A1-FBB6E8472B18}" emma:medium="tactile" emma:mode="ink">
                <msink:context xmlns:msink="http://schemas.microsoft.com/ink/2010/main" type="inkWord" rotatedBoundingBox="10555,2049 11967,2470 11747,3207 10335,2785"/>
              </emma:interpretation>
              <emma:one-of disjunction-type="recognition" id="oneOf0">
                <emma:interpretation id="interp0" emma:lang="en-US" emma:confidence="0">
                  <emma:literal>RL</emma:literal>
                </emma:interpretation>
                <emma:interpretation id="interp1" emma:lang="en-US" emma:confidence="0">
                  <emma:literal>RT</emma:literal>
                </emma:interpretation>
                <emma:interpretation id="interp2" emma:lang="en-US" emma:confidence="0">
                  <emma:literal>Rt</emma:literal>
                </emma:interpretation>
                <emma:interpretation id="interp3" emma:lang="en-US" emma:confidence="0">
                  <emma:literal>Rh</emma:literal>
                </emma:interpretation>
                <emma:interpretation id="interp4" emma:lang="en-US" emma:confidence="0">
                  <emma:literal>Rk</emma:literal>
                </emma:interpretation>
              </emma:one-of>
            </emma:emma>
          </inkml:annotationXML>
          <inkml:trace contextRef="#ctx0" brushRef="#br0">-1 153 7869,'5'-57'4128,"6"38"-129,-1 1-387,1-3-1161,25 14-645,-12-9-516,25 10-516,-10-1-129,10 7-129,-6 0-258,2 4 0,-12 10-258,-6 4 129,-11 5-129,-12 4-129,-4 1 258,-16-1-258,-6 1 0,-8-3 0,-4 0 129,-8-5-129,2-3 129,0-1-129,2-3 0,3-3 129,4 1 129,6-2-129,6-2 129,19-7 0,-21 16 0,21-16 258,0 22 0,16-6 0,3 0 0,17 5 0,3-2 129,12 6 0,5-2 0,6 6-129,-3-6-129,-1 6 129,-10-10-129,-3-1-129,-11-2-129,-10-4-129,-6 1-258,-18-13-129,13 21-387,-13-21-2064,-11 0-2064,11 0 258,-23 0-387,23 0 0</inkml:trace>
          <inkml:trace contextRef="#ctx0" brushRef="#br0" timeOffset="-472.0269">38 104 11739,'0'0'4773,"0"0"-387,0 0 258,-23 0-3096,23 16-645,-6 0-129,6 12-258,-7 2 0,5 11-258,-1 0 129,1 5-258,2 1 0,2 2-129,1-2 0,5-3 0,0-1 0,0-8 0,0-3-129,-2-12 0,1 0-129,-7-20-129,5 17-387,-5-17-903,0-12-1935,-2-8-903,-6-5-129,2-3-258,-4-9-129</inkml:trace>
          <inkml:trace contextRef="#ctx0" brushRef="#br0" timeOffset="596.0341">598 418 11352,'57'-21'4644,"-25"9"-258,5 3 0,6 2-2838,-11-15-516,5 6-516,-6-5-129,-5-2-258,-8-2 129,-5 2-129,-12-4-129,-1 4 0,-7 0 0,-3 3 0,10 20-129,-29-25 129,29 25 0,-25-3 0,25 3 258,-10 18-129,8 5 258,2 9-129,0 7 129,10 11 0,-1-1 129,9 12-129,-5 1-129,3 4 0,-6 0-258,1-4 0,-2-1-387,-9-10-129,0-1-129,-4-20-258,3 2-516,-21-28-258,22-4-645,-28-4-387,28 4 258,-32-48 0,21 23 258,-9-16 903,8 6 903,1 1 645,1-2 1161,10 15 774,-6-6-129,6 27 129,2-26-129,16 26-387,-18 0-258,30 0-387,-14 0-258,16 3-129,4-3-129,15 2-129,6-2-258,7 0 0,4 0-258,-2-3-258,1 3-1419,-12 0-2709,-17-4 0,-20 4-258,-18 0-258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24.7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DC5F4E-C1E1-40E4-ABC4-55BF8834C8BA}" emma:medium="tactile" emma:mode="ink">
          <msink:context xmlns:msink="http://schemas.microsoft.com/ink/2010/main" type="inkDrawing" rotatedBoundingBox="4965,4997 7441,4915 7442,4933 4966,5015" semanticType="underline" shapeName="Other">
            <msink:sourceLink direction="with" ref="{62FBA12B-9E68-497C-A43B-F6634B4834B7}"/>
          </msink:context>
        </emma:interpretation>
      </emma:emma>
    </inkml:annotationXML>
    <inkml:trace contextRef="#ctx0" brushRef="#br0">0 91 1161,'0'0'3096,"27"0"129,-6-9 0,18 5-1548,6 3 258,-1-3 129,13 4-645,-5-4 129,15 4-258,-6-1-129,17 1-129,-1-4 0,11 2-258,7-5-258,8 4-129,0-5 0,4 5-129,-2-2 0,1 3 0,-6-4 0,0 6 0,-11-3 129,0 3-129,-9-4 129,-4 4-129,-7-1 0,-3 1 0,-9-2 0,-5 2 0,-9-2-129,-3 2 129,-6-4-129,2 4 0,-4-3-129,-4 1 129,3 0 0,-1 1-129,0 1 0,-2-2 0,-1 2-258,-7-2-774,8 2-2838,-12 2-774,-16-2 0,0 0-258,0 0-645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1:02.4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985A2B-982B-457E-BC97-B2D25CAA1E8F}" emma:medium="tactile" emma:mode="ink">
          <msink:context xmlns:msink="http://schemas.microsoft.com/ink/2010/main" type="inkDrawing" rotatedBoundingBox="6996,8487 7288,5208 7440,5222 7148,8500" semanticType="verticalRange" shapeName="Other"/>
        </emma:interpretation>
      </emma:emma>
    </inkml:annotationXML>
    <inkml:trace contextRef="#ctx0" brushRef="#br0">6014 4581 9804,'0'0'4515,"0"0"-129,2-19-387,-2 19-1806,0 0-1161,0 0-387,0 0-258,0 0 0,0 0-129,2 9 129,0 9-129,-2-2 0,0 10 0,0 1 0,0 8 129,0-1-129,2 9 0,-2-4 0,3 7 0,-1 1-129,3 1 129,-3-2 0,3 4-258,-1-2 129,-1 3-129,1 3 129,0 1-129,-3 2 0,1 9 0,2 1-129,-4 6 258,0 4-129,0 3 129,0 0 0,-6 0 0,-3-2 0,2-2 129,-5-1 0,1 0-129,-3-4 0,3 2 1,-5 0-130,4 5 0,-4 0 0,0 6 0,0-2 0,2 0 0,-1 0 0,1-4 0,0 0 0,1-5 0,3-5 0,3-4 0,0-4 0,1-1 0,1-4 0,1 2 0,1-4 0,-1 1 0,1-5 0,-3 1 0,1-4 0,1-5 0,-1-5 0,1-8 0,3-6 0,-1-6 0,2-16 0,-4 16 0,4-16 0,0 0 0,0 0 0,0 0 0,0 0 0,0 0 0,0 0 0,0 0 0,0 0 0,0 0 0,0 0 0,0 0 0,0 0 0,0 0 0,0 0 0,0 0 0,0 0 0,0 0 0,0 0-4516,0 0-902,-17-6 258,1-4-516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1:01.1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C0245D-1606-4E62-A33C-073D9612E064}" emma:medium="tactile" emma:mode="ink">
          <msink:context xmlns:msink="http://schemas.microsoft.com/ink/2010/main" type="inkDrawing" rotatedBoundingBox="2537,8171 7342,8065 7351,8482 2546,8588" shapeName="Other"/>
        </emma:interpretation>
      </emma:emma>
    </inkml:annotationXML>
    <inkml:trace contextRef="#ctx0" brushRef="#br0">1326 7649 2064,'-34'9'3612,"9"-4"258,25-5 129,0 0-645,0 0-903,0 0-387,0 0-258,39 11-258,-11-11-129,31 0-258,-5-4-129,27 4-387,3-7 0,16 5-258,1-7-129,9 4 0,-1-2-129,1 2 0,-9-4 0,-10 3 0,-14-1 0,-15 4 0,-16-1 0,-10 2 129,-17 0-129,-19 2 129,0 0-258,0 0 129,0 0 0,13 9-129,-13-9-129,9 25 129,-2-7-129,3 3 129,3 6 0,-2 5 0,3 2-129,-2-4 0,4 6 0,-3-11 0,1 2-129,-5-10 129,-9-17 0,21 9 0,-21-9 129,21-19 0,-12-10 258,4-5-129,-1-8 129,4-3 0,-2-3 0,4 4-129,0-1 129,2 9-129,-3 4 1,3 9-130,-4 7 0,2 9 0,0 5 0,1 2 0,-1 9 0,2 4 0,-1 1 0,-1 2 0,0 0 0,-2 0 0,-4 0 0,-5 2-130,2 1 1,-7-1 0,1 0-129,-1-2 129,2 0 0,-4-16 0,2 20 0,-2-20 129,0 0 0,0 0 0,19-16 129,-19 16 0,16-32-129,-5 16 129,-11 16-129,25-25 129,-25 25-129,28-9 0,-8 9 129,3 9-129,4 7 0,3 5 0,7 2 129,4 2-129,2 0 0,1 0 129,-1-2-129,-2-5 0,-6-4 129,-4-1-129,-6-6 130,-8-4-130,-17-3 0,16-5 0,-16-11 0,0-4 0,-1-6 0,-3-5 0,-3-4 0,2-1 0,-1 2 0,3 4 0,3 3 0,0 4 0,5 5 0,11 6 0,11 5 0,10 3 0,16 2 0,10 1 0,15 1 0,16 0 0,11 0 0,16 0 0,11 1 0,5 7 0,0-1 0,-4 3 0,0 3 0,-8-1 0,-9 3 0,-11-1 0,-11-5 0,-3 0 0,-4-4 0,0-2 0,-5-3 0,-6 0 0,-5 0 0,-12-3-517,-4 3-1160,-14 0-3225,-18-5-258,-23 5-129,9-27-387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39.3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3BD038-4A70-4339-AD4A-F100318F9B37}" emma:medium="tactile" emma:mode="ink">
          <msink:context xmlns:msink="http://schemas.microsoft.com/ink/2010/main" type="writingRegion" rotatedBoundingBox="2634,1168 15051,5271 13942,8628 1525,4525"/>
        </emma:interpretation>
      </emma:emma>
    </inkml:annotationXML>
    <inkml:traceGroup>
      <inkml:annotationXML>
        <emma:emma xmlns:emma="http://www.w3.org/2003/04/emma" version="1.0">
          <emma:interpretation id="{2FC059F1-762F-4604-8484-B8CF229B5C97}" emma:medium="tactile" emma:mode="ink">
            <msink:context xmlns:msink="http://schemas.microsoft.com/ink/2010/main" type="paragraph" rotatedBoundingBox="2634,1168 15051,5271 13942,8628 1525,4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E281C-E53B-47B9-8EB8-434951CEED2E}" emma:medium="tactile" emma:mode="ink">
              <msink:context xmlns:msink="http://schemas.microsoft.com/ink/2010/main" type="line" rotatedBoundingBox="2634,1168 15051,5271 13942,8628 1525,4525"/>
            </emma:interpretation>
          </emma:emma>
        </inkml:annotationXML>
        <inkml:traceGroup>
          <inkml:annotationXML>
            <emma:emma xmlns:emma="http://www.w3.org/2003/04/emma" version="1.0">
              <emma:interpretation id="{9CBD0EBA-9EAE-4C69-91A7-217197D9E1B2}" emma:medium="tactile" emma:mode="ink">
                <msink:context xmlns:msink="http://schemas.microsoft.com/ink/2010/main" type="inkWord" rotatedBoundingBox="8803,3149 13404,6075 11912,8420 7311,5494">
                  <msink:destinationLink direction="with" ref="{401E0D9A-A2B6-4362-BF57-BB21AE4CB621}"/>
                </msink:context>
              </emma:interpretation>
              <emma:one-of disjunction-type="recognition" id="oneOf0">
                <emma:interpretation id="interp0" emma:lang="en-US" emma:confidence="0">
                  <emma:literal>Att.</emma:literal>
                </emma:interpretation>
                <emma:interpretation id="interp1" emma:lang="en-US" emma:confidence="0">
                  <emma:literal>int: to</emma:literal>
                </emma:interpretation>
                <emma:interpretation id="interp2" emma:lang="en-US" emma:confidence="0">
                  <emma:literal>tint: to</emma:literal>
                </emma:interpretation>
                <emma:interpretation id="interp3" emma:lang="en-US" emma:confidence="0">
                  <emma:literal>ht..</emma:literal>
                </emma:interpretation>
                <emma:interpretation id="interp4" emma:lang="en-US" emma:confidence="0">
                  <emma:literal>pitta, to</emma:literal>
                </emma:interpretation>
              </emma:one-of>
            </emma:emma>
          </inkml:annotationXML>
          <inkml:trace contextRef="#ctx0" brushRef="#br0">1459-4710 9546,'0'0'4902,"0"0"-387,0 0 0,0 0-903,0 0-2064,0 0-387,9 5-258,16 4-258,0-9-129,10 7-129,3-7 0,4 0-387,3 0-387,-6-9-1290,0 8-2838,-5-6-258,-9 3 0,-7 2-645</inkml:trace>
          <inkml:trace contextRef="#ctx0" brushRef="#br0" timeOffset="-767.0439">1472-3255 11610,'17'-4'4902,"23"4"-516,-14 0 258,10-3-2193,12 5-1290,-7-2-516,12 1-258,-3-1-258,3 0-129,-1 0-258,-8-3-645,10-4-3354,-15-2-387,-11-4 129,-8-1-516</inkml:trace>
          <inkml:trace contextRef="#ctx0" brushRef="#br0" timeOffset="-579.0331">1963-3495 12771,'-16'-5'4902,"7"17"-387,5 11 258,2 18-2967,-10-9-774,10 21-129,-7-3-645,4 5-387,5 11-2967,0-11-1548,-5-5-258,1-5-258,-1-10 0</inkml:trace>
          <inkml:trace contextRef="#ctx0" brushRef="#br0" timeOffset="-6286.3596">1045-5545 9159,'0'0'4386,"0"-21"-129,0 21-129,0 0-1419,0 0-1290,7 9-387,-7-9-258,9 25-129,-6-7-129,10 14 129,-8 2-129,6 12 0,-8 7 0,6 15 0,-7 5-129,2 16 0,-4 7-128,1 10-259,-1 5 0,0 3 0,0-1 0,0 1 0,-1 0 0,-3 0 0,-5 2 0,2 6 0,-2 3 0,2 3 0,-2-2 0,2-3 0,3-4 0,3-7 0,1-10 0,0-12 0,0-10 0,1-3 0,3-6 0,-2-3 0,1-10 0,-1-3 0,0-7 0,1-5 0,3-9 0,-3-9 0,3-2 0,-6-23 0,8 23 0,-8-23 0,0 0 0,-1-12-5032,-1-8-257,-5-8 129,1-4-387</inkml:trace>
          <inkml:trace contextRef="#ctx0" brushRef="#br0" timeOffset="-4903.2805">1230-5628 6708,'-7'-34'4257,"7"34"-129,-8-19 0,8 19-1548,0 0-645,-30-24-258,30 24-645,-16-3-258,16 3 0,0 0-258,0 0 0,-18 0-129,18 0-129,0 0 0,0 0 0,0 0-258,0 0 129,0 0-129,0 0 129,0 0-129,6 12 0,-6-12 0,23 18 129,-5-4 0,7 4 0,7 3 0,10 8 129,8-1-129,14 8 129,4 1-129,12 10 129,7 1 129,9 8-258,2 7 130,10 6-259,3 8 0,8 8 0,-2 7 0,6 5 0,0 2 0,1 4 0,-3-3 0,0 1 0,-4-3 0,-1-4 0,-7-5 0,-3-1 0,-10-8 0,-5-2 0,-11-9 0,-9-5 0,-12-12 0,-15-4 0,-6-11 0,-10-8 0,-8-8 0,-4-7 0,-16-14 0,16 18 0,-16-18 0,0 0 0,0 0 0,0 0 0,0 0 0,0 0 0,0 0 0,0 0 0,0 0 0,0 0 0,0 0 0,0 0 0,0 0 0,0 0 0,0 0 0,0 21 0,0-21 0,-29 27 0,3-9 0,-8 7 0,-12 3 0,-18 8 0,-13 3 0,-12 4 0,-9 3 0,-8 2 0,-10 4 0,-10 1 0,-9 2 0,-8 0 0,-4 0 0,1-3 0,2-1 0,5-4 0,9-6 0,14-4 0,19-9 0,20-4 0,18-7 0,15-6 0,8-4 0,6-5 0,3 3 0,-5 1 0,-8 1 0,-10 0 0,-9 2 0,-7 0 0,-1 3 0,-1-1 0,4-1 0,9-4 0,10-1 0,15-3 0,11 0 0,19-2 0,-20 1 0,20-1-130,0 0-257,0 0-258,0 0-1290,0 0-2838,9 16-258,-9-16-129,0 0-258</inkml:trace>
          <inkml:trace contextRef="#ctx0" brushRef="#br0" timeOffset="3184.1821">-1782-4762 1548,'0'0'3354,"0"0"258,0 0 129,23 0-1419,-1 0-129,10 9-258,1-5-516,16 10-258,0-11-258,14 10-258,1-8 0,10 6-129,5-9 129,8 7-258,0-9 0,9 7 0,-5-7 0,3 3-129,-5-3 0,0 0-129,-7 2 129,-1 0-258,-4-2 129,-1 0 0,3 0-129,-1 2 0,4-2 0,-2 0 129,2 0 0,-4 0 0,-5 0 0,-2 0 0,-9 1 0,-1 1 0,-10 0 0,-1 3 0,-5-3 0,-4 2-129,-4-1 0,-3 1 0,-4-3 0,-3 3 129,-4-2-129,-2 0 129,-3 1-129,-2-1 129,-16-2-129,28 3 129,-28-3 0,31 2-129,-15-2 129,1 0-129,-1 0 0,0 0 0,-16 0 129,27 0-129,-27 0 0,21 0 0,-21 0 0,0 0 129,16 0-129,-16 0 0,0 0 0,16 0 0,-16 0 129,20 0-129,-20 0 0,28 4 0,-12-2 129,2-1-129,0 1 0,0 0 0,-2 1 0,-16-3 0,27 2 0,-27-2 0,24 6-129,-24-6-129,25 10-645,-25-10-2709,0 0-903,16 14 0,-16-14-258,0 0-387</inkml:trace>
          <inkml:trace contextRef="#ctx0" brushRef="#br0" timeOffset="4408.2521">-396-6669 8127,'0'0'4257,"-7"-18"258,7 18-387,0 0-1806,0 0-774,0 0-516,0 11-258,0 5-258,0 4 0,2 8-129,-2 4 129,7 13-129,-6 3 129,5 7-129,-4 2 0,3 5-129,-3 4 129,1 5-129,-1 2 0,2 2-129,-3-2 0,5 0 0,-1-2 0,2-2 0,-2-7-258,3-5 258,-1-3-129,-2-6 129,0-4-129,-1-3 129,-2-2 0,-1 0 0,-1-1 1,2-1-130,-2-3 0,0 3 0,0 0 0,0 3 0,2 1 0,-2-1 0,0 3 0,0 3 0,0 1 0,2 1 0,0-2 0,-1-3 0,1-2 0,2-4 0,-3-2 0,3-6 0,-2-2 0,0-6 0,1-3 0,-3-18 0,2 26 0,-2-26 0,0 22 0,0-22 0,0 16-3097,0-16-1676,0 0-387,-14 0 0,14 0-258</inkml:trace>
          <inkml:trace contextRef="#ctx0" brushRef="#br0" timeOffset="9195.5258">-291-4605 10320,'18'-16'4644,"-18"16"-129,0 0-258,0 0-1677,19-7-1419,-19 7-387,0 0-129,0 0-258,0 0-129,0 0 0,0 0 0,0 0 0,0 0-129,0 0 0,9-22 0,-9 22 0,4-18 0,-4 18 0,0-19 0,0 19-129,0 0 0,-16-16-129,16 16 129,-25 5-129,25-5 0,-27 27 0,15-11 0,3 3 0,2 1 129,7-2-129,0-2 258,0-16-129,12 25 129,-12-25 0,23 9 0,-23-9 0,27-2 129,-27 2-129,19-25 129,-15 4-129,0 3-129,-4-4 129,0 3-129,-4 3 0,4 16-129,-18-21 0,18 21 0,-23 0 0,23 0 0,-18 16 0,9 0 0,6 3 0,1 1 0,2 1 129,0-1 0,0-20 0,18 30 129,-18-30 0,21 16 0,-21-16 0,22 0 0,-22 0 129,16-13-258,-16 13 129,14-30 0,-9 11 0,2-1 0,-1 0 0,-3 4-129,-3 16 0,2-19 0,-2 19-129,0 0 129,0 0-258,-11 5 129,11-5 0,-10 29-129,4-10 129,3 3 0,1-1 129,2 0 0,0 1 0,7-3 0,-7-19 0,23 29 129,-23-29 129,27 12-129,-27-12 258,25 0-129,-25 0 0,16-27 1,-15 6-259,-1-4 0,0 2-130,-5-9-902,0 12-3612,-13 3-387,0 6 258,-1 11-516</inkml:trace>
          <inkml:trace contextRef="#ctx0" brushRef="#br0" timeOffset="-3404.1947">-37-3346 5160,'-39'-3'4257,"19"1"-258,20 2 129,0 0-1806,0 0-516,24 5-129,-24-5-387,41 7-516,-13-5 0,16 7-129,6-5-129,13 3-129,4-4 0,10 3-129,-1-5 0,6 3-129,-4-4 129,2 2-129,-10-2 0,-3 0 0,-8 0 0,-8 0 0,-6 0 0,-8 0-129,-6 2 0,-10-2 129,-21 0-129,25 1 0,-25-1 129,0 0-129,0 0 129,0 0-129,0 0-129,0 0 129,21 4-129,-21-4-387,20 3-1032,-20-3-2838,0 0-129,0 0-258,0 0-129</inkml:trace>
          <inkml:trace contextRef="#ctx0" brushRef="#br0" timeOffset="25179.4402">-6878-6640 7740,'-20'-13'4128,"4"6"-129,16 7-129,0 0-2322,-17 4-516,17-4-258,-16 19-387,10-3-129,6-16 0,-9 34 0,6-18 129,3 5-129,0-5-129,2 4 129,-2-20-129,16 30 129,-16-30 0,21 20 0,-21-20 0,30 3 129,-14-3 0,4-9 0,-6-8 129,6-3-129,-10-5 0,1-1-129,-9-3 0,-2 2-129,0 3 0,-11 0-258,11 24-258,-34-32-1161,15 27-2967,-1 5-258,-1 5-129,3 15-387</inkml:trace>
          <inkml:trace contextRef="#ctx0" brushRef="#br0" timeOffset="15975.9137">-6894-6530 3612,'0'0'4257,"0"0"-387,-20-16-258,20 16-1290,0 0-387,0 0-516,0 0-258,0 0-129,27 0-258,-9 0 129,17 0-258,5 0 0,15 5-129,5-3-129,15 2-129,1-3-129,8 3 0,1 0-129,3-1 129,-5-1-129,-3 1 0,-7-1 0,-9 0 0,-10 0 0,-8-2 129,-12 0 129,-8 0 0,-10 0 0,-16 0 0,0 0 129,16-7-129,-16 7 0,0 0 0,0 0-258,0 0 0,0 0 0,0 0-129,0 0 129,22 12-129,-10 8 258,2 1-129,2 8 129,2 3-129,0 3 129,0-3-258,1 0 258,-6-5-258,1-6 0,-5-5 0,-9-16 129,21 13-129,-21-13 129,22-15 129,-14-4-129,5-6 129,1-4 0,0-3-129,2-1-129,2-3 258,-2 1-258,0 2 258,-2 5-258,2 5 129,-1 2-129,2 8 129,-1 4 0,8 9 0,0 2-129,3 12 129,5 4 0,2 5 0,2 2 258,-1 3-258,-3 1 258,-2-1-258,-3-1 258,-6-4-129,-3-3 0,-18-20-129,22 26 0,-22-26 129,0 0-129,19 8 129,-19-8-129,11-15 0,-6-1 0,2-5 129,2-6-258,2-1 129,-1-1-129,3 1 129,-2 1-258,1 4 258,2 5-129,4 8 0,2 6 129,3 4 0,2 9 0,5 7-129,0 7 387,4 4-258,-2 0 258,0 1-258,-4-1 129,-3-6-129,-5-3 258,-2-4-129,-18-14 0,17 9 129,-17-9-129,4-11 129,-4-7-129,-2-3 0,-8-6-129,1-3 0,2-2-129,-2 0 129,3 4-258,1 1 258,5 4-258,2 5 129,16 4 0,12 5 0,9 5 0,11 3 0,8 1 129,12 0 0,8 1 0,4 5 0,1-4 0,-2-1 0,-3 1 0,-2 0 129,-3 0-129,0-2 0,-5 1 129,-2 3-129,-2 0 129,0-3-129,0 3 129,3-2-129,-3-2 0,2 0 0,-2 1 0,-3 1 129,-1-2-258,-7 4 129,-5-2 0,-8-2 0,-10 3 129,-5-1-129,-7 0 0,-18-2 0,24 0 0,-24 0 0,25 1 0,-25-1 0,31 4 0,-12-2 129,1 0-129,-2 1 0,-1 1 0,-17-4 0,22 7 0,-22-7 0,0 0 0,16 5 0,-16-5 0,0 0 129,0 0-129,21 4-129,-21-4 258,18 0-129,-18 0 0,23 1 0,-23-1 0,23 2 0,-23-2 0,18 6 0,-18-6 0,21 3 0,-21-3 0,22 4 0,-22-4 0,19 3 0,-19-3-129,16 2 129,-16-2 0,0 0 0,0 0-129,0 0 129,0 0 0,14 20 0,-14-20 0,2 21 0,-2-21 0,4 32 0,-1-12 129,1 1-129,-1 0 129,4 4-129,-3 2 0,1-1 0,2 5 0,1 1 0,-1 2 0,2 3 0,-1 4 0,0 3 0,2 3 0,-1 4 129,2 1-129,-1-1 0,1 3 0,2-1 0,-4-1 0,3-1 129,0-3-129,1-3 0,-1-4 0,3 0 129,-3-6-129,0-1 129,-1-4 0,2 0 0,-5-1 1,1-1-130,-3 1 0,-3-1 0,1 2 0,-4 1 0,0-1 0,0 0 0,-2 2 0,-2 0 0,-1 0 0,-2 2 0,0 2 0,2-1 0,-1 3 0,3-3 0,-1-3 0,1-2 0,1-3 0,2-7 0,0-4 0,0-16 0,0 19 0,0-19 0,0 0 0,0 0 0,0 0 0,16 6 0,-16-6 0,0 0 0,23 0 0,-23 0 0,27-4 0,-11 0 0,1 1 0,5-4 0,4 3 0,3-1 0,8 0 0,6-1 0,7 3 0,3-3 0,9 4 0,4-5 0,14 13-1936,-5-6-2966,0-2-258,-8-2 0,-8-5-516</inkml:trace>
          <inkml:trace contextRef="#ctx0" brushRef="#br0" timeOffset="30757.7591">-7364-6656 9159,'0'0'4644,"0"0"-129,0 0-258,0 0-1677,0 0-1419,0 0-387,0 0-258,4 19-258,-4-1-129,4 5 0,-1 7-387,-3-1-645,13 6-3354,-5 8-129,-6-7-129,9 3-129</inkml:trace>
          <inkml:trace contextRef="#ctx0" brushRef="#br0" timeOffset="7932.4536">5311-3977 9933,'-7'-22'4515,"7"22"0,0 0-387,0 0-1419,0 0-1161,-6 13-516,6 10-129,0 0-258,0 15-129,2 3 0,5 13-129,-5 1-258,4 1-129,-1 4-258,-5-15-1161,0 5-3096,-3-7-258,-8-11 0,-4-3-258</inkml:trace>
          <inkml:trace contextRef="#ctx0" brushRef="#br0" timeOffset="10241.5857">5284-3577 8256,'-13'-18'4257,"13"18"0,0 0-387,0 0-1032,0 0-1290,0 13-645,0 3-258,0-16 0,5 27-129,-5-27 129,15 27-258,-15-27 0,22 14 129,-22-14-258,26 2 129,-26-2-129,25-9-129,-16-7 129,-3-2-129,-5-2 0,-1 1-129,0-1 0,-7 2 0,7 18-129,-25-16 129,8 16-129,17 0 0,-29 14 0,29-14 0,-24 34 0,15-12 129,6-3-129,3 3 258,0-6-129,0-16 0,9 25 129,-9-25-129,18 16 0,-18-16-387,22 7-2193,-22-7-1806,0 0-129,0 0-387,-13-7-129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1:16.4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D97CB8-8CE1-4882-BCAD-EB9F48F58798}" emma:medium="tactile" emma:mode="ink">
          <msink:context xmlns:msink="http://schemas.microsoft.com/ink/2010/main" type="writingRegion" rotatedBoundingBox="908,4261 7494,4021 7548,5507 962,5747"/>
        </emma:interpretation>
      </emma:emma>
    </inkml:annotationXML>
    <inkml:traceGroup>
      <inkml:annotationXML>
        <emma:emma xmlns:emma="http://www.w3.org/2003/04/emma" version="1.0">
          <emma:interpretation id="{D98FE94E-EC77-46DE-ABB6-87E68058723D}" emma:medium="tactile" emma:mode="ink">
            <msink:context xmlns:msink="http://schemas.microsoft.com/ink/2010/main" type="paragraph" rotatedBoundingBox="908,4261 7494,4021 7548,5507 962,5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F934B8-9591-42EE-BA86-789700120097}" emma:medium="tactile" emma:mode="ink">
              <msink:context xmlns:msink="http://schemas.microsoft.com/ink/2010/main" type="line" rotatedBoundingBox="908,4261 7494,4021 7548,5507 962,5747"/>
            </emma:interpretation>
          </emma:emma>
        </inkml:annotationXML>
        <inkml:traceGroup>
          <inkml:annotationXML>
            <emma:emma xmlns:emma="http://www.w3.org/2003/04/emma" version="1.0">
              <emma:interpretation id="{CE978B19-AC30-4CE1-9CA7-5A9AFA229BDC}" emma:medium="tactile" emma:mode="ink">
                <msink:context xmlns:msink="http://schemas.microsoft.com/ink/2010/main" type="inkWord" rotatedBoundingBox="2195,4214 7494,4021 7545,5415 2246,5608"/>
              </emma:interpretation>
              <emma:one-of disjunction-type="recognition" id="oneOf0">
                <emma:interpretation id="interp0" emma:lang="en-US" emma:confidence="0">
                  <emma:literal>woman</emma:literal>
                </emma:interpretation>
                <emma:interpretation id="interp1" emma:lang="en-US" emma:confidence="0">
                  <emma:literal>roman</emma:literal>
                </emma:interpretation>
                <emma:interpretation id="interp2" emma:lang="en-US" emma:confidence="0">
                  <emma:literal>Ronan</emma:literal>
                </emma:interpretation>
                <emma:interpretation id="interp3" emma:lang="en-US" emma:confidence="0">
                  <emma:literal>Vietnam</emma:literal>
                </emma:interpretation>
                <emma:interpretation id="interp4" emma:lang="en-US" emma:confidence="0">
                  <emma:literal>Yeoman</emma:literal>
                </emma:interpretation>
              </emma:one-of>
            </emma:emma>
          </inkml:annotationXML>
          <inkml:trace contextRef="#ctx0" brushRef="#br0">-4048-5372 11610,'29'-30'4902,"-29"30"-516,16-16 258,-16 16-3096,0 0-645,0 0-129,5 9-258,-5-9 0,0 39-129,0-14 0,0 7 0,-4 2 0,3 5-129,-1 0 0,0-4-258,2 1 0,-2-6-387,2 9-903,0-10-3354,0-4-258,-2-4-129,-8-3-387</inkml:trace>
          <inkml:trace contextRef="#ctx0" brushRef="#br0" timeOffset="-18193.0406">-6791-4607 1806,'0'0'3612,"0"0"387,0 0-129,0 0-774,0 0-645,0 0-645,0 0-258,0 0-258,0 0-387,0 0 0,0 0-129,0 0-258,20 0 0,8 0-129,15 0 0,8 0-129,19 0 129,3 0-258,14-4 129,2-5-129,5 2 0,-1-3 0,-1 1 0,-6-4 0,-5 4 0,-8-1 0,-10 3 0,-10-4 129,-12 6-129,-11-1 129,-7 3 0,-23 3-129,20-6 0,-20 6 0,0 0-129,0 0 129,7 22-258,-4-4 129,5 6-129,-3 7 129,6 2-129,1 5 129,2-3-129,2-1 0,-2-7 129,2 0-129,-1-10 0,1-1 0,-16-16 0,23 16 129,-23-16 0,19 0 0,-19 0 0,18-12 0,-7-6 129,3-7 0,2-5-129,2-4 258,5-5-129,-2 0 0,4 2-129,-2 1 129,0 4 0,-3 7-129,1 9 129,-1 4-129,0 10 0,1 2 0,-2 2 0,1 8 0,0 6 129,-1-1-129,-1 1 0,0 0 0,-4 0 0,-3 1 0,-2-1 129,-4 0-129,-5-16 0,11 27 0,-11-27-129,0 0 258,0 0-258,19 5 129,-19-5 0,21-26 0,-8 1 0,3 0 0,-2-4 129,2 1-129,-3 3 0,-1 4 0,-1 3 0,-11 18 0,26-25 0,-8 21 0,4 4-129,4 6 129,6 8 0,7 6 0,4 3 0,3 5 0,1 4 0,-1-2 0,-2-1 0,-3-4 0,-3-4 0,-6-5 0,-4-5 129,-7-9 0,-3-2 0,-2-7 0,-16 7 0,23-31 0,-14 10 0,-2 0-129,0-3 0,1 7 0,-3-1 0,-5 18 0,14-25-129,-14 25 0,27-12 129,-4 10 0,7 2-129,9 0 129,11 0 0,9 5 0,10 2 0,8 2 0,10 2 0,9 3-129,9-3 129,5 1 0,2 2 0,2 1 129,0-3-129,1-1 0,-1-2 129,-5-4-129,-2-2 0,-1 1 0,-3-4 129,-3 0-129,-7 0 0,-8 0 0,-7-7 0,-12 3 129,-14-1-129,-12 1 0,-11 1 129,-8 1-129,-21 2 0,25-3 129,-25 3-129,0 0-129,0 0 129,20 0 0,-20 0 0,0 0-129,0 0-129,16 1-129,-16-1-774,0 0-3354,0 0-387,0 0-129,-22 0-258</inkml:trace>
          <inkml:trace contextRef="#ctx0" brushRef="#br0" timeOffset="-1376.0787">-7702-4723 10965,'-3'18'4773,"3"-18"-129,-7 23 0,7-23-2451,-4 41-1032,-5-16-258,9 18-258,0-1-387,0 8-258,6 4-645,-6-8-2580,9 2-1419,3 0 0,0-5-516,6-4-516</inkml:trace>
          <inkml:trace contextRef="#ctx0" brushRef="#br0" timeOffset="-296.017">-4911-5630 11352,'0'0'4773,"0"0"-258,0 0 0,0 18-3225,4 14-387,-4-4-258,7 13-129,-5-2-129,3 9 0,-5-3-129,0 1-129,0-3 0,0-4 0,0-5-129,-5-6 0,1-5 129,4-23-129,-7 23-129,7-23 129,0 0-129,-2-19 129,2-4-129,2-9 129,7-6-129,2-6 129,-1-6-129,3-1 129,-3-3 0,3 3 0,-4 1 129,1 5 0,-2 4 129,1 6-129,-1 6 129,5 4-129,3 2 0,5 7 0,6 0 0,5 6-129,5 4 0,2 5 0,4 1 0,-2 10 0,-2 8-129,-9 7 129,-7 5 0,-10 2 0,-11 4-129,-8-4 129,-15 0 0,-11-4-129,-7-1 0,-6-6-129,-3-1 129,2-6 0,3 2 0,6-7 0,3 2 0,8-4 129,4 0-129,22-7 129,-25 14 0,25-14 0,-5 20 0,5-20 129,7 28 129,11-8-129,2-2 258,8 5-258,4-2 258,5 6-129,2-4 129,8 2-129,-1-2-129,-2-2 0,-3 0 0,-3-1 0,-8-4-129,-3-3 0,-4 1 0,-23-14-258,25 21 0,-25-21-387,7 20-387,-18-17-2709,11-3-1161,0 0 129,-23 7-516,23-7-129</inkml:trace>
          <inkml:trace contextRef="#ctx0" brushRef="#br0" timeOffset="-11161.6384">-7003-4632 10320,'-16'-7'3999,"-3"7"-129,19 0-516,-11 25-2451,11-25-258,-12 35-258,8-15-129,4 3 0,0-5 0,6 3 129,-6-21 0,23 29 0,-23-29 129,30 10 0,-30-10 129,36 0 0,-36 0-129,33-25 0,-20 2-129,1 0 0,-7-9-129,0 0 0,-7-3-129,0 1 0,0 4-129,-5 1-129,-2 13-516,-13-5-2064,20 21-1935,-26 0 0,8 10-387,5 19-129</inkml:trace>
          <inkml:trace contextRef="#ctx0" brushRef="#br0" timeOffset="-1581.0905">-8376-5183 10836,'-3'-20'4515,"3"20"-258,0 0 0,0 0-2451,0 0-903,10 21-387,5 2-129,4 11 0,1 0 0,5 14 129,0 4-258,1 6 0,-4 1 0,-1 0 0,-3-2-258,0-4 258,-4-5-258,-2-7 129,-3-13 129,0-4 0,-9-24 129,0 0 0,20-4 129,-6-23-129,-5-17 1,8-6-388,-2-16 0,6-5 0,-1-7 0,-4 5 0,-4 4 0,1 10 0,-5 13 0,-4 6 0,1 19 0,-5 5-130,0 16-902,0 0-774,2 20-1935,0 1-1290,3 11-129,9 4 129,2 3-516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0:36.9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6B766AF-EA08-4B4B-971E-DDACCB4AAB0F}" emma:medium="tactile" emma:mode="ink">
          <msink:context xmlns:msink="http://schemas.microsoft.com/ink/2010/main" type="writingRegion" rotatedBoundingBox="732,6197 22829,5597 23113,16074 1016,16673"/>
        </emma:interpretation>
      </emma:emma>
    </inkml:annotationXML>
    <inkml:traceGroup>
      <inkml:annotationXML>
        <emma:emma xmlns:emma="http://www.w3.org/2003/04/emma" version="1.0">
          <emma:interpretation id="{5E93BDB0-ADBB-43A2-BEEE-CE63DF1D868A}" emma:medium="tactile" emma:mode="ink">
            <msink:context xmlns:msink="http://schemas.microsoft.com/ink/2010/main" type="paragraph" rotatedBoundingBox="739,6179 9909,5973 9964,8416 794,8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01568A-4434-4855-AA4F-A86E98AE75BE}" emma:medium="tactile" emma:mode="ink">
              <msink:context xmlns:msink="http://schemas.microsoft.com/ink/2010/main" type="inkBullet" rotatedBoundingBox="8600,7763 9897,7733 9899,7823 8602,7852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-650-2157 8901,'-34'-2'4515,"14"-2"0,20 4-387,0 0-1935,0 0-1032,0 0-516,11 6 0,7-1-258,3-2 0,13 6-129,5-5 129,20 3 0,6-7 0,23 2 0,11-2 0,17 0 0,1 0-129,4-4 0,-7 1 0,-7 1-129,-15-2 0,-15 4-129,-20 0-129,-22 0-258,-6 6-387,-29-6-2193,0 0-1806,0 0 0,-13 21-258,-12-10-516</inkml:trace>
      </inkml:traceGroup>
      <inkml:traceGroup>
        <inkml:annotationXML>
          <emma:emma xmlns:emma="http://www.w3.org/2003/04/emma" version="1.0">
            <emma:interpretation id="{6789D605-7C24-42B3-98E4-959B43A690E9}" emma:medium="tactile" emma:mode="ink">
              <msink:context xmlns:msink="http://schemas.microsoft.com/ink/2010/main" type="line" rotatedBoundingBox="739,6179 9909,5973 9964,8416 794,8622"/>
            </emma:interpretation>
          </emma:emma>
        </inkml:annotationXML>
        <inkml:traceGroup>
          <inkml:annotationXML>
            <emma:emma xmlns:emma="http://www.w3.org/2003/04/emma" version="1.0">
              <emma:interpretation id="{2DB33A5E-1D88-46D5-B291-696CB514D865}" emma:medium="tactile" emma:mode="ink">
                <msink:context xmlns:msink="http://schemas.microsoft.com/ink/2010/main" type="inkWord" rotatedBoundingBox="770,7554 2451,7516 2475,8584 794,8622"/>
              </emma:interpretation>
              <emma:one-of disjunction-type="recognition" id="oneOf1">
                <emma:interpretation id="interp1" emma:lang="en-US" emma:confidence="0">
                  <emma:literal>van-so</emma:literal>
                </emma:interpretation>
                <emma:interpretation id="interp2" emma:lang="en-US" emma:confidence="0">
                  <emma:literal>von-so</emma:literal>
                </emma:interpretation>
                <emma:interpretation id="interp3" emma:lang="en-US" emma:confidence="0">
                  <emma:literal>Van-so</emma:literal>
                </emma:interpretation>
                <emma:interpretation id="interp4" emma:lang="en-US" emma:confidence="0">
                  <emma:literal>Von-so</emma:literal>
                </emma:interpretation>
                <emma:interpretation id="interp5" emma:lang="en-US" emma:confidence="0">
                  <emma:literal>mfr</emma:literal>
                </emma:interpretation>
              </emma:one-of>
            </emma:emma>
          </inkml:annotationXML>
          <inkml:trace contextRef="#ctx0" brushRef="#br0" timeOffset="45635.6102">-7814-1855 10320,'0'0'4386,"0"0"129,0 0-516,-17 16-2580,13 5-387,-10-5-129,10 4-258,-8-4-258,10 0 0,2-16-129,-11 19 0,11-19 0,0 0-129,-16 2 0,16-2 0,-12-20 129,7 3-129,-6-6-129,6-2 129,-3-6-129,7 5 258,-3-3-258,4 4 258,0 0-258,0 8 129,0 1 0,0 16 0,13-13 0,3 13-129,1 6 129,6 10-129,2 3 258,6 8-129,-1 0 258,2 5-258,-2-4 258,-3 0-258,-2-4 129,-6-5-129,-3-3 1,0-3-130,-16-13 0,16 7 0,-16-7 0,2-13 0,-2-5 0,0-1 0,-2-8 0,-1-3 0,-3-2 0,1-4 0,5 4 0,-2-1 0,2 6 0,0-5-1291,16 14-2708,-3 2-1290,-13 16 387,28-9-645,-12 9-129</inkml:trace>
          <inkml:trace contextRef="#ctx0" brushRef="#br0" timeOffset="45817.6205">-7364-1951 12384,'45'0'4773,"-26"0"-258,5 0 0,2 3-2967,-10-3-774,7 0-387,0 4-387,-5-4-774,14 3-903,-12-3-2967,3 0 258,4-5-516,-6-7 129</inkml:trace>
          <inkml:trace contextRef="#ctx0" brushRef="#br0" timeOffset="46004.6311">-6978-2149 10965,'-7'-16'4902,"7"16"-129,0 0 129,0 0-2193,7 20-1548,-7-4-258,8 14 0,-7 0-387,6 8-258,-1-1-129,-3 0-774,15 8-3870,-13-2-387,-3-6 129,0 0-645</inkml:trace>
          <inkml:trace contextRef="#ctx0" brushRef="#br0" timeOffset="29123.6658">-6962-1804 1,'-10'9'2063,"-10"-8"388,18 23 0,-17-8-1161,6 9-258,1 0 129,1 8 387,2 1-258,2 5 129,7 1 258,0-1 0,7 3 129,0-9-258,17 6 129,-10-18-129,14 8-129,-12-24-129,13 6-129,-13-19-129,10-2-258,-11-20 0,6 1 0,-12-12-258,5 2-128,-12-4-388,0 4 0,-2 2 0,-9 5 0,-4 5 0,-8 2-130,21 25-2450,-36-18-2193,12 13-387,-1 5 0,-2 0-516</inkml:trace>
          <inkml:trace contextRef="#ctx0" brushRef="#br0" timeOffset="43127.4667">-8530-2201 6192,'16'-6'4644,"0"-4"-516,-16 10 129,17 0-1677,1 14-1032,-18-14-516,32 46 129,-14-21-387,10 12 0,-3-1-258,4 5 0,-4-4 0,1 6-258,-1-5 129,-3-1-258,-5-3 129,-1-6-129,-5-4 129,0-5-129,-11-19 129,0 0 0,0 0 0,16 0 129,-16-25-129,0-2 129,0-12-129,0-3 0,3-10-129,6-3 1,4-4-130,4-2 0,1 4 0,2 0-130,1 7 1,-3 8-129,-2 10-129,-7 5-258,-9 27-645,0 0-3483,0 0-258,7 25 0,-7 0-387</inkml:trace>
        </inkml:traceGroup>
        <inkml:traceGroup>
          <inkml:annotationXML>
            <emma:emma xmlns:emma="http://www.w3.org/2003/04/emma" version="1.0">
              <emma:interpretation id="{B0DD8BF7-F9C2-4599-9EBE-0D4D6E2FAF01}" emma:medium="tactile" emma:mode="ink">
                <msink:context xmlns:msink="http://schemas.microsoft.com/ink/2010/main" type="inkWord" rotatedBoundingBox="3626,6114 6047,6060 6088,7895 3668,7950"/>
              </emma:interpretation>
              <emma:one-of disjunction-type="recognition" id="oneOf2">
                <emma:interpretation id="interp6" emma:lang="en-US" emma:confidence="0">
                  <emma:literal>Rain.</emma:literal>
                </emma:interpretation>
                <emma:interpretation id="interp7" emma:lang="en-US" emma:confidence="0">
                  <emma:literal>Raisin.</emma:literal>
                </emma:interpretation>
                <emma:interpretation id="interp8" emma:lang="en-US" emma:confidence="0">
                  <emma:literal>Raisin,</emma:literal>
                </emma:interpretation>
                <emma:interpretation id="interp9" emma:lang="en-US" emma:confidence="0">
                  <emma:literal>Rabin.</emma:literal>
                </emma:interpretation>
                <emma:interpretation id="interp10" emma:lang="en-US" emma:confidence="0">
                  <emma:literal>Roisin.</emma:literal>
                </emma:interpretation>
              </emma:one-of>
            </emma:emma>
          </inkml:annotationXML>
          <inkml:trace contextRef="#ctx0" brushRef="#br0" timeOffset="22025.2598">-4708-3322 6321,'14'27'4773,"2"-1"-516,-16-26-129,11 27-1548,-11-7-3354,-11-6-2322,11 18-903,-16-13-258,11 14-387</inkml:trace>
          <inkml:trace contextRef="#ctx0" brushRef="#br0" timeOffset="22211.2704">-4678-2795 11610,'20'14'4515,"-20"-14"-387,11 20-903,-11-2-6321,0-18-516,-4 17-645,4-17-387</inkml:trace>
          <inkml:trace contextRef="#ctx0" brushRef="#br0" timeOffset="41836.3929">-4904-2352 10191,'2'-16'4644,"-2"16"0,4 22-258,3 6-2193,-7-12-1032,2 16-129,-2-7-387,0 7-258,0-5-129,0 0-129,-2-6 0,2-21-258,-5 27 129,5-27-129,0 0 129,-11-11 0,7-8 0,4-6 0,-3-4 129,3-3-129,0 0 0,0 0 0,0 2 129,0 1-129,3 6 0,3 5 0,-6 18 129,21-14-129,-5 14 0,4 11 129,3 8 0,2 10 0,1-1 0,5 6 0,-1-2 129,0 2-129,-3-5 0,-1-3 129,-6-6-129,0-4 129,-20-16 129,21 12-129,-21-12 130,7-16-388,-7-7 0,0-5 0,-5-8 0,-2-5 0,-4-3 0,2-3 0,0 1 0,-3 3 0,6 9 0,-6-1-517,12 35-1547,0-25-2838,0 25-387,16 0 0,3 10-258</inkml:trace>
          <inkml:trace contextRef="#ctx0" brushRef="#br0" timeOffset="41296.362">-5642-2588 1806,'9'-138'3999,"-9"73"645,20 15-387,-4 7-645,2 0-774,17 22-387,-10-8-645,25 20-516,-13-3-387,17 12-258,-10 0 0,6 7-258,-9 4 0,-2 7-129,-11 1 0,-5 6-258,-10 2 0,-13 0 0,-2 5-129,-19-4 129,-8 2-129,-10-5-129,-5 2 129,-8-6 0,1 1-129,-5-6 258,7 0-129,2-5 129,8-1-129,9 3 129,9 1 0,21-14 129,-15 34-129,17-11 129,12 2 129,10 7-129,2 0 129,10 5 0,1-1-129,4 3 129,0-5-258,3-2 0,-1-2-258,-4-7-258,7 10-1161,-12-12-2967,2-10 0,1-2-387,-5-6-129</inkml:trace>
          <inkml:trace contextRef="#ctx0" brushRef="#br0" timeOffset="40888.3387">-5576-2863 6837,'0'0'4386,"0"0"258,-21 9-387,21-9-1290,0 48-1290,0-17-516,2 20-129,-2 1-258,5 10-258,-5 1-258,3 4 0,-1-6-129,0-1 0,-2-6-258,0-8-129,0-9-129,-7-12 0,3-1-387,4-24-258,0 0-774,-26 0-645,26 0-1032,-4-34-774,-8-4-387,12 1 129,-8-18 129</inkml:trace>
          <inkml:trace contextRef="#ctx0" brushRef="#br0" timeOffset="21847.2496">-4724-3833 11094,'0'0'4128,"0"0"0,0 0-645,13 16-3483,-13 0-2322,0-16-1548,0 44-258,-4-21-129,4 15-387</inkml:trace>
          <inkml:trace contextRef="#ctx0" brushRef="#br0" timeOffset="42204.414">-3226-2412 11094,'0'17'5031,"0"2"-258,0 4-129,0-3-2838,5 23-903,-5-4-516,0 2-1419,-5 3-3225,-2 4-387,-9-3-258,1-1-129</inkml:trace>
          <inkml:trace contextRef="#ctx0" brushRef="#br0" timeOffset="42019.4033">-3996-2252 11868,'71'4'4644,"-45"-4"-258,5 0-129,-5 5-3225,-1-3-645,4-2-645,8 2-1032,-7-2-2967,6-2 0,8-3-516,-3-10-129</inkml:trace>
        </inkml:traceGroup>
        <inkml:traceGroup>
          <inkml:annotationXML>
            <emma:emma xmlns:emma="http://www.w3.org/2003/04/emma" version="1.0">
              <emma:interpretation id="{29892F1B-BF0E-4424-9AAD-AFE0EE9EAB5E}" emma:medium="tactile" emma:mode="ink">
                <msink:context xmlns:msink="http://schemas.microsoft.com/ink/2010/main" type="inkWord" rotatedBoundingBox="8448,6658 9924,6625 9958,8154 8482,8187"/>
              </emma:interpretation>
              <emma:one-of disjunction-type="recognition" id="oneOf3">
                <emma:interpretation id="interp11" emma:lang="en-US" emma:confidence="0">
                  <emma:literal>In,</emma:literal>
                </emma:interpretation>
                <emma:interpretation id="interp12" emma:lang="en-US" emma:confidence="0">
                  <emma:literal>Its,</emma:literal>
                </emma:interpretation>
                <emma:interpretation id="interp13" emma:lang="en-US" emma:confidence="0">
                  <emma:literal>In.</emma:literal>
                </emma:interpretation>
                <emma:interpretation id="interp14" emma:lang="en-US" emma:confidence="0">
                  <emma:literal>Its.</emma:literal>
                </emma:interpretation>
                <emma:interpretation id="interp15" emma:lang="en-US" emma:confidence="0">
                  <emma:literal>Is,</emma:literal>
                </emma:interpretation>
              </emma:one-of>
            </emma:emma>
          </inkml:annotationXML>
          <inkml:trace contextRef="#ctx0" brushRef="#br0" timeOffset="-427.0244">-72-3266 9159,'-13'-19'4386,"13"19"129,0 0-258,0 12-1677,0-12-1290,2 30 0,-2-10-258,5 19-129,-5 0-258,9 15-129,-5 1-129,6 12-129,-4 6 0,4 11-129,-6 1 129,5 3-258,-4-7 129,2 3 0,-3-9 0,1-6 0,-3-10-129,0-9 129,0-11-129,-2-7 129,0-4-258,-2-5 129,-4-3-258,6-20 0,-14 27-129,14-27-387,-12 19-903,12-19-3225,-16 2 129,16-2-387,0 0-129</inkml:trace>
          <inkml:trace contextRef="#ctx0" brushRef="#br0" timeOffset="444.0254">-437-2031 7353,'12'-11'4773,"-12"11"-129,0 0-258,6-18-1548,-6 18-1161,0 0-516,0 0-387,-9 9-129,9-9-387,-27 22 0,9-8-129,-8 2 0,-3 3 0,-3 3 0,-5-3 0,1 1 0,-3-2-258,4-2 258,1-2-258,5-3 0,4-4-258,25-7-129,-28 10-516,28-10-1032,0 16-2322,0-16-129,14 2-258,-14-2-516</inkml:trace>
          <inkml:trace contextRef="#ctx0" brushRef="#br0" timeOffset="934.0534">36-1960 4515,'146'-34'4644,"-80"24"-258,-16-1 258,-9 0-1161,-4 11-774,-37 0-774,27 0-774,-27 0-258,0 0-258,-9 18-129,0-2-129,-9-2-129,-2 4-129,1 3-258,-8-6-645,16 4-3225,-8-3-774,1-3 0,18-13-258</inkml:trace>
          <inkml:trace contextRef="#ctx0" brushRef="#br0" timeOffset="1114.0637">620-1974 14061,'24'-2'4902,"-24"2"-387,6 11 258,-24 1-3612,-3 13-774,-8 4-258,-8-6-1548,-6 7-3096,4 2-129,0-7-129,3-2-516</inkml:trace>
          <inkml:trace contextRef="#ctx0" brushRef="#br0" timeOffset="730.0418">-44-2010 10836,'62'-25'4773,"-46"16"0,-16 9-258,0 0-2322,-16 0-1161,0 6-258,-16 3-258,0 7-258,-7 1 0,-2 7-129,-5-1 0,2 2-258,3 1 129,1-6-387,8 3 0,2-11-516,16 8-516,-9-18-1161,23-2-1161,0 0-903,0 0-258,21 0-129,1-6 258</inkml:trace>
        </inkml:traceGroup>
      </inkml:traceGroup>
    </inkml:traceGroup>
    <inkml:traceGroup>
      <inkml:annotationXML>
        <emma:emma xmlns:emma="http://www.w3.org/2003/04/emma" version="1.0">
          <emma:interpretation id="{C3A9CD3C-C49D-4415-9EE2-59866B75B597}" emma:medium="tactile" emma:mode="ink">
            <msink:context xmlns:msink="http://schemas.microsoft.com/ink/2010/main" type="paragraph" rotatedBoundingBox="1793,9943 22931,9369 23038,13297 1899,13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B2BD9-A8E8-4113-BF17-473D45D9BF41}" emma:medium="tactile" emma:mode="ink">
              <msink:context xmlns:msink="http://schemas.microsoft.com/ink/2010/main" type="line" rotatedBoundingBox="1793,9943 22931,9369 23007,12152 1868,12726"/>
            </emma:interpretation>
          </emma:emma>
        </inkml:annotationXML>
        <inkml:traceGroup>
          <inkml:annotationXML>
            <emma:emma xmlns:emma="http://www.w3.org/2003/04/emma" version="1.0">
              <emma:interpretation id="{710CD5C2-EBCC-4AFA-949D-750C55FCFD06}" emma:medium="tactile" emma:mode="ink">
                <msink:context xmlns:msink="http://schemas.microsoft.com/ink/2010/main" type="inkWord" rotatedBoundingBox="2116,10306 2803,11183 2302,11575 1616,10697"/>
              </emma:interpretation>
              <emma:one-of disjunction-type="recognition" id="oneOf4">
                <emma:interpretation id="interp16" emma:lang="en-US" emma:confidence="0.5">
                  <emma:literal>Vo</emma:literal>
                </emma:interpretation>
                <emma:interpretation id="interp17" emma:lang="en-US" emma:confidence="0">
                  <emma:literal>VO</emma:literal>
                </emma:interpretation>
                <emma:interpretation id="interp18" emma:lang="en-US" emma:confidence="0">
                  <emma:literal>V,</emma:literal>
                </emma:interpretation>
                <emma:interpretation id="interp19" emma:lang="en-US" emma:confidence="0">
                  <emma:literal>V0</emma:literal>
                </emma:interpretation>
                <emma:interpretation id="interp20" emma:lang="en-US" emma:confidence="0">
                  <emma:literal>re.</emma:literal>
                </emma:interpretation>
              </emma:one-of>
            </emma:emma>
          </inkml:annotationXML>
          <inkml:trace contextRef="#ctx0" brushRef="#br1" timeOffset="54668.1268">-7493 669 9804,'0'-25'4773,"0"25"-129,0 0-258,1-25-1419,-1 25-1548,11 13-387,1 11-387,-4 5-258,9 15 0,-1 6-129,6 12 129,-1 4-129,4 4 0,-2-1-129,2 2 0,-4-5 0,2-7 0,-5-10-129,0-8 129,-6-10 0,1-8 259,-13-23-388,0 0 0,16 0 0,-13-18 0,-3-19 0,2-10 0,-2-15 0,4-11 0,1-9 0,1-7 0,-1 2 0,4-2 0,-2 7 0,4 11 0,-4 13 0,0 13 0,0 15 0,-5 10 0,-2 20 0,0 0-904,28 11-3611,-23 12-645,8 9 0,-2 7-129</inkml:trace>
          <inkml:trace contextRef="#ctx0" brushRef="#br1" timeOffset="55140.1538">-6796 1165 10449,'9'-16'4773,"-9"16"-129,-9-3-258,-9 12-1290,-9-4-2193,13 13-387,-7-2-129,7 5-258,-1 2 0,5 4-129,4-1 129,6 1 0,0-4-129,6 2 258,4-5 0,8 1 0,-2-8 129,7 1 0,-1-9 129,6 0-129,-3-5 259,3-1-646,-6-14 0,4-2 0,-6-8 0,0-4 0,-12-4 0,-4-5 0,-4-3 0,-9 0 0,-5 2 0,-11 5 0,0 6 0,-7 1 0,5 17 0,-10-5 0,19 19-3742,-12 7-1418,7 6 129,2 5-516,5 1 0</inkml:trace>
        </inkml:traceGroup>
        <inkml:traceGroup>
          <inkml:annotationXML>
            <emma:emma xmlns:emma="http://www.w3.org/2003/04/emma" version="1.0">
              <emma:interpretation id="{3B4AC707-74BB-4C15-9493-D28E3D133E7A}" emma:medium="tactile" emma:mode="ink">
                <msink:context xmlns:msink="http://schemas.microsoft.com/ink/2010/main" type="inkWord" rotatedBoundingBox="3087,11080 4772,10965 4790,11236 3105,11351"/>
              </emma:interpretation>
              <emma:one-of disjunction-type="recognition" id="oneOf5">
                <emma:interpretation id="interp21" emma:lang="en-US" emma:confidence="0.5">
                  <emma:literal>k</emma:literal>
                </emma:interpretation>
                <emma:interpretation id="interp22" emma:lang="en-US" emma:confidence="0">
                  <emma:literal>=</emma:literal>
                </emma:interpretation>
                <emma:interpretation id="interp23" emma:lang="en-US" emma:confidence="0">
                  <emma:literal>K</emma:literal>
                </emma:interpretation>
                <emma:interpretation id="interp24" emma:lang="en-US" emma:confidence="0">
                  <emma:literal>+</emma:literal>
                </emma:interpretation>
                <emma:interpretation id="interp25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56089.2081">-5097 1131 9675,'-22'-5'4773,"22"5"0,0 0-387,13 13-1290,-13-13-1161,42 10-516,-15-8-387,21 9 0,-3-8-386,13 6-646,-4-5 0,6 3 0,-7-2 0,-3-1 0,-7-4 0,-6 1 0,-10 1 0,-7 0 0,-20-2 0,21 0 0,-21 0 0,0 0 0,0 0-1678,0 0-3482,0 0-129,-16 4-258,16-4-129</inkml:trace>
          <inkml:trace contextRef="#ctx0" brushRef="#br1" timeOffset="55430.1704">-6216 1163 15222,'48'-10'5031,"-20"8"-129,4-2-258,9 6-3225,-11-2-774,11 6-258,-5-3-258,-4 1-258,-2 5-387,-10-9-387,6 16-1677,-26-16-2322,0 0 258,0 21-516,-14-14 0</inkml:trace>
          <inkml:trace contextRef="#ctx0" brushRef="#br1" timeOffset="55617.1811">-6104 1322 9417,'-14'23'4902,"14"-23"-258,0 19 0,0-19-1548,28 18-1290,-28-18-645,41 13-387,-14-12-387,6 3-387,7 3-258,-8-9-1806,1 1-2451,3-1-129,-6-2-258,-1 2-387</inkml:trace>
        </inkml:traceGroup>
        <inkml:traceGroup>
          <inkml:annotationXML>
            <emma:emma xmlns:emma="http://www.w3.org/2003/04/emma" version="1.0">
              <emma:interpretation id="{DCECECA3-8F8E-4C90-A8A2-B8C911B53480}" emma:medium="tactile" emma:mode="ink">
                <msink:context xmlns:msink="http://schemas.microsoft.com/ink/2010/main" type="inkWord" rotatedBoundingBox="9205,9742 14439,9600 14511,12236 9276,12378"/>
              </emma:interpretation>
              <emma:one-of disjunction-type="recognition" id="oneOf6">
                <emma:interpretation id="interp26" emma:lang="en-US" emma:confidence="0.5">
                  <emma:literal>RRs-turn-in-in-Éire.</emma:literal>
                </emma:interpretation>
                <emma:interpretation id="interp27" emma:lang="en-US" emma:confidence="0">
                  <emma:literal>RRs-turn-in-in-zanier.</emma:literal>
                </emma:interpretation>
                <emma:interpretation id="interp28" emma:lang="en-US" emma:confidence="0">
                  <emma:literal>RRs-turn-in-in-zanies.</emma:literal>
                </emma:interpretation>
                <emma:interpretation id="interp29" emma:lang="en-US" emma:confidence="0">
                  <emma:literal>RRs-turn-in-iron-Éire.</emma:literal>
                </emma:interpretation>
                <emma:interpretation id="interp30" emma:lang="en-US" emma:confidence="0">
                  <emma:literal>RRs-turn-in-in-zone.</emma:literal>
                </emma:interpretation>
              </emma:one-of>
            </emma:emma>
          </inkml:annotationXML>
          <inkml:trace contextRef="#ctx0" brushRef="#br1" timeOffset="64787.7055">-90 139 12126,'25'-57'4773,"-15"36"-258,-1 5 0,7 12-2709,-16 4-774,0 0-129,0 0-387,0 0-129,15 23 0,-7 11 0,-2 5 129,4 16 0,-4 9-128,3 16-388,-6 9 0,3 16 0,-5 5 0,5 10 0,-3 2 0,4 5 0,0-3 0,6 1 0,-6-4 0,0-6 0,-3-3 0,-1-5 0,-1-7 0,-2-6 0,0-5 0,0-14 0,-4-11 0,1-9 0,3-13 0,-5-9 0,3-9 0,-2-6 0,4-18 0,-5 16 0,5-16 0,0 0 0,0 0 0,-2 16 0,2-16 0,0 0 0,20 13 0,3-8 0,9 0 0,7 1 0,9 1 0,7-2 0,7 2 0,-1-1 0,5 4 0,-13-6 0,6 12 0,-15-13-4903,-3 3-386,-12-6 129,-8 0-387</inkml:trace>
          <inkml:trace contextRef="#ctx0" brushRef="#br1" timeOffset="65363.7386">-7 82 11997,'15'-21'5031,"-8"5"-387,-7 16 0,0 0-1806,0 0-1548,0 0-387,32-9-129,9 9-258,7 0-386,21 0-130,9 0 0,17-2 0,2-2 0,5 1 0,-6-3 0,-7 1 0,-13 0 0,-15 1 0,-13 1 0,-16-1 0,-7 4 0,-25 0 0,19 0-4000,-19 0-1160,-19 20-129,-3-8-258</inkml:trace>
          <inkml:trace contextRef="#ctx0" brushRef="#br1" timeOffset="115412.6012">463 728 13674,'9'-27'4644,"-9"27"-129,18-11 129,3 22-2967,-21-11-774,23 48-258,-9-12-129,8 15-129,-3 4-129,3 11 0,-1 2-129,-1 3 0,-1-4 0,1-4-129,-3-3 129,1-5-129,-2-8 130,0-8-260,-3-11 260,1-7-130,-14-21 0,23 9 0,-16-18 0,6-12 0,-6-14 0,3-8 0,-1-12 0,4-8 0,1-9 0,4-7 0,1-3 0,3 1 0,3 4 0,0 10 0,-4 10 0,0 10 0,-5 15 0,-3 11 0,-13 21 0,0 0 0,0 0 0,10 20-4774,-10 3-386,-7 0 0,-2 7-387</inkml:trace>
          <inkml:trace contextRef="#ctx0" brushRef="#br1" timeOffset="67527.8624">1530 1163 15351,'0'0'5031,"0"0"-387,0 0 0,0 0-3225,0 0-645,0 20-129,2 3-386,-2 0-259,2 7 0,-2 1 0,0-3 0,0-3 0,0-4 0,0-5 0,0-16 0,0 0 0,0 0 0,0 0 0,-18-23 0,13-3 0,-1-8 0,1-4 0,0-1 0,3 0 0,2 2 0,0 5 0,0 7 0,0 7 0,0 18 0,0 0 0,23-7 0,-9 16 0,2 14 0,4 6 0,3 6 0,-2 2 0,4 4 0,-2-2 0,-1 2 0,-3-3 0,1-4 0,-6-8 0,2-3 0,-5-7 0,-11-16 0,19 11 0,-19-11 0,13-14 0,-10-8 0,-1-8 0,-2-5 0,0-10 0,0-3 0,-3-2 0,-3 1 0,1-3 0,0 9 0,1 8 0,-1 3 0,5 32 0,-4-36-130,4 36-4901,0 9-258,4 14 129,1 4-645</inkml:trace>
          <inkml:trace contextRef="#ctx0" brushRef="#br1" timeOffset="67768.8762">2039 1293 16770,'27'2'4644,"-11"2"258,-16-4-387,35 1-3612,-35-1-129,39 4-515,-14-2-259,4 0 0,5-1 0,-1-1 0,7 4-904,-16-4-2450,12 0-1419,-4 0 0,0-5-129,-2 1-387</inkml:trace>
          <inkml:trace contextRef="#ctx0" brushRef="#br1" timeOffset="67984.8885">2624 1208 13803,'0'0'4902,"0"0"-129,0 0 129,0 0-1935,0 0-1806,-2 12-902,2-12-259,-1 41 0,-1-14 0,2 5 0,0 4 0,3-1 0,8 4 0,-9-9 0,17 4-3613,-15-5-1547,0-1 0,-4-5-774</inkml:trace>
          <inkml:trace contextRef="#ctx0" brushRef="#br1" timeOffset="70004.004">3081 1101 6966,'-16'5'4257,"16"-5"129,-19-14-258,19 14-1161,-2-19-516,-7-3-774,9 22-516,-2-37-258,2 17-129,0-13-129,4 4-129,3-8 0,7 7 0,-1-8-129,6 8-129,3 2 1,4 6-259,1 4 0,3 11 0,0 5 0,1 2 0,1 13 0,2 8 0,-4 10 0,-4 4 0,-6 8 0,-11 5 0,-9 2 0,-4 3 0,-19 0 0,-12-1 0,-8-2 0,-7-8 0,-1-1 0,-3-7 0,4-2 0,6-9 0,5-3 0,7-8 0,5-1 0,8-4 0,19-7 0,-24 9 0,24-9 0,0 0 0,0 0 0,0 0 0,11 9 0,14-4 0,3-3 0,19 3 0,6-5 0,20 4 0,9-4 0,12 0 0,2 0 0,0 0 0,-7 0 0,-9 0 0,-12 0 0,-18 0 0,-13 0 0,-16 0 0,-21 0 0,0 0 0,22 3-904,-22-3-4127,-13 0-129,13 0-129,-27-16-258</inkml:trace>
          <inkml:trace contextRef="#ctx0" brushRef="#br1" timeOffset="70904.0555">3718-114 14964,'2'-26'4644,"-2"26"-258,0 0 129,0 0-3354,-7 30-387,0-4-387,5 14-129,-5 1 0,5 8 0,-5-1-129,5 0 0,0-5 0,1-6 0,-1-6-129,2-6 129,-2-9 0,2-16 129,0 0-128,0 0-130,0 0 0,-14-31 0,8 1 0,5-7 0,-1-6 0,0-5 0,2-5 0,0-1 0,2-3 0,1 9 0,1 2 0,1 12 0,-1 4 0,1 14 0,-5 16 0,22 0 0,-5 14 0,7 17 0,4 8 0,6 7 0,1 7 0,5 2 0,-1 4 0,-2-2 0,-1-4 0,-4-5 0,-2-3 0,-7-8 0,-3-8 0,-4-6 0,-16-23 0,21 21 0,-21-21 0,0 0 0,3-30 0,-3 1 0,0-8 0,0-13 0,-3-8 0,-2-8 0,-3-5 0,1-1 0,2 7 0,-4 4 0,4 10 0,-2 10 0,5 14 0,-3 11 0,10 28-1291,-5-12-3869,7 43-129,0-11-129,6 11-258</inkml:trace>
          <inkml:trace contextRef="#ctx0" brushRef="#br1" timeOffset="71146.0693">4279 114 15093,'19'-2'5160,"10"-9"-129,-10 6-258,-1-9-2451,12 12-1934,-5-7-388,14 4 0,-3 0 0,8 3 0,4 0 0,2 2 0,2 0 0,-10 0 0,15 2-3484,-16-2-1547,-2 0 129,-8 0-258,-5-7-129</inkml:trace>
          <inkml:trace contextRef="#ctx0" brushRef="#br1" timeOffset="117716.733">4638 1194 14706,'69'-6'4773,"-26"5"-129,3 1-129,0 0-2838,-3 0-1032,12 1-258,-7 1-258,-3-2-387,-1 9-1161,-14-9-2967,-5 0-258,-7-2 0,-18 2-258</inkml:trace>
          <inkml:trace contextRef="#ctx0" brushRef="#br1" timeOffset="117948.7461">4988 1012 16641,'0'0'4902,"-12"14"0,12 8-129,-2-4-3483,6 17-1031,-4-3-259,10 9 0,-4 0 0,2 0 0,1 2 0,0-6 0,5 2 0,-8-14 0,8 5-4645,-5-8-644,5-3 387,-14-19-645</inkml:trace>
          <inkml:trace contextRef="#ctx0" brushRef="#br1" timeOffset="71372.0821">5084-269 16899,'7'-23'4902,"-7"23"129,0 0-129,13 9-3869,-13-9-1033,2 43 0,-2-13 0,5 16 0,-1 2 0,3 8 0,0 6 0,0-3 0,5 8 0,-12-5-3226,2-5-1934,-2-7 0,0-2-516</inkml:trace>
          <inkml:trace contextRef="#ctx0" brushRef="#br1" timeOffset="123148.0437">10584 215 8127,'6'-19'4515,"-6"19"0,0-23-129,-2 3-1677,2 20-516,-2-30-774,2 30-387,0-36-258,2 15-258,-2-8 0,7-1-129,-3-2 129,8 0-258,-3 0 129,5 4-129,0 3-129,4 7 1,0 7-130,5 11 0,-2 6 0,4 15 0,-2 7 0,-1 13 0,-3 4 0,-4 6 0,-5 3 0,-6-1 0,-4-1 0,-9-4 0,-11-2 0,-5-7 0,-3-3 0,-6-6 0,-1-3 0,-5-4 0,3-2 0,2-3 0,4 0 0,5-8 0,6 5 0,20-15 0,-18 16 0,18-16 0,11 10 0,14-6 0,7-4 0,9 2 0,5-2 0,4 0 0,3 0 0,1-2 0,-3-2 0,-1 1 0,-7-1 0,-8 1 0,-5-1 0,-5-1 0,-2 5 0,-23 0-130,22-11-4901,-22 11-129,0 0-129,0 0-129</inkml:trace>
          <inkml:trace contextRef="#ctx0" brushRef="#br1" timeOffset="124264.1075">9732 1137 9159,'50'-7'4515,"-20"7"-129,-5-6-387,7-3-516,-2 8-3096,4 1-1161,-7 0-3225,-4-15 129,0 8-645,-12-9 129</inkml:trace>
          <inkml:trace contextRef="#ctx0" brushRef="#br1" timeOffset="122103.9839">9825 165 14706,'42'2'4902,"-15"-2"-129,0 2-258,10 5-3096,-5-7-774,9 0-387,0 4-387,0-4-516,14 5-1032,-14-5-2967,5 0 0,-7-7-258,-1-6-258</inkml:trace>
          <inkml:trace contextRef="#ctx0" brushRef="#br1" timeOffset="124468.1192">9882 920 13287,'-18'41'4644,"18"-13"0,0 8 0,9 12-3225,-9-11-258,12 13-387,-6-9-258,1 1-387,2-1-258,-6-14-1032,13-4-3096,-7-3-645,-9-20 258,18 21-516</inkml:trace>
          <inkml:trace contextRef="#ctx0" brushRef="#br1" timeOffset="122337.9973">10428-37 15609,'-9'-27'4773,"9"27"258,0 0-516,0 0-3354,0 0-387,11 30-129,-4-5-386,5 11-259,-3 1 0,3 6 0,-1-2 0,-2-2 0,-2-2 0,-5-8 0,3 1 0,-5-30-1162,-5 32-3611,5-32-387,-21 16 258,5-13-774</inkml:trace>
          <inkml:trace contextRef="#ctx0" brushRef="#br1" timeOffset="124657.13">10593 1126 15093,'64'-7'4773,"-30"7"-645,-7-2-129,6 2-4773,0 0-2967,9 0-516,10 0-387,5-3-258</inkml:trace>
          <inkml:trace contextRef="#ctx0" brushRef="#br1" timeOffset="124844.1407">11415 1074 12513,'21'0'4644,"-21"0"-258,36 11 0,-1 0-3096,-8-9-387,16 5-903,7 2-774,-2-9-1935,7 0-1677,9 0 0,-2 0-258,4-6-516</inkml:trace>
          <inkml:trace contextRef="#ctx0" brushRef="#br1" timeOffset="124988.1489">12295 1053 10707,'48'0'4257,"-19"0"-129,-2 0-129,12 0-2451,19 0-1419,14 2-2064,13 3-1806,0-5-387,19 2-129,-7-2-645</inkml:trace>
          <inkml:trace contextRef="#ctx0" brushRef="#br1" timeOffset="125116.1562">13434 1041 10836,'91'-11'4386,"-61"2"129,0 6-258,-3 3-1806,-27 0-1419,32-13-1935,-32 13-3096,26 2-258,-26-2-258,0 21-258</inkml:trace>
          <inkml:trace contextRef="#ctx0" brushRef="#br1" timeOffset="59380.3964">-3804 304 12255,'-9'-30'4644,"4"9"-258,5 21 0,0 0-2580,0 0-774,24 21-387,-9 2 0,10 11-387,-2 5 129,5 9-129,-1 2-129,1 5 129,-5 0-258,1 4 129,-3 0-129,-5-4 0,0-2 129,-2-7-129,-3-5 129,-1-7 0,-4-11 258,-6-23 0,0 0 1,19-7-388,-17-25 0,7-7 0,-7-14 0,10-8 0,-1-8 0,5-1 0,-4-3 0,6 6 0,-2 1 0,0 9 0,0 5 0,-2 10 0,-5 12 0,-3 6 0,-6 24 0,9-19 0,-9 19 0,16 7 0,3 21-388,-17-1-4514,17 10-258,-1 6 129,4 5-258</inkml:trace>
          <inkml:trace contextRef="#ctx0" brushRef="#br1" timeOffset="60092.4371">-3041 614 14577,'0'0'4773,"19"-14"-129,-19 14 0,0 0-3354,4 26-516,-4-3-258,4 15-129,-4 1 0,5 7-129,-3 0-129,3 4 129,-1-4-258,1-3 130,-3-6-130,-1-10 0,-1-4-130,0-23 1,0 0 0,0 0 0,0-14-129,-5-22 129,2-3 0,-1-11 0,4-6 0,0-3 129,0-2 0,0 4 0,9 6 129,5 6-129,4 4 0,3 13 0,4 5 0,4 10 129,1 6-129,0 7 129,-1 0-129,-3 11 129,-4 3-129,-5 4 129,-6 2-129,-6 1-129,-5 0 0,-7-1 129,-7-1-258,-11-3 0,0 2 0,-5-7 129,0 3-129,-2-5 0,5 2 129,0-4 0,8 2 0,3-2 129,16-7 0,-16 23 0,16-23 129,0 32 0,10-16 129,12 9 129,-3-4-129,12 9 129,-3-3 0,8 3 0,-4 1-129,3 1-128,-5-4-130,1 1 0,-6-5 0,-4-2 0,-5-6 0,-16-16 0,21 23 0,-21-23 0,0 0 0,0 0-1033,0 0-3740,0 0-258,0 0 129,-14-11-516</inkml:trace>
          <inkml:trace contextRef="#ctx0" brushRef="#br1" timeOffset="60888.4826">-2226 390 14835,'16'-4'4902,"-16"4"-387,7 27 0,3 5-3483,-8 2-516,9 10 0,-9 4-258,3 5 0,-5 3-129,0 0 0,0 1-129,0-3 129,-5-6-258,1-4 129,-1-8 0,-1-13 0,6-23-129,0 0 0,-17 4 0,11-24 0,3-14 0,-3-10 0,5-8 0,-1-7 129,2-1 0,0-6 0,7 0 0,9 2 0,7 0 0,7 7 0,4 6 129,9 6-129,1 10 0,6 10 129,-4 7-129,-3 13 0,-8 5 129,-4 10 0,-8 8 0,-9 7-129,-7 3 129,-7 3-129,0 3-129,-18-1 0,-3-1 0,-11-5 0,0 0-258,-5-8 129,-1-1 0,-3-5 129,4-1-129,1-5 129,12 2 0,2-2 129,22-7-129,-21 18 129,21-18 129,0 27 0,14-10 0,9 6 129,-1 1 0,11 8 0,-2 0 129,8 7 129,-4-2-258,6 8 258,-5-8-129,3 6-128,-9-10-259,2 1 0,-5-9 0,-4 0 0,-5-9 0,-18-16 0,25 20 0,-25-20 0,0 0 0,0 0-1162,0 0-3611,-9-13-387,9 13 258,-30-21-516</inkml:trace>
          <inkml:trace contextRef="#ctx0" brushRef="#br1" timeOffset="61624.5247">-1704 854 13803,'66'-29'4902,"-28"13"-387,3 2 0,5 4-3096,-7-15-645,5 3-387,-6-8 0,-3 0-258,-10-4 129,-3-3-258,-10-4 129,-7 3 0,-5 1 0,0 3-129,-9 4 129,2 7 0,-2 7 0,9 16 0,0 0 0,-17-7 0,17 7 0,0 28 129,0 1-128,0 12-130,0 5 0,3 16 0,-1 6 0,3 10 0,-5 2 0,4 7 0,-4-1 0,0-1 0,2-3 0,3-11 0,-1-5 0,3-13 0,-2-8 0,0-10 0,-1-6 0,-4-8 0,0-5 0,0-16 0,-9 16 0,9-16 0,-23 0 0,7-11-775,16 11-773,-23-41-903,23 20-1290,-4-11-774,1-5-387,1-2 258,2 3 774,-5-10 1806,5 10 903,0 2 2580,0 4 1419,-4 2 1806,4 8-129,0 2-258,2-1-903,16 17-774,-11-16-903,21 18-387,-1-11-387,21 10-258,5-6-258,13 5 0,3 0-129,4 2-129,-2 0 0,-3-2 0,-7 2-129,-12 0 0,-11 0 0,-15 0-258,-5 4-129,-18-4-1032,0 0-2967,0 0-516,-15 3 129,-10 4-516</inkml:trace>
          <inkml:trace contextRef="#ctx0" brushRef="#br1" timeOffset="63103.6093">-2593 2106 6192,'20'-105'4773,"-6"59"-387,-7 2-387,2-5-903,12 23-387,-10-17-903,19 25-516,-5-7-258,18 15-129,1-3-258,13 13-258,0 0 129,4 4-258,-6 7 0,-4 6-129,-6 5 0,-15 4 0,-14 1-129,-16 0 130,-5 3-130,-22-5-130,-9 0 130,-12-6-129,-3-1 0,-6-5 0,3-5 129,1-2-129,3-4 0,8 3 129,6 0-129,8 1 129,4 2 0,8 3 0,6 5 0,8 4 0,2-1 129,4 6 0,13 2 129,12 3-129,5 0 130,12 4-259,5 2 0,12 1 0,-1 0 0,7 3 0,-5-3 0,-1 0 0,-8 1 0,-5-5 0,-10-4 0,-8-4 0,-5-6 0,-7-3 0,-20-16 0,21 20 0,-21-20 0,0 0 0,0 0 0,0 0 0,0 0-904,0 0-4127,-9-7-258,9 7 258,-21-25-645</inkml:trace>
          <inkml:trace contextRef="#ctx0" brushRef="#br1" timeOffset="118347.7691">6016 713 15093,'15'-17'5160,"-15"17"0,17 7-258,-15 12-2450,11 24-2452,-4 3 0,12 15 0,-3-1 0,7 8 0,-1-1 0,3-4 0,0-5 0,1-8 0,-5-11 0,-3-10 0,-4-13 0,0-13 0,-16-3 0,23-34 0,-12-8 0,-2-20 0,3-11 0,4-13 0,2-4 0,3 2 0,1 5 0,1 6 0,0 17 0,-5 12 0,8 30 0,-26 18-3613,25 0-1676,-19 16 129,1 20-645</inkml:trace>
          <inkml:trace contextRef="#ctx0" brushRef="#br1" timeOffset="119164.8158">7244 1501 13674,'62'4'5160,"-34"-4"-258,-1 2-129,-6-6-1548,6 4-2451,-9 0-515,7 0-259,-2-2 0,2-1 0,2 3 0,-4-4-130,14 2-4643,-14 2-258,2 0 0,-2-1-258</inkml:trace>
          <inkml:trace contextRef="#ctx0" brushRef="#br1" timeOffset="119615.8416">7902 1448 15351,'27'-48'5160,"-22"28"-129,2 3-258,-16-10-3096,9 27-902,5-32-775,-5 32 0,20-23 0,-4 17 0,0 5 0,4 1 0,1 12 0,0 6 0,-3 7 0,-2 3 0,-9 8 0,-7-1 0,0 3 0,-14-4 0,-7-1 0,-8-2 0,1-6 0,-3-2 0,7-6 0,4-2 0,4-5 0,16-10 0,-16 16 0,16-16 0,11 7 0,10-7 0,9 0 0,8 0 0,6 0 0,6-1 0,1-3 0,-1-3 0,0 5 0,-14-12-259,-1 10-4772,-13-3-258,-5 2 129,-17 5-645</inkml:trace>
          <inkml:trace contextRef="#ctx0" brushRef="#br1" timeOffset="62548.5776">-2513 1903 12384,'-16'0'4773,"16"0"-258,-7 11 258,7-11-3225,-9 34-645,0-11-129,7 14-258,-5 1-129,6 8 0,-5-2-258,4 4 129,-1-1-258,-1-1 129,1-3 0,-1-6-129,2-1-129,-3-8-129,3 4-258,-10-16-1032,12 5-2193,0-21-1161,-5 18 129,5-18-516,0 0 129</inkml:trace>
          <inkml:trace contextRef="#ctx0" brushRef="#br1" timeOffset="118931.8025">6666 1238 16383,'17'14'4902,"-17"-14"-129,6 20 0,-6-20-3612,-2 36-386,-3-13-775,3 5 0,0 4 0,2 2 0,0-2 0,0-4 0,4-6 0,-1-3 0,-3-19 0,7 16 0,-7-16 0,6-10 0,-5-13 0,1-6 0,2-5 0,-1-8 0,1-1 0,-1 0 0,3 2 0,-4 7 0,1 6 0,-1 5 0,0 7 0,-2 16 0,0 0 0,21 3 0,-9 17 0,8 7 0,1 3 0,6 7 0,3 4 0,-1 0 0,-1 2 0,1-4 0,-4-4 0,-2-2 0,-6-10 0,-2-4 0,-15-19 0,19 22 0,-19-22 0,0 0 0,15-27 0,-14 2 0,-1-7 0,0-7 0,0-7 0,0-6 0,-3 4 0,-3-2 0,6 9 0,-7 0 0,9 25 0,-2-3-3742,0 19-1547,0 0-258,-3 12-129</inkml:trace>
          <inkml:trace contextRef="#ctx0" brushRef="#br1" timeOffset="62144.5545">-3758 1404 12900,'-28'-2'4902,"6"2"-387,22 0 0,9 5-2580,7-5-1161,25 11-129,11-8 129,33 8-387,18-7 0,32 6-129,18-6 129,32 1-258,22-5 130,22 2-259,2-2 0,1 0 0,-7 0 0,1 0 0,-12 0 0,-15 0 0,-30 3 0,-25 5 0,-23-3 0,-23 0 0,-25 1 0,-34 1 0,-21 7 0,-27-5 0,-12 16-2839,-31-11-2063,-16 4-516,-15 1 258,-15 3-774</inkml:trace>
          <inkml:trace contextRef="#ctx0" brushRef="#br1" timeOffset="121191.9318">8528 939 12771,'30'-46'4902,"-12"19"-387,0-3 129,-7-13-2709,21 19-774,-11-14-258,14 13-258,-6-1-129,5 10 0,-6 3-257,2 11-259,-3 2 0,-4 13 0,-3 8 0,-6 9 0,-5 6 0,-6 10 0,-3 2 0,0 4 0,-12-1 0,-4 1 0,-7-2 0,-2-6 0,-3-1 0,-1-9 0,1-4 0,1-5 0,0-6 0,8-4 0,1-3 0,18-12 0,-18 18 0,18-18 0,0 0 0,9 14 0,11-10 0,8-1 0,4 3 0,9-3 0,5 1 0,6-1 0,3 1 0,4 1 0,-2-3 0,-1 0 0,1 0 0,-7-2 0,0 0 0,-16-8-1807,0 0-2837,-6-5-516,-5-3 0,-5-7-387</inkml:trace>
          <inkml:trace contextRef="#ctx0" brushRef="#br1" timeOffset="121915.9732">9280 117 16125,'16'-3'4773,"-7"19"129,-9 5-516,7 8-3612,-7-1-387,2 8 0,-2-2 0,4 1-129,-2-3-129,3-5 0,-2-6 1,1-5-130,-4-16 0,0 0 0,0 0 0,4-10 0,-4-14 0,0-6 0,-4-5 0,-1-8 0,-4-3 0,3-2 0,-1-2 0,4 4 0,-1 5 0,4 5 0,0 8 0,2 12 0,-2 16 0,27 0 0,-8 17 0,4 15 0,4 8 0,3 6 0,1 5 0,-1 1 0,-4-2 0,-2-6 0,-3-8 0,-5-6 0,-4-9 0,-1-5 0,-11-16 0,0 0 0,21 0 0,-15-16 0,-1-10 0,0-10 0,-1-10 0,0-7 0,-1-10 0,1 1 0,-4 3 0,0 4 0,0 12 0,0 3 0,0 40 0,0-25-2968,0 25-2063,0 19-387,7 10-129,0 1 0</inkml:trace>
        </inkml:traceGroup>
      </inkml:traceGroup>
      <inkml:traceGroup>
        <inkml:annotationXML>
          <emma:emma xmlns:emma="http://www.w3.org/2003/04/emma" version="1.0">
            <emma:interpretation id="{4002FD2D-8FF0-49AC-AEE0-D4F5126709D3}" emma:medium="tactile" emma:mode="ink">
              <msink:context xmlns:msink="http://schemas.microsoft.com/ink/2010/main" type="line" rotatedBoundingBox="12488,12181 19253,11934 19306,13393 12542,13641"/>
            </emma:interpretation>
          </emma:emma>
        </inkml:annotationXML>
        <inkml:traceGroup>
          <inkml:annotationXML>
            <emma:emma xmlns:emma="http://www.w3.org/2003/04/emma" version="1.0">
              <emma:interpretation id="{7853267A-569D-4F02-A428-FED6A2BF245A}" emma:medium="tactile" emma:mode="ink">
                <msink:context xmlns:msink="http://schemas.microsoft.com/ink/2010/main" type="inkWord" rotatedBoundingBox="12515,12564 15414,12647 15400,13154 12501,13071"/>
              </emma:interpretation>
              <emma:one-of disjunction-type="recognition" id="oneOf7">
                <emma:interpretation id="interp31" emma:lang="en-US" emma:confidence="0">
                  <emma:literal>it</emma:literal>
                </emma:interpretation>
                <emma:interpretation id="interp32" emma:lang="en-US" emma:confidence="0">
                  <emma:literal>...+</emma:literal>
                </emma:interpretation>
                <emma:interpretation id="interp33" emma:lang="en-US" emma:confidence="0">
                  <emma:literal>tat</emma:literal>
                </emma:interpretation>
                <emma:interpretation id="interp34" emma:lang="en-US" emma:confidence="0">
                  <emma:literal>...t</emma:literal>
                </emma:interpretation>
                <emma:interpretation id="interp35" emma:lang="en-US" emma:confidence="0">
                  <emma:literal>txt</emma:literal>
                </emma:interpretation>
              </emma:one-of>
            </emma:emma>
          </inkml:annotationXML>
          <inkml:trace contextRef="#ctx0" brushRef="#br1" timeOffset="125812.196">4373 2836 12255,'0'0'4644,"19"-2"-387,-19 2 129,29 2-3096,-29-2-516,34 1-645,-1 8-1548,7-3-2838,0-6 0,12 0-258,0-4-387</inkml:trace>
          <inkml:trace contextRef="#ctx0" brushRef="#br1" timeOffset="125980.2057">5184 2798 11739,'25'7'3612,"3"4"-1290,-28-11-2451,0 0-3096,31 11-774,-31-11-645</inkml:trace>
          <inkml:trace contextRef="#ctx0" brushRef="#br1" timeOffset="126189.2176">5573 2898 12126,'64'9'4773,"-24"-6"-258,4 1 0,4 6-2580,-5-10-1032,14 0-258,-7 0-516,-1 0-258,-1 2-774,-16-2-3483,0-2-129,-7-8-129,-25 10-516</inkml:trace>
          <inkml:trace contextRef="#ctx0" brushRef="#br1" timeOffset="126376.2283">6023 2729 15093,'-23'-11'5160,"23"11"-129,-23 11-129,23 15-3741,-2-2-387,2 13-128,-7 2-646,6 7 0,1 11 0,-2-5-259,11 1-4514,-8 2-258,3 2 0,0-7-516</inkml:trace>
          <inkml:trace contextRef="#ctx0" brushRef="#br1" timeOffset="125634.1859">3206 2834 12900,'0'0'4644,"19"3"-387,-1-1 129,7-2-2967,7 5-1290,11 8-1161,8-4-3096,10-6-258,14 3-129,5-6-258</inkml:trace>
        </inkml:traceGroup>
        <inkml:traceGroup>
          <inkml:annotationXML>
            <emma:emma xmlns:emma="http://www.w3.org/2003/04/emma" version="1.0">
              <emma:interpretation id="{C53C3897-B640-4707-AD16-6D32256C0611}" emma:medium="tactile" emma:mode="ink">
                <msink:context xmlns:msink="http://schemas.microsoft.com/ink/2010/main" type="inkWord" rotatedBoundingBox="17158,12011 19253,11934 19306,13393 17211,13470"/>
              </emma:interpretation>
              <emma:one-of disjunction-type="recognition" id="oneOf8">
                <emma:interpretation id="interp36" emma:lang="en-US" emma:confidence="0">
                  <emma:literal>5020</emma:literal>
                </emma:interpretation>
                <emma:interpretation id="interp37" emma:lang="en-US" emma:confidence="0">
                  <emma:literal>so 20</emma:literal>
                </emma:interpretation>
                <emma:interpretation id="interp38" emma:lang="en-US" emma:confidence="0">
                  <emma:literal>so 2</emma:literal>
                </emma:interpretation>
                <emma:interpretation id="interp39" emma:lang="en-US" emma:confidence="0">
                  <emma:literal>520</emma:literal>
                </emma:interpretation>
                <emma:interpretation id="interp40" emma:lang="en-US" emma:confidence="0">
                  <emma:literal>so 2,</emma:literal>
                </emma:interpretation>
              </emma:one-of>
            </emma:emma>
          </inkml:annotationXML>
          <inkml:trace contextRef="#ctx0" brushRef="#br1" timeOffset="127052.267">8110 2647 14577,'46'-9'5031,"-46"9"-387,20-3 0,-20 3-3870,-13 3-258,-13 6-516,-12 2 0,-3-1 0,1 5-387,-5-1 129,8 2-129,6-2 258,14 0-129,8 2 387,9-16-258,10 32 387,15-14-129,14 2 129,9 1 129,11 6-129,3-1-129,8 6 129,-1 4-129,-1 5 0,-8 2-129,-8 1 129,-8 0 0,-10 1 0,-11-4 0,-7-2 0,-12-9 0,-4-1 129,-16-10-129,-11-3 129,-8-5-129,-10-4 0,-5-5 0,-5-2 0,-4-9-129,1-4 130,1-6-130,3-4 0,5-7 0,6-2 0,7-2-130,6-2-386,12 9-129,-1-15-1290,17 13-2838,0 3-258,2 3-258,13 3 0</inkml:trace>
          <inkml:trace contextRef="#ctx0" brushRef="#br1" timeOffset="127479.2914">8934 2154 13545,'-16'-14'4773,"-13"14"-258,13 7 129,11 22-3354,-15-5-645,11 16-129,-1-1-258,4 5 0,3-1-129,3 1 0,0-6 0,12-1 129,1-12 0,3-2 0,0-9 129,3-3 129,-3-11-257,6-2-259,-5-16 0,1-8 0,-5-10 0,-3-7 0,-6-13 0,-4-5 0,0 1 0,-11-3 0,-3 10 0,-9 1 0,14 35-2323,-14-5-2708,7 20-129,-4 6-387,6 21 0</inkml:trace>
          <inkml:trace contextRef="#ctx0" brushRef="#br1" timeOffset="128148.3297">9167 3022 11223,'-11'-55'4773,"11"27"0,-2-1-129,-7-8-2709,20 19-645,-6-10-387,18 15-258,-3-3-129,8 16-129,-1 0-129,5 7 129,-3 13-258,-5 10 129,-4 6-129,-9 6 0,-10 6 0,-2 4-129,-21 1 0,-10-1-129,-9-2 0,-8-4 129,-3-2-258,-1-6 129,5-4 0,1-10 0,12 1 129,6-7 0,8-5 0,21-13 129,-11 23 0,11-23 258,31 14-129,8-7 1,9-3-259,14 1 0,6-3 0,10-2 0,-3 0 0,-2 0 0,-6 0 0,-10 0 0,-9-2 0,-12-2 0,-6 4 0,-18-19-1936,-12 19-3095,20-23-258,-20 23-258,2-34-258</inkml:trace>
          <inkml:trace contextRef="#ctx0" brushRef="#br1" timeOffset="128744.3638">9919 2305 8514,'-2'-32'4386,"-16"13"0,18 19-258,-24 3-1548,2 1-1032,13 17-645,-8-1-258,8 12-258,-4-4 0,10 11 0,-1-5 0,4 5 0,2-8 0,10 2 129,1-8 129,6-2-387,-1-8 258,3-3 0,-3-10 0,4-2-128,-22 0-388,30-25 0,-21-5 0,-4-6 0,-5-5 0,-4-5 0,-10-2 0,-5 2 0,-1 7 0,-8 0 0,12 26-3226,-11-5-1676,6 13-387,1 5 0,4 7-516</inkml:trace>
        </inkml:traceGroup>
      </inkml:traceGroup>
    </inkml:traceGroup>
    <inkml:traceGroup>
      <inkml:annotationXML>
        <emma:emma xmlns:emma="http://www.w3.org/2003/04/emma" version="1.0">
          <emma:interpretation id="{6C31ABA2-7611-47F7-BB70-442F2B4FBAFB}" emma:medium="tactile" emma:mode="ink">
            <msink:context xmlns:msink="http://schemas.microsoft.com/ink/2010/main" type="paragraph" rotatedBoundingBox="1648,14741 19867,14398 19903,16294 1683,16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855359-0FD6-4C1A-BFA2-E0D754E3B3A5}" emma:medium="tactile" emma:mode="ink">
              <msink:context xmlns:msink="http://schemas.microsoft.com/ink/2010/main" type="line" rotatedBoundingBox="1648,14741 19867,14398 19903,16294 1683,16637"/>
            </emma:interpretation>
          </emma:emma>
        </inkml:annotationXML>
        <inkml:traceGroup>
          <inkml:annotationXML>
            <emma:emma xmlns:emma="http://www.w3.org/2003/04/emma" version="1.0">
              <emma:interpretation id="{6B2FFECC-EA25-4559-858A-62927C051E44}" emma:medium="tactile" emma:mode="ink">
                <msink:context xmlns:msink="http://schemas.microsoft.com/ink/2010/main" type="inkWord" rotatedBoundingBox="1648,14782 6064,14699 6099,16554 1683,16637"/>
              </emma:interpretation>
              <emma:one-of disjunction-type="recognition" id="oneOf9">
                <emma:interpretation id="interp41" emma:lang="en-US" emma:confidence="0">
                  <emma:literal>Weighed</emma:literal>
                </emma:interpretation>
                <emma:interpretation id="interp42" emma:lang="en-US" emma:confidence="0">
                  <emma:literal>weighed</emma:literal>
                </emma:interpretation>
                <emma:interpretation id="interp43" emma:lang="en-US" emma:confidence="0">
                  <emma:literal>Weigted</emma:literal>
                </emma:interpretation>
                <emma:interpretation id="interp44" emma:lang="en-US" emma:confidence="0">
                  <emma:literal>Neighed</emma:literal>
                </emma:interpretation>
                <emma:interpretation id="interp45" emma:lang="en-US" emma:confidence="0">
                  <emma:literal>neighed</emma:literal>
                </emma:interpretation>
              </emma:one-of>
            </emma:emma>
          </inkml:annotationXML>
          <inkml:trace contextRef="#ctx0" brushRef="#br2" timeOffset="148600.4993">-7602 5068 8514,'-5'-20'4773,"5"20"0,-13-16-258,13 16-1161,0 0-1548,0 0-645,0 0-387,-10 11-258,8 12-129,-4 4 0,6 14-129,-1 7 0,1 14-129,-2 4 0,2 7 0,0 0 0,0 0 0,0-6-129,2-5 129,-2-10-129,1-13 0,1-10 0,0-6 129,-2-23 0,0 0-129,0 0 0,16-2 129,-9-25-129,6-3 0,-3-11 130,5-10-130,2-8 0,1-3 0,2-1 0,-1 5 0,-1 4 0,0 8 0,-4 10 0,2 12 0,0 11 0,-16 13 0,30 7 0,-12 18 0,2 7 0,1 13 0,2 3 0,4 7 0,-2 0 0,1 2 0,-3-7 0,-3-6 0,-2-8 0,-2-10 0,-5-8 0,-11-18 0,0 0 0,17 0 0,-17-28 0,0-8 0,0-15 0,-5-10 0,-2-12 0,-2-7 0,2-3 0,0-3 0,0 8 0,3 8 0,2 15 0,-1 11 0,3 15 0,0 10 0,0 19 0,0 0-1291,12 19-3998,-3 6 0,4 11-258,-3 3-129</inkml:trace>
          <inkml:trace contextRef="#ctx0" brushRef="#br2" timeOffset="149028.5239">-6962 5534 12126,'56'0'5031,"-23"2"-387,6 1 258,2-3-2580,13 6-1548,-10-6-129,8 0-258,-4-2-129,0-5 0,-9-11 0,-3 4 0,-8-8-129,-7 1 0,-8-2 129,-8 2-258,-5-1 0,-3 3 0,-13 4 0,-8 7-129,-2 2 129,-6 6-129,-2 6 0,-2 8 0,1 11 0,3 5 0,5 7 0,4 2 129,7 6-129,9-2 0,7 3 129,0-5 0,18-4-129,3-7 0,7-3-258,3-13-387,13 6-1032,-10-20-2838,7 0 0,0-6-516,0-11 0</inkml:trace>
          <inkml:trace contextRef="#ctx0" brushRef="#br2" timeOffset="149355.5426">-6161 5354 15867,'-4'-115'4902,"3"74"-129,-1 0-774,2 21-3999,0 20-2064,0 0-2580,-4 13-129,2 10-387,1 5 0</inkml:trace>
          <inkml:trace contextRef="#ctx0" brushRef="#br2" timeOffset="149200.5338">-6140 5529 12642,'16'-18'4773,"-16"18"-129,0 19 0,7 12-3096,-7-12-645,0 15-516,-3 0-645,-6-7-2838,5 1-1419,3-3-129,-3-6-387,4-19-258</inkml:trace>
          <inkml:trace contextRef="#ctx0" brushRef="#br2" timeOffset="150028.5809">-5651 5600 13674,'36'-62'5289,"-34"28"-387,-4 7-129,-18-5-3225,3 23-903,-14-2-129,6 11-258,-5 8-129,5 13 0,2 2-258,4 6 129,4 3 0,8 0 0,4 0-129,3-4 129,5-3 0,6-4 0,5-5 0,2-7 0,1-3 0,2-6-129,3-6 129,-1-10 0,0-3 0,0-6 0,-4-6 129,-1 7-129,-3 0 129,-5 5-129,-10 19 129,11-20-129,-11 20 0,7 13 0,-3 17 0,3 9 129,3 9-129,5 9 258,2 9 0,6 7-129,-1 3 1,3 6-130,-4 0 0,0 3 0,-5 1 0,-7-1 0,-5-8 0,-4-3 0,0-15 0,-9-7 0,-9-13 0,-5-16 0,-7-21 0,-4-6 0,-7-19 0,-2-14 0,-5-8 0,2-10 0,2-5 0,5-5 0,5 1 0,11 2 0,10 3 0,11 6 0,9 9 0,8-6-388,20 20-4643,3 1-258,8 10 0,4 3-387</inkml:trace>
          <inkml:trace contextRef="#ctx0" brushRef="#br2" timeOffset="150808.6258">-5156 5440 12255,'-11'-20'5031,"25"13"-387,11 5 0,14 4-2967,-3-2-774,14 0-516,3 7-645,-1-7-903,17 0-3354,-7 2-129,-3 3-129,-2 1-387</inkml:trace>
          <inkml:trace contextRef="#ctx0" brushRef="#br2" timeOffset="150612.6145">-4950 4865 12126,'-5'-39'5031,"5"39"-258,-2-20 0,2 20-2580,0 0-1032,0 27-387,-5-2-258,5 14-129,0 7 129,0 15-258,0 6 1,9 14-259,1 2 0,6 6 0,0-4 0,2-3 0,0-2 0,-6-14-130,6-4-644,-14-26-645,12-6-3483,-16-30-258,0 22 0,0-22-258</inkml:trace>
          <inkml:trace contextRef="#ctx0" brushRef="#br2" timeOffset="151655.6742">-4457 5461 13287,'60'5'4902,"-22"-3"-258,1-2 258,-11-3-3483,20 3-516,-14-4-387,0 2-258,-9-8 129,-6 2-129,-19 8 0,13-28-129,-15 10 0,-14 4 0,-7-4-129,-5 4 0,-6 3-129,-7 4-129,0 7 129,-4 0 0,3 14-129,1 8 129,5 10 0,8 3 0,6 8 0,12 3 129,10 2-129,5 2 129,20-2 129,11-7-129,8-4 129,9-5 0,6-7 0,7-7 129,2-7-129,3-8 129,-2-3-129,4-5 0,-4-11 0,-1-2 0,-6-8 0,-7-1 0,-10-3 0,-11-1 1,-11-1-130,-11 4 0,-12 1 0,-2 4 0,-14 7 0,-5 5 0,-2 11 0,-6 0-130,5 9 1,0 11-129,5 7 129,3-1 0,7 4 0,4 3 0,5-3 129,0 0 0,10-5 0,6-6 129,4-6 129,3-4 0,-2-7 0,6-4-128,-6-16-130,4-7 0,-3-10 0,-5-13 0,-2-13 0,-5-10 0,-4-7 0,-6-8 0,0-4 0,-6 2 0,-6 8 0,-2 11 0,-1 12 0,3 14 0,1 11 0,2 15 0,9 17 0,0 0 0,-1 16 0,6 14 0,11 11 0,7 12 0,7 11 0,6 13 0,3 6 0,0 1 0,4 5 0,-4-11 0,4 7-517,-26-15-4514,14-6-129,-10-16 0,4-9-387</inkml:trace>
        </inkml:traceGroup>
        <inkml:traceGroup>
          <inkml:annotationXML>
            <emma:emma xmlns:emma="http://www.w3.org/2003/04/emma" version="1.0">
              <emma:interpretation id="{E261EE82-F3A9-4FA2-B28B-8380D491F572}" emma:medium="tactile" emma:mode="ink">
                <msink:context xmlns:msink="http://schemas.microsoft.com/ink/2010/main" type="inkWord" rotatedBoundingBox="7106,14638 11762,14550 11784,15707 7128,15794"/>
              </emma:interpretation>
              <emma:one-of disjunction-type="recognition" id="oneOf10">
                <emma:interpretation id="interp46" emma:lang="en-US" emma:confidence="1">
                  <emma:literal>Resistor</emma:literal>
                </emma:interpretation>
                <emma:interpretation id="interp47" emma:lang="en-US" emma:confidence="0">
                  <emma:literal>resistor</emma:literal>
                </emma:interpretation>
                <emma:interpretation id="interp48" emma:lang="en-US" emma:confidence="0">
                  <emma:literal>Resistors</emma:literal>
                </emma:interpretation>
                <emma:interpretation id="interp49" emma:lang="en-US" emma:confidence="0">
                  <emma:literal>Resister</emma:literal>
                </emma:interpretation>
                <emma:interpretation id="interp50" emma:lang="en-US" emma:confidence="0">
                  <emma:literal>Resists</emma:literal>
                </emma:interpretation>
              </emma:one-of>
            </emma:emma>
          </inkml:annotationXML>
          <inkml:trace contextRef="#ctx0" brushRef="#br2" timeOffset="152563.7261">-2193 4959 15093,'0'-16'5160,"0"16"-387,0 0 0,18 11-3741,-18 5-387,5 13-129,-3 1-258,9 11 129,-6 5-257,6 6-130,-2 3 0,3 2 0,-1-2 0,0-4 0,-1-6 0,-3-6 0,-1-9 0,-5-10 0,-1-20 0,0 0 0,-14-6-259,-2-26-128,6-5 129,-8-13-129,5-5 129,-1-11-129,5-3 258,0-2 0,6-2 129,3 5 129,0 2-129,9 8 258,7 6-129,9 11 129,7 7 0,8 13 129,7 9-258,8 12 129,0 1 0,4 19-128,-6 1-130,-5 6 0,-9 3 0,-9 0 0,-15 2 0,-13-3 0,-8-4 0,-21-4 0,-8-1-259,-10-4 130,-6-2-129,-4-3 129,1-2-129,5-2 129,8 0 0,9 2 129,10 1 0,22-10 129,-3 32 129,13-8-129,19 4 129,10 9 129,4 4-257,10 9-130,-1 2 0,3 3 0,-4-4 0,1 3 0,-6-6 0,-5-4 0,-5-6 0,-6-10 0,-5-5 0,-7-9 0,-18-14 0,17 11 0,-17-11-130,0 0-3740,0-18-1032,0-1-129,-3 1-387,-3-3 0</inkml:trace>
          <inkml:trace contextRef="#ctx0" brushRef="#br2" timeOffset="152999.7511">-1406 5353 14706,'83'-9'4902,"-37"5"-258,-1-1 0,-8-9-3483,8 10-387,-12-8-258,1 3-129,-11-9-129,-3 2 129,-13-7-129,-3 3-128,-4-3-130,-15 0 0,-6 3 0,-6 3 0,-1 6 0,-6 4 0,-1 7 0,-1 0 0,0 12-130,3 8 1,1 6 0,3 8 0,6 5 129,7 6 0,5 6-129,11 3 129,0-3 0,20-1 0,8-4 0,10-8 129,8-8-129,7-10-129,10-6-258,-7-14-645,16-2-3354,-15-5-516,-8-2 258,-8-2-774</inkml:trace>
          <inkml:trace contextRef="#ctx0" brushRef="#br2" timeOffset="153597.7853">-357 5191 15996,'20'-23'4644,"-20"23"0,0-16-258,0 16-3741,-22 0-387,1 1-129,-4 5-258,-2-1 0,1 4-129,2-2 129,7 2 0,17-9 0,-22 23 129,22-23 129,0 23-129,13-7 129,6 2 129,8 3-129,5 1 129,5 6 129,3 1-129,2 3 0,-3-2-129,1 2 129,-8-2-129,-6-1 129,-6-5 0,-10-2-128,-10-4-130,0-18 0,-23 26 0,-3-19 0,-6-7 0,-6 0 0,-6 0 0,1-3 0,2-10 0,0 1 0,2-6 0,5-1 0,2 3 0,6 0 0,3 1 0,3-2 0,20 17 0,-27-24-775,27 24-257,-1-16-516,11 18-1419,-10-2-1935,36-7 258,-10 2-258,5-8-129</inkml:trace>
          <inkml:trace contextRef="#ctx0" brushRef="#br2" timeOffset="153956.8058">-94 5276 15738,'20'-11'4773,"1"1"129,-21 10-258,0 0-3354,13 12-387,-10 4-386,8 14-517,-4 2 0,5 8 0,-1 4 0,-4-3 0,4 3 0,-9-12-259,8 2-515,-10-34-645,7 29-645,-12-42-645,5 13-129,-2-42 387,2 13 645,-9-24 645,2 5 645,-2-6 903,-12-11 1161,16 16 516,-20-20 387,23 26 0,-19-12-645,21 27-516,-11-6-516,7 14-774,4 20-903,0 0-3354,-5 11-129,5 9-258,0 5-258</inkml:trace>
          <inkml:trace contextRef="#ctx0" brushRef="#br2" timeOffset="154420.8323">449 5294 13545,'18'-11'4773,"-6"-10"-258,-12 21-129,-5-20-2193,5 20-1806,-34-3-129,14 3-258,-1 0 0,1 1-129,20-1 0,-26 13 0,26-13 0,0 0 0,0 23 129,0-23 0,26 20 129,1-4-129,2 0 129,6 7 129,1-2 0,5 6 0,-4-2 0,2 5 0,-7-3 129,-2 1 0,-10-7 0,-2 3 0,-9-7-128,-4 3-259,-5-20 0,-12 25 0,-10-15 0,-5-1 0,-8-2 0,-8-3 0,-3-2 0,-7-2 0,1 0 0,-5-7 0,13 7-904,-19-11-3869,22 2-258,6-9 129,8 2-258</inkml:trace>
          <inkml:trace contextRef="#ctx0" brushRef="#br2" timeOffset="155188.8763">757 5258 14061,'-8'-16'4644,"8"16"-129,27 0 0,16 16-3096,-8-14-387,21 7-258,-3-6-387,13 1-129,3-4 0,4 0-129,-5-4 0,-8-1 0,-8-2 129,-10 3-129,-11-3 1,-12 0-130,-19 7 0,0 0 0,-11-3 0,-10 4 0,-2 12 0,-5 5-259,4 8 1,1 5 129,9 10 0,5-1 0,9 7 0,0-5 258,14 3-129,10-4 129,-1-7 129,3-4 129,-3-14-257,6-7-130,-10-11 0,3-19 0,-12-19 0,1-9 0,-6-12 0,-1-6 0,-4-5 0,0 1 0,0 13 0,-14 2-3742,12 19-1160,-3 7 0,5 30-516</inkml:trace>
          <inkml:trace contextRef="#ctx0" brushRef="#br2" timeOffset="154743.8506">778 4712 17802,'55'-30'4773,"-28"28"387,-6 2-387,4 13-4514,-7 8-259,5 18 0,-7 9 0,3 11 0,-1 7 0,0 10 0,0 2 0,1 10 0,3-1 0,-3-2 0,3-1 0,-12-15 0,6 0 0,-16-33-1936,0 3-2966,-3-23-258,3-16 129,-38-2-258</inkml:trace>
          <inkml:trace contextRef="#ctx0" brushRef="#br2" timeOffset="155719.9067">1831 5545 17157,'84'28'4644,"-49"-23"129,-3 6-258,-11-13-3741,8-3-129,-8-13-386,-1 0-259,-6-10 0,-3-4 0,-4-5 0,-2-3 0,-5 1 0,0-2 0,-3 6 0,-12-1 0,1 13 0,-9-2-775,5 13 130,-10-2-258,10 12 0,-9-5 0,11 7 129,-3 0 129,19 0 0,0 0 387,-14 16 258,14-16 258,0 0 129,19 19 258,-19-19 0,37 4 258,-17-4 129,8 0-129,-4-9-129,9 5 0,-6-6-644,9 6-130,-10-5 0,8 7 0,-5 1 0,4 1 0,-2 7 0,2 9 0,-4 3 0,-2 10 0,-3 6 0,-6 10 0,-4 8 0,-8 1 0,1 13 0,-14-10-2194,7 9-2708,2-7-258,12-2-258,7-15-258</inkml:trace>
        </inkml:traceGroup>
        <inkml:traceGroup>
          <inkml:annotationXML>
            <emma:emma xmlns:emma="http://www.w3.org/2003/04/emma" version="1.0">
              <emma:interpretation id="{41EC16D5-1AFD-4D8B-B769-D2F77B9FF9EC}" emma:medium="tactile" emma:mode="ink">
                <msink:context xmlns:msink="http://schemas.microsoft.com/ink/2010/main" type="inkWord" rotatedBoundingBox="12452,14718 14576,14678 14599,15880 12474,15920"/>
              </emma:interpretation>
              <emma:one-of disjunction-type="recognition" id="oneOf11">
                <emma:interpretation id="interp51" emma:lang="en-US" emma:confidence="1">
                  <emma:literal>DHA</emma:literal>
                </emma:interpretation>
                <emma:interpretation id="interp52" emma:lang="en-US" emma:confidence="0">
                  <emma:literal>DI A</emma:literal>
                </emma:interpretation>
                <emma:interpretation id="interp53" emma:lang="en-US" emma:confidence="0">
                  <emma:literal>D) A</emma:literal>
                </emma:interpretation>
                <emma:interpretation id="interp54" emma:lang="en-US" emma:confidence="0">
                  <emma:literal>D/ A</emma:literal>
                </emma:interpretation>
                <emma:interpretation id="interp55" emma:lang="en-US" emma:confidence="0">
                  <emma:literal>D)/ A</emma:literal>
                </emma:interpretation>
              </emma:one-of>
            </emma:emma>
          </inkml:annotationXML>
          <inkml:trace contextRef="#ctx0" brushRef="#br2" timeOffset="159168.1039">3434 4867 7869,'-47'-48'4257,"30"32"129,17 16-387,0 0-645,-18-14-774,32 21-903,2-2-516,25 18-258,2-3-129,19 14-129,0-2 0,13 9-258,-2-1-257,3 7-130,-8-3 0,-6 2 0,-12-1 0,-9-2 0,-13-4 0,-12 0 0,-14-4 0,-7 1 0,-20-6 0,-14 2 0,-13-7 0,-10-2 0,-16-1 0,-6-5 0,-5-8 0,0-3 0,6-3 0,2-3 0,12 0 0,10-5 0,18-4 0,8-3 0,13 4 0,9-8 0,11 16-388,2-26-2579,21 20-1806,6-3-129,10 4-129,13 0-258</inkml:trace>
          <inkml:trace contextRef="#ctx0" brushRef="#br2" timeOffset="158765.0808">3709 4908 14835,'0'0'4644,"0"0"0,0 27-258,-1-6-3096,1 14-516,0 1-258,3 8 0,-1 3-258,3-1 0,-3 2-129,2-2 0,-4-1-129,0-6-129,0-4 0,0-10-258,-4 0-129,4-25-516,-12 18-903,-10-23-2064,10-15-516,-3-8-258,-1-11 0,-1-2-258</inkml:trace>
          <inkml:trace contextRef="#ctx0" brushRef="#br2" timeOffset="159493.1225">4442 4902 15738,'29'-53'4902,"-22"30"0,-7 23-258,2-30-3096,-2 30-774,0 0-515,0 0-259,5 21 0,-5 11 0,-4 13 0,-6 12 0,-6 15 0,-6 14 0,-3 12 0,-5 5 0,0 4 0,-6-6 0,6-3 0,-6-13 0,8-1-517,-6-27-1031,18 0-1935,-9-22-1419,6-8 258,3-11-387,16-16 258</inkml:trace>
          <inkml:trace contextRef="#ctx0" brushRef="#br2" timeOffset="160168.1611">4906 5107 14061,'57'-37'4902,"-39"22"-258,-18 15 129,13-23-2709,-13 23-1032,0 15-258,-4 15-257,-14 5-517,-3 19 0,-6 12 0,-1 10 0,-6 9 0,2 1 0,0-1 0,5-12 0,4-9 0,5-14 0,6-14 0,5-17 0,7-19 0,0 0 0,-4-11 0,4-13 0,9-14 0,4-12 0,4-8 0,6-12 0,4-4 0,2-6 0,1 0 0,2 1 0,-4 8 0,-1 12 0,-7 10 0,-3 9 0,-8 12 0,0 12 0,-9 16 0,5-18 0,-5 18 0,0 0 0,8 14 0,-1 11 0,3 6 0,3 9 0,1 9 0,4 11 0,0 6 0,-4 5 0,2 4 0,-4-4 0,-1-2 0,-4-3 0,0-6 0,-3-8 0,1-11 0,-1-11 0,1-3 0,-5-11 0,0-16 0,0 0 0,0 0 0,0 0-1291,0 0-1934,-11-23-1806,-1-2 0,-8-5-129,-3-4 258</inkml:trace>
          <inkml:trace contextRef="#ctx0" brushRef="#br2" timeOffset="160343.1711">4898 5522 12255,'-45'-32'4515,"45"32"-258,0 0 0,18-2-2451,7-4-903,21 6-1032,11 4-1032,5 5-3096,6-6 0,12 1-387,-2-4-129</inkml:trace>
        </inkml:traceGroup>
        <inkml:traceGroup>
          <inkml:annotationXML>
            <emma:emma xmlns:emma="http://www.w3.org/2003/04/emma" version="1.0">
              <emma:interpretation id="{B8E171ED-4B6E-42CD-B694-FD568E50DE61}" emma:medium="tactile" emma:mode="ink">
                <msink:context xmlns:msink="http://schemas.microsoft.com/ink/2010/main" type="inkWord" rotatedBoundingBox="15473,14728 19872,14645 19888,15513 15489,15596"/>
              </emma:interpretation>
              <emma:one-of disjunction-type="recognition" id="oneOf12">
                <emma:interpretation id="interp56" emma:lang="en-US" emma:confidence="1">
                  <emma:literal>Convert</emma:literal>
                </emma:interpretation>
                <emma:interpretation id="interp57" emma:lang="en-US" emma:confidence="0">
                  <emma:literal>Convent</emma:literal>
                </emma:interpretation>
                <emma:interpretation id="interp58" emma:lang="en-US" emma:confidence="0">
                  <emma:literal>convert</emma:literal>
                </emma:interpretation>
                <emma:interpretation id="interp59" emma:lang="en-US" emma:confidence="0">
                  <emma:literal>convent</emma:literal>
                </emma:interpretation>
                <emma:interpretation id="interp60" emma:lang="en-US" emma:confidence="0">
                  <emma:literal>Convoy</emma:literal>
                </emma:interpretation>
              </emma:one-of>
            </emma:emma>
          </inkml:annotationXML>
          <inkml:trace contextRef="#ctx0" brushRef="#br2" timeOffset="161144.2169">6413 5018 7998,'78'-43'4515,"-51"19"0,-4 0-387,-5 5-1419,-18-11-774,0 10-774,-16-3-387,-5 7-129,-11 0-258,0 11 0,-6 5 0,1 3-258,-4 15 129,7 12-258,-1 6 129,4 14-129,5 3 0,6 9 0,6 2 0,10 2 0,4 2 0,9-3 0,12-2 129,8-8 0,7-11 0,6-10 129,6-13-129,9-6 129,2-15 0,5-7-129,2-15 129,1-6-129,-1-4 0,-5-4 0,-10-3 0,-8 2 0,-13-1 0,-14 4-129,-11 6 129,-6 5-129,-17 7-129,-7 7 0,-2 9 0,-1 0 0,3 14-129,4 8 129,5 4-129,7 5 129,7 4 0,2 1 129,5 1-129,8-1 129,4-3 0,3-1 129,1-7-129,6-2 258,0-10-129,3-1 129,-5-10 129,2-2-129,-6-3 1,2-12-259,-7-10 0,-3-5 0,-10-9 0,-3-4 0,0-5 0,-7-1 0,-7 4 0,-6 1 0,-3 10 0,-7 2 0,3 14 0,-10 2-517,19 16-2579,-14 2-1935,7 8 0,4 3-387,8 3 0</inkml:trace>
          <inkml:trace contextRef="#ctx0" brushRef="#br2" timeOffset="161912.2608">7356 5116 9675,'0'0'4773,"14"-9"-129,-14 9-258,21 7-1806,-1 18-1290,-9-5-258,10 10-387,-9-2-258,4 8 0,-3-4-129,-2 0-129,-4-5 0,0-2 0,-5-8 0,-2-17-129,0 22 0,0-22 0,0 0 0,0-11 0,-2-7 0,2-5-129,0-5 129,0-3 0,2-1 129,6 2 0,1-2-129,2 7 129,1 2 0,1 5 0,-13 18 0,32-19 0,-14 15 0,3 4-129,2 2 129,4 10-129,0 6 129,-1 4-129,1 1 129,-2 5-129,-4 2 0,-3 2-129,-2 0-129,-9-3-387,6 12-645,-13-11-3354,0-3-258,-6-8-129,6-19-258</inkml:trace>
          <inkml:trace contextRef="#ctx0" brushRef="#br2" timeOffset="162241.2797">7904 5233 10707,'44'-46'4644,"-19"34"129,-2 6-129,2-3-2322,9 18-1161,-15 6-516,12 11-129,-8 3-129,5 6 0,-5 1-258,0 3 129,-5-3-129,0-4 0,-4-8 0,1 0 129,-15-24 0,28 10 0,-28-10 129,32-30-129,-18-9 0,4-4-128,-2-10-130,2-6 0,-4 2 0,-1 2 0,-1 12-517,-10 1-515,14 24-1935,-13-2-1935,-3 20-258,0 0-258,16 0 0</inkml:trace>
          <inkml:trace contextRef="#ctx0" brushRef="#br2" timeOffset="163045.3255">8711 5280 9288,'48'0'4902,"-21"-8"-258,5 1-129,-2 4-1677,-8-15-1548,8 7-516,-11-6-258,-3 1-129,-10-4-129,-6 0-129,-7-1 0,-15 3 0,-4 1-129,-6 4-129,-2 6 0,-5 3 0,3 4-129,2 11 129,4 12-129,7 6 129,7 8-129,7 4 258,9 9-129,4 1 129,13-1 129,10 0 129,7-9-129,7-2 129,3-9 129,10-5-129,-1-16 129,9-5 0,2-4 0,4-13-129,-4-10 129,2-7 0,-9-8-129,-4-1 0,-9-3 0,-10-3-258,-12 2 130,-12 2-260,-10 8 1,-7 2-258,-11 10 0,-10 0-129,-1 14 0,-8-4-258,9 11-129,-12-2-258,21 4 0,-11-2-129,30 0 0,-24 16 387,24-16 0,0 0 516,11 18 387,9-13 516,-4-5 387,16 0 129,-7-3 258,17 1-258,-10-12-129,16 8 0,-8-6-258,6 8 0,-9-5-129,2 8-129,-7-3 129,-1 4-258,-7 4 129,0 10-129,-5 4-129,-1 5 0,-4 5-129,0 6 0,-3 7-129,-4 0-258,0 9 0,-7-8-258,4 10-516,-8-22-1032,2 7-2709,-1-6 0,-1-10-129,4-21-129</inkml:trace>
          <inkml:trace contextRef="#ctx0" brushRef="#br2" timeOffset="163540.3538">10033 4838 13803,'28'-65'5031,"-19"45"-387,-9 20-258,6-23-2967,10 23-516,-16 0-129,23 16-258,-13 5 129,5 11-258,-7 4-128,5 14-259,-6 3 0,2 13 0,-4 5 0,4 6 0,0-1 0,0 1 0,3-6 0,-1-9 0,5-5-259,-9-18-386,7-3-129,-14-36-258,8 23-129,-12-34-258,4 11-129,-18-46-129,11 17-129,-21-19 258,12 9 516,-13-11 387,4 6 645,6 10 516,-8-7 387,18 23 387,-7-12 387,16 30 0,4-21-258,24 21-387,2-4-387,18 4-129,8 0-387,4-2-645,17 2-3612,-8 0-387,-3 0-258,-6 0-387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3:21.35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 contextRef="#ctx0" brushRef="#br0">82 196 11868,'62'11'4902,"-28"-8"-516,0-3 258,-13-1-3354,14-1-387,-11-9-516,0 0 0,-8-5-258,-16 16 129,15-32-258,-15 15 129,-7-1-258,-13 2 129,-5 3-129,-5 4 0,-4 6 0,-3 1-129,1 2 129,-1 13-129,3 6 129,4 8 0,5 5 0,7 7 129,7 4 0,10 1 258,1 2 0,14 1 0,5-5 129,17-4 129,1-12-129,11-2 0,6-16 0,6-2 0,2-6-129,8-11 0,-4-10-129,1-2 0,-4-9 129,-7-2-129,-8-7 0,-8-2 0,-10-3 0,-9-2 0,-8 3-129,-13 1-129,-2 7 0,-18 5-129,-1 8-129,-8 5 0,1 12-129,-8 1 0,12 6-129,-5 4 129,13 10-129,0-3 129,13 5 129,3-16 129,0 27 0,0-27 129,16 17 258,3-11 129,4-4 0,9-1 258,-2-1 0,15 0 0,-4-3 0,9 1 0,-4-3 0,4 5-129,-9-4 0,-2 4 0,-9 0-129,-2 0-129,-6 2 0,-4 7 129,-18-9-258,24 23 130,-15-5-130,2 1 0,-4 6 0,0 4 0,-1 3 0,-5 3 0,5 4-259,-6-1-386,2 15-1290,-2-16-2967,-2 3-129,-4-10-387,5 0-129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2:46.6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135AAF1-F0A1-4040-A073-64DEF34FDEC7}" emma:medium="tactile" emma:mode="ink">
          <msink:context xmlns:msink="http://schemas.microsoft.com/ink/2010/main" type="writingRegion" rotatedBoundingBox="19536,11909 20950,11909 20950,14547 19536,14547"/>
        </emma:interpretation>
      </emma:emma>
    </inkml:annotationXML>
    <inkml:traceGroup>
      <inkml:annotationXML>
        <emma:emma xmlns:emma="http://www.w3.org/2003/04/emma" version="1.0">
          <emma:interpretation id="{2B17AD5F-A2A4-4EC1-BCEE-506FD50CAFD6}" emma:medium="tactile" emma:mode="ink">
            <msink:context xmlns:msink="http://schemas.microsoft.com/ink/2010/main" type="paragraph" rotatedBoundingBox="19536,11909 20950,11909 20950,14547 19536,14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B00CAC-3154-4062-B0FB-10DE06A1F70F}" emma:medium="tactile" emma:mode="ink">
              <msink:context xmlns:msink="http://schemas.microsoft.com/ink/2010/main" type="line" rotatedBoundingBox="19536,11909 20950,11909 20950,14547 19536,14547"/>
            </emma:interpretation>
          </emma:emma>
        </inkml:annotationXML>
        <inkml:traceGroup>
          <inkml:annotationXML>
            <emma:emma xmlns:emma="http://www.w3.org/2003/04/emma" version="1.0">
              <emma:interpretation id="{01E33701-7D14-41B4-A6D7-9C4CE74FF418}" emma:medium="tactile" emma:mode="ink">
                <msink:context xmlns:msink="http://schemas.microsoft.com/ink/2010/main" type="inkWord" rotatedBoundingBox="19536,11909 20950,11909 20950,14547 19536,14547"/>
              </emma:interpretation>
              <emma:one-of disjunction-type="recognition" id="oneOf0">
                <emma:interpretation id="interp0" emma:lang="en-US" emma:confidence="1">
                  <emma:literal>]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374 75 10191,'0'-25'4644,"21"9"129,-3 11-258,17 5-1935,-10-6-1032,23 6-387,-3 0-258,19 0-258,0 0-129,11 0-129,-4 0-129,3 0-129,-4 0 0,-3 0 0,-12 0 0,-6 0 1,-14 0-130,-10 0 0,-7 0 0,-18 0 0,18 2 0,-18-2 0,0 0 0,12 27 0,-7-8 0,4 10 0,0 8 0,0 11 0,0 7 0,-4 15 0,-1 6 0,-4 8 0,0 12 0,0 11 0,-6 14 0,-1 14 0,0 7 0,0 6 0,2 1 0,3 4 0,2-5 0,0-4 0,5-12 0,10-13 0,1-13 0,1-13 0,3-13 0,0-16 0,-4-12 0,-4-15 0,-3-12 0,-9-25 0,5 21 0,-5-21 0,0 0 0,-12 6 0,-10-6 0,-10 1 0,-12 1 0,-13 2 0,-11 1 0,-13 0 0,-12 10 0,-10-5 0,-6 5 0,-10-5 0,4 10 0,-19-20-1162,15 14-3998,5-5-387,15-6 0,6-3-387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3:21.87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 contextRef="#ctx0" brushRef="#br0">0 23 9933,'19'-5'5160,"-1"5"-258,2-1 0,22 3-2451,-11-3-903,34 1-387,3 0-387,21 0-129,3-5 0,13 3-258,-3-3-128,-6 5-259,-13-3 0,-13 2 0,-17 1 0,-21 0-259,-10 0-386,-22 0-1032,0 0-3096,-24-2-387,3 2-258,-4 0-129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6:18.70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D31755-3E6B-4031-B636-04BF73EADA5F}" emma:medium="tactile" emma:mode="ink">
          <msink:context xmlns:msink="http://schemas.microsoft.com/ink/2010/main" type="writingRegion" rotatedBoundingBox="1540,302 22495,445 22471,4006 1516,3864"/>
        </emma:interpretation>
      </emma:emma>
    </inkml:annotationXML>
    <inkml:traceGroup>
      <inkml:annotationXML>
        <emma:emma xmlns:emma="http://www.w3.org/2003/04/emma" version="1.0">
          <emma:interpretation id="{7EF886F5-4A28-44D0-ACE8-1EB8A5308AC4}" emma:medium="tactile" emma:mode="ink">
            <msink:context xmlns:msink="http://schemas.microsoft.com/ink/2010/main" type="paragraph" rotatedBoundingBox="1540,302 22169,443 22160,1822 1531,1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242D97-AA89-496E-A1BA-9E6362437806}" emma:medium="tactile" emma:mode="ink">
              <msink:context xmlns:msink="http://schemas.microsoft.com/ink/2010/main" type="line" rotatedBoundingBox="1540,302 22169,443 22160,1822 1531,1681"/>
            </emma:interpretation>
          </emma:emma>
        </inkml:annotationXML>
        <inkml:traceGroup>
          <inkml:annotationXML>
            <emma:emma xmlns:emma="http://www.w3.org/2003/04/emma" version="1.0">
              <emma:interpretation id="{C42CD8CE-C48B-45F6-8273-7BA05DFF512B}" emma:medium="tactile" emma:mode="ink">
                <msink:context xmlns:msink="http://schemas.microsoft.com/ink/2010/main" type="inkWord" rotatedBoundingBox="1537,727 4895,750 4889,1653 1531,1630"/>
              </emma:interpretation>
              <emma:one-of disjunction-type="recognition" id="oneOf0">
                <emma:interpretation id="interp0" emma:lang="en-US" emma:confidence="0">
                  <emma:literal>R-2R</emma:literal>
                </emma:interpretation>
                <emma:interpretation id="interp1" emma:lang="en-US" emma:confidence="0">
                  <emma:literal>12-2R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I2-2R</emma:literal>
                </emma:interpretation>
                <emma:interpretation id="interp4" emma:lang="en-US" emma:confidence="0">
                  <emma:literal>R&amp;R</emma:literal>
                </emma:interpretation>
              </emma:one-of>
            </emma:emma>
          </inkml:annotationXML>
          <inkml:trace contextRef="#ctx0" brushRef="#br0">6 2 7482,'3'-18'4902,"-3"18"-258,0 0-129,0 0-1161,9 27-2322,-9-2-258,0 14-258,0 3-129,0 14-129,-2 2 129,1 8-129,-1 0 0,-2-2-258,2-2 129,1-3-129,1-4 258,0-7-258,0-7-129,0-9-129,0-4 0,0-28-258,7 32-903,-7-32-2838,0 0-387,-2-19-387,0-10 129</inkml:trace>
          <inkml:trace contextRef="#ctx0" brushRef="#br0" timeOffset="584.0334">36 78 7353,'0'-58'4773,"5"33"0,6 5-387,17 9-1677,-17-17-903,28 15-645,-9-8-387,17 12-129,-3-1-258,4 10-129,0 0 0,-2 12-129,-5 6 0,-5 10 0,-6 1-129,-7 1 129,-9 0-129,-5 2 129,-7-5-129,-2 0 0,-11-3 0,-5-2 0,-3-3-129,-2-1 129,-6-4-129,2-5 0,0 2 129,0-4-129,4 0 129,-2-1-129,7-1 129,0 0-129,16-5 0,-20 14 0,20-14 0,-3 22 129,3-22 258,8 30-258,7-12 258,6 3 0,4 1 129,7 2-258,-2 0 258,8-1-258,-1-2 0,2 2 0,-2 0-129,-1-3 129,-4-2-129,-5-1 129,-2-1-129,-4-1 0,-5-5 129,-16-10-129,21 13 0,-21-13-258,0 0 0,0 0-516,20 14-1419,-20-14-2709,0 0 0,-6-18-387,6 18 0</inkml:trace>
          <inkml:trace contextRef="#ctx0" brushRef="#br0" timeOffset="822.0468">975 327 12513,'39'-5'4515,"-17"0"-129,4-3-903,4 8-2967,1 0-258,1 0-1161,7 0-3225,-4 0-129,-6 0-258,3 0-516</inkml:trace>
          <inkml:trace contextRef="#ctx0" brushRef="#br0" timeOffset="1412.0808">1738 133 9417,'32'-62'4902,"-14"28"-258,0 4-258,8 11-2451,-13-15-645,12 19-258,-7-2-516,6 11 0,-2 6-129,3 9-129,-2 13 0,0 10 0,-5 3-129,-2 10 129,-11 1-129,-5 6 0,-3-3-129,-17-1-129,-8-3 258,-8-6-387,-3-2 258,-2-8-258,2-3 258,1-6-258,8-4 258,5-4 0,4-3 0,21-9 0,-20 7 129,20-7 0,0 0 0,13 16 129,3-8 0,10 2 0,5-1 0,10 7 0,5-3-129,7 1 0,8-3-129,1-3-129,7 0-258,-6-8-516,13 5-1290,-12-9-2580,0-8-258,-9-6-258,-3-3-129</inkml:trace>
          <inkml:trace contextRef="#ctx0" brushRef="#br0" timeOffset="2140.1223">2658 224 9933,'5'-119'5031,"8"66"-258,8 6-129,-2-1-2322,21 27-903,-10-4-516,13 18-258,-4 3-258,5 6 0,-5 12-258,2 9 129,-5 4-258,-6 3 129,-5 1 0,-7-1-129,-8 0 129,-10-3-129,0-4 0,-16-3 0,-9-4-129,-5-4 0,-2 0 0,-5-3 0,1-2 0,4 1 0,4-3-129,5 0 129,23-5 0,-27 16 129,27-16-129,-4 25 258,4-9 0,15 4 0,4 1 129,10 4 0,4 2 129,10-1-258,2 1 258,3-2-258,0 0 129,1 0-129,-4-4 0,-4 0-129,-6-3 129,-4 0-129,-8-2 0,-5-5-258,-1 5-516,-17-16-1806,0 0-2451,0 0 129,-1 16-645,1-16 129</inkml:trace>
          <inkml:trace contextRef="#ctx0" brushRef="#br0" timeOffset="1676.0959">2727 121 9417,'-7'-43'5160,"7"43"-129,-11-23-258,11 23-1032,0 0-2322,-10 18-387,4 1-387,6 13-258,0 6 0,0 8-258,2 7 129,2 6-258,1 0 0,0-4-129,2-2-129,-5-10-516,7-2 0,-9-21-1032,4-1-3225,-4-19 129,0 0-387,-11-5 0</inkml:trace>
        </inkml:traceGroup>
        <inkml:traceGroup>
          <inkml:annotationXML>
            <emma:emma xmlns:emma="http://www.w3.org/2003/04/emma" version="1.0">
              <emma:interpretation id="{19A1BC39-746F-41FB-9614-5F0F93492699}" emma:medium="tactile" emma:mode="ink">
                <msink:context xmlns:msink="http://schemas.microsoft.com/ink/2010/main" type="inkWord" rotatedBoundingBox="6005,531 10545,562 10537,1743 5997,1712"/>
              </emma:interpretation>
              <emma:one-of disjunction-type="recognition" id="oneOf1">
                <emma:interpretation id="interp5" emma:lang="en-US" emma:confidence="0">
                  <emma:literal>Ladder</emma:literal>
                </emma:interpretation>
                <emma:interpretation id="interp6" emma:lang="en-US" emma:confidence="0">
                  <emma:literal>ladder</emma:literal>
                </emma:interpretation>
                <emma:interpretation id="interp7" emma:lang="en-US" emma:confidence="0">
                  <emma:literal>Louder</emma:literal>
                </emma:interpretation>
                <emma:interpretation id="interp8" emma:lang="en-US" emma:confidence="0">
                  <emma:literal>dodder</emma:literal>
                </emma:interpretation>
                <emma:interpretation id="interp9" emma:lang="en-US" emma:confidence="0">
                  <emma:literal>Loader</emma:literal>
                </emma:interpretation>
              </emma:one-of>
            </emma:emma>
          </inkml:annotationXML>
          <inkml:trace contextRef="#ctx0" brushRef="#br0" timeOffset="2748.1572">4493-117 10191,'8'-72'4902,"-7"46"-258,1 8-258,-2 18-1677,0 0-1677,7 14-258,-3 9-258,8 18-129,-5 4-129,6 13 129,-8 3-129,1 10 0,-6-5 0,0 1-129,-9-6 0,-4-2-129,-3-8 129,0-3-129,2-9 0,3-3 0,2-9 0,8-4 0,1-7 0,0-16 0,12 23 129,6-16-129,5-2 129,7 1 0,4-3 0,7 1 0,2-1 0,1-1-129,2 3 129,-1-3-258,-1 2-258,-8-4-258,5 5-903,-18-5-3096,7-2-387,-7-5-129,2-3-258</inkml:trace>
          <inkml:trace contextRef="#ctx0" brushRef="#br0" timeOffset="3164.181">5297 315 12513,'2'-43'4773,"-5"25"-129,3 18-129,0 0-3354,-34-21-387,34 21-129,-36 7-387,20 11 0,2 7-129,3 5-258,3 7 258,6 4-258,2 6 258,5-1-258,9 4 258,4-6-258,5-5 129,4-3 129,0-8 0,3-5 129,-2-12 129,4-4 129,-5-10-129,3-10 129,-7-10 129,2-5-386,-7-12-259,-4-2 0,-7-6 0,-3-2 0,-4 2 0,-9 2 0,-7 5 0,-11 0 0,6 18-259,-22-6-3740,15 20-1032,-9 4-387,8 5 0,-1 5-387</inkml:trace>
          <inkml:trace contextRef="#ctx0" brushRef="#br0" timeOffset="3689.211">5651 308 8514,'0'0'4257,"0"0"258,0 0-387,-3 12-1806,3-12-774,0 36-645,0-15 0,7 15-258,0-4 0,13 9-258,-6-4 129,11 2-258,0-3-258,1-6-129,5 2-516,-10-14-2838,9-4-1290,-1-5 0,-1-7-258,1-2-516</inkml:trace>
          <inkml:trace contextRef="#ctx0" brushRef="#br0" timeOffset="4935.2823">6527 471 7869,'3'-16'4386,"-3"-9"0,-2 9-903,2 16-1419,-35-32-258,35 32-516,-41-17-516,20 17-258,-6-2-129,4 2-129,-2 14 0,4 4-258,1 9 129,4 1-387,2 8 387,7-1-258,3 6 129,4-2-129,0-1 129,7-3 129,4-5 0,5-5 129,-16-25 129,35 25 0,-17-25 0,5-7 129,-5-20-129,7-1 129,-7-17-129,3-3 0,-7-12-129,2-8 0,-5-8-258,-4-6 258,-5-5-258,-2 3 129,0 4-129,-9 9 0,-2 7-129,-1 14 129,-1 16 0,13 34-129,-23-7 0,14 25 129,2 23-129,4 14 0,3 11 0,0 9 129,3 8 0,8 1 0,5 0 0,5-10-129,4-6 129,2-6 0,7-9 0,3-10-258,6-9 258,5-11 0,3-12-129,3-11 129,3-4 129,0-17-129,-2-6 129,-5-7-129,-8-3 129,-6-2 129,-13 0-258,-9 3 258,-12 4-258,-2 7 0,-14 9-129,-9 6 129,-2 10-258,-6 0 0,3 17 0,1 5 0,8 10 0,1 1 0,9 8 258,7-5-258,2 3 129,13-5 129,3-4 129,5-5 0,0-11 129,6-5 129,-4-9 0,6-7 0,-6-16 0,4-7 0,-4-15-129,0-5 129,-4-14-257,-1-9-130,-4-8 0,-3-10 0,-6-5 0,-3 2 0,-2 1 0,-3 9 0,-8 12 0,-2 15 0,-1 17 0,-2 21 0,16 19-130,-26 14 1,15 23 0,4 15 129,3 12-129,4 11 129,0 7-129,13 5 129,3 2 129,3-2-129,4-2 0,0-5-129,2-3-129,-3-13-258,3 5-258,-16-28-2838,8 0-1419,-4-12 129,3-10-387,0-8-387</inkml:trace>
          <inkml:trace contextRef="#ctx0" brushRef="#br0" timeOffset="5664.324">7779 502 12513,'57'0'5031,"-22"0"-387,1 0 258,12 0-3225,-21-6-774,10-1-258,-10-9-129,-4 4-129,-9-10-129,-9 1-129,-5 0-258,-14-1 129,-11 5-129,-10 1 0,-3 7-129,-8 1-129,3 8-129,-5 9 0,11 13 258,3 3-129,13 10 129,8 3-129,13 6 387,6 1-129,19-3 387,16 3 0,3-8 0,13-3 129,2-9 0,6-7 0,0-15 129,4-3-129,-9-9-129,-1-14 129,-7-7-129,-4-8 0,-7-8 0,-8 0 0,-10-2-258,-10 2 130,-9 3-260,-4 4 1,-15 7-258,-8 5 129,-2 9-258,-5 6 0,5 10-129,-3 0 0,10 4 129,0 5 0,18-7 129,-3 22 258,3-22 0,21 19 258,4-15 129,9 1 258,-2-5 0,7 0 0,-7-2 129,7 1 0,-9-5-129,4 4 0,-11-1 0,4 3-386,-6 0-130,0 2 0,1 8 0,-3 6 0,-1 6 0,2 4 0,-3 10 0,3 3 0,1 13 0,-3-4-130,20 25-3353,-15-11-1548,10 2 0,-2-4-516,4-5-258</inkml:trace>
        </inkml:traceGroup>
        <inkml:traceGroup>
          <inkml:annotationXML>
            <emma:emma xmlns:emma="http://www.w3.org/2003/04/emma" version="1.0">
              <emma:interpretation id="{CA6813E4-A58B-4E8D-ABCF-C7B518E99364}" emma:medium="tactile" emma:mode="ink">
                <msink:context xmlns:msink="http://schemas.microsoft.com/ink/2010/main" type="inkWord" rotatedBoundingBox="11442,370 13650,385 13641,1693 11433,1678"/>
              </emma:interpretation>
              <emma:one-of disjunction-type="recognition" id="oneOf2">
                <emma:interpretation id="interp10" emma:lang="en-US" emma:confidence="1">
                  <emma:literal>DHA</emma:literal>
                </emma:interpretation>
                <emma:interpretation id="interp11" emma:lang="en-US" emma:confidence="0">
                  <emma:literal>DBA</emma:literal>
                </emma:interpretation>
                <emma:interpretation id="interp12" emma:lang="en-US" emma:confidence="0">
                  <emma:literal>DIA</emma:literal>
                </emma:interpretation>
                <emma:interpretation id="interp13" emma:lang="en-US" emma:confidence="0">
                  <emma:literal>DH</emma:literal>
                </emma:interpretation>
                <emma:interpretation id="interp14" emma:lang="en-US" emma:confidence="0">
                  <emma:literal>P/A</emma:literal>
                </emma:interpretation>
              </emma:one-of>
            </emma:emma>
          </inkml:annotationXML>
          <inkml:trace contextRef="#ctx0" brushRef="#br0" timeOffset="8587.4912">9992-89 12513,'37'-20'4773,"-9"20"-387,10 8 129,17 16-3225,-7-9-129,21 17-387,-3-4-258,7 11-129,-5-3-258,-1 7 129,-8-2-258,-6-1 258,-8 0-258,-10 0 0,-10-4 258,-9 0-129,-9-3 129,-7-2-258,-8-5 258,-16-3-258,-9-5 258,-12-2-129,-10-5 0,-9-2-129,-11-4 0,-5-5 0,-2 0 0,2 0 0,6-5-129,4-4 0,13 2-129,11-4-129,16 8-387,-2-13-2193,32 16-1935,-21-9 258,21 9-645,0 0 258</inkml:trace>
          <inkml:trace contextRef="#ctx0" brushRef="#br0" timeOffset="8173.4675">10171-57 13416,'-19'37'4644,"10"-8"-129,4-1 0,5 15-3354,-2-6-387,7 17-129,0-4 0,10 5-516,-1-2 129,5-1-258,-3-6 129,2-7-258,-2-3 0,-9-15-516,11 7-1806,-18-28-2193,0 0 0,0 0-129,-7-21-387</inkml:trace>
          <inkml:trace contextRef="#ctx0" brushRef="#br0" timeOffset="8931.5109">11187-420 16770,'14'-48'4773,"-14"48"0,0 0-258,0 0-3612,2 25-387,-2 18-129,0 8-257,-7 20-130,-7 11 0,-4 14 0,-5 8 0,-7 4 0,-1-5 0,1-3 0,2-4 0,-1-11 0,11-3-388,-5-14-515,14-1-129,-8-29-1032,17 3-2838,-8-13 129,5-10-387,3-18 129</inkml:trace>
          <inkml:trace contextRef="#ctx0" brushRef="#br0" timeOffset="9511.544">11737 20 16641,'12'-50'4644,"-12"50"258,0-25-516,0 25-3483,-2 18-387,-1 14-129,-6 3-129,-2 15-128,-3 9-130,-4 7 0,-1 1 0,1-1 0,2-7 0,2-10 0,1-9 0,4-10-259,6-12 130,3-18 0,0 0-129,0-16 387,9-13-258,3-12 129,6-7-129,3-12 129,2-10 0,4 3 129,0-3-129,-4 10 0,-4 3 129,-1 11 129,-5 8 0,-5 13-128,-2 8-130,-6 17 0,0 0 0,0 0 0,12 9 0,-5 14 0,2 7 0,4 9 0,1 6 0,6 10 0,-1 3 0,4 3 0,-1-1 0,1-1 0,-2-2 0,-1-5 0,-1-3 0,-3-6 0,-3-6 0,-3-6 0,1-5 0,-7-8 0,3 0 0,-7-18-646,5 25-1934,-5-25-2322,-9-2-258,9 2 129,-30-30-387</inkml:trace>
          <inkml:trace contextRef="#ctx0" brushRef="#br0" timeOffset="9661.5525">11817 441 12900,'-45'-21'4644,"29"14"-258,16 7 0,0 0-3225,0 0-516,20 0-516,12 12-774,3-3-3612,12-4 0,11 6-387,8-4-258</inkml:trace>
        </inkml:traceGroup>
        <inkml:traceGroup>
          <inkml:annotationXML>
            <emma:emma xmlns:emma="http://www.w3.org/2003/04/emma" version="1.0">
              <emma:interpretation id="{BD28C5DE-894A-435D-BEA6-12D57D4BA869}" emma:medium="tactile" emma:mode="ink">
                <msink:context xmlns:msink="http://schemas.microsoft.com/ink/2010/main" type="inkWord" rotatedBoundingBox="14751,558 22174,715 22151,1769 14729,1612"/>
              </emma:interpretation>
              <emma:one-of disjunction-type="recognition" id="oneOf3">
                <emma:interpretation id="interp15" emma:lang="en-US" emma:confidence="0">
                  <emma:literal>Converter</emma:literal>
                </emma:interpretation>
                <emma:interpretation id="interp16" emma:lang="en-US" emma:confidence="0">
                  <emma:literal>converter</emma:literal>
                </emma:interpretation>
                <emma:interpretation id="interp17" emma:lang="en-US" emma:confidence="0">
                  <emma:literal>converters</emma:literal>
                </emma:interpretation>
                <emma:interpretation id="interp18" emma:lang="en-US" emma:confidence="0">
                  <emma:literal>convertor</emma:literal>
                </emma:interpretation>
                <emma:interpretation id="interp19" emma:lang="en-US" emma:confidence="0">
                  <emma:literal>Converter.</emma:literal>
                </emma:interpretation>
              </emma:one-of>
            </emma:emma>
          </inkml:annotationXML>
          <inkml:trace contextRef="#ctx0" brushRef="#br0" timeOffset="10515.6015">13503 62 5418,'48'-34'4515,"-44"10"0,-4 2-129,-9 3-903,-22-15-774,17 18-774,-21-13-645,13 19-516,-12-1-129,11 11-258,-7 14-129,2 16-129,-1 13-258,3 12 129,1 11-129,3 9 129,8 1 0,9 3-129,5-5 129,10-6-258,14-8 387,11-8-129,8-15 129,12-6-129,5-17 258,10-7 0,1-7 0,2-13 129,-4-13-129,-1-6 0,-11-7 129,-7-6 0,-15-3-258,-10 2 1,-11 0-130,-8 3 0,-6 6 0,-4 8 0,-8 6 0,-6 11 0,2 8 0,-4 4 0,4 14-130,0 8 1,7 8 0,2 2-129,7 5 129,0 2-129,6-1 129,10-6 0,1-4 129,6-3 0,-1-7 0,3-4 129,-2-9 129,4-1 0,-6-4 129,6-4-128,-6-12-259,4-1 0,-7-8 0,1-2 0,-6-7 0,-3 0 0,-6-3 0,-4 3 0,0 2 0,-9 2 0,-4 7 0,-4 5 0,17 18 0,-47-9-4000,30 13-1031,-6 6 0,5 12-645</inkml:trace>
          <inkml:trace contextRef="#ctx0" brushRef="#br0" timeOffset="11043.6317">14414 299 15609,'23'-14'4902,"-23"14"-129,28 0-129,-28 0-3612,27 24-387,-9-6 0,5 9-516,-4 1 129,1 8-258,-4-2 0,-7 1-258,0-3 129,-6-5-129,1-2 0,-4-25 129,0 23 0,0-23 0,0 0 129,4-21 0,-1-4 129,6-5 129,-2-4 0,7-4 129,-1 3-258,5 3 130,-2 2-259,5 6 0,-3 7 0,3 4 0,-1 6 0,1 7 0,0 2 0,4 12 0,-2 7 0,2 4 0,-2 6 0,-3 6 0,-1 4 0,-8 0 0,2 2-517,-13-17-644,12 17-2064,-12-24-1548,5-1-258,-5-18-129,22 0 129</inkml:trace>
          <inkml:trace contextRef="#ctx0" brushRef="#br0" timeOffset="11334.6483">15150 459 14448,'13'-52'4902,"-13"35"-129,0 17 0,0-27-2838,0 27-774,0 0-516,16 25-515,-4-7-130,4 10 0,0 0 0,5 8 0,-1 1 0,1-3 0,-3-4 0,0-5 0,-4-7 0,-14-18 0,27 4 0,-27-4 0,25-34 0,-15 0 0,1-10 0,-2-6 0,2 2 0,-4-2 0,2 14 0,-9-6-259,17 19-4643,-11 7-258,-6 16 129,25 1-516</inkml:trace>
          <inkml:trace contextRef="#ctx0" brushRef="#br0" timeOffset="12087.6914">15700 553 15093,'78'2'4773,"-32"-7"129,6-6-387,-11-12-3483,16 9-129,-11-11-387,0 2-129,-12-6 0,-6 4-128,-13-1-259,-8 2 0,-7 3 0,-11 5 0,-12 4 0,-9 6 0,-2 6-130,-7 4-257,0 12 258,0 7-129,8 9 129,2 4-258,12 6 387,8 3-129,9 1 129,6 0 129,16-3 0,8 0 0,4-11 129,9 0 0,3-11 0,6-5 0,0-11-128,0-3-130,0-5 0,-2-12 0,-4-4 0,-3-8 0,-9-7 0,-3-7 0,-12-1 0,-8-5 0,-5 3 0,-4-2 0,-9 7 0,-11-2 0,4 14-259,-7 2-257,7 11-258,-5 1 129,21 13-258,-25-3 129,25 3 129,0 0 0,0 18 258,0-18 258,16 16 129,3-9 258,3-5 0,6 1 258,-3-3 0,7 0 129,-7-9 0,7 6 0,-11-6 0,4 5-129,-7-5 0,2 7-129,-20 2-257,30-3-130,-30 3 0,28 0 0,-12 9 0,2 7 0,0 5 0,-2 9 0,0 4 0,-4 5 0,-3 8 0,-3-1 0,-1 5-517,-5-8-257,9 9-387,-9-29-1419,11 7-2322,5-14 0,12-9-129,9-7 0</inkml:trace>
          <inkml:trace contextRef="#ctx0" brushRef="#br0" timeOffset="12515.7158">17103 450 15222,'-12'-39'5031,"12"39"-129,41-18-258,-2 2-3483,9 14-1161,5 2-387,-1-1-3999,8 1-258,-1 0-129,0 0-387</inkml:trace>
          <inkml:trace contextRef="#ctx0" brushRef="#br0" timeOffset="12370.7076">17262-59 16899,'0'-98'4773,"0"72"258,-4 6-516,4 20-3612,0 0-257,2 34-646,1 2 0,6 12 0,-2 9 0,4 12 0,0 7 0,3 10 0,-2-3 0,3 1 0,-3-4 0,-3-9 0,2-1 0,-6-21 0,6 5-904,-11-37-1547,0 5-2580,0-22 0,-18 0-129,0-16-129</inkml:trace>
          <inkml:trace contextRef="#ctx0" brushRef="#br0" timeOffset="13275.7593">17875 477 12900,'77'14'4773,"-33"-12"-129,6-2 0,-9-9-3096,12 7-516,-15-16-387,-1 6-129,-10-8-258,-11 2 129,-16-1-258,-6 3 0,-19 0-258,-12 2 0,-4 8-258,-10-1 129,3 7-129,-6 7-129,8 13 258,3 3-129,11 11 258,9 3 0,9 8 258,12 3-129,2 0 387,20 0 0,6-9 0,19 2 129,1-15 0,16-1-129,1-16 0,6-3 0,-1-8-129,-1-12-128,-6-8-130,-4-4 0,-9-10 0,-9-7 0,-9-1 0,-10-6 0,-10 2 0,-8 0 0,-2 7 0,-11 0 0,-3 11 0,-6 3 0,3 11 0,-3 2-259,20 14-257,-25-7 258,25 7 0,0 0 129,0 10 129,0-10 0,29 18 129,-6-5 0,2-3 258,3 1-129,-1-4 129,5 2-257,-5-2-130,5 4 0,-6 0 0,5 1 0,-7 2 0,3 2 0,-2 6 0,-5 2 0,-3 7 0,-4 4 0,-3 4 0,-6 4 0,0 2 0,-4-3 0,0 3 0,0-10 0,0 4-904,0-39-1160,-4 36-2838,4-36-258,0 18 0,0-18-387</inkml:trace>
          <inkml:trace contextRef="#ctx0" brushRef="#br0" timeOffset="14507.8298">19697 377 4773,'0'0'4386,"0"0"0,0 0-129,0 0-645,0 0-1032,0 0-516,16-7-645,25 7-258,1-7 0,24 7-258,5-9-258,20 5-129,3-4-258,6 0 0,-4-1-129,-7 4 0,-16 0 1,-11 1-130,-17 1 0,-13 3 0,-13 0 0,-19 0 0,0 0 0,0 0 0,0 0-388,0 0-257,0 0-387,-3 10-3096,3-10-903,-22 22 0,6-10-387,-7 1-387</inkml:trace>
        </inkml:traceGroup>
      </inkml:traceGroup>
    </inkml:traceGroup>
    <inkml:traceGroup>
      <inkml:annotationXML>
        <emma:emma xmlns:emma="http://www.w3.org/2003/04/emma" version="1.0">
          <emma:interpretation id="{641FA4D9-5D15-429A-A95B-6384107708DB}" emma:medium="tactile" emma:mode="ink">
            <msink:context xmlns:msink="http://schemas.microsoft.com/ink/2010/main" type="paragraph" rotatedBoundingBox="5263,3007 22463,2722 22480,3742 5280,40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845E8E-09BC-434C-B483-15175F315F43}" emma:medium="tactile" emma:mode="ink">
              <msink:context xmlns:msink="http://schemas.microsoft.com/ink/2010/main" type="line" rotatedBoundingBox="5263,3007 22463,2722 22480,3742 5280,4028"/>
            </emma:interpretation>
          </emma:emma>
        </inkml:annotationXML>
        <inkml:traceGroup>
          <inkml:annotationXML>
            <emma:emma xmlns:emma="http://www.w3.org/2003/04/emma" version="1.0">
              <emma:interpretation id="{32997DC7-7AAC-4D8B-972A-2CDEF11006FB}" emma:medium="tactile" emma:mode="ink">
                <msink:context xmlns:msink="http://schemas.microsoft.com/ink/2010/main" type="inkWord" rotatedBoundingBox="5272,3358 17953,3389 17951,3946 5270,3915"/>
              </emma:interpretation>
              <emma:one-of disjunction-type="recognition" id="oneOf4">
                <emma:interpretation id="interp20" emma:lang="en-US" emma:confidence="0">
                  <emma:literal>Hmmm</emma:literal>
                </emma:interpretation>
                <emma:interpretation id="interp21" emma:lang="en-US" emma:confidence="0">
                  <emma:literal>momma</emma:literal>
                </emma:interpretation>
                <emma:interpretation id="interp22" emma:lang="en-US" emma:confidence="0">
                  <emma:literal>mamma</emma:literal>
                </emma:interpretation>
                <emma:interpretation id="interp23" emma:lang="en-US" emma:confidence="0">
                  <emma:literal>momm</emma:literal>
                </emma:interpretation>
                <emma:interpretation id="interp24" emma:lang="en-US" emma:confidence="0">
                  <emma:literal>mm</emma:literal>
                </emma:interpretation>
              </emma:one-of>
            </emma:emma>
          </inkml:annotationXML>
          <inkml:trace contextRef="#ctx0" brushRef="#br1" timeOffset="150082.584">3741 2643 1935,'0'0'3483,"0"-19"516,0 19-387,0 0-774,16-6-1032,0 6-129,-16 0-645,30 0 0,-10 0-258,12 0 129,2 0-129,14 2 0,5-2-129,18 0-129,11-9 0,16 4-129,3-6 0,8 4-129,-2-4 0,1 6-129,-8-2 129,-8 5-129,-15-1 0,-12 3 0,-13 0-129,-9 0 129,-8 0-129,-6 0 129,-8 0-129,-3 0 129,-18 0-129,25 0 129,-25 0 0,21 0-129,-21 0 129,21 0 0,-21 0 0,18 0 0,-18 0 0,0 0 0,18 0 0,-18 0-129,0 0 129,0 0-129,0 0 129,0 0-129,21 19 129,-10-3-129,2 7 129,4 6-129,3 5 129,1 3 0,2-1-129,0-1 0,-1-5 129,-1-1-129,-3-10 0,-4-3 0,-14-16 0,25 6 0,-25-6 129,27-13-129,-13-6 0,6-6 0,-3-7 0,8-4 0,0-3 129,2 2-129,-4-2 0,0 3 129,-2 4-258,1 5 258,-3 8-129,1 6 129,-2 8-258,1 5 129,3 5 129,1 13-129,0 7 129,0 5-129,0 4 129,0 3-129,-1 3 258,-3-1-258,-3-2 129,-2-5-258,-3-5 129,-2-4-129,-2-7 129,-7-16 0,0 0 0,0 0-129,16 3 258,-16-3-129,11-23 129,-4 4-129,0-6 0,2-4 129,0 1-129,1-4 129,1 3-129,2 3 0,-3 3-129,6 3 129,0 9-129,2 6 258,2 5-129,3 11 0,0 8 0,2 6 0,1 7 129,-1 6-129,0 2 258,-2 1-258,-1 0 0,-3 0 0,-3-7 0,-1-4 0,-5-7 129,1-7 0,-11-16-129,19 0 130,-10-16-130,0-10 0,-2-8 0,2-7 0,0-3 0,2-1 0,-2 2 0,0 4 0,-1 7 0,3 6 0,7 4 0,7 8 0,5 7 0,7 3 0,10 4 0,8 0 0,12 6 0,10 3 0,8-1 0,8 1 0,6 0 0,6-2 0,4 2 0,-1-2 0,-4 0 0,-8-1 0,-11-1 0,-14 0 0,-14-1 0,-16-2 0,-13 0 0,-12-2 0,-16 0 0,0 0-2839,-3-11-2063,-19 2-258,-4-3-129,-12-4-387</inkml:trace>
          <inkml:trace contextRef="#ctx0" brushRef="#br1" timeOffset="160399.1743">8110 2661 7353,'0'0'3999,"0"0"258,0 0-387,16-9-1677,-16 9-387,35 0-387,-15 0-387,19 0-129,-3 0-129,15 2-129,-1-2-129,14 4 0,4-4-129,10 1 0,7-1-129,10 2-129,4-2 0,4 0 129,-5 0-258,-2 0 129,-12-3-129,-8-1 129,-17 0 0,-15 3-129,-12 1 129,-12 0-129,-20 0 129,20 0-129,-20 0 129,0 0 0,14 17-129,-14-17 129,18 32-129,-8-7 0,3 4 0,1 5 0,0 3 0,2 6 0,-2-1 0,2-1 129,-3-2-129,1-7 0,-3-3 0,-1-8 129,-10-21-129,18 13 129,-18-13-129,13-15 129,-8-4 0,2-6 0,-1-7 1,1-2-130,0-5 0,2 2 0,-2-4 0,3 3 0,-1 1 0,4 7 0,-3 1 0,3 8 0,-1 5 0,-12 16 0,29-7 0,-11 7 0,-1 11 0,5 6 0,3 6 0,1 6 0,-1 3 0,2 4 0,-4 3 0,-3-4 0,-4-5 0,-4-5 0,-3-3 0,-2-5 0,-7-17 0,0 0 0,0 0 0,14-8 0,-8-10 0,1-4 0,3-6 0,5-4 0,1-2 0,3 0 0,3 1 0,1 2 0,3 3 0,1 7 0,2 5 0,3 7 0,1 9 0,5 5 0,1 11 0,0 9 0,2 3 0,-2 6 0,0 2 0,-5 1 0,-4-3 0,-7-4 0,-5-5 0,-4-5 0,-14-20 0,18 19 0,-18-19 0,9-9 0,-7-10 0,1-6 0,1-4 0,-1-4 0,1-3 0,1 2 0,-1 2 0,1 5 0,2 4 0,4 4 0,7 5 0,10 5 0,13 3 0,14 6 0,20 0 0,18 0 0,17 0 0,7 0 0,10 0 0,-3 0 0,2 0 0,-12 0 0,-12 0 0,-17 0 0,-17 0 0,-15-1 0,-12 1 0,-15 0 0,-4 3 0,-22-3-4387,0 0-644,-30 0-258,1-7-258</inkml:trace>
          <inkml:trace contextRef="#ctx0" brushRef="#br1" timeOffset="170180.7338">11993 2659 3483,'5'-12'3483,"13"12"258,-18 0-258,28-5-903,-3 5-903,2-2-129,16 2-387,3 0-129,20 0 0,5-2-258,18 0 0,5-5-258,11 4-129,0-5 0,4 3 0,-13-2 0,-2 3 0,-14-1-129,-7 5 129,-18-4-129,-7 4 129,-14 0-129,-6 0-129,-8 0 129,-2 2-129,-18-2 0,24 18-129,-24-18 258,24 34-129,-8-13 0,1 8 0,1-1 0,2 4-129,1 0 129,-1-2-129,-1-1 0,1-6 129,-6-3-129,2-4 0,-16-16 0,18 19 129,-18-19-129,0 0 129,0 0 0,19-2 0,-19 2 129,13-30-129,-4 3 129,5-3-129,2-4 0,4-3 129,3 0-258,5 1 129,-3 4-129,2 5 129,1 10-258,-1 8 129,-2 9-129,0 3 129,0 17 129,-4 7-129,2 5 129,-2 5-129,1 2 129,-1 4-129,-3-6 129,0-3-129,-4-4-129,-2-7 129,-1-3 0,-11-20 0,12 18 0,-12-18 0,0 0 0,13-22 129,-10 3-129,5-6 130,0-5-130,3-4 0,3 0 0,1 0 0,2 6 0,1 1 0,4 7 0,1 8 0,3 5 0,5 7 0,2 5 0,7 11 0,-1 4 0,3 3 0,1 2 0,-2 0 0,-5 0 0,-4-4 0,-6-3 0,-4-6 0,-22-12 0,23 13 0,-23-13 0,0 0 0,3-25 0,-3 2 0,-2-6 0,-1-3 0,-2 2 0,1 0 0,0 1 0,4 6 0,0 5 0,0 18 0,11-21 0,9 17 0,12 4 0,10 0 0,21 0 0,13 0 0,18 0 0,20 0 0,14 0 0,15-5 0,1-4 0,2 0 0,-11 0 0,-9 2 0,-14 4 0,-18-1 0,-17 4 0,-22 0 0,-14 0 0,-14 2 0,-8 0 0,-19-2 0,18 3 0,-18-3 0,0 0 0,0 0 0,0 0-2065,-23 0-2966,0 0 0,-15 0-387,-3-5-129</inkml:trace>
        </inkml:traceGroup>
        <inkml:traceGroup>
          <inkml:annotationXML>
            <emma:emma xmlns:emma="http://www.w3.org/2003/04/emma" version="1.0">
              <emma:interpretation id="{405FA1D1-FE50-4069-8C30-23D8193E4F12}" emma:medium="tactile" emma:mode="ink">
                <msink:context xmlns:msink="http://schemas.microsoft.com/ink/2010/main" type="inkWord" rotatedBoundingBox="21384,2740 22463,2722 22477,3613 21399,3631"/>
              </emma:interpretation>
              <emma:one-of disjunction-type="recognition" id="oneOf5">
                <emma:interpretation id="interp25" emma:lang="en-US" emma:confidence="0">
                  <emma:literal>novo</emma:literal>
                </emma:interpretation>
                <emma:interpretation id="interp26" emma:lang="en-US" emma:confidence="0">
                  <emma:literal>~Vo</emma:literal>
                </emma:interpretation>
                <emma:interpretation id="interp27" emma:lang="en-US" emma:confidence="0">
                  <emma:literal>Novo</emma:literal>
                </emma:interpretation>
                <emma:interpretation id="interp28" emma:lang="en-US" emma:confidence="0">
                  <emma:literal>novo,</emma:literal>
                </emma:interpretation>
                <emma:interpretation id="interp29" emma:lang="en-US" emma:confidence="0">
                  <emma:literal>oho</emma:literal>
                </emma:interpretation>
              </emma:one-of>
            </emma:emma>
          </inkml:annotationXML>
          <inkml:trace contextRef="#ctx0" brushRef="#br1" timeOffset="182071.4139">19855 1955 10191,'0'-37'4644,"0"37"0,0 0-258,0-25-2193,7 39-1032,-7 4-387,11 19-129,-2 2-129,8 15 0,1-1-129,5 13 0,-3-2-129,5 2-129,-6-6 129,1-3-129,-2-7 0,-4-8-129,-2-6 129,-1-9 129,-4-8 129,-7-19-129,14 16 130,-14-16-388,11-10 0,-2-8 0,-7-12 0,9-6 0,-6-12 0,6-7 0,-3-7 0,5-4 0,-4-4 0,0 6 0,0 2 0,-2 9 0,-2 10 0,-3 9 0,1 15 0,-3 19 0,0 0-130,0 0-2192,7 46-2838,2-3-129,9 10-129,0 7-258</inkml:trace>
          <inkml:trace contextRef="#ctx0" brushRef="#br1" timeOffset="182491.4379">20682 2444 12255,'4'-19'5031,"-4"19"-516,0 0 258,-9-13-3096,5 22-1032,4-9-258,-16 36-129,9-10-258,4 3 129,3 3 0,0 1-129,7 1 258,7-2-258,0-1 129,6-5 0,1-3 129,4-3-129,-2-6 129,2-3 0,0-11 129,3 0 129,-5-9 0,4-7-386,-7-9-130,-6-2 0,-7-8 0,-3 3 0,-4-2 0,-16 2 0,-8 5 0,-9 2 0,-5 13 0,-10-4-904,4 16-4127,-10 0-387,6 16 129,-1 2-516</inkml:trace>
          <inkml:trace contextRef="#ctx0" brushRef="#br1" timeOffset="179035.2402">16210 2608 516,'-17'14'2838,"17"-14"-387,0 0 903,0 0-1290,8 0-774,-8 0 258,29 0 0,-11 0 0,10 0-258,-3-2 129,16 2-258,-2 0-258,16 0-129,6-3 0,19 3-258,14-9 129,20 2-387,12-6 0,13 1-129,12-4 0,9 1-129,13-1 0,5 0 0,-6 4 0,-3 0 0,-7 1 0,-11 2-129,-12 2 129,-16 0 0,-20 1 129,-21 1-129,-18 0 258,-13 1-129,-12-3 129,-8 2 0,-10-1 129,-3 3-129,-18 3 0,23-6 129,-23 6-129,0 0 0,0 0-129,0 0 129,0 0-258,0 0 129,0 0-129,0 0 0,0 20 0,-2-2 0,-3 5-129,-2 4 129,1 6 129,3 3-129,3 1 0,0-1 0,12-2 129,4-6-129,7-5 258,6-3-129,5-9 0,5-6 129,2-5 0,5-5 129,-3-13 0,1 0 0,-8-9 0,-3 1-129,-11-8 0,-6 2 0,-14-2 0,-2 4-129,-20 1-129,-8 6-129,-8 4 0,-8 4-387,3 15-516,-16-7-1548,9 9-2193,3 9-387,10 5 0,6-2-387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8:49.8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294EEC-5782-4E7E-9D28-18F614D1DBA4}" emma:medium="tactile" emma:mode="ink">
          <msink:context xmlns:msink="http://schemas.microsoft.com/ink/2010/main" type="writingRegion" rotatedBoundingBox="7695,2162 8465,2162 8465,2969 7695,2969"/>
        </emma:interpretation>
      </emma:emma>
    </inkml:annotationXML>
    <inkml:traceGroup>
      <inkml:annotationXML>
        <emma:emma xmlns:emma="http://www.w3.org/2003/04/emma" version="1.0">
          <emma:interpretation id="{8F9545CC-31B3-4460-B14C-F2B2ED710541}" emma:medium="tactile" emma:mode="ink">
            <msink:context xmlns:msink="http://schemas.microsoft.com/ink/2010/main" type="paragraph" rotatedBoundingBox="7695,2162 8465,2162 8465,2969 7695,2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1A23D-9D01-44EB-B299-B2084B9896EB}" emma:medium="tactile" emma:mode="ink">
              <msink:context xmlns:msink="http://schemas.microsoft.com/ink/2010/main" type="line" rotatedBoundingBox="7695,2162 8465,2162 8465,2969 7695,2969"/>
            </emma:interpretation>
          </emma:emma>
        </inkml:annotationXML>
        <inkml:traceGroup>
          <inkml:annotationXML>
            <emma:emma xmlns:emma="http://www.w3.org/2003/04/emma" version="1.0">
              <emma:interpretation id="{682C4EC9-A916-47BA-B214-444DEC8B5BBB}" emma:medium="tactile" emma:mode="ink">
                <msink:context xmlns:msink="http://schemas.microsoft.com/ink/2010/main" type="inkWord" rotatedBoundingBox="7695,2162 8465,2162 8465,2969 7695,2969"/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re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-6 194 11997,'12'-17'4902,"-12"17"-258,0 0 0,18 10-3225,-18-10-387,2 41-258,-2-14-129,0 12-129,0 2-258,0 7 0,0 0 0,0 2-258,0-2 0,0-2 129,0-3-258,0-8-129,0-3-129,0-14-129,0 5-387,0-23-516,0 0-1032,0 0-1419,-6-30-774,1-2-258,2-9 258,-5-10 903,8-1 1419,-5-10 1419,3-6 2064,2 6 1548,0 7 1419,0-4 129,11 9 0,1 13-1032,-1-9-774,23 26-387,-9-10-645,21 19-258,-3-3-129,15 12-387,-2-1 0,2 3-258,-6 5-129,-8 9 129,-10 2-258,-14 5 0,-15 4 0,-9 0-129,-19 2 0,-14 0-258,-6 1 258,-6-3-258,0 0 258,1-7-258,6-2 129,6-4-129,8-1 129,8-2 0,20-9 129,-14 21 0,14-21 129,9 27 0,7-9 129,7 6 129,4 1 0,10 11-129,0-2 129,11 3-129,2 0-129,7 4 0,0-3 0,0-1 0,-2-7-129,-7-1 129,-7-8 0,-9-3-129,-9-4 0,-7-5 0,-16-9-387,0 0-516,18 7-3870,-18-7-258,-23 0 129,0 0-645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45.8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62578D-0E1F-4419-8FFF-34FD50ED7858}" emma:medium="tactile" emma:mode="ink">
          <msink:context xmlns:msink="http://schemas.microsoft.com/ink/2010/main" type="writingRegion" rotatedBoundingBox="7917,4631 8525,4631 8525,6760 7917,6760">
            <msink:destinationLink direction="with" ref="{1D3E4C33-6241-4277-9729-554CBFF8765E}"/>
          </msink:context>
        </emma:interpretation>
      </emma:emma>
    </inkml:annotationXML>
    <inkml:traceGroup>
      <inkml:annotationXML>
        <emma:emma xmlns:emma="http://www.w3.org/2003/04/emma" version="1.0">
          <emma:interpretation id="{54E50B6B-28CC-4481-AD08-EB9F65B8779E}" emma:medium="tactile" emma:mode="ink">
            <msink:context xmlns:msink="http://schemas.microsoft.com/ink/2010/main" type="paragraph" rotatedBoundingBox="7917,4631 8525,4631 8525,6760 7917,6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35D0E2-5FF0-4D32-96EC-C0899A52E6E2}" emma:medium="tactile" emma:mode="ink">
              <msink:context xmlns:msink="http://schemas.microsoft.com/ink/2010/main" type="line" rotatedBoundingBox="7917,4631 8525,4631 8525,6760 7917,6760"/>
            </emma:interpretation>
          </emma:emma>
        </inkml:annotationXML>
        <inkml:traceGroup>
          <inkml:annotationXML>
            <emma:emma xmlns:emma="http://www.w3.org/2003/04/emma" version="1.0">
              <emma:interpretation id="{5C9263CF-C273-47A2-BBAD-A3D4907C8DF1}" emma:medium="tactile" emma:mode="ink">
                <msink:context xmlns:msink="http://schemas.microsoft.com/ink/2010/main" type="inkWord" rotatedBoundingBox="7917,4631 8525,4631 8525,6760 7917,676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6384 4047 5676,'-21'-25'4257,"21"25"129,0 0-258,0 0-1290,-16-12-516,16 12-516,0 0-516,0 0-387,0 0-129,0 0-129,0 0-129,0 0 0,-16 8 0,16-8-129,-4 22 0,4-3 0,-3 1 0,3 7-258,0 1 129,0 8-129,0 3 1,2 2-260,5 8-257,-7-9-903,7 13-3354,-7 2-258,0-3 129,0 3-645</inkml:trace>
          <inkml:trace contextRef="#ctx0" brushRef="#br0" timeOffset="4587.2623">6297 6132 8514,'0'0'4515,"0"0"258,0 0-516,0 0-1677,0 0-903,0 0-258,0 0-387,0 0-258,0 0-258,0 0 0,18-4-129,0 4-129,3 0 0,13 4 0,7-3 129,14 5-129,2-6 0,5 0-128,-1 0-130,-3 0 0,-4 0 0,-8 0 0,-9-2 0,-14-3 0,0 5-517,-23 0-4256,0 0-258,0 0-129,0 0-258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12.4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2B9DA5-1834-4B4D-8A62-3FC521F46EA9}" emma:medium="tactile" emma:mode="ink">
          <msink:context xmlns:msink="http://schemas.microsoft.com/ink/2010/main" type="writingRegion" rotatedBoundingBox="18281,-21 21410,8335 14740,10833 11611,2475"/>
        </emma:interpretation>
      </emma:emma>
    </inkml:annotationXML>
    <inkml:traceGroup>
      <inkml:annotationXML>
        <emma:emma xmlns:emma="http://www.w3.org/2003/04/emma" version="1.0">
          <emma:interpretation id="{26323D41-6009-4588-A8F9-0E0498D17CD3}" emma:medium="tactile" emma:mode="ink">
            <msink:context xmlns:msink="http://schemas.microsoft.com/ink/2010/main" type="paragraph" rotatedBoundingBox="18873,4506 20460,4912 20291,5571 18704,51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2959C6C-FEAE-45F2-B7D2-CAA54FEBFC45}" emma:medium="tactile" emma:mode="ink">
              <msink:context xmlns:msink="http://schemas.microsoft.com/ink/2010/main" type="line" rotatedBoundingBox="18873,4506 20460,4912 20291,5571 18704,5165"/>
            </emma:interpretation>
          </emma:emma>
        </inkml:annotationXML>
        <inkml:traceGroup>
          <inkml:annotationXML>
            <emma:emma xmlns:emma="http://www.w3.org/2003/04/emma" version="1.0">
              <emma:interpretation id="{1B944427-0B9E-4CD3-99D7-3E4F96FD06E1}" emma:medium="tactile" emma:mode="ink">
                <msink:context xmlns:msink="http://schemas.microsoft.com/ink/2010/main" type="inkWord" rotatedBoundingBox="18873,4506 20460,4912 20291,5571 18704,5165"/>
              </emma:interpretation>
              <emma:one-of disjunction-type="recognition" id="oneOf0">
                <emma:interpretation id="interp0" emma:lang="en-US" emma:confidence="0">
                  <emma:literal>an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2,</emma:literal>
                </emma:interpretation>
                <emma:interpretation id="interp4" emma:lang="en-US" emma:confidence="0">
                  <emma:literal>in,</emma:literal>
                </emma:interpretation>
              </emma:one-of>
            </emma:emma>
          </inkml:annotationXML>
          <inkml:trace contextRef="#ctx0" brushRef="#br0">4507-2912 13029,'13'-69'5031,"-6"35"-387,2 4 258,10 10-3096,-13-12-645,11 16-258,-6-3-258,7 12-258,-18 7-128,34 0-259,-18 3 0,3 19 0,-4 1 0,-3 11 0,-7-1 0,-1 8 0,-4 2 0,-11 0 0,-8-4 0,-8-4 0,-1 1 0,-5-6 0,1-3 0,2-8 0,4-1 0,4-7 0,4-4 0,18-7 0,-17 11 0,17-11 0,0 0 0,0 0 0,16 18 0,5-11 0,6 0 0,6 3 0,8-1 0,6 4 0,2-3 0,-1-1 0,6 7 0,-11-14-1291,15 7-3482,-12-7-258,-1-2 0,-2-2-387</inkml:trace>
          <inkml:trace contextRef="#ctx0" brushRef="#br0" timeOffset="641.0367">5226-2928 14577,'-4'-16'4902,"4"16"-258,0 0 0,0 24-3354,-1-3-387,1 13-258,-2 0 0,2 10-258,0-3-257,0 5-130,-4-5 0,3-5 0,-1-8 0,0-5 0,2-23 0,0 0 0,0 0 0,-7-10 0,5-24 0,2-7 0,0-9 0,2-7 0,5-3 0,5 1 0,4 4 0,4 7 0,1 7 0,6 9 0,-2 9 0,3 10 0,-1 8 0,-2 5 0,-2 3 0,-3 12 0,-6 2 0,-9 7 0,-5 2 0,-2 1 0,-12 1 0,-7 1 0,-4-1 0,-2-1 0,1-4 0,1 2 0,7-4 0,5 3 0,12-1 0,4 3 0,17 1 0,14 0 0,6 1 0,10 2 0,5-1 0,8 3 0,-5-5 0,1 1 0,-6-5 0,-1 0 0,-7-5 0,-3 0 0,-4-6 0,-5 1 0,-4-4 0,-4-4 0,-4 0 0,-5-3 0,-16-2 0,18 0 0,-18 0-2710,0 0-2192,0 0-387,-25 16-129,0-12-129</inkml:trace>
        </inkml:traceGroup>
      </inkml:traceGroup>
    </inkml:traceGroup>
    <inkml:traceGroup>
      <inkml:annotationXML>
        <emma:emma xmlns:emma="http://www.w3.org/2003/04/emma" version="1.0">
          <emma:interpretation id="{9035C01E-24E3-485F-9C98-26FBC8424152}" emma:medium="tactile" emma:mode="ink">
            <msink:context xmlns:msink="http://schemas.microsoft.com/ink/2010/main" type="paragraph" rotatedBoundingBox="18505,3356 19449,9095 18158,9307 17215,35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A38427-9F0C-478A-943E-1522984A8C1F}" emma:medium="tactile" emma:mode="ink">
              <msink:context xmlns:msink="http://schemas.microsoft.com/ink/2010/main" type="line" rotatedBoundingBox="18505,3356 19449,9095 18158,9307 17215,3568"/>
            </emma:interpretation>
          </emma:emma>
        </inkml:annotationXML>
        <inkml:traceGroup>
          <inkml:annotationXML>
            <emma:emma xmlns:emma="http://www.w3.org/2003/04/emma" version="1.0">
              <emma:interpretation id="{E7CE98E0-6B4C-4E86-ACC2-A7BDC125B76E}" emma:medium="tactile" emma:mode="ink">
                <msink:context xmlns:msink="http://schemas.microsoft.com/ink/2010/main" type="inkWord" rotatedBoundingBox="18505,3356 19449,9095 18158,9307 17215,3568"/>
              </emma:interpretation>
              <emma:one-of disjunction-type="recognition" id="oneOf1">
                <emma:interpretation id="interp5" emma:lang="en-US" emma:confidence="0">
                  <emma:literal>his</emma:literal>
                </emma:interpretation>
                <emma:interpretation id="interp6" emma:lang="en-US" emma:confidence="0">
                  <emma:literal>Sin</emma:literal>
                </emma:interpretation>
                <emma:interpretation id="interp7" emma:lang="en-US" emma:confidence="0">
                  <emma:literal>Pin</emma:literal>
                </emma:interpretation>
                <emma:interpretation id="interp8" emma:lang="en-US" emma:confidence="0">
                  <emma:literal>Sis</emma:literal>
                </emma:interpretation>
                <emma:interpretation id="interp9" emma:lang="en-US" emma:confidence="0">
                  <emma:literal>Bin</emma:literal>
                </emma:interpretation>
              </emma:one-of>
            </emma:emma>
          </inkml:annotationXML>
          <inkml:trace contextRef="#ctx0" brushRef="#br0" timeOffset="-667.0381">3721-4350 9933,'-9'-23'4515,"9"23"-258,0 0 129,0 0-2322,0 0-774,0 18-129,9 14-516,-4-2 129,13 15-129,-4-1 0,8 10-258,-1-1 0,2 4-129,2 0 0,2-2-129,1 0-129,1-2 0,-3-7 129,-1-4-129,-2-4 0,-5-10 0,-3-6 129,-5-6-129,-10-16 0,6 23 129,-6-23 0,-13 18 0,-7-8-129,-6 4 129,-6 2-129,-7 2 0,-2 2 0,-4 1 0,3 0 0,-1 1 0,6-1-129,3-1 129,7-1 0,4 1-129,10 1 0,8-3 129,5 2-129,13-3 0,12 3 258,8 1-258,8-1 258,5-1 0,2-1 129,-1 4-258,-5-1 258,-4 0-128,-13 2-130,-9 4 0,-13 1 0,-5 5 0,-17-1 0,-8 3 0,-7-1 0,-6 0 0,0-4 0,3-3 0,3-6-130,8-3 130,8-2-258,18-16 129,-18 26 0,18-26 0,7 16 129,9-3-129,5 3 129,4 0 129,0 3-129,2 5 258,-2-1-258,-2 7 129,-3 7-129,-3 2 129,-2 4-129,-3 5 129,0 7-129,1 8 130,1 6-130,0 13 0,2 7 0,2 17 0,-2 12 0,4 10 0,-2 2 0,-1 3 0,-4-3 0,5-2 0,-4-9 0,-4-7 0,-1-10 0,-3-4 0,-5-8 0,3-1 0,-2-7 0,-2-5 0,0-9 0,-6-8 0,5-10 0,-3-14 0,2-6 0,2-30 0,0 29 0,0-29-4645,-9-27-644,4-16 129,5-17-387</inkml:trace>
          <inkml:trace contextRef="#ctx0" brushRef="#br0" timeOffset="2044.117">4244-91 10836,'-9'-20'3999,"9"20"-129,-18 0-258,1 0-2709,17 0-516,-18 27-387,11-6-129,1 2 129,1 4-129,5 0 129,0-1 129,9-3 0,7 2 387,-2-9 129,13 2 129,-9-13 129,14 6 258,-15-11-129,15 0 0,-16-14 0,11 0-129,-14-11-258,-1 0-258,-10-9-257,-2 4-130,0 0 0,-16-2 0,2 12-259,-18-7-1289,12 18-3096,-10 6-387,1 3 258,-1 12-645</inkml:trace>
          <inkml:trace contextRef="#ctx0" brushRef="#br0" timeOffset="2677.1532">4011 663 9030,'14'-34'4386,"-14"34"0,7-21-258,-7 1-1677,0 20-774,0 0-516,0 0-387,-16-16-258,16 16-129,-23 0-129,23 0-258,-28 4 0,28-4-129,-25 14 0,25-14 0,-13 21 129,13-21-129,6 32 129,12-12 0,8 3 129,8 4 129,7-1-129,9 6 258,0-3-129,1 5 0,-5-8 0,-5 5 0,-10-7 129,-8 5-129,-16-6-129,-7 0 129,-18-3 0,-12-1-129,-9-4 0,-8-3 129,-4-3-258,-1-4 129,-1-5 0,5 0-129,3-2 130,8-6-130,5-3 0,5 0 0,6 1-130,3-3-128,18 13-387,-25-25-1419,25 25-2580,-5-16-258,5 16-129,0 0-387</inkml:trace>
          <inkml:trace contextRef="#ctx0" brushRef="#br0" timeOffset="3241.1854">4762 859 16641,'44'-56'4902,"-21"35"258,-1 3-387,4 11-3870,-6-4-515,3 11-388,-5 6 0,-4 10 0,-5 3 0,-4 8 0,-5 2 0,-3-3 0,-6 6 0,-7-9 0,2 2-259,-2-9-128,5 2 129,11-18 0,-16 14 129,16-14 129,0 0 129,0 0 0,9-3 129,7 1 0,2-5 0,8 7 1,1 0-259,5 11 0,0 3 0,2 9 0,-6 4 0,-3 3 0,-7 2 0,-6 2 0,-8-2 0,-4-4 0,-13-1 0,-10-4 0,-7-5 0,-9-6 0,-4-3 0,-5-5 0,-2-3 0,-5-1 0,9-1-1162,-14-7-3611,15-4-258,1 0 0,3-3-129</inkml:trace>
        </inkml:traceGroup>
      </inkml:traceGroup>
    </inkml:traceGroup>
    <inkml:traceGroup>
      <inkml:annotationXML>
        <emma:emma xmlns:emma="http://www.w3.org/2003/04/emma" version="1.0">
          <emma:interpretation id="{7D402DC3-37D5-464A-9949-467366BAB25D}" emma:medium="tactile" emma:mode="ink">
            <msink:context xmlns:msink="http://schemas.microsoft.com/ink/2010/main" type="paragraph" rotatedBoundingBox="14704,4675 16281,5039 16120,5738 14543,53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C53BE89-05C8-4B36-B4B2-0A2A03135CC6}" emma:medium="tactile" emma:mode="ink">
              <msink:context xmlns:msink="http://schemas.microsoft.com/ink/2010/main" type="line" rotatedBoundingBox="14704,4675 16281,5039 16120,5738 14543,5374"/>
            </emma:interpretation>
          </emma:emma>
        </inkml:annotationXML>
        <inkml:traceGroup>
          <inkml:annotationXML>
            <emma:emma xmlns:emma="http://www.w3.org/2003/04/emma" version="1.0">
              <emma:interpretation id="{7BF6BF7E-3755-4AC8-8018-C87D589BE969}" emma:medium="tactile" emma:mode="ink">
                <msink:context xmlns:msink="http://schemas.microsoft.com/ink/2010/main" type="inkWord" rotatedBoundingBox="14704,4675 16281,5039 16120,5738 14543,5374"/>
              </emma:interpretation>
              <emma:one-of disjunction-type="recognition" id="oneOf2">
                <emma:interpretation id="interp10" emma:lang="en-US" emma:confidence="0">
                  <emma:literal>in</emma:literal>
                </emma:interpretation>
                <emma:interpretation id="interp11" emma:lang="en-US" emma:confidence="1">
                  <emma:literal>2 R</emma:literal>
                </emma:interpretation>
                <emma:interpretation id="interp12" emma:lang="en-US" emma:confidence="0">
                  <emma:literal>an</emma:literal>
                </emma:interpretation>
                <emma:interpretation id="interp13" emma:lang="en-US" emma:confidence="0">
                  <emma:literal>In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8451.4833">365-2819 8385,'0'-23'4386,"0"23"129,14-34-258,-7 7-1161,14 13-1161,-14-16-387,16 17-516,-10-10-129,8 14-258,-21 9-129,36-14-129,-36 14 0,30 13-258,-19 8 129,-2 9-129,-6 6 0,-3 6 1,0 7-130,-10 0 0,-8-2-130,-7-3 130,-2-1-129,-3-6 129,-2-5-129,2-7 0,3-4 129,2-6 0,7-5 0,18-10-129,-23 11 129,23-11 129,0 0-129,0 0 129,20 11 0,3-4 130,4 0-259,8 7 0,6-1 0,5 3 0,2 0 0,0 0 0,4 1 0,-9-10-388,12 15-1676,-7-19-2709,-9-3-129,-2 0-129,-5-12-258</inkml:trace>
          <inkml:trace contextRef="#ctx0" brushRef="#br0" timeOffset="-7855.4493">1032-2746 11223,'0'-48'4773,"0"48"-129,0 0 129,7 16-903,-7 2-2838,9 19-258,-8-5-129,10 14 0,-7-1-387,5 6-128,-6-4-130,1-5 0,-3-8 0,1-9 0,0-7 0,-2-18-130,0 0 1,0-22 0,0-11 0,0-12 129,5-6 0,1-8 0,1-3 129,7 5 0,0-2 130,8 11-259,1 3 0,5 15 0,-1 5 0,3 13 0,-3 7 0,-2 5 0,-4 3 0,-5 13 0,-5 4 0,-10 6 0,-1 5 0,-3 2 0,-8 3 0,-5-4 0,0 2 0,-3-4 0,4-3-259,3-6 130,3 2 0,7-5 129,2 2 0,7 3 0,11-2 129,9 6 129,5-2-128,11 8-130,1-2 0,9 2 0,-1-2 0,5 1 0,-2-6 0,-2 1 0,-6-4 0,-5-5 0,-8-2 0,-7-5 0,-4-1 0,-23-10-904,0 0-3869,0 0-516,-21 7 387,-6-5-774</inkml:trace>
        </inkml:traceGroup>
      </inkml:traceGroup>
    </inkml:traceGroup>
    <inkml:traceGroup>
      <inkml:annotationXML>
        <emma:emma xmlns:emma="http://www.w3.org/2003/04/emma" version="1.0">
          <emma:interpretation id="{3A94BEC6-533B-4825-A7C2-2748541775BD}" emma:medium="tactile" emma:mode="ink">
            <msink:context xmlns:msink="http://schemas.microsoft.com/ink/2010/main" type="paragraph" rotatedBoundingBox="13126,1908 15666,8693 14151,9260 11611,2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CDAC72-B607-49F8-A600-ED429E09CD37}" emma:medium="tactile" emma:mode="ink">
              <msink:context xmlns:msink="http://schemas.microsoft.com/ink/2010/main" type="line" rotatedBoundingBox="13126,1908 15666,8693 14151,9260 11611,2475"/>
            </emma:interpretation>
          </emma:emma>
        </inkml:annotationXML>
        <inkml:traceGroup>
          <inkml:annotationXML>
            <emma:emma xmlns:emma="http://www.w3.org/2003/04/emma" version="1.0">
              <emma:interpretation id="{F072CA11-7F29-4FD9-8C06-8BFD294F54F1}" emma:medium="tactile" emma:mode="ink">
                <msink:context xmlns:msink="http://schemas.microsoft.com/ink/2010/main" type="inkWord" rotatedBoundingBox="13126,1908 15666,8693 14151,9260 11611,2475"/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R I.</emma:literal>
                </emma:interpretation>
                <emma:interpretation id="interp17" emma:lang="en-US" emma:confidence="0">
                  <emma:literal>R his</emma:literal>
                </emma:interpretation>
                <emma:interpretation id="interp18" emma:lang="en-US" emma:confidence="0">
                  <emma:literal>is</emma:literal>
                </emma:interpretation>
                <emma:interpretation id="interp19" emma:lang="en-US" emma:confidence="0">
                  <emma:literal>R Sin</emma:literal>
                </emma:interpretation>
              </emma:one-of>
            </emma:emma>
          </inkml:annotationXML>
          <inkml:trace contextRef="#ctx0" brushRef="#br0" timeOffset="-9559.5467">-580-4264 9933,'18'-16'4386,"-18"16"129,0 0-516,19-4-1677,-6 24-1161,-13 3-129,14 21-129,-10 4 0,10 24-258,-7 2-129,4 15 0,-4-2-258,3 5 129,-1-3-258,2-4 0,3-8-129,2-12 129,6-11-129,1-11 0,2-8 129,-1-10-129,1-7 129,-1-4 0,-5-7-129,-3-1 129,-16-6 129,18 3-128,-18-3-130,0 0 0,-21 5 0,-13 3 0,-9 2 0,-9 4 0,-3 6 0,-5 1 0,-1 4 0,6 0 0,13 0 0,11 0 0,14 0 0,13-4-130,8 1 130,22-5 0,12 1 130,18 0-130,10 0 0,11-1 0,-1-1 0,-1 4 0,-9-2 0,-8 1 0,-13 3 0,-20 3 0,-16 1 0,-9 3 0,-18-1 0,-11 3 0,-4-3 0,-8 0 0,0-1 0,-2-4 0,8-3 0,1-4 0,9 0-130,4-4 1,21-12 0,-16 25 0,16-25 0,7 25 0,12-12 129,6 1 0,4-2 0,4 1 0,3 1 129,-2 2-129,-4 0 129,0 2-129,-7 1 0,-3 6 129,-6 5-129,-3 6 129,-8 3 0,3 9-129,-4 6 130,1 11-130,1 6 0,3 13 0,-2 5 0,4 7 0,3 2 0,3 5 0,-3-2 0,2-1 0,1-4 0,-3-3 0,2-8 0,-1 0 0,-1-5 0,1 8 0,-3-7 0,3 7 0,-4-7 0,1-1 0,-1-8 0,-2-8 0,0-3 0,1-15 0,-3-10 0,2-13 0,-3-5 0,-4-18 0,7 17 0,-7-17 0,0 0 0,0 0 0,0 0 0,0 0 0,0 0 0,0 0 0,0 0 0,0 0 0,0 0-517,1-10-4643,-1 10-129,-1-29 129,1 29-516</inkml:trace>
          <inkml:trace contextRef="#ctx0" brushRef="#br0" timeOffset="-6543.3742">116-4 5805,'-32'0'3741,"3"2"-258,22 15 129,-11-1-2064,18-16-516,-18 38-258,8-20 129,10 6 0,-4-4-129,4 5 258,0-25 129,20 35-129,-20-35 0,33 22 0,-33-22 0,43 5 0,-25-5-129,9-5-129,-11-9 0,5 1-386,-9-8-388,-1-1 0,-7-4 0,-3 1 0,-1-2 0,-7 2 0,-5 6 0,-8-1 0,20 20-904,-44-2-3998,19 2-129,-4 11 0,3 10-258</inkml:trace>
          <inkml:trace contextRef="#ctx0" brushRef="#br0" timeOffset="-5988.3425">28 547 8127,'0'-16'3870,"-33"16"-129,13 6-129,-17 4-2193,6-3-645,5 4-129,-5-2-129,10 3 0,0-4 0,21-8 129,-22 21 258,22-5-129,0-16 0,25 23 0,-3-12 0,17 12 0,-5-9-129,14 11 0,-7-6-258,7 8-129,-9-2 0,0 4-129,-11-6 0,-6 3 0,-8-1 0,-9 0 0,-5-5 0,-10 1 0,-12-5 129,-4-3-129,-8-5-129,-4 0 130,-4-7-130,-1-1 0,0 0 0,2-10 0,2 1 0,2-5 0,1-4 0,6 2 0,2-6 0,5 1 0,6 3-130,-2-7-773,19 25-2064,0-23-1806,0 23-129,14-18-129,4 15-258</inkml:trace>
          <inkml:trace contextRef="#ctx0" brushRef="#br0" timeOffset="-5511.3152">343 697 12900,'18'-48'4902,"-7"26"-258,-2 6 0,1-12-2580,6 23-1290,-16 5-129,27-6-129,-27 6-129,28 13-129,-17 3 0,2 10-129,-6 3 129,-4 8-129,-3 0 0,-2 3 1,-10-1-130,-6-2 0,-5 0 0,0-6 0,-2-1 0,2-7 0,3-2 0,3-5 0,17-16-130,-20 25 130,20-25 0,0 22 130,0-22-130,28 14 0,-3-9 0,7 1 0,6-3 0,8-1 0,2-2 0,4 0 0,1 2 0,-9-4-517,17 2-4127,-18 0-387,-4 0 129,-6-2-516</inkml:trace>
          <inkml:trace contextRef="#ctx0" brushRef="#br0" timeOffset="-12344.706">-2414-5346 14319,'-12'-16'5031,"12"16"-258,0 0 0,-9 13-3225,9-13-903,0 44 0,3-8-258,6 14 0,2 6-258,1 10 1,-1 0-130,1 2 0,1-6 0,-2-5 0,-1-7 0,-1-13 0,-4-10-130,-1-8-128,-4-19-258,0 0-129,0 0-129,-11 0-258,11 0 0,-23-48-129,20 18 0,-15-27 0,13 2 258,-10-14 258,10 1 0,-2-1 645,2-3 387,5 14 129,-2-3 129,4 19 258,1-3-129,18 18 0,-5-1 129,22 14-129,-4-4-258,12 13 129,-2-2-258,8 7 0,-6 0 0,0 8-129,-8 5 0,-8 5-129,-12 1 0,-11 6-129,-7-4 0,-11 3 0,-14-1 0,-8-2-129,-7-1 0,-1-6 0,1 0 0,-1-7 0,5 2 0,8-4 0,6-1 129,6 1 0,16-5 0,0 0 129,-7 27 0,12-9 0,13 1 129,9 12 0,5 2 0,9 8 0,3 0 0,6 7 0,0-2-129,3 3 1,-5-5-130,0 0 0,-5-6 0,-2-4 0,-7-6 0,-6-5 0,-5-3 0,-7-8 0,-16-12-259,16 14-1031,-16-14-3354,0 0-387,-1 18 129,1-18-645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10.4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C24CC7-BB22-4721-ACA8-5F1D25194912}" emma:medium="tactile" emma:mode="ink">
          <msink:context xmlns:msink="http://schemas.microsoft.com/ink/2010/main" type="writingRegion" rotatedBoundingBox="15557,2135 16409,2135 16409,3001 15557,3001"/>
        </emma:interpretation>
      </emma:emma>
    </inkml:annotationXML>
    <inkml:traceGroup>
      <inkml:annotationXML>
        <emma:emma xmlns:emma="http://www.w3.org/2003/04/emma" version="1.0">
          <emma:interpretation id="{221BC852-EBE6-4EB2-BC12-2A3B8FF6D488}" emma:medium="tactile" emma:mode="ink">
            <msink:context xmlns:msink="http://schemas.microsoft.com/ink/2010/main" type="paragraph" rotatedBoundingBox="15557,2135 16409,2135 16409,3001 15557,3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F0464B-F3EB-4BD9-979C-487B625F41FC}" emma:medium="tactile" emma:mode="ink">
              <msink:context xmlns:msink="http://schemas.microsoft.com/ink/2010/main" type="line" rotatedBoundingBox="15557,2135 16409,2135 16409,3001 15557,3001"/>
            </emma:interpretation>
          </emma:emma>
        </inkml:annotationXML>
        <inkml:traceGroup>
          <inkml:annotationXML>
            <emma:emma xmlns:emma="http://www.w3.org/2003/04/emma" version="1.0">
              <emma:interpretation id="{D82FC905-8332-45B6-AC49-C350DA5FD77A}" emma:medium="tactile" emma:mode="ink">
                <msink:context xmlns:msink="http://schemas.microsoft.com/ink/2010/main" type="inkWord" rotatedBoundingBox="15557,2135 16409,2135 16409,3001 15557,3001"/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-6 402 2967,'0'-112'4386,"0"58"-129,2-1-129,5 4-516,9 15-1032,-7-8-387,19 24-516,-7-3-516,18 19-258,-5 1-258,11 6-129,-6 10-129,2 10-129,-7-2 0,-4 6-129,-9 1 0,-10 1-129,-11-2 129,-4-1-129,-13-1 129,-10-3-258,-3-3 258,-8-1-258,3-6 129,1-3 0,4-2-129,3-1 129,9-3 0,18-3 0,-18 13 0,18-13 0,11 28 258,12-5-129,7 2 129,11 11 129,6 1-129,11 6 0,3-2 0,6 3 0,-1-1-129,-4-2 0,-3-6-129,-7-4 129,-10-5-129,-6-4 0,-9-6 130,-10-4-130,-17-12-130,20 13-257,-20-13-387,0 0-1806,0 0-2322,0 0 129,0 19-387,0-19-387</inkml:trace>
          <inkml:trace contextRef="#ctx0" brushRef="#br0" timeOffset="-444.0254">-40 220 12771,'0'0'4773,"0"16"-516,2 8 129,-2-7-3354,5 19 0,-3-8-129,9 15-129,-6-6-258,7 4-129,-3-2-129,0-1-129,-2-3 0,0-3-129,-3-1 0,-4-6-129,0-2-129,0-23-129,0 30-258,0-30-645,0 0-774,-18 0-1419,13-18-1161,1-5-129,-1-9 0,5-4 129,-4-8 516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25.3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15FB7EA-00CF-4723-893D-C93FA47D3605}" emma:medium="tactile" emma:mode="ink">
          <msink:context xmlns:msink="http://schemas.microsoft.com/ink/2010/main" type="writingRegion" rotatedBoundingBox="2065,10853 6157,11037 6098,12336 2006,12152"/>
        </emma:interpretation>
      </emma:emma>
    </inkml:annotationXML>
    <inkml:traceGroup>
      <inkml:annotationXML>
        <emma:emma xmlns:emma="http://www.w3.org/2003/04/emma" version="1.0">
          <emma:interpretation id="{83EEAE9B-AF25-43E3-A785-81E64F8DC7F1}" emma:medium="tactile" emma:mode="ink">
            <msink:context xmlns:msink="http://schemas.microsoft.com/ink/2010/main" type="paragraph" rotatedBoundingBox="2065,10853 6157,11037 6098,12336 2006,12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86B142-5357-4252-8039-2FC4EBBC22B2}" emma:medium="tactile" emma:mode="ink">
              <msink:context xmlns:msink="http://schemas.microsoft.com/ink/2010/main" type="line" rotatedBoundingBox="2065,10853 6157,11037 6098,12336 2006,12152"/>
            </emma:interpretation>
          </emma:emma>
        </inkml:annotationXML>
        <inkml:traceGroup>
          <inkml:annotationXML>
            <emma:emma xmlns:emma="http://www.w3.org/2003/04/emma" version="1.0">
              <emma:interpretation id="{C540E089-5EA5-42F1-BE8A-14A7A7C71D6F}" emma:medium="tactile" emma:mode="ink">
                <msink:context xmlns:msink="http://schemas.microsoft.com/ink/2010/main" type="inkWord" rotatedBoundingBox="2053,11111 4128,11204 4085,12149 2010,12056"/>
              </emma:interpretation>
              <emma:one-of disjunction-type="recognition" id="oneOf0">
                <emma:interpretation id="interp0" emma:lang="en-US" emma:confidence="0">
                  <emma:literal>Vo=</emma:literal>
                </emma:interpretation>
                <emma:interpretation id="interp1" emma:lang="en-US" emma:confidence="0">
                  <emma:literal>vo=</emma:literal>
                </emma:interpretation>
                <emma:interpretation id="interp2" emma:lang="en-US" emma:confidence="0">
                  <emma:literal>V0=</emma:literal>
                </emma:interpretation>
                <emma:interpretation id="interp3" emma:lang="en-US" emma:confidence="0">
                  <emma:literal>Vor</emma:literal>
                </emma:interpretation>
                <emma:interpretation id="interp4" emma:lang="en-US" emma:confidence="0">
                  <emma:literal>Von</emma:literal>
                </emma:interpretation>
              </emma:one-of>
            </emma:emma>
          </inkml:annotationXML>
          <inkml:trace contextRef="#ctx0" brushRef="#br0">-3 162 12642,'7'-39'4773,"-7"39"-129,6-21 0,-6 21-2709,0 0-774,5 19-387,-1-1 0,10 14-645,0 6 258,7 10-258,3 7 129,6 7-129,2 4 0,3 3-129,-1 4-129,4 0 258,-5-5-258,-1-6 258,-3-11-129,-6-8 0,-5-9 129,-4-14 1,-14-20-130,20-9 0,-15-23 0,0-13 0,-1-12 0,5-10 0,-2-12 0,4-6 0,-1-2 0,3 0 0,-1 7 0,4 7 0,-5 5 0,1 15 0,-3 8 0,-2 15 0,-1 10 0,-6 20 0,5-16 0,-5 16 0,18 11 0,-18-11 0,33 46-3355,-18-15-1934,4 8 258,-1 5-645,2 4 129</inkml:trace>
          <inkml:trace contextRef="#ctx0" brushRef="#br0" timeOffset="436.0249">979 541 13803,'-21'-3'4644,"21"3"0,-30 12-258,8 2-3612,10 11-387,-4 4-129,5 4-129,0 7-129,8-1 0,3 0 0,0-2 129,9 1 0,7-3 0,0-8 129,7 0 0,-2-13 129,4 2 129,-5-14 0,3-2 129,-7-8 0,3-6-515,-8-16-130,2-2 0,-8-9 0,0-3 0,-5-6 0,0 0 0,-7 0 0,-5 4 0,-6 5 0,-2 5 0,-3 12 0,-5 2 0,6 19 0,-18 1-4258,13 2-1031,-2 12-129,10 6-258</inkml:trace>
          <inkml:trace contextRef="#ctx0" brushRef="#br0" timeOffset="706.0403">1495 557 13545,'50'-10'5289,"-25"8"-387,-2 0 0,2 4-2838,-2-2-1161,16 3-258,-3 1-258,10-1-257,0 1-130,0-2 0,1 3 0,-14-5-646,5 13-1160,-19-10-2967,-19-3-258,0 0-258,0 0-258</inkml:trace>
          <inkml:trace contextRef="#ctx0" brushRef="#br0" timeOffset="894.051">1580 801 11868,'25'37'5031,"4"-26"-516,3 0 129,7-11-2709,11 5-1290,-2 0-645,0-5-2193,2-5-2322,3 3 0,-9-7-387,3 4-258</inkml:trace>
        </inkml:traceGroup>
        <inkml:traceGroup>
          <inkml:annotationXML>
            <emma:emma xmlns:emma="http://www.w3.org/2003/04/emma" version="1.0">
              <emma:interpretation id="{9A9873FA-538F-474B-9249-DE9A6165EF3A}" emma:medium="tactile" emma:mode="ink">
                <msink:context xmlns:msink="http://schemas.microsoft.com/ink/2010/main" type="inkWord" rotatedBoundingBox="4761,10974 6157,11037 6098,12336 4703,12273"/>
              </emma:interpretation>
              <emma:one-of disjunction-type="recognition" id="oneOf1">
                <emma:interpretation id="interp5" emma:lang="en-US" emma:confidence="0">
                  <emma:literal>VR</emma:literal>
                </emma:interpretation>
                <emma:interpretation id="interp6" emma:lang="en-US" emma:confidence="0">
                  <emma:literal>PR</emma:literal>
                </emma:interpretation>
                <emma:interpretation id="interp7" emma:lang="en-US" emma:confidence="0">
                  <emma:literal>YR</emma:literal>
                </emma:interpretation>
                <emma:interpretation id="interp8" emma:lang="en-US" emma:confidence="0">
                  <emma:literal>Vr</emma:literal>
                </emma:interpretation>
                <emma:interpretation id="interp9" emma:lang="en-US" emma:confidence="0">
                  <emma:literal>DR</emma:literal>
                </emma:interpretation>
              </emma:one-of>
            </emma:emma>
          </inkml:annotationXML>
          <inkml:trace contextRef="#ctx0" brushRef="#br0" timeOffset="4280.2446">2701 125 10707,'0'0'4386,"16"-5"129,-16 5-129,18 3-2193,7 26-1161,-9-4 0,19 19-387,-8-3 0,10 14-387,-6 0 129,2 4-258,-4 1 0,-1 3 0,-6-5-258,-4 1 258,-2-6-129,-4-6 129,-3-8 0,0-5-129,-4-9 129,0-9 129,-5-16 129,0 0-129,4-24 0,-2-6 129,-2-13-128,5-6-259,-3-14 0,5-4 0,2-6 0,3-5 0,3 1 0,2-1 0,3-2 0,5 3 0,-2 6 0,0 9 0,-2 9 0,-3 12 0,-2 10 0,-5 8 0,-11 23 0,0 0 0,19 11 0,-19 7-775,8 26-1676,-7-6-2709,-1 4 387,0 8-387,0-4-129</inkml:trace>
          <inkml:trace contextRef="#ctx0" brushRef="#br0" timeOffset="8623.4932">3546 550 11223,'0'-25'4773,"0"25"-129,0 0-258,-9-26-2451,9 26-774,0 0-258,0 10-129,0-10-387,-3 39 0,-1-8 0,4 11-129,0 8-129,0 9 129,0 1-129,0 1 0,4-3 0,1-1-129,-2-9 129,3-8-129,-3-10 0,1-7 258,-4-23-129,0 0 0,0 0 1,0 0-130,7-37 0,-7-3 0,0-9 0,0-8 0,0-6 0,0-2 0,0 1 0,0 5 0,4 9 0,3 2 0,2 12 0,1 6 0,4 9 0,2 7 0,4 3 0,1 7 0,3 3 0,-1 1 0,2 3 0,-2 8 0,-4 1 0,-3 4 0,-16-16 0,22 31 0,-22-15 0,0-16 0,-13 28 0,-6-17 0,-3 1 0,-6-3 0,-1 3-130,-1-3 1,3 2 0,2-6 0,6 1 0,19-6 0,-25 14 0,25-14 0,-7 18 0,7-18 129,9 26 0,7-4 0,5 1 0,6 5 129,3 3 0,7 1 129,4 1-129,0 5 0,0 1 0,-2-2 0,-3-1 1,-2 1-130,-6-5 0,-1-2 0,-8-5 0,-3-3 0,-16-22 0,18 25 0,-18-25 0,0 0 0,0 0-517,-9 1-4256,9-1-258,-34-12 0,15-1-387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8:52.8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3808EF-11F0-4C1E-89F5-7E0DBCC01CC6}" emma:medium="tactile" emma:mode="ink">
          <msink:context xmlns:msink="http://schemas.microsoft.com/ink/2010/main" type="writingRegion" rotatedBoundingBox="11623,3445 11914,9103 9611,9222 9319,3564"/>
        </emma:interpretation>
      </emma:emma>
    </inkml:annotationXML>
    <inkml:traceGroup>
      <inkml:annotationXML>
        <emma:emma xmlns:emma="http://www.w3.org/2003/04/emma" version="1.0">
          <emma:interpretation id="{8C79EE53-49E4-49B5-98FC-FC0EBA785898}" emma:medium="tactile" emma:mode="ink">
            <msink:context xmlns:msink="http://schemas.microsoft.com/ink/2010/main" type="paragraph" rotatedBoundingBox="10486,4782 11859,5022 11736,5726 10363,54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60D2D79-7B72-4A76-ADEB-3FF76A926E90}" emma:medium="tactile" emma:mode="ink">
              <msink:context xmlns:msink="http://schemas.microsoft.com/ink/2010/main" type="line" rotatedBoundingBox="10486,4782 11859,5022 11736,5726 10363,5487"/>
            </emma:interpretation>
          </emma:emma>
        </inkml:annotationXML>
        <inkml:traceGroup>
          <inkml:annotationXML>
            <emma:emma xmlns:emma="http://www.w3.org/2003/04/emma" version="1.0">
              <emma:interpretation id="{5266B537-5B96-4E33-858F-1D8824C29336}" emma:medium="tactile" emma:mode="ink">
                <msink:context xmlns:msink="http://schemas.microsoft.com/ink/2010/main" type="inkWord" rotatedBoundingBox="10486,4782 11859,5022 11736,5726 10363,5487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8894 4278 12642,'14'-61'4902,"-1"33"-387,1 1 129,-5-12-2709,25 27-774,-13-11-258,15 17-258,-8-1-258,6 7 0,-7 7-129,-2 13-129,-8 6 0,-6 10 1,-9 5-130,-2 3 0,-16 2 0,-11-1 0,-5-1-130,-5-5 1,-2-1 0,-2-12 0,5-4 0,4-6 0,5-4 129,8-5-129,19-7 129,-22 7 0,22-7 0,0 0 0,0 0 129,16 15 0,4-8 0,7 3 129,5-1-129,9 5 1,3-1-130,6 1 0,2 0 0,-3-1-259,6 4-644,-15-17-2322,6 6-1419,-3-6-258,-4 0-258,-4-7-129</inkml:trace>
          <inkml:trace contextRef="#ctx0" brushRef="#br0" timeOffset="636.0364">9597 4253 16512,'0'-18'4644,"0"18"258,0 16-774,0-16-3225,3 48-129,-3-18-258,2 15-128,0 1-388,0 7 0,-1-5 0,-1-3 0,0-8 0,0-5 0,0-7 0,0-25 0,0 19 0,0-19 0,-3-21 0,3-8-130,0-4 1,0-13 0,5-8 129,4-8-129,5-2 258,4 2-129,4 3 129,2 8-129,5 6 129,1 13 1,2 9-130,0 13 0,-2 8 0,-3 2 0,-4 3 0,-3 10 0,-8 6 0,-8 4 0,-4 6 0,-7-4-130,-9 9-257,-11-6-129,2 6 129,-9-9-129,6 1 0,-4-10 129,9 2 129,3-7 129,20-11 129,-23 19 258,23-19 0,0 25 0,0-25 258,23 34 0,-5-16 0,14 12 0,-2-2-128,11 6-388,0-2 0,5 3 0,0-1 0,1-2 0,-5-2 0,-4-3 0,-8-2 0,-3-7 0,-4-2 0,-23-16 0,25 23 0,-25-23-4645,-15 9-257,-2-8-258,-5-1-258</inkml:trace>
        </inkml:traceGroup>
      </inkml:traceGroup>
    </inkml:traceGroup>
    <inkml:traceGroup>
      <inkml:annotationXML>
        <emma:emma xmlns:emma="http://www.w3.org/2003/04/emma" version="1.0">
          <emma:interpretation id="{F653C94C-4705-478B-B4B0-678D64D91324}" emma:medium="tactile" emma:mode="ink">
            <msink:context xmlns:msink="http://schemas.microsoft.com/ink/2010/main" type="paragraph" rotatedBoundingBox="9914,3533 10206,9191 9611,9222 9319,3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A89985-9622-4687-B757-6F11DA3C75DC}" emma:medium="tactile" emma:mode="ink">
              <msink:context xmlns:msink="http://schemas.microsoft.com/ink/2010/main" type="line" rotatedBoundingBox="9914,3533 10206,9191 9611,9222 9319,3564"/>
            </emma:interpretation>
          </emma:emma>
        </inkml:annotationXML>
        <inkml:traceGroup>
          <inkml:annotationXML>
            <emma:emma xmlns:emma="http://www.w3.org/2003/04/emma" version="1.0">
              <emma:interpretation id="{DD2CB350-8FD8-4DAC-BE64-4A7084C3AE1A}" emma:medium="tactile" emma:mode="ink">
                <msink:context xmlns:msink="http://schemas.microsoft.com/ink/2010/main" type="inkWord" rotatedBoundingBox="9914,3533 10206,9191 9611,9222 9319,3564"/>
              </emma:interpretation>
              <emma:one-of disjunction-type="recognition" id="oneOf1">
                <emma:interpretation id="interp5" emma:lang="en-US" emma:confidence="0">
                  <emma:literal>I,</emma:literal>
                </emma:interpretation>
                <emma:interpretation id="interp6" emma:lang="en-US" emma:confidence="0">
                  <emma:literal>I.</emma:literal>
                </emma:interpretation>
                <emma:interpretation id="interp7" emma:lang="en-US" emma:confidence="0">
                  <emma:literal>his</emma:literal>
                </emma:interpretation>
                <emma:interpretation id="interp8" emma:lang="en-US" emma:confidence="0">
                  <emma:literal>hi</emma:literal>
                </emma:interpretation>
                <emma:interpretation id="interp9" emma:lang="en-US" emma:confidence="0">
                  <emma:literal>Sin</emma:literal>
                </emma:interpretation>
              </emma:one-of>
            </emma:emma>
          </inkml:annotationXML>
          <inkml:trace contextRef="#ctx0" brushRef="#br0" timeOffset="2440.1396">8425 7023 7224,'-16'-20'3870,"-6"6"-129,22 14-258,-16 5-2193,16-5-645,-21 20-387,10-4-258,4 3 129,2 3 0,3 1 129,2-6 258,2 6 129,-2-23 387,19 32 0,-19-32 129,31 18 0,-31-18 0,33 4-129,-33-4-129,31-4 0,-31 4-387,23-25 129,-18 6-129,2-1-129,-7-3-257,2 2-130,-2-4 0,-4 4 0,-3 1 0,-5 1-259,12 19-773,-34-11-3870,34 11-129,-34 2-129,15 14-258</inkml:trace>
          <inkml:trace contextRef="#ctx0" brushRef="#br0" timeOffset="3016.1725">8300 7628 12642,'5'-44'5031,"-5"28"-387,0 16 0,-14-32-3096,14 32-774,-30-2-258,10 2-387,-5 4 0,2 6-129,0 5 0,2-1-129,5 2 129,3 0-129,8 2 129,5-1 0,2-1 129,14 4-129,5-1 129,8 3 0,3-3 129,5 4-129,2-1 129,0 1-129,-3-2 0,-2 2 129,-6-3-129,-5 3 0,-9-4 129,-3 3-129,-9-4 129,-2 1-129,-9-1 0,-7-2 0,-7-2 1,-4-2-130,-5-4 0,-2-1 0,-3-7 0,0 0 0,-1-2 0,5-7 0,2-2 0,3-1 0,7-1 0,-1 1 0,22 12-517,-30-21-1031,30 21-3096,0 0-516,5-18 129,-5 18-387</inkml:trace>
          <inkml:trace contextRef="#ctx0" brushRef="#br0" timeOffset="-752.043">8145 2688 8385,'0'0'4386,"0"0"129,20 1-129,-6 23-2193,-14-8-387,13 19-516,-12-3 0,14 18-387,-12 0-258,8 13 0,-6 3-258,4 5-129,-2-1 0,0 1 0,0-6-258,2-4 129,2-8-129,0-10 129,-1-10-129,-1-6 0,0-9 0,-9-18 129,13 23-129,-13-23 129,0 0 0,0 0-129,-20 20 0,-7-15 0,-7 2 0,-5 0-129,-5 4 0,-6-1 129,6 3-258,1-3 129,9 3 0,7-2 0,27-11 0,-19 24 0,19-24 129,12 27 0,10-14 0,8 3 129,7 0 129,8 3-129,-1-3 258,2 5-258,-5-3 129,-2 3-129,-8 1 130,-6-1-259,-13 2 0,-12 0 0,-2 2 0,-17 0 0,-6 2-259,-11-4-128,-1 5-129,-8-6 129,5 4-129,-7-6 129,12 1 0,-4-7 0,14 8 0,2-8 258,12 2 129,9 0 0,2-16 258,20 33 0,6-18 129,15 8 0,-3-7 129,13 9 0,-6-9-129,1 7 0,-7-5 0,-5 1-258,-11 1 1,-9 1-130,-10 0 0,-4 2 0,-7 2 0,-8 0 0,-2 0-130,-5 0 1,3 0-129,1-8 129,5 3-129,13-20 129,-14 28 129,14-28 0,0 24 0,0-24 129,16 21 129,-2-5-129,-14-16 129,29 34 1,-13-13-259,0 11 0,-2 5 0,2 17 0,-3 8 0,1 21 0,-5 17 0,1 12 0,-2 12 0,0 13 0,-4 5 0,0 4 0,-3-1 0,-1-1 0,0-9 0,0-3 0,0-13 0,0-13 0,-3-12 0,-1-14 0,1-12 0,1-18 0,0-15 0,-1-8 0,3-9 0,0-18 0,0 16 0,-9-25-1291,9 9-3869,-13-34-258,10 7 129,-4-15-645</inkml:trace>
          <inkml:trace contextRef="#ctx0" brushRef="#br0" timeOffset="3312.1895">8528 7895 11997,'50'-4'5031,"-31"3"-387,-19 1 258,0 0-2709,32 0-774,-32 0-387,13 14-258,-10 2-129,4 9-515,-5-1-130,2 12 0,-3 0 0,1 4 0,-2 1 0,0 0 0,0-4 0,0-3 0,2-4 0,-2-10 0,11 3-3484,-11-23-1547,0 27 0,0-27-516,0 0-129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35.3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B13FAD4-6824-4F48-8FB2-5047FD2F16C7}" emma:medium="tactile" emma:mode="ink">
          <msink:context xmlns:msink="http://schemas.microsoft.com/ink/2010/main" type="writingRegion" rotatedBoundingBox="6642,10773 18469,6774 20032,11397 8205,15396"/>
        </emma:interpretation>
      </emma:emma>
    </inkml:annotationXML>
    <inkml:traceGroup>
      <inkml:annotationXML>
        <emma:emma xmlns:emma="http://www.w3.org/2003/04/emma" version="1.0">
          <emma:interpretation id="{C2958FDC-B3A3-4D5C-A701-5A5AC028F68D}" emma:medium="tactile" emma:mode="ink">
            <msink:context xmlns:msink="http://schemas.microsoft.com/ink/2010/main" type="paragraph" rotatedBoundingBox="6778,10222 9448,10885 9280,11561 6610,10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A1D463-D5AD-4D9F-979B-40F641E4D83D}" emma:medium="tactile" emma:mode="ink">
              <msink:context xmlns:msink="http://schemas.microsoft.com/ink/2010/main" type="inkBullet" rotatedBoundingBox="6686,10592 7424,10776 7370,10991 6633,10808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16 41 14061,'-3'-19'4902,"3"19"-258,0 0 129,-14-23-3096,14 23-645,0 0-258,25 2-129,-6-2-386,17 3-259,6-1 0,17 1 0,11-3 0,10 2 0,5-2 0,-1 0 0,-4 0 0,-13-2 0,-5 2 0,-22-7-775,-7 7-3998,-33 0-258,0 0 0,0 0-387</inkml:trace>
      </inkml:traceGroup>
      <inkml:traceGroup>
        <inkml:annotationXML>
          <emma:emma xmlns:emma="http://www.w3.org/2003/04/emma" version="1.0">
            <emma:interpretation id="{D812E089-9EBC-41FA-A099-CA53C00033B0}" emma:medium="tactile" emma:mode="ink">
              <msink:context xmlns:msink="http://schemas.microsoft.com/ink/2010/main" type="line" rotatedBoundingBox="8143,10561 9448,10885 9280,11561 7975,11237"/>
            </emma:interpretation>
          </emma:emma>
        </inkml:annotationXML>
        <inkml:traceGroup>
          <inkml:annotationXML>
            <emma:emma xmlns:emma="http://www.w3.org/2003/04/emma" version="1.0">
              <emma:interpretation id="{27FB9CFB-6A67-46F8-81F1-1E760F032051}" emma:medium="tactile" emma:mode="ink">
                <msink:context xmlns:msink="http://schemas.microsoft.com/ink/2010/main" type="inkWord" rotatedBoundingBox="8198,10530 9460,11073 9186,11710 7924,11167"/>
              </emma:interpretation>
              <emma:one-of disjunction-type="recognition" id="oneOf1">
                <emma:interpretation id="interp1" emma:lang="en-US" emma:confidence="0">
                  <emma:literal>53</emma:literal>
                </emma:interpretation>
                <emma:interpretation id="interp2" emma:lang="en-US" emma:confidence="0">
                  <emma:literal>5,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s.</emma:literal>
                </emma:interpretation>
                <emma:interpretation id="interp5" emma:lang="en-US" emma:confidence="0">
                  <emma:literal>Sz</emma:literal>
                </emma:interpretation>
              </emma:one-of>
            </emma:emma>
          </inkml:annotationXML>
          <inkml:trace contextRef="#ctx0" brushRef="#br0" timeOffset="867.0496">1710-19 12513,'53'-41'4644,"-35"22"-387,-2-6-258,2 21-2451,-18-14-387,0 18-258,0 0-258,-14-12-258,-10 12-129,0 0 0,-10 3-258,-4 4 0,-1 6-129,-2 1 0,2 2 0,4 0-129,6 4 129,4-4-129,9 2 0,16-18 129,-14 33 0,14-13 0,11-1 129,10 5 129,9-1-129,9 7 258,8-3 0,6 6 0,0-4 0,4 3 0,-3-2-129,-6 2 129,-7-7 0,-6 4-129,-12-5 129,-5 3 0,-9-2-129,-9 0 129,0-4-129,-14 1 129,-9-5-129,-8-4 130,-6-4-259,-4-4 0,-7-5 0,0 0 0,-2-7 0,2-5 0,2-3 0,5-1 0,4 2 0,5-4 0,7 2 0,4 0-388,21 16-515,-34-19-3096,34 19-903,0 0 129,-2-16-387,2 16-129</inkml:trace>
          <inkml:trace contextRef="#ctx0" brushRef="#br0" timeOffset="1540.0881">2405 324 15867,'31'-41'4902,"-17"24"-129,2 6-129,-16 11-3612,28-13-387,-28 13-129,31 8-128,-31-8-388,17 33 0,-17-8 0,0 2 0,-9 3 0,-10-1-388,1-3 1,-7-10 0,4 4-129,0-11 129,21-9 129,-27 12 129,27-12 0,0 0 258,0 0 0,0 0 0,11-7 129,6 7 0,1-3 129,9 3 0,-2 0 0,7 10 0,-4 1-257,4 5-130,-7 2 0,-2 1 0,-5 3 0,-4-1 0,-8-1 0,-6-1 0,-9-3 0,-11-2 0,-7-5 0,-5 0 0,-3-5 0,-3-4 0,-1 2 0,2-2 0,7 0-388,-11 0-4385,14-6-258,2-3 0,4 4-258</inkml:trace>
        </inkml:traceGroup>
      </inkml:traceGroup>
    </inkml:traceGroup>
    <inkml:traceGroup>
      <inkml:annotationXML>
        <emma:emma xmlns:emma="http://www.w3.org/2003/04/emma" version="1.0">
          <emma:interpretation id="{9984D7B3-CDA2-4C9B-99DA-42ABBE48CE05}" emma:medium="tactile" emma:mode="ink">
            <msink:context xmlns:msink="http://schemas.microsoft.com/ink/2010/main" type="paragraph" rotatedBoundingBox="7512,11563 12986,10128 13364,11568 7889,13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61F243-05F0-44F8-BBD5-AD37EB3D1BE7}" emma:medium="tactile" emma:mode="ink">
              <msink:context xmlns:msink="http://schemas.microsoft.com/ink/2010/main" type="line" rotatedBoundingBox="7512,11563 12986,10128 13364,11568 7889,13002"/>
            </emma:interpretation>
          </emma:emma>
        </inkml:annotationXML>
        <inkml:traceGroup>
          <inkml:annotationXML>
            <emma:emma xmlns:emma="http://www.w3.org/2003/04/emma" version="1.0">
              <emma:interpretation id="{6C8DDF17-CAE0-4ABA-950B-F0F56067E502}" emma:medium="tactile" emma:mode="ink">
                <msink:context xmlns:msink="http://schemas.microsoft.com/ink/2010/main" type="inkWord" rotatedBoundingBox="10119,10879 12986,10128 13364,11568 10496,12319"/>
              </emma:interpretation>
              <emma:one-of disjunction-type="recognition" id="oneOf2">
                <emma:interpretation id="interp6" emma:lang="en-US" emma:confidence="0">
                  <emma:literal>2+22</emma:literal>
                </emma:interpretation>
                <emma:interpretation id="interp7" emma:lang="en-US" emma:confidence="0">
                  <emma:literal>2+52</emma:literal>
                </emma:interpretation>
                <emma:interpretation id="interp8" emma:lang="en-US" emma:confidence="0">
                  <emma:literal>21+22</emma:literal>
                </emma:interpretation>
                <emma:interpretation id="interp9" emma:lang="en-US" emma:confidence="0">
                  <emma:literal>21+52</emma:literal>
                </emma:interpretation>
                <emma:interpretation id="interp10" emma:lang="en-US" emma:confidence="0">
                  <emma:literal>2+12</emma:literal>
                </emma:interpretation>
              </emma:one-of>
            </emma:emma>
          </inkml:annotationXML>
          <inkml:trace contextRef="#ctx0" brushRef="#br0" timeOffset="6239.3569">5513-304 16125,'-18'-37'4773,"9"21"0,9 16-258,-28-28-3612,28 28-258,-32-9-258,12 9-258,-3 0-129,-2 7 0,0 3 0,2 5-129,5 4 0,8 1 0,6 5 0,6 1 129,16 3 0,14 3 0,10 3 0,10 3 129,3 3 0,4 3 0,0 2 0,-4 1 0,-7-1 129,-11 0-128,-10-1-130,-11-4 0,-13-4 0,-3-5 0,-19-7 0,-8-4 0,-14-5 0,-5-5 0,-9-6 0,-4-5 0,-1 0 0,1-5 0,-2-6 0,6-1 0,7-4 0,6 0 0,6 0 0,8 0 0,8 5 0,-1-7 0,21 18-3484,0 0-1418,0 0 0,0 0-387,0 0 0</inkml:trace>
          <inkml:trace contextRef="#ctx0" brushRef="#br0" timeOffset="7719.4415">5892 246 11094,'7'-20'4644,"-7"20"-129,14-23 0,-14 23-1806,16-21-1161,9 12-387,-7-10-258,14 10-129,-5-9-258,10 11-128,-5-2-388,4 9 0,-6 0 0,2 12 0,-11 8 0,-5 8 0,-9 8 0,-7 3 0,-10 6 0,-12-3 0,-8 1 0,-6-2 0,-1-7 0,0-6 0,3-3 0,5-9 0,10-4 0,19-12 0,-18 15 0,18-15 0,13 3 0,17-3 0,11 2 0,12-2 0,8 0 0,6 0 0,4 2 0,-5-2 0,0 3 0,-20-3-1162,-3 0-3482,-16 0-387,-10 0 258,-17 0-516</inkml:trace>
          <inkml:trace contextRef="#ctx0" brushRef="#br0" timeOffset="8199.4688">4686 755 8514,'0'0'4515,"0"0"-129,0 0-129,0 0-1032,-23 0-1935,23 0-129,0 0-129,0 0-129,12 5-129,17 2-129,3-7 0,28 7 0,11-3-129,24 3-257,11-5-259,17 1 0,9-1 0,13 0 0,7-2 0,6 0 0,-5 0 0,-7 0 0,-9 0 0,-11 0 0,-16 0 0,-19 0 0,-18 0 0,-27 0 0,-10 0 0,-36 0-517,25 0-4385,-25 0-258,-22 0 0,-10 5-129</inkml:trace>
          <inkml:trace contextRef="#ctx0" brushRef="#br0" timeOffset="5460.3123">3636 716 12771,'25'-13'4902,"-25"13"-387,30-3 258,-8 4-2709,-3-1-1290,17 0 0,0 0-516,6 6 129,1-6-258,3 2 0,-3-1-129,-4-1-645,7 6-1290,-8-6-2580,-12-2 0,-8-7-387,-18 9-258</inkml:trace>
          <inkml:trace contextRef="#ctx0" brushRef="#br0" timeOffset="5669.3243">3912 568 13674,'-18'0'5160,"18"0"-387,0 21-129,0-21-2322,14 47-1548,-12-19 129,12 13-386,-6 0-517,4 5 0,0 2 0,-4-7-388,8 9-1031,-16-13-3096,14-3-516,0-11 258,6-7-645</inkml:trace>
          <inkml:trace contextRef="#ctx0" brushRef="#br0" timeOffset="1959.1121">897 894 12642,'0'-24'4902,"21"16"-387,-5 6 258,16 2-3354,-5 0-387,25 3 0,8-3-387,31 9 0,14-7 0,25 5-258,12-7-257,16 2-130,6-2 0,10 0 0,4-9 0,-5 4 0,-15-4 0,-14 5 0,-19 1 0,-21 1 0,-18 0 0,-27 2 0,-24 4 0,-35-4 0,4 26-2968,-29-13-1934,-20 5-258,-12 1-258,-8 6-129</inkml:trace>
          <inkml:trace contextRef="#ctx0" brushRef="#br0" timeOffset="2603.1487">1646 1495 14061,'7'-52'4902,"5"31"-258,1-1 0,-13 22-3096,19-35-645,-1 17-258,-7-7-258,7 6 0,-1-1-129,7 4 0,-1 0-128,5 7-130,2 0 0,2 9 0,2 0 0,-2 15 0,-1 6 0,-7 6 0,-4 6 0,-8 3 0,-8 7 0,-6-1 0,-19 3 0,-15-1 0,-8-1 0,-15-2 0,-3-2 0,-8-3-130,3-4 130,1-4-258,6-5 258,10-3-129,11-6 129,10-3 129,8-4-258,21-7 258,-20 9-129,20-9 258,0 0-128,20 10-130,1-8 0,13 3 0,9 1 0,14 1 0,7-4 0,7 5 0,2-3 0,3 4 0,-3 1 0,-5-1 0,-10 0 0,-8 0 0,-9-2 0,-9 0 0,-9-1 0,-7-3 0,-16-3 0,0 0 0,23 7-2452,-23-7-2579,0 0-387,-16-3 0,16 3-516</inkml:trace>
          <inkml:trace contextRef="#ctx0" brushRef="#br0" timeOffset="4251.2432">2437 1109 9288,'8'-16'4902,"-8"16"-129,0 0-258,5-20-1161,-5 20-1806,0 0-387,0 0-387,0 0-129,0 0-258,0 0 0,0 0-129,0 11-129,2 5 129,-2 3-129,1 10 0,-1-1 1,2 10-130,-2 1 0,0 0 0,0-2 0,0 1 0,0-5 0,0-2 0,0-3 0,0-8 0,4 5-775,-4-25-2837,0 19-1290,0-19-129,0 0-129,-14 18-387</inkml:trace>
        </inkml:traceGroup>
      </inkml:traceGroup>
    </inkml:traceGroup>
    <inkml:traceGroup>
      <inkml:annotationXML>
        <emma:emma xmlns:emma="http://www.w3.org/2003/04/emma" version="1.0">
          <emma:interpretation id="{7BD62B8B-A976-4404-BED6-54A870F49344}" emma:medium="tactile" emma:mode="ink">
            <msink:context xmlns:msink="http://schemas.microsoft.com/ink/2010/main" type="paragraph" rotatedBoundingBox="11521,11882 16495,10200 16964,11587 11989,132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EDCB3E-D09E-4E1E-9FE9-4034EAC5CA84}" emma:medium="tactile" emma:mode="ink">
              <msink:context xmlns:msink="http://schemas.microsoft.com/ink/2010/main" type="line" rotatedBoundingBox="11521,11882 16495,10200 16964,11587 11989,13268"/>
            </emma:interpretation>
          </emma:emma>
        </inkml:annotationXML>
        <inkml:traceGroup>
          <inkml:annotationXML>
            <emma:emma xmlns:emma="http://www.w3.org/2003/04/emma" version="1.0">
              <emma:interpretation id="{9337F4D0-1F67-4734-83FC-EB49617D9674}" emma:medium="tactile" emma:mode="ink">
                <msink:context xmlns:msink="http://schemas.microsoft.com/ink/2010/main" type="inkWord" rotatedBoundingBox="13687,11150 16495,10200 16964,11587 14155,12536"/>
              </emma:interpretation>
              <emma:one-of disjunction-type="recognition" id="oneOf3">
                <emma:interpretation id="interp11" emma:lang="en-US" emma:confidence="0">
                  <emma:literal>22+5'</emma:literal>
                </emma:interpretation>
                <emma:interpretation id="interp12" emma:lang="en-US" emma:confidence="0">
                  <emma:literal>2+51</emma:literal>
                </emma:interpretation>
                <emma:interpretation id="interp13" emma:lang="en-US" emma:confidence="0">
                  <emma:literal>22+51</emma:literal>
                </emma:interpretation>
                <emma:interpretation id="interp14" emma:lang="en-US" emma:confidence="0">
                  <emma:literal>2+5'</emma:literal>
                </emma:interpretation>
                <emma:interpretation id="interp15" emma:lang="en-US" emma:confidence="0">
                  <emma:literal>22+5,</emma:literal>
                </emma:interpretation>
              </emma:one-of>
            </emma:emma>
          </inkml:annotationXML>
          <inkml:trace contextRef="#ctx0" brushRef="#br0" timeOffset="10930.6252">7180 778 16641,'58'-2'4902,"-22"0"0,5 2-258,-7 0-3870,14 0-258,-4 2-128,2 2-388,-5-1 0,-2 1 0,-5-2 0,-9-2-517,7 5-2579,-16-5-1677,-16 0-129,11-21-129,-11 21-387</inkml:trace>
          <inkml:trace contextRef="#ctx0" brushRef="#br0" timeOffset="11115.6358">7491 604 16770,'-20'0'4644,"20"0"258,-3 10-387,3-10-3612,-6 41-129,6-16-515,2 11-259,7 1 0,0 4 0,5 7-517,-12-11-2966,12 8-1419,-1-10 0,3-1-387,-2-9-129</inkml:trace>
          <inkml:trace contextRef="#ctx0" brushRef="#br0" timeOffset="12919.739">8074 829 11352,'0'0'5031,"25"2"-516,9-2 258,9 0-1935,24 2-1935,6-2 0,29 5-258,8-1 0,20 1-258,9-5 0,21 2 1,7-2-388,7 0 0,-5 0 0,-5-3 0,-9-3 0,-13 1 0,-19-1 0,-24 1 0,-22 3 0,-29-7-904,-2 9-3869,-46 0-258,0 0 0,-9 0-258</inkml:trace>
          <inkml:trace contextRef="#ctx0" brushRef="#br0" timeOffset="11851.6778">9024-131 10707,'4'-29'4515,"-4"3"0,0 26-129,-22-18-1290,-2 4-1935,4 12-387,-12-5-258,2 7-258,-6 0 0,-1 2-129,3 8 0,0 3-129,8 3 0,6 2 129,9 3 0,10 4 0,2-2 129,21 9 0,8-2 0,13 6 0,5-2 0,10 5 129,1 0-258,1 2 1,-4-2-130,-3 0 0,-9-3 0,-6-1 0,-13-1 0,-11 0 0,-11-6 0,-3-3 0,-19-4 0,-10-1 0,-10-4 0,-7-5 0,-9-4 0,-6-4 0,-3-3 0,0 0 0,0-3 0,2-6 0,5-3 0,7-4 0,8 1 0,4-3 0,10 2 0,7-1 0,21 17 0,-27-25 0,27 25 0,-9-20-1162,18 18-3482,-9 2-516,25 0 258,-9 0-387</inkml:trace>
          <inkml:trace contextRef="#ctx0" brushRef="#br0" timeOffset="12503.7152">9755 84 6063,'0'0'4644,"0"0"-516,0 0 129,0 0-1032,0 0-516,0 0-774,0 0-387,0-16-258,0 16-258,0 0-129,0 0-258,0 0-257,0 0-388,4 20 0,1 3 0,-5 4 0,4 10 0,-2 4 0,-1 7 0,-1 0 0,0 2 0,0-4 0,0-3 0,0-6 0,2-5 0,0-4 0,1-8 0,1-2 0,-4-18 0,9 18 0,-9-18 0,0 0 0,0 0-4516,0 0-515,0 0-129,0 0-258</inkml:trace>
          <inkml:trace contextRef="#ctx0" brushRef="#br0" timeOffset="8935.5111">5348 1578 9675,'0'-37'4773,"0"16"-258,0-2 0,5-8-1419,13 14-1548,-13-12-387,16 11-387,-5-7-129,9 11-258,-2 0 0,4 7-129,0 1 0,1 6-129,-1 9 0,-2 11 0,-4 3 0,-1 6 0,-8 3 1,-3 7-130,-7 2 0,-2-1 0,-14 1 0,-10 0 0,-9-2 0,-6-1 0,-6-4 0,-7-4 0,1-2 0,-1-5-130,2 1 130,6-10-129,8-2-129,6-1 258,7-6 0,7-1 0,16-4 129,0 0 0,0 0 0,0 0 1,14 7-130,11-4 0,7-1 0,9 4 0,7-5 0,9 3 0,2-2 0,7-1 0,-2 1 0,0 0 0,-4 0 0,-7 0 0,-4-1 0,-10-1 0,-9 2 0,-5-2 0,-7 2 0,-18-2 0,21 0-4000,-21 0-902,0-16-258,0 16-258</inkml:trace>
          <inkml:trace contextRef="#ctx0" brushRef="#br0" timeOffset="10566.6044">6187 1047 9804,'5'-22'4644,"-5"22"-129,0 0-258,0-23-1806,0 23-903,0 0-258,20-16-516,-20 16 0,25-18-129,-9 9-129,11 8-129,-6-5 0,6 6-129,-2 0 0,-1 11 1,0 1-259,-8 6 0,-6 2 0,-4 5 0,-6 5 0,-13 2 0,-10 0 0,-7 2 0,-13-1 0,-1 0 0,-3-3 0,-1-4 0,6-4 0,2-3 0,8-4 0,9-5 0,7-3 0,16-7 0,0 0 0,0 0 0,0 0 0,34 15 0,0-14 0,12 1 0,8 0 0,6-2 0,2 2 0,-1-2 0,-1 1 0,-10-1 0,-4 6 0,-23-6-4129,2-2-773,-25 2-387,18-12-129</inkml:trace>
        </inkml:traceGroup>
      </inkml:traceGroup>
    </inkml:traceGroup>
    <inkml:traceGroup>
      <inkml:annotationXML>
        <emma:emma xmlns:emma="http://www.w3.org/2003/04/emma" version="1.0">
          <emma:interpretation id="{47AA9B40-65EB-4E6C-8CBC-9DFCB5305DCD}" emma:medium="tactile" emma:mode="ink">
            <msink:context xmlns:msink="http://schemas.microsoft.com/ink/2010/main" type="paragraph" rotatedBoundingBox="14963,12150 19641,10354 20003,11297 15324,130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CB6A71D-3AEA-41CD-A86B-263B369ECE5B}" emma:medium="tactile" emma:mode="ink">
              <msink:context xmlns:msink="http://schemas.microsoft.com/ink/2010/main" type="line" rotatedBoundingBox="14963,12150 19641,10354 20003,11297 15324,13092">
                <msink:destinationLink direction="with" ref="{EA65EA0E-6729-4CFB-8339-E6D4F673FA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9B563CC-200D-49EC-A0B0-D55B99F7C312}" emma:medium="tactile" emma:mode="ink">
                <msink:context xmlns:msink="http://schemas.microsoft.com/ink/2010/main" type="inkWord" rotatedBoundingBox="18769,10689 19641,10354 20003,11297 19131,11631">
                  <msink:destinationLink direction="with" ref="{12A34D5C-6BCD-4579-B940-E92327D047C7}"/>
                </msink:context>
              </emma:interpretation>
              <emma:one-of disjunction-type="recognition" id="oneOf4">
                <emma:interpretation id="interp16" emma:lang="en-US" emma:confidence="0">
                  <emma:literal>23+5</emma:literal>
                </emma:interpretation>
                <emma:interpretation id="interp17" emma:lang="en-US" emma:confidence="0.5">
                  <emma:literal>23 + So</emma:literal>
                </emma:interpretation>
                <emma:interpretation id="interp18" emma:lang="en-US" emma:confidence="0">
                  <emma:literal>23+ So</emma:literal>
                </emma:interpretation>
                <emma:interpretation id="interp19" emma:lang="en-US" emma:confidence="0">
                  <emma:literal>23t So</emma:literal>
                </emma:interpretation>
                <emma:interpretation id="interp20" emma:lang="en-US" emma:confidence="0">
                  <emma:literal>2+5.</emma:literal>
                </emma:interpretation>
              </emma:one-of>
            </emma:emma>
          </inkml:annotationXML>
          <inkml:trace contextRef="#ctx0" brushRef="#br0" timeOffset="15486.8857">12539-87 14448,'50'-44'4773,"-38"23"-387,-8-1 0,-4 22-3483,-13-26-258,-3 20-129,-10-1-258,-4 7-129,-2 0 0,0 4-129,1 6 0,3 5-129,6 2 129,5 1-129,6 3 0,7 3 0,4 2 129,15 1-129,8 7 129,7 1 0,6 4 0,6 2 129,5 4 0,1 3 0,-2-4-129,-2 3 258,-6-5-258,-8-1 258,-11-5-129,-8-6 129,-11-5 0,-2-4 0,-19-6-129,-7-7 0,-10-4 129,-3-4-129,-3 0 0,-1-4-129,1-6 0,1-3 129,4 1-129,5-4 0,6 2 130,6-1-260,5 3 1,17 12-129,-18-20-516,13 4-1032,5 16-2709,0 0-516,21-14 129,-3 14-387</inkml:trace>
          <inkml:trace contextRef="#ctx0" brushRef="#br0" timeOffset="15846.9064">13098 225 15867,'19'-15'4773,"-3"-4"129,-16 19-387,0 0-3612,-10 9-258,1 10-129,-6 3-258,5 6 0,-3 4-128,3 2-130,-1 2 0,9-1 0,2 1 0,7-4 0,9-4 0,6-3 0,3-5 0,5-6 0,0-5 0,2-9 0,-3-2 0,-1-10 0,-7-12 0,-3 1 0,-9-7 0,-7 0 0,-2 5 0,-18-7 0,-5 16-4774,-22 3-515,-3 10 129,-12 3-516</inkml:trace>
          <inkml:trace contextRef="#ctx0" brushRef="#br0" timeOffset="13518.7732">8782 1646 12126,'11'-30'4773,"5"-2"-258,-16 32 129,23-22-2580,-16 1-903,18 10-129,-9-6-387,9 9-129,-5 1-129,5 7-129,-4 2 0,-2 16 0,-6 5-128,-4 9-130,-9 5 0,-4 4 0,-15 2 0,-10 1 0,-8-1 0,-8-5-259,-3-3 130,-3-3-258,1-3 0,0-6 258,9-4-258,6-5 387,8-1 0,7-6 0,20-7 129,0 0 0,0 0 129,22 13 0,10-13 129,14 1-129,7 3 1,10-1-259,2 5 0,5-1 0,-1 0 0,-7-4 0,-1 4-646,-18-7-3095,1-1-1161,-12-8-258,-7-5-258,-5-8-129</inkml:trace>
          <inkml:trace contextRef="#ctx0" brushRef="#br0" timeOffset="14067.8046">9526 1183 16383,'51'-69'4902,"-24"42"129,5 15-258,-32 12-3870,46-5-258,-24 5-515,-1 23-130,-8 2 0,-12 7 0,-1 1 0,-17 1 0,-7 0 0,-9-5 0,4-3-130,-5-10-257,6 2 129,5-13 0,23-5 129,-18 4 0,18-4 129,16 0 129,7-4 0,9 3 0,2-1 129,5 2 0,2 7 0,0 7-128,-2 7-130,-5 3 0,-4 4 0,-3 6 0,-9-2 0,-6 0 0,-7-2 0,-5-3 0,-10-2 0,-12-7 0,-8-6 0,-9-3 0,-7-6 0,-6-3 0,-3 0 0,0-5 0,1-6 0,-1-5 0,13 4-259,-12-8-4385,20 3-387,2-3 0,11 2-387</inkml:trace>
          <inkml:trace contextRef="#ctx0" brushRef="#br0" timeOffset="14533.8313">10737 710 10965,'0'0'4902,"0"0"-387,0 0 387,14-3-2451,-14 3-1161,40 0-129,-14 0-387,22 0 0,-1 0-387,13 5 129,-1-3-386,1 0-130,-3-2-259,-11 0-386,4 1-1419,-16-2-2580,-13-10-258,-14-5-129,-7-2-258</inkml:trace>
          <inkml:trace contextRef="#ctx0" brushRef="#br0" timeOffset="14727.8424">11100 461 14577,'-39'-21'4902,"39"21"-129,-23 3 0,23 26-3225,-2-8-258,2 17-645,0-1-386,9 11-259,-4 2 0,6 1 0,1 1 0,-1-9 0,5 7 0,-16-11-4645,9-2-773,-5-10 387,-3-2-516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8:40.7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846C14A-7C9A-4CE3-BBC0-83F7F7C65BE6}" emma:medium="tactile" emma:mode="ink">
          <msink:context xmlns:msink="http://schemas.microsoft.com/ink/2010/main" type="writingRegion" rotatedBoundingBox="5360,3047 7732,12901 3005,14039 633,4184"/>
        </emma:interpretation>
      </emma:emma>
    </inkml:annotationXML>
    <inkml:traceGroup>
      <inkml:annotationXML>
        <emma:emma xmlns:emma="http://www.w3.org/2003/04/emma" version="1.0">
          <emma:interpretation id="{94A63469-5FFA-4131-83C6-BBB3C640AA8A}" emma:medium="tactile" emma:mode="ink">
            <msink:context xmlns:msink="http://schemas.microsoft.com/ink/2010/main" type="paragraph" rotatedBoundingBox="5360,3047 7732,12901 5370,13469 2998,3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6212F6-470E-438F-910B-23B8C85CC51F}" emma:medium="tactile" emma:mode="ink">
              <msink:context xmlns:msink="http://schemas.microsoft.com/ink/2010/main" type="line" rotatedBoundingBox="5360,3047 7732,12901 5370,13469 2998,3615"/>
            </emma:interpretation>
          </emma:emma>
        </inkml:annotationXML>
        <inkml:traceGroup>
          <inkml:annotationXML>
            <emma:emma xmlns:emma="http://www.w3.org/2003/04/emma" version="1.0">
              <emma:interpretation id="{1C4DF641-FED1-438A-8043-2234E364E635}" emma:medium="tactile" emma:mode="ink">
                <msink:context xmlns:msink="http://schemas.microsoft.com/ink/2010/main" type="inkWord" rotatedBoundingBox="5360,3047 7732,12901 5370,13469 2998,3615"/>
              </emma:interpretation>
              <emma:one-of disjunction-type="recognition" id="oneOf0">
                <emma:interpretation id="interp0" emma:lang="en-US" emma:confidence="0">
                  <emma:literal>7;</emma:literal>
                </emma:interpretation>
                <emma:interpretation id="interp1" emma:lang="en-US" emma:confidence="0">
                  <emma:literal>7';</emma:literal>
                </emma:interpretation>
                <emma:interpretation id="interp2" emma:lang="en-US" emma:confidence="0">
                  <emma:literal>7?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7:</emma:literal>
                </emma:interpretation>
              </emma:one-of>
            </emma:emma>
          </inkml:annotationXML>
          <inkml:trace contextRef="#ctx0" brushRef="#br0">1526 2789 387,'0'0'1419,"-24"-4"258,24 4 129,-16-3 387,16 3 0,0 0 0,0 0 0,-16-16-516,16 16-258,0 0-516,0 0 129,17-13-387,-17 13 129,36 0-129,-9-3 129,14 3-129,-1-2 129,19 2-258,5-3-129,14 3 129,11-6-387,9 4 0,4 1 0,4-1-129,3 0 0,1 0 0,-1 2 0,-1 0 0,-5 0 0,0 0 0,2 0 0,0 0 0,0 0 0,-2 0 0,-5 0 129,-7 0-129,-6 0 0,-8 0 129,-13 0 0,-9-1 0,-12-3 129,-8 2-129,-8 0 129,-4 1 0,-23 1 0,27-6 0,-27 6-129,0 0 0,16-3 0,-16 3 0,0 0 0,0 0 0,0 0-129,0 0 129,0 0-129,0 0 129,0 0 0,19 16 0,-19-16 0,13 25 0,-6-6 0,2 8 129,-4 7-129,2 8 0,-1 12 0,-3 9 129,3 7-258,-1 6 129,-2 2 0,5-1 0,-1-4-129,2-6 129,1-8-129,3-10 129,-1-9-129,-1-10 129,-2-7-129,0-4 129,-9-19-129,10 22 129,-10-22 0,0 0 0,0 0 0,0 0 0,-7 17 0,-12-11-129,-6 3 0,-7 1 0,-7 5 129,-6-1-258,1 4 129,-3-3-129,10 5 0,1-4-129,12 2 258,2-2-258,15 0 0,7-16 129,5 28-129,17-15 258,8-3-129,11 3 129,3-1 129,6 2 0,2 1 0,-2 1 0,-4 0 0,-5 1-129,-9 3 129,-9 1 0,-7 2 0,-9 4-129,-7 1 129,-5 3 0,-13 2-129,-9 3 0,-5-1 0,-7 1-129,0 1 0,-4-7-129,6 1 129,1-8-129,8 0-129,6-7 258,10 0-129,12-16 129,0 21 0,0-21 129,27 18 0,1-9 129,2 0 0,4 3 0,0 1 0,0 3 129,-6-4-129,-5 6 0,-7 1 0,-7 4 0,-9 2-129,-2 0-129,-10 0 0,-11 2-258,3 3 0,-6-7-129,6 5 0,-5-8-129,13 3 129,12-23 0,-14 32 258,14-32 0,3 21 129,-3-21 129,29 18 129,-8-9 0,-2 0 0,5 0 0,-3 0 129,-2 5-129,-1-2 0,0 6 129,-2 0-129,0 8 129,-3 3 0,1 12 129,-2 5 0,6 13 0,-6 3 0,4 12 0,-5 1 0,3 8 0,-5 1 0,0 5 0,-7-6-129,1 1-129,-3-4 258,0-2-258,0 0 129,0-3-128,-1-8-130,1 1 0,0-8 0,-2-3 0,2-6 0,0-4 0,0-10 0,0-1 0,0-6 0,0-4 0,0-4 0,-2-3 0,2-3 0,0-16 0,0 23-1033,0-23-3998,0 0-129,-16 0-258,16 0-258</inkml:trace>
          <inkml:trace contextRef="#ctx0" brushRef="#br0" timeOffset="4103.2346">4236 6690 2193,'0'0'3483,"0"0"387,-20-10-387,20 10-1419,-9 10-516,9-10-516,-12 31-387,3-15 0,7 8-129,-2-2-258,4 6 258,0-8-129,9 5 258,-9-25 0,27 33 129,-27-33 258,39 18 129,-23-18-129,14 4 0,-12-8-129,12 2 0,-14-14 0,6 2-258,-12-9-129,3 0-129,-11-6 0,-2 1-129,0-2 0,-15 1-129,-1 5-258,-10 0-387,4 16-258,-15-12-903,14 16-3225,-13 4-129,4 8-129,2 9-387</inkml:trace>
          <inkml:trace contextRef="#ctx0" brushRef="#br0" timeOffset="4763.2725">4310 7287 10191,'20'-7'4644,"-6"-14"0,-14 21-387,-14-25-2064,14 25-1032,-29-5-258,12 5-516,-10 0-129,0 0-129,-1 5-129,1 2-129,2 4 129,6-2-129,3 1 0,16-10 129,-16 23-129,16-23 129,5 25 0,13-14 129,5 1 0,11 4 129,5-3 0,9 5 0,2-1 0,3 3 0,-3-2 0,-6 6-129,-5-2 0,-8 3 0,-12-2 0,-12 3 0,-7-1 0,-17 2 0,-12-4 0,-7-2 0,-6-3 0,-4-5-129,-4-5 129,0-6-129,2-2 129,5-3-129,6-6 0,3-5 0,4 1 129,7-1-129,5 0-129,2 1-129,16 13-258,-21-21-774,21 21-2838,0 0-774,0 0 0,0 0-387</inkml:trace>
          <inkml:trace contextRef="#ctx0" brushRef="#br0" timeOffset="5183.2965">4888 7557 12513,'0'0'4773,"0"0"-387,0 0 0,-12 4-3354,10 17-387,-7 2-387,7 7 0,1 2-258,1 2 0,1 2 0,12-4 129,1-2 0,7-3 0,-1-10 258,5 1 0,-4-13 0,4 1 258,-7-8-129,3-7 129,-10-10-129,3-6-129,-10-9-128,-1 0-259,-3-1 0,-5-3 0,-4 8-259,-14-9-1676,-4 18-2838,1 5-387,-5 10-129,3 6-258</inkml:trace>
          <inkml:trace contextRef="#ctx0" brushRef="#br1" timeOffset="54099.0943">4942 10244 9804,'32'-112'4644,"-16"58"0,5 13-258,-7 15-1935,-7-8-774,13 23-516,-15-5-129,-5 16-129,15 16-129,-8 18-129,-7 3-129,7 15-386,-4 1-130,8 17 0,0 2 0,5 7 0,-4 4 0,4 8 0,-3 6 0,-1 22 0,-5 8 0,-1 13 0,-6 4 0,0 7 0,0-5 0,-4-8 0,0-10 0,4-20 0,0-19 0,2-18 0,5-19 0,2-13 0,0-9 0,-2-9 0,-7-21 0,9 22 0,-9-22 0,0 0 0,0 0 0,13 16 0,-13-16 0,16 9 0,-16-9 0,26 14 0,-6-7 0,5-5 0,7-2 0,5 0 0,9 0 0,6-11 0,8 6 0,-6-17-259,17 22-3482,-16-14-1419,0 0-129,-12-4-258,-8-1 0</inkml:trace>
        </inkml:traceGroup>
      </inkml:traceGroup>
    </inkml:traceGroup>
    <inkml:traceGroup>
      <inkml:annotationXML>
        <emma:emma xmlns:emma="http://www.w3.org/2003/04/emma" version="1.0">
          <emma:interpretation id="{FDA7503F-CBDF-4352-9C2F-4EEC2878CD45}" emma:medium="tactile" emma:mode="ink">
            <msink:context xmlns:msink="http://schemas.microsoft.com/ink/2010/main" type="paragraph" rotatedBoundingBox="3266,3587 3800,7998 3109,8082 2575,3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621138-380D-47B1-99A7-FC22CDCECAF8}" emma:medium="tactile" emma:mode="ink">
              <msink:context xmlns:msink="http://schemas.microsoft.com/ink/2010/main" type="line" rotatedBoundingBox="3266,3587 3800,7998 3109,8082 2575,3670"/>
            </emma:interpretation>
          </emma:emma>
        </inkml:annotationXML>
        <inkml:traceGroup>
          <inkml:annotationXML>
            <emma:emma xmlns:emma="http://www.w3.org/2003/04/emma" version="1.0">
              <emma:interpretation id="{E6CE9C4D-6449-4161-8BF5-1766CE529952}" emma:medium="tactile" emma:mode="ink">
                <msink:context xmlns:msink="http://schemas.microsoft.com/ink/2010/main" type="inkWord" rotatedBoundingBox="3266,3587 3800,7998 3109,8082 2575,3670"/>
              </emma:interpretation>
              <emma:one-of disjunction-type="recognition" id="oneOf1">
                <emma:interpretation id="interp5" emma:lang="en-US" emma:confidence="0">
                  <emma:literal>}</emma:literal>
                </emma:interpretation>
                <emma:interpretation id="interp6" emma:lang="en-US" emma:confidence="0">
                  <emma:literal>{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8308.475">1482 2826 9159,'-2'-21'4644,"-3"-4"-129,5 25-129,0 0-1806,-11-18-1032,11 18-387,0 0-258,0 0-258,0 0-129,0 14-129,0-14 0,0 38-129,0-8 129,0 11-129,0 12 0,2 13-129,0 7 129,0 5-129,1 4 0,2 3 1,-1 0-130,3-3 0,0-9 0,2-4 0,0-9 0,2-1 0,-1-7 0,-1-4 0,2-9 0,-2-4 0,0-8 0,0-6 0,-6-5 0,-3-16 0,7 18 0,-7-18 0,0 0 0,0 0 0,0 0 0,0 0 0,0 0 0,0 0 0,0 0 0,0 0 0,20 0 0,-20 0 0,0 0 0,0 0 0,16 0 0,-16 0 0,0 0 0,0 0 0,0 0 0,0 0 0,-21 0 0,-1 0 0,-3 0 0,-10 5 0,-1 4 0,-7 2 0,-1 3 0,1 0 0,4 0 0,2 1 0,8-3-130,4 0 1,25-12 0,-24 25 0,24-25 0,3 27 129,15-11-129,12-4 0,7 4 129,13-3 0,5 3-129,9-4 258,6 1-129,1-1 0,0-1 129,-5 1-129,-7 2 0,-10 1 0,-9-3 129,-10 4 0,-30-16-129,18 32 129,-22-16 0,-19 4-129,-9-1 0,-9 2 129,-9 3-129,-5-1 0,-5 0-129,-1 0 129,2-2 0,4-3-129,7-2 129,9-5 0,7-1-129,9-3 0,23-7-129,-14 16 258,14-16-129,21 16 0,6-9 129,8 4 0,6 0 0,9-2 0,0 0 129,5-2-129,-3 0 0,-6 2 129,-5-2-129,-9 2 0,-7 0 0,-25-9 129,16 24-129,-16-24 129,-18 31-129,-7-14 0,-7 3-129,-5-1 0,-3 5-258,-6-7 129,4 1 0,-1-2-129,5 4 0,5-8 0,4 2 129,6-5-129,23-9 258,-25 21-258,25-21 258,0 16 129,0-16 0,29 9 0,-4-5 129,5-1 0,2-3 129,5 0 0,1 0-129,-3 0 0,-1 0 0,-6 0 0,-5 0-129,-3 0 0,-20 0 0,23 0 0,-23 0 0,0 0 129,0 0-129,0 0 0,5 15 0,-5-15 129,0 16-129,0-16 0,-8 25 129,4-8 0,-1 5-129,3 4 129,0 8 0,2 9 129,0 6-129,2 12 0,3 5 129,6 12 0,0 3 0,3 12 0,0-3 129,2 6-128,0-2-259,2 6 0,-4-2 0,0 7 0,-1-6 0,-4-1 0,-2-2 0,0-4 0,-5-7 0,-2-5 0,0-9 0,0-14 0,0-5 0,-4-10 0,1-4 0,-1-8 0,0-5 0,1-9 0,3 0 0,0-16 0,0 21-1807,0-21-3224,0 0-387,-13-18-129,13 18 0</inkml:trace>
        </inkml:traceGroup>
      </inkml:traceGroup>
    </inkml:traceGroup>
    <inkml:traceGroup>
      <inkml:annotationXML>
        <emma:emma xmlns:emma="http://www.w3.org/2003/04/emma" version="1.0">
          <emma:interpretation id="{C86045EF-CF11-4BCE-99F3-910F1CE90517}" emma:medium="tactile" emma:mode="ink">
            <msink:context xmlns:msink="http://schemas.microsoft.com/ink/2010/main" type="paragraph" rotatedBoundingBox="2068,4867 4446,8081 3028,9130 650,59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4371EC-DBB6-42F3-A960-BC17C9B09B7A}" emma:medium="tactile" emma:mode="ink">
              <msink:context xmlns:msink="http://schemas.microsoft.com/ink/2010/main" type="line" rotatedBoundingBox="2068,4867 4446,8081 3028,9130 650,5916"/>
            </emma:interpretation>
          </emma:emma>
        </inkml:annotationXML>
        <inkml:traceGroup>
          <inkml:annotationXML>
            <emma:emma xmlns:emma="http://www.w3.org/2003/04/emma" version="1.0">
              <emma:interpretation id="{952F72C9-1062-45DD-AF2B-FADC33796DDF}" emma:medium="tactile" emma:mode="ink">
                <msink:context xmlns:msink="http://schemas.microsoft.com/ink/2010/main" type="inkWord" rotatedBoundingBox="2068,4867 4446,8081 3028,9130 650,5916"/>
              </emma:interpretation>
              <emma:one-of disjunction-type="recognition" id="oneOf2">
                <emma:interpretation id="interp10" emma:lang="en-US" emma:confidence="0">
                  <emma:literal>21st</emma:literal>
                </emma:interpretation>
                <emma:interpretation id="interp11" emma:lang="en-US" emma:confidence="0">
                  <emma:literal>2 t.</emma:literal>
                </emma:interpretation>
                <emma:interpretation id="interp12" emma:lang="en-US" emma:confidence="0">
                  <emma:literal>21st.</emma:literal>
                </emma:interpretation>
                <emma:interpretation id="interp13" emma:lang="en-US" emma:confidence="0">
                  <emma:literal>onset.</emma:literal>
                </emma:interpretation>
                <emma:interpretation id="interp14" emma:lang="en-US" emma:confidence="0">
                  <emma:literal>Inx.</emma:literal>
                </emma:interpretation>
              </emma:one-of>
            </emma:emma>
          </inkml:annotationXML>
          <inkml:trace contextRef="#ctx0" brushRef="#br0" timeOffset="-2884.1647">2761 7234 12900,'71'-11'5160,"-71"11"-516,0 0 387,11 22-3096,-31-13-774,-1 14-387,-13-2 0,0 6-386,-5 3-388,2-2-259,5 15-1031,-6-11-3354,3-2-516,1-2 258,-2-1-645</inkml:trace>
          <inkml:trace contextRef="#ctx0" brushRef="#br0" timeOffset="-4097.2342">1171 7161 4515,'-39'-9'3999,"-1"2"258,40 7 129,-21 0-1806,21 0-774,0 0 0,-16-5-516,16 5-129,0 0-258,27 0-129,-9 0-387,22 0 258,1 0-129,22 2 129,4-2-258,19 3 0,3-3-129,14 0 0,5 0 0,13 0-129,4-2 0,3-5-129,-4 2 129,-1-2 0,-11 0-129,-9 3 0,-14-1 129,-19 3-129,-19-1 0,-12 3 0,-12 0-129,-11-2-258,-16 2-258,0 0-903,0 0-3225,-14 5-129,-13 2 0,-10 6-516</inkml:trace>
          <inkml:trace contextRef="#ctx0" brushRef="#br0" timeOffset="-3104.1775">2163 7330 9417,'102'-16'4902,"-70"14"0,-32 2-258,0 0-1806,0 0-903,-27 0-645,2 11-516,-16-1-258,4 8-387,-6 0-129,2 0-387,9 5-258,0-12-1290,32-11-2709,-18 24 0,18-24-387,0 0-129</inkml:trace>
          <inkml:trace contextRef="#ctx0" brushRef="#br0" timeOffset="-3336.1908">1722 7293 9030,'46'-7'4773,"-46"7"-129,0 0 129,0 0-2193,0 0-645,-7 15-645,-21-7-387,5 11-387,-13-1-258,1 5-129,-6 0-129,0 2-129,3 2-129,1-8-258,10 8-258,-6-20-1032,20 9-1935,13-16-774,-25 14-387,25-14 0,0 0-129</inkml:trace>
          <inkml:trace contextRef="#ctx0" brushRef="#br0" timeOffset="-3608.2063">1377 7257 7353,'23'-18'4515,"-23"18"-258,0 0 129,22-10-2064,-22 10-258,0 0-387,0 0-387,0 0-387,0 0-129,0 0-129,-11 0-129,11 0-258,-32 17 129,7 1-258,-9 4 0,-9 2-129,-3 5 0,-7 1-129,3 0-129,0-5 0,9 2-258,0-10-129,16 7-387,-3-19-516,24 16-1032,4-21-1548,0 0-516,0 0-129,11 4-258</inkml:trace>
          <inkml:trace contextRef="#ctx0" brushRef="#br0" timeOffset="-6528.3732">-329 4837 11739,'-14'-19'4773,"14"19"-258,-5-27 129,5 27-2838,0-34-516,7 18-516,-7-10 0,10 6-258,-1-6 0,9 2-129,2-2 0,10 3-129,5-4 0,10 6-128,1 3-130,-1 6 0,1 4 0,-5 8 0,-4 4 0,-5 17 0,-12 10 0,-13 8 0,-7 7 0,-7 5 0,-18 3 0,-11 1 0,-12 3 0,-7-6 0,-5-2 0,-1-6 0,4-3 0,4-7-130,8-8 1,8-4 129,10-8-129,8-4 129,19-10 0,-23 11 0,23-11 0,0 0 129,0 0-129,0 0 129,17 0 1,8 0-130,4 0 0,10 0 0,4 0 0,14 0 0,1 0 0,5 2 0,-1 1 0,-5 3 0,-4-1 0,-8 2 0,-6-1 0,-13-1 0,-3 0 0,-23-5 0,27 9-130,-27-9-1289,16-5-3612,-16 5-129,0 0-129,14-25-258</inkml:trace>
          <inkml:trace contextRef="#ctx0" brushRef="#br0" timeOffset="-5740.3283">447 4777 15738,'0'-21'4902,"0"21"129,0 0-258,16 10-3741,-16 6-258,5 11-257,-3 3-517,3 9 0,-1 6 0,1 4 0,-1 1 0,-3 0 0,3-7 0,-4-6 0,2-5-259,-2-13-257,0 1-258,0-20-258,0 0-387,-13-16-258,13 16-258,-7-52 0,7 24 129,-2-18 903,2-2 387,2-2 645,2-7 516,8 9 387,-10-10 645,14 17 0,-11-11-129,15 18-645,-9-1 0,10 10-387,-2 4 0,8 8-129,-2 4-129,4 9 0,-3 0 0,1 4-129,-6 7 0,1 5-129,-10 0 129,-3 3 0,-9-1-129,0 1 129,-7 3-129,-9-4 0,-4 1 0,-3-1-129,0 0 0,0-4 129,3 0-129,1-2 0,19-12 0,-25 22 129,25-22 0,-16 18 0,16-18 129,-4 23 0,4-23 0,0 28 0,4-10 129,8 3 0,3 0 0,6 4 0,2 2 0,9 3 1,0 0-259,4 4 0,1-2 0,-1 2 0,-3-2 0,-1 0 0,-5-4 0,-6-1 0,-6-8 0,-5 1 0,-4-4 0,-6-16 0,1 25 0,-1-25 0,0 0-4129,-17 14-902,-1-12-258,-4-2-258,-1 0-387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52.5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26A4A02-F474-4F8E-BCEB-872B14F5F1CE}" emma:medium="tactile" emma:mode="ink">
          <msink:context xmlns:msink="http://schemas.microsoft.com/ink/2010/main" type="writingRegion" rotatedBoundingBox="20521,12515 19101,13121 18787,12385 20207,11779">
            <msink:destinationLink direction="with" ref="{EA65EA0E-6729-4CFB-8339-E6D4F673FA7B}"/>
          </msink:context>
        </emma:interpretation>
      </emma:emma>
    </inkml:annotationXML>
    <inkml:traceGroup>
      <inkml:annotationXML>
        <emma:emma xmlns:emma="http://www.w3.org/2003/04/emma" version="1.0">
          <emma:interpretation id="{21FB0549-99C2-4C3E-820D-69771509C72B}" emma:medium="tactile" emma:mode="ink">
            <msink:context xmlns:msink="http://schemas.microsoft.com/ink/2010/main" type="paragraph" rotatedBoundingBox="20521,12515 19101,13121 18787,12385 20207,11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E01C81-2BE9-4181-95B5-BE85657AE21E}" emma:medium="tactile" emma:mode="ink">
              <msink:context xmlns:msink="http://schemas.microsoft.com/ink/2010/main" type="line" rotatedBoundingBox="20521,12515 19101,13121 18787,12385 20207,11779"/>
            </emma:interpretation>
          </emma:emma>
        </inkml:annotationXML>
        <inkml:traceGroup>
          <inkml:annotationXML>
            <emma:emma xmlns:emma="http://www.w3.org/2003/04/emma" version="1.0">
              <emma:interpretation id="{A1808001-75D7-4774-BE46-9F736EFD52D4}" emma:medium="tactile" emma:mode="ink">
                <msink:context xmlns:msink="http://schemas.microsoft.com/ink/2010/main" type="inkWord" rotatedBoundingBox="20521,12515 19101,13121 18787,12385 20207,11779"/>
              </emma:interpretation>
              <emma:one-of disjunction-type="recognition" id="oneOf0">
                <emma:interpretation id="interp0" emma:lang="en-US" emma:confidence="1">
                  <emma:literal>24</emma:literal>
                </emma:interpretation>
                <emma:interpretation id="interp1" emma:lang="en-US" emma:confidence="1">
                  <emma:literal>2 k</emma:literal>
                </emma:interpretation>
                <emma:interpretation id="interp2" emma:lang="en-US" emma:confidence="0">
                  <emma:literal>z k</emma:literal>
                </emma:interpretation>
                <emma:interpretation id="interp3" emma:lang="en-US" emma:confidence="0">
                  <emma:literal>Z k</emma:literal>
                </emma:interpretation>
                <emma:interpretation id="interp4" emma:lang="en-US" emma:confidence="0">
                  <emma:literal>a k</emma:literal>
                </emma:interpretation>
              </emma:one-of>
            </emma:emma>
          </inkml:annotationXML>
          <inkml:trace contextRef="#ctx0" brushRef="#br0">282 27 12642,'43'-29'5031,"-43"29"-387,23 0 258,-23 0-2580,0 16-1548,-11 4-129,-6 12-258,-10 0 0,-1 7-258,-8 2 0,-1-2 0,-3 0-129,3-3 0,3-6 0,6-7 129,5-1-258,5-8 129,18-14 0,-12 25 0,12-25 0,16 16 0,10-9 0,10 0 129,5 0 0,7-2-258,5 4 0,-5-9-516,5 13-1290,-6-13-2709,-12 0-258,-10-11-258,-7 0-129</inkml:trace>
          <inkml:trace contextRef="#ctx0" brushRef="#br0" timeOffset="189.0108">373 290 13803,'-18'20'5031,"18"3"-129,0 5-258,0 19-3225,0-10-258,2 16-387,-2-5-258,5 2-774,2 2-129,-7-17-1419,9 4-2709,-3-10-516,-3-6-129,-3-23-387</inkml:trace>
          <inkml:trace contextRef="#ctx0" brushRef="#br0" timeOffset="-420.024">-771 600 11997,'20'-66'5031,"-8"30"-387,3 2 129,-1-12-2322,12 21-1290,-8-7-258,12 15-387,-3 2-129,3 15 0,-1 0-258,-1 20 129,-3 8-128,-5 10-130,-10 4 0,-10 5 0,-1 2 0,-19 1 0,-12-4 0,-9 1 0,-7-3 0,-5-6 0,1-3 0,1-5 0,4-3-259,8-6 130,7-3 129,9-7 0,23-11 0,-23 18 0,23-18 129,0 0 0,23 19 1,6-13-130,6-1 0,13 0 0,9 1 0,7-5 0,5 3 0,4-4 0,7 0-646,-19-2-3998,10-5-516,-10-5 0,-8-6-258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8:42.3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E278B9-170E-47C6-BC15-7779CC6EDE6E}" emma:medium="tactile" emma:mode="ink">
          <msink:context xmlns:msink="http://schemas.microsoft.com/ink/2010/main" type="writingRegion" rotatedBoundingBox="6401,4579 7824,4968 7636,5657 6213,5269"/>
        </emma:interpretation>
      </emma:emma>
    </inkml:annotationXML>
    <inkml:traceGroup>
      <inkml:annotationXML>
        <emma:emma xmlns:emma="http://www.w3.org/2003/04/emma" version="1.0">
          <emma:interpretation id="{78D33081-55B0-437F-8AD4-0052D41C22DB}" emma:medium="tactile" emma:mode="ink">
            <msink:context xmlns:msink="http://schemas.microsoft.com/ink/2010/main" type="paragraph" rotatedBoundingBox="6401,4579 7824,4968 7636,5657 6213,5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0FAA06-9D62-4D00-86B0-C4607AEA1093}" emma:medium="tactile" emma:mode="ink">
              <msink:context xmlns:msink="http://schemas.microsoft.com/ink/2010/main" type="line" rotatedBoundingBox="6401,4579 7824,4968 7636,5657 6213,5269"/>
            </emma:interpretation>
          </emma:emma>
        </inkml:annotationXML>
        <inkml:traceGroup>
          <inkml:annotationXML>
            <emma:emma xmlns:emma="http://www.w3.org/2003/04/emma" version="1.0">
              <emma:interpretation id="{86614796-811D-4257-9F2B-711FDF247C9B}" emma:medium="tactile" emma:mode="ink">
                <msink:context xmlns:msink="http://schemas.microsoft.com/ink/2010/main" type="inkWord" rotatedBoundingBox="6378,4663 6990,4830 6825,5436 6213,5269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4799 4098 7353,'-5'-23'4515,"5"-9"0,0 32-258,5-30-1677,-5 0-516,11 12-645,-9-10-258,16 8-258,-8-5-129,12 9-258,-3-2 0,6 10-258,0 0 129,2 8-258,-4 0 0,0 11 0,-2 9 0,-5 10 0,-7 4-129,-5 10 0,-4 4 0,-9 4 0,-11 1-129,-6 0 129,-6-3-258,-6-6 129,1-3 0,-2-11 0,3-3 0,4-9 129,6-4-129,6-7 129,4-2-129,16-5 258,0 0-129,0 0 129,0 0 0,23 0 0,2 0 129,7 6 0,5-3 0,6 6 0,0 0-129,5 3 0,-2-1 0,-2 2 1,-3-1-130,-1-1 0,-5 1-130,-8-8-644,7 12-1419,-15-15-2580,-1-1-258,-18 0-129,30-12-387</inkml:trace>
        </inkml:traceGroup>
        <inkml:traceGroup>
          <inkml:annotationXML>
            <emma:emma xmlns:emma="http://www.w3.org/2003/04/emma" version="1.0">
              <emma:interpretation id="{D5EB97B7-FD6D-42A8-BC05-A207555EC041}" emma:medium="tactile" emma:mode="ink">
                <msink:context xmlns:msink="http://schemas.microsoft.com/ink/2010/main" type="inkWord" rotatedBoundingBox="7070,4762 7824,4968 7645,5625 6891,5419"/>
              </emma:interpretation>
              <emma:one-of disjunction-type="recognition" id="oneOf1">
                <emma:interpretation id="interp5" emma:lang="en-US" emma:confidence="1">
                  <emma:literal>R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265.0152">5490 4111 13803,'0'-23'5160,"0"23"-387,0 0 129,1 28-3225,-1-7-774,2 17-129,-2 1-129,0 9-515,2 1-130,0 3 0,1 0 0,1-10 0,-1-1-388,-3-14-386,7 3-258,-7-30-1032,0 0-2838,0 0 129,9-18-387,-7-10 0</inkml:trace>
          <inkml:trace contextRef="#ctx0" brushRef="#br0" timeOffset="711.0407">5548 4146 7869,'25'-90'4515,"-9"56"258,9 11-387,7 12-1032,-12-10-1290,21 21-774,-13-2-387,13 6-258,-13 4-129,4 8-129,-8 4-258,-5 1 0,-10 6-258,-9-4-129,-4 4 0,-20-8-129,-3 4-129,-12-10 129,1 6-129,-6-12 0,8 2 258,-1-5 0,9 1 129,4 1 0,8 2 129,16-8 129,-3 24 129,10-3 129,7-3 129,16 10 0,-3-5 0,16 13 129,-6-10 0,9 10-129,-5-6-129,6 6 0,-7-4-129,1 3 0,-5-3-128,-2 0-130,-6-2 0,-3-5 0,-5-2 0,-4-5 0,-16-18 0,19 21 0,-19-21 0,0 0-1807,0 0-2837,-21 2-516,3-2 129,-3 0-645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51.5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A34D5C-6BCD-4579-B940-E92327D047C7}" emma:medium="tactile" emma:mode="ink">
          <msink:context xmlns:msink="http://schemas.microsoft.com/ink/2010/main" type="inkDrawing" rotatedBoundingBox="18446,11585 20513,11627 20512,11686 18445,11644" semanticType="underline" shapeName="Other">
            <msink:sourceLink direction="with" ref="{19B563CC-200D-49EC-A0B0-D55B99F7C312}"/>
          </msink:context>
        </emma:interpretation>
      </emma:emma>
    </inkml:annotationXML>
    <inkml:trace contextRef="#ctx0" brushRef="#br0">-2-5 14964,'-25'10'5031,"25"-10"-129,0 0-258,21 22-3612,4-20-258,25 8 0,10-4-128,27 2-646,17-4 0,25 1 0,23-1 0,22-4 0,9 0 0,4 0 0,-6 0 0,-6 0 0,-19-2 0,-22 0 0,-26 2 0,-37 0 0,-17 6-1033,-38-5-3998,-16-1-258,-25 9 0,-16 0-516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29:53.6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A65EA0E-6729-4CFB-8339-E6D4F673FA7B}" emma:medium="tactile" emma:mode="ink">
          <msink:context xmlns:msink="http://schemas.microsoft.com/ink/2010/main" type="inkDrawing" rotatedBoundingBox="19992,13519 20022,10417 21777,10433 21748,13535" semanticType="verticalRange" shapeName="Other">
            <msink:sourceLink direction="with" ref="{1CB6A71D-3AEA-41CD-A86B-263B369ECE5B}"/>
            <msink:sourceLink direction="with" ref="{E26A4A02-F474-4F8E-BCEB-872B14F5F1CE}"/>
          </msink:context>
        </emma:interpretation>
      </emma:emma>
    </inkml:annotationXML>
    <inkml:trace contextRef="#ctx0" brushRef="#br0">525 59 9288,'73'-11'4515,"-16"11"0,9-2-258,8-3-1806,28 7-903,-12-2-258,21 2-516,-13-2-129,3 0-129,-17 0 0,-10 0-129,-17-8-129,-9 3 129,-14-4 0,-6 4-129,-8-4 0,-20 9 0,21-9 1,-21 9-259,18 0 0,-18 0 0,14 20 0,-6 5 0,-1 10 0,-2 15 0,-3 14 0,-2 14 0,0 13 0,-13 14 0,-4 12 0,-5 11 0,-1 8 0,0 17 0,2 5 0,3 7 0,4 1 0,10-3 0,4-4 0,2-1 0,10-9 0,6-12 0,3-9 0,2-12 0,1-11 0,-3-9 0,-1-14 0,-3-11 0,-2-12 0,-5-15 0,-3-15 0,-3-6 0,-4-7 0,0-16 0,-20 14 0,-5-10 0,-8-4 0,-14 0 0,-15 1 0,-18-1 0,-21 2 0,-29 0 0,-14 3 0,-20 1 0,-1 11 0,-17-11-4516,-10-1-902,-14-5-129,1-2-387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35.7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B24810-CD02-4565-8B31-BD7C27B7D0D7}" emma:medium="tactile" emma:mode="ink">
          <msink:context xmlns:msink="http://schemas.microsoft.com/ink/2010/main" type="writingRegion" rotatedBoundingBox="3394,3829 5047,4322 4824,5071 3171,4579"/>
        </emma:interpretation>
      </emma:emma>
    </inkml:annotationXML>
    <inkml:traceGroup>
      <inkml:annotationXML>
        <emma:emma xmlns:emma="http://www.w3.org/2003/04/emma" version="1.0">
          <emma:interpretation id="{6E6394FE-FDE5-4AD0-AF0C-7BEFCC8D2A34}" emma:medium="tactile" emma:mode="ink">
            <msink:context xmlns:msink="http://schemas.microsoft.com/ink/2010/main" type="paragraph" rotatedBoundingBox="3394,3829 5047,4322 4824,5071 3171,4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192808-15B5-432A-9303-4802E2238C79}" emma:medium="tactile" emma:mode="ink">
              <msink:context xmlns:msink="http://schemas.microsoft.com/ink/2010/main" type="line" rotatedBoundingBox="3394,3829 5047,4322 4824,5071 3171,4579"/>
            </emma:interpretation>
          </emma:emma>
        </inkml:annotationXML>
        <inkml:traceGroup>
          <inkml:annotationXML>
            <emma:emma xmlns:emma="http://www.w3.org/2003/04/emma" version="1.0">
              <emma:interpretation id="{9430CB97-801D-4F63-8BF1-238E0531B7E7}" emma:medium="tactile" emma:mode="ink">
                <msink:context xmlns:msink="http://schemas.microsoft.com/ink/2010/main" type="inkWord" rotatedBoundingBox="3394,3829 5047,4322 4824,5071 3171,4579"/>
              </emma:interpretation>
              <emma:one-of disjunction-type="recognition" id="oneOf0">
                <emma:interpretation id="interp0" emma:lang="en-US" emma:confidence="0">
                  <emma:literal>Vin</emma:literal>
                </emma:interpretation>
                <emma:interpretation id="interp1" emma:lang="en-US" emma:confidence="0">
                  <emma:literal>Win</emma:literal>
                </emma:interpretation>
                <emma:interpretation id="interp2" emma:lang="en-US" emma:confidence="0">
                  <emma:literal>Vim</emma:literal>
                </emma:interpretation>
                <emma:interpretation id="interp3" emma:lang="en-US" emma:confidence="0">
                  <emma:literal>vim</emma:literal>
                </emma:interpretation>
                <emma:interpretation id="interp4" emma:lang="en-US" emma:confidence="0">
                  <emma:literal>Vine</emma:literal>
                </emma:interpretation>
              </emma:one-of>
            </emma:emma>
          </inkml:annotationXML>
          <inkml:trace contextRef="#ctx0" brushRef="#br0">1699 3472 7482,'4'-23'4644,"-4"23"-129,0 0-129,7-23-516,-7 23-2322,9 13-516,7 13-129,-8-1-258,14 18-129,-1 1-129,6 13 0,3 2-258,2 5 129,-2-5-129,-1-2 0,-3-6 129,-2-3-258,-3-9 129,-3-5 0,-2-9 0,-4-4-129,-12-21 387,20 22-258,-20-22 129,0 0 130,18-23-388,-8-4 0,-6-9 0,5-8 0,-2-13 0,3-9 0,1-9 0,0-1 0,-1-2 0,-2 3 0,-3 6 0,2 13 0,-3 10 0,-3 11 0,1 17 0,-2 18 0,0 0-130,4 9-1031,15 28-1290,-5-7-2580,4 8 129,2 3-516,3 3 129</inkml:trace>
          <inkml:trace contextRef="#ctx0" brushRef="#br0" timeOffset="245.014">2578 3849 11094,'16'4'5031,"1"14"-258,-17-18 0,11 25-2709,2 3-774,-12-7-258,8 8-645,-2 1-258,-3-7-645,5 9-903,-7-10-3096,-2-22-129,0 23-258,0-23-387</inkml:trace>
          <inkml:trace contextRef="#ctx0" brushRef="#br0" timeOffset="401.0229">2601 3728 14448,'0'-64'4773,"0"41"-645,0 23-387,3-16-5031,-3 16-2838,0 0-129,9 16-645,2 4-129</inkml:trace>
          <inkml:trace contextRef="#ctx0" brushRef="#br0" timeOffset="813.0463">2788 3837 9804,'49'25'5031,"-27"-11"-258,-6 0-129,-16-14-1548,30 38-1677,-30-38-516,14 37-387,-10-17-258,-1-1-129,-1-1 0,-2-18-258,0 25 129,0-25-129,0 0 129,0 0-129,16-4 0,-16 4 258,18-33-129,-6 13 258,1-5-258,1 2 258,-2 0-129,4 5 0,-5 0 258,7 8-129,-18 10 0,32-13 0,-16 13 0,5 0 1,-1 9-259,3 5 0,-3 4 0,1 5 0,-2 4 0,-1 3 0,5 15-2710,-17-8-2192,-4 6-258,-2 3-258,3-7-258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4:00.9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675BD6-112C-440F-A634-19E399C7CEAC}" emma:medium="tactile" emma:mode="ink">
          <msink:context xmlns:msink="http://schemas.microsoft.com/ink/2010/main" type="writingRegion" rotatedBoundingBox="8422,1817 8929,18673 3070,18849 2563,1993">
            <msink:destinationLink direction="with" ref="{E4580186-4E85-4D0B-84C1-425A98B466B6}"/>
            <msink:destinationLink direction="with" ref="{50A3847A-47D4-4A48-BA54-FA573C1C1513}"/>
            <msink:destinationLink direction="with" ref="{1B5C6B84-727E-486F-BAD1-BCE43B9BC4E4}"/>
            <msink:destinationLink direction="with" ref="{5DED25C2-6492-4FDF-99BB-77B785B7D453}"/>
            <msink:destinationLink direction="with" ref="{7A207BFE-FF1D-4771-8B8A-1F7EE83EDF7B}"/>
          </msink:context>
        </emma:interpretation>
      </emma:emma>
    </inkml:annotationXML>
    <inkml:traceGroup>
      <inkml:annotationXML>
        <emma:emma xmlns:emma="http://www.w3.org/2003/04/emma" version="1.0">
          <emma:interpretation id="{B08C3B3E-1A8B-4C08-977A-421384712A69}" emma:medium="tactile" emma:mode="ink">
            <msink:context xmlns:msink="http://schemas.microsoft.com/ink/2010/main" type="paragraph" rotatedBoundingBox="8422,1817 8929,18673 3465,18837 2958,1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2D722-D9B5-44C9-A7C8-CDCF041D487B}" emma:medium="tactile" emma:mode="ink">
              <msink:context xmlns:msink="http://schemas.microsoft.com/ink/2010/main" type="line" rotatedBoundingBox="8422,1817 8929,18673 3465,18837 2958,1982"/>
            </emma:interpretation>
          </emma:emma>
        </inkml:annotationXML>
        <inkml:traceGroup>
          <inkml:annotationXML>
            <emma:emma xmlns:emma="http://www.w3.org/2003/04/emma" version="1.0">
              <emma:interpretation id="{D20C1A22-D940-4D60-8018-E85205D2FDFE}" emma:medium="tactile" emma:mode="ink">
                <msink:context xmlns:msink="http://schemas.microsoft.com/ink/2010/main" type="inkWord" rotatedBoundingBox="8736,12237 8929,18673 4009,18821 3815,12385">
                  <msink:destinationLink direction="with" ref="{78479B70-07CB-4C05-8BEF-6006F018E0B9}"/>
                  <msink:destinationLink direction="with" ref="{A8FC0A16-8F8A-4177-ADF5-052ADC0A20B4}"/>
                </msink:context>
              </emma:interpretation>
              <emma:one-of disjunction-type="recognition" id="oneOf0">
                <emma:interpretation id="interp0" emma:lang="en-US" emma:confidence="0.5">
                  <emma:literal>icier</emma:literal>
                </emma:interpretation>
                <emma:interpretation id="interp1" emma:lang="en-US" emma:confidence="0">
                  <emma:literal>ini.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in</emma:literal>
                </emma:interpretation>
                <emma:interpretation id="interp4" emma:lang="en-US" emma:confidence="0">
                  <emma:literal>icicle.</emma:literal>
                </emma:interpretation>
              </emma:one-of>
            </emma:emma>
          </inkml:annotationXML>
          <inkml:trace contextRef="#ctx0" brushRef="#br0">2960 11714 3354,'0'0'3870,"5"-27"129,-5 27-645,16-12-387,-16 12-645,0 0-387,7-20-516,-7 20-516,0 0-129,0 0-387,0 0-129,0 0-129,0 0 0,0 0-129,-11 2 0,11-2 129,-26 18-129,6-4 0,-8 4 129,-2 1-129,-8 3 258,-1-1-387,-4 0 387,1 1-387,-1-3 258,6-5-258,3-1 258,9-2-258,5-6 0,20-5 129,-21 7-129,21-7 129,0 0 0,0 0 129,9 7-129,-9-7 0,27 11 129,-6-4-129,4 0 129,7 2 0,3 0-129,5 1 0,-1 1 129,0 0-129,-4-1 129,-1 1-129,-5 2 0,-8-5 0,-21-8 0,23 22 129,-23-22-129,0 21 0,0-21 129,-16 25-129,-2-12 0,-7 3 129,-3-2-129,-2 0 0,-4 0 0,0-1 0,4-3-129,1 1 129,5 0 0,4-4-129,20-7 129,-25 18-129,25-18 129,-3 19 0,3-19 0,12 20 0,6-10 0,10 1 129,2 0-129,10-1 129,-1-1 0,3 2-129,-2-2 129,-3 2-129,-5 3 129,-7-2-129,-9 6 0,-7 2 129,-9 3-129,-7 3-129,-11 1 129,-9 0-129,-1-2 129,-8 1-129,1-1-129,-1-3 129,4-5 0,3-2 0,8-3 0,3-3 129,18-9-129,-21 12 0,21-12 0,0 0 0,0 0 129,0 0-129,0 0 129,0 20 129,0-20 0,0 0 0,25 12 0,-25-12 129,18 13-129,-18-13 0,23 16 129,-23-16 0,21 21-129,-21-21 129,23 29 0,-9-10 0,-3-1-129,3 7 258,-3 2-129,3 1 0,-5 2 129,5 4-129,-5-2 129,0 7-129,-2-5 129,0 5-129,-3-1 0,1 3 0,-5-1 0,4 7 0,-4-3-129,3 1 0,-3-3 0,4 1 1,0-7-130,-3-3 0,1-6 0,2-6 0,-3-5 0,-1-16 0,2 18-388,-2-18-386,0 0-1032,0 0-2967,0 0-258,-9 0-129,9 0-258</inkml:trace>
          <inkml:trace contextRef="#ctx0" brushRef="#br0" timeOffset="216344.3742">3465 11993 11739,'18'-7'4386,"-18"7"-129,5 9 0,6 14-3483,-11 0-516,1 11 129,-1 3 0,0 6-129,0 1-129,-3 1 0,-4-4 0,1-7 0,1-6-129,0-10 0,5-18 129,0 0-129,0 0 0,-18-34 0,18-5 0,0-9 0,3-9 0,10-4 0,3-3 129,5-1 129,-1-3-258,8 9 258,-5 6-129,4 8 129,-4 8-129,2 10 258,-4 8-387,1 12 258,-3 7 0,-1 2-129,-4 14 0,-3 7 0,-4 2 129,-3 5-516,-3 0 387,-1 0-387,-5 1 129,-6-7-129,-1-2 129,0-4-129,12-18 129,-25 23 0,25-23 0,-18 17 129,18-17 0,-6 20 0,6-20 129,8 23 0,-8-23 0,37 29 129,-10-17 0,8 2 0,4-1 0,8-1 0,1-1-129,3-2-129,1 3-258,-6-5-129,7 15-1419,-8-8-2838,-10-3-129,-1 3-129,-13-7-387</inkml:trace>
          <inkml:trace contextRef="#ctx0" brushRef="#br0" timeOffset="59564.4069">4582 12482 2064,'0'-28'3741,"0"28"387,0 0 129,12-4-1419,-12 4-516,23 14-516,4 13-258,-8-14 0,21 20-258,-8-11-387,17 13-129,-6-10-129,14 11 0,-5-10-258,3 6 0,-4-5 0,1 2-129,-4-5 0,-2 3-129,-3-4 0,-1 0 0,-6-3-129,-2-2 129,-8-2-129,-1-2 129,-7-2 0,-18-12-129,21 18 129,-21-18-129,0 0 258,0 25-258,0-25 129,-12 29 0,-6-13-129,-7 7 0,-5 0 129,-5 5-129,-8 3 0,-7-1 0,-1 4 0,-3-2 0,1 0-129,-1-2 0,5 0-129,-3-5 0,9 2 0,1-9-258,8 3 0,-3-12-258,15 16-645,-10-16-2967,13-4-258,19-5-129,-25 2 0</inkml:trace>
          <inkml:trace contextRef="#ctx0" brushRef="#br0" timeOffset="59028.3762">4599 12605 2322,'8'-18'4386,"-8"18"-258,0 0 0,17-19-903,-17 19-903,0 0-774,0 0-129,0 0-516,0 0 0,0 0-258,20 17 0,-20 1-129,7 11 0,-5 4-129,5 12 0,-5-1 0,5 10-129,-4-3 0,4 4-129,-1-3 258,1 3-258,0-5 0,2-4 0,0-5 0,-2-2 0,2-1-129,-4-8 0,0-3 0,-1-4 0,-2-4 0,-2-3-129,0 0 0,0-16-129,-2 20-258,2-20-387,-18 3-387,-1-11-1290,19 8-1677,-18-34-258,2 3-387,7 1-258</inkml:trace>
          <inkml:trace contextRef="#ctx0" brushRef="#br0" timeOffset="121304.9382">2899 12845 5418,'0'0'4515,"0"0"-258,0-16-129,0 16-1161,0 0-1419,0 0-387,18 0-258,-18 0-387,0 0 0,0 0-129,0 0 0,0 0 129,0 0-129,0 0-129,0 0 0,0 0-129,-4 13 0,4-13 0,0 0-129,-23 3 0,23-3 0,0 0-129,-19 0 129,19 0-129,0 0 0,0-19 129,0 19-129,3-16 129,-3 16-129,0 0 129,18-11 0,-18 11 129,0 0-129,18 2 129,-18-2-129,0 0 129,5 23 0,-5-23-129,0 18 129,0-18-129,-7 16 129,7-16-129,0 0 0,0 0-129,-16 16 129,16-16-129,0 0 0,0 0 0,0 0 0,0 0 129,7-11-129,-7 11 129,0 0 0,22-2 0,-22 2 129,16 2-129,-16-2 129,10 18 0,-10-18 0,6 21-129,-6-21 258,0 18-129,0-18 0,0 0 0,-24 10 129,24-10-129,-19 0-129,19 0 129,0 0-129,-21-10 0,21 10 0,0 0-129,-9-23 0,9 23-645,-2-16-2064,2 16-1677,0 0-129,0 0-129,11-7-774</inkml:trace>
          <inkml:trace contextRef="#ctx0" brushRef="#br0" timeOffset="290249.6013">5865 12984 4515,'28'-13'4257,"-28"13"-387,32-10 258,-16 8-1677,-16 2-645,36-4-387,-20 1-258,9 3-516,-6 0 129,12 2-129,-5-2-387,10 1 258,-2-1-129,6 0 0,0 0-258,2 0 129,-1-1 0,4 1-129,-3 0 129,-3 0-129,1 0 0,-5 0 0,1 1 129,-4 3-129,2-1 129,-4 1-129,-3-2-129,3 0 129,-4-1 0,1 1 0,-2 0 0,3 0-129,-3-1 0,0-1 129,-3 2-129,-1 0 0,-1-2 0,-3 0 0,1 0 129,2 0-129,1 0 129,4 0-129,0-4 0,0 1 0,1 1 0,-2 0 0,-3 1 0,-3 1 0,-18 0-129,19 0 0,-19 0-258,0 0-129,4 16-387,-4-16-1677,-16 5-1935,16-5 129,-23 11-516,23-11 0</inkml:trace>
          <inkml:trace contextRef="#ctx0" brushRef="#br0" timeOffset="128548.3525">5318 12998 1935,'0'0'3483,"0"0"387,0 0-129,9-2-1032,-9 2-645,26-1-129,-26 1-258,41-2-258,-18-5 0,18 7-129,-3 0-387,17 0-258,-2-2 0,11 2-258,-2 0-129,6 0 0,-6 0-129,1 0 0,-12 0-129,-5 0-129,-6 0-129,-14 0-516,8 7-1806,-13-2-1935,-21-5 0,22 15-258,-22-15-516</inkml:trace>
          <inkml:trace contextRef="#ctx0" brushRef="#br0" timeOffset="217578.4448">3577 13914 10191,'0'0'4257,"0"0"129,0 29-387,2-3-2580,-2-1-645,0 9-258,-6-4 129,6 6-387,0-4-129,0-2 0,0-5-129,0-4 0,0-5 0,0-16 0,0 18-258,0-18 129,0 0 0,-9-25-129,6-1 129,-1-10 129,4-7 0,0-10 0,11-6 129,5-5 129,5 2-129,4-4 129,4 9-129,1 4 129,0 8 0,2 12 0,-2 8 0,1 16 0,-5 7 129,3 7-129,-10 10-129,-1 15 129,-7 2 0,-8 7-129,-3-2 0,-9 4 0,-7-7-129,-5 0 0,-2-4 0,-2-9 0,2-3 0,2-5 0,5-5-129,16-8 129,-25 8 0,25-8-129,0 0 129,0 0 0,0 0 129,0 0 0,19 19 0,4-10 129,0-2 129,9 7 0,0-1-129,8 5 129,-3-1 0,4 7-258,-2-1 129,4 5-129,-4 1 0,-2 4 0,-3-4-129,-2-1 0,-4 1-258,-8-11-387,7 10-1290,-11-15-2709,-16-13-516,0 0-129,0 0-258</inkml:trace>
          <inkml:trace contextRef="#ctx0" brushRef="#br0" timeOffset="1616.0922">2976 13660 3999,'0'0'3999,"-9"-23"-129,9 23-387,0 0-903,-32-6-1032,32 6-645,-41 0-387,16 9-129,-7 0-129,2 5-129,-6-3 129,4 3 0,0-5-129,7 2 0,2-4 0,23-7 0,-27 14-129,27-14 129,-5 16-129,5-16 258,5 20 0,11-6 0,2-5 258,9 7 0,0-9 0,6 5 0,-2-4-129,1 4-129,-4-7 0,-3 4 0,-4-3-129,-3 2-129,-18-8 129,21 15-129,-21-15 129,4 17 0,-4-17 0,-11 25-129,-8-10 129,-4-1-129,-6 4-129,-5-1 129,-1-1-129,-3-1 0,3-1 0,1-2 0,6-1 0,5-4 0,5 2 0,18-9-129,-22 12 258,22-12-258,0 0 387,8 24-258,-8-24 258,33 16 0,-10-11 129,9 4 129,-1-6-129,6 5 0,0-1 0,1 2-129,-3-4 0,-1 4 0,-7 0-129,-6 1 0,-3 1 129,-18-11-129,12 25 129,-12-9 0,-9 0-129,-8 2 0,-8 1 0,-4-1-129,-3 3-129,-5-3 0,3 4 0,-3-8 0,7 4 0,-1-6 0,10 2 0,3-5 129,18-9 0,-18 18 129,18-18 0,0 0 129,9 18 0,7-11 129,4-5 129,5 3 0,0-3 0,5 3 0,-3-3-129,-1 5 0,-4-2 0,-1 2-129,-5 2 0,-16-9 0,25 27 0,-16-9 0,-4 1 0,0 8 0,-1 3 0,0 4 129,-4 3-129,0 6 0,0 2 0,0 1 129,0-2-129,0 4 129,0-5-129,0 5 0,1-7 129,1 2-258,-2-2 258,0-2-258,0-2 258,0 0-387,0-3 258,0-5 0,-3 1-129,-1-3 130,2-4-260,-1-2 130,3-3-258,0-18-258,0 25-258,0-25-3225,0 0-1161,0 0 129,0 0-516,7-13-258</inkml:trace>
          <inkml:trace contextRef="#ctx0" brushRef="#br0" timeOffset="122462.0044">3022 14793 2064,'0'0'3483,"0"0"258,0 0-387,0 0-1032,0 0-645,0 0-645,0 0-258,0 0 129,0 0-258,-5-16 129,5 16 0,0 0 0,0-25 129,0 25 0,8-18 0,-8 18-258,20-14 0,-20 14 0,20-5-129,-20 5-129,0 0 0,17 16-129,-17-16 0,-5 33-129,-7-15 0,-3 4 0,-2-5-129,-1-1 0,-2-3 0,2-6 0,2-4 0,16-3 0,-19-1 0,19 1 0,-7-22 129,7 22 0,0-26 0,0 26 0,0-20 0,0 20-129,0 0 129,0 0-258,0 0-516,0-16-2064,0 16-1935,0 0 0,-13 9-387,13-9-387</inkml:trace>
          <inkml:trace contextRef="#ctx0" brushRef="#br0" timeOffset="68491.9173">2910 14800 516,'-25'-12'3354,"25"12"129,0 0 129,0 0-903,-21-8-516,21 8-258,0 0-387,0 0-129,0 0-258,0 0 0,0 0-516,0 0-129,0 0 0,17 0-387,3 0-129,5 0-903,18 0-2709,6 6-387,-2-6-387,17 10-129</inkml:trace>
          <inkml:trace contextRef="#ctx0" brushRef="#br0" timeOffset="3292.1881">2929 15476 3354,'0'0'3999,"-14"-18"-129,14 18-387,0 0-1161,-18 0-645,2 11-774,-10-4-258,-1 5-387,-7 1-258,-5 1 0,-2-1 129,4-1-129,0 0-129,6-1 129,5-2 0,3 0-129,6 2 0,17-11 129,-17 16 0,17-16 129,0 16 0,0-16 258,17 23 0,7-7 0,1-2 129,10 7-129,4-1 258,9 1-387,-2 4-129,4-4 0,-3 1 0,-7-3-129,-6-3 129,-7 0 0,-27-16 0,19 31 258,-19-31-387,-17 26 129,-8-10 0,-5 0-129,-8 0-129,-6-1 0,-3-1-258,-1-4 129,4-1 0,1 0 0,6-2 129,5 1-129,9-1 0,5 0 129,18-7 129,-2 16 129,2-16 129,29 16 0,-3-9 0,12 5 129,1-5 0,7 6 258,-3-6-387,1 5 129,-6-4-258,-6 4 129,-6-5-258,-6 4 258,-20-11-258,5 26 0,-10-8-129,-18-2-129,-6 7 0,-10-3-258,2 5 0,-9-9-258,6 7 0,0-11 0,11 4 129,2-5 0,11 0 258,16-11 129,0 0 387,0 19 129,0-19 129,29 8 129,-10-7 0,10 10 129,-4-9 129,5 8-258,-7-4 129,2 4-387,-4-2 129,-1 2-258,-4-3 258,-16-7-129,23 22 0,-14-6 0,-2 0-129,0 5 129,-5 4 0,5 5 129,-5 6-258,3 6 129,-1 6-129,-1 6 129,-3 5-129,2 5 129,-2 0-129,0 5 129,0-5 0,0 2 0,0-6 0,-2 1 0,-3-8 0,1-1 0,-1-10-129,2 1 0,-3-9 129,3-2-129,-3-5 0,3-6 0,-1-3 0,4-18-129,-3 19 129,3-19-129,0 0 0,0 0 0,0 0-258,0 0-129,0 0-774,0 0-3483,0 0-516,0 0 0,0-19-258</inkml:trace>
          <inkml:trace contextRef="#ctx0" brushRef="#br0" timeOffset="210032.0131">3335 15978 10449,'0'0'4644,"0"10"-129,0-10-258,0 25-2709,9 9-774,-9-6-129,10 15 0,-10-2-258,6 9 0,-6-2-258,0 0-129,-2-5 129,-5-4-129,0-9 0,-2-9-129,2-5 0,7-16-129,0 0 129,-20-17 0,18-10-129,2-14 129,0-7-129,6-13 258,4-6-129,8-8 129,0 2 129,5-2 0,2 6 0,7 7 129,0 3 0,5 15 0,-3 6 0,5 15 0,-5 4 0,3 13 0,-6 3-129,-3 3 0,-6 10 0,-8 15 0,-7 9-129,-7 7 0,-7 7 0,-15 2 0,-6 5-129,-9-2 0,-3-3-129,-2-5 129,4-13 0,3-6 129,6-6-129,8-8 0,21-12 129,-19 15 129,19-15 0,0 0 0,19 10 129,1-4 0,1-1 0,9 6 129,-3-1-129,5 3 0,-2 1-129,-1 0-129,-3 2-129,-3-2 0,2 4-387,-25-18-387,39 25-903,-39-25-2451,29 4-516,-8-4-258,-1-13 129</inkml:trace>
          <inkml:trace contextRef="#ctx0" brushRef="#br0" timeOffset="210312.0292">4029 15874 9804,'0'-74'4902,"-8"51"0,3 7-258,5 16-1419,-18 0-1935,18 28-387,-9 4-129,6 21-129,-10 4-129,3 18 0,-8 7-129,0 12-128,-3-1-259,-1 3 0,-1-2 0,0-2 0,0 1 0,0-9-130,5-3-257,-3-22-387,12 5-387,-14-37-2064,14 1-1935,9-28 258,0 0-258,0 0-516</inkml:trace>
          <inkml:trace contextRef="#ctx0" brushRef="#br0" timeOffset="210700.0513">4069 16461 13545,'32'-55'4902,"-16"34"-129,-16 21 0,20-29-3612,-4 29-516,-16 0 0,27 2-258,-27-2-129,21 25 0,-12-7 129,-4 5-258,-5 2 0,0 3-129,-5 4 129,-9-3-258,-2 5 129,-2-8-258,0 1 129,0-6 0,8-1-129,10-20 129,-7 25 129,7-25 0,19 5 0,10-5 129,10-3 0,12-10 0,8-3 0,5-3-129,7 4-387,-5-11-1290,-4 11-2967,4 1-258,-7 4-258,-8 2-258</inkml:trace>
          <inkml:trace contextRef="#ctx0" brushRef="#br0" timeOffset="5432.3107">2414 17630 387,'64'-3'3870,"-22"8"258,-6-5-129,17 0-1032,11 5-387,9-5-516,16 6-645,5-6-129,11 1-387,-1-1-387,2 4 0,-12-1-258,-3 5 0,-13-3-258,-12-2-129,-14 10-774,-18-11-1161,-10-2-2064,-8 10-129,-16-10-387,0 0 0</inkml:trace>
          <inkml:trace contextRef="#ctx0" brushRef="#br0" timeOffset="5773.3302">2846 17701 10965,'0'0'4386,"0"0"0,-30-2-387,-1 2-3354,12 11-258,-10 2-258,3 6 0,-8-1-129,0 2 129,0-1-129,2 1 0,4-3 129,3-4-129,2 1-258,1-7-129,10 9-645,-8-16-774,20 0-645,0 0-1032,-21 11-1032,21-11 0,0 0-258</inkml:trace>
          <inkml:trace contextRef="#ctx0" brushRef="#br0" timeOffset="6007.3436">3152 17781 8385,'64'-3'4386,"-41"3"387,-23 0-774,0 0-2193,0 0-516,-29 2-516,8 12-258,-13-2-258,-1 4-258,-4 9-387,-8-11-387,12 18-903,-8-17-1290,8-3-1419,15 6-258,-1-13-387,21-5 516</inkml:trace>
          <inkml:trace contextRef="#ctx0" brushRef="#br0" timeOffset="6204.3549">3595 17854 6837,'65'-10'5031,"-65"10"-387,27-2-258,-27 2-1548,0 0-1161,-12 9-774,-4 0-774,-4-1-387,8 17-1290,-13-2-2709,0-10-258,12 7-129,-4-13-516</inkml:trace>
          <inkml:trace contextRef="#ctx0" brushRef="#br0" timeOffset="6347.363">3595 17854 13029,'129'45'5031,"-129"-45"-258,0 16-129,-16 3-3870,-5 6-903,1-2-4128,-12 15-258,-17-6-387,-3-4-387</inkml:trace>
          <inkml:trace contextRef="#ctx0" brushRef="#br0" timeOffset="208564.929">3993 3469 10707,'7'-34'4515,"-7"34"129,2-30-258,-9 9-2838,7 21-516,0-25-258,0 25-129,0-23-258,0 23 0,0 0-258,0 0 129,0 0-129,0 0 0,14 0 0,-9 21 0,-1 2-129,-2 7 0,-2 2 0,0 6 0,-4 1-129,-10 0 129,0-2-129,-6-3 0,2-2 0,0-5 129,2-4 0,4-4 0,12-19-129,-18 24 129,18-24 0,0 0 0,0 0 129,0 0-129,20 10 129,3-10-129,5 0-129,6-14-1161,5 3-3225,15 4 0,1-3-387,5 8-387</inkml:trace>
          <inkml:trace contextRef="#ctx0" brushRef="#br0" timeOffset="-2083.1192">2912 9501 1,'23'-2'2450,"-23"2"646,0 0 129,16-11-258,-16 11-387,0 0-258,0 0-516,0 0 129,0 0-645,0 0-129,0 0-129,0 0-258,0 0-258,-2 15-129,-14-6 129,-2 3-387,-5 2 258,-2 4-387,-7 0 129,0 1-258,-2 1 0,2-2 129,0 0-258,4-2 258,3-2-129,4-2 0,21-12 0,-27 22 0,27-22 0,-12 17 129,12-17-129,1 16 0,-1-16 129,23 18 129,-5-7-129,5 0 129,2 1 0,4 0 0,3 1 0,3 1 0,3 0-129,-1 2 129,0-3 0,-5 3-129,0-4 0,-5 1 0,-6-1 129,-21-12-129,20 25 129,-20-9 0,-5 0-129,-11 0 0,-9 4 0,-4-1 129,-3 1-258,-2-6 129,1 6-129,2-10 0,3 4 129,7-6-129,1-1 0,4-2 129,16-5-129,-21 13 0,21-13 0,0 0 0,-15 21 0,15-21 129,0 23-129,0-23 129,20 25 0,1-11 129,6-3-129,7 3 258,5-3-129,5 3 0,-1-5 129,0 3-129,-6-1 0,-7 1 0,-5-1 0,-25-11 0,16 27 0,-18-8 0,-15-3-129,-10 6 0,-9-3 0,-4 1-129,-8 3-129,-4-4 0,4-1 0,0-3 0,5-1 0,6-5 129,7 0-129,5-4 129,9 0 0,16-5 0,-16 6 0,16-6 258,0 0-129,0 0 258,10 7-129,6-2 258,-16-5-129,38 7 129,-19-5 0,8 5 0,-4-3-258,2 1 129,-4-2 0,1 3-129,-5-3 129,-1 4-258,-16-7 258,25 9-258,-25-9 129,22 11 0,-22-11-129,0 0 129,21 16 0,-21-16-129,0 0 258,13 21-258,-13-21 258,7 20-258,-7-20 258,3 28-258,-3-10 0,2 4 129,-2 1-129,0 2 129,0 3-258,0 4 258,0 2-129,0 3 129,0-1 0,0 5 0,0-4 0,5 4 0,-1-2 0,1 4 129,1-6-129,-1 4 0,-2-4 0,3 1 0,-4-3 0,-1-1 0,-1-5-129,2-1 129,-2-1-129,2-4 0,0-2-129,-2-21-516,7 41-1935,-7-41-2322,0 25 129,0-25-516,-18 9-129</inkml:trace>
          <inkml:trace contextRef="#ctx0" brushRef="#br0" timeOffset="-19708.1272">2631 2348 1935,'0'-28'3612,"0"28"516,0-25-774,-4 9-516,4 16-645,-12-27-258,12 27-516,-13-19-258,13 19-129,0 0-258,0 0-258,-21 0-129,21 0-129,-7 21 0,7 0-258,-4 2 129,4 4-129,0 2 0,0 1 0,0 0 0,4-1 129,3-1-258,2-1 258,0-4-129,3-4 0,-1-3 0,-11-16 0,30 20 0,-12-15 129,1-5 129,3 0-129,-1-9 129,0-5 0,1-5 0,-1-1 129,-5-8-129,0-1 0,-7-5-129,-2 4 129,-7-4-258,0 6 129,-5-1-129,-8 3 0,-1 6-258,-4-1-129,18 21-387,-39-20-903,39 20-2580,-32 0-258,11 11-387,3 12-258</inkml:trace>
          <inkml:trace contextRef="#ctx0" brushRef="#br0" timeOffset="-17764.016">2716 2631 3612,'0'0'4386,"7"9"-387,-7-9 129,0 0-1935,2 34-258,-2-34-258,9 44-258,-9-21-516,9 13-129,-8-6-129,5 6-258,-4-2 129,1 1-258,-3-1 0,0-2-129,0-4-129,0-3 129,0-5-129,0-2 129,0-18-129,0 19 0,0-19 0,0 0 129,0 0 0,0 0-129,0 0 129,0 0 0,0 0 0,0 0 0,0 0 0,0 0 0,0 0-129,7-10 0,-7 10 0,-10-4-129,10 4 129,-34 2-258,14 7 129,-3 0 0,2 1 0,-2 1 0,5 1 0,2-1 0,16-11 0,-20 18 0,20-18 0,-5 16 129,5-16-129,2 18 129,-2-18 0,26 17 0,-6-8 129,7 0 0,1 0 0,9 4 0,-1-5 0,5 5 129,-6-2-129,1 3 0,-6 0 0,-7 2 0,-7 0 0,-8 4 0,-8-3 0,-9 5-129,-14-1 0,-6 0 0,-5 3 0,-5-3-129,0-2-129,-2-1 129,6-2 0,1-5 0,7 0 0,4-2 0,7-2 129,16-7-129,-16 14 129,16-14 0,0 0 0,16 19 129,4-10 0,3-2 0,2-1 0,7 1 0,-2-2 0,0 2 0,-3-1 0,-4-1 0,-5 0-129,-18-5 0,17 18 0,-17-18 0,-1 25-129,1-25 0,-31 30-129,10-17 0,3 3-129,-3-6 129,3 1 0,18-11 0,-25 14 129,25-14-129,0 0 129,0 0 129,-9 16-129,9-16 129,0 0-129,4 16 129,-4-16 0,0 0 0,14 22 0,-14-22 0,11 19 0,-11-19 0,10 25 258,-2-9-258,-3 0 258,2 4-258,-2-1 258,2 6-129,-3 0 129,1 4-258,-1 1 129,-1 2 0,1 3 0,0 3 0,-3 1 0,5 2 129,-5 2-129,5-1 258,-4-3-258,1 2 258,-3-5-258,2-2 129,-2-8 0,0-1-258,0-9 129,0-16 0,0 25-129,0-25 0,0 0 0,0 0-387,0 0-387,0 0-3612,-14 0-258,14 0-129,-9-25-387</inkml:trace>
          <inkml:trace contextRef="#ctx0" brushRef="#br0" timeOffset="-7990.457">2892 4591 1161,'0'0'2193,"7"-9"-258,-7 9 645,0 0-516,0 0 387,0 0 0,9-23-258,-9 23-129,0-16-387,0 16-387,0 0 0,0 0-516,0-16 0,0 16-387,0 0-129,-11 0-129,11 0-129,-21 7 0,21-7 0,-30 20 0,10-8-129,1 6 129,-1-2 0,-1 4 0,3-2 0,0-1 0,2 1-129,16-18 129,-21 29 0,21-29-129,-7 25 129,7-25-129,2 24 129,-2-24-129,32 25 129,-8-14 0,8 1 129,6 1-129,3-1 129,1 1-129,-2-2 129,-3 1 0,-7 2-129,-9 2 129,-8 2-129,-13 5 129,-4 2-129,-15 2 0,-10 3 0,-4 0-129,-7 0 129,-2-3-129,1 0 0,2-8 0,5-3 129,4-5-129,8-2 0,22-9 0,-25 11 0,25-11 0,0 0-129,4 19 129,-4-19 129,28 18 0,-8-6 0,1-1 0,2 2 0,-1-3 0,-3 3 0,-1-3 0,-18-10 0,23 23 0,-17-7-129,-6-16 0,0 32 0,-11-14-129,-1 5 0,-6-3 0,2 5-258,-4-6 258,6 5-129,0-8 129,5 1 0,9-17 129,-7 23 0,7-23 258,0 24 0,0-8 129,0-16 0,12 35 129,-5-15 0,4 10 129,-2-3-129,1 10 0,-1-3-129,0 5 129,-2-2-129,0 6 0,-1-4 0,-3 4 0,-1-6-129,2 2 129,-4-5-129,0 0 129,0-6 129,0 1-258,0-6 129,0 0-129,-2-5 129,2-2-258,0-16 129,0 23-129,0-23 129,0 0-258,0 18 0,0-18-387,0 0-1419,12 14-2451,-12-14 0,0 0-387,0 0-516</inkml:trace>
          <inkml:trace contextRef="#ctx0" brushRef="#br0" timeOffset="-6715.3841">2983 6290 4257,'-32'-19'3612,"32"19"-258,-20 0-129,20 0-1677,-28 5-774,6 6-387,3-1-129,-6 3 0,5 3-129,-3-4 129,7 1-129,0-4 129,16-9 129,-12 17 0,12-17 0,0 18-129,0-18 129,23 20 129,-5-4 0,-1-6-129,7 6 129,-5-1-258,1 2 0,-4 1 129,-2 0-258,-5 5 0,-6 0 0,-3 2 0,-7 2-129,-9 1 0,-7 1 0,-3 1 0,-8-3-129,0-1 0,-2-4 0,6-5-258,2-2 258,6-3-129,5-3 0,17-9 129,-13 16 129,13-16-129,0 0 258,20 20-129,-1-10 258,1-3-129,3 4 129,0-2 129,0 2-258,-3-4 0,-3 5-129,-17-12 129,24 16-129,-24-16 0,8 18 0,-8-18 0,0 23-129,0-23 129,-10 25-129,10-25 129,-14 28-387,14-28 258,-11 27 0,11-27 0,-4 23 0,4-23 0,0 23 129,0-23 0,9 27 129,-9-27 0,13 32 129,-8-14 258,4 7-129,-6-2 129,6 7 0,-5-1 0,3 4-129,-2 1 129,3 2-129,-5-2 0,4 3 0,-3-3-129,3 0 258,-4-6-258,5 2 129,-7-3 0,6 1-129,-5-3 0,2 2 0,-2-2 0,1 2-129,-3-3 0,4 3-129,-3-4-129,-1-3-258,8 10-2193,-7-10-2064,-1-20 0,0 25-387,0-25 0</inkml:trace>
          <inkml:trace contextRef="#ctx0" brushRef="#br0" timeOffset="-4167.2382">3040 7904 774,'-9'-8'3225,"9"8"516,0 0-516,0 0-645,0 0-129,0 0-516,0 0-258,-23 0-387,23 0-387,0 0-129,0 0 0,-20 0-258,20 0 0,0 0 0,0 0-129,0 0-129,0 0 129,0 0 0,0 0-129,0 0 0,0 0 0,0 0-129,0 0 0,0 0-129,0 0 129,0 0-129,0 0 0,0 0 129,0 0-129,0 0 0,0 0 0,0 0 129,0 0-129,0 0 0,0 0 0,0 0 0,0 0 0,0 0 0,0 0 0,0 0 0,0 0 0,0 0 0,-18 9 129,18-9-129,0 0 0,-21 16 0,21-16 129,-25 15-129,25-15 0,-30 21 0,12-9 0,-1-1 0,-1 0 0,2 1 0,-1-1 129,3-2-129,16-9 0,-27 14 0,27-14 0,-16 5 0,16-5-129,0 0 129,0 0-129,0 0 129,0 0-129,0 20 129,0-20 0,21 18 0,-21-18 129,30 19-129,-10-8 129,3-4-129,2 2 129,2-2-129,1 0 129,-1 0-129,-2 0 0,-2 0 0,-4 1 0,-19-8 0,25 16 0,-25-16 0,6 23 129,-6-23-129,-13 25 0,-5-9 0,-6 1 0,-7 1 0,-2 0-129,-5-4 129,1 0 0,1-1-129,6-6 129,2 0 0,4-2 0,5-1 0,19-4-129,-20 4 129,20-4-129,0 0 129,0 0 0,0 0 0,15 16 0,4-9 129,8-2 0,5 0 0,7 2 0,4 1 0,3-3-129,2 2 129,-4-2-129,-3 1 129,-3 1-258,-6-2 258,-9 2-258,-5 0 129,-18-7 0,8 18 0,-8-18 0,-16 25-129,-7-11 0,-5 2 129,-4-1-129,0 1 0,0-4 0,2-1 0,5-2 129,7-2-129,2-4 129,16-3-129,0 0 129,-16 11-129,16-11 129,0 0-129,0 0 129,0 16 0,0-16 0,0 16 0,0-16 129,3 16 0,-3-16 0,9 21 0,-9-21 0,9 25 0,-3-7 0,-3 0 0,-1 5 0,0 5-129,-1 6 129,1 5-129,-2 4 129,0 3-129,0 2 129,0 0 0,0-1 0,0-3 0,0-3 0,0-4 0,0 2 129,0-7-129,0 0 129,-3-5-129,3 0 129,0-4-129,0 2 0,0-7 129,0-18 0,0 26-129,0-26 0,0 20 0,0-20-129,0 0-258,0 0-645,0 0-3612,16 9-258,-16-9 129,19-2-645</inkml:trace>
          <inkml:trace contextRef="#ctx0" brushRef="#br0" timeOffset="8827.5049">1763 1439 2580,'0'-23'4644,"0"23"-516,0 0 258,0 0-1806,0 0-516,0 0-645,0 0-129,0 0-516,0 0-258,0 0 129,0 0-258,16 22 0,-2 2 0,-2 1-129,6 9 0,-4 0 258,4 5-258,-5 0 129,1 2-258,-3-4 129,-3 1 0,0-4-129,-1-6 0,-2-5-129,-1-5 129,-4-18 0,8 18 0,-8-18 129,15-13-129,-6-12 129,3-7 0,2-9-129,8-8 0,3-14-129,3-2 0,-1-5 0,1 6-129,-3 5-129,-2 6 129,0 14-387,-12 3 0,5 24-258,-16 12-903,19 0-2193,-13 20-903,-1 8-258,4 9-129,-4 2-129</inkml:trace>
          <inkml:trace contextRef="#ctx0" brushRef="#br0" timeOffset="9243.5287">2508 1671 6837,'-23'-18'4257,"23"18"-387,-25 0 129,5 0-2709,20 0-516,-30 25-129,19-6-258,-5 3-129,9 2 0,-2 3-129,9 0 258,0-4-129,4 2 0,5-4 0,9 1 258,-2-10 129,7 0-129,-7-10 0,9 2 129,-25-4 0,39-7 0,-27-15 0,6 5-129,-9-12 0,-2 2-129,-7-5-129,0 0-129,-11 4-258,-10-2-258,-2 14-387,-20-7-1935,6 17-2193,-6 6 258,-1 2-516,3 16-387</inkml:trace>
          <inkml:trace contextRef="#ctx0" brushRef="#br0" timeOffset="16015.9161">2857 4081 2193,'21'0'2967,"2"0"258,-23 0-903,21 0-645,-21 0-258,22 0-129,-22 0 0,21 0-516,-21 0 0,27 0 0,-27 0-129,30 2 0,-11 3 0,1-5 0,8 5 0,4-5-129,9 6 129,4-5 0,8 5-258,4-6 258,11 3-387,-2-3 129,6 2-129,-4-2-129,1 0 129,-6 0 0,-1 0 0,-7-5 0,-3 3-129,-8-2 129,-3 4 0,-7 0-129,-2 0 0,-6 0-129,-2 0 129,-7 0-129,1 0 129,-18 0-129,27 4 0,-27-4 0,21 4-129,-21-4 0,18 1-258,-18-1-387,0 0-1806,0 0-1677,0 0-258,0 0-258,0 18-258</inkml:trace>
          <inkml:trace contextRef="#ctx0" brushRef="#br0" timeOffset="22636.2947">1471 4390 1935,'0'0'3354,"25"0"516,-25 0-774,0 0-516,27 0-387,-27 0-258,32 0-516,-16-7-129,10 7-258,-3-2-129,9 2-129,-1-1-129,4 1-258,-1 0 0,3 0-258,-1 3 129,1 3 0,1-1 0,1 2-129,0-3 129,4 1 0,1-2-129,4 1 0,0-2 0,4 0 0,-2-2 0,1 0 0,-3 0-129,0 3 129,-5-1 0,-1 1 0,-1-1-129,-1 5 129,-3-3 0,-2 1-129,1 1 129,-2-3-129,0-1 0,-1 2 129,1-4-129,2 0 0,-1 1 0,4-1 129,4 0-129,5 0 0,5 0 0,4 0 0,4-1 129,-1-1-129,6 2 0,-2-2 0,0 0 0,0 0 0,-5-1 0,0 3 0,-4-4 0,-4 1 129,-1-4-129,-4 3 0,-1 0 0,-4 1 0,-4-1 0,-1 4 0,1-1 0,-3 1 0,-4 0 0,0 0 129,0 0-129,-1 0 0,-2 0 0,-1 0 0,-1 0 0,0 0 0,2 0 129,-4 0-129,0 0 0,-2 0 0,-1 0 0,-2 0 0,-18 0 0,25 3 0,-25-3 129,0 0-258,0 0 129,0 0-258,0 0 0,0 0-387,0 18-1161,-11-11-2838,-10-5 129,-1 7-387,-6-7 129</inkml:trace>
          <inkml:trace contextRef="#ctx0" brushRef="#br0" timeOffset="18936.0831">4304 3407 6192,'11'-34'4644,"-11"34"-258,9-20-129,-9 20-1677,25-7-774,-25 7-387,28 4-387,-28-4-258,45 34-258,-21-13 0,14 11 0,-6 0-258,7 9 0,-3-4 0,3 6-129,0-2 129,3 1-129,-1-2 0,4 1 0,-3-2 0,3 0 0,-1 2 129,1-2-129,-2-2 129,-4 1-258,-2-3 258,-3-1-258,-2 0 129,-5-8-129,-6-2 0,-3-3 129,-4-2-129,-3-1 129,-11-18-129,10 30 129,-10-30-129,0 29 0,0-29 129,-9 32-129,-5-14 0,-4 3 0,-7 4 0,-5 3 0,-5 3 0,-6 2 0,-7 7-129,-6-3 129,-4 4-129,-6-4 129,-4 2-129,-1-3 129,-1-2 0,3-2 0,3-6-129,5-2 129,11-3 0,5-3 0,11-6 0,7-3 0,8-2-258,17-7 0,-16 6 0,16-6-129,0 0-258,0 0-645,0 0-1806,0 0-1677,0 0 129,10-8-258,-10 8-516</inkml:trace>
          <inkml:trace contextRef="#ctx0" brushRef="#br0" timeOffset="18124.0366">4302 3464 6192,'0'-24'4515,"0"24"-516,0 0 0,0 0-2322,0 0-387,-12-3-258,12 3 0,0 0-129,0 25-258,0-25 0,-4 37 0,1-15 0,3 10-129,-4-4 0,4 11-129,-5-2 0,3 8 0,-3-2 0,3 5-129,-3-2 129,1 6-129,-1-1 0,1 2-129,-1-1 129,5 3-129,-2-3 0,2 1 0,0 0-129,0-3 129,4-3-129,3-1 129,0-2-129,-4 1 0,3-6 0,-6 2 129,2-6-129,-2 1 0,0-4 0,0-2 129,0-3-129,0-4 0,0 0-129,0-7 129,0 0 0,0-16-129,5 25-129,-5-25-129,3 16-258,-3-16-129,0 0-1419,0 0-2709,0 0 129,0 0-387,0-14 258</inkml:trace>
          <inkml:trace contextRef="#ctx0" brushRef="#br0" timeOffset="32060.8338">4345 7103 4773,'0'0'4644,"-7"-16"-387,7 16 258,-20-16-1935,20 16-645,0 0-387,0 0-258,0 0-258,-3 18-258,3-18-129,0 39 0,0-14-129,3 14 0,-1 0 129,5 11-258,-7 3 129,0 8-129,0 1 0,0 7-129,-7 6 0,-2 3 1,-1 1-259,2-1 0,1 0 0,2-5 0,0-4 0,1-6 0,4-8 0,0-9 0,0-5 0,0-11 0,2-5 0,0-7 0,1-2 0,-3-16 0,0 0-388,0 0-257,0 0-258,0 0-903,18-18-2967,-16-5-129,1-5-129,3-8-258</inkml:trace>
          <inkml:trace contextRef="#ctx0" brushRef="#br0" timeOffset="32723.8717">4518 6993 6837,'-8'-18'4386,"8"18"0,0 0-258,0 0-1677,-19 0-903,19 0-516,2 11-387,8 5-129,-10-16 0,25 32 0,-9-15 0,13 10-129,-3-4 0,14 9 129,-1-1-258,9 2 129,0 1 0,5 2-129,0-4 0,4 3-129,-2-3 258,-3 2-387,-2-4 258,-6 1-258,-6-3 0,-5-1 129,-8-2-129,-7-2 0,-5 0 129,-6-4-129,-7-1 0,0 0 0,-9-2 129,-7 4-129,-6-3 0,-2 7-129,-7 2 129,-4 6-129,-4 4 0,-4 1 129,-5 6-258,-4 1 258,1 4-258,-4-5 258,1 0-258,-1-6 258,5-1-129,-1-4 129,5-6 0,3-4 0,4-5-129,1-2 0,8-1-129,2-7 129,6 0-258,1-7-258,21 0-516,-27 0-2064,27 0-1290,0 0-129,-12-12-129,12 12-387</inkml:trace>
          <inkml:trace contextRef="#ctx0" brushRef="#br0" timeOffset="48456.7714">2933 8885 258,'18'0'2193,"-18"0"387,0 0-903,16 0-129,-16 0-387,0 0 129,0 0 0,16 6 0,-16-6-129,0 0 129,25 5 0,-25-5-258,28 0 129,-28 0-258,34 4-129,-16-4-129,3 0-129,-3 0 0,5 0 0,-5 0-129,5 0 0,0 0 0,7 0 129,0 0-258,10 0 0,-1 0 0,7 0 0,-2-2-129,6 0 0,-5 0 0,1 1 0,-3-1 129,-3 2-129,-2 0 0,-1 0 0,-3 0 0,3 2 0,1-1 0,1-1 0,0 0-129,0 0 0,2 0 129,-2 0-129,-2 0 129,1 0-129,-4 0 0,-4 0 129,-2 2-129,-3 3 0,-2-1 0,-3 1 0,1-1 0,-1-1 0,-1 5 0,3-5 0,1-1 0,0 1 0,0 1 129,2-2-129,-2 1 0,-3-1 0,-3 2 0,1-3 0,-18-1 0,23 6 0,-23-6 0,0 0 0,20 5 0,-20-5 0,0 0 0,16 2 0,-16-2 129,0 0-129,21 0-129,-21 0 0,0 0 0,0 0-516,23 7-645,-23-7-3096,0 0 129,-10 16-387,-8-16 129</inkml:trace>
          <inkml:trace contextRef="#ctx0" brushRef="#br0" timeOffset="39672.2689">4484 8658 7353,'-23'-22'4644,"23"22"0,-22-14-387,22 14-1419,0 0-903,0 0-516,0 0-387,11-11-258,16 11-258,-2 8-129,15 2 0,1 6 0,11 6-129,-2 1 0,7 12 0,-2 4-129,5 13 0,-1 1 0,1 10-129,-3-5 129,2 3-129,-2-1 0,-4-6 0,-3-8 129,-7-9-129,-6-10 0,-7-6 0,-3-5 129,-11-3-129,-16-13 0,11 18 129,-11-18-129,-13 23 129,-5-11-129,-5 4 129,-3 6-129,-8-1 129,-3 6 1,-6-1-130,-2 3 0,-3-1-130,-1 2 130,-5-1-129,-1-1 0,0-3-129,7 2-129,-2-9 0,7 5-129,-5-11-516,22 10-2193,-10-8-1548,4-7 129,4 4-258,-3-10-387</inkml:trace>
          <inkml:trace contextRef="#ctx0" brushRef="#br0" timeOffset="39067.2345">4448 8709 3999,'0'-10'4257,"0"10"0,13 10 129,-13-10-1677,1 22-645,17 4-129,-16-6-129,18 19-645,-19-3-258,14 17-129,-12-3-258,6 12 0,-5-3-129,3 8 0,-2-4-258,2 1 129,0-6 0,2-3-258,-2-5 258,0-7-258,-1-6 129,1-3 0,0-7-129,-2-6 0,-3-3 0,-2-18 0,5 25-258,-5-25 129,0 0-258,0 0 0,0 21-387,0-21-387,0 0-1032,-23-2-2064,23 2-387,-19-21-129,4 5 0</inkml:trace>
          <inkml:trace contextRef="#ctx0" brushRef="#br0" timeOffset="54788.1335">4409 10596 7224,'0'0'3870,"2"-16"258,-2 16-129,18 8-1677,-18-8-645,12 23-129,-12-23-258,11 39-516,-11-16 129,7 14-387,-7 0 0,0 10-129,0-1 0,-2 10-258,-7 0 0,6 4 129,-2 0-129,5-1 0,0-4 0,0-2 0,0-3-129,5-7 129,2-6 0,0-2 0,0-3-129,-3-3 0,-1-4 129,-1-1-129,2-4 0,-3-1-129,3-3 0,-4-16-129,5 24-129,-5-24-129,0 0-516,0 0-1032,2-9-2580,-2 9 0,0-41-258,0 14-129</inkml:trace>
          <inkml:trace contextRef="#ctx0" brushRef="#br0" timeOffset="55284.1621">4472 10611 5031,'0'-29'3999,"0"29"258,19-2-129,-19 2-1032,14 13-1161,13 12-516,-11-4 129,20 15-645,-10-3-129,14 10-387,-5 0-129,8 3 0,-4-2-258,6 0 258,-4-3-258,1-2 129,-4-5 0,-3-4 0,-3-3-129,-5-4 129,-5-3-129,-5-3 129,-4 1-129,-8 0 129,-5 3 0,0 4-129,-9 0 129,-5 3 0,-6 4-129,-5 2 129,-3 0-129,-6 1 129,-5-3-129,-4 0 0,-3-2 0,-6-1 0,-1-4 0,-4-2 0,3 0-129,-4-7-258,10 3-258,-13-13-1290,13 1-2580,9 2-129,0-8-129,8 3-129</inkml:trace>
          <inkml:trace contextRef="#ctx0" brushRef="#br0" timeOffset="127840.312">5055 11114 2838,'0'-16'3870,"0"16"129,0 0-258,0 0-1032,0 0-774,16 0-387,-16 0-387,21 2-258,-21-2 129,46 4-129,-12-4-258,21 5 129,7-5-258,17 2 0,4-2-129,8 0 0,1 0-258,1 0 0,-8 0 0,-5 0-129,-12 3 0,-11 1 0,-9 5 0,-7-4-129,-6 8-258,-13-10-516,4 20-1290,-8-3-2322,-18-20 129,14 37-387,-14-37-387</inkml:trace>
          <inkml:trace contextRef="#ctx0" brushRef="#br0" timeOffset="112760.4494">2903 4115 903,'0'0'3354,"0"0"387,-18-4-387,18 4-516,0 0-516,0 0-516,0 0-258,0 0-387,0 0-387,-16 0-258,16 0-129,0 0 0,0 0-258,-20 9 0,20-9 0,0 0-129,0 0 129,-19 12-129,19-12 129,0 0 0,0 0 0,0 0 0,-20 8-129,20-8 129,0 0-129,0 0 129,-16 3-129,16-3 0,0 0 0,0 0 258,0 0-258,0 0-258,0 0 516,0 0-258,0 0 129,0 0 0,0 0 0,18 4 0,-2-3 0,5 1 129,6 2-129,5-2 0,5-2-516,11 5-903,-3-3-2580,6-4-258,12 0-129,-10-10-387</inkml:trace>
          <inkml:trace contextRef="#ctx0" brushRef="#br0" timeOffset="113804.5092">2817 4143 5160,'16'0'3999,"-16"0"-129,0 0-129,0 0-1677,0 0-645,0 0-387,0 0-387,0 0-129,0 0 129,0 0-387,0 0 0,0 0 0,0 0 0,0 0-129,0 0 258,0 0-129,0 0-129,0-19 129,0 19 0,0 0-129,0-20 0,0 20 0,0 0 0,-9-21-129,9 21-129,0 0 0,-21-4 0,21 4 0,0 0 0,-16 5-129,16-5 129,0 0 0,-3 16 0,3-16 129,0 0 129,0 0 0,10 11 0,-10-11 129,0 0-129,0 0 129,18 4 0,-18-4 0,0 0-129,0 0 129,0 0-129,0 0 0,0 0-129,0-9 0,0 9 0,0 0-258,0 0 0,0 0 0,-14-14 0,14 14-129,0 0 0,0 0 129,-22 7-258,22-7 258,0 0 0,-8 17 129,8-17 129,0 0 258,0 0 129,0 0 0,8 4 129,-8-4 0,0 0 0,0 0-129,20-11 0,-20 11-129,0 0-129,2-16 0,-2 16 0,0 0-387,0 0-387,0 0-3483,0 0-129,-11-7-129,11 7-516</inkml:trace>
          <inkml:trace contextRef="#ctx0" brushRef="#br0" timeOffset="115224.5905">2896 5796 2451,'0'0'3870,"0"0"516,0 0-516,0 0-1161,0 0-645,0 0-516,-11-18-387,11 18-129,0 0-258,0 0-258,0 0-129,0 0-129,-18-14 0,18 14-129,0 0 0,0 0 0,-19-4 0,19 4 0,0 0-129,0 0 258,0 0-129,0 0 0,-15-16 0,15 16 0,0 0 0,0 0-129,0-18 129,0 18 0,0 0 0,0 0 0,0 0-129,0 0 129,0 0 0,15-12-129,-15 12 258,0 0-258,0 0 129,0 10 0,0-10 0,0 0 0,-20 18 0,20-18-129,-18 9 0,18-9 0,-16 0 0,16 0-129,0 0 129,-16-16 0,16 16 0,-3-19 0,3 19 0,0-22 0,0 22-129,7-16 129,-7 16 129,16-3-129,-16 3 0,18 1 129,-18-1 0,14 18 0,-14-18-129,9 25 129,-9-25 0,0 25-129,0-25 0,-9 16 0,9-16 0,-16 9-129,16-9 129,-18 0 0,18 0-129,0 0 129,-16-13-258,16 13-258,0 0-1677,0 0-2322,0-17 0,0 17-387,0 0-129</inkml:trace>
          <inkml:trace contextRef="#ctx0" brushRef="#br0" timeOffset="116827.6822">2810 7411 2967,'0'0'3870,"0"0"258,0 0-387,0 0-903,0 0-1161,0 0-258,0 0-387,0 0-258,0 0 0,0 0-258,0 0-129,0 0 129,0-13-258,0 13 129,0 0-258,0 0 129,0 0-129,0 0 0,16-1 0,-16 1 0,0 0 0,15 10 0,-15-10 129,5 16-129,-5-16 129,0 16-129,0-16 129,0 0-258,-14 13 129,14-13 0,0 0-129,-20 0 129,20 0-258,0 0 129,0 0 0,0 0 0,0 0-129,0 0 129,0 0-129,0 0 129,0 0 129,0 0-129,11-6 129,-11 6-129,0 0 129,0 0-129,16-1 129,-16 1-129,0 0 0,0 0 0,0 0 129,0 0 0,0 0-129,0 0 129,0 0 0,-9 8 0,9-8-129,0 0 129,-20 8-129,20-8 0,0 0-129,0 0 129,0 0 0,-10-9 0,10 9 0,5-16 0,-5 16 129,21-13 0,-21 13 0,27-7 0,-11 7 0,-16 0 0,25 0 0,-25 0 0,16 5 0,-16-5 0,0 0 0,0 0 0,0 0 0,0 0 0,0 0 0,0 16-129,0-16 0,0 0 0,-23 6-258,23-6-387,-20 0-1161,20 0-2838,0 0 129,-16 5-516,16-5-129</inkml:trace>
          <inkml:trace contextRef="#ctx0" brushRef="#br0" timeOffset="118337.7685">2894 8855 2967,'12'34'3225,"-12"3"258,0-37-645,-7 32-903,7-32-387,-18 23-516,18-23-387,-19 11-129,19-11 129,0 0-258,-16-3 129,16 3-129,0-25-129,0 7 129,0 18 0,9-32 129,-9 32-129,18-29 129,-18 29 0,19-16 0,-19 16 0,16-5 0,-16 5-129,0 0 0,18 5 0,-18-5-129,0 0 0,0 0 0,2 22-129,-2-22 0,0 0 0,-11 9 0,11-9-129,0 0 0,-20 1 0,20-1 0,0 0-129,0 0 0,0 0 129,-5-12-129,5 12 129,0 0 0,13-9 0,-13 9 0,17 0 129,-17 0 0,16 0 0,-16 0 0,0 0 0,0 0 129,0 0-129,0 0 0,0 0 0,7 14-129,-7-14-516,0 0-1677,0 0-2064,-10 2-129,10-2-258,0 0-129</inkml:trace>
          <inkml:trace contextRef="#ctx0" brushRef="#br0" timeOffset="119778.851">2954 10981 5547,'0'0'4257,"0"0"129,0 0-387,0 0-1419,0 0-645,0 0-387,0 0-387,0 0-387,0 0-129,0 0-129,6 11 0,-6-11-129,0 0-129,0 0 0,0 0 0,0 0-129,-11-2-129,11 2 129,0 0-258,-7-20 129,7 20-129,0 0 0,0-19 0,0 19 129,0 0-129,0 0 129,14-7-129,-14 7 129,0 0 129,0 0-129,0 0 0,16 5 129,-16-5 0,0 0-129,0 0 129,0 0-129,-12 12 0,12-12 0,-16 0 0,16 0-129,0 0 0,-18-3 0,18 3 0,0 0 0,-2-20 0,2 20 0,0 0 0,0 0 129,11-7 0,-11 7 0,0 0 129,16 2-129,-16-2 129,0 0 0,5 16 129,-5-16-129,0 0 0,0 0 0,0 0 0,-12 12-129,12-12 0,0 0-129,0 0-387,0 0-3096,0 0-903,0 0-129,0 0-258,0 0-516</inkml:trace>
          <inkml:trace contextRef="#ctx0" brushRef="#br0" timeOffset="126016.2077">5236 7606 129,'0'0'3225,"11"0"387,-11 0 129,0 0-903,23-12-516,-23 12-258,35-2-387,-11-5-258,16 7-129,1-2-129,20 2-258,-1 0 0,17 0-258,-3 0-129,12 2-129,-8-2-129,4 4-129,-7-4 129,-1 0-129,-8 0 0,-4 0 0,-5 0 0,-7 0-129,-7-2 0,-6 2 129,-7 0-258,-8 0-129,-1 3-645,-21-3-2451,0 0-1032,16 18-258,-16-18-387,-4 20 0</inkml:trace>
          <inkml:trace contextRef="#ctx0" brushRef="#br0" timeOffset="126821.2538">5400 9255 387,'0'0'1806,"0"0"0,0 0-903,0 0-645,0 0-129,0 0 0,0 0 516,0 0 645,23 0 129,-23 0 258,32 4 387,0 1 258,7-5 0,16 4 0,2-4-516,23 2-387,-11-2-129,17 1-258,-12-1-387,6 2-258,-12-2 0,-4 4-129,-11-2-129,-3 5 0,-7-4 0,-9 3-258,-2 1-129,-11-6-516,6 12-1677,-8 1-1677,-19-14-258,7 20-129,-7-20-387</inkml:trace>
          <inkml:trace contextRef="#ctx0" brushRef="#br0" timeOffset="208108.9031">4021 2827 12513,'9'-36'4773,"-9"36"-258,4-18 129,-13 15-3612,9 12-129,0-9-129,-20 41-258,4-11 0,2 14-258,-7 6 129,1 14-129,-5 7-129,2 9 129,-2 2-258,0 2 129,2-1-129,2-4 129,1-5-258,1-11 129,5-10-129,-1-12-129,7-7-129,-5-13-258,11 2-129,2-23-645,0 0-1806,-7 16-1677,7-16 0,0 0-258,0-16 129</inkml:trace>
          <inkml:trace contextRef="#ctx0" brushRef="#br0" timeOffset="207768.8835">3379 2957 8127,'0'0'4386,"0"0"129,0 0-258,-23-15-2064,23 24-774,0-9-258,-3 45-129,-6-13-387,7 10-258,-7 5 0,7 8-129,-3-4-129,5 3 0,0-8-129,0-3 0,0-9 0,5-4 0,-1-9-129,-4-21 0,9 29 0,-9-29-258,0 0-258,5-15 0,2-1-129,-7-23-129,2 5-258,-2-19 258,0 3-129,-4-10 387,4 5 258,-5 1 258,2 3 129,3 10 258,0 2 258,3 14 129,1-4 387,12 17-258,-6-4 258,15 12-258,-9-3 0,11 7-129,-9 0-129,7 7 0,-8 4-258,1 7 0,-9 3-129,-5 4 0,-4 2-129,-6-2 0,-8 3-129,-5-3 0,1 2-129,-9-8 129,6 3 0,-1-8-129,5 4 129,1-6 0,16-12 0,-15 25 129,15-25 0,2 25 0,-2-25 129,32 21 0,-9-10 0,8 1 129,-3-1 0,8 1 0,-6-3-129,4 2 129,-6 0-258,-1-1 0,-4 1-258,-7-6-387,7 10-645,-23-15-1806,0 0-1419,28 0-258,-28 0-258,27-27-129</inkml:trace>
          <inkml:trace contextRef="#ctx0" brushRef="#br0" timeOffset="212269.1411">3242 4858 7353,'0'-16'3999,"0"16"258,8 9-387,-8 16-1935,-9-5-1032,9 13-129,-4 1-258,4 12 0,0 1 0,0-1-387,0 0 0,0-9 0,0-1-129,2-11 0,1-4 129,-3-5 0,0-16-129,0 0 129,2 16 0,-2-16-129,0 0-129,0-17-129,0-1-129,2-16-129,5-2 129,-2-12 0,10-1-258,-1-10 387,5 0 129,6 2 129,-2 2 129,6 7 129,-4 7 129,5 11 0,-7 5 129,7 11 129,-10 5-129,7 9 0,-10 3 0,3 15 0,-9 2-129,-1 8-129,-8 4 0,-2 6-129,-11-3 0,-8 3-129,-6-5-129,-3-2 0,-1-5 0,-3-6 0,5-2 0,2-9 129,6-2-129,19-7 129,-23 5-129,23-5 129,0 0 0,0 0 129,0 0 0,14 14 129,7-10 0,10 5 129,1-4 129,12 6-129,1-6 129,6 4-258,-1-2 0,3 4 0,-3-4-129,-2 2 0,-3 1-129,-5 3-258,0 5-129,-12-11-1290,4 11-2967,-3 1 0,-10 1-387,1 6-129</inkml:trace>
          <inkml:trace contextRef="#ctx0" brushRef="#br0" timeOffset="213280.1989">3193 6673 11610,'0'0'4515,"0"17"-129,0 5 129,1 8-3612,-1-5-387,0 12 129,-1-5-258,1 6-129,-2-8-129,2 0 0,-2-9 0,0-1 0,2-20-129,-9 20 129,9-20-129,0 0 0,-19-22 0,10-4 0,4-8 0,1-13 0,4-2 0,0-14-129,5 1 129,10 2 0,2 3 129,5 5-129,1 6 0,4 12 0,-1 7 129,1 15-129,-2 7 129,0 5 0,-6 5-129,1 9 129,-6 6-129,-5 1 129,-4 2 0,-5 0-129,0 0 129,-5-1-129,-4-3 0,-3-3 0,12-16 0,-25 25-129,25-25 129,-25 16 0,25-16-129,-16 11 0,16-11 129,0 0 0,-9 21 0,9-21 0,11 23 129,6-5 0,3-4 0,8 4 129,1-3 0,10 1 0,-3-4 0,6 2-129,-3-3 129,4 0-129,-4-1 129,0-1-129,-1 2-129,-5-1 0,-2 1-129,-8-6-258,2 11-516,-25-16-3612,14 22-387,-14-22-129,5 25-387</inkml:trace>
          <inkml:trace contextRef="#ctx0" brushRef="#br0" timeOffset="214249.2543">3470 8144 11094,'2'41'4515,"-2"-13"-258,-2-3 0,-5 3-3096,7 13-387,-2-9-129,2 4-129,0-8-129,0-3-129,0-9 0,0-16 0,0 22 0,0-22-129,0 0 129,-14-11-129,5-9-129,0-5 0,0-7 0,0-7-129,6-7 129,3-7-129,0-2 0,5-6 129,8 4 0,3 4 0,1 7 129,5 3-129,-3 11 129,6 11 129,-2 8-129,4 13 0,-6 0 129,1 14-129,-5 4 0,1 7 0,-9 3-129,-5 6 0,-4 0 0,-7 0-129,-8-2 0,-6-2 129,1-3-129,-4-8 0,6-3 0,0-5 129,18-11-129,-21 12 129,21-12-129,0 0 129,0 0 129,12 15 0,-12-15 0,36 12 129,-11-5 0,5 6 0,2-3 0,3 6 0,-1-1 0,0 1-129,0 1 0,1-2-129,-3-1-129,0-2-258,2 3-258,-11-14-2193,2 5-1806,2-1-258,-9-1-129,-18-4 0</inkml:trace>
          <inkml:trace contextRef="#ctx0" brushRef="#br0" timeOffset="215324.3158">3410 10003 12384,'0'19'4515,"0"-19"-258,0 39 0,3-3-3354,-3-2-387,0 12 129,0-2-258,0 6-129,-5-7-129,1 0 0,-1-11-129,1-8 129,-1-6 0,5-18 0,0 0 0,0 0-129,-18-10 129,15-17-129,-1-9 129,2-10-129,2-7 0,0-8-129,7-3 258,4 0-258,0 2 129,5 5 0,0 4 0,3 10 129,-1 4-129,5 12 129,-1 2-129,3 9 129,-2 7 0,2 6 0,-6 3 129,1 5-129,-20-5 0,17 39 0,-17-9-129,-3 4 0,-13-2 0,-5 2 0,-3-4 0,0-5-129,2-3 129,3-8 0,19-14 0,-25 12 0,25-12 0,0 0 0,0 0 129,3 18 0,-3-18 0,29 18 0,-10-6 0,6 6 258,0 0-258,5 3 129,-3-3 0,5 5-129,-4-5 129,3 5-129,-6-5 0,3 3 0,-3-5-129,-2 2 130,-2-2-260,-3-4 1,0 4-258,-18-16-387,30 32-1548,-30-32-2580,11 27 258,-11-27-516,0 30 0</inkml:trace>
        </inkml:traceGroup>
      </inkml:traceGroup>
    </inkml:traceGroup>
    <inkml:traceGroup>
      <inkml:annotationXML>
        <emma:emma xmlns:emma="http://www.w3.org/2003/04/emma" version="1.0">
          <emma:interpretation id="{0579E977-7494-48CA-9838-92D84C4ACB68}" emma:medium="tactile" emma:mode="ink">
            <msink:context xmlns:msink="http://schemas.microsoft.com/ink/2010/main" type="paragraph" rotatedBoundingBox="3383,5000 3392,15845 2805,15846 2797,5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73DE67B-F511-4F2D-BAA2-66A62D4739FC}" emma:medium="tactile" emma:mode="ink">
              <msink:context xmlns:msink="http://schemas.microsoft.com/ink/2010/main" type="inkBullet" rotatedBoundingBox="3295,5000 3296,5209 3216,5210 3215,5001"/>
            </emma:interpretation>
            <emma:one-of disjunction-type="recognition" id="oneOf1">
              <emma:interpretation id="interp5" emma:lang="en-US" emma:confidence="0">
                <emma:literal>of</emma:literal>
              </emma:interpretation>
              <emma:interpretation id="interp6" emma:lang="en-US" emma:confidence="0">
                <emma:literal>:</emma:literal>
              </emma:interpretation>
              <emma:interpretation id="interp7" emma:lang="en-US" emma:confidence="0">
                <emma:literal>d</emma:literal>
              </emma:interpretation>
              <emma:interpretation id="interp8" emma:lang="en-US" emma:confidence="0">
                <emma:literal>ed</emma:literal>
              </emma:interpretation>
              <emma:interpretation id="interp9" emma:lang="en-US" emma:confidence="0">
                <emma:literal>*0</emma:literal>
              </emma:interpretation>
            </emma:one-of>
          </emma:emma>
        </inkml:annotationXML>
        <inkml:trace contextRef="#ctx0" brushRef="#br0" timeOffset="104781.993">1674 4502 1935,'16'0'2322,"-16"0"-774,0 0 774,16-12-516,-16 12 387,0 0-258,9-16 0,-9 16 0,0 0-387,0 0-129,0-25-387,0 25-129,0 0-129,0 0-258,-18-16 0,18 16-258,0 0-129,-18 4 0,18-4 0,-11 17-129,11-17 0,-7 22-129,7-22 129,0 18 0,0-18 0,0 0 129,0 0-129,0 0 129,0 0 0,11-2 0,-11 2 129,7-22-129,-7 22 0,2-26 0,-2 26 0,0-29 0,0 29 0,-7-23-129,7 23 0,0 0 0,-18-16 0,18 16 0,0 0-129,-16 0 129,16 0-129,0 0 129,-5 23 0,5-23 0,0 16 0,0-16 129,0 0 0,19 18 0,-19-18 129,20 5-129,-20-5 129,18 0-129,-18 0 129,0 0-129,14-23 0,-14 23 0,2-32 0,-2 16 0,0-5-129,-6 3 129,1 2-129,5 16-129,-12-19 0,12 19 0,0 0-129,-20 0-129,18 14-129,2-14-774,-7 25-2193,3-8-774,4-17-387,-8 32 0,8-32-258</inkml:trace>
      </inkml:traceGroup>
      <inkml:traceGroup>
        <inkml:annotationXML>
          <emma:emma xmlns:emma="http://www.w3.org/2003/04/emma" version="1.0">
            <emma:interpretation id="{E459638F-8EF5-4A15-B551-36726700B9E4}" emma:medium="tactile" emma:mode="ink">
              <msink:context xmlns:msink="http://schemas.microsoft.com/ink/2010/main" type="line" rotatedBoundingBox="3384,6766 3392,15845 2805,15846 2798,6767"/>
            </emma:interpretation>
          </emma:emma>
        </inkml:annotationXML>
        <inkml:traceGroup>
          <inkml:annotationXML>
            <emma:emma xmlns:emma="http://www.w3.org/2003/04/emma" version="1.0">
              <emma:interpretation id="{184D73FD-907B-4AD3-BE07-1FBBB3C9F24A}" emma:medium="tactile" emma:mode="ink">
                <msink:context xmlns:msink="http://schemas.microsoft.com/ink/2010/main" type="inkWord" rotatedBoundingBox="3384,6766 3392,15845 2805,15846 2798,6767"/>
              </emma:interpretation>
              <emma:one-of disjunction-type="recognition" id="oneOf2">
                <emma:interpretation id="interp10" emma:lang="en-US" emma:confidence="0">
                  <emma:literal>Hi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i.</emma:literal>
                </emma:interpretation>
                <emma:interpretation id="interp13" emma:lang="en-US" emma:confidence="0">
                  <emma:literal>Hi.</emma:literal>
                </emma:interpretation>
                <emma:interpretation id="interp14" emma:lang="en-US" emma:confidence="0">
                  <emma:literal>o?</emma:literal>
                </emma:interpretation>
              </emma:one-of>
            </emma:emma>
          </inkml:annotationXML>
          <inkml:trace contextRef="#ctx0" brushRef="#br0" timeOffset="100827.7668">1258 9083 1032,'0'0'2838,"0"0"129,0 0 0,0 0-516,0 0-129,0 0 0,0 0-129,0 0-258,0 0-129,0 0-258,0 0-129,0 0-516,0 0-258,0 0-258,0 0 0,0 0 0,0 0-129,0 0 0,23 0 0,-23 0 0,0 0 0,21 3 0,-21-3 0,21 8 0,-21-8-129,27 3 0,-9 1 0,0-1 0,3 1-129,6 1-258,-1-5-258,14 16-1161,-1-11-2967,-2-5 0,7 0-387,-3-3-129</inkml:trace>
          <inkml:trace contextRef="#ctx0" brushRef="#br0" timeOffset="109049.2373">1270 9104 774,'-16'22'2580,"5"-19"258,11 20 387,0-23-1419,-3 29 0,3-13 387,0-16 0,3 16-258,-3-16-258,22 3-129,-22-3 0,30-3-258,-30 3-387,30-20-258,-21 4-129,-9 16-129,20-25-129,-20 25 0,1-19-258,-1 19 0,0 0 0,-17-16 0,17 16-129,-29 0-129,29 0 129,-32 10-129,32-10 129,-30 20 0,30-20-129,-20 21 129,20-21 0,-7 18 129,7-18 129,0 0 0,4 16 0,-4-16 129,21 4 0,-21-4 129,23 0 0,-23 0-129,20 0 129,-20 0-129,0 0-129,16-11 129,-16 11-129,0-20-129,0 20 0,-5-26-129,5 26-516,-18-23-1548,18 23-2451,-18-2 129,18 2-258,-12 16-129</inkml:trace>
          <inkml:trace contextRef="#ctx0" brushRef="#br0" timeOffset="98754.6484">1599 15126 7482,'0'0'4257,"0"0"-129,25-4-129,-25 4-2322,20 0-516,-4 4-387,-16-4-516,28 1-903,-3 5-1290,-2-1-1935,-3-7-129,12 2-387,-9-9-129</inkml:trace>
          <inkml:trace contextRef="#ctx0" brushRef="#br0" timeOffset="106655.1003">1562 6105 3483,'0'0'3483,"-4"-16"0,4 16-258,0 0-1677,0 0-258,-3 16-387,3-16-516,-4 20 0,4-20 129,0 19-129,0-19 129,0 18 0,0-18 129,0 0 0,0 0 129,25 9 129,-25-9-258,20-2 0,-20 2 0,14-18-258,-14 18 0,10-26-129,-10 26-129,0-27 0,0 27 0,-3-23 0,3 23-129,-18-14 0,18 14-129,-18-2 129,18 2-129,-17 3 0,17-3 0,-16 20 0,16-20 129,-9 23-129,9-23 0,-2 23 129,2-23 0,0 20 129,0-20 0,0 0 0,21 14 0,-21-14 129,18 0 0,-18 0 0,16-2 0,-16 2 0,12-16-129,-12 16 129,4-18-129,-4 18-129,0-17 0,0 17-129,0 0 129,-23-16-129,23 16-129,-23 0 0,23 0 0,-23 1-129,23-1-129,-18 13-774,18-13-2193,0 23-774,0-23-258,-5 23-129,5-23-387</inkml:trace>
          <inkml:trace contextRef="#ctx0" brushRef="#br0" timeOffset="107945.1741">1380 7628 2064,'0'0'3612,"-21"-13"516,21 13 129,0 0-1419,0 0-516,0 0-645,0 0-387,0 0-258,0 0-387,0 0-258,-16 7 129,16-7-258,0 0 0,0 24 129,0-24 0,4 16 0,-4-16 0,0 0-129,16 12 129,-16-12 0,16 0-129,-16 0 129,0 0-129,21-9 0,-21 9-129,4-23-129,-4 23 129,0-23-258,0 23 0,-24-16 0,24 16 0,-32-5-129,16 5 129,-3 0-129,3 8 129,0 0-129,16-8 129,-22 19 0,22-19 0,-10 21 129,10-21 0,0 20 0,0-20 129,0 0 0,14 16 129,-14-16 0,18 4 0,-18-4 0,18 0 0,-18 0-129,16-11 129,-16 11-129,7-16 0,-7 16-129,0-18 129,0 18-129,0 0-129,-11-18 0,11 18 0,-20-1-129,20 1 129,-19 0-129,19 0 129,-14 16-129,14-16 129,-9 21 0,9-21 129,0 21 0,0-21 0,2 16 129,-2-16 0,0 0 0,16 9 0,-16-9 129,0 0 0,17 0 0,-17 0-129,0 0 0,6-18-129,-6 18-129,0 0-1032,0-16-3096,0 16-258,0 0-258,0 0-258</inkml:trace>
          <inkml:trace contextRef="#ctx0" brushRef="#br0" timeOffset="110296.3086">1620 11470 2322,'0'-20'3354,"2"3"516,-2 17-645,0 0-645,2-18-387,-2 18-516,0 0-645,0 0-129,-11 0-258,11 0-387,0 0 0,0 0-258,-16 9 0,16-9 0,0 0 129,0 0-129,0 18 129,0-18 129,0 0 258,0 0-258,0 0 129,16 7 0,-16-7 129,0 0-258,11-11 0,-11 11 0,7-18-129,-7 18 0,0-28-129,0 28 129,0-25-129,0 25 0,-11-21 0,11 21 0,0 0 0,-17-13-129,17 13 129,0 0 0,-11 14-129,11-14 0,-5 25 129,5-25 0,0 29 0,0-29 129,1 23 129,-1-23 0,18 16 129,-18-16 0,20 7 129,-20-7-129,23 0 0,-23 0 0,16-9-129,-16 9 0,11-23-129,-11 23 0,0-27 0,0 11-258,0 16 129,-13-21-129,13 21 129,-21-11-258,21 11 0,-27 0-129,27 0-258,-25 4-1032,25-4-2838,-16 25 129,16-25-387,-18 37-258</inkml:trace>
          <inkml:trace contextRef="#ctx0" brushRef="#br0" timeOffset="111235.3623">1580 13147 1935,'0'0'3225,"-25"0"387,25 0-774,0 0-387,0 0-387,-16 22-258,16-22-516,0 0-258,-9 16 0,9-16-258,0 0 258,14 18-387,-14-18 0,27 0 129,-27 0-129,32-4 0,-32 4-258,30-14 0,-30 14-129,18-20 0,-18 20 0,3-18-129,-3 18-129,0 0 0,-16-14-258,16 14-129,-25 0-645,4 11-3354,1-4 129,6 11-258,-5-7-387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4:29.1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479B70-07CB-4C05-8BEF-6006F018E0B9}" emma:medium="tactile" emma:mode="ink">
          <msink:context xmlns:msink="http://schemas.microsoft.com/ink/2010/main" type="inkDrawing" rotatedBoundingBox="6217,2805 8684,15998 3411,16984 944,3791" semanticType="scratchOut" shapeName="Other">
            <msink:sourceLink direction="with" ref="{D20C1A22-D940-4D60-8018-E85205D2FDFE}"/>
          </msink:context>
        </emma:interpretation>
      </emma:emma>
    </inkml:annotationXML>
    <inkml:trace contextRef="#ctx0" brushRef="#br0">4255 5522 2580,'0'0'4644,"0"0"-258,0 0-129,0 0-1419,0 0-387,0 0-387,0-13-387,0 13-387,12-25-516,-12 25-258,11-37-129,-4 19-129,-7-5 0,2 2-129,-2-4 0,0 2 0,-2-2-129,0 2 0,-3 0 0,1-1 129,1 5-129,1-1 0,2 20 0,-3-28 0,3 28 0,0-16 0,0 16 0,0 0 0,0 0 0,0 0 0,0 0 0,0 0 0,0 0 0,0 0 0,0 0 0,0 0 0,8-13-129,-8 13 129,17 0-129,-17 0-387,26 25-1161,-10-9-2838,-16-16 0,30 31-258,-12-17-129</inkml:trace>
    <inkml:trace contextRef="#ctx0" brushRef="#br0" timeOffset="1669.0955">1364 6114 1935,'0'0'3870,"25"7"129,-25-7 258,27 0-1419,-2 0-516,-6-3-645,12 3-516,-6-2-129,7 2-258,-4-4-387,6 4 129,-2-2-129,5 2-129,-1-1-129,3 1 0,0 0 129,2 0-129,-2 0 0,2 0 0,-4 0 0,-1 0 129,0 1-129,-1 3 0,2-2 0,-1 1-129,1 3 129,3-5-129,-1 1 0,3 2 129,-2-2-129,2-1 0,-4 1 0,1 2 0,-2-3 0,0 3 0,-1 0 0,0-1 0,-4 2 0,1 1 0,1-1 129,2-3-129,1 2 0,4-3 0,0-1 0,5 0 0,4 0 0,3 0 0,4-1 0,2-3 0,3 0 0,-1 1 0,-1-1 129,1 2-129,-1 1 0,-3 1 129,-7 0-129,0 0 0,-6 0 129,-1 0-129,-4 0 0,-3 0 0,-3 1 0,-1-1 0,-1 2 129,-5-2-129,3 0 0,-1 0 129,1 0-129,-1 2 0,-1-2 0,1 2 0,-1 0 0,1-1 0,3 1 0,-1 0-129,2 0 129,-2-2-129,6 3-258,-8-3-387,18 2-2322,-12 2-1419,-5-4 0,-4 0-387,-25 0-129</inkml:trace>
    <inkml:trace contextRef="#ctx0" brushRef="#br0" timeOffset="-2187.1251">2859 5778 774,'-13'-18'2709,"13"18"129,0 0-129,0 0-645,0 0-387,0 0 0,0 0-129,0 0-129,0 0-129,0 0-387,0 0 0,0 0-258,0 0 0,0 0-129,0 0 0,0 0-129,0 0 0,0 0-129,0 0-129,0 0 129,0 0-129,0 0 129,13-4-129,-13 4 129,30 0 0,-11 0 0,10 0 0,1 0 129,9 0-129,7 0 0,10 0 0,4 0 0,8 0-129,1 0 129,2 0-129,-3 0 0,1 0 0,-8 0 0,-3 0 129,-8 0-129,-2 4 0,-5-4 0,-4 4 0,-3-3-129,-4 5 129,-4-3-129,-1 3 0,-2-3 0,-4 3 0,0-1-129,-1-2 129,-1 5-129,-1-5-129,5 4 0,-7-5-129,9 7-129,-9-7-129,11 10-258,-27-12-1161,41 0-1677,-20 9-645,-21-9-129,34 9-387</inkml:trace>
    <inkml:trace contextRef="#ctx0" brushRef="#br0" timeOffset="56673.2415">-263 3078 129,'2'-18'2838,"-2"18"387,0 0 258,0 0-903,-11-9-516,11 9-258,-20 0-387,20 0-129,-19 18-387,19-18-129,-16 28-129,14-8-258,-3-1 0,5 6 0,0-2-129,0 8 258,0-1-258,1 2 129,1-4-258,5 3 129,0-7-129,6 3 258,1-6-129,4-1 0,3-9 129,2 3 0,1-14 0,2 5 129,-6-5 0,5-5 0,-9-11-129,3 2 129,-8-9-129,3 1-129,-9-6 0,3-1 0,-5-5-129,-3 1 0,0-1 0,0 0-129,-5 2 129,-4 2-129,-4 1 0,-1 8 0,0 1-258,-7 1 0,21 19-387,-41-23-387,41 23-1419,-32 0-2064,7 0-129,9 0-258,-6 3-129</inkml:trace>
    <inkml:trace contextRef="#ctx0" brushRef="#br0" timeOffset="58604.352">46 3184 2322,'0'0'3096,"0"0"-129,-16-7-387,16 7-516,0 0 0,0 0-129,0 0-129,0 0-387,0 0-258,0 0-258,0 0 0,-14-16-387,14 16-258,0 0 0,0 0-129,0 0 129,0 0-258,0 0 129,0 0-129,0 0 0,0 0 0,0 0 0,0 0 129,0 0-258,0 0 129,0 0 0,0 0 0,0 0-129,0 0 129,0 0-258,0 0 258,0 0 0,0 0 0,0 0 0,0 0 0,0 0 0,0 0 0,0 0 258,0 0-258,0 0-258,0 0 516,0 11-516,0-11 258,0 0 0,-21 14-129,21-14 129,-23 14-129,23-14 129,-27 13 0,27-13 0,-21 9 129,21-9-129,0 0 129,-16 5 129,16-5-129,0 0 129,0 0-129,0 0 0,0 0 0,0 0 0,0 0 0,0 0 0,0 0 0,0 0 0,12-5-129,-12 5 258,21-4-129,-21 4 0,25-5 0,-9-1 0,6 5-129,-1-5 129,7-1-129,1 2 129,3 3-129,2-3 0,3 3 0,-1-2 129,1 3-129,-1-3 0,1 1 129,-1 1-129,1 0 129,2 0-129,0-1 129,2-1 0,2 2-129,-2 1 0,1 1 129,-1-2-129,-2 2 129,-1 0-129,-3 0 129,1 0-129,-2 0 129,-1 0-129,3 0 129,1 0 0,3 0 0,-3 0 0,6 0-129,-4 0 129,0 0-129,-4 0 0,-3 0 129,-3 0-129,-6 3 0,-2-1 0,-21-2 0,27 4 0,-27-4 129,18 3-129,-18-3 0,0 0 0,23 2 0,-23-2 0,23 0 0,-23 0 129,29 0-129,-13 0 0,0 0 0,-16 0 0,24 0 0,-24 0-129,0 0-129,20 2-387,-20-2-1290,0 0-2709,-9 10 258,9-10-516,-28 24-129</inkml:trace>
    <inkml:trace contextRef="#ctx0" brushRef="#br0" timeOffset="70216.016">1578 3168 1806,'0'0'3225,"-18"-23"258,18 23-129,0 0-1161,0 0-387,0 0-516,0 0-129,0 0 0,0 0-387,0 0 0,0 0-129,0 18 0,0-18 129,0 23-129,0-23-129,-3 34 129,-3-16-258,6 5 0,0-2 0,0 4 0,0-2 0,0 4-129,0-6 0,0 8 0,0-6-129,0 5 129,0-3-129,4 5 0,-4-3 0,2 3 0,-1 1 0,1 2 0,0-2-129,1 4 129,-3-1 0,2 0 129,0 0-129,-2 3 0,2-3 129,-2 1-258,2 1 129,-2-2-129,1 1 129,1-1-258,2 0 129,1-2 0,0 0 0,1-2 0,-1 0 0,2-3 129,-2 1-129,-1 1 0,0-1 0,1-1 129,-3 0-129,1-1 0,-1 1 0,0 0 129,0 0 0,1-4-129,-1 0 129,-2-2-129,0 0 129,0-1-129,0 1 0,0 2 129,0 1-129,0 1 0,-2-4 0,-1 6 129,-1-4-129,0 3 0,1-1 0,1 0 0,-1-2 0,1 2 0,0-2 0,0 0 129,2 2-258,-3-2 258,1 4-129,0-2 0,0 0 129,-1 2-129,1-1 0,0 5 0,-1-3 0,-1 2 0,1 1 0,-1-1 0,-1 2 0,1 0 0,-1 0 0,1 3 0,-1 1 0,1 0 0,3 1 0,-1 0 0,0 1 0,2-1 129,0 0-129,0-1 0,0-2 0,0-1 0,0-1 0,0-1 0,0-3 0,0 1 0,0-3 0,0-1 0,0-2 129,-2 0-129,0-3 0,1 1 0,-3-1 0,2 0 0,-1-3 0,-1 1 129,1 0-129,-3 0 0,1-2 0,0 3 0,-3-1 129,1 2-129,2-1 0,-2 1 0,0-1 0,3 3-129,-1-3 258,1 1-129,1-1 0,-1 3 0,1-3 0,-1 3 0,1 1 0,-1 2 129,-1 1-258,1-1 129,-1 4 0,1 1 129,1 2-258,1 0 129,0 2 0,0-2 129,1 0-258,-1 2 258,2-2-129,-2-4 0,2-1 0,-2-2 0,2 0 0,-2-1 129,2-2-129,-1 1 0,-1-3 129,0 4-129,0-2 129,-1-1 0,-1 0-129,2-1 129,-1 0-129,1-1 0,-1-1 0,-1-2 129,0 4-129,1-4-129,-1 3 258,1-1-129,-3 1 0,1 3 130,0-1-130,1 0 0,-1 1 0,0 1 0,1 2 0,0 0 0,1 1 0,-3 3 0,1-1 0,0 6 0,-1-2 0,1 4 0,0 1 0,-2 0 0,1 3 0,1 2 0,1 1 0,1 1 0,-1 3 0,1-3 0,1 4 0,-2-2 0,3 1 0,1-3 0,0 1 0,0-3 0,0-1 0,0 0 0,0-2 0,0-1 0,0-1 0,0 0 0,0 1 0,0-1 0,0 0 0,0 1 0,0 1 0,-2 2 0,-2-2 0,3 2 0,-3 2 0,2 1 0,0 1 0,1 3 0,1 0 0,0 3 0,0-1 0,5 2 0,0-1 0,4-1 0,0 3 0,2-3 0,-2 2 0,1-2 0,1 1 0,0 1 0,-1 1 0,1 0 0,-2 1 0,0 1 0,0 2 0,-2 2 0,0 5 0,0 3 0,-2 3 0,-1 4 0,3 1 0,-2 0 0,3 3 0,0-3 0,0-1 0,0-2 0,3 0 0,0-2 0,-2 1 0,3 0 0,-1 4 0,-1 3 0,1 2 0,2 0 0,1 4 0,0-2 0,0-2 0,1 0 0,-1-6 0,0-2 0,-2-5 0,1 1 0,-6-8 0,0 4 0,-3 0 0,-3-1 0,1-1 0,-2 7 0,0-3 0,0 3 0,0 1 0,0-3 0,-3 1 0,-1 0 0,-1-1 0,-2-6 0,-2 1 0,-2-2 0,0 1 0,1-1 0,-3 1 0,1 3 0,1-2 0,1 6 0,1 1 0,0 6 0,2 0 0,1 3 0,3-2 0,-1 3 0,1-3 0,1-3 0,2-4 0,0-6 0,0-5 0,0-3 0,3-5 0,3-3 0,-1-5 0,2 1 0,-1-6 0,1 1 0,-2-3 0,2-3 0,-2 0 0,3-2 0,-5-1 0,2-4 0,1 0 0,-3 0 0,1-2 0,-1 0 0,1 2 0,-2 0 0,1-2 0,-1 2 0,0-4 0,0 4 0,-1-4 0,1 1 0,0-5 0,0 1 0,-2 0 0,2-2 0,-1 0 0,-1 0 0,2 0 0,-2 0 0,0 0 0,0 2 0,0 1 0,0-1 0,0 2 0,0-1 0,0 1 0,0-2 0,0 1 0,0 1 0,0-4 0,0 0 0,0-16 0,0 27 0,0-27 0,4 17 0,-4-17 0,0 0 0,0 0 0,0 0 0,0 0 0,0 0 0,0 0 0,0 0 0,0 0 0,0 0 0,0 0 0,0 0 0,0 0 0,0 0 0,0 0 0,0 0 0,0 0 0,0 0 0,0 0 0,0 0 0,0 0 0,0 0 0,0 0 0,0 0 0,0 0 0,0 0 0,0 0-646,0 0-386,0 0-903,0 0-3096,-2-16 129,2 16-258,-11-19-129</inkml:trace>
    <inkml:trace contextRef="#ctx0" brushRef="#br0" timeOffset="5897.3372">1361 7646 1806,'0'0'3483,"-5"8"387,5-8-516,0 0-258,8 0-903,-8 0-129,38 0-645,-17-3-129,20 3-129,-4 0-258,15 0-387,1 0 0,10 0-258,4 0 0,8 0 0,5 2-129,2 1 0,5-1 0,2 0 0,2 1-129,-2-1 129,-4 2-129,0-3 129,-8 3-129,-1-4 0,-10 2 0,-2 0 0,-7 1 0,-4 1 129,-5-1-129,-3 3 0,-6-5 129,-2 7-129,1-5 129,-1-1-129,2 0 129,6-1-129,-1 1 129,6-2-129,2 2 0,1 0 0,0 0 0,2 1 0,-3 1 0,-4 1-129,-4-1 258,-1-1-129,-2 1 0,-2-3 0,0 1 0,0-2 0,-1 0 0,-1 0 0,-3 0 0,-2 0 0,-2 0 0,-5 0 0,-2 2 0,-5 5 0,-18-7 0,29 9 0,-29-9-129,26 7-129,-6 2-387,-20-9-1161,30 0-2580,-2 0-129,-4 0 0,9 0-774</inkml:trace>
    <inkml:trace contextRef="#ctx0" brushRef="#br0" timeOffset="-1419.0809">4244 5322 6837,'-7'-26'4257,"7"26"258,0-18-258,0 18-1935,0 0-645,-7-23-258,7 23-516,0 0-129,0 0-129,4 9-129,3 10 0,-2 1-129,4 12 129,-6 2-129,8 14 0,-7 5-129,3 8 0,-5 3 0,-1 5 0,-1-1-129,0 3 0,0-4 0,0-1 129,-1-5-258,-3-4 129,-3-2 0,3-4-129,-1-3 129,1-3-258,3-4 129,-1-2 0,2-5 0,0-4 0,0-3-129,2-8 129,1 1 0,-3-20-129,9 26-129,-9-26 0,0 0-258,0 0-387,4 18-516,-11-27-1548,7 9-2064,-9-34 129,3 10-387,5-3 0</inkml:trace>
    <inkml:trace contextRef="#ctx0" brushRef="#br0" timeOffset="3173.1815">2921 7427 1161,'-18'0'3483,"18"0"129,0 0-129,0 0-903,0 0-516,0 0-774,0 0 0,0 0-387,0 0-258,0 0 129,0 0-129,0 0 129,0 0 0,0 0-129,0 0 129,0 0-387,0 0 0,0 0-258,0 0 0,0 0-129,-20-4 0,20 4 0,0 0-129,-21 0 129,21 0 0,-16 0 0,16 0 0,0 0 0,-16 0 0,16 0 0,0 0 129,0 0-129,0 0 0,0 0 0,0 0 0,0 0 0,0 0 0,0 0 0,0 0 0,0 0 0,0 0 129,0 0 0,16 0 0,0 4 129,5-2 129,10 3-129,4-5 0,12 3 129,8-3-129,9 0-129,5 0 129,6 0-129,0 0 0,1 0-129,-1 0 129,-6 0 0,-3 0-129,-4 0 129,-5 0-129,0 0 0,-5 0 129,-1-1-129,-5 1 0,-1 0 0,-8 0-129,-5 0-129,-2 0 0,-10 0-129,3 0-258,-23 0-387,34 7-903,-34-7-2451,21 7-258,1-2 129,-22-5-774</inkml:trace>
    <inkml:trace contextRef="#ctx0" brushRef="#br0" timeOffset="-787.045">4454 5120 8385,'0'-16'4386,"0"16"0,14-6-129,-14 6-1935,0 0-1032,11 27-387,-6-11-129,19 14-129,-7-3 0,17 10-129,-2 1-129,13 10 0,-1-2 0,11 9 0,0 0-258,6 4 129,-1-2-129,4 0 0,0-4 0,0-1 0,-5-6-129,-6-5 129,-8-9-129,-8-4 129,-6-5-129,-12-1 129,-6-4-129,-10-2 129,-3-16-129,-7 25 129,-11-9-129,-7 0 0,-7 5 0,-9 4 0,-5 1 129,-7 6-258,-4 4 129,-5 3-129,-2 2 129,-4 2-129,2-2 129,0 0-129,2-4 129,4-1 0,3-6-129,2-5 129,8-2-129,7-9 0,8 2 0,0-9-129,12 4-258,-3-9 0,23-2-387,-29 0-903,29 0-2580,0 0-258,-5-22-387,5 22 258</inkml:trace>
    <inkml:trace contextRef="#ctx0" brushRef="#br0" timeOffset="13648.7807">1649 9197 1161,'0'0'2709,"0"0"129,0 0-645,0 0-903,0 0-129,0 0-129,0 0-129,0 0-387,0 0 258,0 0-129,0 0 0,0 0 0,11 0-129,-11 0 0,0 0 0,16 5 258,-16-5-258,0 0 129,19 9 0,-19-9 129,16 5-129,-16-5-129,0 0 129,23 13-258,-23-13-129,0 0 0,0 0-129,18 5 0,-18-5-129,0 0 258,0 0-258,0 0 0,0 0 0,0 0 129,0 0-129,0 0 0,0 0 0,0 0 129,0 0-129,0 0 0,0 0 0,0 0 0,0 0 0,0 0-258,0 0-258,0 0-258,0 0-645,0 0-774,0 0-1677,0 0-258,-18 0 129,18 0-645</inkml:trace>
    <inkml:trace contextRef="#ctx0" brushRef="#br0" timeOffset="29069.6627">1624 11454 129,'0'-16'2967,"0"16"129,0 0 129,0 0-774,0 0-516,0-18-129,0 18-387,0 0-258,0 0-129,0 0-129,0 0 0,0 0-129,29-14 0,-29 14 0,40-12-129,-11 3 0,10 5-129,2-5 0,11 6-129,1-4-129,4 5-129,2-2 129,1 4-258,2-2 129,-1 2-129,1 0 129,-3 0-129,-2 6 0,0-1 0,-6 0 129,1 3-129,-4-5 0,0 2 129,-4-1-129,-1 0 0,0-4 129,3 0-129,0 0 0,4-2 0,3-2 0,-1 1 0,7-1 0,-2 2 0,-1 1 0,0-1 0,-3 2 0,-3 0 0,-6 0 0,-1 0 0,-9 0 129,0 0-129,-6 0 0,-1 0 0,-2-2 0,-2 0 0,0 2 0,0 0 0,0 0 0,0 0 0,0 0 0,0 2 0,-1 0 0,-1 0 0,2-2 0,-1 0 0,1 0 0,0 0 0,2 0 0,-2 0 129,0 0-129,2 0 0,0 0 0,-2 0 0,0 0 0,0-4 0,0 4-129,0-4 129,1 4 0,-5-1 0,2 1 0,-3-2 0,0 2 129,0 0-258,0 0 258,-1 0-129,5 0 0,1 0-129,4 3 129,-1 1 0,1 0 0,-2-3-129,-2 3 0,-23-4-516,34 9-1032,-34-9-2580,0 0 0,0 0-387,0 0-258</inkml:trace>
    <inkml:trace contextRef="#ctx0" brushRef="#br0" timeOffset="34351.9649">1601 13128 2193,'0'0'2709,"0"0"-129,-16 2-258,16-2 129,0 0-258,9 0 0,9 0-645,3 0 0,15 0-258,1-6-258,15 6-258,1-1-129,11 1 0,2 0-129,7 0-129,-4 0 0,6 0 0,-6 0-129,6 1 0,-6 1 0,6 0 0,-6-2-129,4 0 0,-2 0-129,1 0 129,-3 0-129,0 0 129,-3 0-129,-5-2 129,-3 2-129,-3 0 129,-1 0-129,-4 0 0,-1 0 129,-2 2-129,-3 0 0,1-1 0,-3 1 0,3 0 129,-4-2-129,-2 0 0,-4 0 0,3 0 0,-5 0 0,-2 0 0,-1 0 0,-2 0 0,1 0 0,-4 0-129,1 0 129,-4 0 0,3 0 0,-4 0 0,2 4-129,-1-4 129,-1 1 0,2 1 0,0-2 0,2 2 0,2-2 0,1 0 0,2 0 0,-3 0 0,3 0 0,-3-2 0,1 2 0,-4-2-129,1 1 129,-2 1 0,2 0 0,-1 0 0,3 0 0,2 0 0,-1 0 0,2 0 0,1 0 0,1 0 0,-4-2 0,0 2 0,-3-2 0,-2 2 0,-3 0-129,-4 0-258,2 9-645,-18-9-2064,18 7-1032,-1 4-258,-17-11-387,34 16-129</inkml:trace>
    <inkml:trace contextRef="#ctx0" brushRef="#br0" timeOffset="33000.8876">2878 12881 774,'2'-16'3225,"-2"16"258,0 0 129,16-4-1161,-16 4-129,0 0-516,18-2-129,-18 2-258,0 0-258,21-9 0,-3 9-387,-18 0 129,41-1-258,-15-3-129,12 4-129,3-2-129,9 2 0,1 0 0,10 0-129,-1 0 0,6 0 0,-2 0 0,4 0 129,-4 0-129,1 0 0,1 0 0,0 0-129,0 0 129,-4 0-129,-1 0 129,-5 2-129,-2 0 0,-6 1 129,-4-1-129,-3 2 0,-2 1 0,-1-1 129,-3-1-129,3 4 0,-5-3 129,1 1-129,-4-1 0,3-1 0,-7-1 0,3 2 0,-4-3 0,-1 3 0,1-2 0,0 0 0,0 1 0,0-1 0,-4 1 0,-1-1-129,-2 2-129,-18-4 0,25 5-387,-25-5-1161,0 0-2709,0 0 129,-9 4-387,9-4 0</inkml:trace>
    <inkml:trace contextRef="#ctx0" brushRef="#br0" timeOffset="41781.3898">1638 15127 516,'22'4'2451,"10"1"129,-9-5 387,16 4-387,4-1-129,15-3-258,10 6-258,5-6-258,12 3-516,-1-3-387,8 4-129,-6-2-258,4 1 129,-11-3 0,3 2-129,-8-2-129,1 0 0,-6 0 129,1 0-258,-1 0 0,-3 2 0,0-2 0,0 1 0,-2-1 129,1 2-129,-2-2 0,1 0-129,-4 2 129,2 0-129,-5-2 129,0 0-129,-2 0-129,2 0 258,-2 0-129,2 0 0,-1 0 129,-1 0-129,0 0 0,-2 0 0,-3 2 129,-4 1-129,-1 1 0,-10-1 0,1-1 0,-8 0 0,-1 0 0,-4-1 0,0 1 0,-1 0 0,1-2 129,2 2-129,0 1 0,3-1 0,-1 0 0,1 0-129,-1-1 129,1 1 0,-3 0 0,0 0 0,-2-2 0,0 1 0,0-1 129,1 0-129,-1 2 0,0-2 0,2 0 0,1 0 0,1 2 0,0 0 0,-1-2 0,-2 2-129,-1-1 129,-2 1-258,-1 0 0,-4-2-258,3 9-903,-19-9-2064,23 3-774,-3 3 0,-20-6-645</inkml:trace>
    <inkml:trace contextRef="#ctx0" brushRef="#br0" timeOffset="39657.2682">3013 14777 1806,'16'0'3225,"11"0"-129,-27 0-516,41 2-258,-11 3 0,9-3-258,9 5-516,2-7-258,12 3-387,-1-3-129,10 0-258,-5 0-129,7-3 0,-9-4-129,5 1 0,-5 1-129,2 0 129,-4-1-129,2 3 0,-3-1 129,-1 4-129,-1-1-129,-4 1 129,0 0-129,-7 0 0,-1 0 129,-7 0-129,-2 0 0,-3 0 0,-3 0 0,-3 0 0,-2 0 0,1 1 0,-5 3 0,2-2 129,-2-2-129,0 0 0,-1 0 0,1 0 0,-4 0 0,-1 0 0,-2 0 0,-16 0 0,25 1 0,-25-1 0,0 0 0,16 2 0,-16-2-129,0 0-129,0 0-129,0 0 129,0 0-258,0 0-258,16 6-258,-16-6-645,0 0-1806,21 1-774,-21-1 258,0 0-387</inkml:trace>
    <inkml:trace contextRef="#ctx0" brushRef="#br0" timeOffset="37696.1561">4774 14478 2322,'0'0'3483,"6"-20"387,-6 20-129,0 0-1419,0 0-387,0 0-258,0 0-387,19 20-129,-19-20-258,16 34 129,-9-9-387,9 14 258,-9 2-387,6 12 0,-8 1-129,4 8 0,-7 0-129,1 6 129,-3-4 0,0 3-258,0-6 129,2-3-129,-2-2 0,4-5-129,-2-3 129,3-2-129,-3-5 0,0-2 129,-2-1-129,0-3 0,0-1 0,-2-4 129,-2-3-258,-1-4 0,3 0-129,2-23-129,-5 31-258,5-31-258,0 19-1419,0-19-2064,0 0 0,0 0-387,-4-23-387</inkml:trace>
    <inkml:trace contextRef="#ctx0" brushRef="#br0" timeOffset="38313.1912">4851 14410 3870,'2'-19'3612,"-2"19"258,0 0-258,0 0-1161,0 0-645,0 0-258,17 2-387,-17-2 0,29 23-258,-13-11 129,16 13-258,-4-4-129,13 10-129,-3 1-258,6 5 129,1 4-258,3 3 0,0 3 0,1 3 0,1-2 0,-2 1 0,2-4-129,-2-2 129,-5-6-129,-4-3 129,-4-6-129,-6-3 0,-6-5 0,-3-4 129,-20-16-129,23 21 0,-23-21 129,2 18 0,-2-18 0,-16 21 0,-9-5 0,-7 2-129,-11 5 129,-7 4-129,-5 1 129,-6 4-387,-1 0 387,-2 0-387,5 0 129,1-2-129,8 4-258,0-11-387,15 13-1161,-5-9-2451,7-10 0,8 1-258,0-5-516</inkml:trace>
    <inkml:trace contextRef="#ctx0" brushRef="#br0" timeOffset="25876.4801">2992 10997 1548,'0'0'3096,"0"0"0,0 0-645,0 0-129,0 0-129,0 0-129,0 0-387,0 0-258,0 0-258,0 0-258,0 0 0,0 0 0,0 0-387,18-2 129,-18 2-258,19-2 0,-19 2 0,27 0-129,-11-1 0,7 1-129,2 0 129,5 0-129,4 0 0,7 0 0,2 0 0,7 0 0,1 0 0,6 0 0,0-2 0,5-2 0,-3 1 0,3-1-129,-1-1 129,-1-1 0,-3 1 0,-2 0-129,-1 1 129,-5 1-129,-4 1 129,-4 2-129,-6 0 0,-4 0 0,-5 2 0,-6 3 129,-2 0-129,-2 1 0,0-1 0,0 0 0,3-1-129,1-1 0,3 3 0,-2-6-387,6 9-258,-27-9-1032,35 0-2451,-17 1 0,-18-1-645,20 8 129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31.5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819BAC4-EB64-4626-AD0E-5DB3BB6D1CB3}" emma:medium="tactile" emma:mode="ink">
          <msink:context xmlns:msink="http://schemas.microsoft.com/ink/2010/main" type="writingRegion" rotatedBoundingBox="9612,4569 17053,5114 16579,11590 9138,11045">
            <msink:destinationLink direction="with" ref="{50A3847A-47D4-4A48-BA54-FA573C1C1513}"/>
          </msink:context>
        </emma:interpretation>
      </emma:emma>
    </inkml:annotationXML>
    <inkml:traceGroup>
      <inkml:annotationXML>
        <emma:emma xmlns:emma="http://www.w3.org/2003/04/emma" version="1.0">
          <emma:interpretation id="{46E232E5-E349-44F6-B42B-27D62E540835}" emma:medium="tactile" emma:mode="ink">
            <msink:context xmlns:msink="http://schemas.microsoft.com/ink/2010/main" type="paragraph" rotatedBoundingBox="9569,4853 17021,5107 16982,6240 9530,5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4AED89-557A-4519-87C5-7C03E9476B46}" emma:medium="tactile" emma:mode="ink">
              <msink:context xmlns:msink="http://schemas.microsoft.com/ink/2010/main" type="line" rotatedBoundingBox="9569,4853 17021,5107 16982,6240 9530,5986"/>
            </emma:interpretation>
          </emma:emma>
        </inkml:annotationXML>
        <inkml:traceGroup>
          <inkml:annotationXML>
            <emma:emma xmlns:emma="http://www.w3.org/2003/04/emma" version="1.0">
              <emma:interpretation id="{71434662-6558-4187-8298-BFC784893FD5}" emma:medium="tactile" emma:mode="ink">
                <msink:context xmlns:msink="http://schemas.microsoft.com/ink/2010/main" type="inkWord" rotatedBoundingBox="9569,4853 17021,5107 16982,6240 9530,5986"/>
              </emma:interpretation>
              <emma:one-of disjunction-type="recognition" id="oneOf0">
                <emma:interpretation id="interp0" emma:lang="en-US" emma:confidence="0">
                  <emma:literal>Combinational</emma:literal>
                </emma:interpretation>
                <emma:interpretation id="interp1" emma:lang="en-US" emma:confidence="0">
                  <emma:literal>Combination al</emma:literal>
                </emma:interpretation>
                <emma:interpretation id="interp2" emma:lang="en-US" emma:confidence="0">
                  <emma:literal>combination al</emma:literal>
                </emma:interpretation>
                <emma:interpretation id="interp3" emma:lang="en-US" emma:confidence="0">
                  <emma:literal>combinational</emma:literal>
                </emma:interpretation>
                <emma:interpretation id="interp4" emma:lang="en-US" emma:confidence="0">
                  <emma:literal>combinations al</emma:literal>
                </emma:interpretation>
              </emma:one-of>
            </emma:emma>
          </inkml:annotationXML>
          <inkml:trace contextRef="#ctx0" brushRef="#br0">8428 4264 4773,'-34'-23'3741,"34"23"258,-43-14 0,20 8-1161,0 8-1032,-11 3-258,6 19-258,-9 1-258,3 16-387,-7 1-129,5 13-129,-1 2-129,7 8 0,1-3-129,11 2 0,6-7 0,10 4 0,2-6 0,13-5 0,8-6 0,9-3 0,2-5 0,9-6 129,-2-7-129,9-7 129,-1-9-129,4-5 129,-5-2-129,4-9 0,-5-9 0,-3-5 0,-4-3 0,-8-3-129,-7-5 129,-7 0-129,-5 2 0,-11 0 0,0 6 0,-4 2-129,-6 8 0,10 16 0,-27-7 0,27 7 129,-25 18-129,16 5 0,2 6 0,3 5 0,4 3 129,0 2 0,11 0 0,3-1-129,6-3 129,3-4 0,4-6 129,3-4 0,0-9 129,4-1-129,0-11 129,0 0 129,-4-2 0,4-10 0,-4-10 0,0-1 129,-3-9-129,-2-3-129,-8-10 1,-1-3-259,-8-2 0,-8 0 0,-4 4 0,-10 1 0,-8 10 0,-4 5 0,-1 14-130,-7 3-386,9 13-129,-7 0-516,18 18-774,-16 1-2709,14 5 129,5 2-387,4 3 0</inkml:trace>
          <inkml:trace contextRef="#ctx0" brushRef="#br0" timeOffset="719.0409">9223 4841 10836,'23'-3'4515,"-7"15"-129,-16-12-129,22 29-2193,-3 4-774,-12-4-258,11 10-387,-9-1-129,5 4-258,-9-3-129,1-1-129,-3-6-129,-3-4 129,2-8-129,-2-20 129,0 0-129,0 0 129,9-9 0,-2-18 129,2-6 0,3-8 0,3-4-129,1 2 129,0 2 0,0 7 0,-2 4-129,2 11 0,-16 19 0,28-11 0,-28 11 129,27 20-129,-14 3 129,-1 5-129,-1 6 0,-2 2 0,-2 1 0,-2-3-129,-3-2 0,0-5-129,-2-6 129,0-21 0,1 21 129,-1-21 0,0 0 0,13-21 129,-6-4-129,2-5 258,0-4-129,3-3 0,1-1 0,-1 6 0,-1 2 129,1 8-258,-1 5 258,-11 17-258,25-13 129,-25 13 0,30 13-129,-12 6 0,3 6 0,2 4 0,4 1-129,-2 4 0,0 0 0,-6-6-258,3 2 0,-10-12-258,8 5-258,-20-23-645,28 9-1548,-8-12-1419,3-20 0,11-11-258,3-16 0</inkml:trace>
          <inkml:trace contextRef="#ctx0" brushRef="#br0" timeOffset="1256.0718">10442 4442 14061,'5'-114'4644,"-5"77"-129,-4 14-129,4 23-2709,0 0-774,-3 9-387,-1 24-129,4 19 0,0 14-258,0 12 129,2 10 0,3 11 0,2 1-129,2-6-129,0-4 0,-2-14 0,0-15-129,-1-11 0,-1-17 0,0-11 0,-5-22 0,16 0 129,-3-13-129,3-15 129,5-4 0,1-6 129,4-1-129,3 2 0,-1 3 0,2 5 0,-1 10 129,1 6-129,-3 10 129,1 3-129,-1 14 129,-2 11-129,-2 2 129,-3 7-129,-6 1 0,-5 4 129,-8-1-129,-1-1 0,-8-1 129,-17-4-129,-9 0 130,-7-4-130,-7-6 0,-5-4 0,-6-8 0,-2-4 0,-1-6 0,5-2 0,7-11-130,4-4-257,9 1 129,5-6-387,16 10-129,-6-11-1161,22 23-2838,0-25 258,0 25-387,0 0-129</inkml:trace>
          <inkml:trace contextRef="#ctx0" brushRef="#br0" timeOffset="1645.0939">11283 4953 4902,'-32'-140'4515,"14"70"-258,9 22 0,-3 2-1161,3 12-1290,4 13-1806,5 21-2838,0 0-774,0 0-516,-4 37-258</inkml:trace>
          <inkml:trace contextRef="#ctx0" brushRef="#br0" timeOffset="1525.0872">11297 5009 14190,'0'0'4644,"16"0"-129,-16 0-129,18 32-3225,-18-9-387,0 12-129,0 1-258,2 7-129,1-4-258,-1-2-258,3-1 0,-3-11-258,7 2-903,-9-27-1419,0 0-1806,-9-15 129,4-15-387,-1-5 0</inkml:trace>
          <inkml:trace contextRef="#ctx0" brushRef="#br0" timeOffset="2499.1429">11459 5019 13674,'44'55'4644,"-15"-28"-387,-2-5 258,-11-3-3483,12 15-387,-8-5-129,3 1-258,-11 0-129,-3-1 0,-9-4-129,0-2 0,-2-7 0,2-16 0,-14 16-129,14-16 129,0 0 0,-11-22 0,11-4 0,4-6 129,7-6-258,5-3 258,1-5 0,3 3 0,0 2 0,-3 6 0,-1 6 0,0 9 0,-16 20 0,27-12 0,-27 12 0,25 20-129,-13 3 0,4 5 129,0 6-129,4 3 0,1 1 0,-1-4-129,3 0 0,2-6 0,2-7 0,-1-8-129,12-8 0,-1-7-258,15-12 0,-4-14 129,9-3-258,-9-8 387,0 2 0,-15 1 258,-8 2 129,-14 9 258,-11 4 0,0 21 129,-44-14 0,17 14-129,-11 9-129,8 7 0,0 2-129,7 5 0,0 2-129,10 1 129,3 3-129,8 1 0,2-1 0,0-1 0,5 2-129,4-6 129,4-3-129,-13-21 0,24 20 129,-8-20 0,4-6 0,1-10 129,2-11 0,4-3 0,3-5-129,-1-1 129,1 2-129,-1 4 0,-3 7 0,1 5 0,0 11 0,-4 7 0,-2 10 129,0 14-258,-1 8 129,-2 3-129,0 8 0,-4-6-258,0 3-129,-5-17-387,10 5-645,-19-28-1935,24-3-903,1-19-258,-2-17-129,9-5-129</inkml:trace>
          <inkml:trace contextRef="#ctx0" brushRef="#br0" timeOffset="3171.1814">13021 4740 11223,'9'-139'4773,"-9"80"-258,0 14 129,0 20-2193,-9 2-774,9 23-645,-6 20-387,6 19 0,0 11-387,2 14 129,5 6-129,6 13 1,-1 1-259,4 5 0,-2-3 0,2-8 0,-1-5 0,-6-14-388,-1-8 1,-8-19-129,4-7 0,-4-25-258,0 0 129,-12-25-258,3 2-258,-18-16 0,9 5 129,-12-9 0,9 11 258,-8 0 387,8 9 129,7 7 645,5-3 258,9 19 387,14-18 0,18 16-129,2-7-258,14 7 0,0-8 0,9 6-129,-7-7-129,-1 8-129,-11-4 0,-6 3 0,-11-1 0,-3 5-129,-18 0 0,0 0 129,16 5-258,-16-5 129,7 32-129,0-5 129,2 3-129,0 8 0,3 6-129,1 1 0,1 3-129,-3-7 0,3 0-129,-9-13-129,4 4-387,-9-32-1161,0 0-1419,0 0-129,-5-25 258,-11-19 516,16 5 1032,-18-22 516,13-7 1032,-1 1 1290,-4-8 1935,4 0 258,1 4-387,5 14-903,-12-2-387,10 16-1161,-2 17-1161,4 26-2193,-21-13-645,21 26-645,-5 4 0</inkml:trace>
          <inkml:trace contextRef="#ctx0" brushRef="#br0" timeOffset="3907.2235">13739 5051 12126,'0'0'4257,"0"0"-258,0 0 0,-7 31-3225,7-31-258,-14 37 129,3-16-258,10 8 129,-3-4-129,4 3-129,0-5 129,11 2 0,-4-5-129,9 0 0,-16-20 0,25 21 129,-25-21-129,26 0 129,-26 0-129,27-12 0,-20-8 0,2 2-258,-4-3 129,-1-1-258,-2 3-129,-2-4-129,0 23-387,-2-38-774,2 38-1032,0-21-2064,4 5 129,-4 16-258,8-30-258,-4 13 1677,-4 17 1677,14-19 1548,-14 19 2064,6-20 2709,-6 20-129,16-1 258,-16 1-387,35 3-1032,-35-3-1419,45 14-258,-28-10-774,15 14-129,-10-8-387,3 8 0,-8-2-129,-2 6-129,-6-3 129,-2 1-258,-6-1 0,-1-19-129,0 27 129,0-27 0,0 0 0,0 0 0,0 0 129,9-16 0,-2-9-258,2-5 258,2-2-129,3 0 129,-1 1 0,-1 8-129,1 4 0,-13 19 0,26-15 129,-26 15 0,27 18-258,-16 2 0,5 8-258,-4-1 0,11 7-258,-5-9-387,27 10-1677,-1-17-2064,6-7 129,7-9-258,5-4 0</inkml:trace>
          <inkml:trace contextRef="#ctx0" brushRef="#br0" timeOffset="4251.2432">14888 5026 13803,'-12'-42'4644,"-11"31"0,-9 2-129,-7 2-3096,14 9-645,-9 5-258,13 9 0,-4 0-258,11 5 0,1 1 0,6 3-129,5 1 0,2-1-258,2 4 0,2-4-129,10-2 0,-5-5 0,8-4 0,1-7 129,4-5 0,3-2 129,1-14 129,8-6 0,-4 0 0,4 1 0,-4 1 0,2 7-129,0 6 0,-3 5 0,-1 5-129,-3 11 0,-2 7-129,-7-5-516,9 14-1548,-11-12-2322,-14-20 129,20 16-258,-20-16-258</inkml:trace>
          <inkml:trace contextRef="#ctx0" brushRef="#br0" timeOffset="4463.2553">15322 4508 14964,'6'-94'4773,"-1"76"-129,-5 18 129,13 32-3354,-13 11-774,12 24 0,-3 5-129,5 17-128,-3 5-388,-2 9 0,1 15-1162,-10-2-3353,0 5-516,-12 2 129,-15 0-516</inkml:trace>
        </inkml:traceGroup>
      </inkml:traceGroup>
    </inkml:traceGroup>
    <inkml:traceGroup>
      <inkml:annotationXML>
        <emma:emma xmlns:emma="http://www.w3.org/2003/04/emma" version="1.0">
          <emma:interpretation id="{9E66E42E-AC35-48CB-A77A-601025BA3062}" emma:medium="tactile" emma:mode="ink">
            <msink:context xmlns:msink="http://schemas.microsoft.com/ink/2010/main" type="paragraph" rotatedBoundingBox="11154,7317 14733,7864 14437,9794 10859,92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250451-85D4-45C4-A79A-E6F0185A84A0}" emma:medium="tactile" emma:mode="ink">
              <msink:context xmlns:msink="http://schemas.microsoft.com/ink/2010/main" type="line" rotatedBoundingBox="11154,7317 14733,7864 14437,9794 10859,9247"/>
            </emma:interpretation>
          </emma:emma>
        </inkml:annotationXML>
        <inkml:traceGroup>
          <inkml:annotationXML>
            <emma:emma xmlns:emma="http://www.w3.org/2003/04/emma" version="1.0">
              <emma:interpretation id="{6315A64E-4A66-4ED4-90E7-1EB605D1AD58}" emma:medium="tactile" emma:mode="ink">
                <msink:context xmlns:msink="http://schemas.microsoft.com/ink/2010/main" type="inkWord" rotatedBoundingBox="11154,7317 14733,7864 14437,9794 10859,9247"/>
              </emma:interpretation>
              <emma:one-of disjunction-type="recognition" id="oneOf1">
                <emma:interpretation id="interp5" emma:lang="en-US" emma:confidence="1">
                  <emma:literal>Logic</emma:literal>
                </emma:interpretation>
                <emma:interpretation id="interp6" emma:lang="en-US" emma:confidence="0">
                  <emma:literal>L age</emma:literal>
                </emma:interpretation>
                <emma:interpretation id="interp7" emma:lang="en-US" emma:confidence="0">
                  <emma:literal>L ago</emma:literal>
                </emma:interpretation>
                <emma:interpretation id="interp8" emma:lang="en-US" emma:confidence="0">
                  <emma:literal>L ogee</emma:literal>
                </emma:interpretation>
                <emma:interpretation id="interp9" emma:lang="en-US" emma:confidence="0">
                  <emma:literal>L ogre</emma:literal>
                </emma:interpretation>
              </emma:one-of>
            </emma:emma>
          </inkml:annotationXML>
          <inkml:trace contextRef="#ctx0" brushRef="#br0" timeOffset="5491.3141">9557 6718 8514,'8'-39'4515,"-8"39"129,5-30-387,-5 14-1548,0 16-1032,0 0-387,12 30-387,-12 6-387,7 19 0,-7 7-129,4 15 0,-4 5-129,0 7 0,-4-2 0,-4-5-129,0-12 0,1-10-129,2-12 129,1-10-129,3-10 258,1-10-258,0-18 0,0 0 129,21 14-129,-5-14 0,4 0 0,5-2 129,7-1-129,3-2-129,10 3 0,4 0-129,12 2-258,-1 0-258,19 12-645,-15-12-1677,10 4-1806,3 0 258,-4-4-387,-2 0-258</inkml:trace>
          <inkml:trace contextRef="#ctx0" brushRef="#br0" timeOffset="5883.3365">10717 7263 9804,'-32'-67'4773,"-2"38"-129,-3 10-516,-4 13-903,-10-3-2193,10 9-387,-6 11-129,8 14-129,0 4-129,5 8 0,2 6 0,11 7-129,7-2 129,12 3-129,2-1 129,16-5-258,4-6 258,6-7-129,3-9 0,4-9 129,1-12 0,0-2 129,-2-19-129,2-6 0,-6-11-128,3-1-130,-10-10 0,-3-3 0,-11 1 0,-4-1 0,-3 5 0,-10 6 0,-5 9-130,-8 3-386,4 16-129,-8 8-129,13 13-645,-18 5-1806,14 11-1419,6 8 0,5 2-387,7-1 0</inkml:trace>
          <inkml:trace contextRef="#ctx0" brushRef="#br0" timeOffset="6743.3857">11130 7214 11868,'5'-59'4515,"-8"36"-258,-10 7 0,13 16-2709,-35 0-516,24 19-387,-10 6-258,8 11-129,-1 3 129,2 11-258,-1-2 129,8 5 0,1-6 0,4-3-258,4-8 129,10-9 0,4-10-129,3-11 0,4-6 0,3-13-129,1-8 129,-4-9 129,0-3-258,-4 1 258,-5 2-258,-3 5 129,-8 6-129,-5 19 129,3-22 0,-3 22-129,0 0 258,0 32-258,0 4 387,0 14-258,9 16 258,7 17 0,4 12-129,10 12 129,4 3 0,1 8 0,1-6 0,-4 4 0,-11-11 0,-3-6-129,-11-11 0,-7-8 1,-10-11-130,-10-12 0,-8-9 0,-8-19 0,-8-17 0,-6-12-130,-5-17 130,-4-24 0,-2-11-258,-1-14 258,-4-12-129,6-8 129,-1-5-129,6-3 0,7 5 0,7 5 129,9 8 0,9 6-129,13 10 129,10 10-129,14 9 0,18 5 0,16 6 0,12-4-129,19 6 129,6-6-258,13 5 0,1-5 129,6 4-129,-7-2 0,-2 4 129,-14-1 0,-16 4 129,-13 4 129,-14-1 129,-12 6 0,-13 0 0,-14 16 129,7-18 0,-7 18-129,0 0 129,0 0 0,0 0-129,4 11 0,1 7-129,4 7 129,0 7-258,0-2-129,7 8-129,-9-12-516,13 10-1677,-11-16-1935,-9-20 0,0 0-387,0 0 0</inkml:trace>
          <inkml:trace contextRef="#ctx0" brushRef="#br0" timeOffset="6895.3944">11792 7016 9417,'-18'-70'3612,"18"70"-129,0 0-903,0 0-4128,10 20-1806,10 1-129,26 19-516,1-14 258</inkml:trace>
          <inkml:trace contextRef="#ctx0" brushRef="#br0" timeOffset="7143.4086">12688 7198 9675,'21'-11'4515,"-21"11"-258,0 0-258,-26-2-1290,-13 2-1290,7 20-516,-11 1 0,11 15-387,-7-2 129,12 12-258,2-2 129,16 8-258,9-4 0,15 0-129,18-5 0,19-9-129,16-4-258,10-25-1032,14 1-3225,11-6-129,-1-15-129,-1-1-516</inkml:trace>
        </inkml:traceGroup>
      </inkml:traceGroup>
    </inkml:traceGroup>
    <inkml:traceGroup>
      <inkml:annotationXML>
        <emma:emma xmlns:emma="http://www.w3.org/2003/04/emma" version="1.0">
          <emma:interpretation id="{637640EA-4712-4568-9F1F-C4C566915BE9}" emma:medium="tactile" emma:mode="ink">
            <msink:context xmlns:msink="http://schemas.microsoft.com/ink/2010/main" type="paragraph" rotatedBoundingBox="10231,10238 14212,10530 14148,11412 10166,111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C9F6A1B-48D7-4ED3-B80E-A3C3E8877FD8}" emma:medium="tactile" emma:mode="ink">
              <msink:context xmlns:msink="http://schemas.microsoft.com/ink/2010/main" type="line" rotatedBoundingBox="10231,10238 14212,10530 14148,11412 10166,11120"/>
            </emma:interpretation>
          </emma:emma>
        </inkml:annotationXML>
        <inkml:traceGroup>
          <inkml:annotationXML>
            <emma:emma xmlns:emma="http://www.w3.org/2003/04/emma" version="1.0">
              <emma:interpretation id="{E6DC9835-6E2D-453C-B049-CE135BC2E0EF}" emma:medium="tactile" emma:mode="ink">
                <msink:context xmlns:msink="http://schemas.microsoft.com/ink/2010/main" type="inkWord" rotatedBoundingBox="10231,10238 14212,10530 14148,11412 10166,11120"/>
              </emma:interpretation>
              <emma:one-of disjunction-type="recognition" id="oneOf2">
                <emma:interpretation id="interp10" emma:lang="en-US" emma:confidence="0">
                  <emma:literal>Garcon</emma:literal>
                </emma:interpretation>
                <emma:interpretation id="interp11" emma:lang="en-US" emma:confidence="0">
                  <emma:literal>are in</emma:literal>
                </emma:interpretation>
                <emma:interpretation id="interp12" emma:lang="en-US" emma:confidence="0">
                  <emma:literal>here in</emma:literal>
                </emma:interpretation>
                <emma:interpretation id="interp13" emma:lang="en-US" emma:confidence="0">
                  <emma:literal>Golem</emma:literal>
                </emma:interpretation>
                <emma:interpretation id="interp14" emma:lang="en-US" emma:confidence="0">
                  <emma:literal>arc in</emma:literal>
                </emma:interpretation>
              </emma:one-of>
            </emma:emma>
          </inkml:annotationXML>
          <inkml:trace contextRef="#ctx0" brushRef="#br0" timeOffset="8375.479">9374 9668 8514,'0'-25'4128,"-9"-9"-258,9 34 0,-41-19-2193,1 6-258,0 13-258,-15-2-258,2 9-129,-15 8-258,2 13 0,-5 6-258,6 9 0,-3 7-129,11 7 129,4 3-258,15 4 129,12 4 0,13-2-129,13 0 129,7-4 129,20-5-129,17-2 0,13-10 129,16-6 0,11-12-129,10-6 129,4-10-129,5-8 0,-5-3 0,-4-9-129,-10-8 129,-15-10-258,-10-5 129,-15-7 0,-12-4-129,-14-2 129,-7 3 0,-8 2-129,-3 7 129,0 8 0,0 25 0,-19-11-129,19 11 129,-18 34-129,13 0 129,1 1 0,2 6 0,2 2 0,0-4 0,8-1 129,0-6-129,3-6-129,-2-1-129,-9-25-387,16 38-1677,-16-38-2193,0 0 258,0 0-387,-11 3-258</inkml:trace>
          <inkml:trace contextRef="#ctx0" brushRef="#br0" timeOffset="9147.5232">9963 10393 11868,'68'32'4644,"-33"-21"-387,-6-8 129,-13-5-2451,14 1-774,-12-17-387,7-4-258,-11-8 0,0-7-258,-9-8 0,-5-5-258,0 0 129,-10 2-387,-8 7 129,-12 4-387,5 12 0,-11 2-129,13 18-258,-11-4-129,17 9 0,-8 0 0,25 0 129,-24 17 0,24 1 387,0-18 129,0 29 258,0-29 129,24 32 129,-7-16 129,3-5 258,7-3 0,-2-8 0,7 0 129,-4-7 258,13 2 0,-11-16-129,13 10 0,-13-12 0,11 14-129,-13-9-129,8 13 0,-7-2-258,-1 7 0,-1 0-129,-2 5-129,-1 7 0,0 6 129,-1 9-129,-4 3-129,3 8 0,-6-1 0,1 6-387,-4-4-129,6 9-387,-8-20-1032,12 3-2451,4-6 129,3-11-129,13-5-129</inkml:trace>
          <inkml:trace contextRef="#ctx0" brushRef="#br0" timeOffset="9426.5392">11375 10117 13287,'-3'-72'4386,"-20"48"-258,-13 4 258,-14 4-3096,9 16-387,-5 3-387,7 19 0,-5 3-387,10 10 129,-2 5-129,11 6-129,6 2 0,8 2 129,6-2-129,5-2 0,10-5 0,13-2 129,4-7-129,7-5 0,10-4-258,-1-12-645,19 0-1806,-5-9-1806,-2-2 258,4-15-516,-5-6 0</inkml:trace>
          <inkml:trace contextRef="#ctx0" brushRef="#br0" timeOffset="10046.5746">11799 10031 14190,'0'0'4515,"0"0"-387,-15 11 258,-4 9-3096,15 19-645,-5 0-129,6 11 0,-2-4-258,5 4 0,0-6 0,0 1-129,8-9-129,7-6 0,1-7 0,7-10 0,0-10 129,5-3-129,1-11 0,3-12 0,-2-5 129,-1-10-129,-3-1 129,-3-5-129,-1 3 0,-6 3 0,-4 4 0,-3 8 0,0 6 0,-9 20 0,0 0 0,21 0 0,-14 21 0,4 8 0,2 1 0,1 8 129,0-3-129,0 1 129,1-2-129,-3-4 0,-1-9 0,-2-5 0,-9-16 0,16 11 0,-16-11 0,23-18 0,-9-7 0,2-7 0,0-3 129,2-8-258,-1 2 129,-1 2 0,-1 7 0,-5 7 0,1 9 0,-11 16 0,21 0 0,-8 12 0,1 15 0,2 9 129,2 3-129,3 3 0,-1 1 0,-4-2-129,2-5-129,-8-9-129,1-4-129,-11-23-1548,0 0-2322,0 0-258,0-29 0,-2-5-258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16.6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4580186-4E85-4D0B-84C1-425A98B466B6}" emma:medium="tactile" emma:mode="ink">
          <msink:context xmlns:msink="http://schemas.microsoft.com/ink/2010/main" type="inkDrawing" rotatedBoundingBox="8551,17465 8765,3152 9072,3156 8857,17469" semanticType="verticalRange" shapeName="Other">
            <msink:sourceLink direction="with" ref="{2D675BD6-112C-440F-A634-19E399C7CEAC}"/>
            <msink:sourceLink direction="with" ref="{16070013-DDD1-44BD-800D-EF4AE3460EFA}"/>
            <msink:sourceLink direction="with" ref="{2530D33E-E7A7-4FDB-B6DF-0C825C73DCD4}"/>
          </msink:context>
        </emma:interpretation>
      </emma:emma>
    </inkml:annotationXML>
    <inkml:trace contextRef="#ctx0" brushRef="#br0">97 0 2451,'0'0'3225,"0"0"645,0 0-903,5 11-645,-5-11-258,0 32-258,0-32-129,2 41-258,-2-23-129,0 10-516,0-8 0,3 6-129,-3-6-258,6 5 0,-5-4-129,5 4 0,-3 0 0,3 4 0,-3-3 0,4 4-129,-1 2 129,1 2-129,-2 2 0,2 3-129,-1 2 129,1 3 0,0 3-129,0 4 129,0 3-129,-2 1 0,2-2 0,-1-1 129,1-1-129,0-1 0,2-4 0,-2-3 0,0-2 0,0 0 0,2-2 0,-2 2 129,-1 0-129,-1 1 129,-2 1 0,-1 3 0,0-1 129,-2 1-258,0-1 129,0 3 0,0-2 0,0 4-129,-4 3 0,4 4 0,0 2 0,0 1 129,-1 2-258,1-1 258,0 1-129,0 0 0,0-5 0,1-2 0,-1-1 0,4-4 0,-2-2 0,0 0 129,1-4-258,1 1 129,-1-3-129,-1-1 129,2 2-129,-3 1 0,1 3 129,-2 2-129,0 5 129,0 3 0,-3 7 0,-3 2 129,1 3-129,1 2 129,-3 0 0,4 4 0,-1-6-129,2 1 258,2-4-129,0 1-258,0 1 258,4 1-258,-1 2 258,5 4-258,-1 3 258,0 6-258,-2 1 129,0 1 0,-1-3 0,0 3 129,-3-5-258,-1-1 258,0-5 0,0-2-129,0-4 258,-3 1-258,-3-3 129,1 6 0,0-1 0,-1 6 0,-1 0-129,4 2 0,-4 0 129,3 4-129,-1-1 0,1-1 0,-1-2 129,1-1 0,-1-1 129,0 4-258,-1 3 129,1 4 0,1 9 0,3 7 0,1 1-129,0 8 0,0 4 0,0 1 129,0 4-129,1 5 129,-1 9-129,0 7 259,0 7-259,-1 5 0,-6 10 0,-2 5 0,2 8 0,-2 8 0,0-2 0,0-3-259,2 1 259,-2 0 0,0 4-258,0 5 258,-2-2 0,-1-8-129,1-3 387,-1 3-129,-2 1-129,1 7 129,-1 1 1,1-8-130,1-3 0,1-4 0,1-4 0,1 4 0,3-1 0,3-10 0,-1-10 0,4-4 0,-3-7 0,3 0 0,0-7 0,0-5 0,0-6 0,0-5 0,0-2 0,0-3 0,3-6 0,3-5 0,-1-9 0,2-9 0,2-8 0,-2-12 0,0-8 0,-1-9 0,-1-4 0,0-7 0,-3-5 0,2-2 0,-3-5 0,1-6 0,-2 0 0,2-1 0,0-4 0,-2-16 0,3 32 0,-3-32-388,7 28-2708,-7-28-1548,0 0-387,0 0-129,13-18-258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18.76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A3847A-47D4-4A48-BA54-FA573C1C1513}" emma:medium="tactile" emma:mode="ink">
          <msink:context xmlns:msink="http://schemas.microsoft.com/ink/2010/main" type="inkDrawing" rotatedBoundingBox="14970,-406 23431,13650 17152,17429 8691,3373" semanticType="verticalRange" shapeName="Other">
            <msink:sourceLink direction="with" ref="{A819BAC4-EB64-4626-AD0E-5DB3BB6D1CB3}"/>
            <msink:sourceLink direction="with" ref="{2D675BD6-112C-440F-A634-19E399C7CEAC}"/>
            <msink:sourceLink direction="with" ref="{2530D33E-E7A7-4FDB-B6DF-0C825C73DCD4}"/>
            <msink:sourceLink direction="with" ref="{3C20EDC3-AAD1-40D4-BBCC-EA6AF7159068}"/>
            <msink:destinationLink direction="with" ref="{436E12C5-3B74-426A-A373-0A24829C7E89}"/>
            <msink:destinationLink direction="with" ref="{A40CF826-607D-436A-A3C1-9C5027C0370A}"/>
          </msink:context>
        </emma:interpretation>
      </emma:emma>
    </inkml:annotationXML>
    <inkml:trace contextRef="#ctx0" brushRef="#br0">0 336 6192,'0'0'3999,"0"0"-129,0 0-387,16-5-1935,-16 5-387,23-11-258,-23 11-258,34-11-129,-13 4-129,11 5 0,4-1-129,8 1 0,10-2-129,10 1 0,16 1-129,9 0 129,10-1 0,11-1 129,8 1 0,6-1-129,4 1 129,9 1 129,9-2-129,18 2 0,7-1 0,8 3-129,13-4 129,18 3-129,13-3 0,8-1-129,-3-1 0,1-1 0,4 0 0,2-2 0,-6 0 0,-10-1 0,-7-1 129,-6 0-129,-1 1 129,-8 1-129,-12 0 0,-10 2 129,-8 1-129,-5 6 0,-9-1 129,-8 1-129,-8 0-129,-10 1 129,-5 5 0,-6-3-129,-4 1 129,-7-2-129,-4 1 129,-5-1 0,-3-2-129,-2 0 258,-1 0-129,5 0 0,1 0 0,2 0 0,-2-2 129,-2-1-129,-2-3 129,-4 3-129,-7-4 129,-2 1 0,-10 1 0,-1 0 0,-10-1 0,-3 3 0,-7-3 0,-5 5 0,-7-3 0,-8 4 0,-5-2 0,-5 2 0,-18 0 0,20 0 0,-20 0-129,0 0 129,16 4 0,-16-4 0,0 0 0,0 0-129,19 18 129,-19-18-129,15 16 129,-15-16-129,14 24 0,-14-24 129,16 32-129,-7-8 0,-4 4 129,0 2-129,-1 6 129,1 5-129,-1 5 258,1 6-258,0 6 129,3 6 0,0 9 0,3 11 0,2 5 0,1 9 0,0 3-129,4 6 129,1 5 0,3 3 0,3 3 129,0 6-129,1 12 0,3 6 129,-1 7-129,2 6 130,-1 7-259,1 12 0,-1 9 0,3 6 0,0-2 0,1 0 0,5 3 0,3 9 0,0 8 0,5 2 0,0-4 0,0 0 0,1 6 0,-1 19 0,-7 3 0,0 0 0,-2-2 0,-5 13 0,-1 6 0,-5 3 0,-1-2 0,-2-7 0,-1 5 0,3 7 0,0-4 0,5-4 0,5 1 0,6 12 0,4 1 0,5 1 0,1 0 0,1 6 0,-2 1 0,-6-5 0,-7-3 0,-6-6 0,-7-2 0,-8-8 0,-3-13 0,-4-18 0,-2-7 0,-2 0 0,1-10 0,1-19 0,0-13 0,-2-8 0,2-12 0,-1-9 0,1-9 0,-7-27 0,5 1-775,-8-26-4256,-5-12-258,-8-23 0,-10-18-387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20.8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2A68750-7C46-44DA-A511-0000B65AA4D0}" emma:medium="tactile" emma:mode="ink">
          <msink:context xmlns:msink="http://schemas.microsoft.com/ink/2010/main" type="inkDrawing" rotatedBoundingBox="8682,16929 18976,16109 19029,16786 8736,17607" shapeName="Other">
            <msink:destinationLink direction="with" ref="{E0DAAEEE-F74D-4BF8-ADC3-AD6C58920590}"/>
          </msink:context>
        </emma:interpretation>
      </emma:emma>
    </inkml:annotationXML>
    <inkml:trace contextRef="#ctx0" brushRef="#br0">0 1333 1806,'23'0'3225,"-23"0"258,36 1 258,-15 3-1419,6-4 0,10 5-258,0-5-129,18 0-258,2-5-129,27 5-258,10-13-387,24 10 0,10-10-387,19 5 0,15-3-129,21 0-129,15-1 0,6 1-129,5-1 129,8 1-129,14-1 0,9-1 129,4-1-129,-1 1 0,3-1 0,6 2 0,3-1-129,-4 1 0,-11-1 0,0 1 0,-2-1 0,-5 3-129,-10-3 129,-10-1-129,-5 2-258,0-1 387,0-1-258,-10 2 129,-6-5-258,-2 0 258,-1 2-129,1-1 129,-7 0 129,-7 0-129,-10 0 129,-4-3-129,-9 5 129,-4-1 0,-3 1-129,-4 0 129,-5 1 0,-3 1-129,-3 1 129,-4 4 0,-8 0-129,-5-2 129,-9 4 0,-11-2 0,-11 0 0,-6 0 0,-8 1-129,-6 1 129,-8 0 0,-9 3 0,-5-2 0,-7 1 0,-4 3 0,-7-2 0,-5 0 0,-18 2 0,23 0 0,-23 0 0,0 0 129,0 0-129,0 0 0,0 0 129,16-7-129,-16 7 0,0 0 0,21-16 0,-21 16 0,22-14 0,-22 14 0,30-11 0,-30 11 0,28-5 0,-28 5 0,31-4-129,-31 4 129,30 0 0,-14 0 0,2 0 0,1 0 0,3 0 0,2 0 0,3 2 0,2 0 0,1 1 0,-4 1 0,-1-2 0,-3 1 0,-4-1 0,-18-2 129,21 4-129,-21-4 129,0 0 0,0 0 0,0 0 129,0 0-129,0 0 129,0 0-129,9-13 129,-9 13-129,2-25 0,-2 7 0,3-5 0,-1-7 0,0-9 0,-2-7 0,1-6-129,-1-7-129,0-6-258,0 6-387,-5-3-3612,5-1-387,-2 6-129,-1 2-387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0.06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17 11223,'-2'-27'3870,"2"27"-129,0 0-645,0 0-3225,0 0-2709,0 19-903,0-19-129,0 32 0,-2-16-516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6.7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ED5010-11B3-4E1D-979F-901CE8994272}" emma:medium="tactile" emma:mode="ink">
          <msink:context xmlns:msink="http://schemas.microsoft.com/ink/2010/main" type="inkDrawing" rotatedBoundingBox="7905,6762 8914,6751 8915,6804 7906,6815" shapeName="Other"/>
        </emma:interpretation>
      </emma:emma>
    </inkml:annotationXML>
    <inkml:trace contextRef="#ctx0" brushRef="#br0">-9 57 387,'0'0'3225,"0"-20"516,0 20-129,0 0-516,13-10-774,-13 10-258,19-9-258,3 9-387,-22 0-258,41-4 0,-18 1-258,12 3-258,3-4-129,10 2-129,0-1-129,9 3 0,-2-2-129,2 2 129,0 0-129,-4 0 129,-5 0-258,-3 0 258,-8 0-129,0 4 0,-6-4 0,-1 1 0,-5-1 0,0 2-129,-2-2 129,0 2 0,-4-2 0,1 3-129,-2-1 129,-2 2 0,-16-4-129,25 3-129,-25-3-129,0 0-387,21 15-1419,-21-15-2451,0 0 129,0 0-516,0 0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6:06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C03736-A9DE-4D9E-8C8C-0CBAA8082F7C}" emma:medium="tactile" emma:mode="ink">
          <msink:context xmlns:msink="http://schemas.microsoft.com/ink/2010/main" type="inkDrawing" rotatedBoundingBox="6893,6721 8097,6681 8099,6737 6895,6778" shapeName="Other"/>
        </emma:interpretation>
      </emma:emma>
    </inkml:annotationXML>
    <inkml:trace contextRef="#ctx0" brushRef="#br0">5325 6054 2193,'-12'-24'3870,"12"24"-129,0 0 0,0 0-1548,0 0-645,0 0-516,0 0-129,0 0-258,16-10-129,-16 10 0,30 0 0,-11-2 129,13 2 0,0 0 0,15 0-129,-1-2-129,14 2 0,1-3-129,10 1 0,-3-3-129,4 1 129,-6-1-129,0 1 0,-7 1 129,-2 1-129,-9 0 129,-2 0-129,-5 0 129,0 2-129,-6 0 0,-1 0-129,-2 0 129,-3 0-129,-3 0 0,-4 4 0,-1 0-129,-21-4-258,28 16-516,-28-16-3225,0 0 0,0 24-516,0-24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7.9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413F37-BB2F-40BB-B536-F29514136BEB}" emma:medium="tactile" emma:mode="ink">
          <msink:context xmlns:msink="http://schemas.microsoft.com/ink/2010/main" type="inkDrawing" rotatedBoundingBox="7883,8254 9148,8301 9146,8357 7880,8310" shapeName="Other"/>
        </emma:interpretation>
      </emma:emma>
    </inkml:annotationXML>
    <inkml:trace contextRef="#ctx0" brushRef="#br0">0 1 1677,'16'0'3096,"-16"0"0,23 7-258,-5-2-258,4-3-129,6 5-258,2-7-129,13 7-516,-4-7-258,16 0-258,-5 0-258,7 0-129,0 0-129,5 0 0,-7 0-129,6 0-129,-8 0 129,4 2-129,-7-2-129,3 2 129,-7-2-129,-1 2 0,-6-2-129,-2 3 129,-3-3 0,-5 2-129,-4-2 129,-1 2-129,0-1 129,-1-1 0,-2 2-129,-1 0 0,-1 0 129,-3 0-129,-16-2 0,27 3 0,-27-3 0,0 0-258,0 0 0,0 0-774,7 18-2838,-7-18-516,-21 12-258,1-3-387,-7-2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32.3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254BFD-E358-430C-84D8-8BDDA24B9D55}" emma:medium="tactile" emma:mode="ink">
          <msink:context xmlns:msink="http://schemas.microsoft.com/ink/2010/main" type="inkDrawing" rotatedBoundingBox="10236,5933 12404,5780 12407,5821 10239,5974" semanticType="underline" shapeName="Other"/>
        </emma:interpretation>
      </emma:emma>
    </inkml:annotationXML>
    <inkml:trace contextRef="#ctx0" brushRef="#br0">37 148 5289,'0'0'4128,"0"0"0,0 0-129,-22 3-1161,22-3-774,0 0-258,0 0-258,-17 0-387,17 0-129,0 0-258,0 0-129,0 0-129,0 0-129,0 0 0,0 0-129,12 0 0,8 0 0,5 0 0,15 2 0,16-2 0,18 0 0,15 0 1,16 0-259,13-3 0,10-4 0,7-2 0,11 0 0,0-4 0,-1 3 0,-4-3 0,-9 4 0,-8-3 0,-10-1 0,-11 1 0,-18 3 0,-17-2 0,-16 2 0,-13 2 0,-9 0 0,-9 7 0,-21 0 0,20 0 0,-20 0-4645,0 0-386,-18 0-129,0 2-258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8.9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CDF784-E46C-4873-BA5B-EB5E79BB93B7}" emma:medium="tactile" emma:mode="ink">
          <msink:context xmlns:msink="http://schemas.microsoft.com/ink/2010/main" type="inkDrawing" rotatedBoundingBox="7684,9959 8951,10019 8950,10038 7683,9978" shapeName="Other"/>
        </emma:interpretation>
      </emma:emma>
    </inkml:annotationXML>
    <inkml:trace contextRef="#ctx0" brushRef="#br0">0-1 3870,'32'0'3999,"-16"-1"0,16 2 0,0 5-1032,2-4-774,10 8-387,-1-10-387,14 11-258,-5-11-258,13 3-129,-2-3-258,6 2 0,-3-2 0,5 4-258,-9-4 0,2 0 0,-10 2-129,-5 1 0,-8-1 0,-3 1-129,-6-1 129,-6 0-129,-2 0 0,-3-2 129,-3 0-129,-1 2 0,-1-2 0,-16 0 129,29 0-129,-29 0 0,27 1 0,-27-1 0,21 4 0,-21-4 0,18 2 0,-18-2 0,0 0 0,18 1 0,-18-1 0,0 0 0,0 0-129,0 0-129,16 4-129,-16-4-774,0 0-1677,0 0-1806,-9 7 258,9-7-645,0 0-129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50.2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8C176D-9A86-4BF4-B342-1745B903CF44}" emma:medium="tactile" emma:mode="ink">
          <msink:context xmlns:msink="http://schemas.microsoft.com/ink/2010/main" type="inkDrawing" rotatedBoundingBox="7490,11782 8978,11849 8976,11901 7487,11834" shapeName="Other"/>
        </emma:interpretation>
      </emma:emma>
    </inkml:annotationXML>
    <inkml:trace contextRef="#ctx0" brushRef="#br0">0-3 3354,'22'2'3483,"-22"-2"129,32 7 129,-6 2-1548,3-4-129,12 8-258,-2-11-258,16 8-129,-4-10-258,17 2-258,-2-2-258,7 0-129,0-2-129,3 0-129,-3-1 0,0 3 0,-7 0-258,-2 0 129,-11 3 0,-3 3 0,-11-3 0,-3 4 0,-10-3-129,1 0 129,-2-3-129,0-1 129,2 0-129,1 2 129,1 0-129,1 0 0,-3-2 0,-4 0 0,-4 1 129,-19-1-129,23 2 0,-23-2 0,0 0 0,0 0 0,0 0 0,0 0 0,16 0 0,-16 0 0,0 0 0,20 2 129,-20-2-258,16 2 0,-16-2-129,0 0-258,21 14-645,-21-14-2838,0 0-258,-3 20-387,3-20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4:52.4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FC0A16-8F8A-4177-ADF5-052ADC0A20B4}" emma:medium="tactile" emma:mode="ink">
          <msink:context xmlns:msink="http://schemas.microsoft.com/ink/2010/main" type="inkDrawing" rotatedBoundingBox="3071,9819 6208,10047 6203,10109 3066,9881" semanticType="strikethrough" shapeName="Other">
            <msink:sourceLink direction="with" ref="{D20C1A22-D940-4D60-8018-E85205D2FDFE}"/>
          </msink:context>
        </emma:interpretation>
      </emma:emma>
    </inkml:annotationXML>
    <inkml:trace contextRef="#ctx0" brushRef="#br0">1565 9179 2193,'-21'-13'2838,"21"13"387,-20-8-645,20 8-645,-16-9-129,16 9 0,0 0-516,-19-18 129,19 18-129,0 0-258,0 0 0,0 0-258,0 0-129,0 0-129,0 0 129,0 0-387,0 0 129,14-9 0,6 9-129,-1 0 0,11 0-129,1 0 129,6 0-129,2 4 0,6 1 0,1-2-129,2 3 129,3-1 0,3 0 0,3 1-129,3 1 129,1-5 0,3 3-129,0-1 129,0 1-129,0-2 129,2 1-129,-8 0 0,3 3 129,-6 0-129,-4-2 0,-1 2 0,-4 0 0,-3 2 0,-2-2 0,0 2 129,-2-3-129,2-1 0,2 0 0,3-1 129,5-2-129,5-1 0,-3 1 129,2 0-129,0-2 0,-1 0 0,-3 0 0,-6 0 0,-6 2-129,-5 0 129,-1 1 129,-6-3-129,0 2 0,-4 1 0,2-1 0,-2-2 0,0 0 0,2 2 0,2-2 0,-3 2 0,5 0 0,-2 1 0,-3 1 0,3-1 0,-2 1 0,0-1 0,0 1 0,0-2 0,0-1 0,3 1 0,-1-2 0,1 2-129,1 0 129,-3-2 0,3 0 0,-3 0 0,-1 2 0,0-2 0,0 0 0,0 0 129,2 0-129,1 1 0,-1 1-129,0 2 129,-1-3-129,1 3 0,-2-2-258,0 5-258,-9-7-1032,9 0-2322,0 7-387,-25-7-258,35 2 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6:10.3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070013-DDD1-44BD-800D-EF4AE3460EFA}" emma:medium="tactile" emma:mode="ink">
          <msink:context xmlns:msink="http://schemas.microsoft.com/ink/2010/main" type="writingRegion" rotatedBoundingBox="7212,15858 8794,15858 8794,15946 7212,15946">
            <msink:destinationLink direction="with" ref="{E4580186-4E85-4D0B-84C1-425A98B466B6}"/>
            <msink:destinationLink direction="with" ref="{7A207BFE-FF1D-4771-8B8A-1F7EE83EDF7B}"/>
          </msink:context>
        </emma:interpretation>
      </emma:emma>
    </inkml:annotationXML>
    <inkml:traceGroup>
      <inkml:annotationXML>
        <emma:emma xmlns:emma="http://www.w3.org/2003/04/emma" version="1.0">
          <emma:interpretation id="{4071AEC8-85C0-45D3-897A-8A1F70FFACBF}" emma:medium="tactile" emma:mode="ink">
            <msink:context xmlns:msink="http://schemas.microsoft.com/ink/2010/main" type="paragraph" rotatedBoundingBox="7212,15858 8794,15858 8794,15946 7212,15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9DC87E-6C78-4CE4-B309-1820353CA058}" emma:medium="tactile" emma:mode="ink">
              <msink:context xmlns:msink="http://schemas.microsoft.com/ink/2010/main" type="line" rotatedBoundingBox="7212,15858 8794,15858 8794,15946 7212,15946"/>
            </emma:interpretation>
          </emma:emma>
        </inkml:annotationXML>
        <inkml:traceGroup>
          <inkml:annotationXML>
            <emma:emma xmlns:emma="http://www.w3.org/2003/04/emma" version="1.0">
              <emma:interpretation id="{45185B2B-4E05-496E-AA1D-606E4CC8E25C}" emma:medium="tactile" emma:mode="ink">
                <msink:context xmlns:msink="http://schemas.microsoft.com/ink/2010/main" type="inkWord" rotatedBoundingBox="7212,15858 8794,15858 8794,15946 7212,15946"/>
              </emma:interpretation>
              <emma:one-of disjunction-type="recognition" id="oneOf0">
                <emma:interpretation id="interp0" emma:lang="en-US" emma:confidence="0">
                  <emma:literal>=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5650 15213 6966,'-16'-16'4902,"16"16"-387,-3-18-258,3 18-1419,0 0-774,7-23-774,16 23-387,-7-6-129,18 6-258,-2 0 0,16 0-129,0 0 0,12 0 0,3 0 0,4 2 0,-1-2-129,2 0 129,-6 0 0,-3 0-258,-6 0 1,-1 0-130,-8 0 0,-1 4 0,-4 5 0,-4-2 0,-1 3 0,-7-1 0,3 7-775,-30-16-1676,27 15-2322,-27-15-387,9 16 0,-9-16-387</inkml:trace>
          <inkml:trace contextRef="#ctx0" brushRef="#br0" timeOffset="161732.2506">6377 15209 5805,'18'-5'4902,"12"3"-645,-30 2 258,39-9-1161,-7 9-1290,-7 0-645,18 0-387,-6 0-387,11 4 0,-3-4-258,6 5 129,-1-5-387,5 2 129,-7-2 0,2 2-129,-4-2 0,-5 0-129,-3 0-129,-10 0-258,2 3-1032,-7-3-3096,-3-2 129,-1-8-516,1-12-129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53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6E12C5-3B74-426A-A373-0A24829C7E89}" emma:medium="tactile" emma:mode="ink">
          <msink:context xmlns:msink="http://schemas.microsoft.com/ink/2010/main" type="inkDrawing" rotatedBoundingBox="17900,7073 20331,7007 20333,7048 17901,7114" semanticType="callout" shapeName="Other">
            <msink:sourceLink direction="with" ref="{50A3847A-47D4-4A48-BA54-FA573C1C1513}"/>
            <msink:sourceLink direction="with" ref="{163FBF4C-100C-4B45-BFFD-8580716332D1}"/>
          </msink:context>
        </emma:interpretation>
      </emma:emma>
    </inkml:annotationXML>
    <inkml:trace contextRef="#ctx0" brushRef="#br0">0 85 3999,'0'0'3483,"0"0"129,0 0-387,0 0-1032,0 0-516,0 0-129,0 0-387,0 0 129,31 0-258,-6-2-129,17 2 129,6-5-387,22 5 0,10-4-129,16 4-129,9-3 0,10 1 0,4-3-129,10 3 0,-1-4 0,5 1 0,-3-2 0,7 0 0,-6 0-129,-1 3 129,-5-1-129,-8 3 0,-8 0 0,-11 2 0,-15 0-129,-13 0-129,-14 2 0,-11-2-387,-6 9-387,-21-9-903,1 0-2838,-19 0 258,4 16-387,-4-16-129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54.4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5E6E81-02FD-413E-B560-85FD8C6E944B}" emma:medium="tactile" emma:mode="ink">
          <msink:context xmlns:msink="http://schemas.microsoft.com/ink/2010/main" type="inkDrawing" rotatedBoundingBox="18087,8694 20839,8514 20846,8627 18094,8806" shapeName="Other"/>
        </emma:interpretation>
      </emma:emma>
    </inkml:annotationXML>
    <inkml:trace contextRef="#ctx0" brushRef="#br0">0 186 1806,'0'0'3354,"0"0"387,0 0-129,0 0-903,0 0-774,0 0-258,0 0-516,0 0-129,0 0-258,0 0 0,14 2 129,-14-2-258,22 9 258,-1-9-258,24 4 129,10-4 0,27 0-129,12-9-129,21 3 0,12-6-129,15 1 0,6-1-129,12 1 0,0-1 0,2 1-129,-8-3 129,3 3-129,-4-5 0,3 2-129,-6-2 129,-10 2-129,-10 3-129,-16-2-129,-14 12-129,-22-5-129,-16 13-516,-62-7-1548,13 22-2064,-33 3 0,-28-2-258,-16 12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55.1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52666F-3FE9-46BB-AF34-E8E3A33142C4}" emma:medium="tactile" emma:mode="ink">
          <msink:context xmlns:msink="http://schemas.microsoft.com/ink/2010/main" type="inkDrawing" rotatedBoundingBox="18276,10738 20727,10708 20729,10836 18278,10866" shapeName="Other"/>
        </emma:interpretation>
      </emma:emma>
    </inkml:annotationXML>
    <inkml:trace contextRef="#ctx0" brushRef="#br0">119 17 3999,'-47'18'4257,"31"-7"-258,-8-11 258,24 0-903,-17 5-1161,0-7-387,17 2-387,0 0-387,0 0-258,0 0-129,26 2-129,-4 0-129,13 7-129,10-4 129,17 6-129,9-4 129,18 5-129,9-5 0,18 4 129,5-4-129,12-2 129,4-3 0,11 0 0,-4-2 0,1-5-257,-6-6-130,0 0 0,-9-5 0,-6 2 0,-15 0 0,-10 1 0,-17 3 0,-12 1 0,-15 4 0,-13-1 0,-9 6 0,-16-2 0,-1 2-130,-16 0-773,0 0-1032,0 0-2838,0 0-258,0 0 0,4-12-258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58.6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67B2BB-D1F3-4C61-8C30-CE5D6B96AE70}" emma:medium="tactile" emma:mode="ink">
          <msink:context xmlns:msink="http://schemas.microsoft.com/ink/2010/main" type="writingRegion" rotatedBoundingBox="21065,6108 24648,6158 24577,11244 20995,11194"/>
        </emma:interpretation>
      </emma:emma>
    </inkml:annotationXML>
    <inkml:traceGroup>
      <inkml:annotationXML>
        <emma:emma xmlns:emma="http://www.w3.org/2003/04/emma" version="1.0">
          <emma:interpretation id="{51D690F5-94D3-44B4-AC5A-59B12A90A2BB}" emma:medium="tactile" emma:mode="ink">
            <msink:context xmlns:msink="http://schemas.microsoft.com/ink/2010/main" type="paragraph" rotatedBoundingBox="21065,6108 24366,6154 24355,6934 21054,6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80E5EC-D09F-4508-A1CD-2CF441B856E0}" emma:medium="tactile" emma:mode="ink">
              <msink:context xmlns:msink="http://schemas.microsoft.com/ink/2010/main" type="line" rotatedBoundingBox="21065,6108 24366,6154 24355,6934 21054,6888"/>
            </emma:interpretation>
          </emma:emma>
        </inkml:annotationXML>
        <inkml:traceGroup>
          <inkml:annotationXML>
            <emma:emma xmlns:emma="http://www.w3.org/2003/04/emma" version="1.0">
              <emma:interpretation id="{163FBF4C-100C-4B45-BFFD-8580716332D1}" emma:medium="tactile" emma:mode="ink">
                <msink:context xmlns:msink="http://schemas.microsoft.com/ink/2010/main" type="inkWord" rotatedBoundingBox="21065,6108 24366,6154 24355,6934 21054,6888">
                  <msink:destinationLink direction="with" ref="{436E12C5-3B74-426A-A373-0A24829C7E89}"/>
                </msink:context>
              </emma:interpretation>
              <emma:one-of disjunction-type="recognition" id="oneOf0">
                <emma:interpretation id="interp0" emma:lang="en-US" emma:confidence="0">
                  <emma:literal>mss</emma:literal>
                </emma:interpretation>
                <emma:interpretation id="interp1" emma:lang="en-US" emma:confidence="0">
                  <emma:literal>msn</emma:literal>
                </emma:interpretation>
                <emma:interpretation id="interp2" emma:lang="en-US" emma:confidence="0">
                  <emma:literal>men</emma:literal>
                </emma:interpretation>
                <emma:interpretation id="interp3" emma:lang="en-US" emma:confidence="0">
                  <emma:literal>Mss</emma:literal>
                </emma:interpretation>
                <emma:interpretation id="interp4" emma:lang="en-US" emma:confidence="0">
                  <emma:literal>mad</emma:literal>
                </emma:interpretation>
              </emma:one-of>
            </emma:emma>
          </inkml:annotationXML>
          <inkml:trace contextRef="#ctx0" brushRef="#br0">-5 325 10707,'8'-20'4257,"-8"20"258,19 7-258,-3 20-2193,-12-11-903,14 20 0,-10-10-258,10 12-129,-7-8-387,5 5 129,-5-6-258,1-1 0,-3-8-129,0-1 129,-9-19 0,10 18 0,-10-18-129,0 0 129,0-16-129,0-7 1,0-9-130,-1-7 0,-3-7 0,1-9 0,1-6 0,0 2 0,2 4 0,0 4 0,0 8 0,0 8 0,4 12 0,-4 23 0,19-8 0,-3 14 0,2 19 0,7 8 0,5 3 0,9 7 0,0 1 0,6 2 0,-1-3 0,1-4 0,-3-3 0,-2-6 0,-3-7 0,-5-7 0,-2-7 0,-3-9 0,0-9 0,-3-16 0,-2-11 0,1-8 0,-5-11 0,0-4 0,-4-3 0,-2 3 0,-5 4 0,0 13 0,-1 6 0,-4 9 0,-2 27 0,16-8 0,-16 8 0,28 33 0,-8 3 0,1 3 0,4 11 0,2 1 0,-1 8 0,-4-6 0,2 4 0,-9-16-1033,13 11-773,-19-22-1677,11-4-1548,3-10 129,3-12-258,10-4-129</inkml:trace>
          <inkml:trace contextRef="#ctx0" brushRef="#br0" timeOffset="437.025">1557 167 14190,'14'-80'4644,"-14"46"-258,-5 13 129,5 21-3225,-35-11-516,17 13-258,-5 5-258,5 9 0,4 3-129,8 6 0,6 0 0,7 2 0,20-2-129,12 5 129,11 2-129,11 2 0,6-2 129,6 0-129,0-2 129,0 4 0,-9-8 129,-7-1 0,-16-7 0,-11 1-128,-30-19-130,7 31 0,-26-21 0,-21 1 0,-11-4 0,-8 2 0,-7-2 0,-5-3 0,-2-4 0,6 0 0,4 0 0,6 0 0,9-2 0,8-4 0,9 3 0,5-2 0,26 5 0,-29-9-775,29 9-515,0 0-1677,0 0-1935,9 0 129,14 1-258,13 3 0</inkml:trace>
          <inkml:trace contextRef="#ctx0" brushRef="#br0" timeOffset="1108.0632">2443 176 15609,'23'-40'4644,"-23"40"129,0 0-645,0 0-3096,7 20-258,-7 0-129,6 15-129,-3 1-129,4 12-128,-3 0-259,5 5 0,-2-2 0,-4-1 0,1-7 0,-4-8 0,2-3-130,-2-14-257,0-18-129,0 0 129,0 0 0,-14-23 129,12-11 0,0-16 129,0-8 129,2-13-129,0-7 258,13 1 0,3 4 0,7 6 129,4 8-129,6 16 129,1 10 0,3 22 0,-5 11 0,-1 13-129,-10 13 129,-3 10-258,-11 3 0,-7 3-129,0 1 0,-11-2 0,-3-7-129,0-8 0,0-4 0,14-22 0,-20 26 129,20-26 0,0 0 129,0 0-129,25 13 129,3-8 129,8 2 0,10 4 129,8 0 0,10 8 0,-2 1 129,4 6 0,-9-1-129,-2 4-128,-14-4-130,-11 5 0,-18-5 0,-12 1 0,-19-4 0,-19-1 0,-10-2 0,-12-1 0,-2 4 0,-13-15-130,13 18-2708,-9-18-2064,7 2-129,3-4-129,8 0-129</inkml:trace>
        </inkml:traceGroup>
      </inkml:traceGroup>
    </inkml:traceGroup>
    <inkml:traceGroup>
      <inkml:annotationXML>
        <emma:emma xmlns:emma="http://www.w3.org/2003/04/emma" version="1.0">
          <emma:interpretation id="{088E108A-FD03-48A2-93F7-0983AF4F005B}" emma:medium="tactile" emma:mode="ink">
            <msink:context xmlns:msink="http://schemas.microsoft.com/ink/2010/main" type="paragraph" rotatedBoundingBox="21595,8235 24576,8057 24624,8871 21644,90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714A28-962B-4F38-B536-97F38BF005D2}" emma:medium="tactile" emma:mode="ink">
              <msink:context xmlns:msink="http://schemas.microsoft.com/ink/2010/main" type="line" rotatedBoundingBox="21595,8235 24576,8057 24624,8871 21644,9049"/>
            </emma:interpretation>
          </emma:emma>
        </inkml:annotationXML>
        <inkml:traceGroup>
          <inkml:annotationXML>
            <emma:emma xmlns:emma="http://www.w3.org/2003/04/emma" version="1.0">
              <emma:interpretation id="{92AC79F6-0FB5-4772-BF45-0DDC5ACCCACE}" emma:medium="tactile" emma:mode="ink">
                <msink:context xmlns:msink="http://schemas.microsoft.com/ink/2010/main" type="inkWord" rotatedBoundingBox="21595,8235 24576,8057 24624,8871 21644,9049"/>
              </emma:interpretation>
              <emma:one-of disjunction-type="recognition" id="oneOf1">
                <emma:interpretation id="interp5" emma:lang="en-US" emma:confidence="1">
                  <emma:literal>25B</emma:literal>
                </emma:interpretation>
                <emma:interpretation id="interp6" emma:lang="en-US" emma:confidence="0">
                  <emma:literal>2 SB</emma:literal>
                </emma:interpretation>
                <emma:interpretation id="interp7" emma:lang="en-US" emma:confidence="0">
                  <emma:literal>2 SD</emma:literal>
                </emma:interpretation>
                <emma:interpretation id="interp8" emma:lang="en-US" emma:confidence="0">
                  <emma:literal>2 SR</emma:literal>
                </emma:interpretation>
                <emma:interpretation id="interp9" emma:lang="en-US" emma:confidence="0">
                  <emma:literal>2 sis</emma:literal>
                </emma:interpretation>
              </emma:one-of>
            </emma:emma>
          </inkml:annotationXML>
          <inkml:trace contextRef="#ctx0" brushRef="#br0" timeOffset="2608.1492">767 2512 6321,'-60'-55'4773,"35"13"-258,16 1-129,4-5-903,3-15-1290,25 17-774,6-17-516,22 19-258,1-6 0,14 19-129,-2 1 0,5 21-129,-7 5 0,-3 7-129,-14 18 0,-13 15 0,-15 8-129,-13 12 0,-13 8 0,-19 4-129,-17 1 0,-10-4 0,-9-1 0,-6-7 0,-2-10-129,0-10 129,8-7 0,7-9 0,9-7 0,13-3 0,6-6 0,12 0 129,17-7-129,0 0 129,0 0 0,32 5 130,3-5-259,19 0 0,8 0 0,13 0 0,6 0 0,8 0 0,0 0 0,0 2 0,-7-2 0,-7 2 0,-13-2 0,-9 2 0,-14-2 0,-8 0 0,-8 0 0,-23 0 0,25 3 0,-25-3-388,0 0-1418,0 0-3096,-9 0-258,9 0-129,-25-12 0</inkml:trace>
          <inkml:trace contextRef="#ctx0" brushRef="#br0" timeOffset="4112.2352">2260 2068 7998,'0'0'3612,"0"0"-129,-27-7-129,8 5-2064,-17 4-1161,2 9-129,-1-1 258,4 1-129,3-2 0,5 0 129,7 1 129,16-10 0,-9 18 129,9-18 129,16 23 0,4-12 129,17 8 129,-5-6-129,19 10 0,-8-9-129,12 11 129,-10-7-258,3 9-129,-14-8 0,-1 8 0,-13-4 0,-8 3-129,-12-2 0,-1 2 0,-19-4-129,-7-1 0,-6-5 129,-7-2-258,-2-7 129,-3-1 0,-1-6-129,0-2 0,1-9 0,4-1 0,4-3 0,3 1-129,8 0 0,-1-2-258,27 16-129,-32-25-645,32 25-1419,0 0-2193,0 0 129,0 0-387,0 0-129</inkml:trace>
          <inkml:trace contextRef="#ctx0" brushRef="#br0" timeOffset="4816.2755">2708 2137 14061,'25'-3'4773,"-25"3"-129,18 18 0,-18-1-3483,9 22-258,-7-5-129,6 16-258,-4-4-129,0 6-129,-4-3-129,0-1-129,0-1-129,0-10-129,-4-5 0,-3-11 0,0-5-129,7-16 0,-18 0 0,7-16 0,6-10 258,-2-15-129,3-4 258,1-12-129,3-3 258,0-2-129,5-2 258,11 5-258,5 2 258,6 13-129,5 1 129,7 15 0,4 7-129,5 12 129,-2 3-129,-5 6 129,-7 7 0,-4 8-129,-12 4 0,-9 4-129,-9 4 0,-11 0-129,-10 1 0,-2-3-129,3 2 0,-1-8 0,10 2 129,11-21-129,2 27 258,19-18 0,13-2 0,12 2 129,6-2 0,8 7 129,1-3 0,1 5 129,-9-2 0,-3 9 0,-12-3 1,-8 5-388,-14 0 0,-7 1 0,-9-3 0,-9 6 0,-13-6 0,-10 0 0,-8 0 0,-12-2 0,-7 1 0,-8-10 0,3 6 0,-11-11-517,22 7-3869,-11-7-774,7 2 129,5-3-387,9-1-129</inkml:trace>
        </inkml:traceGroup>
      </inkml:traceGroup>
    </inkml:traceGroup>
    <inkml:traceGroup>
      <inkml:annotationXML>
        <emma:emma xmlns:emma="http://www.w3.org/2003/04/emma" version="1.0">
          <emma:interpretation id="{E9A8BE9B-BBC7-4F0F-AB4C-B9DD2C4AD5FB}" emma:medium="tactile" emma:mode="ink">
            <msink:context xmlns:msink="http://schemas.microsoft.com/ink/2010/main" type="paragraph" rotatedBoundingBox="21949,10226 24427,10390 24369,11268 21891,111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ABADC0-0AD0-4CE6-82F7-AB9C3B2F8BAF}" emma:medium="tactile" emma:mode="ink">
              <msink:context xmlns:msink="http://schemas.microsoft.com/ink/2010/main" type="line" rotatedBoundingBox="21949,10226 24427,10390 24369,11268 21891,11104"/>
            </emma:interpretation>
          </emma:emma>
        </inkml:annotationXML>
        <inkml:traceGroup>
          <inkml:annotationXML>
            <emma:emma xmlns:emma="http://www.w3.org/2003/04/emma" version="1.0">
              <emma:interpretation id="{1A5A0068-1485-4E6B-A0EC-704AD8365A53}" emma:medium="tactile" emma:mode="ink">
                <msink:context xmlns:msink="http://schemas.microsoft.com/ink/2010/main" type="inkWord" rotatedBoundingBox="21949,10226 24427,10390 24369,11268 21891,11104"/>
              </emma:interpretation>
              <emma:one-of disjunction-type="recognition" id="oneOf2">
                <emma:interpretation id="interp10" emma:lang="en-US" emma:confidence="0">
                  <emma:literal>LSD</emma:literal>
                </emma:interpretation>
                <emma:interpretation id="interp11" emma:lang="en-US" emma:confidence="0">
                  <emma:literal>L SD</emma:literal>
                </emma:interpretation>
                <emma:interpretation id="interp12" emma:lang="en-US" emma:confidence="0">
                  <emma:literal>L SD,</emma:literal>
                </emma:interpretation>
                <emma:interpretation id="interp13" emma:lang="en-US" emma:confidence="0">
                  <emma:literal>LSD,</emma:literal>
                </emma:interpretation>
                <emma:interpretation id="interp14" emma:lang="en-US" emma:confidence="0">
                  <emma:literal>L SAD</emma:literal>
                </emma:interpretation>
              </emma:one-of>
            </emma:emma>
          </inkml:annotationXML>
          <inkml:trace contextRef="#ctx0" brushRef="#br0" timeOffset="5680.3249">872 4240 12255,'0'-24'4773,"0"24"-516,16-12 258,4 19-3225,-20-7-516,4 39 0,-4-16 0,7 18-129,-7 0-129,0 12-129,-2 2 0,-3 8-129,-3-3 0,1-1-129,0-6 0,4-5 0,1-11 0,2-3 0,5-13 0,15-6 1,5-8-130,12-2 0,8-5 0,10 0 0,5-5 0,6-4 0,3-2 0,-5 2 0,-5 0 0,-7 2 0,-13 4 0,-9-1 0,-9 4 0,-21 0 0,22 0 0,-22 0 0,0 0 0,0 0-775,0 0-773,0 0-1806,0 0-1677,0 0 129,0 0-129,0 0-258</inkml:trace>
          <inkml:trace contextRef="#ctx0" brushRef="#br0" timeOffset="6207.355">2128 4243 13545,'41'-41'4386,"-41"41"-129,4-23 0,-13 14-3612,-7 9-258,-9 0 0,0 0-129,-3 6-129,-4 2 0,3 1 0,6 2 0,3 0-129,20-11 129,-14 25 0,14-9 129,0-16-129,41 32 0,-12-16 129,10 3 0,2 2-129,5 3 0,-3-5 129,-1 4-258,-3-2 129,-3 4 0,-6-2 0,-7 2 0,-7-2-129,-7 4 129,-9-2 0,-3 2 0,-19-4 0,-10-2 0,-9-1 0,-10-3-129,-10-2 0,-5-7 0,-6-4 0,-1-2-129,1 0 129,5-2-129,8-6 0,8-4 0,10 2-258,9-4 0,12 9-129,4-13-387,16 16-516,0 0-2193,5-20-903,17 16-258,4-6-129,14 4 0</inkml:trace>
          <inkml:trace contextRef="#ctx0" brushRef="#br0" timeOffset="6824.3903">2516 4167 7224,'-23'-25'4386,"32"20"-258,16 5 129,14 12-2193,0-3-387,25 14 0,-2-7-387,24 16-258,-6-4-387,9 8 0,-11-2-258,-2 1 129,-15-3-129,-10 0 0,-20-7 0,-14 3 0,-17-3-129,-16 4 129,-21-1-129,-11 8 0,-16-1-258,-12 6-129,-10 2-129,-12-4-258,1 4-258,-12-20-1161,13 3-2709,5-6-258,8-9 0,13-6-258</inkml:trace>
          <inkml:trace contextRef="#ctx0" brushRef="#br0" timeOffset="6518.3728">2740 4215 14706,'38'-13'4773,"-38"13"-258,16 0 129,-8 16-3741,-8-16-258,8 41 129,-8-12-129,3 10-258,-3 2 0,0 10 1,0 1-388,0 6 0,-3-3 0,-1 0 0,2-3-259,-1-13-128,3 0-129,-4-21-258,4 3-387,0-21-774,0-14-1677,0-16-903,-3-13-258,-5-5-258,-8-12 129</inkml:trace>
          <inkml:trace contextRef="#ctx0" brushRef="#br0" timeOffset="7747.4431">2657 4760 8256,'44'-25'4257,"-8"21"129,-6-1-258,2 0-1806,19 8-516,-3-3-645,15 14-258,-8-6-258,7 8 0,-12-4-258,2 6 0,-12-2 0,-2 7-129,-13-7 0,-8 7 0,-8-2 0,-5 3-129,-4-3 129,-11 0 0,-14-3-129,-7 0 129,-14-2-129,-7-6-129,-8-1 129,-6-3-129,-5-4-129,1-2 129,2 0-129,3-6-129,7-1 0,6-5-129,10 4-258,1-11-516,20 15-903,-4-5-2709,26 9 387,-25-21-516,25 21 129</inkml:trace>
          <inkml:trace contextRef="#ctx0" brushRef="#br0" timeOffset="8124.4647">2760 4719 8127,'16'18'4515,"-16"-18"0,7 33-516,-7-2-774,0-8-1935,0 16-516,2-2-1290,-2 10-3354,0-15-129,0 3-387,0-13-129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2.1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40CF826-607D-436A-A3C1-9C5027C0370A}" emma:medium="tactile" emma:mode="ink">
          <msink:context xmlns:msink="http://schemas.microsoft.com/ink/2010/main" type="inkDrawing" rotatedBoundingBox="14314,9823 15970,10447 15552,11554 13897,10930" semanticType="callout" shapeName="Other">
            <msink:sourceLink direction="with" ref="{50A3847A-47D4-4A48-BA54-FA573C1C1513}"/>
          </msink:context>
        </emma:interpretation>
      </emma:emma>
    </inkml:annotationXML>
    <inkml:trace contextRef="#ctx0" brushRef="#br0">12658 9315 12384,'73'-82'4644,"-29"56"-387,-1 6 387,-4 4-2709,9 25-645,-18 7-258,10 25-129,-14 3-129,4 21-129,-10 6-386,0 18-259,-8 3 0,0 17 0,-4 0 0,-3 7 0,0-3 0,-1-4 0,-1-7 0,-1-15 0,2-14 0,-1-21 0,1-11 0,-4-20 0,0-21 0,0 0 0,0-23 0,-6-15 0,1-8 0,-7-18-259,-3-4 1,-2-5-129,-1 2 258,-3 5 0,1 7 0,4 13 129,4 9 0,8 15 129,4 22 0,21-19 129,15 17 0,24 2 0,19-2 1,29 0-259,22-5 0,21 0 0,4 0 0,0-2 0,-11 0 0,-23 2 0,-22 2 0,-33-1 0,-25 6 0,-41 0-1420,0 0-3224,-23-7-258,-16 2-129,-4-6-387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8:45.7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30D33E-E7A7-4FDB-B6DF-0C825C73DCD4}" emma:medium="tactile" emma:mode="ink">
          <msink:context xmlns:msink="http://schemas.microsoft.com/ink/2010/main" type="writingRegion" rotatedBoundingBox="6844,4846 9184,4846 9184,5086 6844,5086">
            <msink:destinationLink direction="with" ref="{50A3847A-47D4-4A48-BA54-FA573C1C1513}"/>
            <msink:destinationLink direction="with" ref="{E4580186-4E85-4D0B-84C1-425A98B466B6}"/>
          </msink:context>
        </emma:interpretation>
      </emma:emma>
    </inkml:annotationXML>
    <inkml:traceGroup>
      <inkml:annotationXML>
        <emma:emma xmlns:emma="http://www.w3.org/2003/04/emma" version="1.0">
          <emma:interpretation id="{C6A7C294-11AE-4330-B430-951608344C97}" emma:medium="tactile" emma:mode="ink">
            <msink:context xmlns:msink="http://schemas.microsoft.com/ink/2010/main" type="paragraph" rotatedBoundingBox="6844,4846 9184,4846 9184,5086 6844,50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844265-1C29-4D49-AD4A-99DD2865FB8B}" emma:medium="tactile" emma:mode="ink">
              <msink:context xmlns:msink="http://schemas.microsoft.com/ink/2010/main" type="line" rotatedBoundingBox="6844,4846 9184,4846 9184,5086 6844,5086"/>
            </emma:interpretation>
          </emma:emma>
        </inkml:annotationXML>
        <inkml:traceGroup>
          <inkml:annotationXML>
            <emma:emma xmlns:emma="http://www.w3.org/2003/04/emma" version="1.0">
              <emma:interpretation id="{CFC216BD-5F93-4F1A-8C6C-E451B11362CC}" emma:medium="tactile" emma:mode="ink">
                <msink:context xmlns:msink="http://schemas.microsoft.com/ink/2010/main" type="inkWord" rotatedBoundingBox="6844,4846 8251,4846 8251,5038 6844,5038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6505 4271 1032,'0'0'2967,"0"0"387,32 2-387,-32-2-387,36 4 129,-6-1-387,2-3-258,12 5-516,-3-5 0,16 2-645,-9-2 0,13 0-258,-11 0-258,5 2 129,-11-2-258,2 2 129,-6 0-129,-1 1 0,-6 1-129,1 3 129,-3-2-129,2 0 0,-2 1 0,-1-1-129,0-3 129,0 1-129,-3-3 129,1 0-129,-3 0 0,-2 0 129,1 0-129,-5 2 0,-3-2 129,-16 0-258,25 4 0,-25-4-129,0 0-129,0 0-774,0 0-2580,4 18-516,-13-15-258,-7 10-258,-9-8-129</inkml:trace>
        </inkml:traceGroup>
        <inkml:traceGroup>
          <inkml:annotationXML>
            <emma:emma xmlns:emma="http://www.w3.org/2003/04/emma" version="1.0">
              <emma:interpretation id="{41E7B381-10C2-463F-BEF4-C955DB2A8CCB}" emma:medium="tactile" emma:mode="ink">
                <msink:context xmlns:msink="http://schemas.microsoft.com/ink/2010/main" type="inkWord" rotatedBoundingBox="8086,4979 9184,4979 9184,5086 8086,5086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-264980.1558">5288 4147 4773,'0'0'4257,"0"0"-258,-25-9 0,25 9-1548,0 0-645,0 0-516,0 0-516,0 0-258,0 0-129,0 0 129,0 0-129,0 0 129,0 0-129,10 9 0,8 1 129,0-4 0,10 3-129,8-4 129,14 4-129,5-6 0,18 6 0,3-3 0,15 4-129,0-4 129,3 4-129,-2-1-129,-3 2 129,-5-4-258,-6 2 129,-5-4 0,-5 2-129,-6-1 0,-5-3 0,-6 1 0,-11-2-258,-7 5-129,-15-7-258,4 16-1290,-22-16-2709,0 0 0,-9 12-258,-13-10-258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05:25.2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FBA12B-9E68-497C-A43B-F6634B4834B7}" emma:medium="tactile" emma:mode="ink">
          <msink:context xmlns:msink="http://schemas.microsoft.com/ink/2010/main" type="writingRegion" rotatedBoundingBox="5932,4894 8148,4894 8148,7937 5932,7937">
            <msink:destinationLink direction="with" ref="{1D3E4C33-6241-4277-9729-554CBFF8765E}"/>
            <msink:destinationLink direction="with" ref="{7FDC5F4E-C1E1-40E4-ABC4-55BF8834C8BA}"/>
          </msink:context>
        </emma:interpretation>
      </emma:emma>
    </inkml:annotationXML>
    <inkml:traceGroup>
      <inkml:annotationXML>
        <emma:emma xmlns:emma="http://www.w3.org/2003/04/emma" version="1.0">
          <emma:interpretation id="{5E965F3F-7805-4220-8160-05670A2C3582}" emma:medium="tactile" emma:mode="ink">
            <msink:context xmlns:msink="http://schemas.microsoft.com/ink/2010/main" type="paragraph" rotatedBoundingBox="5932,4894 8148,4894 8148,7937 5932,7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A6CBF4-8165-4077-9E79-31B0E67FE89E}" emma:medium="tactile" emma:mode="ink">
              <msink:context xmlns:msink="http://schemas.microsoft.com/ink/2010/main" type="line" rotatedBoundingBox="5932,4894 8148,4894 8148,7937 5932,7937"/>
            </emma:interpretation>
          </emma:emma>
        </inkml:annotationXML>
        <inkml:traceGroup>
          <inkml:annotationXML>
            <emma:emma xmlns:emma="http://www.w3.org/2003/04/emma" version="1.0">
              <emma:interpretation id="{261EC490-3177-4804-8A94-FD8FE3CC3237}" emma:medium="tactile" emma:mode="ink">
                <msink:context xmlns:msink="http://schemas.microsoft.com/ink/2010/main" type="inkWord" rotatedBoundingBox="5932,4894 8148,4894 8148,7937 5932,7937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Ti</emma:literal>
                </emma:interpretation>
                <emma:interpretation id="interp4" emma:lang="en-US" emma:confidence="0">
                  <emma:literal>Tie</emma:literal>
                </emma:interpretation>
              </emma:one-of>
            </emma:emma>
          </inkml:annotationXML>
          <inkml:trace contextRef="#ctx0" brushRef="#br0">6151 4273 10965,'0'0'4644,"0"0"-258,0 0 258,0 16-2580,0-16-645,0 0-258,0 0-258,27 0-129,-27 0-258,39 0 0,-14 0 0,5 0-257,0 0-259,2 0 0,2-2 0,-4-5-517,17 7-4127,-15 0-258,-4 0 0,-5 2-387</inkml:trace>
          <inkml:trace contextRef="#ctx0" brushRef="#br0" timeOffset="1940.111">4390 6213 4902,'25'6'4386,"5"-6"0,22 0-258,12 0-1161,2-9-645,26 9-774,-8-11-516,21 6-258,-4-8-258,10 6 0,-7-5-129,1 3 0,-9-3-129,-5 3 0,-9-2-129,-9 7 129,-14-3-129,-11 6 0,-13-3 129,-4 4-129,-12 0 0,-3 0 0,-16 0 0,18 0 0,-18 0-129,0 0 0,0 0 129,0 0-129,16 0 0,-16 0 0,0 0 0,0 0-129,18 7 0,-18-7 0,19 4 0,-19-4-258,25 0-258,-25 0-645,23-2-2838,-23 2-516,0 0 0,0 0-516</inkml:trace>
          <inkml:trace contextRef="#ctx0" brushRef="#br0" timeOffset="-1780.1018">5964 6603 6321,'0'21'4644,"0"-21"-387,0 40 0,8-5-2322,-8-10-258,12 18-129,-8-11-516,8 12-258,-7-8-129,8 8-129,-8-8-258,2-1 129,-3-3-258,1 0 0,-1-3 0,-2-2 0,-2-4 0,1-4-129,-1-1 0,2-2 129,-2-16-129,0 25 0,0-25 0,0 20 0,0-20 0,0 17 129,0-17-129,0 0 129,0 0 0,0 18 129,0-18-129,0 0 0,0 0-129,0 0 129,0 0-129,0 0 0,11-9 0,-11 9-387,41-25-645,-8 2-3612,7-9 0,11-3-258,6-6-387</inkml:trace>
          <inkml:trace contextRef="#ctx0" brushRef="#br0" timeOffset="2620.1499">4312 6222 9933,'18'-1'4644,"-18"1"-387,0 0 129,0 8-2580,2 21-774,-2-8 0,5 18-258,-5-1 129,18 13-258,-8-1 0,12 12-258,-6 2 0,5 6-129,-1-3 0,-1 3-129,-1-4 0,2-2 0,-6-7-129,2-6 129,-2-10-129,-2-2 129,1-7 0,-2-3 0,-3-3-129,-2-4-129,1 6-645,-11-10-3999,3 2-129,-5-3-129,-4-1-387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3:11.2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20EDC3-AAD1-40D4-BBCC-EA6AF7159068}" emma:medium="tactile" emma:mode="ink">
          <msink:context xmlns:msink="http://schemas.microsoft.com/ink/2010/main" type="writingRegion" rotatedBoundingBox="1564,583 21421,243 21460,2487 1603,2827">
            <msink:destinationLink direction="with" ref="{50A3847A-47D4-4A48-BA54-FA573C1C1513}"/>
          </msink:context>
        </emma:interpretation>
      </emma:emma>
    </inkml:annotationXML>
    <inkml:traceGroup>
      <inkml:annotationXML>
        <emma:emma xmlns:emma="http://www.w3.org/2003/04/emma" version="1.0">
          <emma:interpretation id="{C801C6D8-27B3-4E62-8AB9-C3259744E1C4}" emma:medium="tactile" emma:mode="ink">
            <msink:context xmlns:msink="http://schemas.microsoft.com/ink/2010/main" type="paragraph" rotatedBoundingBox="1564,583 21421,243 21460,2487 1603,2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D49C21-1E28-4422-A55A-16303C69E68B}" emma:medium="tactile" emma:mode="ink">
              <msink:context xmlns:msink="http://schemas.microsoft.com/ink/2010/main" type="line" rotatedBoundingBox="1564,583 21421,243 21460,2487 1603,2827"/>
            </emma:interpretation>
          </emma:emma>
        </inkml:annotationXML>
        <inkml:traceGroup>
          <inkml:annotationXML>
            <emma:emma xmlns:emma="http://www.w3.org/2003/04/emma" version="1.0">
              <emma:interpretation id="{E50DDBAE-D39E-46FA-8F70-253185A17D00}" emma:medium="tactile" emma:mode="ink">
                <msink:context xmlns:msink="http://schemas.microsoft.com/ink/2010/main" type="inkWord" rotatedBoundingBox="1565,595 5487,528 5525,2760 1603,2827"/>
              </emma:interpretation>
              <emma:one-of disjunction-type="recognition" id="oneOf0">
                <emma:interpretation id="interp0" emma:lang="en-US" emma:confidence="1">
                  <emma:literal>Analog</emma:literal>
                </emma:interpretation>
                <emma:interpretation id="interp1" emma:lang="en-US" emma:confidence="0">
                  <emma:literal>Anorloy</emma:literal>
                </emma:interpretation>
                <emma:interpretation id="interp2" emma:lang="en-US" emma:confidence="0">
                  <emma:literal>Anonloy</emma:literal>
                </emma:interpretation>
                <emma:interpretation id="interp3" emma:lang="en-US" emma:confidence="0">
                  <emma:literal>Anoiloy</emma:literal>
                </emma:interpretation>
                <emma:interpretation id="interp4" emma:lang="en-US" emma:confidence="0">
                  <emma:literal>Anortoy</emma:literal>
                </emma:interpretation>
              </emma:one-of>
            </emma:emma>
          </inkml:annotationXML>
          <inkml:trace contextRef="#ctx0" brushRef="#br0">136 271 4902,'0'22'4128,"6"9"-258,-10-4 258,-6 10-2838,4 15-387,-4-1 0,3 7-258,-4 1-129,4-3-258,0-1 0,0-5-129,0 0 0,1-8-129,-1-3 0,4-9 129,-4-3-129,-1-10 129,8-17-129,-15 20 0,15-20-129,0 0 129,-15-32 0,12 0 129,3-16 129,0-1-129,7-19 258,11 1 0,-2-14-129,10 1 0,-3-3 0,7 7-129,-5-2 129,2 7-129,-6 7 129,-2 14 0,-8 6 129,3 12 0,-10 7 0,3 10 0,-7 15-129,0 0 0,0 0 0,0 0-129,0 0 129,12 19 0,-8 0-129,1 12 129,-2 0 0,5 8 0,-5 0-129,6 6 129,-4-1-129,4 2 129,0 2-129,3 3 0,3-1 129,0 1-129,1 2 129,2-1-129,0 1 0,-2-4-129,0-1 129,0-5-129,-2-3 0,-4-4 0,1-3-129,-4-4 129,2-6-129,-6-7-258,3 2 0,-6-18-387,2 23-774,-2-23-3225,-16 0-258,16 0-129,-29-32 0</inkml:trace>
          <inkml:trace contextRef="#ctx0" brushRef="#br0" timeOffset="204.0117">227 714 10191,'0'0'4515,"0"0"129,19-5-516,-19 5-2967,41 0-645,-13 2-129,6-2-1548,7 0-2967,5 0-129,-6-4-516,10 4-258</inkml:trace>
          <inkml:trace contextRef="#ctx0" brushRef="#br0" timeOffset="1076.0616">769 564 6063,'0'0'5031,"0"0"-516,11 1-129,-2 19-1806,-2-4-1419,9 12-258,-7-1-129,5 8-387,-3 0-258,-2 4 0,-4-1-129,-3-7-129,1 3-129,-3-11 0,4 0 129,-4-23-129,0 20 0,0-20 129,0 0-129,5-23 258,1-2 258,-1-3-258,2-10 258,4 3-129,1-8 258,6 6-129,-4-4 129,7 10 0,-1-1 0,1 9-129,-3 1-129,3 10 129,-5 3-129,2 6 0,-2 3 0,0 3-129,-16-3 129,29 30-129,-13-10 129,-2 5-129,0 3 0,0 0-129,-1 4 129,-4 2 0,1-1-258,-4-2 0,4 6-258,-8-11-129,9 11-516,-11-19-1161,9 5-1548,-2-2-645,-7-21-387,12 27 129</inkml:trace>
          <inkml:trace contextRef="#ctx0" brushRef="#br0" timeOffset="1652.0945">1754 640 6321,'0'-20'4902,"0"1"-516,0 19-129,0 0-2322,-21-23-387,21 23-258,-22-11-387,22 11-258,-25 0-129,25 0-258,-25 9-129,15 7-129,-3 3 129,5 6-129,-3 3-129,6 3 129,1 4 0,4-1-129,0 3 129,2-7-129,7 2 129,1-6-129,3-3 129,-1-5 0,-12-18 0,25 21 0,-25-21 0,25 0 0,-25 0 129,25-24 0,-13 1 0,1-4 129,-3-8-129,3 1 129,-4-7 129,0 4-129,-1 2 0,1 4-129,-3 5 0,1 6 0,-2 4-129,-5 16 0,20-8 0,-20 8 0,28 8-129,-10 8 129,3 9-129,0 2 0,10 10-258,-8-2-129,11 13-387,-18-19-903,21 18-1548,-9-13-1161,-3-11-387,0-3 0,-7-19-258</inkml:trace>
          <inkml:trace contextRef="#ctx0" brushRef="#br0" timeOffset="2324.1329">2564-88 12255,'-7'-50'4773,"7"50"-387,-14-18 129,-7 18-3483,17 22-516,-7 11 0,6 20-258,-4 8 0,-2 15-129,-1 9 0,0 7-129,1 2 129,4-2-129,1-2 0,5-5-258,1-1 258,0-15-387,10 0 129,3-16-129,5 0-258,-4-23-129,12 5-258,-10-29-516,16 4-387,-7-20-387,14-11-1032,0-8-774,1-20 0,-1-1 1161,1-3 1548,-6 1 1935,-9-6 774,-2 21 1419,-17-6 516,-5 13 1290,-1 11-516,0 19-1161,-19-20-645,19 20-1290,-22 14-387,14 9-258,-1 4-129,3 8 0,3 6-129,3 7 129,2 2-129,10-3 129,4 3-129,4-7 129,3-6 0,2-9 129,-1-14 0,5-8 129,-4-12 0,3-11 129,-7-21 0,3-1 0,-8-14 0,-2 0-258,-9-7 0,-5 5 0,0 2-258,-9 5-129,-5 11-258,-7 3-258,5 22-774,-18-2-1806,13 14-1806,-4 14-129,7 7-129,2 11 0</inkml:trace>
          <inkml:trace contextRef="#ctx0" brushRef="#br0" timeOffset="4036.2309">4652 551 9030,'-5'-16'4773,"35"11"-129,5 5-387,26 2-2580,-10-2-129,28 1-516,-1-1-516,11 4-129,7-4-258,3 0 0,-1 0 0,-8-2 0,-10-5-129,-12 4 0,-15-3 129,-12 4 0,-14-1 0,-10 3 0,-17 0 0,0 0 0,0 0 129,0 12-258,-5 6 129,-4 3-258,-1 6 258,-1 3-258,2 9 0,2 2 129,2-1-129,5 3 129,0-6-129,10-1 129,4-6 0,8-7 0,1-11 129,5-8 129,1-4 0,6-18 129,-3-12-129,2-6 129,-7-11 0,-1-5 0,-10-6-129,-5-1-129,-9 1-258,-8 3-129,-8 11-774,-23-4-2193,5 19-1806,-5 6 129,3 13-387,4 6-645</inkml:trace>
        </inkml:traceGroup>
        <inkml:traceGroup>
          <inkml:annotationXML>
            <emma:emma xmlns:emma="http://www.w3.org/2003/04/emma" version="1.0">
              <emma:interpretation id="{36A045D1-44EF-422C-9F85-14706425C251}" emma:medium="tactile" emma:mode="ink">
                <msink:context xmlns:msink="http://schemas.microsoft.com/ink/2010/main" type="inkWord" rotatedBoundingBox="6215,503 7559,480 7579,1631 6235,1654"/>
              </emma:interpretation>
              <emma:one-of disjunction-type="recognition" id="oneOf1">
                <emma:interpretation id="interp5" emma:lang="en-US" emma:confidence="1">
                  <emma:literal>to</emma:literal>
                </emma:interpretation>
                <emma:interpretation id="interp6" emma:lang="en-US" emma:confidence="0">
                  <emma:literal>t0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70</emma:literal>
                </emma:interpretation>
                <emma:interpretation id="interp9" emma:lang="en-US" emma:confidence="0">
                  <emma:literal>Fo</emma:literal>
                </emma:interpretation>
              </emma:one-of>
            </emma:emma>
          </inkml:annotationXML>
          <inkml:trace contextRef="#ctx0" brushRef="#br0" timeOffset="3532.202">4757-122 12642,'32'-69'4644,"-18"53"-258,-14 16 0,23 5-3741,-2 40 0,-5 8-258,8 19 0,-5 10 0,4 14-129,-3 1 0,1 4-129,-5-7 0,-2-9-258,0-2-258,-8-19-516,12 8-2193,-17-15-1677,-1-11-129,-5-14-258,-7-13-129</inkml:trace>
          <inkml:trace contextRef="#ctx0" brushRef="#br0" timeOffset="5027.2876">6717-170 10191,'76'-1'4644,"-21"13"-129,13 7-258,-4-3-2580,30 25-516,-12-7-387,12 14-258,-7 1-387,-2 8 129,-10-1-258,-8 3 129,-10-4-129,-12-4 0,-15-7 129,-11-3 0,-17-9 129,-7-2-129,-22-7 129,-14-3-258,-12-4 258,-13-2-258,-8-4 129,-12-1-387,-3-2 258,-5-5 0,-2-2-129,-1 0 258,2-2-258,7-3 129,9-2-129,8 0 0,14 2-129,10-4-258,18 9-516,4-6-258,25 6-645,0 0-1032,0 0-1419,27 0-258,1 0 0,18 4-258</inkml:trace>
        </inkml:traceGroup>
        <inkml:traceGroup>
          <inkml:annotationXML>
            <emma:emma xmlns:emma="http://www.w3.org/2003/04/emma" version="1.0">
              <emma:interpretation id="{5AF18AF2-C5C4-40DD-9B44-5F1448CFEE71}" emma:medium="tactile" emma:mode="ink">
                <msink:context xmlns:msink="http://schemas.microsoft.com/ink/2010/main" type="inkWord" rotatedBoundingBox="8066,500 12524,423 12557,2344 8099,2421"/>
              </emma:interpretation>
              <emma:one-of disjunction-type="recognition" id="oneOf2">
                <emma:interpretation id="interp10" emma:lang="en-US" emma:confidence="1">
                  <emma:literal>Digital</emma:literal>
                </emma:interpretation>
                <emma:interpretation id="interp11" emma:lang="en-US" emma:confidence="0">
                  <emma:literal>digital</emma:literal>
                </emma:interpretation>
                <emma:interpretation id="interp12" emma:lang="en-US" emma:confidence="0">
                  <emma:literal>Digitals</emma:literal>
                </emma:interpretation>
                <emma:interpretation id="interp13" emma:lang="en-US" emma:confidence="0">
                  <emma:literal>Digit</emma:literal>
                </emma:interpretation>
                <emma:interpretation id="interp14" emma:lang="en-US" emma:confidence="0">
                  <emma:literal>Digits</emma:literal>
                </emma:interpretation>
              </emma:one-of>
            </emma:emma>
          </inkml:annotationXML>
          <inkml:trace contextRef="#ctx0" brushRef="#br0" timeOffset="4570.2614">7063-209 12513,'16'-9'4644,"2"43"-516,-9 3 258,-4 8-3999,8 15 129,-3 2-129,5 12 0,-5-5-258,3 2 0,-3-7-129,1-6-129,-2-1-129,-7-16-516,7 5-903,-9-14-2838,-6-15 258,6-17-516,-25 11 258</inkml:trace>
          <inkml:trace contextRef="#ctx0" brushRef="#br0" timeOffset="5466.3127">7971 252 6192,'-23'-127'4644,"9"65"-516,10 18 0,-6 6-1161,-3 7-2193,12 11-516,1 20-774,0 0-1419,0 0-1806,5 34-516,6-6 0,15 18-258</inkml:trace>
          <inkml:trace contextRef="#ctx0" brushRef="#br0" timeOffset="5269.3014">7977 306 10191,'17'0'4257,"-2"26"-516,-10 1-516,0-2-2709,6 12-129,-2 5-774,-6-1-1806,-3-6-1548,7 6-387,-7-13 0,0 3-645</inkml:trace>
          <inkml:trace contextRef="#ctx0" brushRef="#br0" timeOffset="6440.3684">8638 272 9933,'-2'-32'4386,"2"32"-516,-34-14 0,6 14-3096,8 5-129,-7 8-387,6 11 0,-2 3-258,5 3 0,4 2-129,3 3 258,6-3 0,5 0-129,0-5 258,12-2 0,4-6 0,8-1-129,-1-9 129,7-4 0,-2-5 0,4-5 0,-2-15-129,2-1 0,-3-6 0,-2 1 258,-6-3-258,-3 8 0,-4 2-129,-14 19 0,18-20 129,-18 20-129,9 13 0,-4 11 0,0 10 129,2 8-129,4 10 258,5 13-129,0 8 129,7 10-129,0 4 258,6 5-258,-5 0 0,5 0 129,-4-3-129,0-6 0,-8-10-129,-2-6 0,-7-14 258,-2-7-258,-6-7 387,0-9-258,-6-5 129,-8-5 0,-7-6-129,-7-5 0,-8-6 0,-5-3-129,-5 0-129,-9-11 0,0-3-129,1-7 129,3-7-129,5-8 258,5-6-129,5-8 129,6-3-129,7-5 258,3-3-129,4 3 0,2-2 0,4 7 129,-1 3-129,4 8 0,3 3 0,4 1-129,0 8 129,11-3 0,10 1-129,9 2 0,11-4 129,9 2-129,9 0 129,8-1-129,8-1 129,-2 0 0,-2 6 0,-7 0 0,-7 5-129,-13 1 258,-8 6-258,-13 6 258,-23 10-129,21-13 129,-21 13-258,0 0 129,0 0 0,0 0-129,9 22 258,-2-3-258,4 8 258,3 6-258,2 6 258,3 2-258,1 5 129,-1-9-258,3 2-258,-12-18-258,10 8-774,-20-29-1419,0 0-1548,7-25-129,-7-10-258,-3-4 0</inkml:trace>
          <inkml:trace contextRef="#ctx0" brushRef="#br0" timeOffset="6620.3786">9178 150 11094,'-16'-62'4515,"12"46"-516,-1 0 0,5 0-2322,0 16-1419,0 0-129,0 0-258,3 21-516,-3-21-1032,16 27-1935,0-6-645,0-7 129,11 4-387</inkml:trace>
          <inkml:trace contextRef="#ctx0" brushRef="#br0" timeOffset="7468.4272">9556 408 10836,'-25'-23'4515,"25"23"-129,0 0-129,18-14-2580,21 14-645,-1 0-258,20 11-258,6-8 0,16 4-129,2-3-258,5-1 129,-2-3-129,-8 0 0,-8 0 0,-10-1 0,-19-6 129,-11 3-129,-29 4 0,0 0-129,0 0 129,-18-12-129,-10 12 0,-8 0-129,4 9 0,-3 1 0,4 4 129,7 4-129,8 3 129,5 1-129,7 1 129,4 3-129,2 1 129,5 1-258,4 0 129,0-3-129,1-4 129,-3-5 0,-9-16 0,25 18 0,-25-18 129,32 0 129,-13-14 129,6 0-129,0-4 0,3 0 258,1-1-258,1 3 129,-2 0 0,3 7-129,-3 6-129,1 3 0,-1 0 0,-3 8-129,2 7 0,-6-1-258,0 3 129,-21-17-387,34 31-258,-34-31-774,25 7-1935,-25-7-774,25-20-129,-11-6 0,0-15-387</inkml:trace>
          <inkml:trace contextRef="#ctx0" brushRef="#br0" timeOffset="6936.3967">9570-104 10449,'34'-70'4644,"-23"43"0,-4 6-258,-7 21-1161,0 0-2322,0 0-129,20 0-258,-4 32-129,-2 8 0,7 21-129,0 8 129,4 14-129,-2 9 0,0 7-129,-1-1 0,-4-6-129,-2-5 0,-4-13-258,-1-7 0,-4-19-129,3-7 129,-10-20-387,4-1-129,-4-20-645,0 0-645,-25-38-1548,6 6-903,-5-5-387,-8-7 387,0 1-516</inkml:trace>
          <inkml:trace contextRef="#ctx0" brushRef="#br0" timeOffset="7700.4404">10832-6 13416,'-7'-96'4773,"2"63"-387,-1 11 129,-6 5-2838,12 17-774,0 21-387,5 14-129,1 10 0,6 15 0,-1 12 0,5 17 0,-2 3-129,2 11-129,0-2-258,-6-6-129,6 1-516,-14-25-1677,9 0-2322,-6-15-258,6-15-258,0-16-258</inkml:trace>
          <inkml:trace contextRef="#ctx0" brushRef="#br0" timeOffset="8724.499">12493-146 11352,'-19'-55'4515,"-6"34"-387,4 8-129,-4 13-2580,-14 0-645,9 13-129,-11 13-258,5 15-129,-3 10-129,5 15 0,-1 8-129,8 11 129,4 2-129,9 7 0,7-4 129,7-1-258,7-8 258,12-8-129,8-9 129,7-11-129,3-14 258,9-11 0,0-17 0,10-9 129,-1-6-129,5-17 0,-5-13 0,4-7 129,-6-6-129,-3-7 0,-9-2-129,-9 1 0,-11 4-129,-7 3 129,-7 7-258,-7 9 0,0 11-129,0 21 129,-25-9 0,9 14-129,2 17 129,0 4 0,3 8 0,2 5-129,8 1 258,1 3-129,5-2 129,11-4-129,4-3 387,3-4-387,-2-7 387,4-4 129,-4-8-129,4-6 129,-4-5 0,2-11 0,-3-12 0,0 0 0,-3-12 1,-1 0-388,-3-8 0,-6 1 0,-7 1 0,-2 0 0,-7 7 0,-12 3 0,3 15-1162,-17-9-1805,8 21-1806,-3 3-129,7 1-258,1 7-129</inkml:trace>
        </inkml:traceGroup>
        <inkml:traceGroup>
          <inkml:annotationXML>
            <emma:emma xmlns:emma="http://www.w3.org/2003/04/emma" version="1.0">
              <emma:interpretation id="{C02D30F9-92EF-4A7F-8A9D-3B253E1A3E98}" emma:medium="tactile" emma:mode="ink">
                <msink:context xmlns:msink="http://schemas.microsoft.com/ink/2010/main" type="inkWord" rotatedBoundingBox="13646,478 21423,345 21443,1497 13666,1630"/>
              </emma:interpretation>
              <emma:one-of disjunction-type="recognition" id="oneOf3">
                <emma:interpretation id="interp15" emma:lang="en-US" emma:confidence="0">
                  <emma:literal>Convertor</emma:literal>
                </emma:interpretation>
                <emma:interpretation id="interp16" emma:lang="en-US" emma:confidence="0">
                  <emma:literal>convertor</emma:literal>
                </emma:interpretation>
                <emma:interpretation id="interp17" emma:lang="en-US" emma:confidence="0">
                  <emma:literal>Convertor.</emma:literal>
                </emma:interpretation>
                <emma:interpretation id="interp18" emma:lang="en-US" emma:confidence="0">
                  <emma:literal>convertor.</emma:literal>
                </emma:interpretation>
                <emma:interpretation id="interp19" emma:lang="en-US" emma:confidence="0">
                  <emma:literal>Converter</emma:literal>
                </emma:interpretation>
              </emma:one-of>
            </emma:emma>
          </inkml:annotationXML>
          <inkml:trace contextRef="#ctx0" brushRef="#br0" timeOffset="9212.5268">13162 334 13416,'42'12'4386,"-20"3"-258,-3-3 387,-19-12-3741,37 41-129,-22-18 0,2 9-516,-8-1 129,0 7-129,-7-5 0,-2 3-387,0-6 258,0-5-258,-5-4 129,5-21 129,-6 26-129,6-26 0,0 0 129,0 0-129,0-21 258,0 2-129,4-4 258,6-6 0,5-4-258,4 1 387,6-2-129,7 6 129,0 1-258,4 8 258,-4 3-258,1 10 0,-2 6 129,-3 4-129,-5 14 129,-2 10-387,-1 4 387,0 7-387,-1 3 258,-1 6-258,-2 0 129,-2-4-387,-3-1 0,-6-11-129,6 5-387,-11-19-3225,0-18-645,0 0 0,0-9-258</inkml:trace>
          <inkml:trace contextRef="#ctx0" brushRef="#br0" timeOffset="9512.5441">13872 472 13029,'0'-35'4515,"0"35"-387,0 0 387,0 0-3225,16 16-516,-7 1-129,11 13-129,-4-1 0,7 11-258,-4 1 129,3 4-258,-5-5 129,-1-3-129,-1-8 0,-3-4 129,-12-25-129,25 8 129,-11-16 0,4-21-129,2-10 129,1-10-129,2-4-387,0-8 0,5 8-387,-13-5-516,15 22-1806,-18-1-1806,1 12 0,-13 25-387,7-16 387</inkml:trace>
          <inkml:trace contextRef="#ctx0" brushRef="#br0" timeOffset="10291.5887">14347 562 11868,'55'27'4515,"-18"-16"-258,4-8 129,-7-3-2967,16 0-774,-8-2 129,8-5-258,-7-7-129,1-2 129,-10-7-387,-8 0 258,-8-2-387,-7-1 258,-8 1-387,-6 2 0,-13 5-129,-13 2 129,-3 7-129,-5 8 0,-2 1 0,-5 9 129,6 12-129,5 7-129,6 8 258,9 4-129,9 5 258,9 1-129,4 0 258,19 1-129,5-6 258,11 0 129,1-9-129,7-4 258,0-14-129,8-1 0,-2-13-129,4-6 0,0-17 129,0-7-129,-6-7-129,1-4 129,-6-5-129,-7 0 129,-9 6-387,-10-1 129,-8 9-258,-10 2 0,-2 10-387,-14 1 0,14 19-258,-43-18-129,25 18 0,-10-2-258,12 4-129,-5-2 0,21 0 387,-18 14 258,18-14 258,0 0 387,0 0 387,3 16 516,-3-16 129,20 0 258,-20 0 258,28-10-258,-28 10-258,41-15 0,-21 3-129,8 10-258,-3-3 0,5 5 0,-3 0-258,3 0 0,-3 3 0,1 8-129,-5 2 129,2 8-387,-3 2 258,-1 7-129,-2 4 0,-3 3-387,4 3 258,-8-1-516,4 6 258,-9-13-516,13 10-387,-20-26-903,21 11-1419,-21-27-774,32 5-258,-5-10 0,5-25-258</inkml:trace>
          <inkml:trace contextRef="#ctx0" brushRef="#br0" timeOffset="11327.6479">16140 176 11997,'39'-129'4902,"-30"79"-516,-2 17 387,-7-1-1935,0 34-1935,0 0-387,0 0-129,9 18-129,-2 19 0,0 7 0,5 13 0,2 10-129,4 11 0,2 5 129,-1 2-129,1 0 0,-1-3-129,-3-8-129,-3-10-129,-2-9 0,-4-16-129,0-7 0,-7-32-258,2 19-387,-8-31-129,6 12-903,-23-53-1548,2 14-903,-8-5 0,-6-6 0,-11-5 3354,8 11 645,5 8 1290,-5-1 516,19 16 2193,4 5 1161,15 16-387,0-16 0,31 16-2580,-3 0-903,20 0-129,4 0-258,13 5 0,3-5-129,10 0-129,4 0-129,5 0 0,-4-9 0,-3-1 0,-9-3 0,-10-2 0,-11 0 0,-18-2 0,-16 1 0,-16 16-129,-15-25 0,-15 16 0,-7 9 0,-8 0 0,-3 11-129,-1 8 258,2 10-129,5 6-129,6 6 387,8 3-258,8 2 258,15 2 0,5-6 129,12 1-129,13-6 258,11-5-129,5-9 129,12-4-129,0-12 0,8-7 0,-3-5 0,3-11-129,-4-12 0,-6-8 129,-3-6-258,-12-6 0,-8-1-387,-15-5 0,-5 7-258,-11-7-129,-6 19-258,-18-7 0,11 22-387,-19-5 0,17 22-129,-16-6 0,34 9 129,-35 3 387,35-3 129,-13 20 516,13-20 774,0 19 258,0-19 258,25 9 258,-25-9 0,48 0 387,-25-9-258,15 8-258,-12-12-387,12 10 0,-10-8-129,6 9 0,-6-3-129,1 5 0,-6 0-129,2 5-129,-4 2 129,0 4-129,-1 3 0,-1 4 0,-3 5-129,2 2 129,-2 5 129,0 2-387,0 5 129,-4-2-387,3 6 129,-10-9-774,9 14-1032,-7-18-2709,-5-1 0,0-9-129,-2-18-258</inkml:trace>
          <inkml:trace contextRef="#ctx0" brushRef="#br0" timeOffset="11687.6685">18268 376 13287,'43'-3'4515,"-23"3"0,1 0 0,14 2-3612,-6-2-129,19 3 0,3-3-387,20 4 0,9-4-129,22 2 0,8-2 0,9 0-129,0-2-129,0 0 129,-5 0-129,-8 0 0,-13 1 0,-13-1 0,-16 2 0,-13 0 0,-12 0 0,-8 0 0,-10 0 0,-21 0-129,21 0-258,-21 0-129,0 0-645,0 0-3612,0 0 258,0 0-645,-14-9 0</inkml:trace>
          <inkml:trace contextRef="#ctx0" brushRef="#br0" timeOffset="2992.1712">3396 734 8901,'87'-45'4644,"-62"24"129,-13-2-258,-12-5-2064,0 28-1032,-3-32-387,3 32-258,-11-16-258,11 16-258,-20 0 0,20 0-129,-25 19-129,13 3 0,1 4-129,2 2 0,2 8 0,4-2-129,3 3 0,2-7 0,14 2-129,0-13 129,8 1 0,1-17 0,6-3 0,1-3 258,1-17 0,3-6 0,-2-6 129,-1-2 0,-4-3-129,-3 5 129,-4 0 0,-6 9 0,-4 7-258,-12 16 129,16-14 0,-16 14-129,6 23 129,-6 9-129,1 16 129,1 12-129,3 18 129,1 12 0,1 9 0,2 6 0,1 3 0,1 0 129,0-4 0,1-4 129,-1-12-129,-2-5 0,-2-8 0,0-11 0,-5-11 258,3-9-129,-5-10-129,-2-8 129,-10-10 0,-6-7 129,-9-9-129,-6-5 0,-10-15 0,-7-8-129,-5-9-129,-5-9 129,1-8-129,2-4-129,11-6 0,9-3-129,17-2-258,15-7-129,26 12-645,16-10-3483,27 5-129,20 5 0,14 0-258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09.9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5C6B84-727E-486F-BAD1-BCE43B9BC4E4}" emma:medium="tactile" emma:mode="ink">
          <msink:context xmlns:msink="http://schemas.microsoft.com/ink/2010/main" type="inkDrawing" rotatedBoundingBox="13576,14487 13947,12487 14667,12620 14296,14621" semanticType="verticalRange" shapeName="Other">
            <msink:sourceLink direction="with" ref="{2D675BD6-112C-440F-A634-19E399C7CEAC}"/>
            <msink:destinationLink direction="with" ref="{1C13D0A6-5B48-4420-B755-5D021B78E67A}"/>
          </msink:context>
        </emma:interpretation>
      </emma:emma>
    </inkml:annotationXML>
    <inkml:trace contextRef="#ctx0" brushRef="#br0">52 693 5547,'16'-176'4257,"-5"82"0,14 9-258,0 10-1290,-2-7-645,20 29 0,-10-2-1032,17 24 0,-9 3-129,12 19-387,-6 5 129,8 11-258,-4 13-129,5 12 0,-7 5 0,1 10-129,-9 4 0,-4 8 129,-13 5-258,-7 12 129,-15 5 0,-5 6 0,-20 3 0,-11 5 0,-11-1 0,-10-2-129,-11-3 258,-8-9-258,-5-5 258,-1-11-258,4-5 129,6-11-258,8-4 387,11-10-387,11-5 129,16-6 0,8-5-129,12-2 129,4-16 129,4 26 0,8-10-129,6 6 258,1-3-129,4 6 1,1-2-130,4 4 0,-3-2 0,0 0 0,-2-2 0,0-4 0,-3 3 0,-4-6 0,0 5-388,-9-5 1,3 9-129,-10-9-387,9 20-774,-12-6-2967,-3 0 129,-2 4-258,-5-2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07.9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DAAEEE-F74D-4BF8-ADC3-AD6C58920590}" emma:medium="tactile" emma:mode="ink">
          <msink:context xmlns:msink="http://schemas.microsoft.com/ink/2010/main" type="inkDrawing" rotatedBoundingBox="11789,12447 12143,16218 10709,16352 10356,12581" semanticType="callout" shapeName="Other">
            <msink:sourceLink direction="with" ref="{32A68750-7C46-44DA-A511-0000B65AA4D0}"/>
            <msink:sourceLink direction="with" ref="{5DED25C2-6492-4FDF-99BB-77B785B7D453}"/>
          </msink:context>
        </emma:interpretation>
      </emma:emma>
    </inkml:annotationXML>
    <inkml:trace contextRef="#ctx0" brushRef="#br0">996 13 8772,'-17'-16'3999,"-3"16"258,-17 1-258,-13 10-1935,5 25-516,-19 3-129,4 30-516,-18 17 0,-1 29-258,-11 13-129,4 20 0,-8 7-129,12 15 258,6 12-129,19 10-129,14-5 129,27-4-258,16-3 259,28 1-517,19-3 0,19 3 0,12-12 0,11-10 0,5-10 0,4-7 0,3-8 0,4-17 0,13-8 0,-5-24-259,10-5-515,-11-26-1032,15-5-2451,-17-15-516,0-11 258,-9-10-516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08.8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ED25C2-6492-4FDF-99BB-77B785B7D453}" emma:medium="tactile" emma:mode="ink">
          <msink:context xmlns:msink="http://schemas.microsoft.com/ink/2010/main" type="inkDrawing" rotatedBoundingBox="12035,14794 12365,12659 13189,12786 12859,14921" semanticType="verticalRange" shapeName="Other">
            <msink:sourceLink direction="with" ref="{2D675BD6-112C-440F-A634-19E399C7CEAC}"/>
            <msink:destinationLink direction="with" ref="{E0DAAEEE-F74D-4BF8-ADC3-AD6C58920590}"/>
            <msink:destinationLink direction="with" ref="{61C54587-6D51-46D0-995B-98D0E19163D2}"/>
          </msink:context>
        </emma:interpretation>
      </emma:emma>
    </inkml:annotationXML>
    <inkml:trace contextRef="#ctx0" brushRef="#br0">2 356 1806,'7'-73'3483,"15"41"387,-4-11-129,6 2-645,10 9-645,0-7-129,12 13-387,-5-6 0,16 15-774,-5 0-258,12 15-129,-4 0-129,6 9-129,-9 9-129,3 16 0,-10 7 0,-3 17-129,-15 8 0,-8 12 0,-11 6-129,-10 9 0,-6 5 0,-17 0 129,-12-4-129,-12-1 129,-10-7 0,-6-6-129,-9-9 0,-1-7 0,-1-6 0,2-5 0,5-6-258,10-6 258,6-7-258,9-4 129,9-3 0,5-5 0,9-4-129,16-16 129,-11 26 0,11-26 0,0 22 0,0-22 0,23 25 0,-23-25 129,31 32-129,-15-14 129,2 1-129,-2 8 129,0 1-129,0 2 0,0 6 0,-2 3-129,0 2-129,-5 4 0,3 4-129,-6-6-645,11 12-1935,-9-5-1806,-1-6 258,-2-1-258,2-2-258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10.9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207BFE-FF1D-4771-8B8A-1F7EE83EDF7B}" emma:medium="tactile" emma:mode="ink">
          <msink:context xmlns:msink="http://schemas.microsoft.com/ink/2010/main" type="inkDrawing" rotatedBoundingBox="16027,11937 16391,16103 15325,16196 14961,12030" semanticType="verticalRange" shapeName="Other">
            <msink:sourceLink direction="with" ref="{16070013-DDD1-44BD-800D-EF4AE3460EFA}"/>
            <msink:sourceLink direction="with" ref="{2D675BD6-112C-440F-A634-19E399C7CEAC}"/>
          </msink:context>
        </emma:interpretation>
      </emma:emma>
    </inkml:annotationXML>
    <inkml:trace contextRef="#ctx0" brushRef="#br0">-5 184 9030,'-7'-78'3741,"19"37"387,20 13-645,13 12-1677,-6-4-258,23 20-258,-8 2-129,20 34 0,-11-1-129,17 34 0,-11 8 0,16 31-516,-5 15 129,8 39-258,-5 14 0,4 20-258,-8 16 130,-8 24-259,-14 17 0,-18 5 0,-14-4 0,-18-10 0,-9-6 0,-21-10 0,-14-17 0,-11-31 0,-4-27 0,-1-19 0,-4-21 0,0-18 0,0-17 0,-2-16 0,2-8 0,2-12 0,7-3 0,-5-8 0,8 1-775,-6-18-515,20 7-2322,-8-14-1290,6-5 0,4-2-129,6-9-258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10.3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13D0A6-5B48-4420-B755-5D021B78E67A}" emma:medium="tactile" emma:mode="ink">
          <msink:context xmlns:msink="http://schemas.microsoft.com/ink/2010/main" type="inkDrawing" rotatedBoundingBox="14126,15080 14220,15309 14165,15332 14071,15103" semanticType="callout" shapeName="Other">
            <msink:sourceLink direction="with" ref="{1B5C6B84-727E-486F-BAD1-BCE43B9BC4E4}"/>
          </msink:context>
        </emma:interpretation>
      </emma:emma>
    </inkml:annotationXML>
    <inkml:trace contextRef="#ctx0" brushRef="#br0">0 0 12255,'39'28'4773,"-19"-12"-387,-20-16 258,23 23-1935,-11-1-1806,-12-22-258,13 32-129,-13-32 0,7 30-129,-7-30-129,3 27 0,-3-27-258,0 24-129,0-24-258,-1 18-774,1-18-3225,0 0-387,0 0 0,-29 7-258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39:09.1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C54587-6D51-46D0-995B-98D0E19163D2}" emma:medium="tactile" emma:mode="ink">
          <msink:context xmlns:msink="http://schemas.microsoft.com/ink/2010/main" type="inkDrawing" rotatedBoundingBox="12627,15181 12653,15214 12651,15215 12625,15182" semanticType="callout" shapeName="Other">
            <msink:sourceLink direction="with" ref="{5DED25C2-6492-4FDF-99BB-77B785B7D453}"/>
          </msink:context>
        </emma:interpretation>
      </emma:emma>
    </inkml:annotationXML>
    <inkml:trace contextRef="#ctx0" brushRef="#br0">0 0 14964,'0'0'4773,"0"0"-129,12 13-129,-12-13-3225,0 0-387,0 0-387,14 20-258,-14-20-387,0 0-387,0 0-903,0 0-2967,0 0-258,0 0-129,0 0-258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0:46.64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5A13279-3A9C-497E-A28C-207EA7065719}" emma:medium="tactile" emma:mode="ink">
          <msink:context xmlns:msink="http://schemas.microsoft.com/ink/2010/main" type="writingRegion" rotatedBoundingBox="1270,669 22091,952 22015,6544 1194,6260"/>
        </emma:interpretation>
      </emma:emma>
    </inkml:annotationXML>
    <inkml:traceGroup>
      <inkml:annotationXML>
        <emma:emma xmlns:emma="http://www.w3.org/2003/04/emma" version="1.0">
          <emma:interpretation id="{4FEBE847-47CB-43F5-A644-0998F2F5078E}" emma:medium="tactile" emma:mode="ink">
            <msink:context xmlns:msink="http://schemas.microsoft.com/ink/2010/main" type="paragraph" rotatedBoundingBox="1699,675 18976,910 18946,3050 1670,2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DBD150-18D6-4581-AAAC-63714DBE3500}" emma:medium="tactile" emma:mode="ink">
              <msink:context xmlns:msink="http://schemas.microsoft.com/ink/2010/main" type="line" rotatedBoundingBox="1699,675 18976,910 18946,3050 1670,2815"/>
            </emma:interpretation>
          </emma:emma>
        </inkml:annotationXML>
        <inkml:traceGroup>
          <inkml:annotationXML>
            <emma:emma xmlns:emma="http://www.w3.org/2003/04/emma" version="1.0">
              <emma:interpretation id="{B750A36B-7647-4AB7-8F5B-4C5E727303B5}" emma:medium="tactile" emma:mode="ink">
                <msink:context xmlns:msink="http://schemas.microsoft.com/ink/2010/main" type="inkWord" rotatedBoundingBox="1699,706 6881,777 6863,2084 1681,2014"/>
              </emma:interpretation>
              <emma:one-of disjunction-type="recognition" id="oneOf0">
                <emma:interpretation id="interp0" emma:lang="en-US" emma:confidence="1">
                  <emma:literal>Schmitt</emma:literal>
                </emma:interpretation>
                <emma:interpretation id="interp1" emma:lang="en-US" emma:confidence="0">
                  <emma:literal>Schmidt</emma:literal>
                </emma:interpretation>
                <emma:interpretation id="interp2" emma:lang="en-US" emma:confidence="0">
                  <emma:literal>Schmitz</emma:literal>
                </emma:interpretation>
                <emma:interpretation id="interp3" emma:lang="en-US" emma:confidence="0">
                  <emma:literal>schmitt</emma:literal>
                </emma:interpretation>
                <emma:interpretation id="interp4" emma:lang="en-US" emma:confidence="0">
                  <emma:literal>Schmift</emma:literal>
                </emma:interpretation>
              </emma:one-of>
            </emma:emma>
          </inkml:annotationXML>
          <inkml:trace contextRef="#ctx0" brushRef="#br0">442 85 5031,'7'-23'4386,"2"-9"0,-9 32-387,-12-16-1548,-15 6-1161,6 10-387,-13-2-258,0 2-258,-7 7 0,0 9-129,-2 0 0,3 9 129,0-2-258,5 4-129,3-2 0,5 1 0,9-1 129,6-2-258,10-1 258,2-3-129,14-1 387,13 0-387,5-2 516,11 3-258,3-1 0,9 3 129,-1-1 0,4 3 0,-8 0-129,2 4 0,-8-2-129,-5 5 129,-9 0 0,-6 1-129,-8-1 0,-9 2 0,-6 2 0,-1 1 0,-8-5 0,-8 2 0,-8-7 0,-4 0 0,-6-7 129,-1-5-129,-6-13 0,0 0 0,-5-8 0,3-9-129,0-7 129,2-2-258,7 3 0,-1-4-258,10 9-129,-3-7-774,28 25-1290,-20-1-2322,20 1 0,0 0-129,-11 12-516</inkml:trace>
          <inkml:trace contextRef="#ctx0" brushRef="#br0" timeOffset="700.04">1363 585 11352,'6'-18'4644,"-4"-12"-129,-4 9-774,2 21-2451,-30-20-387,12 17-258,-9-3-258,4 6-129,-5 0-129,1 13 129,2 6-258,0 5 129,4 6-129,3 9-129,7 4 129,4 5 0,7 1-129,5 1 129,13-3-129,7-3 258,7-5-129,2-5 0,3-9-129,2-7 0,6-2-516,-8-16-1290,6 0-2580,1-4-129,-3-7-129,2 3-645</inkml:trace>
          <inkml:trace contextRef="#ctx0" brushRef="#br0" timeOffset="1588.0908">1757-157 4644,'3'-39'3870,"-3"39"-129,0 0 0,9-16-1677,-9 16-774,4 13-129,6 13 0,-10-8-129,11 21 129,-9-3 0,14 17-387,-11-1 0,11 16-258,-7-3 129,3 10-387,-3 2 129,4 3-129,-6 1 0,0-1-129,-7 1-129,2-5 129,-2-7-129,0-10 129,-2-9-129,-3-13 0,1-10 0,-1-9 0,5-18-129,0 0 129,0-15-129,0-13 129,5-9 0,8-10 0,4-4 0,5-8 0,6 0 129,6 6 0,-2 3 0,7 13 0,-2 5 129,1 16 0,-6 5 0,3 11 0,-6 6 0,-1 15 0,-3 6-129,-2 10 129,-3 6 0,1 6-129,-3 5-129,-4-1 0,0 1 0,-3-3-129,0-3-129,-6-5-129,6-2-129,-9-11-258,10 4-516,-12-34-1032,11 30-2580,5-19 129,2-11-387,5 0-129</inkml:trace>
          <inkml:trace contextRef="#ctx0" brushRef="#br0" timeOffset="2256.1291">2799 619 10707,'0'0'4644,"0"0"0,-9 9-258,20 21-2967,-8-3-516,13 14 129,-9-4-387,8 13-129,-6-7-129,1 3-258,-4-7 0,-1-7-129,-2-7 0,-3-5-129,0-20 129,0 0-129,0 0 129,0-15-129,0-15 129,4-13 0,1-8 0,2-8 0,4-3 129,3 3-129,2 4 0,2 10 129,2 6-129,3 16 129,0 13 0,5 10 0,1 8-129,-2 17 129,-3 4 0,3 8 0,-6 4-129,-1 2 0,-7-1 0,-8-4 0,0-4-129,-3-9 129,-2-4-129,0-21 0,0 16 0,0-16 129,-2-16-129,2-7 129,0-6 0,7-6 0,4-4 0,3-1 0,4 3 129,3 5 0,1 5-129,3 10 129,-1 6 0,3 11 0,0 0 0,-2 12 129,-2 4-129,4 11-129,-6 3 129,2 6 0,-5 5-258,-2 1 129,-4 7-258,-1-9-129,1 8-258,-12-16-387,16 11-1161,-16-20-2709,8-7 258,-8-16-387,16 0-387</inkml:trace>
          <inkml:trace contextRef="#ctx0" brushRef="#br0" timeOffset="2610.1493">3809 530 8772,'2'-119'3999,"0"78"0,-4-2-645,2 15-3096,0 28-2322,-11-25-1677,11 25-387,0 0-258,-3 20 258</inkml:trace>
          <inkml:trace contextRef="#ctx0" brushRef="#br0" timeOffset="2437.1394">3813 626 11997,'9'-16'4644,"-9"16"-387,10 16 129,-10 0-3612,11 16-258,-6 0-129,3 7-645,4 13-1161,-10-2-2838,0-11-129,-1-2-258,-1-10-387</inkml:trace>
          <inkml:trace contextRef="#ctx0" brushRef="#br0" timeOffset="3481.1991">4300 534 11739,'0'0'4902,"0"0"-516,16-11 258,13 16-3354,-10-5-129,24 13-387,-6-10-129,17 8-258,-1-7 0,11 4-129,0-2 0,5-3-129,-1 1-129,-4-2-129,-2 1-258,-10-3-774,7 0-3354,-13-2-387,-5-3-129,-4 0-387</inkml:trace>
          <inkml:trace contextRef="#ctx0" brushRef="#br0" timeOffset="2932.1677">4459-98 12771,'26'-50'4773,"-26"50"-258,0 0 129,0 0-3354,9 11-516,-9 23-129,0 17-129,0 8 129,5 19-258,-3 6 129,5 17-129,0 6-129,2 7-129,2-6 0,1 1-129,3-9-258,-5-15 0,6-9-129,-8-22-387,6-6-258,-14-27-3483,0-21-516,0 0-129,0 0 0</inkml:trace>
          <inkml:trace contextRef="#ctx0" brushRef="#br0" timeOffset="3199.183">4893 119 14448,'7'-21'4644,"3"3"129,-10 18-129,9 27-3741,-9 5-129,11 14-258,-8 6 129,10 19-258,-6 7 0,5 15-129,-3-1 0,0 2-387,2-1 0,-7-11-258,3-6-129,-7-21-129,5 2-903,-7-28-3354,-5-13 0,7-16-258,-28-2-129</inkml:trace>
        </inkml:traceGroup>
        <inkml:traceGroup>
          <inkml:annotationXML>
            <emma:emma xmlns:emma="http://www.w3.org/2003/04/emma" version="1.0">
              <emma:interpretation id="{C9BAEAB8-338D-4BBD-A5FD-124468BCD8C6}" emma:medium="tactile" emma:mode="ink">
                <msink:context xmlns:msink="http://schemas.microsoft.com/ink/2010/main" type="inkWord" rotatedBoundingBox="7676,837 13003,910 12975,2969 7648,2896"/>
              </emma:interpretation>
              <emma:one-of disjunction-type="recognition" id="oneOf1">
                <emma:interpretation id="interp5" emma:lang="en-US" emma:confidence="1">
                  <emma:literal>Trigger</emma:literal>
                </emma:interpretation>
                <emma:interpretation id="interp6" emma:lang="en-US" emma:confidence="0">
                  <emma:literal>trigger</emma:literal>
                </emma:interpretation>
                <emma:interpretation id="interp7" emma:lang="en-US" emma:confidence="0">
                  <emma:literal>Trigged</emma:literal>
                </emma:interpretation>
                <emma:interpretation id="interp8" emma:lang="en-US" emma:confidence="0">
                  <emma:literal>Tiger</emma:literal>
                </emma:interpretation>
                <emma:interpretation id="interp9" emma:lang="en-US" emma:confidence="0">
                  <emma:literal>trigged</emma:literal>
                </emma:interpretation>
              </emma:one-of>
            </emma:emma>
          </inkml:annotationXML>
          <inkml:trace contextRef="#ctx0" brushRef="#br0" timeOffset="4156.2375">6022-89 8385,'-23'-11'4128,"7"6"129,16 5-387,0 0-2064,0 0-387,28 11-129,-6-11-258,20 10-129,8-6 0,25 10-129,9-8-129,17 2-258,4 0 0,5-1-258,-3-4 0,-2 1 0,-13-2 0,-12-2-258,-16 0-129,-17 0-129,-8 0-516,-39 0-2451,27-4-1290,-27 4-258,0 0 0,-29-11-516</inkml:trace>
          <inkml:trace contextRef="#ctx0" brushRef="#br0" timeOffset="4440.254">6600-21 10449,'-12'35'4644,"12"-8"0,0 5-258,0-2-2451,7 25-903,-7-3 0,7 19-387,-5 0-129,7 13-258,-4-1 129,6 6-258,-2-5 0,3 0 0,0-8-129,1-8 0,-2-8-129,-3-15-129,3-3-387,-11-26-903,9 4-2967,-9-20-258,0 0-129,0 0-387</inkml:trace>
          <inkml:trace contextRef="#ctx0" brushRef="#br0" timeOffset="5244.3">7177 920 8514,'30'0'4773,"-11"-2"-129,1-5-258,1 7-1290,-8-18-1548,17 14-387,-14-15-258,9 3-387,-7-11 0,1 4-129,-6-11 0,-3 2-258,-4-7 0,-6 0-258,0 2 0,-11-3-129,-5 10-129,-11-2-129,4 13-129,-11-3 0,4 15 0,-4-5 0,8 12 0,-6-4 0,14 4 0,-2 0 129,20 0 0,0 0 258,-9 18 129,9-18 387,18 4 0,4-1 387,-1-3-129,11 0 129,-7-7 129,12 5-129,-8-7-129,8 8 0,-7-7-129,4 8-129,-2-3 129,0 3-129,-4 0 0,3 3 0,-3 6-129,2 4 0,-1 3 0,-1 5 129,-3 4-258,0 5 129,-5 6-129,-2 3 0,-4 9-258,-9-4 0,4 8-387,-9-13-258,4 13-903,-12-20-2193,8-4-516,0-10-516,0-18 129</inkml:trace>
          <inkml:trace contextRef="#ctx0" brushRef="#br0" timeOffset="5470.3129">8039 505 13674,'7'-39'4644,"-7"39"-258,0 0 258,0 0-3612,15 23-645,-8 9 0,-2 2-258,6 7 129,-4 7-258,2 0-129,-2 2-129,-5-13-387,6 8-516,-8-20-3483,0-9 129,0-16-129,0 0-387</inkml:trace>
          <inkml:trace contextRef="#ctx0" brushRef="#br0" timeOffset="5638.3225">8087 242 11868,'4'-80'3999,"-4"50"-129,0 30-1032,7-25-3741,-7 25-1677,0 0-1419,11 18 129,-1 8-516,-4-1-258</inkml:trace>
          <inkml:trace contextRef="#ctx0" brushRef="#br0" timeOffset="6363.364">8674 459 10965,'68'-30'4644,"-49"10"0,-8-3 0,-11-9-2838,0 32-516,-19-39-516,19 39-129,-34-29-387,12 24 0,-3 2-129,2 3-258,-2 10 129,2 6-129,0 7 129,2 6-129,3 1 129,6 4-129,3 1 0,5-3 129,4 0 0,2-3 0,7-4 0,5-6 0,4-4 0,3-12 129,4-3-129,4-7 129,1-11 0,2-5-129,3-5 129,1-6-129,-2 0 0,-4 4 129,-3 5-258,-6 2 129,-3 7-129,-18 16 0,19-7 0,-19 7 129,11 32-129,-6 3 0,1 17 0,3 17 258,0 11-258,1 16 258,3 9 0,1 9-129,-2 2 258,4 3-129,-3-2 0,1-3 0,-2-7 0,-1-13 0,-4-8 129,-1-15-258,-5-9 129,-1-14-129,0-14 129,-9-15 129,-7-13-129,-7-6 0,-7-18 0,-9-11 129,-7-13-129,-8-10 0,-6-7-129,-6-6 0,0-8 0,6 2 0,5-2-129,8 0 0,14 5-258,9 2 129,17 4-129,7 5 0,25 11-129,4 0-129,21 21-516,-6-9-1548,16 16-1935,10 9 129,3 6-387,3 3-258</inkml:trace>
          <inkml:trace contextRef="#ctx0" brushRef="#br0" timeOffset="7008.4009">9754 749 11352,'32'-62'4773,"-28"31"-258,-8-1 0,-12-1-2322,-4 17-1548,-10-2-258,0 11-129,-7 1-129,-1 6-129,-1 6 0,4 11 0,3 5 0,5 8 0,4 2 0,5 4 0,7-1-129,9 1 129,2-4 129,6 0-129,8-11 129,4-8-129,3-10 129,6-5 0,1-15 0,3-10-129,-1-9 129,4-3-129,-4 0 129,0 0-129,-5 5 129,-5 7-258,-4 8 129,-16 19 0,17-11-129,-17 11 129,13 39-129,-10 9 129,4 13 129,1 14 0,-1 10 129,3 15 0,-4 1 258,3 7-129,-1-4 129,3 4-258,-4-5 129,2 2-129,-2-9 0,0-7-128,-1-14-130,-1-13 0,-5-15 0,0-17 0,0-30 0,-18 2 0,0-20 0,-6-20 0,-7-8 0,-2-11 0,-7-9 0,-4-10 0,-1-1 0,-3-4 0,8 4-130,-1-1-515,10 14-387,-1-9-645,25 20-3354,0 4 258,7 9-258,9 9-129</inkml:trace>
          <inkml:trace contextRef="#ctx0" brushRef="#br0" timeOffset="7752.4432">10104 891 10707,'111'-2'4644,"-60"2"0,-4 0-258,-5-5-1161,4 5-2580,-10 0 0,3 0-258,-3-3-129,-4-8 129,-6-10-129,1-6 129,-9-5-129,-2-2 0,-11-3-129,-5 1 0,-3 4-129,-19 5-129,-8 10 0,-7 8 0,-4 9-129,-7 1 0,3 21 0,-3 6 129,9 10-129,2 4 129,12 8 0,9 2 129,9-1 0,7 1 0,16-8 129,12-3 129,10-7 0,10-9 0,3-11 0,6-5 0,0-9 129,2-3-129,-4-15 0,0-5-129,-7-9 129,-5-4-129,-8-7-129,-6-6 0,-8-3-129,-12-1-129,-4 5 0,-5-4-129,-12 9-129,-11 2-129,1 15 129,-6 3 0,5 10 129,-2 4-129,5 9 258,4 0-129,16 0 129,0 0 258,-14 14 0,14-14 129,14 15 129,8-10 0,3-5 0,8 4 258,3-4-129,7 0 0,-4-4 0,5 2 0,-5-3-129,-1 5 0,-6 0 0,2 3-129,-6 5 129,1 9-129,-3 6-129,-1 10 129,-4 6-129,-1 5-129,-6 11-129,-7 0-387,6 17-1032,-10-10-3096,-3-2 0,0-5-258,-1-7-129</inkml:trace>
        </inkml:traceGroup>
        <inkml:traceGroup>
          <inkml:annotationXML>
            <emma:emma xmlns:emma="http://www.w3.org/2003/04/emma" version="1.0">
              <emma:interpretation id="{C8D41885-E3C5-4A47-8D99-9A5A3117DE68}" emma:medium="tactile" emma:mode="ink">
                <msink:context xmlns:msink="http://schemas.microsoft.com/ink/2010/main" type="inkWord" rotatedBoundingBox="13770,839 18976,910 18959,2144 13753,2073"/>
              </emma:interpretation>
              <emma:one-of disjunction-type="recognition" id="oneOf2">
                <emma:interpretation id="interp10" emma:lang="en-US" emma:confidence="0">
                  <emma:literal>Circuit</emma:literal>
                </emma:interpretation>
                <emma:interpretation id="interp11" emma:lang="en-US" emma:confidence="1">
                  <emma:literal>Cir ant</emma:literal>
                </emma:interpretation>
                <emma:interpretation id="interp12" emma:lang="en-US" emma:confidence="0">
                  <emma:literal>circuit</emma:literal>
                </emma:interpretation>
                <emma:interpretation id="interp13" emma:lang="en-US" emma:confidence="0">
                  <emma:literal>Grant</emma:literal>
                </emma:interpretation>
                <emma:interpretation id="interp14" emma:lang="en-US" emma:confidence="0">
                  <emma:literal>Giant</emma:literal>
                </emma:interpretation>
              </emma:one-of>
            </emma:emma>
          </inkml:annotationXML>
          <inkml:trace contextRef="#ctx0" brushRef="#br0" timeOffset="8676.4962">12604 164 12771,'58'-59'4515,"-43"29"-129,-14 1-129,-2 11-2580,-24-6-1032,1 9-129,-11 1-258,-4 9-129,-7 5 0,-8 10-129,-5 15 129,-1 9-129,0 11 129,1 8-258,7 11 129,10 5-129,8 6 129,16 5-129,16 4 129,9-4-129,24-4 258,13-6-129,9-6 129,10-11-129,4-12 129,4-11-129,1-8 0,-3-14-129,-5-4-129,-9-4-129,2-7-387,-13-18 0,4 5-129,-12-20 0,5 4 0,-13-12 387,3 3 387,-6 5 387,-11-5 516,5 15 0,-13-2 129,-6 32-129,7-22 129,-7 22-258,0 24-129,0 9-258,0 5 0,3 8-129,1 0 0,1 6 0,-1-1-129,1-10-129,2-3-258,-5-15-129,5 0-645,-7-23-774,0 0-645,-11-29-129,11 6 129,-17-30 387,13 5 774,-15-18 645,6-3 1032,4 5 903,-5-13 774,10 20 258,-6-9-258,10 26-129,-6-3-1290,5 13-2064,-6 5-1548,7 25-774,0 0-258,0 0-645</inkml:trace>
          <inkml:trace contextRef="#ctx0" brushRef="#br0" timeOffset="9224.5276">13356 850 14319,'78'22'4773,"-39"-19"-129,-1-3-129,-38 0-3354,50-5-516,-26-13 0,3 2-258,-7-11-129,-2-1-129,-8-9 129,-3-1-258,-5-4-129,-2-7-129,-7 7 0,-13-3-129,3 13-129,-12-3-258,10 15-129,-15-3-129,16 21-258,-16-8 0,34 10 0,-32 1 0,32-1 258,-12 20 387,12-20 516,5 23 387,-5-23 387,32 18 258,-32-18 258,43 9 0,-25-9-129,14 0 0,-13-2-387,11 2 0,-8-4-129,6 4-129,-5-3 0,6 3 0,-4 0-129,3 7 0,-1 4 0,1 6-129,-3-1 0,0 8-129,-5 2 129,-3 4-129,-2 6 0,-5 3-129,-1 6-129,-3-6-129,4 11-516,-8-17-387,19 15-1548,-1-16-1806,7-7 0,6-9-129,8-9-516</inkml:trace>
          <inkml:trace contextRef="#ctx0" brushRef="#br0" timeOffset="10144.5803">14590 715 13416,'0'-73'4773,"-16"41"-258,-5 4 258,21 28-3354,-37-34-516,19 27-387,-9 0 0,6 7-258,-4 7-129,2 12 0,-2 6 0,4 11-129,3 3 0,4 5 129,3 4-129,6 0 0,5 1 0,5-1 129,13-4-258,5-7 129,4-3-129,5-7 0,3-4-129,-1-9-129,7 0-387,-11-14-516,18 0-1032,-23-17-774,16 4-258,-18-21 129,14 11 774,-21-21 1032,6 6 1161,-4 3 1032,-15-8 1161,11 20 1161,-14-11 129,0 34 0,0-34-903,0 34-774,0 0-645,0 24-129,0-3-387,0 11 0,0 2-129,4 7 129,-1 0-258,3-1 0,1-2 0,0-8-129,0-5 0,2-7 0,-9-18-129,25 14 129,-5-14-129,-1-11 129,2-8-129,3-10 129,2-4 0,1-8 0,0-4 0,-4-1 0,-2 5 0,-3 4-129,-2 8 129,-4 8 0,-12 21 0,23-9-129,-23 9 129,22 28 0,-12 1 0,5 3 0,-1 2 129,6 3-129,-4-1 0,0-6 129,0-7-129,-4-3 0,-12-20-129,18 16 129,-18-16-129,10-9 0,-8-11 0,-2-10 0,2-2 129,-2-9-129,4 0 0,-3 0 129,3 2 0,-2 9 129,1 3-129,1 11 0,-4 16 129,0 0-129,21 7 129,-7 16 0,2 7-129,4 6 0,1 3 129,2 2-129,2 0 0,-3-5 0,-1-4-129,-5-7 0,-2-4-129,-14-21-387,20 25-1161,-20-25-2838,0-9 129,-7-14-387,-6-9-129</inkml:trace>
          <inkml:trace contextRef="#ctx0" brushRef="#br0" timeOffset="10353.5922">15352 310 12771,'-11'-64'4902,"9"44"-387,2 20 129,-3-29-2451,3 29-1290,0 0-258,0 0-129,0 0-258,5-16-258,-5 16-129,0 0-516,0 0-1419,0 0-2580,11 13 129,-11-13-516,0 0 0</inkml:trace>
          <inkml:trace contextRef="#ctx0" brushRef="#br0" timeOffset="10931.6253">15692-14 14190,'49'-32'4902,"-27"25"-387,3 7 129,-6 7-2838,6 27-1032,-9 5-129,9 21-129,-9 10 0,2 17-257,-6 7-259,-1 16 0,-4 2 0,-2 2 0,-1-4 0,-4-6 0,0-14 0,0-13 0,0-15 0,-4-23-130,3-12-257,1-27 0,0 0 0,-20-14 0,13-17-129,-9-13 0,2-6 129,-9-12 0,3 1 0,-3-1 129,5 9 129,2 3 129,5 7 258,11 11 0,0 4 258,18 14 0,9-4 0,19 5 0,9-3 0,25 6 0,16-6-129,29 5-128,17-3-259,13 3 0,-2 0 0,-5 4 0,-13 0 0,-21 2 0,-22 0 0,-31 1 0,-24 4 0,-19-4-130,-18 4-386,0 0-129,0 0-387,0-17-1161,0 17-2709,0 0 258,-9-16-516,9 16 129</inkml:trace>
        </inkml:traceGroup>
      </inkml:traceGroup>
    </inkml:traceGroup>
    <inkml:traceGroup>
      <inkml:annotationXML>
        <emma:emma xmlns:emma="http://www.w3.org/2003/04/emma" version="1.0">
          <emma:interpretation id="{8DFD5BF4-A91E-456F-97D8-B6212BABA6B3}" emma:medium="tactile" emma:mode="ink">
            <msink:context xmlns:msink="http://schemas.microsoft.com/ink/2010/main" type="paragraph" rotatedBoundingBox="1196,3669 14845,3235 14904,5085 1255,5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D69F2D-AF30-4AD3-BBF5-369D89DB4A93}" emma:medium="tactile" emma:mode="ink">
              <msink:context xmlns:msink="http://schemas.microsoft.com/ink/2010/main" type="inkBullet" rotatedBoundingBox="1220,4396 2137,4366 2139,4447 1222,4476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•</emma:literal>
              </emma:interpretation>
              <emma:interpretation id="interp18" emma:lang="en-US" emma:confidence="0">
                <emma:literal>.</emma:literal>
              </emma:interpretation>
              <emma:interpretation id="interp19" emma:lang="en-US" emma:confidence="0">
                <emma:literal>=</emma:literal>
              </emma:interpretation>
            </emma:one-of>
          </emma:emma>
        </inkml:annotationXML>
        <inkml:trace contextRef="#ctx0" brushRef="#br1" timeOffset="16348.9351">-458 3465 6966,'-16'-12'4257,"16"12"-258,0 0 129,0 0-1677,0 0-903,0 0-258,23 0-129,-7 0-258,18 3-129,0-3 0,16 7-129,1-7-129,10 4-129,1-4-129,5 4 0,-3-4 0,2 3-129,-5-1 0,-4 1-129,-6 1 0,-3-2 0,-5 3-258,-9-5-387,1 9-903,-10-5-3096,-7-4 129,2 1-516,-20-1 0</inkml:trace>
      </inkml:traceGroup>
      <inkml:traceGroup>
        <inkml:annotationXML>
          <emma:emma xmlns:emma="http://www.w3.org/2003/04/emma" version="1.0">
            <emma:interpretation id="{97C6B28F-BCE2-4F75-8767-06ADA3B699DF}" emma:medium="tactile" emma:mode="ink">
              <msink:context xmlns:msink="http://schemas.microsoft.com/ink/2010/main" type="line" rotatedBoundingBox="3013,3612 14845,3235 14904,5085 3072,5462"/>
            </emma:interpretation>
          </emma:emma>
        </inkml:annotationXML>
        <inkml:traceGroup>
          <inkml:annotationXML>
            <emma:emma xmlns:emma="http://www.w3.org/2003/04/emma" version="1.0">
              <emma:interpretation id="{1CC7F42C-5841-4D78-9C76-AD2E1C72B811}" emma:medium="tactile" emma:mode="ink">
                <msink:context xmlns:msink="http://schemas.microsoft.com/ink/2010/main" type="inkWord" rotatedBoundingBox="3013,3612 9540,3404 9599,5254 3072,5462"/>
              </emma:interpretation>
              <emma:one-of disjunction-type="recognition" id="oneOf4">
                <emma:interpretation id="interp20" emma:lang="en-US" emma:confidence="1">
                  <emma:literal>Waveform</emma:literal>
                </emma:interpretation>
                <emma:interpretation id="interp21" emma:lang="en-US" emma:confidence="0">
                  <emma:literal>Wave for m</emma:literal>
                </emma:interpretation>
                <emma:interpretation id="interp22" emma:lang="en-US" emma:confidence="0">
                  <emma:literal>Wave For m</emma:literal>
                </emma:interpretation>
                <emma:interpretation id="interp23" emma:lang="en-US" emma:confidence="0">
                  <emma:literal>Wave fur m</emma:literal>
                </emma:interpretation>
                <emma:interpretation id="interp24" emma:lang="en-US" emma:confidence="0">
                  <emma:literal>Wave fun m</emma:literal>
                </emma:interpretation>
              </emma:one-of>
            </emma:emma>
          </inkml:annotationXML>
          <inkml:trace contextRef="#ctx0" brushRef="#br1" timeOffset="17488.0003">1323 2777 10449,'7'-22'4644,"-7"22"0,0 0-387,0-24-2064,0 24-903,0 8-387,5 17-258,-3 0-258,8 18 0,-4 7-129,4 12 129,-2 4-258,2 8 129,-3-2-129,-1-3 129,-3-3-258,-1-9 129,-2-9-129,0-11 129,0-8-258,2-10 258,-2-19-129,0 16 0,0-16 0,14-10 129,-3-12-129,3-8 0,2-9 129,4-9 0,-1-6-129,4-4 0,-3 3 0,-1 3 0,-4 6 0,-3 10-129,-1 9 129,-11 27-129,21-12 129,-21 12 0,23 34 0,-7 0 0,2 8 0,7 6 129,2 6-129,1 1 258,-1-5-258,1-2 129,-1-6-129,-4-4 129,-3-10 0,-3-5 0,-6-7 130,-11-16-259,16 16 0,-16-16 0,9-16 0,-2-9 0,-3-17 0,6-12 0,1-19 0,3-12 0,0-11 0,2-2 0,0 2 0,-1 4 0,2 15 0,-8 11 0,4 25 0,-11 11-646,15 30-1547,-17 0-2709,16 36-387,-3 3 129,-1 9-258</inkml:trace>
          <inkml:trace contextRef="#ctx0" brushRef="#br1" timeOffset="18000.0294">2630 3293 12384,'4'-50'4515,"-8"21"-258,-7 1 0,-1 12-3483,-13-4-129,5 10-258,-6 3 0,3 7-258,-1 3 129,3 17-258,3 1 129,2 7 0,4 3-129,5 4 0,1-1 129,6 3-129,0-1 129,4-2 0,3-6-129,6-3 129,-3-3 0,3-6-129,-13-16 129,26 16 129,-26-16 0,29-8 0,-17-9 258,4-1-129,-2-9 0,6 2 0,-4-7 129,4 6-258,-4 1 129,3 5-257,-3 4-130,4 5 0,-4 8 0,3 3 0,1 12 0,-1 8 0,3 7-259,-4-1-128,5 10-258,-9-10-387,14 14-1419,-10-15-2451,0-8-129,3-6-129,8-11 129</inkml:trace>
          <inkml:trace contextRef="#ctx0" brushRef="#br1" timeOffset="18332.0485">3322 3273 12255,'19'-39'4902,"-19"39"-516,0 0 387,4-16-2838,8 30-1032,-10 7-258,11 12 0,-4-3-258,5 9 0,-2 0 0,4 2-129,-1-2-129,1-3 0,-2-6-129,-2-5 129,-1-6 0,-11-19 129,25 13-128,-25-13-130,26-23 0,-10-8 0,-1-13 0,1-6 0,-2-10 0,0-4 0,0 5 0,-6 0 0,2 17-130,-8-3-1031,14 34-1290,-16 11-2709,18 0 129,-9 15-387,0 11 129</inkml:trace>
          <inkml:trace contextRef="#ctx0" brushRef="#br1" timeOffset="18716.0704">3877 3346 10191,'34'9'4902,"-13"-9"0,4 0-258,3 5-1806,-4-8-1677,18 1-129,-8-11-387,5 1-258,-7-8 0,2-1-129,-11-6 0,-3-1-129,-10-1 0,-6 1-129,-4 3 0,-11 4-129,-8 8-129,-8 8 129,0 5-129,-3 7 0,2 14 0,-3 10 129,8 4 0,0 4 0,7 6 129,7-1 0,6-1 0,3 0 129,9-8 0,12-3 0,6-7 0,5-3 129,3-8-258,1-7-129,3 0-258,-14-9-1419,7-5-2838,-4-4-129,-3-5-129,-4-1-516</inkml:trace>
          <inkml:trace contextRef="#ctx0" brushRef="#br1" timeOffset="19661.1246">4617 3513 12771,'35'-23'4902,"1"21"-516,5-1 258,0-1-3612,19 4-258,-6 2 0,11 5-387,-2-5 0,4 1-129,-3-3-129,2 0 0,-4 0 0,-5-7-129,-9-2 0,-10-3 0,-6-1 0,-11 1-129,-21 12 0,16-20 0,-16 20 0,-12-1 0,12 1-129,-34 17 129,18 7 0,-2 2 0,7 6 129,6 6 0,5-3 129,7 3 129,7-6 258,13-2-129,-4-11 258,9 1-129,-5-13 258,7-5-644,-11-7-130,2-13 0,-9-9 0,-4-7 0,-5-7 0,-7-7 0,2 9-130,-16-9-3998,7 11-903,-7 3-129,6 13-258,8 21-258</inkml:trace>
          <inkml:trace contextRef="#ctx0" brushRef="#br1" timeOffset="19216.0991">4674 3278 12513,'16'-14'5031,"3"14"-387,-19 0 129,32 7-2709,-32-7-1290,41 9 129,-19-9-258,8 0-129,-5-5-129,7-11 0,-4-11-257,2-10-130,1-9 0,-6-10 0,1 1-259,-8-7 1,0 9-129,-7 1 0,-3 13 129,-8 5 0,0 15 0,0 19 129,0 0 129,0 0-129,-10 8 258,8 26 129,0 11 0,2 19 129,0 7 0,6 18 258,-1 3-386,2 10-259,-2 1 0,-1 2 0,-4-6 0,0 3 0,0-8 0,0 4 0,-5-6 0,-3-1 0,0-5 0,0-13 0,3-8 0,-4-18 0,6-5 0,3-42 0,-15 22 0,1-44-904,14-8-3482,-10-23-774,-5-10 129,-4-8-258,-4-9-387</inkml:trace>
          <inkml:trace contextRef="#ctx0" brushRef="#br1" timeOffset="20181.1541">5766 3568 13029,'50'25'5031,"-24"-18"-258,1 0 0,2 9-2709,-10-16-1032,13 4-129,-10-4-387,4-9 0,-6-10-386,3-5-130,-5-8 0,-2-5 0,-2-4 0,-9-2 0,-1 3-259,-4-3-257,-6 9 0,-10 2-258,2 14 129,-7 0 0,3 13 0,-3 0 129,21 5 0,-27 5 129,27-5 129,-12 21 129,12-21 258,0 25 0,0-25 129,19 20 0,-19-20 129,32 12 129,-16-10-129,7 4 0,-5-6 0,3 3 0,-3-3 0,4 5 0,-6-5 0,5 2 0,-1-2 0,3 4-258,2-2 129,1 3-129,-3 2 1,4 4-130,-2 5 0,-2 5-130,-2 7 1,-6 4-129,4 11-258,-6-4-516,15 20-1419,-8-15-2322,-1 1 0,4-9-387,4-6 0</inkml:trace>
          <inkml:trace contextRef="#ctx0" brushRef="#br1" timeOffset="20748.1867">7006 3376 14448,'0'-26'4773,"0"26"0,0 0-129,25 21-3612,-22 4-258,4 12 0,-5-3-129,3 9-129,-3-4-387,-2 0-129,0-5 0,0-9-258,0 0 129,0-25-129,0 21-129,0-21 258,0 0-129,0-21 258,6-3-129,2-4 129,1-4-258,4-2 258,1 4 0,2 3 0,4 8 129,3 6-129,0 10 129,5 3 0,1 12 0,-1 9 0,-1 3-129,-2 2 0,-4 1-129,-7-4 0,1 0-129,-10-7 0,0 0 0,-5-16 0,0 0 0,0 0 129,18 0 129,-18 0 129,29-30 129,-5 7 129,3-9-129,10 5 129,-1-3 129,9 7-129,-8 3 0,6 9 1,-4 6-388,-2 7 0,-5 16 0,-2 8 0,-5 8 0,-5 4 0,1 10-388,-21-2-4256,5-2-387,-3-6 129,0-6-516</inkml:trace>
        </inkml:traceGroup>
        <inkml:traceGroup>
          <inkml:annotationXML>
            <emma:emma xmlns:emma="http://www.w3.org/2003/04/emma" version="1.0">
              <emma:interpretation id="{7DDEDED9-563D-47F3-997B-73565E003008}" emma:medium="tactile" emma:mode="ink">
                <msink:context xmlns:msink="http://schemas.microsoft.com/ink/2010/main" type="inkWord" rotatedBoundingBox="10989,3388 14846,3266 14891,4692 11035,4815"/>
              </emma:interpretation>
              <emma:one-of disjunction-type="recognition" id="oneOf5">
                <emma:interpretation id="interp25" emma:lang="en-US" emma:confidence="1">
                  <emma:literal>Repair</emma:literal>
                </emma:interpretation>
                <emma:interpretation id="interp26" emma:lang="en-US" emma:confidence="0">
                  <emma:literal>Rep air</emma:literal>
                </emma:interpretation>
                <emma:interpretation id="interp27" emma:lang="en-US" emma:confidence="0">
                  <emma:literal>Rep own</emma:literal>
                </emma:interpretation>
                <emma:interpretation id="interp28" emma:lang="en-US" emma:confidence="0">
                  <emma:literal>Rep an</emma:literal>
                </emma:interpretation>
                <emma:interpretation id="interp29" emma:lang="en-US" emma:confidence="0">
                  <emma:literal>Rep win</emma:literal>
                </emma:interpretation>
              </emma:one-of>
            </emma:emma>
          </inkml:annotationXML>
          <inkml:trace contextRef="#ctx0" brushRef="#br1" timeOffset="21772.2453">9300 2576 14319,'18'-13'4644,"4"-4"-258,-22 17 129,0 0-3612,8 35-516,-8 1 129,0 12-129,-1 7 0,-1 12-129,-3 6 0,1 2 0,0-2-258,3-2 258,1-9-258,0-6 129,0-10-129,3-12 129,3-11 0,-3-7-129,-3-16 0,0 0-129,0 0 0,2-23-129,-2-11 0,0-20-129,-2-8 0,-5-16-129,5-6 258,-1-6 0,3 2 129,3 5 0,8 8 0,8 15 129,8 8 129,9 13 0,6 9 0,10 14 129,3 5-129,6 11 129,-3 0 129,-1 11-129,-9 5 0,-7 7 129,-14 0-129,-13 5-129,-14-1 129,-12 2-258,-15-1 0,-14-1-129,-5 1 129,-9-1-258,-2 3-129,-2-7 129,7 4 0,3-9 129,11 1-129,6-1 129,11 0 0,10 0 258,11-1 0,6 7 258,13-3 0,13 13 0,4-2 129,12 9 129,2-1-386,5 5-259,-4-4 0,3 0 0,-6-2 0,-7-7 0,-2 0 0,-13-14-259,8 8-1289,-34-26-3225,34 20-258,-16-20 0,3 0-129</inkml:trace>
          <inkml:trace contextRef="#ctx0" brushRef="#br1" timeOffset="22672.2968">10145 3143 13416,'47'-14'4773,"-19"9"-387,4-1 258,20 6-3225,-20-14-516,10 5-258,-8-12-129,2 1-129,-11-6-129,-2-1 0,-11-3-129,-12 3 0,-3 0-258,-21 4 0,-6 7 0,-12 4-129,-3 10-129,-8 2 0,3 9 129,-2 12-129,10 13 129,4 5 0,13 6 0,9 3 0,15 1 129,1 1 129,16-2-129,12-5 258,8-9-129,8-2 129,2-11 0,8-7 0,-1-8 0,6-6-129,1-7-129,-1-15 0,0-3 0,-8-14-129,3 0 0,-8-9 129,-5 4 0,-6 1 129,-10 5 129,-3 10 129,-12 1 129,-10 27 0,15-17 0,-12 25 129,-3 14-129,-2 17 129,-5 2-129,2 14 0,-4 4 0,4 12 0,-4 0-128,7 2-259,-2-5 0,4-1 0,0-3 0,0-5 0,0-6 0,0-14 0,0-3 0,0-17-259,0-19-386,0 0-258,0 0-387,-16-42-2064,7-1-1290,-1-10 0,-1-11-258,-1-6 0,-4-3 516,-2-16 2451,11 8 1419,5-3 3096,4 11 1935,5-3 0,14 13-129,8 8-129,13 7-903,19 30-1161,-10-7-903,17 25-516,-4 0-129,4 8-258,-8 6 0,-1 11-129,-13 1 0,-7 5 0,-14-3-129,-2 2 129,-14-5 0,-7 2 0,-6-6 0,-19-5-258,-12-5 0,-19-7-129,-6-3-129,-15-4-129,-1-1-387,-13-19-387,16 18-1032,-11-10-2322,15-1 0,15 6-258,10-1 129</inkml:trace>
          <inkml:trace contextRef="#ctx0" brushRef="#br1" timeOffset="23784.3604">11695 3052 13029,'5'-51'4644,"-9"31"-258,-8 1 0,-11-3-3096,23 22-516,-29-1-258,29 1-258,-30 19-129,18 6 0,-1 5-129,6 9 129,4 1 0,3 2-129,0 1 0,8-4 129,3-5-129,2-4 129,1-7-129,0-7 129,-14-16-129,27 6 129,-27-6 0,30-22-129,-14-6 258,4-6-129,-3-7 0,5-5 0,-1-2 0,-1 5 0,-3 4-129,-1 5 129,-1 9-129,-15 25 129,28-7-129,-14 21 0,1 20 0,1 11 129,1 5-129,3 6 0,1 3 129,1-2-129,-3-7 129,2-9 0,-5-13 129,2-6 0,-18-22-128,34 8-130,-18-16 0,4-17 0,-4-14 0,5-8 0,-1-8 0,1-5 0,-2-1 0,-4 8 0,1 5 0,-6 10 0,-1 12 0,-9 26 0,0 0 0,20 3 0,-11 28 0,3 8 0,2 3 0,4 6 0,4 0 0,1-1 0,2-6 0,-1-9 0,-2-9 0,1-11 0,0-8 0,2-4 0,2-13 0,1-10 0,1-11 0,1-7 0,-2-8 0,-1-5 0,-6-3 0,-6 4 0,-8 1 0,-7 1 0,-11 12 0,-9 5 0,1 11 0,-6 3 0,5 10-259,1 1-128,19 9 0,-23 0 129,23 0 129,0 0 0,0 0 0,17 10 129,0-4 129,6-1 0,2-1 129,7-3 0,-2-1 0,7 0 0,-5-3 130,6-3-388,-6-1 0,3 2 0,-8-2 0,1 3 0,-6 4 0,-1 0 0,-3 2 0,0 16 0,-2 5 0,-4 11 0,2 10 0,2 11 0,-5 8 0,0 2 0,-1 3 0,-4-9 0,1-1 0,-7-15 0,3 3-1936,-6-28-2966,3-18-129,-34 0 0,9-18-387</inkml:trace>
          <inkml:trace contextRef="#ctx0" brushRef="#br1" timeOffset="23973.3711">12534 2448 15867,'6'-27'4515,"20"16"0,-6 11-903,3 0-5289,-23 0-2580,23 11-129,-23-11-258,14 25-387</inkml:trace>
        </inkml:traceGroup>
      </inkml:traceGroup>
    </inkml:traceGroup>
    <inkml:traceGroup>
      <inkml:annotationXML>
        <emma:emma xmlns:emma="http://www.w3.org/2003/04/emma" version="1.0">
          <emma:interpretation id="{4A888A50-E972-430B-A1A8-CA8533CF4836}" emma:medium="tactile" emma:mode="ink">
            <msink:context xmlns:msink="http://schemas.microsoft.com/ink/2010/main" type="paragraph" rotatedBoundingBox="16256,5277 22045,5477 22009,6545 16219,63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78A20A-DB85-48A1-A303-05AFB33B8005}" emma:medium="tactile" emma:mode="ink">
              <msink:context xmlns:msink="http://schemas.microsoft.com/ink/2010/main" type="line" rotatedBoundingBox="16256,5277 22045,5477 22009,6545 16219,6346"/>
            </emma:interpretation>
          </emma:emma>
        </inkml:annotationXML>
        <inkml:traceGroup>
          <inkml:annotationXML>
            <emma:emma xmlns:emma="http://www.w3.org/2003/04/emma" version="1.0">
              <emma:interpretation id="{EEA917F9-DEF3-4A8B-961B-6F608BEB2964}" emma:medium="tactile" emma:mode="ink">
                <msink:context xmlns:msink="http://schemas.microsoft.com/ink/2010/main" type="inkWord" rotatedBoundingBox="19122,5376 22045,5477 22009,6545 19086,6445"/>
              </emma:interpretation>
              <emma:one-of disjunction-type="recognition" id="oneOf6">
                <emma:interpretation id="interp30" emma:lang="en-US" emma:confidence="0">
                  <emma:literal>Vo=-AV</emma:literal>
                </emma:interpretation>
                <emma:interpretation id="interp31" emma:lang="en-US" emma:confidence="0">
                  <emma:literal>V0=-AV</emma:literal>
                </emma:interpretation>
                <emma:interpretation id="interp32" emma:lang="en-US" emma:confidence="0">
                  <emma:literal>Vo=-Av</emma:literal>
                </emma:interpretation>
                <emma:interpretation id="interp33" emma:lang="en-US" emma:confidence="0">
                  <emma:literal>Vo=-Ar</emma:literal>
                </emma:interpretation>
                <emma:interpretation id="interp34" emma:lang="en-US" emma:confidence="0">
                  <emma:literal>Vo=.AV</emma:literal>
                </emma:interpretation>
              </emma:one-of>
            </emma:emma>
          </inkml:annotationXML>
          <inkml:trace contextRef="#ctx0" brushRef="#br2" timeOffset="97951.6024">17451 4927 9030,'0'0'4257,"0"0"0,-23-16-129,23 16-1677,0 0-774,-15-16-516,15 16-129,0 0-258,0 0-129,0 0-258,0 0 0,0 0 129,18 0-258,-2 0 129,13 0-129,3 2 129,12 3 0,6-1 1,9 1-388,-2-1 0,5 1 0,-5-1 0,-6-2 0,-3 5 0,-14-7-388,4 10-644,-38-10-1935,26 0-1935,-10 0 258,0 0-645,6-5 129</inkml:trace>
          <inkml:trace contextRef="#ctx0" brushRef="#br2" timeOffset="98612.6403">18538 4584 13545,'0'0'4515,"0"0"-258,0 0 387,0 0-3870,0 25-129,-11-2 0,4 13-129,-9-1 0,2 13-129,-6 4-129,0 5 0,-3 1 0,0 5-129,-2-5 0,2-1-129,0-7 0,3-9 129,4-9-129,4-7 258,12-25-129,0 0 0,-16 4 0,16-17 0,0-17 0,9-9 0,5-9 1,6-9-260,6-7 1,5-4 0,4-1 0,6-1 0,-2 6 129,2 6-129,-5 4 258,-6 12-129,-7 6 258,-2 11 0,-10 6-128,-11 19-130,13-16 0,-13 16 0,0 0 0,3 12 0,-3 4 0,2 5 0,1 6 0,3 7 0,-1 3 0,6 8 0,-1 1 0,5 5 0,-1 1 0,4 5 0,-1 0 0,1 2 0,4-2 0,-3-1 0,3-2 0,-3-6 0,1-5 0,-4-8 0,0-5 0,-7-10 0,1-4 0,-10-16 0,0 0 0,-10 0-3871,-6-16-1289,-9-11 129,0-3-387,-11-4 129</inkml:trace>
          <inkml:trace contextRef="#ctx0" brushRef="#br2" timeOffset="98808.6515">18381 4968 11094,'0'0'4644,"18"-2"-258,1 2-129,10 0-1290,8 8-2322,-1-1 0,12 3-516,5 5-516,-1-14-1677,8-1-2322,13 0 129,-3-8-516,4-8 129</inkml:trace>
          <inkml:trace contextRef="#ctx0" brushRef="#br2" timeOffset="99184.6731">19345 4632 15222,'0'0'4773,"0"9"129,0 12-387,13 15-3741,-8-2 0,11 19 0,-4 0-129,8 11-257,-2 4-388,3 5 0,0-2 0,1-3 0,-1-8 0,0-8 0,-6-13 0,-1-12 0,-14-27 0,21 0 0,-14-34 0,1-12 0,-3-15 0,4-10 0,0-11 0,3-5 0,2 0 0,-1 3 0,-1 8 0,-3 10 0,2 14 0,-8 6 0,6 19 0,-9 4-904,0 23-3740,0 9-516,0 16 129,0 7-387</inkml:trace>
          <inkml:trace contextRef="#ctx0" brushRef="#br2" timeOffset="83304.7647">16076 5045 13545,'-16'28'4773,"30"-12"0,6-9-258,4-8-2451,12 2-1419,-4 3-258,7-4-516,9 9-1032,-3-9-3225,-1 0-258,1 0-129,-4-9-387</inkml:trace>
          <inkml:trace contextRef="#ctx0" brushRef="#br2" timeOffset="83120.7543">16024 4869 15351,'59'-7'4902,"-34"1"0,0 4 0,-25 2-3741,41-3-258,-22 1-387,10 2-386,-6 0-130,2 0 0,0 0 0,-2 0 0,0 5 0,-23-5-259,35 9-1289,-35-9-3354,0 0-129,0 0 0,0 0-258</inkml:trace>
          <inkml:trace contextRef="#ctx0" brushRef="#br2" timeOffset="82415.7137">14562 4363 14061,'0'-23'4386,"0"23"0,0 0 258,0 0-3354,11 27-645,-2 3-258,12 17 129,-2 1-129,10 12 0,-2 2-129,5 6 0,-2-1-129,0 3 129,-3-6-129,-2-4 0,-6-8-129,-1-6 129,-4-10 0,-3-10 0,-11-26 1,16 20-130,-16-20 0,12-18 0,-4-14 0,0-9 0,3-12 0,2-9 0,3-9 0,0-4 0,1 0 0,-1 4 0,0 9 0,-1 7 0,-3 17 0,-7 4 0,-5 34-259,0 0-4643,0 0-258,15 22 129,-10 8-387</inkml:trace>
          <inkml:trace contextRef="#ctx0" brushRef="#br2" timeOffset="82852.7389">15384 4913 14448,'14'-28'4644,"-14"5"-258,0 23 129,-16-2-3612,-2 2-387,18 0-129,-32 18 0,16 3-258,0 2 129,4 7-129,-1 1 129,8 2-129,3 1-129,2 2 129,6-6 129,10-2 0,0-3-129,8-3 258,-2-8 0,6-3-257,-6-11-130,3 0 0,-8-13 0,3-6 0,-9-8 0,-4-3 0,-6-6 0,-1-3 0,-3-2 0,-13 0 0,-2 4 0,-7 3 0,2 11 0,-9-2 0,11 23-1549,-8-5-3482,4 7-258,2 5 129,7 10-258</inkml:trace>
        </inkml:traceGroup>
        <inkml:traceGroup>
          <inkml:annotationXML>
            <emma:emma xmlns:emma="http://www.w3.org/2003/04/emma" version="1.0">
              <emma:interpretation id="{24310B77-4678-47D7-BDAA-61C5F8D7ABAD}" emma:medium="tactile" emma:mode="ink">
                <msink:context xmlns:msink="http://schemas.microsoft.com/ink/2010/main" type="inkWord" rotatedBoundingBox="21998,5553 22027,6540 21777,6548 21748,5561"/>
              </emma:interpretation>
              <emma:one-of disjunction-type="recognition" id="oneOf7">
                <emma:interpretation id="interp35" emma:lang="en-US" emma:confidence="0">
                  <emma:literal>in</emma:literal>
                </emma:interpretation>
                <emma:interpretation id="interp36" emma:lang="en-US" emma:confidence="0">
                  <emma:literal>of</emma:literal>
                </emma:interpretation>
                <emma:interpretation id="interp37" emma:lang="en-US" emma:confidence="0">
                  <emma:literal>is</emma:literal>
                </emma:interpretation>
                <emma:interpretation id="interp38" emma:lang="en-US" emma:confidence="0">
                  <emma:literal>it</emma:literal>
                </emma:interpretation>
                <emma:interpretation id="interp39" emma:lang="en-US" emma:confidence="0">
                  <emma:literal>in.</emma:literal>
                </emma:interpretation>
              </emma:one-of>
            </emma:emma>
          </inkml:annotationXML>
          <inkml:trace contextRef="#ctx0" brushRef="#br2" timeOffset="99559.6945">20069 5098 16899,'27'-18'4773,"-27"18"258,19-1-387,-19 1-3741,22 0-386,-22 0-517,30 33 0,-19-6 0,3 10 0,-3 6 0,-3 5 0,-2 4 0,-1 3 0,-5-2 0,0-5 0,2-5 0,-2-9 0,3-6 0,1-8 0,-4-20 0,0 0 0,30 0-259,-28-32-3224,14-11-1548,-2-16 258,2-10-387,0-13-129</inkml:trace>
          <inkml:trace contextRef="#ctx0" brushRef="#br2" timeOffset="99710.7031">20231 4653 15093,'-11'-17'4644,"11"-1"-129,0 18-645,11-5-4902,-11 5-3225,34 10-258,-34-10-129,28 27-258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0:58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9E4C95-7FFF-47CE-B704-5040BB5524DE}" emma:medium="tactile" emma:mode="ink">
          <msink:context xmlns:msink="http://schemas.microsoft.com/ink/2010/main" type="inkDrawing" rotatedBoundingBox="19759,1519 23247,1472 23248,1505 19760,1552" shapeName="Other"/>
        </emma:interpretation>
      </emma:emma>
    </inkml:annotationXML>
    <inkml:trace contextRef="#ctx0" brushRef="#br0">-13 64 9546,'0'0'4515,"-22"-9"-387,22 9 129,9 0-2322,-9 0-516,48 0-387,0-2-129,39 2-129,24 0 0,43 0-129,24 0-258,29 2 0,15-2-129,27 0 0,5 0-129,2 0 0,-10-3-129,-18-6 129,-13 2 0,-11 0-129,-20 3 129,-30 0-129,-29 1 0,-24 1 0,-24-1 0,-20 3 0,-20 0-129,-16-2 0,-21 2-129,0 0 0,16 0-258,-16 0-387,0 0-2064,0 0-1935,0 0 129,-8 0-387,-10-11-645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1:41:18.7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59EBF8-403F-47E9-917B-92C76EE06A96}" emma:medium="tactile" emma:mode="ink">
          <msink:context xmlns:msink="http://schemas.microsoft.com/ink/2010/main" type="inkDrawing" rotatedBoundingBox="4944,7420 8967,7553 8965,7596 4942,7463" semanticType="callout" shapeName="Other"/>
        </emma:interpretation>
      </emma:emma>
    </inkml:annotationXML>
    <inkml:trace contextRef="#ctx0" brushRef="#br0">-1 29 1548,'9'-18'3354,"-9"8"129,0 10 258,9 0-1290,-9 0-387,19 5-258,-19-5 0,43 5-258,-16-5-129,28 4-258,-4-4-129,24 0-258,-2 0-129,20 0-258,1 0 0,11 4-129,5-1-129,7 4 129,1 0-129,6 2 0,1 0-129,5 0 129,1-4 0,6 4-129,6-3 129,4-1-129,3-2 129,3 3 0,0-1-129,0 0 129,-4 1 0,-5-1-129,-5-1 129,-7 1 0,-6-3-129,-3-2 0,-8 0 129,-5 0-129,-6 0-129,-14-2-129,-8 2-387,-23-7-903,0 5-2967,-27 2-129,-16 0-129,-16 0-258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131.emf"/><Relationship Id="rId18" Type="http://schemas.openxmlformats.org/officeDocument/2006/relationships/customXml" Target="../ink/ink134.xml"/><Relationship Id="rId3" Type="http://schemas.openxmlformats.org/officeDocument/2006/relationships/image" Target="../media/image126.emf"/><Relationship Id="rId21" Type="http://schemas.openxmlformats.org/officeDocument/2006/relationships/image" Target="../media/image135.emf"/><Relationship Id="rId7" Type="http://schemas.openxmlformats.org/officeDocument/2006/relationships/image" Target="../media/image128.emf"/><Relationship Id="rId12" Type="http://schemas.openxmlformats.org/officeDocument/2006/relationships/customXml" Target="../ink/ink131.xml"/><Relationship Id="rId17" Type="http://schemas.openxmlformats.org/officeDocument/2006/relationships/image" Target="../media/image133.emf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10" Type="http://schemas.openxmlformats.org/officeDocument/2006/relationships/customXml" Target="../ink/ink130.xml"/><Relationship Id="rId19" Type="http://schemas.openxmlformats.org/officeDocument/2006/relationships/image" Target="../media/image134.emf"/><Relationship Id="rId4" Type="http://schemas.openxmlformats.org/officeDocument/2006/relationships/customXml" Target="../ink/ink127.xml"/><Relationship Id="rId9" Type="http://schemas.openxmlformats.org/officeDocument/2006/relationships/image" Target="../media/image129.emf"/><Relationship Id="rId14" Type="http://schemas.openxmlformats.org/officeDocument/2006/relationships/customXml" Target="../ink/ink13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emf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4.emf"/><Relationship Id="rId21" Type="http://schemas.openxmlformats.org/officeDocument/2006/relationships/image" Target="../media/image145.emf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8.emf"/><Relationship Id="rId50" Type="http://schemas.openxmlformats.org/officeDocument/2006/relationships/customXml" Target="../ink/ink160.xml"/><Relationship Id="rId55" Type="http://schemas.openxmlformats.org/officeDocument/2006/relationships/image" Target="../media/image162.emf"/><Relationship Id="rId63" Type="http://schemas.openxmlformats.org/officeDocument/2006/relationships/image" Target="../media/image166.emf"/><Relationship Id="rId68" Type="http://schemas.openxmlformats.org/officeDocument/2006/relationships/customXml" Target="../ink/ink169.xml"/><Relationship Id="rId76" Type="http://schemas.openxmlformats.org/officeDocument/2006/relationships/customXml" Target="../ink/ink173.xml"/><Relationship Id="rId7" Type="http://schemas.openxmlformats.org/officeDocument/2006/relationships/image" Target="../media/image138.emf"/><Relationship Id="rId71" Type="http://schemas.openxmlformats.org/officeDocument/2006/relationships/image" Target="../media/image170.emf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9" Type="http://schemas.openxmlformats.org/officeDocument/2006/relationships/image" Target="../media/image149.emf"/><Relationship Id="rId11" Type="http://schemas.openxmlformats.org/officeDocument/2006/relationships/image" Target="../media/image140.emf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3.emf"/><Relationship Id="rId40" Type="http://schemas.openxmlformats.org/officeDocument/2006/relationships/customXml" Target="../ink/ink155.xml"/><Relationship Id="rId45" Type="http://schemas.openxmlformats.org/officeDocument/2006/relationships/image" Target="../media/image157.emf"/><Relationship Id="rId53" Type="http://schemas.openxmlformats.org/officeDocument/2006/relationships/image" Target="../media/image161.emf"/><Relationship Id="rId58" Type="http://schemas.openxmlformats.org/officeDocument/2006/relationships/customXml" Target="../ink/ink164.xml"/><Relationship Id="rId66" Type="http://schemas.openxmlformats.org/officeDocument/2006/relationships/customXml" Target="../ink/ink168.xml"/><Relationship Id="rId74" Type="http://schemas.openxmlformats.org/officeDocument/2006/relationships/customXml" Target="../ink/ink172.xml"/><Relationship Id="rId79" Type="http://schemas.openxmlformats.org/officeDocument/2006/relationships/image" Target="../media/image174.emf"/><Relationship Id="rId5" Type="http://schemas.openxmlformats.org/officeDocument/2006/relationships/image" Target="../media/image137.emf"/><Relationship Id="rId61" Type="http://schemas.openxmlformats.org/officeDocument/2006/relationships/image" Target="../media/image165.emf"/><Relationship Id="rId10" Type="http://schemas.openxmlformats.org/officeDocument/2006/relationships/customXml" Target="../ink/ink140.xml"/><Relationship Id="rId19" Type="http://schemas.openxmlformats.org/officeDocument/2006/relationships/image" Target="../media/image144.emf"/><Relationship Id="rId31" Type="http://schemas.openxmlformats.org/officeDocument/2006/relationships/image" Target="../media/image150.emf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167.emf"/><Relationship Id="rId73" Type="http://schemas.openxmlformats.org/officeDocument/2006/relationships/image" Target="../media/image171.emf"/><Relationship Id="rId78" Type="http://schemas.openxmlformats.org/officeDocument/2006/relationships/customXml" Target="../ink/ink174.xml"/><Relationship Id="rId4" Type="http://schemas.openxmlformats.org/officeDocument/2006/relationships/customXml" Target="../ink/ink137.xml"/><Relationship Id="rId9" Type="http://schemas.openxmlformats.org/officeDocument/2006/relationships/image" Target="../media/image139.emf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8.emf"/><Relationship Id="rId30" Type="http://schemas.openxmlformats.org/officeDocument/2006/relationships/customXml" Target="../ink/ink150.xml"/><Relationship Id="rId35" Type="http://schemas.openxmlformats.org/officeDocument/2006/relationships/image" Target="../media/image152.emf"/><Relationship Id="rId43" Type="http://schemas.openxmlformats.org/officeDocument/2006/relationships/image" Target="../media/image156.emf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64" Type="http://schemas.openxmlformats.org/officeDocument/2006/relationships/customXml" Target="../ink/ink167.xml"/><Relationship Id="rId69" Type="http://schemas.openxmlformats.org/officeDocument/2006/relationships/image" Target="../media/image169.emf"/><Relationship Id="rId77" Type="http://schemas.openxmlformats.org/officeDocument/2006/relationships/image" Target="../media/image173.emf"/><Relationship Id="rId8" Type="http://schemas.openxmlformats.org/officeDocument/2006/relationships/customXml" Target="../ink/ink139.xml"/><Relationship Id="rId51" Type="http://schemas.openxmlformats.org/officeDocument/2006/relationships/image" Target="../media/image160.emf"/><Relationship Id="rId72" Type="http://schemas.openxmlformats.org/officeDocument/2006/relationships/customXml" Target="../ink/ink171.xml"/><Relationship Id="rId3" Type="http://schemas.openxmlformats.org/officeDocument/2006/relationships/image" Target="../media/image136.emf"/><Relationship Id="rId12" Type="http://schemas.openxmlformats.org/officeDocument/2006/relationships/customXml" Target="../ink/ink141.xml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4.emf"/><Relationship Id="rId67" Type="http://schemas.openxmlformats.org/officeDocument/2006/relationships/image" Target="../media/image168.emf"/><Relationship Id="rId20" Type="http://schemas.openxmlformats.org/officeDocument/2006/relationships/customXml" Target="../ink/ink145.xml"/><Relationship Id="rId41" Type="http://schemas.openxmlformats.org/officeDocument/2006/relationships/image" Target="../media/image155.emf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70" Type="http://schemas.openxmlformats.org/officeDocument/2006/relationships/customXml" Target="../ink/ink170.xml"/><Relationship Id="rId75" Type="http://schemas.openxmlformats.org/officeDocument/2006/relationships/image" Target="../media/image17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9.emf"/><Relationship Id="rId57" Type="http://schemas.openxmlformats.org/officeDocument/2006/relationships/image" Target="../media/image16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33.emf"/><Relationship Id="rId21" Type="http://schemas.openxmlformats.org/officeDocument/2006/relationships/image" Target="../media/image24.emf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47" Type="http://schemas.openxmlformats.org/officeDocument/2006/relationships/image" Target="../media/image37.emf"/><Relationship Id="rId50" Type="http://schemas.openxmlformats.org/officeDocument/2006/relationships/customXml" Target="../ink/ink39.xml"/><Relationship Id="rId55" Type="http://schemas.openxmlformats.org/officeDocument/2006/relationships/image" Target="../media/image41.emf"/><Relationship Id="rId7" Type="http://schemas.openxmlformats.org/officeDocument/2006/relationships/image" Target="../media/image17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emf"/><Relationship Id="rId41" Type="http://schemas.openxmlformats.org/officeDocument/2006/relationships/image" Target="../media/image34.emf"/><Relationship Id="rId54" Type="http://schemas.openxmlformats.org/officeDocument/2006/relationships/customXml" Target="../ink/ink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2.emf"/><Relationship Id="rId40" Type="http://schemas.openxmlformats.org/officeDocument/2006/relationships/customXml" Target="../ink/ink34.xml"/><Relationship Id="rId45" Type="http://schemas.openxmlformats.org/officeDocument/2006/relationships/image" Target="../media/image36.emf"/><Relationship Id="rId53" Type="http://schemas.openxmlformats.org/officeDocument/2006/relationships/image" Target="../media/image40.emf"/><Relationship Id="rId58" Type="http://schemas.openxmlformats.org/officeDocument/2006/relationships/customXml" Target="../ink/ink43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38.emf"/><Relationship Id="rId57" Type="http://schemas.openxmlformats.org/officeDocument/2006/relationships/image" Target="../media/image42.emf"/><Relationship Id="rId61" Type="http://schemas.openxmlformats.org/officeDocument/2006/relationships/image" Target="../media/image44.emf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emf"/><Relationship Id="rId30" Type="http://schemas.openxmlformats.org/officeDocument/2006/relationships/customXml" Target="../ink/ink29.xml"/><Relationship Id="rId35" Type="http://schemas.openxmlformats.org/officeDocument/2006/relationships/image" Target="../media/image31.emf"/><Relationship Id="rId43" Type="http://schemas.openxmlformats.org/officeDocument/2006/relationships/image" Target="../media/image35.emf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8" Type="http://schemas.openxmlformats.org/officeDocument/2006/relationships/customXml" Target="../ink/ink18.xml"/><Relationship Id="rId51" Type="http://schemas.openxmlformats.org/officeDocument/2006/relationships/image" Target="../media/image39.emf"/><Relationship Id="rId3" Type="http://schemas.openxmlformats.org/officeDocument/2006/relationships/image" Target="../media/image15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1.emf"/><Relationship Id="rId18" Type="http://schemas.openxmlformats.org/officeDocument/2006/relationships/customXml" Target="../ink/ink54.xml"/><Relationship Id="rId3" Type="http://schemas.openxmlformats.org/officeDocument/2006/relationships/image" Target="../media/image46.emf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customXml" Target="../ink/ink51.xml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50.emf"/><Relationship Id="rId24" Type="http://schemas.openxmlformats.org/officeDocument/2006/relationships/customXml" Target="../ink/ink57.xml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customXml" Target="../ink/ink50.xml"/><Relationship Id="rId19" Type="http://schemas.openxmlformats.org/officeDocument/2006/relationships/image" Target="../media/image54.emf"/><Relationship Id="rId4" Type="http://schemas.openxmlformats.org/officeDocument/2006/relationships/customXml" Target="../ink/ink47.xml"/><Relationship Id="rId9" Type="http://schemas.openxmlformats.org/officeDocument/2006/relationships/image" Target="../media/image49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3.emf"/><Relationship Id="rId18" Type="http://schemas.openxmlformats.org/officeDocument/2006/relationships/customXml" Target="../ink/ink66.xml"/><Relationship Id="rId3" Type="http://schemas.openxmlformats.org/officeDocument/2006/relationships/image" Target="../media/image58.emf"/><Relationship Id="rId21" Type="http://schemas.openxmlformats.org/officeDocument/2006/relationships/image" Target="../media/image67.emf"/><Relationship Id="rId7" Type="http://schemas.openxmlformats.org/officeDocument/2006/relationships/image" Target="../media/image60.emf"/><Relationship Id="rId12" Type="http://schemas.openxmlformats.org/officeDocument/2006/relationships/customXml" Target="../ink/ink63.xml"/><Relationship Id="rId17" Type="http://schemas.openxmlformats.org/officeDocument/2006/relationships/image" Target="../media/image65.emf"/><Relationship Id="rId25" Type="http://schemas.openxmlformats.org/officeDocument/2006/relationships/image" Target="../media/image69.emf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11" Type="http://schemas.openxmlformats.org/officeDocument/2006/relationships/image" Target="../media/image62.emf"/><Relationship Id="rId24" Type="http://schemas.openxmlformats.org/officeDocument/2006/relationships/customXml" Target="../ink/ink69.xml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emf"/><Relationship Id="rId10" Type="http://schemas.openxmlformats.org/officeDocument/2006/relationships/customXml" Target="../ink/ink62.xml"/><Relationship Id="rId19" Type="http://schemas.openxmlformats.org/officeDocument/2006/relationships/image" Target="../media/image66.emf"/><Relationship Id="rId4" Type="http://schemas.openxmlformats.org/officeDocument/2006/relationships/customXml" Target="../ink/ink59.xml"/><Relationship Id="rId9" Type="http://schemas.openxmlformats.org/officeDocument/2006/relationships/image" Target="../media/image61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emf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88.emf"/><Relationship Id="rId21" Type="http://schemas.openxmlformats.org/officeDocument/2006/relationships/image" Target="../media/image79.emf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92.emf"/><Relationship Id="rId50" Type="http://schemas.openxmlformats.org/officeDocument/2006/relationships/customXml" Target="../ink/ink94.xml"/><Relationship Id="rId55" Type="http://schemas.openxmlformats.org/officeDocument/2006/relationships/image" Target="../media/image96.emf"/><Relationship Id="rId7" Type="http://schemas.openxmlformats.org/officeDocument/2006/relationships/image" Target="../media/image72.emf"/><Relationship Id="rId12" Type="http://schemas.openxmlformats.org/officeDocument/2006/relationships/customXml" Target="../ink/ink75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83.emf"/><Relationship Id="rId41" Type="http://schemas.openxmlformats.org/officeDocument/2006/relationships/image" Target="../media/image89.emf"/><Relationship Id="rId54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74.emf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87.emf"/><Relationship Id="rId40" Type="http://schemas.openxmlformats.org/officeDocument/2006/relationships/customXml" Target="../ink/ink89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3.emf"/><Relationship Id="rId10" Type="http://schemas.openxmlformats.org/officeDocument/2006/relationships/customXml" Target="../ink/ink74.xml"/><Relationship Id="rId19" Type="http://schemas.openxmlformats.org/officeDocument/2006/relationships/image" Target="../media/image78.emf"/><Relationship Id="rId31" Type="http://schemas.openxmlformats.org/officeDocument/2006/relationships/image" Target="../media/image84.emf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4" Type="http://schemas.openxmlformats.org/officeDocument/2006/relationships/customXml" Target="../ink/ink71.xml"/><Relationship Id="rId9" Type="http://schemas.openxmlformats.org/officeDocument/2006/relationships/image" Target="../media/image73.emf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2.emf"/><Relationship Id="rId30" Type="http://schemas.openxmlformats.org/officeDocument/2006/relationships/customXml" Target="../ink/ink84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93.xml"/><Relationship Id="rId8" Type="http://schemas.openxmlformats.org/officeDocument/2006/relationships/customXml" Target="../ink/ink73.xml"/><Relationship Id="rId51" Type="http://schemas.openxmlformats.org/officeDocument/2006/relationships/image" Target="../media/image94.emf"/><Relationship Id="rId3" Type="http://schemas.openxmlformats.org/officeDocument/2006/relationships/image" Target="../media/image7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2.emf"/><Relationship Id="rId18" Type="http://schemas.openxmlformats.org/officeDocument/2006/relationships/customXml" Target="../ink/ink105.xml"/><Relationship Id="rId3" Type="http://schemas.openxmlformats.org/officeDocument/2006/relationships/image" Target="../media/image97.emf"/><Relationship Id="rId21" Type="http://schemas.openxmlformats.org/officeDocument/2006/relationships/image" Target="../media/image106.emf"/><Relationship Id="rId7" Type="http://schemas.openxmlformats.org/officeDocument/2006/relationships/image" Target="../media/image99.emf"/><Relationship Id="rId12" Type="http://schemas.openxmlformats.org/officeDocument/2006/relationships/customXml" Target="../ink/ink102.xml"/><Relationship Id="rId17" Type="http://schemas.openxmlformats.org/officeDocument/2006/relationships/image" Target="../media/image104.emf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10" Type="http://schemas.openxmlformats.org/officeDocument/2006/relationships/customXml" Target="../ink/ink101.xml"/><Relationship Id="rId19" Type="http://schemas.openxmlformats.org/officeDocument/2006/relationships/image" Target="../media/image105.emf"/><Relationship Id="rId4" Type="http://schemas.openxmlformats.org/officeDocument/2006/relationships/customXml" Target="../ink/ink98.xml"/><Relationship Id="rId9" Type="http://schemas.openxmlformats.org/officeDocument/2006/relationships/image" Target="../media/image100.emf"/><Relationship Id="rId14" Type="http://schemas.openxmlformats.org/officeDocument/2006/relationships/customXml" Target="../ink/ink10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emf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25.emf"/><Relationship Id="rId3" Type="http://schemas.openxmlformats.org/officeDocument/2006/relationships/image" Target="../media/image107.emf"/><Relationship Id="rId21" Type="http://schemas.openxmlformats.org/officeDocument/2006/relationships/image" Target="../media/image116.emf"/><Relationship Id="rId34" Type="http://schemas.openxmlformats.org/officeDocument/2006/relationships/customXml" Target="../ink/ink123.xml"/><Relationship Id="rId7" Type="http://schemas.openxmlformats.org/officeDocument/2006/relationships/image" Target="../media/image109.emf"/><Relationship Id="rId12" Type="http://schemas.openxmlformats.org/officeDocument/2006/relationships/customXml" Target="../ink/ink112.xml"/><Relationship Id="rId17" Type="http://schemas.openxmlformats.org/officeDocument/2006/relationships/image" Target="../media/image114.emf"/><Relationship Id="rId25" Type="http://schemas.openxmlformats.org/officeDocument/2006/relationships/image" Target="../media/image118.emf"/><Relationship Id="rId33" Type="http://schemas.openxmlformats.org/officeDocument/2006/relationships/image" Target="../media/image122.emf"/><Relationship Id="rId38" Type="http://schemas.openxmlformats.org/officeDocument/2006/relationships/customXml" Target="../ink/ink125.xml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29" Type="http://schemas.openxmlformats.org/officeDocument/2006/relationships/image" Target="../media/image1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.xml"/><Relationship Id="rId11" Type="http://schemas.openxmlformats.org/officeDocument/2006/relationships/image" Target="../media/image111.emf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24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23" Type="http://schemas.openxmlformats.org/officeDocument/2006/relationships/image" Target="../media/image117.emf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10" Type="http://schemas.openxmlformats.org/officeDocument/2006/relationships/customXml" Target="../ink/ink111.xml"/><Relationship Id="rId19" Type="http://schemas.openxmlformats.org/officeDocument/2006/relationships/image" Target="../media/image115.emf"/><Relationship Id="rId31" Type="http://schemas.openxmlformats.org/officeDocument/2006/relationships/image" Target="../media/image121.emf"/><Relationship Id="rId4" Type="http://schemas.openxmlformats.org/officeDocument/2006/relationships/customXml" Target="../ink/ink108.xml"/><Relationship Id="rId9" Type="http://schemas.openxmlformats.org/officeDocument/2006/relationships/image" Target="../media/image110.emf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19.emf"/><Relationship Id="rId30" Type="http://schemas.openxmlformats.org/officeDocument/2006/relationships/customXml" Target="../ink/ink121.xml"/><Relationship Id="rId35" Type="http://schemas.openxmlformats.org/officeDocument/2006/relationships/image" Target="../media/image1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238051" y="3400251"/>
              <a:ext cx="243720" cy="415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7171" y="3379371"/>
                <a:ext cx="2808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11411" y="298491"/>
              <a:ext cx="6237720" cy="1904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331" y="284811"/>
                <a:ext cx="6277320" cy="19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1474611" y="4186491"/>
              <a:ext cx="5604840" cy="576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211" y="4174611"/>
                <a:ext cx="561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2356971" y="2210451"/>
              <a:ext cx="3288600" cy="1090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2211" y="2194251"/>
                <a:ext cx="3310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4127811" y="1955211"/>
              <a:ext cx="172800" cy="2305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7371" y="1937931"/>
                <a:ext cx="204480" cy="23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/>
              <p14:cNvContentPartPr/>
              <p14:nvPr/>
            </p14:nvContentPartPr>
            <p14:xfrm>
              <a:off x="2752971" y="2286051"/>
              <a:ext cx="3004200" cy="1211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2891" y="2268411"/>
                <a:ext cx="3031920" cy="12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2758011" y="3447051"/>
              <a:ext cx="4133880" cy="572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3251" y="3436971"/>
                <a:ext cx="4155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5516691" y="2288931"/>
              <a:ext cx="288360" cy="349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1651" y="2275971"/>
                <a:ext cx="3070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/>
              <p14:cNvContentPartPr/>
              <p14:nvPr/>
            </p14:nvContentPartPr>
            <p14:xfrm>
              <a:off x="1940091" y="2178771"/>
              <a:ext cx="445680" cy="475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3611" y="2168331"/>
                <a:ext cx="4586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/>
              <p14:cNvContentPartPr/>
              <p14:nvPr/>
            </p14:nvContentPartPr>
            <p14:xfrm>
              <a:off x="6791451" y="4388451"/>
              <a:ext cx="360360" cy="3164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1731" y="4367571"/>
                <a:ext cx="3844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/>
              <p14:cNvContentPartPr/>
              <p14:nvPr/>
            </p14:nvContentPartPr>
            <p14:xfrm>
              <a:off x="4439211" y="3179931"/>
              <a:ext cx="448200" cy="2653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20131" y="3159051"/>
                <a:ext cx="47772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93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035931" y="201291"/>
              <a:ext cx="3290400" cy="930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771" y="190131"/>
                <a:ext cx="33224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544451" y="1043691"/>
              <a:ext cx="145800" cy="2395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171" y="1027131"/>
                <a:ext cx="183960" cy="24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1708971" y="2204331"/>
              <a:ext cx="4186440" cy="75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1691" y="2185251"/>
                <a:ext cx="42127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2409891" y="1542651"/>
              <a:ext cx="1681560" cy="13744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5131" y="1530411"/>
                <a:ext cx="170856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4041771" y="1503411"/>
              <a:ext cx="1797840" cy="1519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3131" y="1489731"/>
                <a:ext cx="181512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/>
              <p14:cNvContentPartPr/>
              <p14:nvPr/>
            </p14:nvContentPartPr>
            <p14:xfrm>
              <a:off x="5767611" y="1413051"/>
              <a:ext cx="1336320" cy="15948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51" y="1401531"/>
                <a:ext cx="135180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5833131" y="1980051"/>
              <a:ext cx="2300760" cy="262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7011" y="1973931"/>
                <a:ext cx="2318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7097811" y="1387491"/>
              <a:ext cx="1017720" cy="13921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2411" y="1374531"/>
                <a:ext cx="103140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667931" y="3278211"/>
              <a:ext cx="76320" cy="19987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6691" y="3273531"/>
                <a:ext cx="11844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/>
              <p14:cNvContentPartPr/>
              <p14:nvPr/>
            </p14:nvContentPartPr>
            <p14:xfrm>
              <a:off x="1723011" y="4449291"/>
              <a:ext cx="6620400" cy="82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0411" y="4429851"/>
                <a:ext cx="6638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3205851" y="3324291"/>
              <a:ext cx="25200" cy="12272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6771" y="3317811"/>
                <a:ext cx="6048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/>
              <p14:cNvContentPartPr/>
              <p14:nvPr/>
            </p14:nvContentPartPr>
            <p14:xfrm>
              <a:off x="4947891" y="2374611"/>
              <a:ext cx="23760" cy="180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1331" y="2366691"/>
                <a:ext cx="45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/>
              <p14:cNvContentPartPr/>
              <p14:nvPr/>
            </p14:nvContentPartPr>
            <p14:xfrm>
              <a:off x="4552611" y="2692131"/>
              <a:ext cx="97200" cy="18388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2811" y="2685651"/>
                <a:ext cx="133920" cy="18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/>
              <p14:cNvContentPartPr/>
              <p14:nvPr/>
            </p14:nvContentPartPr>
            <p14:xfrm>
              <a:off x="4999371" y="2758731"/>
              <a:ext cx="38160" cy="1756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3891" y="2753331"/>
                <a:ext cx="69840" cy="17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/>
              <p14:cNvContentPartPr/>
              <p14:nvPr/>
            </p14:nvContentPartPr>
            <p14:xfrm>
              <a:off x="7426131" y="1853331"/>
              <a:ext cx="51840" cy="2829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3891" y="1844691"/>
                <a:ext cx="71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/>
              <p14:cNvContentPartPr/>
              <p14:nvPr/>
            </p14:nvContentPartPr>
            <p14:xfrm>
              <a:off x="6546291" y="2016411"/>
              <a:ext cx="83520" cy="2534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6931" y="2002731"/>
                <a:ext cx="98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/>
              <p14:cNvContentPartPr/>
              <p14:nvPr/>
            </p14:nvContentPartPr>
            <p14:xfrm>
              <a:off x="6314811" y="2305491"/>
              <a:ext cx="78480" cy="22075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4371" y="2295771"/>
                <a:ext cx="98280" cy="22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Ink 69"/>
              <p14:cNvContentPartPr/>
              <p14:nvPr/>
            </p14:nvContentPartPr>
            <p14:xfrm>
              <a:off x="6671211" y="2532651"/>
              <a:ext cx="127800" cy="19195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2211" y="2527611"/>
                <a:ext cx="143280" cy="19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/>
              <p14:cNvContentPartPr/>
              <p14:nvPr/>
            </p14:nvContentPartPr>
            <p14:xfrm>
              <a:off x="7382211" y="2557131"/>
              <a:ext cx="152280" cy="20566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2771" y="2551731"/>
                <a:ext cx="185400" cy="20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/>
              <p14:cNvContentPartPr/>
              <p14:nvPr/>
            </p14:nvContentPartPr>
            <p14:xfrm>
              <a:off x="670011" y="137931"/>
              <a:ext cx="1898640" cy="15141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3091" y="121011"/>
                <a:ext cx="1930320" cy="15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/>
              <p14:cNvContentPartPr/>
              <p14:nvPr/>
            </p14:nvContentPartPr>
            <p14:xfrm>
              <a:off x="7793691" y="2194251"/>
              <a:ext cx="11880" cy="3214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76051" y="2176611"/>
                <a:ext cx="46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/>
              <p14:cNvContentPartPr/>
              <p14:nvPr/>
            </p14:nvContentPartPr>
            <p14:xfrm>
              <a:off x="7842651" y="2840091"/>
              <a:ext cx="32040" cy="14882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33291" y="2833971"/>
                <a:ext cx="583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/>
              <p14:cNvContentPartPr/>
              <p14:nvPr/>
            </p14:nvContentPartPr>
            <p14:xfrm>
              <a:off x="3530931" y="2059611"/>
              <a:ext cx="14400" cy="2379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1851" y="2041251"/>
                <a:ext cx="46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/>
              <p14:cNvContentPartPr/>
              <p14:nvPr/>
            </p14:nvContentPartPr>
            <p14:xfrm>
              <a:off x="4583211" y="2101371"/>
              <a:ext cx="25920" cy="2718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64491" y="2083011"/>
                <a:ext cx="522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79"/>
              <p14:cNvContentPartPr/>
              <p14:nvPr/>
            </p14:nvContentPartPr>
            <p14:xfrm>
              <a:off x="3182091" y="2365611"/>
              <a:ext cx="33840" cy="1540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67691" y="2357331"/>
                <a:ext cx="54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/>
              <p14:cNvContentPartPr/>
              <p14:nvPr/>
            </p14:nvContentPartPr>
            <p14:xfrm>
              <a:off x="3237891" y="2736411"/>
              <a:ext cx="10800" cy="3679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26371" y="2728131"/>
                <a:ext cx="35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2" name="Ink 81"/>
              <p14:cNvContentPartPr/>
              <p14:nvPr/>
            </p14:nvContentPartPr>
            <p14:xfrm>
              <a:off x="3543891" y="2534811"/>
              <a:ext cx="18000" cy="5709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27691" y="2530491"/>
                <a:ext cx="4320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3" name="Ink 82"/>
              <p14:cNvContentPartPr/>
              <p14:nvPr/>
            </p14:nvContentPartPr>
            <p14:xfrm>
              <a:off x="2332491" y="3476211"/>
              <a:ext cx="1260360" cy="10044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15211" y="3458571"/>
                <a:ext cx="129852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/>
              <p14:cNvContentPartPr/>
              <p14:nvPr/>
            </p14:nvContentPartPr>
            <p14:xfrm>
              <a:off x="3584211" y="3576651"/>
              <a:ext cx="29520" cy="5522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78811" y="3571251"/>
                <a:ext cx="489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/>
              <p14:cNvContentPartPr/>
              <p14:nvPr/>
            </p14:nvContentPartPr>
            <p14:xfrm>
              <a:off x="3601851" y="4270011"/>
              <a:ext cx="7560" cy="1965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1411" y="4264611"/>
                <a:ext cx="24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0" name="Ink 89"/>
              <p14:cNvContentPartPr/>
              <p14:nvPr/>
            </p14:nvContentPartPr>
            <p14:xfrm>
              <a:off x="4550451" y="3590691"/>
              <a:ext cx="528120" cy="7290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46851" y="3569811"/>
                <a:ext cx="55224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1" name="Ink 90"/>
              <p14:cNvContentPartPr/>
              <p14:nvPr/>
            </p14:nvContentPartPr>
            <p14:xfrm>
              <a:off x="4974171" y="3557211"/>
              <a:ext cx="1384920" cy="87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5171" y="3538131"/>
                <a:ext cx="1413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2" name="Ink 91"/>
              <p14:cNvContentPartPr/>
              <p14:nvPr/>
            </p14:nvContentPartPr>
            <p14:xfrm>
              <a:off x="3564411" y="4235091"/>
              <a:ext cx="1225800" cy="792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44611" y="4214571"/>
                <a:ext cx="12664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4" name="Ink 93"/>
              <p14:cNvContentPartPr/>
              <p14:nvPr/>
            </p14:nvContentPartPr>
            <p14:xfrm>
              <a:off x="6171891" y="3625251"/>
              <a:ext cx="596160" cy="403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67931" y="3606891"/>
                <a:ext cx="619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Ink 96"/>
              <p14:cNvContentPartPr/>
              <p14:nvPr/>
            </p14:nvContentPartPr>
            <p14:xfrm>
              <a:off x="6741771" y="4162731"/>
              <a:ext cx="1122840" cy="302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5211" y="4145091"/>
                <a:ext cx="1158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Ink 97"/>
              <p14:cNvContentPartPr/>
              <p14:nvPr/>
            </p14:nvContentPartPr>
            <p14:xfrm>
              <a:off x="6777051" y="3643611"/>
              <a:ext cx="18000" cy="714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57611" y="3628491"/>
                <a:ext cx="583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/>
              <p14:cNvContentPartPr/>
              <p14:nvPr/>
            </p14:nvContentPartPr>
            <p14:xfrm>
              <a:off x="516651" y="3278211"/>
              <a:ext cx="1028160" cy="5569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211" y="3261651"/>
                <a:ext cx="10684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7877211" y="3619491"/>
              <a:ext cx="635400" cy="5410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71811" y="3599331"/>
                <a:ext cx="6609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7270611" y="4604091"/>
              <a:ext cx="1227960" cy="4212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60531" y="4585011"/>
                <a:ext cx="125244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2641371" y="1291371"/>
              <a:ext cx="1064160" cy="144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891" y="1272291"/>
                <a:ext cx="109944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1787811" y="1772691"/>
              <a:ext cx="891720" cy="33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411" y="1753611"/>
                <a:ext cx="911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/>
              <p14:cNvContentPartPr/>
              <p14:nvPr/>
            </p14:nvContentPartPr>
            <p14:xfrm>
              <a:off x="2850171" y="1668291"/>
              <a:ext cx="219240" cy="7668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0371" y="1648851"/>
                <a:ext cx="25992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1195611" y="1423131"/>
              <a:ext cx="568800" cy="3096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1931" y="1402251"/>
                <a:ext cx="5983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/>
              <p14:cNvContentPartPr/>
              <p14:nvPr/>
            </p14:nvContentPartPr>
            <p14:xfrm>
              <a:off x="3686091" y="2081931"/>
              <a:ext cx="778320" cy="554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5931" y="2061051"/>
                <a:ext cx="8193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/>
              <p14:cNvContentPartPr/>
              <p14:nvPr/>
            </p14:nvContentPartPr>
            <p14:xfrm>
              <a:off x="2134491" y="1763691"/>
              <a:ext cx="799200" cy="10940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3691" y="1745331"/>
                <a:ext cx="81972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Ink 89"/>
              <p14:cNvContentPartPr/>
              <p14:nvPr/>
            </p14:nvContentPartPr>
            <p14:xfrm>
              <a:off x="583251" y="223611"/>
              <a:ext cx="4131360" cy="6451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611" y="211731"/>
                <a:ext cx="41688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7" name="Ink 116"/>
              <p14:cNvContentPartPr/>
              <p14:nvPr/>
            </p14:nvContentPartPr>
            <p14:xfrm>
              <a:off x="3839451" y="1204971"/>
              <a:ext cx="5054760" cy="13611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0091" y="1186251"/>
                <a:ext cx="5072400" cy="14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Ink 117"/>
              <p14:cNvContentPartPr/>
              <p14:nvPr/>
            </p14:nvContentPartPr>
            <p14:xfrm>
              <a:off x="1969611" y="2993091"/>
              <a:ext cx="884880" cy="6372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0171" y="2972211"/>
                <a:ext cx="9147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8"/>
              <p14:cNvContentPartPr/>
              <p14:nvPr/>
            </p14:nvContentPartPr>
            <p14:xfrm>
              <a:off x="644451" y="2814531"/>
              <a:ext cx="7535160" cy="32918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291" y="2796891"/>
                <a:ext cx="7574760" cy="33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6690291" y="1319811"/>
              <a:ext cx="131400" cy="2901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72651" y="1300011"/>
                <a:ext cx="17028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37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531" y="217491"/>
              <a:ext cx="7953120" cy="2249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531" y="198051"/>
                <a:ext cx="79898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7931571" y="2077611"/>
              <a:ext cx="12240" cy="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/>
              <p14:cNvContentPartPr/>
              <p14:nvPr/>
            </p14:nvContentPartPr>
            <p14:xfrm>
              <a:off x="2148891" y="6757971"/>
              <a:ext cx="1120320" cy="630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931" y="6739611"/>
                <a:ext cx="1131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6" name="Ink 135"/>
              <p14:cNvContentPartPr/>
              <p14:nvPr/>
            </p14:nvContentPartPr>
            <p14:xfrm>
              <a:off x="2100291" y="5354331"/>
              <a:ext cx="359640" cy="141732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1211" y="5338131"/>
                <a:ext cx="396000" cy="14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7" name="Ink 156"/>
              <p14:cNvContentPartPr/>
              <p14:nvPr/>
            </p14:nvContentPartPr>
            <p14:xfrm>
              <a:off x="2158971" y="2590251"/>
              <a:ext cx="1514520" cy="5058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9171" y="2570451"/>
                <a:ext cx="15404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4" name="Ink 163"/>
              <p14:cNvContentPartPr/>
              <p14:nvPr/>
            </p14:nvContentPartPr>
            <p14:xfrm>
              <a:off x="2835771" y="2594931"/>
              <a:ext cx="2205000" cy="482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7851" y="2580171"/>
                <a:ext cx="2224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6" name="Ink 165"/>
              <p14:cNvContentPartPr/>
              <p14:nvPr/>
            </p14:nvContentPartPr>
            <p14:xfrm>
              <a:off x="441411" y="3474771"/>
              <a:ext cx="1435320" cy="329544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71" y="3462171"/>
                <a:ext cx="1470600" cy="33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4" name="Ink 183"/>
              <p14:cNvContentPartPr/>
              <p14:nvPr/>
            </p14:nvContentPartPr>
            <p14:xfrm>
              <a:off x="4976691" y="2542371"/>
              <a:ext cx="2074680" cy="1476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3091" y="2531211"/>
                <a:ext cx="209844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3" name="Ink 192"/>
              <p14:cNvContentPartPr/>
              <p14:nvPr/>
            </p14:nvContentPartPr>
            <p14:xfrm>
              <a:off x="4107651" y="4574931"/>
              <a:ext cx="1891800" cy="30060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1091" y="4568811"/>
                <a:ext cx="1928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6" name="Ink 205"/>
              <p14:cNvContentPartPr/>
              <p14:nvPr/>
            </p14:nvContentPartPr>
            <p14:xfrm>
              <a:off x="5978211" y="2270571"/>
              <a:ext cx="1663560" cy="257220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1011" y="2255091"/>
                <a:ext cx="1678320" cy="25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9" name="Ink 208"/>
              <p14:cNvContentPartPr/>
              <p14:nvPr/>
            </p14:nvContentPartPr>
            <p14:xfrm>
              <a:off x="1757931" y="4107291"/>
              <a:ext cx="918360" cy="11916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6411" y="4088211"/>
                <a:ext cx="948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0" name="Ink 209"/>
              <p14:cNvContentPartPr/>
              <p14:nvPr/>
            </p14:nvContentPartPr>
            <p14:xfrm>
              <a:off x="2646771" y="4173171"/>
              <a:ext cx="893880" cy="1620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9931" y="4154811"/>
                <a:ext cx="9205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1" name="Ink 210"/>
              <p14:cNvContentPartPr/>
              <p14:nvPr/>
            </p14:nvContentPartPr>
            <p14:xfrm>
              <a:off x="2000211" y="4468371"/>
              <a:ext cx="1327320" cy="82944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571" y="4454691"/>
                <a:ext cx="135144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4" name="Ink 213"/>
              <p14:cNvContentPartPr/>
              <p14:nvPr/>
            </p14:nvContentPartPr>
            <p14:xfrm>
              <a:off x="1146291" y="5287371"/>
              <a:ext cx="868680" cy="5832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8291" y="5267931"/>
                <a:ext cx="895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6" name="Ink 225"/>
              <p14:cNvContentPartPr/>
              <p14:nvPr/>
            </p14:nvContentPartPr>
            <p14:xfrm>
              <a:off x="3555771" y="2612931"/>
              <a:ext cx="2457360" cy="92952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48211" y="2597091"/>
                <a:ext cx="24829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7" name="Ink 226"/>
              <p14:cNvContentPartPr/>
              <p14:nvPr/>
            </p14:nvContentPartPr>
            <p14:xfrm>
              <a:off x="1870611" y="5014491"/>
              <a:ext cx="765360" cy="1440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4771" y="4995051"/>
                <a:ext cx="792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8" name="Ink 227"/>
              <p14:cNvContentPartPr/>
              <p14:nvPr/>
            </p14:nvContentPartPr>
            <p14:xfrm>
              <a:off x="2192811" y="5022771"/>
              <a:ext cx="37800" cy="34632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5171" y="5010531"/>
                <a:ext cx="738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9" name="Ink 228"/>
              <p14:cNvContentPartPr/>
              <p14:nvPr/>
            </p14:nvContentPartPr>
            <p14:xfrm>
              <a:off x="2535891" y="4183971"/>
              <a:ext cx="1178640" cy="115524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3291" y="4174611"/>
                <a:ext cx="120276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5" name="Ink 234"/>
              <p14:cNvContentPartPr/>
              <p14:nvPr/>
            </p14:nvContentPartPr>
            <p14:xfrm>
              <a:off x="3767091" y="3490611"/>
              <a:ext cx="381240" cy="116964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46931" y="3471531"/>
                <a:ext cx="41184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6" name="Ink 235"/>
              <p14:cNvContentPartPr/>
              <p14:nvPr/>
            </p14:nvContentPartPr>
            <p14:xfrm>
              <a:off x="3515091" y="3473691"/>
              <a:ext cx="604800" cy="73152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98171" y="3454251"/>
                <a:ext cx="64008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7" name="Ink 236"/>
              <p14:cNvContentPartPr/>
              <p14:nvPr/>
            </p14:nvContentPartPr>
            <p14:xfrm>
              <a:off x="3672051" y="4074531"/>
              <a:ext cx="3169800" cy="180936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0531" y="4061931"/>
                <a:ext cx="3202200" cy="18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8" name="Ink 237"/>
              <p14:cNvContentPartPr/>
              <p14:nvPr/>
            </p14:nvContentPartPr>
            <p14:xfrm>
              <a:off x="4840971" y="4892451"/>
              <a:ext cx="451080" cy="83484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2691" y="4876251"/>
                <a:ext cx="4741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1" name="Ink 250"/>
              <p14:cNvContentPartPr/>
              <p14:nvPr/>
            </p14:nvContentPartPr>
            <p14:xfrm>
              <a:off x="7008171" y="3679971"/>
              <a:ext cx="402480" cy="203436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9171" y="3668811"/>
                <a:ext cx="425880" cy="20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4" name="Ink 253"/>
              <p14:cNvContentPartPr/>
              <p14:nvPr/>
            </p14:nvContentPartPr>
            <p14:xfrm>
              <a:off x="2446611" y="5563851"/>
              <a:ext cx="898200" cy="784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36531" y="5549091"/>
                <a:ext cx="917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5" name="Ink 254"/>
              <p14:cNvContentPartPr/>
              <p14:nvPr/>
            </p14:nvContentPartPr>
            <p14:xfrm>
              <a:off x="3229251" y="5638731"/>
              <a:ext cx="4255560" cy="93132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7731" y="5620371"/>
                <a:ext cx="428796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6" name="Ink 255"/>
              <p14:cNvContentPartPr/>
              <p14:nvPr/>
            </p14:nvContentPartPr>
            <p14:xfrm>
              <a:off x="6819891" y="5126451"/>
              <a:ext cx="658080" cy="132480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05491" y="5106651"/>
                <a:ext cx="690480" cy="13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3" name="Ink 272"/>
              <p14:cNvContentPartPr/>
              <p14:nvPr/>
            </p14:nvContentPartPr>
            <p14:xfrm>
              <a:off x="1086891" y="6203931"/>
              <a:ext cx="735840" cy="56736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6091" y="6183051"/>
                <a:ext cx="7578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4" name="Ink 273"/>
              <p14:cNvContentPartPr/>
              <p14:nvPr/>
            </p14:nvContentPartPr>
            <p14:xfrm>
              <a:off x="1816251" y="6758691"/>
              <a:ext cx="371520" cy="1476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01131" y="6738531"/>
                <a:ext cx="406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7" name="Ink 276"/>
              <p14:cNvContentPartPr/>
              <p14:nvPr/>
            </p14:nvContentPartPr>
            <p14:xfrm>
              <a:off x="3163371" y="5675091"/>
              <a:ext cx="303840" cy="114120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48971" y="5659971"/>
                <a:ext cx="33732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8" name="Ink 277"/>
              <p14:cNvContentPartPr/>
              <p14:nvPr/>
            </p14:nvContentPartPr>
            <p14:xfrm>
              <a:off x="1747491" y="2859891"/>
              <a:ext cx="1583280" cy="217512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43531" y="2840451"/>
                <a:ext cx="1596960" cy="22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00531" y="195531"/>
              <a:ext cx="8236080" cy="2965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731" y="176451"/>
                <a:ext cx="8276760" cy="30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448611" y="116691"/>
              <a:ext cx="7738200" cy="1842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51" y="97251"/>
                <a:ext cx="777492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3200091" y="1122531"/>
              <a:ext cx="2064960" cy="10609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3171" y="1101651"/>
                <a:ext cx="210276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4754571" y="2236731"/>
              <a:ext cx="1259280" cy="471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051" y="2218011"/>
                <a:ext cx="1290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3773571" y="781251"/>
              <a:ext cx="505800" cy="3146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3771" y="763251"/>
                <a:ext cx="5360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/>
              <p14:cNvContentPartPr/>
              <p14:nvPr/>
            </p14:nvContentPartPr>
            <p14:xfrm>
              <a:off x="2518611" y="1886091"/>
              <a:ext cx="123120" cy="116568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8891" y="1868091"/>
                <a:ext cx="15336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916611" y="2927931"/>
              <a:ext cx="1725480" cy="1526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771" y="2907051"/>
                <a:ext cx="1752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698451" y="1161411"/>
              <a:ext cx="4588920" cy="1521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451" y="1145211"/>
                <a:ext cx="462708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0" name="Ink 179"/>
              <p14:cNvContentPartPr/>
              <p14:nvPr/>
            </p14:nvContentPartPr>
            <p14:xfrm>
              <a:off x="337371" y="1484331"/>
              <a:ext cx="2360160" cy="576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9731" y="1464171"/>
                <a:ext cx="23983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1" name="Ink 180"/>
              <p14:cNvContentPartPr/>
              <p14:nvPr/>
            </p14:nvContentPartPr>
            <p14:xfrm>
              <a:off x="278691" y="2193531"/>
              <a:ext cx="7988760" cy="378252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2211" y="2178051"/>
                <a:ext cx="8008200" cy="38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0" name="Ink 209"/>
              <p14:cNvContentPartPr/>
              <p14:nvPr/>
            </p14:nvContentPartPr>
            <p14:xfrm>
              <a:off x="7239291" y="5381691"/>
              <a:ext cx="426960" cy="19656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0571" y="5361891"/>
                <a:ext cx="465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1" name="Ink 210"/>
              <p14:cNvContentPartPr/>
              <p14:nvPr/>
            </p14:nvContentPartPr>
            <p14:xfrm>
              <a:off x="7033011" y="4279011"/>
              <a:ext cx="509400" cy="95904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4731" y="4258131"/>
                <a:ext cx="53856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2" name="Ink 211"/>
              <p14:cNvContentPartPr/>
              <p14:nvPr/>
            </p14:nvContentPartPr>
            <p14:xfrm>
              <a:off x="7888011" y="5450451"/>
              <a:ext cx="354240" cy="936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9731" y="5429931"/>
                <a:ext cx="3830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0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551211" y="138651"/>
              <a:ext cx="7541280" cy="1276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131" y="118131"/>
                <a:ext cx="7581240" cy="13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/>
              <p14:cNvContentPartPr/>
              <p14:nvPr/>
            </p14:nvContentPartPr>
            <p14:xfrm>
              <a:off x="2772411" y="778011"/>
              <a:ext cx="271800" cy="2916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9451" y="758571"/>
                <a:ext cx="302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Ink 69"/>
              <p14:cNvContentPartPr/>
              <p14:nvPr/>
            </p14:nvContentPartPr>
            <p14:xfrm>
              <a:off x="4261011" y="838851"/>
              <a:ext cx="3052080" cy="24476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0491" y="818691"/>
                <a:ext cx="3093480" cy="24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/>
              <p14:cNvContentPartPr/>
              <p14:nvPr/>
            </p14:nvContentPartPr>
            <p14:xfrm>
              <a:off x="5601291" y="768651"/>
              <a:ext cx="303840" cy="3106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011" y="749931"/>
                <a:ext cx="342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/>
              <p14:cNvContentPartPr/>
              <p14:nvPr/>
            </p14:nvContentPartPr>
            <p14:xfrm>
              <a:off x="737331" y="3960771"/>
              <a:ext cx="1456920" cy="4784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571" y="3939891"/>
                <a:ext cx="14925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2" name="Ink 101"/>
              <p14:cNvContentPartPr/>
              <p14:nvPr/>
            </p14:nvContentPartPr>
            <p14:xfrm>
              <a:off x="3411771" y="1278411"/>
              <a:ext cx="812160" cy="20314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2322" y="1264008"/>
                <a:ext cx="852498" cy="205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Ink 102"/>
              <p14:cNvContentPartPr/>
              <p14:nvPr/>
            </p14:nvContentPartPr>
            <p14:xfrm>
              <a:off x="2391531" y="3736491"/>
              <a:ext cx="4796640" cy="8784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1011" y="3715611"/>
                <a:ext cx="483804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9" name="Ink 128"/>
              <p14:cNvContentPartPr/>
              <p14:nvPr/>
            </p14:nvContentPartPr>
            <p14:xfrm>
              <a:off x="388131" y="1251411"/>
              <a:ext cx="2276280" cy="34531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248" y="1233049"/>
                <a:ext cx="2304004" cy="349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0" name="Ink 129"/>
              <p14:cNvContentPartPr/>
              <p14:nvPr/>
            </p14:nvContentPartPr>
            <p14:xfrm>
              <a:off x="6824931" y="4264971"/>
              <a:ext cx="495360" cy="35460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4051" y="4245891"/>
                <a:ext cx="524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0"/>
              <p14:cNvContentPartPr/>
              <p14:nvPr/>
            </p14:nvContentPartPr>
            <p14:xfrm>
              <a:off x="2251491" y="1691331"/>
              <a:ext cx="503280" cy="3276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1317" y="1671149"/>
                <a:ext cx="544349" cy="367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Ink 131"/>
              <p14:cNvContentPartPr/>
              <p14:nvPr/>
            </p14:nvContentPartPr>
            <p14:xfrm>
              <a:off x="6650331" y="4172811"/>
              <a:ext cx="731880" cy="320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31251" y="4157331"/>
                <a:ext cx="768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/>
              <p14:cNvContentPartPr/>
              <p14:nvPr/>
            </p14:nvContentPartPr>
            <p14:xfrm>
              <a:off x="7197531" y="3755931"/>
              <a:ext cx="632520" cy="111168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8171" y="3735051"/>
                <a:ext cx="662760" cy="11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30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008771" y="705291"/>
              <a:ext cx="2151720" cy="6058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71" y="686931"/>
                <a:ext cx="2188080" cy="60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7" name="Ink 126"/>
              <p14:cNvContentPartPr/>
              <p14:nvPr/>
            </p14:nvContentPartPr>
            <p14:xfrm>
              <a:off x="448611" y="1341411"/>
              <a:ext cx="2172240" cy="45651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71" y="1323051"/>
                <a:ext cx="2207160" cy="46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5" name="Ink 154"/>
              <p14:cNvContentPartPr/>
              <p14:nvPr/>
            </p14:nvContentPartPr>
            <p14:xfrm>
              <a:off x="3437691" y="1774491"/>
              <a:ext cx="2678040" cy="22737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9331" y="1760451"/>
                <a:ext cx="2716920" cy="23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1" name="Ink 180"/>
              <p14:cNvContentPartPr/>
              <p14:nvPr/>
            </p14:nvContentPartPr>
            <p14:xfrm>
              <a:off x="3120891" y="1134771"/>
              <a:ext cx="118800" cy="5139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9651" y="1125051"/>
                <a:ext cx="159840" cy="51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3" name="Ink 182"/>
              <p14:cNvContentPartPr/>
              <p14:nvPr/>
            </p14:nvContentPartPr>
            <p14:xfrm>
              <a:off x="3128811" y="1093371"/>
              <a:ext cx="3685680" cy="480744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6211" y="1074291"/>
                <a:ext cx="3718800" cy="48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4" name="Ink 183"/>
              <p14:cNvContentPartPr/>
              <p14:nvPr/>
            </p14:nvContentPartPr>
            <p14:xfrm>
              <a:off x="3140331" y="5799291"/>
              <a:ext cx="3695040" cy="4809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6371" y="5791011"/>
                <a:ext cx="37188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4026651" y="3722451"/>
              <a:ext cx="0" cy="2088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8" name="Ink 217"/>
              <p14:cNvContentPartPr/>
              <p14:nvPr/>
            </p14:nvContentPartPr>
            <p14:xfrm>
              <a:off x="2849451" y="2432931"/>
              <a:ext cx="360360" cy="2088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8651" y="2414571"/>
                <a:ext cx="388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9" name="Ink 218"/>
              <p14:cNvContentPartPr/>
              <p14:nvPr/>
            </p14:nvContentPartPr>
            <p14:xfrm>
              <a:off x="2484411" y="2407731"/>
              <a:ext cx="426960" cy="2628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70371" y="2389731"/>
                <a:ext cx="458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5" name="Ink 224"/>
              <p14:cNvContentPartPr/>
              <p14:nvPr/>
            </p14:nvContentPartPr>
            <p14:xfrm>
              <a:off x="2837931" y="2971851"/>
              <a:ext cx="454680" cy="360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3971" y="2963931"/>
                <a:ext cx="475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8" name="Ink 227"/>
              <p14:cNvContentPartPr/>
              <p14:nvPr/>
            </p14:nvContentPartPr>
            <p14:xfrm>
              <a:off x="2766291" y="3587091"/>
              <a:ext cx="449280" cy="2664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1251" y="3575571"/>
                <a:ext cx="473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0" name="Ink 229"/>
              <p14:cNvContentPartPr/>
              <p14:nvPr/>
            </p14:nvContentPartPr>
            <p14:xfrm>
              <a:off x="2696451" y="4243011"/>
              <a:ext cx="534240" cy="4176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1771" y="4235091"/>
                <a:ext cx="5565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2" name="Ink 231"/>
              <p14:cNvContentPartPr/>
              <p14:nvPr/>
            </p14:nvContentPartPr>
            <p14:xfrm>
              <a:off x="1106331" y="3539211"/>
              <a:ext cx="1128600" cy="8460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9051" y="3521211"/>
                <a:ext cx="1153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Ink 236"/>
              <p14:cNvContentPartPr/>
              <p14:nvPr/>
            </p14:nvContentPartPr>
            <p14:xfrm>
              <a:off x="2597451" y="5707491"/>
              <a:ext cx="568800" cy="3420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0531" y="5687331"/>
                <a:ext cx="594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1" name="Ink 240"/>
              <p14:cNvContentPartPr/>
              <p14:nvPr/>
            </p14:nvContentPartPr>
            <p14:xfrm>
              <a:off x="6444411" y="2521491"/>
              <a:ext cx="873000" cy="3024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9291" y="2501691"/>
                <a:ext cx="902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2" name="Ink 241"/>
              <p14:cNvContentPartPr/>
              <p14:nvPr/>
            </p14:nvContentPartPr>
            <p14:xfrm>
              <a:off x="6511731" y="3068331"/>
              <a:ext cx="992520" cy="7272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96251" y="3048891"/>
                <a:ext cx="1022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3" name="Ink 242"/>
              <p14:cNvContentPartPr/>
              <p14:nvPr/>
            </p14:nvContentPartPr>
            <p14:xfrm>
              <a:off x="6580491" y="3859251"/>
              <a:ext cx="877680" cy="4860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2131" y="3842691"/>
                <a:ext cx="91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8" name="Ink 247"/>
              <p14:cNvContentPartPr/>
              <p14:nvPr/>
            </p14:nvContentPartPr>
            <p14:xfrm>
              <a:off x="7583451" y="2211891"/>
              <a:ext cx="1278000" cy="183312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2648" y="2191371"/>
                <a:ext cx="1309689" cy="18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3" name="Ink 262"/>
              <p14:cNvContentPartPr/>
              <p14:nvPr/>
            </p14:nvContentPartPr>
            <p14:xfrm>
              <a:off x="5126091" y="3556491"/>
              <a:ext cx="609120" cy="48132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6371" y="3538131"/>
                <a:ext cx="639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4" name="Ink 263"/>
              <p14:cNvContentPartPr/>
              <p14:nvPr/>
            </p14:nvContentPartPr>
            <p14:xfrm>
              <a:off x="2465691" y="1746411"/>
              <a:ext cx="837720" cy="8496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8411" y="1729131"/>
                <a:ext cx="872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5" name="Ink 264"/>
              <p14:cNvContentPartPr/>
              <p14:nvPr/>
            </p14:nvContentPartPr>
            <p14:xfrm>
              <a:off x="569211" y="170691"/>
              <a:ext cx="7145280" cy="82368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3731" y="153411"/>
                <a:ext cx="71805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6" name="Ink 265"/>
              <p14:cNvContentPartPr/>
              <p14:nvPr/>
            </p14:nvContentPartPr>
            <p14:xfrm>
              <a:off x="4961211" y="4513011"/>
              <a:ext cx="289440" cy="73476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0691" y="4493931"/>
                <a:ext cx="3301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7" name="Ink 266"/>
              <p14:cNvContentPartPr/>
              <p14:nvPr/>
            </p14:nvContentPartPr>
            <p14:xfrm>
              <a:off x="3787611" y="4493571"/>
              <a:ext cx="584280" cy="134532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66731" y="4479531"/>
                <a:ext cx="61452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8" name="Ink 267"/>
              <p14:cNvContentPartPr/>
              <p14:nvPr/>
            </p14:nvContentPartPr>
            <p14:xfrm>
              <a:off x="4429131" y="4580691"/>
              <a:ext cx="293760" cy="77652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19771" y="4562331"/>
                <a:ext cx="32328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9" name="Ink 268"/>
              <p14:cNvContentPartPr/>
              <p14:nvPr/>
            </p14:nvContentPartPr>
            <p14:xfrm>
              <a:off x="5405091" y="4325451"/>
              <a:ext cx="441720" cy="150336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011" y="4308531"/>
                <a:ext cx="47268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0" name="Ink 269"/>
              <p14:cNvContentPartPr/>
              <p14:nvPr/>
            </p14:nvContentPartPr>
            <p14:xfrm>
              <a:off x="5067771" y="5436411"/>
              <a:ext cx="42840" cy="7632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58051" y="5426691"/>
                <a:ext cx="734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/>
              <p14:cNvContentPartPr/>
              <p14:nvPr/>
            </p14:nvContentPartPr>
            <p14:xfrm>
              <a:off x="4545411" y="5465571"/>
              <a:ext cx="9720" cy="1224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8851" y="5449011"/>
                <a:ext cx="4680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01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45371" y="263571"/>
              <a:ext cx="7481880" cy="2092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811" y="249891"/>
                <a:ext cx="7506360" cy="21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7126251" y="530331"/>
              <a:ext cx="1239480" cy="21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0771" y="513771"/>
                <a:ext cx="1274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1779891" y="2676651"/>
              <a:ext cx="1448640" cy="468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3411" y="2663331"/>
                <a:ext cx="1465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3001371" y="2290371"/>
              <a:ext cx="1293120" cy="15616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5611" y="2272731"/>
                <a:ext cx="131760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/>
              <p14:cNvContentPartPr/>
              <p14:nvPr/>
            </p14:nvContentPartPr>
            <p14:xfrm>
              <a:off x="2358051" y="2611851"/>
              <a:ext cx="1195560" cy="20455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0491" y="2593851"/>
                <a:ext cx="1212840" cy="20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941451" y="4954731"/>
              <a:ext cx="7885440" cy="9014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851" y="4936371"/>
                <a:ext cx="790920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Ink 101"/>
              <p14:cNvContentPartPr/>
              <p14:nvPr/>
            </p14:nvContentPartPr>
            <p14:xfrm>
              <a:off x="1053411" y="2536611"/>
              <a:ext cx="785880" cy="3949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4411" y="2527611"/>
                <a:ext cx="8154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9" name="Ink 108"/>
              <p14:cNvContentPartPr/>
              <p14:nvPr/>
            </p14:nvContentPartPr>
            <p14:xfrm>
              <a:off x="4253811" y="2542371"/>
              <a:ext cx="1169640" cy="42120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5451" y="2523291"/>
                <a:ext cx="12092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/>
              <p14:cNvContentPartPr/>
              <p14:nvPr/>
            </p14:nvContentPartPr>
            <p14:xfrm>
              <a:off x="3697251" y="3438411"/>
              <a:ext cx="1116360" cy="5637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84651" y="3418611"/>
                <a:ext cx="11484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1" name="Ink 120"/>
              <p14:cNvContentPartPr/>
              <p14:nvPr/>
            </p14:nvContentPartPr>
            <p14:xfrm>
              <a:off x="4662051" y="2858811"/>
              <a:ext cx="164880" cy="10177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41531" y="2837931"/>
                <a:ext cx="206640" cy="10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33211" y="175011"/>
              <a:ext cx="7178760" cy="4322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932" y="158450"/>
                <a:ext cx="7211158" cy="435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/>
              <p14:cNvContentPartPr/>
              <p14:nvPr/>
            </p14:nvContentPartPr>
            <p14:xfrm>
              <a:off x="536451" y="5553051"/>
              <a:ext cx="3270240" cy="356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771" y="5534331"/>
                <a:ext cx="3291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2098851" y="3755211"/>
              <a:ext cx="87120" cy="2298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411" y="3742971"/>
                <a:ext cx="11844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/>
              <p14:cNvContentPartPr/>
              <p14:nvPr/>
            </p14:nvContentPartPr>
            <p14:xfrm>
              <a:off x="322611" y="4180371"/>
              <a:ext cx="1068480" cy="619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211" y="4165971"/>
                <a:ext cx="10807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/>
              <p14:cNvContentPartPr/>
              <p14:nvPr/>
            </p14:nvContentPartPr>
            <p14:xfrm>
              <a:off x="1319811" y="4155531"/>
              <a:ext cx="1548000" cy="9417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4691" y="4140411"/>
                <a:ext cx="158040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Ink 97"/>
              <p14:cNvContentPartPr/>
              <p14:nvPr/>
            </p14:nvContentPartPr>
            <p14:xfrm>
              <a:off x="2880771" y="5063811"/>
              <a:ext cx="1768680" cy="644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7451" y="5047251"/>
                <a:ext cx="1794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8" name="Ink 137"/>
              <p14:cNvContentPartPr/>
              <p14:nvPr/>
            </p14:nvContentPartPr>
            <p14:xfrm>
              <a:off x="1313331" y="4189731"/>
              <a:ext cx="164880" cy="14724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6851" y="4178931"/>
                <a:ext cx="185400" cy="14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0" name="Ink 139"/>
              <p14:cNvContentPartPr/>
              <p14:nvPr/>
            </p14:nvContentPartPr>
            <p14:xfrm>
              <a:off x="279051" y="5058051"/>
              <a:ext cx="8340120" cy="16664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051" y="5044011"/>
                <a:ext cx="8378640" cy="16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/>
              <p14:cNvContentPartPr/>
              <p14:nvPr/>
            </p14:nvContentPartPr>
            <p14:xfrm>
              <a:off x="408651" y="6194931"/>
              <a:ext cx="1494360" cy="460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131" y="6179451"/>
                <a:ext cx="1525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1265091" y="3392691"/>
              <a:ext cx="287280" cy="3405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7811" y="3371811"/>
                <a:ext cx="325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3" name="Ink 162"/>
              <p14:cNvContentPartPr/>
              <p14:nvPr/>
            </p14:nvContentPartPr>
            <p14:xfrm>
              <a:off x="6849051" y="3614091"/>
              <a:ext cx="58320" cy="23720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0771" y="3601131"/>
                <a:ext cx="87480" cy="23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8" name="Ink 167"/>
              <p14:cNvContentPartPr/>
              <p14:nvPr/>
            </p14:nvContentPartPr>
            <p14:xfrm>
              <a:off x="4912971" y="4046451"/>
              <a:ext cx="1685520" cy="6264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2891" y="4027371"/>
                <a:ext cx="17049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9" name="Ink 168"/>
              <p14:cNvContentPartPr/>
              <p14:nvPr/>
            </p14:nvContentPartPr>
            <p14:xfrm>
              <a:off x="6513891" y="4025571"/>
              <a:ext cx="444240" cy="11966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7411" y="4012611"/>
                <a:ext cx="4687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0" name="Ink 169"/>
              <p14:cNvContentPartPr/>
              <p14:nvPr/>
            </p14:nvContentPartPr>
            <p14:xfrm>
              <a:off x="6905211" y="5045091"/>
              <a:ext cx="148680" cy="2984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7291" y="5030691"/>
                <a:ext cx="1771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1" name="Ink 170"/>
              <p14:cNvContentPartPr/>
              <p14:nvPr/>
            </p14:nvContentPartPr>
            <p14:xfrm>
              <a:off x="7017171" y="5269731"/>
              <a:ext cx="1579680" cy="475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1331" y="5249211"/>
                <a:ext cx="16156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2" name="Ink 171"/>
              <p14:cNvContentPartPr/>
              <p14:nvPr/>
            </p14:nvContentPartPr>
            <p14:xfrm>
              <a:off x="4766091" y="5466291"/>
              <a:ext cx="4369680" cy="1105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9891" y="5456931"/>
                <a:ext cx="4393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4" name="Ink 183"/>
              <p14:cNvContentPartPr/>
              <p14:nvPr/>
            </p14:nvContentPartPr>
            <p14:xfrm>
              <a:off x="6534051" y="4053651"/>
              <a:ext cx="12600" cy="24948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2531" y="4043571"/>
                <a:ext cx="35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5" name="Ink 184"/>
              <p14:cNvContentPartPr/>
              <p14:nvPr/>
            </p14:nvContentPartPr>
            <p14:xfrm>
              <a:off x="6519291" y="4604451"/>
              <a:ext cx="47520" cy="10371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4891" y="4597611"/>
                <a:ext cx="8100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5" name="Ink 204"/>
              <p14:cNvContentPartPr/>
              <p14:nvPr/>
            </p14:nvContentPartPr>
            <p14:xfrm>
              <a:off x="6942651" y="4129251"/>
              <a:ext cx="1977840" cy="183204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26451" y="4111251"/>
                <a:ext cx="2002320" cy="18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51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319</cp:revision>
  <dcterms:created xsi:type="dcterms:W3CDTF">2011-08-02T14:42:34Z</dcterms:created>
  <dcterms:modified xsi:type="dcterms:W3CDTF">2012-11-02T04:10:14Z</dcterms:modified>
</cp:coreProperties>
</file>