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525D22-71DE-4BA5-AF4B-EB997977957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8-16T11:17:51.0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0DE9FBA-375A-413C-9318-651A83499F50}" emma:medium="tactile" emma:mode="ink">
          <msink:context xmlns:msink="http://schemas.microsoft.com/ink/2010/main" type="writingRegion" rotatedBoundingBox="8538,9430 14952,9131 15013,10435 8599,10734"/>
        </emma:interpretation>
      </emma:emma>
    </inkml:annotationXML>
    <inkml:traceGroup>
      <inkml:annotationXML>
        <emma:emma xmlns:emma="http://www.w3.org/2003/04/emma" version="1.0">
          <emma:interpretation id="{58584F30-6081-46AF-BEA9-CE015DB425D6}" emma:medium="tactile" emma:mode="ink">
            <msink:context xmlns:msink="http://schemas.microsoft.com/ink/2010/main" type="paragraph" rotatedBoundingBox="8538,9430 14952,9131 15013,10435 8599,107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26915D-91FB-44A7-8610-5CA087FD4650}" emma:medium="tactile" emma:mode="ink">
              <msink:context xmlns:msink="http://schemas.microsoft.com/ink/2010/main" type="line" rotatedBoundingBox="8538,9430 14952,9131 15013,10435 8599,10734"/>
            </emma:interpretation>
          </emma:emma>
        </inkml:annotationXML>
        <inkml:traceGroup>
          <inkml:annotationXML>
            <emma:emma xmlns:emma="http://www.w3.org/2003/04/emma" version="1.0">
              <emma:interpretation id="{5F29CC24-4E4C-49C9-8CC4-2C2A7517C4F3}" emma:medium="tactile" emma:mode="ink">
                <msink:context xmlns:msink="http://schemas.microsoft.com/ink/2010/main" type="inkWord" rotatedBoundingBox="8538,9430 13173,9214 13234,10518 8599,10734"/>
              </emma:interpretation>
              <emma:one-of disjunction-type="recognition" id="oneOf0">
                <emma:interpretation id="interp0" emma:lang="en-US" emma:confidence="1">
                  <emma:literal>Lecture</emma:literal>
                </emma:interpretation>
                <emma:interpretation id="interp1" emma:lang="en-US" emma:confidence="0">
                  <emma:literal>lecture</emma:literal>
                </emma:interpretation>
                <emma:interpretation id="interp2" emma:lang="en-US" emma:confidence="0">
                  <emma:literal>Retune</emma:literal>
                </emma:interpretation>
                <emma:interpretation id="interp3" emma:lang="en-US" emma:confidence="0">
                  <emma:literal>Detune</emma:literal>
                </emma:interpretation>
                <emma:interpretation id="interp4" emma:lang="en-US" emma:confidence="0">
                  <emma:literal>retune</emma:literal>
                </emma:interpretation>
              </emma:one-of>
            </emma:emma>
          </inkml:annotationXML>
          <inkml:trace contextRef="#ctx0" brushRef="#br0">79 31 9159,'5'-20'4515,"-5"20"-129,3-16-129,-3 16-129,0 0-2451,0 0-516,0 0-387,0 0-129,0 0-129,-5 25-258,0-5 129,3 12 0,-3 0-258,3 16 259,-5 3-388,3 6 0,-3 2 0,0 3 0,2-1 0,-2 1 0,-1-7 0,3-5 0,0-7 0,1-6 0,2-7 0,2-9 0,0-3 0,0-18 0,0 22 0,0-22 0,0 0 0,9 17 0,-9-17 0,18 11 0,-18-11 0,32 9 0,-9-7 0,6-2 0,4 2 0,8-2 0,4 0 0,5 0 0,-1 0 0,1 0 0,0 0 0,-4 0 0,-3 0 0,-6 0 0,-5 0 0,-7 0 0,-5 1 0,-4-1 0,-16 0 0,16 0 0,-16 0 0,0 0-2452,0 0-2192,0 0-387,2-10 129,-2 10-387</inkml:trace>
          <inkml:trace contextRef="#ctx0" brushRef="#br0" timeOffset="620.0355">883 568 15222,'23'-13'4644,"3"8"-387,-26 5 129,18-7-3354,7 7-129,-7 0-387,9 0-129,-3 0-129,3 0 0,-2 0 0,0 0 0,-2-5-129,-2-1 0,-5-4 1,0 1-130,-16 9 0,18-29 0,-14 13 0,-2 0 0,-2-1 0,0 17 0,-25-27 0,2 16 0,-2 6 0,-4 3 0,-1 2 0,-4 4 0,2 10 0,-2 4 0,2 5 0,4 2 0,1 3 0,2 2 0,4-1 0,7 1 0,7-1 0,7-1 0,1-1 0,15-4 0,7 0 0,9-5 0,4-1 0,3-8-259,7 2-257,-1-11-387,14 5-774,-15-10-1290,9-6-1677,1-3 258,-1-7-387,1-1 129</inkml:trace>
          <inkml:trace contextRef="#ctx0" brushRef="#br0" timeOffset="877.0501">1626 552 13287,'13'-41'4644,"-17"25"-387,-14 5 258,-16-5-2193,17 16-774,-19-1-645,13 1-258,-7 7-258,7 7-128,-2 4-259,5 3 0,4 4 0,5 2 0,6 3 0,5 0 0,5 0 0,13-3 0,7-2 0,7-7 0,11-2-388,0-11-257,13 8-774,-13-13-2193,12-6-1032,-3-5 258,-1-5-516,1-1 129</inkml:trace>
          <inkml:trace contextRef="#ctx0" brushRef="#br0" timeOffset="1427.0817">1937 353 11739,'9'-13'4386,"13"13"-258,3 0-129,8 0-774,8 0-2838,5 7-1161,6-1-2967,-2-6 0,9 0-645,-8-4 258</inkml:trace>
          <inkml:trace contextRef="#ctx0" brushRef="#br0" timeOffset="1204.0689">2348-346 18705,'-14'-16'4902,"-7"-6"-258,21 22-128,0 0-4516,-18 7 0,16 24 0,-5 6 0,2 18 0,-2 14 0,-1 13 0,1 7 0,2 2 0,3 0 0,2-6 0,0-7 0,0-14 0,4-7 0,-1-14 0,8-2 0,-11-22 0,14 1-4516,-14-20-257,0 20 0,0-20-387</inkml:trace>
          <inkml:trace contextRef="#ctx0" brushRef="#br0" timeOffset="2288.1309">2688 242 17544,'20'-3'4386,"-20"3"387,12 23-387,-5 5-3741,-7-1 0,6 12-257,-5 0-388,3 4 0,-1 2 0,1-5 0,3 0 0,2-7 0,3-2 0,4-6 0,2-6 0,0-6 0,3-8 0,1-5 0,1-2 0,2-14 0,0-5 0,-2-6 0,0-7 0,-2 0 0,-1-3 0,-2 3 0,-6 4 0,-1 5 0,-6 6 0,-5 19 0,9-18 0,-9 18-130,0 0 130,18 23 0,-8-2-129,3 4 129,1 0 129,6 4-129,-3-3 130,5-1-130,-4-5 0,3-2 0,0-8 0,2-1 0,-1-9 0,1 0 0,-2-5 0,-1-9 0,-2-8 0,-1-5 0,-4-3 0,-6-5 0,-5-1 0,-2-3 0,-4 3 0,-8 4 0,-1 7 0,-1 2 0,2 7 0,12 16-259,-24-10 130,24 10-129,0 0 0,0 0 129,-8 14 0,8-14 0,0 0 129,16 19 129,-16-19 0,32 9 129,-13-9 0,8 0 0,-1 0 1,3 0-259,-2-3 0,1 3 0,-3 0 0,0 0 0,-4 5 0,1 8 0,-5 1 0,1 7 0,-2 0 0,-2 6 0,1 2 0,-5-3 0,5 10 0,-15-15-1936,7 8-2579,0-6-258,5 0 0,1-7-258</inkml:trace>
          <inkml:trace contextRef="#ctx0" brushRef="#br0" timeOffset="2691.154">4212 527 18447,'24'-20'4644,"-24"20"0,28-10-258,-3 8-3740,-9-10-646,11 3 0,-6-6 0,0 3 0,-5-4 0,-16 16 0,22-27 0,-22 27 0,0-23 0,0 23 0,-34-9 0,5 9 0,-1 4 0,-7 6 0,-1 8 0,-1 5 0,2 8 0,7 1 0,7 3 0,10 4 0,13-1 0,6 1 0,15-2 0,16-1 0,8-6 0,8-3 0,4-4 0,2-9 0,-1-1 0,-11-15-646,2 2-3998,-6-11-258,-4-1 0,-3-6-129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3:50.60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BABC940-4A23-4355-80F4-53EF782241D6}" emma:medium="tactile" emma:mode="ink">
          <msink:context xmlns:msink="http://schemas.microsoft.com/ink/2010/main" type="inkDrawing" rotatedBoundingBox="16720,5268 19368,5244 19370,5534 16723,5557" shapeName="Other"/>
        </emma:interpretation>
      </emma:emma>
    </inkml:annotationXML>
    <inkml:trace contextRef="#ctx0" brushRef="#br0">0 157 7353,'0'0'3870,"0"0"0,0 0 0,11 0-1419,-11 0-774,44 0-387,-15-11 0,20 11-387,5-7-129,28 5-129,17-7 0,31 4-129,12-4-129,26 2-129,9-2 0,21 2-129,-1 0 0,-8 0-129,-13 0 129,-18-2 0,-15-2-129,-19 2 129,-21-1-129,-23 2 0,-19-2 129,-15 4 0,-14-1-129,-9 6 258,-23 1-129,18-4 129,-18 4-129,0 0 0,0 0 0,0 0 0,-9 0-129,9 0 0,-16 4-129,16-4 129,-19 12-129,19-12 129,-27 25 0,14-9 0,1 3 0,0 5 0,1 2 0,2 3 0,5-1-129,4-1 129,0-2 0,13-4 0,3-3 0,7-7 129,5-6-129,3-5 0,-1-5 129,0-10 0,-3-8 0,-4-2-129,-7-5 129,-7-4 0,-9 2-129,0 0-129,-13 9-258,-11-5-903,0 19-3225,-6 7-387,-2 2 129,-2 12-645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4:40.87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A025ABB-62BD-4A77-8F1E-A7E6C59CF3EB}" emma:medium="tactile" emma:mode="ink">
          <msink:context xmlns:msink="http://schemas.microsoft.com/ink/2010/main" type="writingRegion" rotatedBoundingBox="16984,2243 16968,6715 15674,6710 15690,2238"/>
        </emma:interpretation>
      </emma:emma>
    </inkml:annotationXML>
    <inkml:traceGroup>
      <inkml:annotationXML>
        <emma:emma xmlns:emma="http://www.w3.org/2003/04/emma" version="1.0">
          <emma:interpretation id="{95F13E6E-A80F-4212-987A-916B6613E159}" emma:medium="tactile" emma:mode="ink">
            <msink:context xmlns:msink="http://schemas.microsoft.com/ink/2010/main" type="paragraph" rotatedBoundingBox="16984,2243 16968,6715 15674,6710 15690,22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7A753F-9A35-42A5-A1C6-A34A70AE77FA}" emma:medium="tactile" emma:mode="ink">
              <msink:context xmlns:msink="http://schemas.microsoft.com/ink/2010/main" type="line" rotatedBoundingBox="16984,2243 16968,6715 15674,6710 15690,2238"/>
            </emma:interpretation>
          </emma:emma>
        </inkml:annotationXML>
        <inkml:traceGroup>
          <inkml:annotationXML>
            <emma:emma xmlns:emma="http://www.w3.org/2003/04/emma" version="1.0">
              <emma:interpretation id="{C954C22E-E073-466E-A9ED-F92301B80448}" emma:medium="tactile" emma:mode="ink">
                <msink:context xmlns:msink="http://schemas.microsoft.com/ink/2010/main" type="inkWord" rotatedBoundingBox="15674,6710 15690,2238 16984,2243 16968,6715">
                  <msink:destinationLink direction="with" ref="{691160E5-2EB3-42D0-B1EC-7833C18FE82A}"/>
                </msink:context>
              </emma:interpretation>
              <emma:one-of disjunction-type="recognition" id="oneOf0">
                <emma:interpretation id="interp0" emma:lang="en-US" emma:confidence="0">
                  <emma:literal>1</emma:literal>
                </emma:interpretation>
                <emma:interpretation id="interp1" emma:lang="en-US" emma:confidence="0">
                  <emma:literal>k</emma:literal>
                </emma:interpretation>
                <emma:interpretation id="interp2" emma:lang="en-US" emma:confidence="0">
                  <emma:literal>&amp;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{</emma:literal>
                </emma:interpretation>
              </emma:one-of>
            </emma:emma>
          </inkml:annotationXML>
          <inkml:trace contextRef="#ctx0" brushRef="#br0">946 295 13545,'36'-54'4773,"-22"33"0,-3 5-258,-11-5-3096,0 21-516,0 0-258,14-13-129,-14 13-129,0 0-129,0 0-129,0 0 0,0 0-129,0 0 0,-3 13 0,-5 8 129,-4 6-129,-6 10 129,-7 8-129,-9 10 129,-8 5 0,-10 6-129,-5-4 0,-5 2 129,-4-3 1,0-4-130,1-4 0,2-7 0,8-5 0,5-7 0,8-4 0,3-8 0,10-1 0,2-9-517,13 4-128,-5-12-258,17 14-774,2-18-2580,-18 14-516,18-14 0,-4 16-129</inkml:trace>
          <inkml:trace contextRef="#ctx0" brushRef="#br0" timeOffset="811.2014">206 1243 8772,'15'-7'3999,"13"7"387,-7 7-645,4-4-1806,22 21 258,-8-17-387,25 18-516,-7-13-258,17 13-129,-1-9-387,9 9 0,-5-9-258,1 5 0,-9-7-129,-6 1 0,-12-5-129,-12-1 129,-10-3-258,-13-6-129,-16 0 0,5-13-129,-5 13 0,-16-30 0,0 12-129,-11-7 129,2 4 0,-3-2 129,3 3 129,2 4 0,3 2 258,20 14 129,-21-18 0,21 18 129,0 0 0,18-3 129,-2-1 129,12 4-129,1 0 0,12 7 0,-2 0-257,3 9-259,-6-2 0,0 6 0,-10 1 0,-3 4 0,-12 4 0,-11 3 0,-3 2 0,-17-1 0,-8 3 0,-13-2 0,-2 5 0,-18-12-517,17 6-4127,-15-6-516,4-2 387,0-6-516</inkml:trace>
          <inkml:trace contextRef="#ctx0" brushRef="#br0" timeOffset="2464.8043">1405 1565 5805,'2'-27'4386,"-2"4"0,0 23-129,0 0-1032,-3-21-1032,3 21-387,0 0-645,0 0-129,0 0-258,0 0-129,-4 14-129,4 13 0,0 5-129,0 10 129,-2 6-129,2 15 129,-2 4-257,2 13-259,-5 4 0,3 8 0,-1 4 0,3 8 0,0-8 0,2 0 0,3-13 0,4-8 0,-2-16 0,2-13 0,0-14 0,-4-12 0,-5-20 0,5 17 0,-5-17 0,0 0-646,0 0-3482,0 0-1032,-9 0 387,-7 0-516,-3-9 0</inkml:trace>
          <inkml:trace contextRef="#ctx0" brushRef="#br0" timeOffset="2761.2047">804 2614 12126,'0'0'4644,"16"0"-258,11 0 129,-2-5-2967,26 5-258,-8 0-258,16 0-387,-11-2-129,3 0-387,-5 2-387,-8-5-645,3 7-1290,-16-2-2451,-9 0 129,-16 0-129,0 0-258</inkml:trace>
          <inkml:trace contextRef="#ctx0" brushRef="#br0" timeOffset="3229.2057">1206 2591 12771,'-44'9'4773,"20"0"-387,-2 3 258,-10-6-2838,13 22-645,-14-10-387,6 12-129,-4-3-387,5 1 0,-1-1-258,5-4-258,6-1-258,-3-12-258,21 8-516,2-18-1290,0 0-1935,13-5 0,10-8-258,12 1 0,5 1 1548,0-10 1419,5 5 1806,3 3 2193,-12 6 2193,-10-5 129,-1 8-129,-25 4 0,21-14-1161,-21 14-1161,0 0-903,0 0-387,0 0-516,-14 9-258,14-9-516,-25 5-387,25-5-903,-19 9-774,19-9-516,0 0 129,0 0 0,0 0 774,18-5 1419,-18 5 774,19-16 1290,-3 14 1032,-16 2 258,0 0 258,0 0-129,4 14-645,-17 4-1161,-10 7-1290,-4 0-3483,-3 14 129,-14-9-516,1 8-516</inkml:trace>
          <inkml:trace contextRef="#ctx0" brushRef="#br0" timeOffset="5101.2089">1096-1504 11610,'-2'-26'4515,"2"26"-387,0 0 258,-14-23-2709,14 23-774,0 0-129,0 0-129,9 16 0,5 1-258,-3 5 129,5 8-129,-2 4 129,5 10-258,-4 4 129,1 7-258,-6 1 0,5 0 0,-5 0 0,1-5-129,-2-8 0,3-4 129,-3-11-129,0-6 0,-9-22 0,14 26 129,-14-26-129,0 0 129,0 0-129,0 0-129,-19 11 129,-4-5-129,-8 1 0,-3-2 0,-3 4-129,-6 0 129,6 7 0,0-4 0,10 1 0,6-1 0,10 4 0,11-16 0,0 32 129,11-14 0,12-2 0,5 4 129,8 1-129,-1-2 0,1-3 129,-4 0 0,-5-3-129,-8-1 129,-19-12-129,15 27 0,-15-27 0,-15 30-129,-6-14 129,-6 2-258,-1 2 129,-4-3-129,5-1 0,0-3 129,8-2-129,3-3 129,16-8 0,-11 22 0,11-22 129,6 23 0,-6-23 129,28 30 0,-12-12 258,5 3-258,-3 1 258,3 3-129,-5 1 129,0 1-258,-3 0 129,-2-1 0,-4 3-129,-2-1 0,0 1 0,-1-1 0,0 1-129,-1 1 130,-3 2-130,0 0 0,0-2 0,0 0 0,0-3 0,0-4 0,-2-2 0,1-3 0,1-18 0,-4 23 0,4-23 0,0 0 0,0 24 0,0-24-775,0 0-3224,0 0-774,0 0-258,-16 8-258,16-8 129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2:43.5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C261E17-434B-4FEF-BEED-DFB12DF3CB8E}" emma:medium="tactile" emma:mode="ink">
          <msink:context xmlns:msink="http://schemas.microsoft.com/ink/2010/main" type="inkDrawing" rotatedBoundingBox="16018,1545 18080,1520 18081,1568 16019,1594" semanticType="strikethrough" shapeName="Other"/>
        </emma:interpretation>
      </emma:emma>
    </inkml:annotationXML>
    <inkml:trace contextRef="#ctx0" brushRef="#br0">14152 596 12642,'104'-3'4644,"-37"3"-258,17 0 129,1-4-3354,43 6-387,13-2 0,30 5-129,1-5-129,11 0 0,-7 0-129,-7-2 0,-19-1-129,-17-1 0,-28-1 0,-27 3-258,-22-2 0,-21 1-258,-10 3-387,-25 0-1806,0 0-2322,0-11-129,0 11-387,-27-23-258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4:47.76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D75D932-6FA8-43D6-9C49-6AB1339C8530}" emma:medium="tactile" emma:mode="ink">
          <msink:context xmlns:msink="http://schemas.microsoft.com/ink/2010/main" type="inkDrawing" rotatedBoundingBox="9957,2450 18974,2094 18991,2514 9973,2870" semanticType="underline" shapeName="Other">
            <msink:sourceLink direction="with" ref="{C52BBE30-BEA7-442F-B4BE-0E4BAEBE0C2A}"/>
            <msink:sourceLink direction="with" ref="{C3228F06-1989-4EFC-A224-EC840804CF1B}"/>
          </msink:context>
        </emma:interpretation>
      </emma:emma>
    </inkml:annotationXML>
    <inkml:trace contextRef="#ctx0" brushRef="#br0">-18 437 3354,'-23'0'3870,"23"0"-129,0 0-129,0 0-1290,0 0-774,0 0 0,0 0-516,0 0-387,0 0-129,16-7-129,3 7-129,8 0 129,11 0-129,11 0 0,12 3 0,12 1 0,10 1-129,10-1 258,6-1-258,5 1 0,6-1 129,2-3 0,11 2 0,5-2 0,21 0-129,8-2 129,12 1-129,9-7 0,7 7 0,5-3-129,-2 2 0,-4 2 0,-14 0 129,-11-3 129,1 1 0,-5-2 0,1 1 0,4-2 0,6 3 0,1-2 0,5 4-258,1 0 0,-1 0 0,1 0-129,-6 0 129,-7 2-129,-12-2 129,-8 2-129,-8-2 129,-6 0 0,-6 0 0,-7-4 0,-8 1 0,0-3 0,-3 1 0,-3 0 129,-3-1-129,-1-1 0,-8 0 0,-2-2 0,-3 0 0,-6 0 0,-1 2 0,-4-2 129,2 0-129,0 2 0,4 0 0,1-2 0,4 2 0,5-2 0,-2 2 0,2 0 0,-1 0 0,-4-2 0,-4 4 0,-7-1 0,-3 3 0,-10-2 129,-1 1-129,-3 0 0,-1 3 0,-5-3 0,2 1 0,-4-1 0,-1 2 129,-4-1-129,-1-1 129,-6 0 0,0 3 0,-4-5 0,2 5 0,0-1-129,4-2 0,1 1 0,6-1 0,1 1-129,3-1 258,-1 2-258,0 0 129,-1 1 0,-3-3 129,-4 1-129,-3 1 129,-5-2 0,-1 1 0,-6-1 0,-2 1 129,-5-3-129,-16 6 0,22-5 0,-22 5 0,0 0-129,0 0 0,0 0-258,0 0-129,-11-18 0,-12 9-129,2 4-129,-13-9 0,5 5-129,-10-9 129,7 7 258,-3-3-129,10 3 129,0-1 129,9 5 258,16 7-129,-23-11 258,23 11 0,0 0 0,0 0 129,0 0 0,0 0 0,10 0 129,10 5 0,-2 1 0,8 6 129,1-5-129,10 9 129,-3-5-129,7 3 0,-7-1-129,-2-1 0,-5-3 0,-4 2-129,-7-1 0,-16-10 129,5 27 0,-10-6-258,-17 4-129,-11 2-387,2 18-1677,-17-8-2451,2 2 129,-4-3-387,8-1-645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4:40.3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91160E5-2EB3-42D0-B1EC-7833C18FE82A}" emma:medium="tactile" emma:mode="ink">
          <msink:context xmlns:msink="http://schemas.microsoft.com/ink/2010/main" type="inkDrawing" rotatedBoundingBox="15544,3792 15705,5438 15679,5440 15517,3795" semanticType="callout" shapeName="Other">
            <msink:sourceLink direction="with" ref="{C954C22E-E073-466E-A9ED-F92301B80448}"/>
          </msink:context>
        </emma:interpretation>
      </emma:emma>
    </inkml:annotationXML>
    <inkml:trace contextRef="#ctx0" brushRef="#br0">9 44 11610,'-2'-23'4257,"2"23"0,0 0-129,-9-22-2193,9 22-1032,0 0-258,0 0-129,0 9 129,0 13-129,0 4 0,0 15-129,2 7 0,9 18 129,-4 7-129,7 12-129,-1 6 0,3 11 129,-4-3-128,2 6-259,-3-2 0,-2 2 0,-4-7 0,2-2 0,-3-7 0,1-9 0,0-10 0,1-10 0,-3-10 0,3-11 0,-3-7 0,-1-11 0,0-5 0,-2-16 0,2 20 0,-2-20 0,0 0-1807,0 0-2966,0 0-258,-2-11 0,-2-7-129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3:00.7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49C78B8-037E-4FDB-BC49-703E0BD3A6F5}" emma:medium="tactile" emma:mode="ink">
          <msink:context xmlns:msink="http://schemas.microsoft.com/ink/2010/main" type="writingRegion" rotatedBoundingBox="14192,6693 13113,9828 11523,9280 12602,6146"/>
        </emma:interpretation>
      </emma:emma>
    </inkml:annotationXML>
    <inkml:traceGroup>
      <inkml:annotationXML>
        <emma:emma xmlns:emma="http://www.w3.org/2003/04/emma" version="1.0">
          <emma:interpretation id="{B4A103CE-139B-4D9E-A37B-61EAE6A11025}" emma:medium="tactile" emma:mode="ink">
            <msink:context xmlns:msink="http://schemas.microsoft.com/ink/2010/main" type="paragraph" rotatedBoundingBox="14192,6693 13113,9828 11523,9280 12602,61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A165C3-1A01-4199-A8AF-A4682C3D72D1}" emma:medium="tactile" emma:mode="ink">
              <msink:context xmlns:msink="http://schemas.microsoft.com/ink/2010/main" type="line" rotatedBoundingBox="14192,6693 13113,9828 11523,9280 12602,6146"/>
            </emma:interpretation>
          </emma:emma>
        </inkml:annotationXML>
        <inkml:traceGroup>
          <inkml:annotationXML>
            <emma:emma xmlns:emma="http://www.w3.org/2003/04/emma" version="1.0">
              <emma:interpretation id="{B31E1572-D16C-4718-81FF-8990ABA54700}" emma:medium="tactile" emma:mode="ink">
                <msink:context xmlns:msink="http://schemas.microsoft.com/ink/2010/main" type="inkWord" rotatedBoundingBox="14192,6693 13113,9828 11523,9280 12602,6146"/>
              </emma:interpretation>
              <emma:one-of disjunction-type="recognition" id="oneOf0">
                <emma:interpretation id="interp0" emma:lang="en-US" emma:confidence="0">
                  <emma:literal>tie,"</emma:literal>
                </emma:interpretation>
                <emma:interpretation id="interp1" emma:lang="en-US" emma:confidence="0">
                  <emma:literal>¥1,"</emma:literal>
                </emma:interpretation>
                <emma:interpretation id="interp2" emma:lang="en-US" emma:confidence="0">
                  <emma:literal>¥7,"</emma:literal>
                </emma:interpretation>
                <emma:interpretation id="interp3" emma:lang="en-US" emma:confidence="0">
                  <emma:literal>¥3,"</emma:literal>
                </emma:interpretation>
                <emma:interpretation id="interp4" emma:lang="en-US" emma:confidence="0">
                  <emma:literal>¥2,"</emma:literal>
                </emma:interpretation>
              </emma:one-of>
            </emma:emma>
          </inkml:annotationXML>
          <inkml:trace contextRef="#ctx0" brushRef="#br0">10700 5442 14190,'-22'-16'4644,"-3"-6"-387,25 22 129,0 0-3096,0 0-387,29 9-258,-4 5-129,14 13-129,6 0 0,14 14 0,2 1 0,10 10-129,1 1-128,4 6-130,-2-2 0,-1 2 0,-3-1 0,-4-1 0,-5-3 0,-2-3 0,-7-6 0,-2-3 0,-6-4 0,-1-6 0,-7-7 0,-6-4 0,-3-5 0,-5-4 0,-6-1 0,-16-11 0,23 13-775,-23-13-1934,0 0-2193,0 0 129,-9 0-387,9 0-129</inkml:trace>
          <inkml:trace contextRef="#ctx0" brushRef="#br0" timeOffset="-546.001">11910 5600 7224,'-7'-20'4515,"7"20"-258,0 0 0,-9-17-645,9 17-1290,0 0-903,0 0-387,-4 10-258,4 10 0,0 1-129,0 16-129,0 3 0,2 17 0,-2 3-128,7 13-388,-1 2 0,1 10 0,-2 0 0,2 4 0,-3-5 0,1-2 0,-1-8 0,-1-6 0,-1-7 0,0-12 0,2-9 0,-3-8 0,3-8 0,-4-6 0,4-2 0,-4-16 0,0 20-517,0-20-2837,-13-6-1548,13 6 0,-21-30-129,5 4-516</inkml:trace>
          <inkml:trace contextRef="#ctx0" brushRef="#br0" timeOffset="468.0008">11953 6422 14061,'38'-29'4386,"-38"29"0,19-16 129,-19 16-3096,-9 11-903,-5 10 0,-15 1-258,-3 11 129,-13 3-129,-3 10 0,-11 0-129,-3 2 0,-5-3-129,3-2 0,1-2 0,1-2 0,1-4-129,4-3 129,1-3-258,1-3 258,5-1-129,-2-3 0,7-3 0,2-3 0,8-2 129,3-3-258,12-2 129,0-5-129,20-4-258,-19 5-516,19-5-516,0 0-1935,0 0-774,0 0-258,0 0-258,8-7-129</inkml:trace>
          <inkml:trace contextRef="#ctx0" brushRef="#br0" timeOffset="811.2014">11102 6806 12126,'18'-29'4644,"-18"29"-258,0 0 0,-7 18-2193,-18-4-1419,5 11-129,-11-1-129,1 8 0,-9-2-129,5 2-129,-4-4-129,6-3 129,3-4 0,6-3-258,5-5 129,18-13 0,-19 16 129,19-16-129,0 0 129,16 9-129,11-8 0,10 1 1,6 0-130,9 3 0,5 1 0,-3-5-517,14 10-2837,-16-4-1290,-8-1-258,-8-1-129,-7-2-387</inkml:trace>
          <inkml:trace contextRef="#ctx0" brushRef="#br0" timeOffset="1326.0022">10801 7146 15609,'9'-22'4773,"-9"22"129,0 0-387,22 0-3354,-22 0-387,11 34-129,-6-7-257,9 14-388,-5 5 0,7 16 0,-3 6 0,-1 7 0,1 1 0,-1 2 0,-1-1 0,-4-3 0,2-4 0,-2-10 0,-1-6 0,-3-8 0,1-5 0,-4-6 0,2-1 0,-2-9 0,0 7 0,-22-14-3484,13 5-1160,-5-3-258,0-3-129,-4-2-387</inkml:trace>
          <inkml:trace contextRef="#ctx0" brushRef="#br0" timeOffset="1638.0029">10149 8277 13803,'45'-4'4902,"-15"4"-129,7 2-129,1-2-2709,30 7-516,-5-7-387,24 6-773,3-6-259,11 3 0,0-1 0,-7-2 0,-4 2 0,-19-2 0,-3 5-517,-34-5-3869,-5 0-645,-29 0 258,0 0-516</inkml:trace>
          <inkml:trace contextRef="#ctx0" brushRef="#br0" timeOffset="1840.8032">10973 8270 14706,'-61'5'4773,"29"4"-129,4 4 0,-21-6-2838,22 16-903,-12-5-129,7 8-257,-7 1-517,5 0 0,3-1 0,3-6 0,6 5-646,-1-16-386,19 12-1806,4-21-1677,0 0-258,0 0 0,0 0-258</inkml:trace>
          <inkml:trace contextRef="#ctx0" brushRef="#br0" timeOffset="2028.0035">10859 8368 11739,'78'-23'4773,"-53"17"-387,-7 6 258,-18 0-1806,0 0-1419,-18 25-516,-10-14-258,3 7-258,-6-1-387,-3-1-387,9 9-645,-9-9-3225,15-5-516,19-11 258,0 0-516</inkml:trace>
          <inkml:trace contextRef="#ctx0" brushRef="#br0" timeOffset="2184.0038">11011 8391 15222,'41'-7'4902,"-41"7"-258,7 25-129,-7 8-3225,-20-1-645,-5 8-774,2 8-3870,-15 3-516,-8 1 0,-1-4-516</inkml:trace>
        </inkml:traceGroup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3:18.16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F26A771-CF5B-4A31-996D-C1E2F083CCFB}" emma:medium="tactile" emma:mode="ink">
          <msink:context xmlns:msink="http://schemas.microsoft.com/ink/2010/main" type="writingRegion" rotatedBoundingBox="8663,11099 9646,14447 8413,14809 7430,11461"/>
        </emma:interpretation>
      </emma:emma>
    </inkml:annotationXML>
    <inkml:traceGroup>
      <inkml:annotationXML>
        <emma:emma xmlns:emma="http://www.w3.org/2003/04/emma" version="1.0">
          <emma:interpretation id="{05F30211-EE66-4D55-822B-850BE03BC86D}" emma:medium="tactile" emma:mode="ink">
            <msink:context xmlns:msink="http://schemas.microsoft.com/ink/2010/main" type="paragraph" rotatedBoundingBox="8663,11099 9646,14447 8413,14809 7430,114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7E4DA4-C8FA-418E-9CA9-28ACE6A2722C}" emma:medium="tactile" emma:mode="ink">
              <msink:context xmlns:msink="http://schemas.microsoft.com/ink/2010/main" type="line" rotatedBoundingBox="8663,11099 9646,14447 8413,14809 7430,11461"/>
            </emma:interpretation>
          </emma:emma>
        </inkml:annotationXML>
        <inkml:traceGroup>
          <inkml:annotationXML>
            <emma:emma xmlns:emma="http://www.w3.org/2003/04/emma" version="1.0">
              <emma:interpretation id="{B21AC288-991C-46CE-81D6-F02E5256C029}" emma:medium="tactile" emma:mode="ink">
                <msink:context xmlns:msink="http://schemas.microsoft.com/ink/2010/main" type="inkWord" rotatedBoundingBox="8663,11099 9646,14447 8413,14809 7430,11461"/>
              </emma:interpretation>
              <emma:one-of disjunction-type="recognition" id="oneOf0">
                <emma:interpretation id="interp0" emma:lang="en-US" emma:confidence="0">
                  <emma:literal>*it</emma:literal>
                </emma:interpretation>
                <emma:interpretation id="interp1" emma:lang="en-US" emma:confidence="0">
                  <emma:literal>*it.</emma:literal>
                </emma:interpretation>
                <emma:interpretation id="interp2" emma:lang="en-US" emma:confidence="0">
                  <emma:literal>It...</emma:literal>
                </emma:interpretation>
                <emma:interpretation id="interp3" emma:lang="en-US" emma:confidence="0">
                  <emma:literal>*nit</emma:literal>
                </emma:interpretation>
                <emma:interpretation id="interp4" emma:lang="en-US" emma:confidence="0">
                  <emma:literal>*nit.</emma:literal>
                </emma:interpretation>
              </emma:one-of>
            </emma:emma>
          </inkml:annotationXML>
          <inkml:trace contextRef="#ctx0" brushRef="#br0">6025 10369 10191,'-14'-21'4128,"14"21"-129,0 0-258,0 0-1419,0 0-774,0 0-645,-9 10 129,9 19-387,0 1 129,0 16-129,0 4 129,0 16-258,0 3-129,2 18 0,-2 6-258,2 5 258,-2 0-258,3 1 1,1-3-130,-1-5 0,1-11 0,3-11 0,-2-8 0,2-8 0,1-8 0,-3-6 0,2-5 0,-2-2 0,-1-6-130,-2-4 1,-1-1-129,-1-21 0,4 27-258,-4-27-387,0 0-903,0 0-2193,0 0-1032,5-15 129,2-11-258,4-5 129</inkml:trace>
          <inkml:trace contextRef="#ctx0" brushRef="#br0" timeOffset="421.2007">6822 10476 13287,'20'-50'4773,"-17"34"-387,-3 16 258,0 0-3225,4-16-516,-4 16-258,0 0-129,0 0-129,0 0-129,-7 12-387,-9 4 387,-6 9-387,-8 5 258,-7 10-387,-11 8 258,-7 3-129,-8 8 0,-1-2 258,2 3-387,-2-1 387,3 0-258,5-4 258,4 0-129,4-3-129,5-1 0,2-6-129,4-3-129,1-8-129,10 3-129,-8-13-258,16 6-516,-10-16-1677,8-3-1161,20-11-258,-21 17-129,21-17-129</inkml:trace>
          <inkml:trace contextRef="#ctx0" brushRef="#br0" timeOffset="4009.207">7132 13423 10836,'44'-21'4386,"-26"21"0,-18 0-258,0 0-1419,-2 32-1935,-17-4-516,-3 8-774,4 3-3225,-5 13-258,-5-10-387,8 3-129</inkml:trace>
          <inkml:trace contextRef="#ctx0" brushRef="#br0" timeOffset="1310.4023">5938 11466 5289,'23'-5'4257,"-5"5"-129,-18 0 129,32 11-1677,0 10-903,-4-8 387,26 15-516,-3-7-387,24 13-516,0-5 129,16 6-387,-3-3-129,7 4 129,-8-8-258,-2 1 258,-14-8-258,-10-3 0,-13-6 0,-12-1 0,-10-6 0,-10-1-129,-16-4 0,16 3 129,-16-3-258,0 0 129,0 0 0,0 0 0,0 0-129,0 0 0,-9-5-129,9 5 0,-19-23 0,3 7 0,0 2 0,-4-4 0,1 0 129,-1 0 0,2 4 0,0 2 129,18 12 0,-23-18 0,23 18 0,0 0 129,0 0-129,0 0 129,0 0 129,18 0-129,0 5 129,3 6 0,-1-2 0,1 3 129,-3-1-258,-2 5 258,-9 2-258,-5 5 0,-2 4-129,-16 1-129,-2 9-258,-14-5-516,9 18-2193,-11-9-1548,0 0-129,4-4-258,3-3-129</inkml:trace>
          <inkml:trace contextRef="#ctx0" brushRef="#br0" timeOffset="1731.603">7064 11815 10965,'9'-25'4773,"-9"25"-129,0 0 0,0 0-1290,16 11-2451,-16 8-258,9 19 129,-7 1-258,6 18 129,-2 3-258,4 15 0,-2 3-257,2 9-130,-1 2 0,4 4 0,-4-2 0,1-4 0,-1-2 0,-2-3 0,-1-9 0,-3-7 0,-1-8 0,-2-6 0,0-9 0,0-11 0,0-4 0,0-28 0,0 32 0,0-32-2323,-21 0-2579,21 0-258,-11-16-129,11 16 0</inkml:trace>
          <inkml:trace contextRef="#ctx0" brushRef="#br0" timeOffset="3400.806">6586 13137 5547,'-20'-18'4128,"20"18"0,0 0-129,0 0-903,-2-18-903,18 20-645,4-2-516,21 0 0,-2 0-129,23 0 0,0 0-258,20 0 0,2-9-129,14 4-258,-1-6 0,7 2-129,-8-2 0,-9 4-258,-7 6-129,-21-5-387,-6 8-387,-37 9-3354,-16-11-258,-7 19-129,-29-8-129</inkml:trace>
          <inkml:trace contextRef="#ctx0" brushRef="#br0" timeOffset="3681.6065">6852 13199 12255,'-41'11'4386,"17"-4"-258,6 14 0,-2 6-2838,-10-2-774,3 10-129,-3-4-258,0 8 129,0-6-129,-2 1-129,5-3-129,0-8 0,9 0-258,-3-13-258,14 8-258,7-18-645,0 0-516,0 0-645,12 0-1419,22-3 0,-4-15-387,24 4 645</inkml:trace>
          <inkml:trace contextRef="#ctx0" brushRef="#br0" timeOffset="3853.2067">6872 13407 8385,'82'-44'4128,"-56"26"258,-2 5-645,-5 12-1032,-19 1-774,0 0-774,0 0-258,-3 12-516,3-12-129,-27 30-258,16-7-516,-8-8-903,11 6-2451,3 0-258,5-21-387,0 25-129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3:22.87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7F48CF-1869-4585-A4D4-5E5995CCA09D}" emma:medium="tactile" emma:mode="ink">
          <msink:context xmlns:msink="http://schemas.microsoft.com/ink/2010/main" type="writingRegion" rotatedBoundingBox="13505,13243 12475,14724 11782,14241 12812,12760"/>
        </emma:interpretation>
      </emma:emma>
    </inkml:annotationXML>
    <inkml:traceGroup>
      <inkml:annotationXML>
        <emma:emma xmlns:emma="http://www.w3.org/2003/04/emma" version="1.0">
          <emma:interpretation id="{6DA7E72F-672A-43FA-80AC-D1AE498614DB}" emma:medium="tactile" emma:mode="ink">
            <msink:context xmlns:msink="http://schemas.microsoft.com/ink/2010/main" type="paragraph" rotatedBoundingBox="13505,13243 12475,14724 11782,14241 12812,127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967CED-5987-4786-84A1-8A51D59E2978}" emma:medium="tactile" emma:mode="ink">
              <msink:context xmlns:msink="http://schemas.microsoft.com/ink/2010/main" type="line" rotatedBoundingBox="13505,13243 12475,14724 11782,14241 12812,12760"/>
            </emma:interpretation>
          </emma:emma>
        </inkml:annotationXML>
        <inkml:traceGroup>
          <inkml:annotationXML>
            <emma:emma xmlns:emma="http://www.w3.org/2003/04/emma" version="1.0">
              <emma:interpretation id="{943313E2-A2AF-4FD2-BD98-6AA552D2F924}" emma:medium="tactile" emma:mode="ink">
                <msink:context xmlns:msink="http://schemas.microsoft.com/ink/2010/main" type="inkWord" rotatedBoundingBox="13505,13243 12475,14724 11782,14241 12812,12760"/>
              </emma:interpretation>
              <emma:one-of disjunction-type="recognition" id="oneOf0">
                <emma:interpretation id="interp0" emma:lang="en-US" emma:confidence="0">
                  <emma:literal>a!</emma:literal>
                </emma:interpretation>
                <emma:interpretation id="interp1" emma:lang="en-US" emma:confidence="0">
                  <emma:literal>a;</emma:literal>
                </emma:interpretation>
                <emma:interpretation id="interp2" emma:lang="en-US" emma:confidence="0">
                  <emma:literal>al</emma:literal>
                </emma:interpretation>
                <emma:interpretation id="interp3" emma:lang="en-US" emma:confidence="0">
                  <emma:literal>at,</emma:literal>
                </emma:interpretation>
                <emma:interpretation id="interp4" emma:lang="en-US" emma:confidence="0">
                  <emma:literal>ail</emma:literal>
                </emma:interpretation>
              </emma:one-of>
            </emma:emma>
          </inkml:annotationXML>
          <inkml:trace contextRef="#ctx0" brushRef="#br0">11064 11881 8901,'-5'-23'3999,"5"23"258,0 0-258,-13 9-1677,13-9-645,-9 41-387,1-9-258,8 23 129,0 2-258,0 17-129,0 3-258,8 10 0,-2 0-129,5 0-129,-6-5 0,2-5-129,-3-10 129,-1-10-258,1-7 130,-2-11-260,-2-7 1,0-11-387,0-1-258,0-20-516,0 0-3225,0 0-258,-18 13 0,2-13-129</inkml:trace>
          <inkml:trace contextRef="#ctx0" brushRef="#br0" timeOffset="327.6006">10168 12927 11223,'-21'0'4515,"21"0"-387,0 0 129,34 21-2451,-11-21-516,26 14 0,-7-10-129,19 7-258,-2-10-387,13 7 0,-1-8-129,6 0-129,2 0-129,-2-2-258,-4 0-129,-9-5-129,-3 7-387,-21-5-387,8 5-1548,-27 0-1935,-21 0 0,0 0-258,-9 0 129</inkml:trace>
          <inkml:trace contextRef="#ctx0" brushRef="#br0" timeOffset="733.2013">10864 12954 10449,'-64'0'4386,"33"0"0,-8 7-258,-9-2-1548,3 16-1161,-21-3-516,5 11-129,-11 1-387,5 7 0,-5 4-129,9 0-129,6 2-129,11-10-129,14 5-258,6-13-258,19 3-387,7-28-774,6 20-1032,12-20-903,10-13-516,12-3-129,2-9 645,7-5 1161,6 2 1419,1 1 1935,-6-5 1032,-2 5 1677,0 13 516,-14 0-129,0 7-516,-9 7-774,-25 0-774,20 10-774,-20-10-387,-6 41-129,-8-18-129,-4 2-129,-1 6-387,-3-8-387,8 12-1032,-8-17-1419,22-18-903,-16 27-516,16-27 0,0 0-387</inkml:trace>
          <inkml:trace contextRef="#ctx0" brushRef="#br0" timeOffset="904.8015">10757 13242 10191,'69'-20'4257,"-36"20"0,-33 0-774,19 18-903,-12 16-1161,-15-2-516,-5 14-516,-10 4-516,-9 1-2193,-6-1-1806,6 2 129,-9-13-516,7-4 0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6:01.5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6AB682B-F65A-4EBC-9CB9-7ABD1550ED91}" emma:medium="tactile" emma:mode="ink">
          <msink:context xmlns:msink="http://schemas.microsoft.com/ink/2010/main" type="writingRegion" rotatedBoundingBox="4673,15680 14542,16435 14414,18108 4545,17353"/>
        </emma:interpretation>
      </emma:emma>
    </inkml:annotationXML>
    <inkml:traceGroup>
      <inkml:annotationXML>
        <emma:emma xmlns:emma="http://www.w3.org/2003/04/emma" version="1.0">
          <emma:interpretation id="{432F3458-9117-4CDE-91FE-D936D4741AA4}" emma:medium="tactile" emma:mode="ink">
            <msink:context xmlns:msink="http://schemas.microsoft.com/ink/2010/main" type="paragraph" rotatedBoundingBox="4673,15680 14542,16435 14414,18108 4545,173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7745B3-43B4-4025-B415-C04F027C005F}" emma:medium="tactile" emma:mode="ink">
              <msink:context xmlns:msink="http://schemas.microsoft.com/ink/2010/main" type="line" rotatedBoundingBox="4673,15680 14542,16435 14414,18108 4545,17353"/>
            </emma:interpretation>
          </emma:emma>
        </inkml:annotationXML>
        <inkml:traceGroup>
          <inkml:annotationXML>
            <emma:emma xmlns:emma="http://www.w3.org/2003/04/emma" version="1.0">
              <emma:interpretation id="{746C90E7-9F76-4E3A-9BB5-32327C98FEA5}" emma:medium="tactile" emma:mode="ink">
                <msink:context xmlns:msink="http://schemas.microsoft.com/ink/2010/main" type="inkWord" rotatedBoundingBox="7970,15932 13011,16318 12889,17917 7847,17532"/>
              </emma:interpretation>
              <emma:one-of disjunction-type="recognition" id="oneOf0">
                <emma:interpretation id="interp0" emma:lang="en-US" emma:confidence="0">
                  <emma:literal>2=EBeBA</emma:literal>
                </emma:interpretation>
                <emma:interpretation id="interp1" emma:lang="en-US" emma:confidence="0">
                  <emma:literal>Z=EBeBA</emma:literal>
                </emma:interpretation>
                <emma:interpretation id="interp2" emma:lang="en-US" emma:confidence="0">
                  <emma:literal>2=EB7BA</emma:literal>
                </emma:interpretation>
                <emma:interpretation id="interp3" emma:lang="en-US" emma:confidence="0">
                  <emma:literal>VEBA</emma:literal>
                </emma:interpretation>
                <emma:interpretation id="interp4" emma:lang="en-US" emma:confidence="0">
                  <emma:literal>REBA</emma:literal>
                </emma:interpretation>
              </emma:one-of>
            </emma:emma>
          </inkml:annotationXML>
          <inkml:trace contextRef="#ctx0" brushRef="#br0">6119 15166 14448,'-16'2'4773,"-1"5"-258,17-7 129,10 0-3870,29 7-258,10-7 0,22 8 0,10-7-129,14-1-387,11 0-129,1-1-645,11 2-1290,-12-1-2451,-10 0 0,-10-1-387,-10 1-258</inkml:trace>
          <inkml:trace contextRef="#ctx0" brushRef="#br0" timeOffset="-561.601">6609 15739 14319,'0'0'4902,"0"0"-129,0 0-129,-18 39-2709,-3-1-1290,1 15-258,-12 6-129,-2 8 0,-5-1 129,0 4-258,-2-5 1,4-1-130,3-5 0,4-9 0,6-9 0,8-7 0,4-11 0,12-23 0,-14 16 0,14-16 0,-4-18 0,4-9 0,0-7 0,9-12 0,4-7 0,6-13 0,10-7 0,8-3 0,7-3 0,4 1 0,-1 5 0,-3 7-130,-3 11 260,-5 14-130,-11 9 0,-9 13 0,-16 19 0,16-6 0,-16 6 0,12 25 0,-7 2 0,4 7 0,0 8 0,4 6 0,-1 6 0,0 3 0,4 3 0,0 1 0,0 1 0,0 0 0,4-1 0,0-3 0,-1-4 0,-1-3 0,0-4 0,-6-10 0,1-5 0,-4-12 0,-2 1 0,-7-21 0,0 19-1291,0-19-3740,-11-12-258,-9-8 129,3 4-387</inkml:trace>
          <inkml:trace contextRef="#ctx0" brushRef="#br0" timeOffset="-358.8007">6452 16291 10320,'52'-15'4515,"-19"15"-258,12 6-129,7 4-2322,-10-10-1290,12 2-645,-1 2-645,-5-6-1548,0-11-1548,2 6-129,-11-10-516,2 1 0</inkml:trace>
          <inkml:trace contextRef="#ctx0" brushRef="#br0" timeOffset="795.6014">7905 15937 10320,'-5'53'4773,"1"-26"-129,-1 5 0,-2-4-516,7 24-3096,-12-4-129,8 7-387,-3-2 129,3-1-387,1-8 0,1-5-129,0-7-129,2-10 129,0-22-129,0 0 129,0 0-129,-12-22 129,5-13-129,1-8 130,-1-12-260,2-7 130,1-6-129,4-3 258,2 0-258,11 5 129,4 6-129,10 10 129,5 9 129,5 11-129,4 10 129,2 13 1,-2 7-130,-6 9 0,-3 10 0,-5 6 0,-13 2 0,-5 5 0,-9 0 0,-3-3 0,-11 1 0,-4-7 0,0 0 0,0-7 0,4 0 0,14-16-130,-9 25 1,9-25 129,20 21 0,4-7 0,10 1 259,7 4-259,5 1 0,4 5 0,0-2 0,0 7 0,-7-3 0,-4 3 0,-11-1 0,-8 1 0,-15-4 0,-5 3 0,-21-6 0,-15 0 0,-12 0 0,-14-7 0,-8-1 0,-10-7 0,-3-4 0,-1-4 0,2-4 0,4-6 0,5-8 0,11 2 0,12 0 0,7-2 0,20 7 0,0-8-904,23 19-2966,6-16-1032,11 11-129,8-3-129,9 5 0</inkml:trace>
          <inkml:trace contextRef="#ctx0" brushRef="#br0" timeOffset="1248.0021">9054 16255 16512,'97'-5'4644,"-42"5"129,2 0-516,1-9-2967,6 9-903,-3 0-258,-4 0-258,-2 0-387,-16-7-387,9 3-1548,-28-10-1806,-8-2-258,-10-4-258,-4-1 0,-14-4 903,0 9 2064,-12-4 1677,-6 3 1419,9 2 2967,2 12 0,0 1 129,7 2-258,3 16-387,-6-9-1806,19 20-516,-8-7-129,8 13-258,0-2 0,4 11-902,0 1-130,6 7 0,-1 3 0,2 6 0,-1 3 0,-2-1 0,2 3 0,-8-18-259,16 13-3353,-13-20-1161,2-7 0,2-13-129,-9-19-258</inkml:trace>
          <inkml:trace contextRef="#ctx0" brushRef="#br0" timeOffset="2215.2039">10067 15421 12900,'94'-39'4644,"-34"24"-387,8 3 129,5-9-1548,7 13-2838,9 8-1290,3 0-2838,4-5 0,6 5-387,-4-2-258</inkml:trace>
          <inkml:trace contextRef="#ctx0" brushRef="#br0" timeOffset="1981.2034">10273 16168 15867,'16'-11'4773,"7"11"258,-12 20-387,-11-20-2709,25 53-1418,-22-16-517,8 15 0,-8 1 0,1 10 0,-4-3 0,0-1 0,0-6 0,0-8 0,0-8 0,-2-14 0,2-23 0,0 0 0,-10-21 0,4-20 0,3-9 0,-1-12 0,1-8 0,3-4 0,0-1 0,10-1 0,8 6 0,5 8 0,7 3 0,6 13 0,3 7 0,6 10 0,-1 15 0,0 9 0,-3 5 0,-3 7 0,-6 13 0,-13 4 0,-8 8 0,-11 0 0,-9 2 0,-18-2 0,1 0 0,-10-7 0,4-2 0,2-5 0,9 0 0,5-7 0,16-11 0,-2 23 0,2-23 0,32 23 0,-2-11 0,11 6 0,2 0 0,10 5 0,-1 0 0,3 7 0,-7 1 0,-2 4 0,-12 1 0,-6 3 0,-15-2 0,-13 1 0,-16-1 0,-20-5 0,-10-5 0,-15-8 0,-3-5 0,-10-6 0,2-7 0,-2-2 0,10-10 0,-4-12 0,15 7 0,-4-25-1549,21 16-2063,-3-20-1161,7 5 129,5-12-129,6-1-258</inkml:trace>
          <inkml:trace contextRef="#ctx0" brushRef="#br0" timeOffset="-2230.804">2752 15415 12642,'16'-19'4902,"-16"19"-516,14-21-129,-14 21-3354,18 0-129,4 0-387,1 0 129,16 0-129,4 0 129,12 5-258,3 2 129,8 5-129,0-1-129,0 5 129,-4 2-129,-3 3 0,-8-1-129,-3 3 129,-7-7-129,-5 2 0,-11-6 0,-2 2 129,-23-14 0,18 34-129,-18-11 129,-9 8 0,-13 6 0,-4 4 0,-10 9 0,-8 3-129,-6 2-129,-7-1 129,-2-1-129,1-7 0,-1 0 258,4-6-387,5-7 387,7-6-258,8-4 258,8-7-258,7-3 258,20-13-129,-17 17 0,17-17 0,9 9 129,14-3 0,7-3 0,13 1 129,5 1 1,9 0-259,5-1 0,2 3 0,-2 0 0,-1 0 0,-6 2 0,-4 0 0,-4 0 0,-8 0 0,-7-2 0,-7 0 0,-4 0 0,-21-7 0,27 13 0,-27-13-388,0 0-2321,0 0-2322,0 0-258,0 0-258,0 0 0</inkml:trace>
          <inkml:trace contextRef="#ctx0" brushRef="#br0" timeOffset="-1372.8023">4362 15906 14061,'0'0'5031,"0"0"-258,9-7 0,25 11-3612,-6-4-258,18 5-129,-1-3-258,6 1 0,3-3-257,1 4-259,-3-2 0,-6-2 0,-3 3-259,-13-3-515,0 7-516,-30-7-3612,0 0 0,0 0-387,-11 15-129</inkml:trace>
          <inkml:trace contextRef="#ctx0" brushRef="#br0" timeOffset="-1185.602">4504 16042 11997,'36'24'4644,"-11"-18"-258,10 4 0,12 5-3096,-8-8-645,9 2-516,2-2-387,-4-7-903,13 2-2709,-4 1-387,-2-3-258,11 0-516</inkml:trace>
          <inkml:trace contextRef="#ctx0" brushRef="#br0" timeOffset="2995.2052">11957 15970 15351,'-30'86'5031,"18"-36"-387,-4 3 0,5 15-3483,-16 1-387,8 18-258,-10 4 0,4 7-386,-3-6-130,1-3 0,4-9 0,5-10 0,2-17 0,7-16 0,1-17 0,8-20 0,0 0 0,0-29 0,0-12 0,3-14 0,6-14 0,3-13 0,5-9 0,2-6 0,2 2 0,3 5 0,-1 9 0,-2 12 0,-1 14 0,-3 10 0,-1 13 0,-3 15 0,-13 17 0,28-11 0,-28 11 0,34 18 0,-13 3 0,6 15 0,-2 6 0,5 12 0,-5 8 0,0 11 0,-2 7 0,-1 7 0,-5 4 0,-2-2 0,-1-4 0,-2-5 0,1-10 0,-3-12 0,-1-15 0,-5-11 0,-1-11 0,-3-21 0,0 0 0,-26 4 0,10-6 0,-20-25-388,13 11-1805,-23-26-1419,10 10-903,-8-13-258,-1 6 129,-5-12 1419,9 15 1935,-1-3 1290,-3-2 1290,20 18 1935,-7-4 1161,15 11 0,17 16 0,0 0-1290,12-21-1161,36 24-903,20 1-903,26-4-2451,32-13-2064,34-4-387,20-17-387,17-7-387</inkml:trace>
        </inkml:traceGroup>
      </inkml:traceGroup>
    </inkml:traceGroup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8:46.71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0148DBA-A5F9-42EC-80D3-B67866211E8C}" emma:medium="tactile" emma:mode="ink">
          <msink:context xmlns:msink="http://schemas.microsoft.com/ink/2010/main" type="writingRegion" rotatedBoundingBox="1507,761 24398,1009 24298,10256 1407,10008"/>
        </emma:interpretation>
      </emma:emma>
    </inkml:annotationXML>
    <inkml:traceGroup>
      <inkml:annotationXML>
        <emma:emma xmlns:emma="http://www.w3.org/2003/04/emma" version="1.0">
          <emma:interpretation id="{26E640B9-A3E1-4BB5-9135-C04E10B0F245}" emma:medium="tactile" emma:mode="ink">
            <msink:context xmlns:msink="http://schemas.microsoft.com/ink/2010/main" type="paragraph" rotatedBoundingBox="1507,761 24398,1009 24371,3496 1480,32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D53CA2-0DCB-4994-9A35-B5329B28EFFB}" emma:medium="tactile" emma:mode="ink">
              <msink:context xmlns:msink="http://schemas.microsoft.com/ink/2010/main" type="line" rotatedBoundingBox="1507,761 24398,1009 24371,3496 1480,3248"/>
            </emma:interpretation>
          </emma:emma>
        </inkml:annotationXML>
        <inkml:traceGroup>
          <inkml:annotationXML>
            <emma:emma xmlns:emma="http://www.w3.org/2003/04/emma" version="1.0">
              <emma:interpretation id="{A370B037-4074-476E-98A1-451FB64CFD5F}" emma:medium="tactile" emma:mode="ink">
                <msink:context xmlns:msink="http://schemas.microsoft.com/ink/2010/main" type="inkWord" rotatedBoundingBox="1504,1071 6220,1122 6207,2250 1492,2199"/>
              </emma:interpretation>
              <emma:one-of disjunction-type="recognition" id="oneOf0">
                <emma:interpretation id="interp0" emma:lang="en-US" emma:confidence="0">
                  <emma:literal>IIL-</emma:literal>
                </emma:interpretation>
                <emma:interpretation id="interp1" emma:lang="en-US" emma:confidence="0">
                  <emma:literal>IIS</emma:literal>
                </emma:interpretation>
                <emma:interpretation id="interp2" emma:lang="en-US" emma:confidence="0">
                  <emma:literal>It</emma:literal>
                </emma:interpretation>
                <emma:interpretation id="interp3" emma:lang="en-US" emma:confidence="0">
                  <emma:literal>IIS.</emma:literal>
                </emma:interpretation>
                <emma:interpretation id="interp4" emma:lang="en-US" emma:confidence="0">
                  <emma:literal>IL</emma:literal>
                </emma:interpretation>
              </emma:one-of>
            </emma:emma>
          </inkml:annotationXML>
          <inkml:trace contextRef="#ctx0" brushRef="#br0">0 0 9804,'60'34'4773,"-20"-20"-387,-3-5-129,-5-3-3096,25 10-387,-9-7-258,11 3-129,-6-3-258,2 0 0,4-2-387,-4-5-258,9 7-1290,2-9-2451,-4-6-129,9-3-387,-3-16-258</inkml:trace>
          <inkml:trace contextRef="#ctx0" brushRef="#br0" timeOffset="-280.8005">84-800 10320,'46'-52'4515,"-11"27"-129,12 8-258,11 4-3225,-3-1-258,15 7-258,-6-2 0,5 7-258,-3 2-258,-11 0-516,4 11-2193,-18 7-1419,-15-1-129,-8 10-258,-14-6-387</inkml:trace>
          <inkml:trace contextRef="#ctx0" brushRef="#br0" timeOffset="-546.001">393-828 11739,'14'14'4773,"-8"9"-387,-5 14-258,-1 4-3096,0 18-129,0 3-129,0 13-258,0 1-129,0 6 0,0-4-258,0 1 0,2-10-129,0-5 129,1-11-129,-1-6 0,0-10 0,0-9-129,0-4 0,-2-24-258,1 26-258,-1-26-1032,0 0-2967,-3-17 0,-4-5-258,0-3-387</inkml:trace>
          <inkml:trace contextRef="#ctx0" brushRef="#br0" timeOffset="483.6008">1281-756 9675,'12'-51'4644,"9"31"0,11 4-516,15 11-2322,-6-11-903,19 12-129,-7-5-258,10 8-129,-6-1-258,-2 2-129,-4 3-387,-15 1-1032,1 8-2967,-22 10 0,-15 1-387,-2 7-129</inkml:trace>
          <inkml:trace contextRef="#ctx0" brushRef="#br0" timeOffset="733.2013">1224-37 8127,'21'55'4515,"8"-28"-129,-3-9-129,1-2-2451,21 10-645,-7-11-387,10 4-258,-3-5-258,6-5-387,1 2-516,-7-11-2838,2-4-645,7-4-387,-9-17-129,5 0-516</inkml:trace>
          <inkml:trace contextRef="#ctx0" brushRef="#br0" timeOffset="296.4004">1546-748 12384,'0'0'4902,"0"0"-258,-4 16-129,-5 14-3483,11 23-387,-2 8 0,7 15-129,-5 4-129,3 7-129,-1-3-258,1-4 129,-1-9-129,-1-14 0,3-12-258,-5-17 129,3-5-516,-4-23-387,0 0-645,-16-19-1161,7-13-1806,-7-11-129,-7-14-387,0-9-129</inkml:trace>
          <inkml:trace contextRef="#ctx0" brushRef="#br0" timeOffset="1092.0019">2412-681 12900,'0'-18'5031,"0"18"-387,-2 11 258,8 21-3999,-6 2-258,0 25 0,0 3 0,-2 18-129,-9 3-258,4 6-129,-6-1 0,8-3 0,0-10-129,3-13 129,2-11-129,2-13 0,12-11 0,6-8 129,6-10 0,6-5 0,4-4-129,7 0 129,1-6 0,8 1 0,3-2-129,-2 0 0,2 3-258,-7-1-129,4 5-387,-18-6-1806,1 6-2322,-4 0-258,-5 0-129,-4-3-258</inkml:trace>
          <inkml:trace contextRef="#ctx0" brushRef="#br0" timeOffset="1341.6022">3538-181 10191,'60'-9'4902,"-20"9"0,4 0-258,4-2-2064,11 6-1548,-2-2-258,17 7-258,6-9 0,15 0-387,8 0-258,4-15-516,14 10-3870,-13-6-258,-8-5-258,-15 4-258</inkml:trace>
        </inkml:traceGroup>
        <inkml:traceGroup>
          <inkml:annotationXML>
            <emma:emma xmlns:emma="http://www.w3.org/2003/04/emma" version="1.0">
              <emma:interpretation id="{33E54B04-F92D-4013-8921-97611CABA57A}" emma:medium="tactile" emma:mode="ink">
                <msink:context xmlns:msink="http://schemas.microsoft.com/ink/2010/main" type="inkWord" rotatedBoundingBox="7105,822 14276,899 14249,3386 7078,3309"/>
              </emma:interpretation>
              <emma:one-of disjunction-type="recognition" id="oneOf1">
                <emma:interpretation id="interp5" emma:lang="en-US" emma:confidence="1">
                  <emma:literal>Integrated</emma:literal>
                </emma:interpretation>
                <emma:interpretation id="interp6" emma:lang="en-US" emma:confidence="0">
                  <emma:literal>Integra-led</emma:literal>
                </emma:interpretation>
                <emma:interpretation id="interp7" emma:lang="en-US" emma:confidence="0">
                  <emma:literal>integrated</emma:literal>
                </emma:interpretation>
                <emma:interpretation id="interp8" emma:lang="en-US" emma:confidence="0">
                  <emma:literal>Integra-bed</emma:literal>
                </emma:interpretation>
                <emma:interpretation id="interp9" emma:lang="en-US" emma:confidence="0">
                  <emma:literal>Integra-Jed</emma:literal>
                </emma:interpretation>
              </emma:one-of>
            </emma:emma>
          </inkml:annotationXML>
          <inkml:trace contextRef="#ctx0" brushRef="#br0" timeOffset="2433.6043">5610-1042 9030,'0'-21'4515,"22"5"258,1 10-387,9 6-1677,1-12-1548,30 8-129,-3-12-258,20 9-258,0-5-129,6 3-387,-3 4-258,-6-3-258,-1 8-516,-26 0-1419,-2 8-2064,-18 8-258,-12 5 0,-14 7-645</inkml:trace>
          <inkml:trace contextRef="#ctx0" brushRef="#br0" timeOffset="2730.0047">5617-224 10836,'25'25'4515,"9"-16"0,10 4-258,19 6-2967,-6-12-258,21 13-387,-9-10-258,6 1-387,-4 3-258,-9-14-903,8 4-2580,-12-4-645,-9-4-129,-7-10-387,-8-9-129</inkml:trace>
          <inkml:trace contextRef="#ctx0" brushRef="#br0" timeOffset="2121.6037">6032-1001 10965,'3'-30'4773,"-3"30"-387,0 0 258,0-16-2451,4 26-1677,-4 10 0,3 14 0,-3 5 129,2 14-129,-2 8-129,0 10-129,0 4 0,0-2-129,0 1 0,0-4-129,0-8-129,0-3 129,0-10-129,0-8-129,0-5-129,0-13-129,0 2-387,0-25-2064,-10 9-1806,10-9 0,-16-11-129,7-8-516</inkml:trace>
          <inkml:trace contextRef="#ctx0" brushRef="#br0" timeOffset="3166.8055">6498-382 10836,'0'0'4515,"16"0"129,-16 0-387,35 34-2838,-35-34-387,31 41-129,-22-16-258,3 5-387,-7 2-129,-3-5-258,-2-1 129,0-6-129,0-1 0,0-19 0,0 0-129,0 0 129,0 0 129,0-23 0,5-5 129,4-8-129,2-6 129,3 1 0,2-6 0,4 8 129,1 2-129,4 5 0,0 7 129,3 9-129,1 3 0,1 10-129,0 3 0,4 2 0,-2 14 0,-2 5 0,1 8 0,-5 8 0,-1 6-129,-3 5 0,-3 5-258,-8-7-129,3 6-258,-12-15-129,10 6-516,-12-25-1032,2 1-1419,-2-19-645,0 0-129,0 0 129</inkml:trace>
          <inkml:trace contextRef="#ctx0" brushRef="#br0" timeOffset="3666.0064">7465-508 9933,'50'-20'4515,"-21"13"-516,12 7-129,8 4-2967,5 4-1548,3 8-2709,-4-14-645,9 9 0,-15-9-516</inkml:trace>
          <inkml:trace contextRef="#ctx0" brushRef="#br0" timeOffset="3478.8061">7521-1104 12384,'23'-48'4902,"-23"48"-645,5-22 258,-5 22-3354,0 0-516,-3 13-129,3 17 0,0 6-258,7 13 0,-2 8 258,4 18-258,0 5 0,3 11-129,-1 3 129,1 4-258,-1-2 0,0-3-129,-1-6-129,-4-16-258,6 2-645,-12-31-2064,0-4-1677,0-17 129,0-21-258,0 0-516</inkml:trace>
          <inkml:trace contextRef="#ctx0" brushRef="#br0" timeOffset="4695.6082">7990-471 8901,'94'-11'4773,"-42"4"-129,0 2-258,-4 5-645,-11-11-2709,11 8-387,-16-8 0,0 4-258,-11-7 0,-5 3-129,-16 11 0,9-28-258,-9 28 0,-21-24-129,-6 17 0,-10 0-129,0 7-129,-10 0 0,6 6 0,-3 6 0,7 9 129,1 4 0,15 5 129,6 6 0,10 9 0,5 1 129,5 4 0,19-1 129,2-1 0,13-1 129,1-10 129,8 0-129,0-14 129,9-3 0,-2-13 0,7-3-129,-3-4 0,1-9 0,-3-13-129,0-6 0,-5-8 0,-8-4 0,-8-5 0,-8 1-129,-14-3 129,-10 6-129,-4 6 0,-20 5-129,-5 8 129,-5 8-129,-5 7 0,-3 7 0,3 2 0,3 8 0,5 8 0,6 2 129,3 6-129,7 5 129,6 4-129,5 1 129,0 3 0,7 2 0,5-2 0,3-2-129,1-5 0,-2-7 129,0-7-129,-14-18 0,30 9 0,-14-11 0,0-14 129,2-9 0,0-3 0,0-6 0,1-2 0,1 4 0,-4 2 0,-2 7 0,-3 5-129,-11 18 129,17-2-129,-9 15 0,-1 22 129,0 15 0,2 13 0,3 11 129,4 12 0,2 10 129,-2 5 129,0 9 0,-2 6-129,-1 3 129,-6 2-129,-2-2 129,-5-5 0,0-7-129,0-13-129,0-14 129,-2-19-129,2-17 129,-3-14-128,3-12-130,0-18 0,-23 0 0,0-10 0,-6-14 0,-8-11 0,-8-11 0,-1-17 0,-4-10 0,4-12 0,5-11 0,16 5-388,4-15-1289,24 15-2709,10 0-774,13 9 129,10 9-387</inkml:trace>
          <inkml:trace contextRef="#ctx0" brushRef="#br0" timeOffset="5428.8095">9499-21 10320,'17'-25'4515,"-1"-3"-129,-10 10-129,-6 18-2709,7-41-645,-5 18-129,-2-9-258,-7 3-258,-8-1-258,-4 0 0,-1 5-258,-7 0-129,3 9-258,-8-3-129,10 17-387,-12-11-258,15 13-129,-10 0 0,29 0-129,-35 6 258,35-6-129,-20 12 645,20-12 387,0 0 1032,0 0 387,14 20 645,-14-20 0,43 0 258,-21-9-129,20 9 258,-12-14-387,20 12-516,-11-18 0,11 17-258,-12-13-129,4 12-129,-10-5 0,0 9-258,-7 0 0,-2 6-129,-5 6 0,-2 8-129,-3 6 0,1 8 129,-2 7-258,-1 2 0,3 3 0,-3 0-258,5 2 0,-6-7-258,12 2-258,-12-18-258,23 7-645,-14-20-1677,15-3-774,12-4-387,4-6 258,16-10-387</inkml:trace>
          <inkml:trace contextRef="#ctx0" brushRef="#br0" timeOffset="5850.0103">10441-149 7998,'13'-75'4515,"-26"50"0,-13 0-387,-1 4-1032,4 21-1548,-11-5-645,9 10-258,-2 2-129,8 11-129,1 0-129,7 5 0,1 2-129,8 2 0,0 1 0,2 0-129,2 1-129,3 1 0,8-3 0,-4-6-129,1-3 129,-10-18 0,27 16 129,-11-16 0,2-7 129,5-11 129,-3-7 0,4-1 129,1-5-129,4 3-129,-4 1 129,1 8-129,1 4-129,-2 10 0,3 5-129,-1 5 129,0 15 0,-1 5 0,1 1-258,-2 3 129,0-1-129,-5-4-129,1-1-129,-21-23-387,35 23-516,-35-23-1806,25-22-1161,-3-6 0,-3-13-387,6-9 129</inkml:trace>
          <inkml:trace contextRef="#ctx0" brushRef="#br0" timeOffset="6302.411">10879-245 11094,'23'-39'4644,"4"25"-258,7 10-129,8 4-2451,-10-2-903,14 2-387,1 2-903,-10-2-1677,2 4-2322,4 4 129,-7-4-516,-3 3-129</inkml:trace>
          <inkml:trace contextRef="#ctx0" brushRef="#br0" timeOffset="6146.4108">11080-912 13674,'0'-87'4644,"-2"64"-516,-3 7 516,5 16-3225,0 0-645,-13 21-258,13 15 0,0 4-129,9 19 0,-3 5 0,6 20-129,1 3 0,1 13-129,-2-1 0,1 4-129,-3-3 0,-3-6 0,2-10-258,-7-15 129,0-10-258,-2-22-129,0-5-387,-16-30-1290,16-2-2451,-20-3-258,1-15 129,-3-11-387</inkml:trace>
          <inkml:trace contextRef="#ctx0" brushRef="#br0" timeOffset="7176.0126">11439-270 10965,'59'-12'4773,"-23"4"-258,4 3 0,5 9-2193,-2-10-1419,15 3-129,-8-11-258,3 5-129,-8-9-129,-4 5 129,-7-8-129,-8 3-129,-11-5 0,-14 4 0,-4-1-129,-19 2 0,-8 2 0,-9 4-129,-4 6 0,-6 5 0,-1 2 0,0 14 0,4 10 0,7 7 129,8 9-129,8 5 0,9 5 0,9 3 129,5 1 0,17-4 0,14-1 0,6-5 129,9-10-129,9-4 129,6-10 0,10-5 129,2-11-129,5-1 0,-1-4 0,3-13 0,-6-4 0,1-8 0,-9-6 0,-9-2-129,-11-5 129,-14-1-258,-10 0 129,-15 2-129,-7 3-129,-20 4 0,-8 12 0,-8 4 0,-1 14 0,-4 0 0,3 10 0,3 8 129,8 9 0,8 1 0,6 4 129,8 4 0,5-4 0,5 2 129,13-8 0,7-1 129,3-7 0,6-4 0,-2-10 129,7-4-129,-5-9 129,2-12-129,-4-10 0,-2-6-129,-7-13 0,-3-7 0,-4-9-129,-8-7 0,-4-5 0,-4-4 0,-2 4 129,-8 3-129,-3 10 0,1 8 0,-3 10 0,3 14 258,3 8-258,9 25 0,0 0 0,0 0 258,-2 14-128,11 25-130,11 9 0,6 20 0,-1 17 0,4 8 0,-1 6 0,-5-5-517,2 4-515,-21-14-3612,8-9-387,-6-18 0,1-17-258</inkml:trace>
        </inkml:traceGroup>
        <inkml:traceGroup>
          <inkml:annotationXML>
            <emma:emma xmlns:emma="http://www.w3.org/2003/04/emma" version="1.0">
              <emma:interpretation id="{CEA2A251-63F4-4F84-AB3A-2517773B2A83}" emma:medium="tactile" emma:mode="ink">
                <msink:context xmlns:msink="http://schemas.microsoft.com/ink/2010/main" type="inkWord" rotatedBoundingBox="15218,962 20323,1017 20308,2394 15203,2339"/>
              </emma:interpretation>
              <emma:one-of disjunction-type="recognition" id="oneOf2">
                <emma:interpretation id="interp10" emma:lang="en-US" emma:confidence="0">
                  <emma:literal>Injection</emma:literal>
                </emma:interpretation>
                <emma:interpretation id="interp11" emma:lang="en-US" emma:confidence="0">
                  <emma:literal>Insertion</emma:literal>
                </emma:interpretation>
                <emma:interpretation id="interp12" emma:lang="en-US" emma:confidence="0">
                  <emma:literal>Injections</emma:literal>
                </emma:interpretation>
                <emma:interpretation id="interp13" emma:lang="en-US" emma:confidence="0">
                  <emma:literal>Intention</emma:literal>
                </emma:interpretation>
                <emma:interpretation id="interp14" emma:lang="en-US" emma:confidence="0">
                  <emma:literal>Iniation</emma:literal>
                </emma:interpretation>
              </emma:one-of>
            </emma:emma>
          </inkml:annotationXML>
          <inkml:trace contextRef="#ctx0" brushRef="#br0" timeOffset="8127.6143">13716-241 13287,'68'35'4644,"-22"-17"-129,2 0 0,12 8-3483,-6-10-258,12 7-387,-4-3-258,-2-6-387,4 4-516,-14-18-1548,4 0-2193,-6 0 129,-6-11-516,-4-8-258</inkml:trace>
          <inkml:trace contextRef="#ctx0" brushRef="#br0" timeOffset="7893.6138">13906-965 14190,'27'-18'4773,"2"11"-387,10 3 129,2-3-3354,21 7-387,0 0-387,4 5-516,2 6-258,-13-7-774,7 13-1806,-23-4-1677,-18 3 129,-17 5-516,-8 0-129</inkml:trace>
          <inkml:trace contextRef="#ctx0" brushRef="#br0" timeOffset="7628.4134">14047-898 14448,'5'-16'4386,"17"14"0,-12 13-129,15 23-3354,-14 5-387,5 16-258,-2 6 258,4 11-387,-6 7 129,3 4-387,-5-1 129,-1-5-129,0-6-258,-5-14-129,4 1-1032,-8-20-2967,-5-17 0,5-21-129,-25 0-258</inkml:trace>
          <inkml:trace contextRef="#ctx0" brushRef="#br0" timeOffset="8533.215">14614-366 12255,'0'0'4773,"9"21"-387,4 11-129,-6-10-3096,18 19 0,-13-11-129,11 16-387,-10-10-258,1 3-129,-5-7-258,-4-5 0,-1-6-129,-4-21 129,0 23-129,0-23 129,0 0-129,12-18 129,-3-3 0,4-4 129,-1-7-129,6-5 0,-2-3 129,3 3 0,-3 3 129,4 6-129,-2 5 0,1 8 0,3 12 0,-1 5 0,2 17 0,2 10-129,0 6 0,2 8 129,-2 3-129,-2 2 0,-6 0-258,-2-7 0,-5 2-258,-8-16-387,9 8-903,-11-17-2838,0-18-129,0 0-129,9 2-129</inkml:trace>
          <inkml:trace contextRef="#ctx0" brushRef="#br0" timeOffset="8907.6155">15100-391 11868,'18'-135'4257,"-6"83"-387,8 29-516,-4 11-4902,-16 12-2064,32 0-258,-13 7-645,13 18-129</inkml:trace>
          <inkml:trace contextRef="#ctx0" brushRef="#br0" timeOffset="8751.6154">15326-138 9159,'14'-54'4515,"-10"38"0,-4 16-129,0 0-645,7 16-2451,7 16-516,-9 0-129,10 13 0,-7 1-129,5 9-129,-6 0-129,0 1-129,-5-3 0,-2-5-516,0-2-258,-16-19-1032,9-2-2580,-15-15-387,1-8-129,-4-7-387</inkml:trace>
          <inkml:trace contextRef="#ctx0" brushRef="#br0" timeOffset="9453.6166">15803-183 13029,'78'6'4773,"-35"-6"-516,1-8 258,6 5-3354,-15-18-258,8 10-129,-18-12-258,0 7 0,-16-6-129,-7 5-129,-2 17-129,-31-22-129,-1 22-129,-12 0 0,-1 14-129,-6 6 0,5 10-129,3 4 258,11 5-129,10 0 129,17-1-129,7-3 258,18-3 0,13-7 0,10-5 129,7-4 0,7-9 0,7-7 0,0 0-129,0-11 129,-2-8-258,-5-6 129,-4-7-129,-6-4 0,-10 1 0,-7 1 129,-10 2 0,-8 3 0,-3 8 0,-9 21 0,0-16 0,0 16 129,-3 14-129,-5 9 0,3 9 0,2 7 0,1 6 0,2 7 0,2-1-129,10-1 0,6-4-129,1-7 0,8-5-129,0-14-129,14-4-387,-11-16-2709,16-16-645,4-11-387,5-16-129,9-12-129</inkml:trace>
          <inkml:trace contextRef="#ctx0" brushRef="#br0" timeOffset="9984.0175">17199-211 9288,'-13'-70'4515,"26"45"0,15 6 0,10 19-1548,-3-14-1548,24 14-387,-7-2-387,12 2-129,-7 0-129,1 0-129,-8 0-129,-7 5 0,-9 1-129,-8 6 129,-8 6 0,-6 8 0,-6 5-129,-1 10 129,-3 0-129,0 5 0,-1 0-387,-1-9 0,6 3-258,-6-21-645,5-3-3354,-5-16 0,0 0-387,2-14 0</inkml:trace>
          <inkml:trace contextRef="#ctx0" brushRef="#br0" timeOffset="9734.417">17402-992 14448,'-6'-23'4902,"6"23"-129,-14 10 0,14 14-3483,2 31-645,1 3 129,12 22-258,-8 9 0,7 16-386,0 2-130,1 5 0,-3 0 0,-3-10 0,-2-10-388,-5-15 130,1-19-129,-3-22-129,-7-8-387,-14-28-903,21 0-2838,-36-39 0,6 5-258,-7-5-129</inkml:trace>
          <inkml:trace contextRef="#ctx0" brushRef="#br0" timeOffset="10108.8177">17765-478 9288,'-8'-148'4257,"8"98"-387,0 2-516,2 24-2838,-2 24-3741,0 0-516,14 30-645,-10 4-258</inkml:trace>
          <inkml:trace contextRef="#ctx0" brushRef="#br0" timeOffset="10452.0183">18211-234 11352,'16'0'4515,"-16"0"-129,-23 3-258,-7 4-2967,15 16-516,-9-1-258,8 8 0,-6 0 0,12 6-129,2-6 0,8 4 0,6-6 0,13 1 129,1-8 0,7-1 0,-3-10 129,7-1 0,-6-9 0,5 0 0,-11-10-129,5-8-129,-10-9-129,-5-7-258,-4 1-516,-5-19-645,0 15-2322,-5-11-1419,-2 7 0,-8 0-387,6 9-258</inkml:trace>
          <inkml:trace contextRef="#ctx0" brushRef="#br0" timeOffset="10764.0188">18211-234 9675,'68'-31'4902,"-52"56"-129,7 6-258,-5-12-1806,21 24-1290,-16-15-516,7 13-258,-9-11-387,1 2-129,-6-3-258,-6-8 0,-1-1 0,-9-20 0,9 16 0,-9-16-129,16-7 258,-2-11 0,2-9 129,6-1 0,-1-6 129,6 6-129,-6-1 129,2 8 0,-3 6-129,-1 14 0,-3 4 0,0 20-129,-1 13 0,-5 7-129,5 10-516,-10-3-2064,4 7-2064,-2-2 0,-2-9-129,-1-7-516</inkml:trace>
        </inkml:traceGroup>
        <inkml:traceGroup>
          <inkml:annotationXML>
            <emma:emma xmlns:emma="http://www.w3.org/2003/04/emma" version="1.0">
              <emma:interpretation id="{2592EA9C-3A55-4774-AEB6-AEAC5D88904A}" emma:medium="tactile" emma:mode="ink">
                <msink:context xmlns:msink="http://schemas.microsoft.com/ink/2010/main" type="inkWord" rotatedBoundingBox="21365,1009 24397,1042 24373,3261 21341,3228"/>
              </emma:interpretation>
              <emma:one-of disjunction-type="recognition" id="oneOf3">
                <emma:interpretation id="interp15" emma:lang="en-US" emma:confidence="0.5">
                  <emma:literal>Logic</emma:literal>
                </emma:interpretation>
                <emma:interpretation id="interp16" emma:lang="en-US" emma:confidence="0">
                  <emma:literal>Loy do</emma:literal>
                </emma:interpretation>
                <emma:interpretation id="interp17" emma:lang="en-US" emma:confidence="0">
                  <emma:literal>Loy de</emma:literal>
                </emma:interpretation>
                <emma:interpretation id="interp18" emma:lang="en-US" emma:confidence="0">
                  <emma:literal>Loy Kid</emma:literal>
                </emma:interpretation>
                <emma:interpretation id="interp19" emma:lang="en-US" emma:confidence="0">
                  <emma:literal>Loy Hic</emma:literal>
                </emma:interpretation>
              </emma:one-of>
            </emma:emma>
          </inkml:annotationXML>
          <inkml:trace contextRef="#ctx0" brushRef="#br0" timeOffset="11684.4205">19874-935 12513,'0'0'4902,"4"28"-516,-1 4 129,-4 7-3741,1 18-258,0 6 129,0 15-129,0 0-129,-2 7-258,-2-6 129,1-6-129,-1-9 0,1-9-129,1-12 0,2-11 129,0-9 0,0-7 0,0-16 0,25 21 0,-8-16 0,7 4 0,4-3 0,9 1 0,6-2-129,3-1 0,6-3-258,1-1-129,13 4-387,-9-9-516,21 5-1032,-21-20-903,21 15 129,-21-29 129,15 18-129,-26-25 903,2 14 774,-18-10 1419,-17-2 1677,-5 10 903,-15-6 0,-7 15 129,-18-8-258,11 24-258,-18-14-516,15 20-516,-8 0-387,11 18-129,-2-1-129,11 15-129,-1-2-129,8 9-129,5-2 129,0 2-129,9-2-129,8-3 129,5-8 0,3-5 0,1-10 0,5-6 129,-1-7 0,4-7 0,-4-16 0,2-6 0,-7-14 0,1-5 0,-8-7-129,-5 0-129,-10-2 0,-3 0-258,-5 11-258,-18 1-387,5 31-903,-19-2-3096,1 14-129,-5 2-258,6 15-129</inkml:trace>
          <inkml:trace contextRef="#ctx0" brushRef="#br0" timeOffset="12386.4217">21043-362 9675,'14'-24'4515,"-14"24"-258,0 0-129,-9-12-2709,9 12-516,-16 12-258,11 4-129,-8 2-129,5 7-129,-3 2-129,4 3-129,0 6-129,1-4-258,6 5-129,-3-9-129,3 3-258,0-12 258,7 3-258,-7-22 387,23 7 129,-7-9 387,4-16 129,4 0 387,-4-8 129,5 1-129,-7-4 129,3 10-129,-10-1-129,-11 20-258,16-18 0,-16 18-129,5 16 0,-5 16 0,0 9-129,0 14 258,0 8 129,0 19 129,-3-2 129,3 14 0,-8 0 0,7 9 0,-12 1 129,2 6-258,-6-3 0,1-3-129,-4-9-258,1-10 258,-3-14-258,6-14 258,0-19 0,4-15 0,-4-20 0,16-3 0,-34-26 129,14-6-129,-5-16-129,1-17 0,-7-11 0,1-13-258,0-5 129,3-8-129,6 6 0,1 0-129,11 13 0,2 8 0,7 13-129,7 8 129,16 17-387,2 3 258,16 13-258,2-4 0,16 12 0,1-4-258,27 10-2322,4-8-1419,14-1 129,9 2-387,-4-4 0</inkml:trace>
          <inkml:trace contextRef="#ctx0" brushRef="#br0" timeOffset="12823.2225">21897-627 12642,'-2'-66'5031,"2"44"-516,0 22 258,0 0-3741,0 0-387,0 11-258,0 17-129,3 19 0,-3 13-129,4 20 129,-2 9-129,1 5 0,1 4-129,1-5 129,1-6-258,-3-16-129,4-10-258,-7-26-774,7-10-3354,-7-7-129,0-18-258,0 0-258</inkml:trace>
          <inkml:trace contextRef="#ctx0" brushRef="#br0" timeOffset="13057.2229">21923-923 10836,'7'-28'3999,"10"-6"129,-17 34-516,0 0-2838,5 14-1290,-5 2-1419,2 11-2064,7 16-387,-1-4 0,14 18-258</inkml:trace>
          <inkml:trace contextRef="#ctx0" brushRef="#br0" timeOffset="12558.022">21916-51 4902,'22'3'4386,"-22"-3"0,0 0 0,10 22-1935,-10-22-645,0 0-258,0 0-129,27 23-516,-27-23-387,0 0-387,21 19-387,-21-19-258,0 0-1161,18 15-2709,-18-15 0,0 0-387,0-23-516</inkml:trace>
          <inkml:trace contextRef="#ctx0" brushRef="#br0" timeOffset="13291.2233">22619-471 12255,'-14'-25'4902,"-17"25"-387,-4 2 258,12 23-3741,-15 0-387,13 19 0,-5-1-129,12 10 0,2 1-129,13 3-129,3-8-129,21-1 0,17-1-387,13-17-516,35-3-3741,6-10-516,15-13-129,5-4-387</inkml:trace>
        </inkml:traceGroup>
      </inkml:traceGroup>
    </inkml:traceGroup>
    <inkml:traceGroup>
      <inkml:annotationXML>
        <emma:emma xmlns:emma="http://www.w3.org/2003/04/emma" version="1.0">
          <emma:interpretation id="{247F86D1-11A1-48EB-BFD6-0EB1F955A3E4}" emma:medium="tactile" emma:mode="ink">
            <msink:context xmlns:msink="http://schemas.microsoft.com/ink/2010/main" type="paragraph" rotatedBoundingBox="1834,4373 19609,4807 19544,7496 1768,70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70E4EF-6D1C-4F5F-A282-A8F0932A2D7C}" emma:medium="tactile" emma:mode="ink">
              <msink:context xmlns:msink="http://schemas.microsoft.com/ink/2010/main" type="line" rotatedBoundingBox="1834,4373 19609,4807 19544,7496 1768,7062"/>
            </emma:interpretation>
          </emma:emma>
        </inkml:annotationXML>
        <inkml:traceGroup>
          <inkml:annotationXML>
            <emma:emma xmlns:emma="http://www.w3.org/2003/04/emma" version="1.0">
              <emma:interpretation id="{F1C9BE31-4636-4C02-9226-52CC3B306410}" emma:medium="tactile" emma:mode="ink">
                <msink:context xmlns:msink="http://schemas.microsoft.com/ink/2010/main" type="inkWord" rotatedBoundingBox="1829,4578 4580,4645 4555,5698 1803,5631"/>
              </emma:interpretation>
              <emma:one-of disjunction-type="recognition" id="oneOf4">
                <emma:interpretation id="interp20" emma:lang="en-US" emma:confidence="1">
                  <emma:literal>Read</emma:literal>
                </emma:interpretation>
                <emma:interpretation id="interp21" emma:lang="en-US" emma:confidence="0">
                  <emma:literal>Rend</emma:literal>
                </emma:interpretation>
                <emma:interpretation id="interp22" emma:lang="en-US" emma:confidence="0">
                  <emma:literal>Reid</emma:literal>
                </emma:interpretation>
                <emma:interpretation id="interp23" emma:lang="en-US" emma:confidence="0">
                  <emma:literal>Road</emma:literal>
                </emma:interpretation>
                <emma:interpretation id="interp24" emma:lang="en-US" emma:confidence="0">
                  <emma:literal>Reed</emma:literal>
                </emma:interpretation>
              </emma:one-of>
            </emma:emma>
          </inkml:annotationXML>
          <inkml:trace contextRef="#ctx0" brushRef="#br1" timeOffset="15678.0275">333 2667 14577,'3'-21'4644,"4"-4"-258,-7 25 0,0 0-3741,0 16-258,0 14-129,0 7 129,0 17-129,0 10 0,0 17 0,0 5 0,2 5-129,-2 1 0,2-3 0,-2-7 0,2-9 0,-2-13-129,1-15 0,-1-10 0,2-12 0,-2-7 0,0-16-258,0 0 0,0 0-387,0-8-258,-7-24-516,7 5-1806,0-16-1548,-2-12 0,0-9-129,1-13-258</inkml:trace>
          <inkml:trace contextRef="#ctx0" brushRef="#br1" timeOffset="16146.0283">466 2642 7998,'34'-48'4257,"-20"30"0,9 15-387,-5 1-1032,0-2-1419,14 6-645,-7 3 0,7 10-129,-7-1-129,1 5-258,-10 1 129,-2 3-129,-10 2 0,-4 3-258,-9 1 0,-16-1-129,-3 3-129,-10-5-129,-1 5 0,-5-8 0,3 2 0,-4-8 0,10 5 129,3-10 129,7 6 0,5-2 0,20-16 258,-16 32 0,16-14 129,9 8 258,5-2 0,13 9 129,-2-4 0,12 12 129,-5-6-129,9 10-129,-3-8-129,3 4-129,-6-5 0,-1-1-129,-6-5 0,-3-1-129,-3-4-258,-10-7-129,4 5-516,-16-23-1548,5 16-2193,-5-16-129,0 0-258,0 0 0</inkml:trace>
          <inkml:trace contextRef="#ctx0" brushRef="#br1" timeOffset="17378.4305">905 3389 9933,'20'0'4644,"21"0"-129,-15 0-129,1 0-2193,18 5-774,-12-5-516,15 0-129,-8-7-258,4 2-129,-10-9 129,0 1-258,-11-5 129,-4 1-129,-12-1-129,-7 0 0,-8 2 0,-16 0-258,-9 5 129,-10 3-129,-3 4 0,-6 4 0,4 5 0,2 11 0,5 7-129,9 2 258,9 6-258,12 2 258,11 3-129,2 1 129,16-1 0,10-2 129,8-4-129,8 0 129,4-5 0,11-4 0,1-6 0,8-3 129,0-10-129,5-2 0,-2-4 0,-4-8 0,-3-8 0,-5-3-129,-13-3 0,-8-5-129,-13 3 258,-15 1-258,-10 2 258,-2 4-129,-17 3 0,-4 7 0,-2 4 0,-4 6 129,4 1-129,2 0 0,6 7-129,17-7 258,-24 23-258,21-7 129,1 2 0,2-1 0,0 5-129,0-1 0,2 6-129,0-6-129,3 0 0,-5-21 0,5 31 129,-5-31-129,6 16 258,-6-16 0,0 0 258,26-11 0,-26 11 0,31-30 129,-12 12-129,8 0 0,1 4 0,4 1 0,2 8 0,5 5-129,4 0 129,7 11-129,5 1 129,11 6 129,3-5-258,6-1 129,5-5 0,2-7 0,-4-2 0,-3-10 0,-15-9 0,-8-1 0,-13-5 129,-14 1-129,-16-3 0,-9 8 0,-15 3 0,-13 6 0,-6 5-258,-3 5 0,-2 5 0,-2 10-129,7 10 0,4 2 0,8 3 129,10 3 0,7 1-129,5-2 258,0-3 0,12-4 0,4-4 0,5-5 129,1-6 0,3-7 0,-2-1 129,5-16 129,-5-9-129,4-7 0,-4-14 1,-2-11-259,-1-16 0,-6-14 0,-3-7 0,-6-6 0,-5 1 0,0 1-130,-9 9-128,-7 12 258,-3 19-258,-1 13 258,1 19-129,-1 11 0,2 15 129,2 6 0,6 15 129,4 15-129,6 8 129,4 15 0,12 12 0,5 14 0,4 8-129,7 1-129,7 4-129,0-13-516,17 6-2451,-8-20-1548,10-16-129,6-16-258,11-17-129</inkml:trace>
        </inkml:traceGroup>
        <inkml:traceGroup>
          <inkml:annotationXML>
            <emma:emma xmlns:emma="http://www.w3.org/2003/04/emma" version="1.0">
              <emma:interpretation id="{387B39BD-F2AF-4E60-8474-F6C802B71CF6}" emma:medium="tactile" emma:mode="ink">
                <msink:context xmlns:msink="http://schemas.microsoft.com/ink/2010/main" type="inkWord" rotatedBoundingBox="5444,4694 7379,4741 7350,5956 5415,5909"/>
              </emma:interpretation>
              <emma:one-of disjunction-type="recognition" id="oneOf5">
                <emma:interpretation id="interp25" emma:lang="en-US" emma:confidence="1">
                  <emma:literal>Up:</emma:literal>
                </emma:interpretation>
                <emma:interpretation id="interp26" emma:lang="en-US" emma:confidence="0">
                  <emma:literal>up:</emma:literal>
                </emma:interpretation>
                <emma:interpretation id="interp27" emma:lang="en-US" emma:confidence="0">
                  <emma:literal>Up!</emma:literal>
                </emma:interpretation>
                <emma:interpretation id="interp28" emma:lang="en-US" emma:confidence="0">
                  <emma:literal>Ump:</emma:literal>
                </emma:interpretation>
                <emma:interpretation id="interp29" emma:lang="en-US" emma:confidence="0">
                  <emma:literal>up!</emma:literal>
                </emma:interpretation>
              </emma:one-of>
            </emma:emma>
          </inkml:annotationXML>
          <inkml:trace contextRef="#ctx0" brushRef="#br1" timeOffset="18142.8318">4029 2855 11868,'-7'-55'4644,"1"39"-258,-4 0 0,1 0-2709,9 16-903,-18 16-258,11 11-129,-4 5-258,6 12-129,-2 15 129,1 9 0,5 5-129,1 5 129,0 2-129,3-2 129,6-3-129,4-7 129,3-12-129,3-7 129,1-14 129,5-6 0,0-15 129,7-7 0,0-9 0,5-10 0,0-19 129,8-4-129,-4-13-128,3-13-259,-5-13 0,-3-12 0,-8-3 0,-5-3 0,-12 1 0,-6 6 0,-5 10 0,-5 9 0,-6 18 0,-8 14 0,3 20-775,-14 5-515,15 23-2193,-10 11-1548,6 9 129,3 12-258,5 6-129</inkml:trace>
          <inkml:trace contextRef="#ctx0" brushRef="#br1" timeOffset="18673.2328">4810 3282 14577,'21'6'4773,"0"13"-258,-17-1 0,-6 3-3999,2 17 0,0-1 0,4 13 0,-4-2-129,5 7-129,-1 0-129,-3 2 0,1-2-129,0-8-129,2-5 0,-4-10-258,0-2 0,0-30-258,0 24 0,0-24 0,-8-20 0,1-14 129,7-3 0,-5-16 129,5-10 129,0-10 258,0-7 129,4 2 129,1 0 129,6 8 0,-8 6 0,10 15 0,-6 8 129,9 16-129,-2 7 0,7 18-129,1 0 0,4 14-129,1 6 0,3 3 129,-5-4-129,-2 5 0,-7-7 0,-2 1 129,-14-18 0,0 20-129,-10-15 0,-17 0-129,-8 2-129,-12-7-387,1 11-258,-16-11-774,17 7-1677,-8-5-1548,5-2 0,12 4-129,10-4-387</inkml:trace>
          <inkml:trace contextRef="#ctx0" brushRef="#br1" timeOffset="18954.0333">5761 3005 14319,'15'-52'4902,"-15"34"-387,0 18-129,0 0-3225,0 0-903,0 0-387,0 0-387,0 9-645,0 15-2838,0 6-387,-2 5-387,-2 15-129,-8-2 0</inkml:trace>
          <inkml:trace contextRef="#ctx0" brushRef="#br1" timeOffset="19125.6335">5809 3549 15738,'34'0'5031,"-34"0"-258,23-9-129,-23 9-3741,0 0-516,0 0-258,0 0-387,0 0-774,0 0-3483,0 0-258,0 0-129,-7-18-258</inkml:trace>
        </inkml:traceGroup>
        <inkml:traceGroup>
          <inkml:annotationXML>
            <emma:emma xmlns:emma="http://www.w3.org/2003/04/emma" version="1.0">
              <emma:interpretation id="{BFC18CF0-5342-44CF-8B42-999EBF782A46}" emma:medium="tactile" emma:mode="ink">
                <msink:context xmlns:msink="http://schemas.microsoft.com/ink/2010/main" type="inkWord" rotatedBoundingBox="8810,4664 13376,4776 13313,7344 8747,7233"/>
              </emma:interpretation>
              <emma:one-of disjunction-type="recognition" id="oneOf6">
                <emma:interpretation id="interp30" emma:lang="en-US" emma:confidence="0.5">
                  <emma:literal>Schilling</emma:literal>
                </emma:interpretation>
                <emma:interpretation id="interp31" emma:lang="en-US" emma:confidence="0">
                  <emma:literal>schilling</emma:literal>
                </emma:interpretation>
                <emma:interpretation id="interp32" emma:lang="en-US" emma:confidence="0">
                  <emma:literal>Shilling</emma:literal>
                </emma:interpretation>
                <emma:interpretation id="interp33" emma:lang="en-US" emma:confidence="0">
                  <emma:literal>shilling</emma:literal>
                </emma:interpretation>
                <emma:interpretation id="interp34" emma:lang="en-US" emma:confidence="0">
                  <emma:literal>Schillings</emma:literal>
                </emma:interpretation>
              </emma:one-of>
            </emma:emma>
          </inkml:annotationXML>
          <inkml:trace contextRef="#ctx0" brushRef="#br1" timeOffset="21746.4382">7711 2807 10707,'21'-32'4257,"-21"32"0,-5-28-258,-11 14-1935,-7 12-1290,-13-3-258,1 5-258,-4 0 0,-1 0-258,1 8 129,5 3-129,6 2-129,7 1 129,5 2-129,7 0 0,3 2 0,6 3 129,8 2-129,9 0 129,6 6 0,8-1 129,4 2 129,8 4 0,0 0 0,5 5 0,-2-3 129,-2 5-129,-6-4 129,-4 6 0,-13-8 0,-7 8 0,-14-7-129,-3 1 0,-21-9 129,-6-1-129,-11-7 0,-3-4-129,-6-11 129,2-5-129,-2-2-129,6-10 129,1-4-129,6-4 0,5-1 0,5-1-129,7 5-258,3-5-258,17 22-516,-20-28-1677,20 28-1935,0 0 129,0 0-258,20 0-129</inkml:trace>
          <inkml:trace contextRef="#ctx0" brushRef="#br1" timeOffset="22074.0388">8316 3368 14061,'34'-50'4644,"-34"23"-258,-8 8 0,8 19-3225,-44-31-516,19 24-129,-11 0-129,6 7-129,-4 0-129,4 9-129,3 7 0,6 4 0,7 5 0,7 3 0,7 4-129,9 2 129,12 3-129,13 1 0,9 1-129,5-9 0,5 0-258,-3-12-129,8 2-903,-11-12-2967,-3-8 258,-1-10-258,-13-17 0</inkml:trace>
          <inkml:trace contextRef="#ctx0" brushRef="#br1" timeOffset="22542.0395">8695 2706 15609,'-8'-23'4644,"8"23"129,0 0-258,-21 12-3225,25 31-645,3 3 0,9 22 1,-7 5-646,7 14 0,-7 4 0,3 7 0,-5-2 0,0-2 0,-5-5 0,-2-14 0,0-15 0,0-12 0,-2-12 0,1-15 0,1-21 0,0 0 0,0 0 0,7-25 0,2 0 0,3-7 0,6-5 0,1 1 0,1 1 0,3 3 0,0 5 0,6 7 0,-1 10 0,6 8 0,0 2 0,1 14 0,4 6 0,-3 5 0,-2 1 0,-6 5 0,-3-1 0,-11-7 0,2 7-646,-16-30-1418,0 25-2451,0-25-516,0 0 258,-17-5-516</inkml:trace>
          <inkml:trace contextRef="#ctx0" brushRef="#br1" timeOffset="22807.24">9435 2820 15093,'1'-55'4773,"-1"55"-387,0 0 258,4 14-3483,-4 14-516,0 17-129,0 8 0,0 22 129,0 3-257,7 13-388,-2 1 0,2 3 0,2-5 0,-2-6 0,4-6-646,-7-21-515,12 4-1161,-11-24-2322,8-16-129,-13-21-258,32 2 129</inkml:trace>
          <inkml:trace contextRef="#ctx0" brushRef="#br1" timeOffset="23556.0414">9728 2770 12900,'-2'-16'4773,"-5"-9"-129,7 25 0,-10-23-2064,10 23-1419,0 0-387,0 0-258,0 9-258,0 12 0,0 8-129,5 12 1,0 16-130,-1 10 0,3 19-646,-7-8-1418,-2 13-2451,-1-1-387,-1-4 129,-1-8-387</inkml:trace>
          <inkml:trace contextRef="#ctx0" brushRef="#br1" timeOffset="23010.0404">9792 3332 13803,'7'-51'4515,"-7"51"-258,0 0 258,0 17-2580,-2 6-1290,2 15-129,0-1-129,6 13 0,-4 0-129,1 1-129,2-1-645,-5-11-129,11 6-1032,-11-13-2838,-2-13 0,2-19-387,0 0-129</inkml:trace>
          <inkml:trace contextRef="#ctx0" brushRef="#br1" timeOffset="24195.6424">10185 3270 13545,'-10'-125'4644,"4"76"-258,1 8 129,-9 3-2709,14 38-1290,-2-21-387,2 21-516,3 16-1161,5 7-2709,0 2-129,5 12-258,-2 1-258</inkml:trace>
          <inkml:trace contextRef="#ctx0" brushRef="#br1" timeOffset="24024.0422">10151 3496 13287,'0'0'4257,"16"5"-387,-14 13-129,-2-2-3096,9 9 0,-5-4 0,6 6-387,-3 0-516,-5-8-1419,-2-3-2322,4 2 0,-4-18-516,0 0 129</inkml:trace>
          <inkml:trace contextRef="#ctx0" brushRef="#br1" timeOffset="25318.8444">10513 3396 12771,'32'18'4644,"-32"-18"-387,32 28 129,-22-3-3096,-4-7-387,10 9-129,-11-6-258,0 2-258,-5-1 0,0-1-129,0-1-129,-2-4 0,2-16-129,-7 24 129,7-24 0,0 0 0,-7 16 0,7-16 129,0 0 0,0-8 0,0 8 129,14-32-129,-3 8 129,3-2-258,2-3 258,4 1-129,-2-1 0,5 4 0,-2 4 0,2 5-129,2 7 0,2 9 0,5 0 0,2 16 129,5 6-129,2 8 0,3 2 129,-1 3-129,3-3 129,-1-1 0,-1-8 0,2-5 0,2-10 1,4-6-130,0-4 0,3-10 0,0-9 0,0-4 0,-3-7 0,-4-4 0,-11-1 0,-7 3 0,-10-3 0,-8 5 0,-8 5 0,-4 6 0,0 21 0,-25-20 0,4 20 0,-4 0 0,0 11 0,-4 5 0,4 7 0,0 0 0,4 4 0,3-1 0,4 3 0,2-4 0,8 3-388,-3-6 1,7-1 0,0-21 129,0 27-129,0-27 129,0 0 0,23-2 129,-23 2 129,30-34 0,-15 11 258,2 0-258,-1 1 258,-1 3-129,-5 3 0,-10 16 0,20-7-129,-20 7 129,19 33-129,-8 8 129,0 11-129,1 19 258,-3 15-129,2 17 129,-6 9 0,2 10 0,-7 1-128,0 2-130,-2-1 0,-3-3 0,-2-7 0,2-7 0,-1-11 0,3-5 0,-4-10 0,0-8 0,1-14 0,3-11 0,-6-14 0,0-9 0,-7-16 0,-2-9 0,-5-23 0,-2-11 0,-7-9 0,-4-14 0,-6-7 0,-3-12 0,-1-6 0,2-4 0,-1-1 0,6-2 0,3 0 0,4 8 0,11 2 0,7 8 0,14 5 0,7 6 0,30 8 0,15 1 0,23 17 0,3-12-2839,27 14-2063,9-4-129,7 6-258,-2 3 0</inkml:trace>
        </inkml:traceGroup>
        <inkml:traceGroup>
          <inkml:annotationXML>
            <emma:emma xmlns:emma="http://www.w3.org/2003/04/emma" version="1.0">
              <emma:interpretation id="{E7628135-68E4-41EE-A287-C86B2462F1CC}" emma:medium="tactile" emma:mode="ink">
                <msink:context xmlns:msink="http://schemas.microsoft.com/ink/2010/main" type="inkWord" rotatedBoundingBox="14312,4974 15641,5007 15618,5913 14290,5881"/>
              </emma:interpretation>
              <emma:one-of disjunction-type="recognition" id="oneOf7">
                <emma:interpretation id="interp35" emma:lang="en-US" emma:confidence="0">
                  <emma:literal>•</emma:literal>
                </emma:interpretation>
                <emma:interpretation id="interp36" emma:lang="en-US" emma:confidence="0">
                  <emma:literal>&amp;</emma:literal>
                </emma:interpretation>
                <emma:interpretation id="interp37" emma:lang="en-US" emma:confidence="0">
                  <emma:literal>4</emma:literal>
                </emma:interpretation>
                <emma:interpretation id="interp38" emma:lang="en-US" emma:confidence="0">
                  <emma:literal>I</emma:literal>
                </emma:interpretation>
                <emma:interpretation id="interp39" emma:lang="en-US" emma:confidence="0">
                  <emma:literal>R</emma:literal>
                </emma:interpretation>
              </emma:one-of>
            </emma:emma>
          </inkml:annotationXML>
          <inkml:trace contextRef="#ctx0" brushRef="#br1" timeOffset="26020.8457">13622 3857 10449,'89'11'4386,"-59"-11"0,0 3 0,-30-3-2580,16 9-387,0 0-129,-16-9-129,0 0-129,-12-4-258,12 4-258,-43-25-129,15 4 0,-13-11-129,-2-7-128,-7-9-130,-1-7 0,-4-7 0,3-10 0,2-2 0,4-6 0,0-2 0,5 5 0,5 6 0,8 11 0,6 10 0,6 11 0,9 14 0,7 25 0,0 0 0,20-7 0,1 17 0,4 14 0,0 6 0,0 5-130,-6 6 130,-8 6 130,-11 1-130,-9 5 0,-18-2 0,-12-1 0,-10 2 0,-8-4 0,-2-4 0,2-6 0,4-6-130,6-7 130,10-4 0,10-5 0,8-5 130,19-11-130,0 0 0,14 21 0,22-16 0,17 1 0,13-3 0,25 3 0,15-3 0,17-1 0,5 1 0,-3-3 0,4 0-259,-22-7-2450,2-3-1935,-15-6-516,-14-6 129,-11-6-387</inkml:trace>
        </inkml:traceGroup>
        <inkml:traceGroup>
          <inkml:annotationXML>
            <emma:emma xmlns:emma="http://www.w3.org/2003/04/emma" version="1.0">
              <emma:interpretation id="{17C5C9BD-2700-473C-9395-2211B883138E}" emma:medium="tactile" emma:mode="ink">
                <msink:context xmlns:msink="http://schemas.microsoft.com/ink/2010/main" type="inkWord" rotatedBoundingBox="15957,4718 19609,4807 19580,6033 15927,5944"/>
              </emma:interpretation>
              <emma:one-of disjunction-type="recognition" id="oneOf8">
                <emma:interpretation id="interp40" emma:lang="en-US" emma:confidence="0">
                  <emma:literal>Tab</emma:literal>
                </emma:interpretation>
                <emma:interpretation id="interp41" emma:lang="en-US" emma:confidence="0">
                  <emma:literal>Tanb</emma:literal>
                </emma:interpretation>
                <emma:interpretation id="interp42" emma:lang="en-US" emma:confidence="0">
                  <emma:literal>Tomb</emma:literal>
                </emma:interpretation>
                <emma:interpretation id="interp43" emma:lang="en-US" emma:confidence="0">
                  <emma:literal>Tabb</emma:literal>
                </emma:interpretation>
                <emma:interpretation id="interp44" emma:lang="en-US" emma:confidence="0">
                  <emma:literal>tomb</emma:literal>
                </emma:interpretation>
              </emma:one-of>
            </emma:emma>
          </inkml:annotationXML>
          <inkml:trace contextRef="#ctx0" brushRef="#br1" timeOffset="26317.2462">14458 2939 14061,'44'-55'4773,"-15"35"-258,6 4 129,4-7-3096,27 18-516,2-11-387,23 9-129,5-6-129,14 4-258,6 0-129,1-1 0,-5 4-258,-16-1-387,-5 7-258,-34-5-645,-2 5-3096,-36 0 0,-19 0-258,-12 0-129</inkml:trace>
          <inkml:trace contextRef="#ctx0" brushRef="#br1" timeOffset="26520.0466">15312 2722 12255,'-39'32'4773,"31"-5"-258,8 7 129,-1 1-2838,8 31-387,-7 0-258,10 21-129,-8-2-387,5 11-128,-5-1-517,2 1 0,-4-2 0,0-14 0,7 2-775,-7-22-257,16 8-1032,-9-20-2193,12-11-774,10-10 129,10-13-258</inkml:trace>
          <inkml:trace contextRef="#ctx0" brushRef="#br1" timeOffset="26956.8473">16192 3572 15738,'-32'-60'4515,"-2"40"258,-1 4-516,3 14-3354,-7-1-387,8 3 0,-2 7-129,6 7 0,2 0-129,7 4-129,4 2 0,5 3-129,4 0 129,1 0-129,4 2-129,0-4 0,2 3-129,5-7 129,2-1 0,-9-16-129,28 15 129,-8-15 129,3 0 0,6-13 129,1-6 129,5-1 0,3-8 0,3 4 0,0 0-128,-1 2-130,-2 8 0,-3 9 0,-1 5 0,-5 7 0,-3 12 0,-4 6 0,-5 4 0,-4 1 0,1 2-259,-12-11-644,10 11-903,-12-32-2838,0 22-258,0-22-129,0 0 0</inkml:trace>
          <inkml:trace contextRef="#ctx0" brushRef="#br1" timeOffset="27331.248">16498 3555 14706,'2'-50'4902,"-2"34"-387,0 16 129,-7-23-2967,7 23-903,0 0-129,18 17-258,-10-1-129,7 2 1,-3 4-259,2 4 0,1 1 0,-7 0 0,1-1 0,-2-1 0,-1-5 0,-3-4 0,-3-16-259,9 21 259,-9-21 0,16 5 0,-16-5 0,31-5 129,-14-6 1,10 1-130,1-5 0,4 5 0,2-1 0,0 4 0,2 3 0,-3 4 0,-1 4 0,-3 5 0,-2 3-259,-4-1 1,3 1-258,-2-12-258,15 8-903,-9-10-2967,14-20-129,8-8-129,1-12-129</inkml:trace>
          <inkml:trace contextRef="#ctx0" brushRef="#br1" timeOffset="27752.4487">17491 3266 10707,'14'-153'5031,"-14"84"-129,-7 12 129,-4 4-1290,11 28-1935,-14-4-645,14 29-773,0 0-388,0 13 0,0 24 0,3 18 0,5 9 0,0 16 0,-2 11 0,1 7 0,-4 3 0,-3-6 0,0-6 0,-1-18 0,-6-11 0,-1-15 0,3-12 0,5-17 0,0-16 0,16 0 0,5-14 0,8-9 0,8 0 0,6-4 0,3 2 0,8 6 0,1 6 0,0 8 0,0 5 0,-3 12 0,-4 12 0,-9 8 0,-7 1 0,-13 3 0,-17 1 0,-11-3 0,-21-4 0,-22-8 0,-8 4 0,-31-15-3742,0-4-1418,-13-5 129,-1-2-516</inkml:trace>
        </inkml:traceGroup>
      </inkml:traceGroup>
    </inkml:traceGroup>
    <inkml:traceGroup>
      <inkml:annotationXML>
        <emma:emma xmlns:emma="http://www.w3.org/2003/04/emma" version="1.0">
          <emma:interpretation id="{FF836B4B-D054-4E34-8B3F-3957D749EC95}" emma:medium="tactile" emma:mode="ink">
            <msink:context xmlns:msink="http://schemas.microsoft.com/ink/2010/main" type="paragraph" rotatedBoundingBox="2076,6977 21718,6953 21720,8561 2078,8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CF65AA-AC3C-4E29-AAE0-A54B26A36698}" emma:medium="tactile" emma:mode="ink">
              <msink:context xmlns:msink="http://schemas.microsoft.com/ink/2010/main" type="line" rotatedBoundingBox="2076,6977 21718,6953 21720,8561 2078,8585"/>
            </emma:interpretation>
          </emma:emma>
        </inkml:annotationXML>
        <inkml:traceGroup>
          <inkml:annotationXML>
            <emma:emma xmlns:emma="http://www.w3.org/2003/04/emma" version="1.0">
              <emma:interpretation id="{7EE22BB1-BEA1-4F26-8F56-BCC9367D7D75}" emma:medium="tactile" emma:mode="ink">
                <msink:context xmlns:msink="http://schemas.microsoft.com/ink/2010/main" type="inkWord" rotatedBoundingBox="2076,7144 7060,7138 7062,8287 2077,8294"/>
              </emma:interpretation>
              <emma:one-of disjunction-type="recognition" id="oneOf9">
                <emma:interpretation id="interp45" emma:lang="en-US" emma:confidence="1">
                  <emma:literal>Material</emma:literal>
                </emma:interpretation>
                <emma:interpretation id="interp46" emma:lang="en-US" emma:confidence="0">
                  <emma:literal>Maternal</emma:literal>
                </emma:interpretation>
                <emma:interpretation id="interp47" emma:lang="en-US" emma:confidence="0">
                  <emma:literal>material</emma:literal>
                </emma:interpretation>
                <emma:interpretation id="interp48" emma:lang="en-US" emma:confidence="0">
                  <emma:literal>Materials</emma:literal>
                </emma:interpretation>
                <emma:interpretation id="interp49" emma:lang="en-US" emma:confidence="0">
                  <emma:literal>Materiel</emma:literal>
                </emma:interpretation>
              </emma:one-of>
            </emma:emma>
          </inkml:annotationXML>
          <inkml:trace contextRef="#ctx0" brushRef="#br1" timeOffset="30466.8535">598 5497 7740,'0'0'4257,"0"0"258,0 0-258,1 14-1032,6 20-1677,-7-4-516,2 18-129,-2-3 0,4 12-258,-4-2-258,3 4-129,-3-6 0,0-2 0,0-8 0,0-4-258,0-8 258,0-5-129,-1-10 129,1-16 0,-4 16-129,4-16 129,0 0-129,-7-23 129,2-4-129,3-8 0,-2-10-258,2-8 129,2-9-129,-1-6 129,1-1-129,0-1 0,-2 8 258,2 5-258,-2 13 129,0 6 0,2 14 0,0 24-129,0 0 129,0 0 0,6 24 0,4 12-129,6 7 129,4 5 0,3 7 129,6 0-129,1 2 0,2-7 0,-2-2 0,-3-9 0,-2-5 0,-4-8 0,-7-6 0,2-9 0,-16-11 0,27-8 129,-13-13-129,-1-13 0,1-10 129,4-9-129,1-13 129,-1-5-129,2-2 0,-1 1 0,-3 8 129,-2 9-129,1 11 129,-5 12 0,-4 10-129,-6 22 129,0 0-129,5 9 130,-5 18-130,2 10 0,3 6 0,0 10 0,4 6 0,4 5 0,-3 0 0,5-3 0,1-3-130,0-4 1,1-3 0,1-6-258,7-3 0,-5-11-387,17 1-129,-9-18-516,20 7 0,-12-21-516,17 0-903,-13-12 387,8-2 0,-13-18 903,1 0 774,-11-4 1032,-16-5 774,1 9 516,-15-9 774,1 20 258,-21-11 129,25 32-774,-42-27-516,24 27-516,-7 0-129,7 7-387,2 7-129,4 8-129,3 3-129,4 5 129,1 0-129,4 0 0,0 2 0,5-3-258,6-2 0,-2-8-129,3 1 258,-12-20-258,23 16 258,-23-16 129,29-6 0,-11-10 387,-4-7-129,7 0 258,-5-7-258,6 5 129,-5-2-258,3 6 0,-2 5 129,-2 5-258,2 8 0,-2 3 0,1 12-129,-2 4 129,1 6-129,-2 2-129,4 7 129,-6-5-387,6 5 0,-7-12-258,15 8-387,-10-22-1548,13-1-1935,6-4 129,4-13-387,13-10-129</inkml:trace>
          <inkml:trace contextRef="#ctx0" brushRef="#br1" timeOffset="30934.8543">2090 5853 9675,'-44'-43'4773,"44"43"-129,-8-21 0,8 21-1290,41-6-1935,-12 3-516,24 3 0,-1 2-258,17 5-258,2 0-387,0-4-516,15 13-2064,-15-8-2064,-5-5 0,-11 1-645,-9-4 129</inkml:trace>
          <inkml:trace contextRef="#ctx0" brushRef="#br1" timeOffset="30732.054">2492 5278 14964,'-55'-94'5160,"32"62"-129,3 11-387,20 21-3225,-25-6-516,25 22-387,-2 13-386,2 20-130,9 12 0,2 15 0,1 12 0,5 8 0,-3 5 0,0 0 0,-2-1 0,-3-9 0,-3-6 0,-6-15 0,3-8 0,-5-23-1033,2-3-3740,-3-20-387,3-16 129,-27 0-129</inkml:trace>
          <inkml:trace contextRef="#ctx0" brushRef="#br1" timeOffset="31995.6562">2892 5984 13029,'38'-1'4773,"-17"1"-258,4 0 0,9 8-3354,-8-8-258,19 4-258,-4-4-129,5 0-129,0-7-129,0-4 0,-5-3 0,-5-2-129,-9-2-129,-13-1 129,-12 1-258,-8 2 129,-20 2-129,-10 3 0,-7 7 0,-5 4 0,-2 0 0,-1 13 0,8 5 0,4 5 0,12 5 129,6 4-129,10 2 129,10 3 0,4-1 129,19 0-129,10-1 258,8 1 0,10-8-129,9-3 258,3-7-129,9-6 129,-3-10-129,5-2 129,-6-9-257,5-10-130,-12-10 0,-1-5 0,-13-7 0,-7 1 0,-12-3 0,-8 0 0,-10 6 0,-9 1 0,-10 11 0,-10 0-130,-3 13-386,-7 3 0,7 9 0,-6 0-129,10 7 0,-3-1 0,22-6 129,-10 23 129,10-23 129,12 21 129,8-16 129,6-1 258,1-4 129,9 0 0,-8-2 0,8-1 129,-12-8 0,8 6-129,-8-4 0,2 5-129,-4-1-129,1 5 129,-2 0-129,0 0-129,3 9 0,-3 1 129,-2 5-129,1 4 0,-2 2 0,-4 3 0,-2 1 129,-3-1-387,-1 3 129,-8-6-516,5 8 129,-5-29-774,0 37-774,0-37-2709,0 0 129,0 0-258,0 0 0</inkml:trace>
          <inkml:trace contextRef="#ctx0" brushRef="#br1" timeOffset="32182.8565">4294 6013 10449,'41'-46'4515,"-27"24"0,4 8-516,1 10-1806,-19 4-903,25-1-387,-25 1-258,22 14-129,-15 4-129,5 7-129,-3 3 0,-2 2-516,2 8-129,-9-12-774,9 13-1290,-7-12-2193,-2-9 129,0-18-387,-13 16-516</inkml:trace>
          <inkml:trace contextRef="#ctx0" brushRef="#br1" timeOffset="32354.4568">4484 5858 11223,'16'-112'4644,"-12"59"-129,3 10 0,-4 15-2709,-3-3-1419,0 15-387,0 16-903,0 0-2580,0 23-774,6 13-387,-1 0 0,9 15-258</inkml:trace>
          <inkml:trace contextRef="#ctx0" brushRef="#br1" timeOffset="33087.6581">4989 6016 12513,'0'-39'4773,"-1"18"-258,1 21 0,-24-21-3225,0 8-516,6 13-129,-7 0-258,5 2-129,1 10-129,3 4-129,3 4 129,6 1-129,4 2 258,3 2-387,0 0 258,0-2-387,9 2 129,-4-7-258,6 2-129,-11-20 258,17 17 129,-17-17 0,25 0 258,-7-12 129,-4-11 0,9 0 387,-7-11-258,8 7 129,-8-3-258,3 7 0,-5 3-258,2 8 129,-16 12 0,31 0-129,-15 10 258,-2 10-258,2 5 129,2 5-258,-1 2 258,-2 0-258,2-2 0,-2-5-258,1 0-129,-16-25 0,25 27 0,-25-27 0,28 0 0,-14-20 0,9-5 129,-3-14-387,12-3-387,-14-19-258,14 4-258,-16-21 258,10 5 129,-15-18 774,0 6 516,-4 1 516,-9-3 774,2 20 387,-9-6 516,9 30-129,-12-7-258,12 31-516,-7-3-387,7 22-387,0 0-129,0 9-129,7 21 0,5 15-129,-1 12-129,3 14 130,-3 11-130,-1 7 0,-1 9-130,-9-1-128,6 5-387,-6-19-1032,0 8-2967,0-13-258,12-5 0,10-12-516</inkml:trace>
        </inkml:traceGroup>
        <inkml:traceGroup>
          <inkml:annotationXML>
            <emma:emma xmlns:emma="http://www.w3.org/2003/04/emma" version="1.0">
              <emma:interpretation id="{56AB38B2-E2DD-4D25-9A00-67C170FA0D79}" emma:medium="tactile" emma:mode="ink">
                <msink:context xmlns:msink="http://schemas.microsoft.com/ink/2010/main" type="inkWord" rotatedBoundingBox="8027,7174 10156,7171 10157,8225 8029,8228"/>
              </emma:interpretation>
              <emma:one-of disjunction-type="recognition" id="oneOf10">
                <emma:interpretation id="interp50" emma:lang="en-US" emma:confidence="1">
                  <emma:literal>will</emma:literal>
                </emma:interpretation>
                <emma:interpretation id="interp51" emma:lang="en-US" emma:confidence="1">
                  <emma:literal>wi 11</emma:literal>
                </emma:interpretation>
                <emma:interpretation id="interp52" emma:lang="en-US" emma:confidence="0">
                  <emma:literal>win 11</emma:literal>
                </emma:interpretation>
                <emma:interpretation id="interp53" emma:lang="en-US" emma:confidence="0">
                  <emma:literal>w; 11</emma:literal>
                </emma:interpretation>
                <emma:interpretation id="interp54" emma:lang="en-US" emma:confidence="0">
                  <emma:literal>wit 11</emma:literal>
                </emma:interpretation>
              </emma:one-of>
            </emma:emma>
          </inkml:annotationXML>
          <inkml:trace contextRef="#ctx0" brushRef="#br1" timeOffset="33992.4597">6601 5897 11868,'16'-25'4515,"-12"9"-387,-4 16 129,0 0-2967,-20 6-774,20-6-258,-27 25-129,15-6-129,-1 1 129,4 1-129,4 2 258,5 2-258,0 2 258,7-2-258,8 1 129,1 1-129,3-2 0,-1-4-129,3-1 0,-5-8 129,4-3 0,-20-9 0,28 0 0,-28 0 129,22-14 0,-22 14 129,21-34 129,-9 18-129,-3-5 0,6 5 0,-5 0 0,8 3 0,-2 4 0,5 6-129,-1 3 0,3 0 0,0 7 129,2 5-129,-2 4 0,2 0 0,-5 2 0,3-2 129,-4 0-129,1-2-129,-1-1 258,1-2-129,0-4 0,-1 0 0,1-4 0,-1-3 129,1 0-129,-1-8 1,-3-10-130,-1-4 0,-3-6 0,1-6 0,-5-1 0,-2-3 0,-4 4 0,-2 4 0,0 5 0,-6 4 0,6 21 0,-26-16-775,26 16-257,-34 2-774,34-2-2709,-16 30-516,7-12 129,5-1-387</inkml:trace>
          <inkml:trace contextRef="#ctx0" brushRef="#br1" timeOffset="34242.06">7613 5927 12642,'13'-16'4515,"1"0"129,-14 16-129,16 8-2838,-16-8-774,3 28-258,3-10-129,3 12-129,1-1 129,1 6-387,1 2-129,-1-5-387,3 4-129,-8-15-774,11 3-3354,-17-24 129,6 17-387,-6-17-258</inkml:trace>
          <inkml:trace contextRef="#ctx0" brushRef="#br1" timeOffset="34413.6603">7700 5659 12642,'0'-34'4257,"11"6"-387,-11 28 0,0 0-3870,19 17-1548,-17 7-2322,-2-8-258,11 10 0,-11-26-516</inkml:trace>
          <inkml:trace contextRef="#ctx0" brushRef="#br1" timeOffset="34710.0608">8252 5173 13674,'14'-18'4515,"-12"27"-258,-2 20 129,-6 10-3612,6 20-387,-1 6 0,1 17 129,0 0-129,7 7 0,0-7-258,3 0 129,1-9-129,-2-9-129,2-9-129,-6-14-258,4-4 0,-7-17-516,10 1-903,-12-21-2580,0 0-129,9-25-129,-4-5-129</inkml:trace>
          <inkml:trace contextRef="#ctx0" brushRef="#br1" timeOffset="34959.6613">8502 5467 9804,'22'-127'4902,"-13"79"-129,-4 9-387,-5 4-1290,0 35-1548,0 0-516,21 0-387,-15 16-129,8 26-129,-2 12-129,4 13 0,-1 10 0,-1 8-129,-2 8-129,-5-3 0,1-1-129,-8-12-387,0-1-258,-6-19-2580,3-5-1419,3-11 0,0-11-129,3-9-387</inkml:trace>
        </inkml:traceGroup>
        <inkml:traceGroup>
          <inkml:annotationXML>
            <emma:emma xmlns:emma="http://www.w3.org/2003/04/emma" version="1.0">
              <emma:interpretation id="{ACB94404-463E-4E98-95B5-84AF8AACDE24}" emma:medium="tactile" emma:mode="ink">
                <msink:context xmlns:msink="http://schemas.microsoft.com/ink/2010/main" type="inkWord" rotatedBoundingBox="10880,7379 12127,7377 12129,8208 10881,8209"/>
              </emma:interpretation>
              <emma:one-of disjunction-type="recognition" id="oneOf11">
                <emma:interpretation id="interp55" emma:lang="en-US" emma:confidence="1">
                  <emma:literal>be</emma:literal>
                </emma:interpretation>
                <emma:interpretation id="interp56" emma:lang="en-US" emma:confidence="0">
                  <emma:literal>bc</emma:literal>
                </emma:interpretation>
                <emma:interpretation id="interp57" emma:lang="en-US" emma:confidence="0">
                  <emma:literal>ba</emma:literal>
                </emma:interpretation>
                <emma:interpretation id="interp58" emma:lang="en-US" emma:confidence="0">
                  <emma:literal>b,</emma:literal>
                </emma:interpretation>
                <emma:interpretation id="interp59" emma:lang="en-US" emma:confidence="0">
                  <emma:literal>bo</emma:literal>
                </emma:interpretation>
              </emma:one-of>
            </emma:emma>
          </inkml:annotationXML>
          <inkml:trace contextRef="#ctx0" brushRef="#br1" timeOffset="35614.8625">9461 5364 12513,'13'-2'4515,"-8"14"-258,4 22 129,9 16-3225,-13-4-516,11 18 129,-9-3-258,7 4 129,-8-4-387,3-1 129,-8-4-258,1-8 0,0-9-129,-2-9 0,0-5 129,0-25-258,0 16 0,0-16 0,7-14 0,6-8 129,1-3-129,4-1 129,5-1-258,3 2 258,3 6 129,3 6-129,2 4 129,-2 9-129,0 4 129,0 12-129,-6 5 129,-2 6 129,-8 1 0,-4 4-129,-8-3 258,-4 1-129,-8-7 129,-11 0-258,-11-5 258,-6-2-258,-10-5 0,-2-2-129,-7-6 0,-1-1-129,1-2 0,4-5-129,6-3 0,4-8-258,15 6-258,-5-12-645,31 22-2193,-8-21-1032,8 21-129,0 0-129,21-18-516</inkml:trace>
          <inkml:trace contextRef="#ctx0" brushRef="#br1" timeOffset="35942.463">10039 6077 9804,'125'2'4386,"-56"-2"-129,-6-13-129,4-5-1548,1 10-1290,-19-16-387,7 7-129,-23-10-258,-1 6 0,-21-6-129,-6 6 0,-8-3-129,-18 7 0,-11 2-129,-9 10-129,-6 3 0,-4 2 0,-1 6-129,2 8 0,8 5 129,10 5-129,12 2 258,15 4-129,10 4 0,20 0-387,21 7 0,2-13-1032,22 3-2838,1-3-129,2-8-387,3-4-258</inkml:trace>
        </inkml:traceGroup>
        <inkml:traceGroup>
          <inkml:annotationXML>
            <emma:emma xmlns:emma="http://www.w3.org/2003/04/emma" version="1.0">
              <emma:interpretation id="{A392B66C-79FB-462C-B463-488273A6FBB9}" emma:medium="tactile" emma:mode="ink">
                <msink:context xmlns:msink="http://schemas.microsoft.com/ink/2010/main" type="inkWord" rotatedBoundingBox="13102,6963 19319,6956 19321,8564 13104,8572"/>
              </emma:interpretation>
              <emma:one-of disjunction-type="recognition" id="oneOf12">
                <emma:interpretation id="interp60" emma:lang="en-US" emma:confidence="1">
                  <emma:literal>uploaded</emma:literal>
                </emma:interpretation>
                <emma:interpretation id="interp61" emma:lang="en-US" emma:confidence="1">
                  <emma:literal>upload ed</emma:literal>
                </emma:interpretation>
                <emma:interpretation id="interp62" emma:lang="en-US" emma:confidence="0">
                  <emma:literal>upland ed</emma:literal>
                </emma:interpretation>
                <emma:interpretation id="interp63" emma:lang="en-US" emma:confidence="0">
                  <emma:literal>uploads ed</emma:literal>
                </emma:interpretation>
                <emma:interpretation id="interp64" emma:lang="en-US" emma:confidence="0">
                  <emma:literal>Upload ed</emma:literal>
                </emma:interpretation>
              </emma:one-of>
            </emma:emma>
          </inkml:annotationXML>
          <inkml:trace contextRef="#ctx0" brushRef="#br1" timeOffset="37159.2651">11610 5803 11610,'34'-32'4773,"-34"32"-387,16-20 129,-16 20-1419,0 0-2322,0 0-258,-4 29-387,1-6 0,1 5-129,2 3 0,0 1 129,5 0-129,8-2 129,-1-2 0,4-1-129,2-2 129,-4-5-258,4-3 129,-18-17-129,30 22 258,-30-22-258,30 0 129,-30 0 129,29-23-258,-15-1 387,0-4-258,1-1 258,-3-3-258,2 4 129,-1 1-129,1 6 129,0 5-129,2 9 129,0 7-258,2 2 258,2 12-129,1 5 0,2 5 0,4 2 129,-2 3 0,0-3-129,-1-2 258,-2-7-258,-1-2 258,0-8-258,3-7 258,-1-2-258,3-16 0,5-7 129,1-9-129,3-5 258,-1-5-387,-2-1 129,-5-1 129,-4 7 0,-7 5 1,-5 7-130,-4 11 0,-7 16 0,0 0 0,12 31 0,-7 4 0,3 12 0,-1 6 0,2 13 0,-4 1 0,2 6 0,-2 0 0,-1 2 0,-1 0 0,-3-3 0,0-6 0,0-12 0,0-10 0,0-15 0,0-29 0,0 0 0,2-15 0,2-27 0,3-10 0,0-12 0,4-5 0,-4-8 0,3 1 0,-4-4 0,1 7-259,-3 2 130,3 8-258,2 10 387,3 10-129,2 8 0,11 12 129,5 10-129,9 8 0,4 5 129,2 7-129,-1 9 129,-1 3 0,-6 8 129,-8 0-129,-10 5 129,-10-4 0,-9 3 129,-12-7-258,-15-2 129,-10-4-258,-10-8 0,-1-1-129,-10-9-129,6 0 0,-5-5-258,13-4 0,-4-9-129,21 7-645,-12-13-1677,16 0-1032,14 5-387,3-6 0,10 5-387</inkml:trace>
          <inkml:trace contextRef="#ctx0" brushRef="#br1" timeOffset="37767.6663">13309 5161 13674,'12'-18'5031,"-1"-3"-516,-11 21 129,0 0-2580,0 0-1419,12 32-129,-10 3 0,5 22-129,-3 11-129,3 17 0,-2 8 1,2 4-259,0 5 0,2-8 0,4-10 0,5-13 0,6-16 0,9-12 0,9-15 0,8-15 0,10-13 0,3-4 0,3-17-130,-2-9 130,-4-10-258,-8-6 258,-10-4-129,-11 2 129,-14 6 0,-10 1-129,-7 10 0,-3 10 0,3 21 0,-30-7 0,12 12 0,-2 18-129,8 8 129,1 4 129,6 6 0,5 2 0,2-2 129,8 0-258,3-4 258,3-3-129,-4-9 258,4-4-129,-16-21 258,32 11-129,-32-11 0,36-18 1,-18-10-259,3-6 0,-7-7 0,4-4 0,-7-4 0,-8-1 0,-1 5 0,-2 3 0,-5 13-259,-13 2-773,18 27-1419,-21 0-2451,21 0 129,-16 27-258,16 0-129</inkml:trace>
          <inkml:trace contextRef="#ctx0" brushRef="#br1" timeOffset="38656.8679">14597 5815 14706,'1'-23'4773,"-1"23"-387,-25-18 129,-12 8-3483,37 10-258,-30 2-258,30-2 0,-23 24-129,17-4-129,1 0 0,5 3-129,-2 2-129,2 1 129,0 1-129,0-2-129,0 0 0,0-6 0,0-3 129,0-16-129,0 20 129,0-20 0,0 0 0,16-2 0,-16 2 0,29-28 0,-10 10 0,4-2 0,4 1 0,2 1 0,1 4 0,2 3 129,0 6-129,0 3 0,2 2 0,-1 7 0,5 6 0,1 4 129,2 3-129,0-2 0,1-1 129,3 1-258,3-7 387,0-4-258,2-3 129,0-4-129,-2-7 129,0-8 1,-7-4-130,-2-3 0,-11-4 0,-10-1 0,-11 2 0,-7 0 0,-9 6 0,-12 4 0,-6 8-130,-7 7 130,2 0-129,2 16 0,3 6 129,4 3 0,7 5-129,4 0 0,7 2 258,5-2-258,0-1 258,7-6-129,5-5 129,6-4-129,3-11 258,8-3-128,-1-12-130,2-11 0,2-14 0,0-10 0,-3-11 0,-1-17 0,-3-12 0,-3-16 0,-8-8 0,-4-6 0,-2 5 0,-5 7 0,-3 11 0,0 13 0,-2 23-130,-7 26 1,9 32 129,-19-2 0,12 23 129,3 26-129,4 18 130,0 19-260,9 12 260,4 13-130,1 4 0,4 5 0,-2-1 0,0-6 0,-2-8 0,-5-21-517,9-2-515,-15-25-2967,18-13-903,4-18 0,9-14-387,3-10 129</inkml:trace>
          <inkml:trace contextRef="#ctx0" brushRef="#br1" timeOffset="39468.0692">16085 5993 14448,'36'-16'4386,"-11"11"0,10 5-129,22 0-3354,-7-2-387,20 2 0,-3-3-258,6-1 129,-7-5 0,-2-2 0,-14-3 0,-11 0-129,-21-7 0,-17 1 0,-9-1-129,-19 1 0,-10 6-258,-6 3 0,-2 8-129,-4 3 129,4 9 0,4 10 0,6 10 0,4 3 129,10 3-129,7 3 0,8 1 258,6-2-258,15 0 258,10-3-129,10-4 129,11-5-129,8-5 0,10-8 258,7-4-258,9-8 129,5-8-129,4-11 129,4-8-129,-6-5 129,-5-5-258,-11-1 258,-14 3-129,-18-1 0,-18 6-129,-15 5 258,-8 7-258,-23 9 129,-5 8 0,-8 1-129,3 5 0,1 11 129,7 7 0,4 2-129,9 3 129,7 3-129,7-1 258,2 0-129,8-3 129,10-6 0,-1-8 0,12-6 129,-3-7 0,10-11 0,-1-16-129,4-8 1,0-13-130,0-11 0,-2-8-130,3-19-128,3-8 0,-4-16-129,0 3 129,-9 0-129,0 9 387,-7 8-129,-6 10 258,-8 19 129,-8 18-129,-3 22 129,0 21 0,-16 0-129,4 16 129,5 25 0,-2 16-258,5 18 130,-1 10-130,5 15 0,0 5 0,0 3 0,5 2 0,1-8 0,6-6 0,-6-20-1033,18-3-3353,-6-16-516,5-14 0,6-15-258</inkml:trace>
        </inkml:traceGroup>
        <inkml:traceGroup>
          <inkml:annotationXML>
            <emma:emma xmlns:emma="http://www.w3.org/2003/04/emma" version="1.0">
              <emma:interpretation id="{66A9273C-C292-44FA-8921-6FC9314B917D}" emma:medium="tactile" emma:mode="ink">
                <msink:context xmlns:msink="http://schemas.microsoft.com/ink/2010/main" type="inkWord" rotatedBoundingBox="20652,7213 21718,7211 21720,8447 20654,8449"/>
              </emma:interpretation>
              <emma:one-of disjunction-type="recognition" id="oneOf13">
                <emma:interpretation id="interp65" emma:lang="en-US" emma:confidence="1">
                  <emma:literal>in</emma:literal>
                </emma:interpretation>
                <emma:interpretation id="interp66" emma:lang="en-US" emma:confidence="0">
                  <emma:literal>is</emma:literal>
                </emma:interpretation>
                <emma:interpretation id="interp67" emma:lang="en-US" emma:confidence="0">
                  <emma:literal>iy</emma:literal>
                </emma:interpretation>
                <emma:interpretation id="interp68" emma:lang="en-US" emma:confidence="0">
                  <emma:literal>ivy</emma:literal>
                </emma:interpretation>
                <emma:interpretation id="interp69" emma:lang="en-US" emma:confidence="0">
                  <emma:literal>ins</emma:literal>
                </emma:interpretation>
              </emma:one-of>
            </emma:emma>
          </inkml:annotationXML>
          <inkml:trace contextRef="#ctx0" brushRef="#br1" timeOffset="39873.67">19159 5394 11739,'16'-119'3483,"-16"67"-1290,4 25-2193,14 27-2451,-18 0-1419,17 27-387</inkml:trace>
          <inkml:trace contextRef="#ctx0" brushRef="#br1" timeOffset="39748.8698">19234 5719 12513,'19'9'4386,"-19"7"-258,0 11 129,0 9-3354,-12-6-129,10 11-129,-8-9-129,6 0-387,0-6-258,4-26-2709,-14 18-1419,14-18 0,0 0-258,-14-28-387</inkml:trace>
          <inkml:trace contextRef="#ctx0" brushRef="#br1" timeOffset="40201.2705">19565 5702 12126,'51'80'4902,"-22"-38"-387,-4-8 258,-4-9-2322,6 16-1419,-17-7-387,-3-4-774,-5-2 0,-2-6-129,0-6 0,0-16-129,0 0 258,0 0-129,16 0 258,7-18 387,2-12 0,13 3 129,-1-9 0,11 10 129,-7-3-129,9 15 0,-9 5-128,5 13-388,-7 22 0,-5 19 0,-2 19 0,-18 5-1162,-9 20-3482,-5 6-387,-19-7 0,-24-2-516</inkml:trace>
        </inkml:traceGroup>
      </inkml:traceGroup>
    </inkml:traceGroup>
    <inkml:traceGroup>
      <inkml:annotationXML>
        <emma:emma xmlns:emma="http://www.w3.org/2003/04/emma" version="1.0">
          <emma:interpretation id="{CEF56B63-652C-4FDE-84E8-FF790EEB03BA}" emma:medium="tactile" emma:mode="ink">
            <msink:context xmlns:msink="http://schemas.microsoft.com/ink/2010/main" type="paragraph" rotatedBoundingBox="2283,8876 7358,9248 7286,10230 2211,98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A8286F-0B17-448A-837E-AF868097B3EF}" emma:medium="tactile" emma:mode="ink">
              <msink:context xmlns:msink="http://schemas.microsoft.com/ink/2010/main" type="line" rotatedBoundingBox="2283,8876 7358,9248 7286,10230 2211,9858"/>
            </emma:interpretation>
          </emma:emma>
        </inkml:annotationXML>
        <inkml:traceGroup>
          <inkml:annotationXML>
            <emma:emma xmlns:emma="http://www.w3.org/2003/04/emma" version="1.0">
              <emma:interpretation id="{09B6C073-2675-4CCE-BB5B-9B892180F60C}" emma:medium="tactile" emma:mode="ink">
                <msink:context xmlns:msink="http://schemas.microsoft.com/ink/2010/main" type="inkWord" rotatedBoundingBox="2270,8950 4433,8994 4415,9910 2252,9866"/>
              </emma:interpretation>
              <emma:one-of disjunction-type="recognition" id="oneOf14">
                <emma:interpretation id="interp70" emma:lang="en-US" emma:confidence="0">
                  <emma:literal>moo</emma:literal>
                </emma:interpretation>
                <emma:interpretation id="interp71" emma:lang="en-US" emma:confidence="0">
                  <emma:literal>MOO</emma:literal>
                </emma:interpretation>
                <emma:interpretation id="interp72" emma:lang="en-US" emma:confidence="0">
                  <emma:literal>M00</emma:literal>
                </emma:interpretation>
                <emma:interpretation id="interp73" emma:lang="en-US" emma:confidence="0">
                  <emma:literal>MO0</emma:literal>
                </emma:interpretation>
                <emma:interpretation id="interp74" emma:lang="en-US" emma:confidence="0">
                  <emma:literal>Moo</emma:literal>
                </emma:interpretation>
              </emma:one-of>
            </emma:emma>
          </inkml:annotationXML>
          <inkml:trace contextRef="#ctx0" brushRef="#br1" timeOffset="41386.8727">857 7231 14319,'-26'2'4644,"13"14"-129,2 9 0,-6 3-3354,17 19-387,-2 1 0,4 12-129,1 1-129,10 3-258,-3-2 0,3-3-129,-1-9 0,-1-8-129,-4-8 130,-2-11-130,-5-23 0,0 0 0,0 0 0,-14-37 0,2-15 0,-1-10 0,-1-13 0,0-12 0,1-5 0,6-3 0,4 6 0,3 11 0,0 18 0,0 12 0,3 16 0,-3 32 0,27-8 0,-4 24 0,2 20 0,7 9 0,7 6 0,6 6 0,3 3 0,-2-1 0,0-2 0,-7-2 0,-3-10 0,-8-6 0,-6-11 0,-6-8 0,-16-20 0,17-4 0,-8-24 0,0-13 0,0-12 0,4-11 0,3-11 0,0-2 0,1 3 0,3 6 0,-4 8 0,-2 10 0,0 14 0,-3 11 0,-11 25 0,20-3 0,-8 13 0,1 21 0,1 10 0,2 8 0,2 10 0,3 10 0,-2 4 0,3 4 0,-3 5 0,-3-4 0,2 0 0,-4-8 0,1-3 0,-5-17 0,6-4-130,-5-24-773,14-5-129,-25-17-645,51-9-1419,-20-14-1677,-1-10 129,4-1-258,-2-9 0</inkml:trace>
          <inkml:trace contextRef="#ctx0" brushRef="#br1" timeOffset="41776.8733">2044 7493 11610,'2'-70'4902,"-4"37"-258,-9 4 129,4 13-2064,-20-12-1032,27 28-645,-32-20-258,32 20-258,-32 11-386,18 12-130,3 7 0,4 13 0,4 8 0,3 10 0,3 5 0,11-6 0,10-3 0,6-7 0,5-9 0,8-14 0,5-19 0,4-8 0,1-21 0,-1-14 0,-1-13 0,-3-9 0,-5-13 0,-9-4 0,-8-5 0,-10 3 0,-10 3 0,-6 7 0,-14 7 0,-11 13 0,-7 12 0,-8 13 0,-2 12 0,-4 9 0,5 11 0,-6 3-775,21 23-2063,-6-6-2064,7 4 0,7 2-258,9-1-129</inkml:trace>
          <inkml:trace contextRef="#ctx0" brushRef="#br1" timeOffset="42182.4741">2785 7286 12900,'0'-24'4902,"-17"-7"-516,-3 24 258,-7 11-3096,-3-1-774,9 19-129,-6 1-129,6 14-129,1 4-129,8 11 0,3 3-258,7 7 129,2 2 0,9 0 0,7-5-129,9-9 0,2-9 258,6-9 0,1-20 0,5-12 130,-5-21-388,5-17 0,-8-15 0,-1-4 0,-12-11 0,-6-3 0,-8-2 0,-4 4 0,-13 5 0,-8 11 0,-4 8 0,-7 10 0,2 17 0,-11 2-388,21 19-3095,-7 10-1548,8 6 0,8 6-387,9-2 0</inkml:trace>
        </inkml:traceGroup>
        <inkml:traceGroup>
          <inkml:annotationXML>
            <emma:emma xmlns:emma="http://www.w3.org/2003/04/emma" version="1.0">
              <emma:interpretation id="{8FC57465-482E-4D36-B1EF-F86772826694}" emma:medium="tactile" emma:mode="ink">
                <msink:context xmlns:msink="http://schemas.microsoft.com/ink/2010/main" type="inkWord" rotatedBoundingBox="4735,9163 7324,9242 7298,10102 4709,10023"/>
              </emma:interpretation>
              <emma:one-of disjunction-type="recognition" id="oneOf15">
                <emma:interpretation id="interp75" emma:lang="en-US" emma:confidence="0">
                  <emma:literal>DLE</emma:literal>
                </emma:interpretation>
                <emma:interpretation id="interp76" emma:lang="en-US" emma:confidence="0">
                  <emma:literal>DIE</emma:literal>
                </emma:interpretation>
                <emma:interpretation id="interp77" emma:lang="en-US" emma:confidence="0">
                  <emma:literal>DE</emma:literal>
                </emma:interpretation>
                <emma:interpretation id="interp78" emma:lang="en-US" emma:confidence="0">
                  <emma:literal>BLE</emma:literal>
                </emma:interpretation>
                <emma:interpretation id="interp79" emma:lang="en-US" emma:confidence="0">
                  <emma:literal>DEE</emma:literal>
                </emma:interpretation>
              </emma:one-of>
            </emma:emma>
          </inkml:annotationXML>
          <inkml:trace contextRef="#ctx0" brushRef="#br1" timeOffset="42728.475">3490 7228 16125,'76'-2'4773,"-58"11"258,-11 9-387,-7 1-3612,0 19-387,0 1-128,0 16-517,0 2 0,0 10 0,0 3 0,0-1 0,0-1 0,0-11 0,-1-8 0,-5-17 0,3-14 0,3-18 0,-13-21-130,-1-25-386,5-6 0,-16-17-129,7-1-129,-19-10 129,5 6 129,-11 4 129,4 13 0,0 9 129,5 13 258,11 13 129,7 5 129,16 17 129,18 0 129,26 16 0,6 3 0,21 11 258,4 2-129,18 9 0,-6 2-257,3 10-388,-11-3 0,-12 4 0,-15-6 0,-17 3 0,-20-5 0,-15-3 0,-20-6 0,-21-6 0,-12-6 0,-11-4 0,-4-3 0,-8-9 0,5 1 0,-6-10 0,15 6-130,-4-8-773,20 2 0,-6-18-1161,27 4-2580,6 0-129,6-4 0,13 2-387</inkml:trace>
          <inkml:trace contextRef="#ctx0" brushRef="#br1" timeOffset="43071.6755">4040 7327 16641,'81'-33'4773,"-54"29"258,-11 4-258,-16 0-3483,14 37-1031,-8-5-259,3 13 0,-8 5 0,-1 10 0,-3 8 0,-6 3 0,-4-2 0,1-1 0,3-4 0,2-9 0,7-9 0,2-10 0,14-11 0,12-11 0,10-7 0,10-5 0,8-2 0,9-2 0,4-1 0,0-6 0,2 3 0,-8-4 0,4 10-259,-22 0-4643,6 0-258,-8-4 0,-2-3-129</inkml:trace>
          <inkml:trace contextRef="#ctx0" brushRef="#br1" timeOffset="43524.0764">5235 7349 14835,'-4'-64'4773,"4"64"0,0 0-129,-7 9-2709,7 30-1290,0 3-129,0 19 130,0 1-646,0 9 0,0 2 0,2 0 0,-2-3 0,0-5 0,0-9 0,-4-12 0,1-10 0,-6-15 0,9-19 0,-16 0-646,11-10 130,-6-29-129,7-8 129,-5-19 0,9-1 258,0-13 0,2 0 258,14 3 129,0 3 129,13 15 0,-1 4 258,13 17-129,0 5 129,9 15-129,3 0-129,9 9 0,1 2-129,-3 3-129,-3 4-258,-11 0-129,-5 8-129,-23-1-516,-2 12-3354,-27 6-387,-24 2 0,-10 5-258</inkml:trace>
          <inkml:trace contextRef="#ctx0" brushRef="#br1" timeOffset="43820.4769">5306 7582 14706,'39'23'4644,"0"-11"-387,-1-3-129,-5-7-3096,8 7-645,-5 3-645,-17-6-1032,1 6-2967,-16 13-129,-11-5-129,-13 10-387</inkml:trace>
          <inkml:trace contextRef="#ctx0" brushRef="#br1" timeOffset="43882.8771">5249 7975 13287,'-12'19'4902,"12"-19"-258,19 9 129,-19-9-2838,48 6-516,-16-5-645,15 5-387,2-3-258,3-3-516,8 9-258,-13-9-1677,10 0-2322,-4 0-129,-2 0-129,3 0-258</inkml:trace>
        </inkml:traceGroup>
      </inkml:traceGroup>
    </inkml:traceGroup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9:30.75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0-6 17286,'45'0'5031,"-45"0"0,23 0-258,-23 0-4127,0 0-646,0 0-130,0 0-4385,0 0-258,0 0-387,-14-5-258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3:49.27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2206917-A1B5-4551-A9DD-8C3519A08401}" emma:medium="tactile" emma:mode="ink">
          <msink:context xmlns:msink="http://schemas.microsoft.com/ink/2010/main" type="writingRegion" rotatedBoundingBox="17809,6760 18762,6760 18762,7350 17809,7350"/>
        </emma:interpretation>
      </emma:emma>
    </inkml:annotationXML>
    <inkml:traceGroup>
      <inkml:annotationXML>
        <emma:emma xmlns:emma="http://www.w3.org/2003/04/emma" version="1.0">
          <emma:interpretation id="{F5BA1711-DFDD-4061-ADB7-4AA0BB2050AD}" emma:medium="tactile" emma:mode="ink">
            <msink:context xmlns:msink="http://schemas.microsoft.com/ink/2010/main" type="paragraph" rotatedBoundingBox="17809,6760 18762,6760 18762,7350 17809,73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DCE159-6707-4405-BCA8-EC5EFA3A1955}" emma:medium="tactile" emma:mode="ink">
              <msink:context xmlns:msink="http://schemas.microsoft.com/ink/2010/main" type="line" rotatedBoundingBox="17809,6760 18762,6760 18762,7350 17809,7350"/>
            </emma:interpretation>
          </emma:emma>
        </inkml:annotationXML>
        <inkml:traceGroup>
          <inkml:annotationXML>
            <emma:emma xmlns:emma="http://www.w3.org/2003/04/emma" version="1.0">
              <emma:interpretation id="{244C73B2-5B27-4C83-A8F4-24D488D661E5}" emma:medium="tactile" emma:mode="ink">
                <msink:context xmlns:msink="http://schemas.microsoft.com/ink/2010/main" type="inkWord" rotatedBoundingBox="17809,6760 18762,6760 18762,7350 17809,7350"/>
              </emma:interpretation>
              <emma:one-of disjunction-type="recognition" id="oneOf0">
                <emma:interpretation id="interp0" emma:lang="en-US" emma:confidence="1">
                  <emma:literal>Po</emma:literal>
                </emma:interpretation>
                <emma:interpretation id="interp1" emma:lang="en-US" emma:confidence="0">
                  <emma:literal>p 0</emma:literal>
                </emma:interpretation>
                <emma:interpretation id="interp2" emma:lang="en-US" emma:confidence="0">
                  <emma:literal>p o</emma:literal>
                </emma:interpretation>
                <emma:interpretation id="interp3" emma:lang="en-US" emma:confidence="0">
                  <emma:literal>p O</emma:literal>
                </emma:interpretation>
                <emma:interpretation id="interp4" emma:lang="en-US" emma:confidence="0">
                  <emma:literal>p D</emma:literal>
                </emma:interpretation>
              </emma:one-of>
            </emma:emma>
          </inkml:annotationXML>
          <inkml:trace contextRef="#ctx0" brushRef="#br0">1 178 9933,'16'0'4515,"-16"0"-516,21 25 0,-10 5-2064,-2-12-516,16 19-258,-13-10-258,13 12-129,-11-6-129,8 6-129,-8-5-129,0 1-129,-5-3 0,0-5-129,-6-6 129,-1-5-129,-2-16 0,0 0 0,-2-16 129,-1-14-258,1-11 129,2-7 0,0-7-258,4-8 258,6-1-129,8 2 129,3 3-129,6 10 258,2 6-258,-1 11 129,2 11 0,-1 14-129,-1 7 0,-1 12 0,-8 11 130,-1 7-130,-7 2 0,-6 4 0,-5-4 0,0-2 0,-9-5 0,-5-8 0,-2-4 0,-5-8-130,1-1-257,-1-6-258,21 2-516,-39-9-2580,39 9-1032,-25-16 258,25 16-516,0 0 0</inkml:trace>
          <inkml:trace contextRef="#ctx0" brushRef="#br0" timeOffset="327.6005">725 345 7740,'7'33'4386,"-7"-33"129,5 34-258,6-9-1419,-11-25-516,16 37-645,-16-37-387,21 39-516,-10-23-129,10 4-258,-5-8 0,7 2 0,-5-10 129,4-3-129,-6-2-128,1-10-259,-6-12 0,0 2 0,-8-11 0,-3 0 0,0 2 0,-16-4 0,2 18-775,-20-7-3869,-7 7-516,-10 2 258,-3 5-516</inkml:trace>
        </inkml:traceGroup>
      </inkml:traceGroup>
    </inkml:traceGroup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" units="cm"/>
          <inkml:channel name="Y" type="integer" max="1632" units="cm"/>
        </inkml:traceFormat>
        <inkml:channelProperties>
          <inkml:channelProperty channel="X" name="resolution" value="99.99233" units="1/cm"/>
          <inkml:channelProperty channel="Y" name="resolution" value="99.99999" units="1/cm"/>
        </inkml:channelProperties>
      </inkml:inkSource>
      <inkml:timestamp xml:id="ts0" timeString="2011-10-21T01:42:33.31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D454945-3D54-429A-89C6-61E9AC72E29F}" emma:medium="tactile" emma:mode="ink">
          <msink:context xmlns:msink="http://schemas.microsoft.com/ink/2010/main" type="writingRegion" rotatedBoundingBox="2987,18042 3002,18042 3002,18057 2987,18057"/>
        </emma:interpretation>
      </emma:emma>
    </inkml:annotationXML>
    <inkml:traceGroup>
      <inkml:annotationXML>
        <emma:emma xmlns:emma="http://www.w3.org/2003/04/emma" version="1.0">
          <emma:interpretation id="{D916C388-4DD1-4816-A5CB-BEB917845949}" emma:medium="tactile" emma:mode="ink">
            <msink:context xmlns:msink="http://schemas.microsoft.com/ink/2010/main" type="paragraph" rotatedBoundingBox="2987,18042 3002,18042 3002,18057 2987,180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148572-B6CB-49B2-9218-91DEE88B6305}" emma:medium="tactile" emma:mode="ink">
              <msink:context xmlns:msink="http://schemas.microsoft.com/ink/2010/main" type="line" rotatedBoundingBox="2987,18042 3002,18042 3002,18057 2987,18057"/>
            </emma:interpretation>
          </emma:emma>
        </inkml:annotationXML>
        <inkml:traceGroup>
          <inkml:annotationXML>
            <emma:emma xmlns:emma="http://www.w3.org/2003/04/emma" version="1.0">
              <emma:interpretation id="{05F4F4CC-8809-4FF0-9952-BB9BE1959555}" emma:medium="tactile" emma:mode="ink">
                <msink:context xmlns:msink="http://schemas.microsoft.com/ink/2010/main" type="inkWord" rotatedBoundingBox="2987,18042 3002,18042 3002,18057 2987,18057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0,'0'0</inkml:trace>
        </inkml:traceGroup>
      </inkml:traceGroup>
    </inkml:traceGroup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2:46.62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A01A115-349B-40AD-BFF1-2A2B57495B86}" emma:medium="tactile" emma:mode="ink">
          <msink:context xmlns:msink="http://schemas.microsoft.com/ink/2010/main" type="writingRegion" rotatedBoundingBox="1480,403 21709,901 21639,3758 1410,3260"/>
        </emma:interpretation>
      </emma:emma>
    </inkml:annotationXML>
    <inkml:traceGroup>
      <inkml:annotationXML>
        <emma:emma xmlns:emma="http://www.w3.org/2003/04/emma" version="1.0">
          <emma:interpretation id="{8599E178-9DE0-401D-BC7C-06F35EB29499}" emma:medium="tactile" emma:mode="ink">
            <msink:context xmlns:msink="http://schemas.microsoft.com/ink/2010/main" type="paragraph" rotatedBoundingBox="1480,403 21709,901 21674,2310 1445,18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E9657C-680A-4489-A7B7-9813584B5A4B}" emma:medium="tactile" emma:mode="ink">
              <msink:context xmlns:msink="http://schemas.microsoft.com/ink/2010/main" type="line" rotatedBoundingBox="1480,403 21709,901 21674,2310 1445,1812"/>
            </emma:interpretation>
          </emma:emma>
        </inkml:annotationXML>
        <inkml:traceGroup>
          <inkml:annotationXML>
            <emma:emma xmlns:emma="http://www.w3.org/2003/04/emma" version="1.0">
              <emma:interpretation id="{9A06D89A-5B84-4375-91DF-F1D7A56779BE}" emma:medium="tactile" emma:mode="ink">
                <msink:context xmlns:msink="http://schemas.microsoft.com/ink/2010/main" type="inkWord" rotatedBoundingBox="1480,414 7379,559 7345,1957 1445,1812"/>
              </emma:interpretation>
              <emma:one-of disjunction-type="recognition" id="oneOf0">
                <emma:interpretation id="interp0" emma:lang="en-US" emma:confidence="0">
                  <emma:literal>Astable</emma:literal>
                </emma:interpretation>
                <emma:interpretation id="interp1" emma:lang="en-US" emma:confidence="0">
                  <emma:literal>Astnble</emma:literal>
                </emma:interpretation>
                <emma:interpretation id="interp2" emma:lang="en-US" emma:confidence="0">
                  <emma:literal>Astuble</emma:literal>
                </emma:interpretation>
                <emma:interpretation id="interp3" emma:lang="en-US" emma:confidence="0">
                  <emma:literal>Astab\e</emma:literal>
                </emma:interpretation>
                <emma:interpretation id="interp4" emma:lang="en-US" emma:confidence="0">
                  <emma:literal>Astarte</emma:literal>
                </emma:interpretation>
              </emma:one-of>
            </emma:emma>
          </inkml:annotationXML>
          <inkml:trace contextRef="#ctx0" brushRef="#br0">2280 105 12900,'7'-92'4902,"-3"60"-258,-4 32 0,0 0-3612,0 0-387,0 34-129,7 17-129,-2 12 0,4 17-129,-2 10 0,7 13-129,1 8 129,-1-1-387,4 2 258,-2-7-387,0-5 129,-2-13-258,4-4-129,-11-20-258,9-1-387,-16-34-903,0 1-2322,0-29-258,-18 14-258,0-16-516</inkml:trace>
          <inkml:trace contextRef="#ctx0" brushRef="#br0" timeOffset="577.201">2156 1004 5676,'-25'-29'4773,"9"3"-387,16 26 129,9-4-1806,-9 4-903,41-7-645,-13 3-258,20 4-258,4 0-129,19 0-258,3 0-129,13 4 0,4-2-129,3-1 0,-3-1 0,-6 0 0,-14 0 129,-12 0-129,-16-3 258,-15-4-129,-28 7 0,9-23 0,-18 8 0,-16 5 129,-7-5-129,2 7-129,-5 2 0,3 4 129,3 2-129,6 6 0,7 8 0,7 4 0,7 5-129,2 2 129,0 3 0,11 3 0,3 2-129,0-4-129,2 6 0,-1-6 0,-1-2 0,-3-10 129,-11-17-129,21 20 258,-21-20 129,23-4 0,-11-19 258,6 0 0,-2-12 0,7 2 0,2-6-129,4 7 129,-3-3-258,6 12 0,2 8-129,2 10 0,-1 5 0,2 11-129,-1 14 0,-2 3-129,0 11-129,-8-7-129,6 15-516,-18-28-774,15 6-2967,-10-13 258,3-12-387,3-5-516</inkml:trace>
          <inkml:trace contextRef="#ctx0" brushRef="#br0" timeOffset="1076.4018">3768 370 12126,'0'-142'4902,"2"87"-387,3 14 129,0 11-3096,11 32-903,-3 17-129,5 22-258,-2 11 0,3 15 0,1 8-129,3 12 0,-2 4 0,-7-2-129,2 3-129,-8-12-258,-1-3 129,-6-17-129,3-8 258,-4-17-129,0-10 129,0-25 0,0 0 129,16-14 129,-7-14 0,7-3-129,3-2 129,6-3 0,2 0 0,3 8 0,2 3 0,2 13 0,2 5 0,-1 7 0,-1 8 129,0 16-129,-8 0 0,1 10-129,-6 2 258,-5 7-129,-7-1 0,-5 3 0,-4-1 0,-7-3 0,-15 0 0,-4-4-129,-8-1 0,-11-11-258,-1 0-258,-12-20-258,11 11-1290,-10-16-2967,8-16 129,4-12-258,8-13 0</inkml:trace>
          <inkml:trace contextRef="#ctx0" brushRef="#br0" timeOffset="1326.0022">4575 88 13803,'60'-16'5160,"-44"26"-387,4 29 0,-11 8-3870,14 22-258,-5 7 0,5 19-258,-5 3-129,-4 5-387,2 5-129,-5-12-516,10 18-1032,-7-18-3096,13-10 129,-1-17-516,10-10-129</inkml:trace>
          <inkml:trace contextRef="#ctx0" brushRef="#br0" timeOffset="1638.0028">5261 1205 11739,'41'-38'4773,"-9"19"-258,11-3 0,-1-11-2967,22 13-774,-1-10-129,1 5-258,-9-7-129,-9 3 129,-14-1-129,-16 4 0,-16-1 0,-16 9 0,-14 2 0,-8 9-129,-2 7-129,-3 3 129,0 15-129,8 12 129,10 8-129,3 10-129,12 9 0,10 2 0,12 3-129,17-5-129,22 7-516,4-13-3612,27-1-516,16-13 0,14-13-258</inkml:trace>
          <inkml:trace contextRef="#ctx0" brushRef="#br0" timeOffset="-1294.8022">200 123 4902,'0'0'3999,"0"0"-258,0 38 258,0 8-2709,0 2-387,-1 21-129,-10-3 0,4 19-129,-7-5 0,1 13-258,-3-4 0,0 2-258,-2-2 0,1-4 0,1-5-258,0-11 129,5-6 0,-2-15 0,6-13 129,2-8 258,5-27-129,0 0 0,0 0 258,0 0 0,-20-39 0,20 1 0,0-17 0,6-5-129,3-19-129,14-6 0,-2-13-129,13 0 0,-2-3-129,7 3 0,-3 4 0,1 7 0,-7 8 0,-3 12 129,-6 8 0,-3 11 0,-6 5 0,1 11 0,-8 6 129,2 10-129,-7 16 0,6-22 0,-6 22 0,0 0-129,7 16 129,-2 11 0,2 7 0,2 7 0,3 9 0,3 8 0,-1 8-129,2 5 129,0-3 0,-2 1-129,2-1 258,-2-1-258,2-1 258,-1-3-258,-3-3 129,4-5 0,-5-1 0,1-5-129,-1-1 0,-4-5-129,2 0 0,-6-9-129,1-1-129,-4-13-258,2 8-387,-2-28-2451,-13 16-1419,13-16-129,-19-1-129,19 1 0</inkml:trace>
          <inkml:trace contextRef="#ctx0" brushRef="#br0" timeOffset="-1092.002">296 922 10320,'0'0'4515,"29"-13"-129,-8 13-774,8-1-2580,17 1-645,5 1-516,6-1-1935,7 0-2064,16 0-129,4 0-387,15 2 0</inkml:trace>
          <inkml:trace contextRef="#ctx0" brushRef="#br0" timeOffset="-421.2008">1553 844 3096,'16'-24'4773,"-7"1"-387,-9 23-129,0 0-1290,-4-25-903,4 25-516,-32-12-774,11 12-387,-7-2-258,-1 2-129,-1 0 258,2 6-516,3 1 258,3 2-129,22-9 129,-21 24-129,21-24 129,2 31-129,14-14 129,9 5 129,7-1-129,9 6 129,3 0 0,6-1 129,1 1-129,1 0 0,-4 1 0,-5 2 0,-10-3 0,-4 1 0,-13 1 129,-7 1-129,-9-1 129,-7 1 0,-15-7-129,-6 2 129,-10-7 0,-2-4-129,-8-7 129,3-5 0,-6-2-129,6-2 129,-1-9-129,3-1 129,6-2-129,5-2 0,5 3-129,6-3-258,21 16-129,-30-30-645,30 30-2064,0 0-1419,1-23-258,-1 23-258,29-16-258</inkml:trace>
        </inkml:traceGroup>
        <inkml:traceGroup>
          <inkml:annotationXML>
            <emma:emma xmlns:emma="http://www.w3.org/2003/04/emma" version="1.0">
              <emma:interpretation id="{5909ABBD-4F48-4372-954D-41FBFD21878D}" emma:medium="tactile" emma:mode="ink">
                <msink:context xmlns:msink="http://schemas.microsoft.com/ink/2010/main" type="inkWord" rotatedBoundingBox="8767,623 12204,707 12172,2018 8735,1934"/>
              </emma:interpretation>
              <emma:one-of disjunction-type="recognition" id="oneOf1">
                <emma:interpretation id="interp5" emma:lang="en-US" emma:confidence="1">
                  <emma:literal>Multi</emma:literal>
                </emma:interpretation>
                <emma:interpretation id="interp6" emma:lang="en-US" emma:confidence="0">
                  <emma:literal>Mufti</emma:literal>
                </emma:interpretation>
                <emma:interpretation id="interp7" emma:lang="en-US" emma:confidence="0">
                  <emma:literal>Mali</emma:literal>
                </emma:interpretation>
                <emma:interpretation id="interp8" emma:lang="en-US" emma:confidence="0">
                  <emma:literal>Manti</emma:literal>
                </emma:interpretation>
                <emma:interpretation id="interp9" emma:lang="en-US" emma:confidence="0">
                  <emma:literal>Mathis</emma:literal>
                </emma:interpretation>
              </emma:one-of>
            </emma:emma>
          </inkml:annotationXML>
          <inkml:trace contextRef="#ctx0" brushRef="#br0" timeOffset="2683.2046">7311 443 9417,'0'-25'4644,"0"9"-258,0 16-129,0 36-1419,-2-2-2064,2 19-129,0 4-129,2 16-258,0 5 129,5 6-258,0 1 0,2-5-258,3-5 258,-1-14-129,-1-8 0,1-12 129,-4-13 129,-7-28 0,0 0 0,20-19 129,-20-28 0,2-6 0,-2-18 129,0-7-129,-4-17-258,-3-2 129,0-7-129,-4 7 0,2 4-129,0 17 129,4 10-258,-2 14 0,3 18-129,4 34 129,0 0 0,4 20-129,12 24 129,3 6 0,6 7 0,4 9 129,6 3 0,6 1-129,-2-6 129,-1-9-258,1-7 258,-5-11-129,-1-8 129,-1-17-129,2-12 129,-4-7 129,2-25 0,2-11 129,-4-14-258,6-8 258,-2-7-129,-1 5 129,-6-1-258,-4 13 258,-5 7-129,-6 14 0,-3 11-129,-9 23 0,0 0 0,0 0 0,18 38 0,-5 1 0,4 10-129,3 8 0,3 11 258,5 7-258,3 3 129,-5-5-387,5 5 0,-15-16-774,12 6-3354,-16-11-516,1-7-129,-6-16 0</inkml:trace>
          <inkml:trace contextRef="#ctx0" brushRef="#br0" timeOffset="3088.8054">8475 847 12642,'7'-27'4515,"-7"27"-129,0 0 0,0 0-3483,6 25-516,-1-7 0,7 11 0,-3-1-129,5 6-129,1 1-129,-3-3-129,4 2-129,-3-11 0,-3 2 129,-10-25 0,23 13 0,-23-13 258,27-22 129,-9-3 129,-2-15 129,7 0 0,-2-8 0,6 9 0,-6-2-258,2 13 0,-3 5-129,3 12-129,0 11 0,0 7-129,2 20 0,-2 5-258,6 12 0,-4-3-258,10 13-129,-14-19-516,24 17-1548,-13-24-1677,3-13-258,3-14 0,-4-11-258</inkml:trace>
          <inkml:trace contextRef="#ctx0" brushRef="#br0" timeOffset="3322.8058">9453 436 12513,'2'-142'4773,"-2"90"-129,0 13 0,0 23-2193,0 16-1677,0 13-129,0 22-258,3 22-129,4 11-129,2 14 0,2 15 129,0 12-387,3 12-129,-7-7-129,5 3-129,-6-21-516,11 7-1290,-11-26-2451,3-18 0,-2-22-258,-7-37 0</inkml:trace>
          <inkml:trace contextRef="#ctx0" brushRef="#br0" timeOffset="3822.0067">9835 479 13029,'43'-109'4773,"-27"79"0,-7 12 0,1 29-2580,-10-11-1161,20 48-258,-8-5-258,10 19-258,-1 7 258,4 20-386,3 9-130,2 11 0,1 8-130,-10-5-386,9 2-129,-10-20-129,6-3-129,-18-29-129,11-5-258,-19-57-258,11 20-387,-17-47-258,5-5 129,-24-28 129,9 10 516,-13-18 258,3 9 1032,4 6 903,-6-2 774,21 23 258,-9-11 129,26 27 258,5-12-258,31 19-645,4-12-387,24 10-387,1-5-129,7 9-258,-2-2 0,-11 4-129,-10 1 129,-11 4 0,-20 2 0,-12 16 129,-12 6-129,-4 8 0,0 13-129,-7 7-258,5 15-645,-11 6-3612,8-12 0,3-5-258,2-9-387</inkml:trace>
          <inkml:trace contextRef="#ctx0" brushRef="#br0" timeOffset="3978.0069">10688 929 12513,'-10'-158'5160,"10"97"-516,0 10-129,1 11-2322,3 10-3999,-4 30-2580,25-5-129,-25 5-258,37 32-516</inkml:trace>
        </inkml:traceGroup>
        <inkml:traceGroup>
          <inkml:annotationXML>
            <emma:emma xmlns:emma="http://www.w3.org/2003/04/emma" version="1.0">
              <emma:interpretation id="{D4A92BCE-F544-4DB8-B62F-181C18252CB8}" emma:medium="tactile" emma:mode="ink">
                <msink:context xmlns:msink="http://schemas.microsoft.com/ink/2010/main" type="inkWord" rotatedBoundingBox="13128,690 21709,901 21676,2220 13096,2009"/>
              </emma:interpretation>
              <emma:one-of disjunction-type="recognition" id="oneOf2">
                <emma:interpretation id="interp10" emma:lang="en-US" emma:confidence="0">
                  <emma:literal>vibrator</emma:literal>
                </emma:interpretation>
                <emma:interpretation id="interp11" emma:lang="en-US" emma:confidence="0">
                  <emma:literal>vibrator.</emma:literal>
                </emma:interpretation>
                <emma:interpretation id="interp12" emma:lang="en-US" emma:confidence="0">
                  <emma:literal>vibrators</emma:literal>
                </emma:interpretation>
                <emma:interpretation id="interp13" emma:lang="en-US" emma:confidence="0">
                  <emma:literal>Vibrator</emma:literal>
                </emma:interpretation>
                <emma:interpretation id="interp14" emma:lang="en-US" emma:confidence="0">
                  <emma:literal>Vibrator.</emma:literal>
                </emma:interpretation>
              </emma:one-of>
            </emma:emma>
          </inkml:annotationXML>
          <inkml:trace contextRef="#ctx0" brushRef="#br0" timeOffset="4664.4081">11656 1119 12642,'19'-25'4773,"-19"25"-258,0 0-129,4-23-3096,-4 23-774,7 9-129,-2 7-129,1 4-129,1 6 0,0 5-129,2 10 0,3 3-129,-1 1 0,1 1-129,-3-7 0,4-2 0,-4-8 129,1-11 129,-10-18 129,27 0 129,-9-15 129,-2-24 258,7-7-129,-5-16 129,8-6-129,-6-8-129,7-8 129,-4 7-387,-2 10-129,0 12-258,-8 10-258,8 27-774,-21 18-3225,20-3-387,-13 22-258,0 13-258</inkml:trace>
          <inkml:trace contextRef="#ctx0" brushRef="#br0" timeOffset="4836.0084">12495 1114 10449,'50'2'4773,"-32"7"-129,-18-9-129,21 7-1290,-10 19-2709,-6 5-387,2 8-516,6 9-3096,-10 0-774,-3-7-258,0-2-387,-8-9-387</inkml:trace>
          <inkml:trace contextRef="#ctx0" brushRef="#br0" timeOffset="4992.0086">12588 860 12771,'-2'-100'4128,"-3"59"-1290,8 16-2322,17 18-3870,-20 7-774,32-16-258</inkml:trace>
          <inkml:trace contextRef="#ctx0" brushRef="#br0" timeOffset="5491.2096">13203 406 11610,'7'-20'4386,"-7"20"129,0 0 0,13 15-1935,-13 10-1677,2 23-258,-2 0 0,7 19-258,-4 6 129,6 14-387,-5 6-129,-1 3-258,1 0 0,-4-14-129,2-8 129,-2-15 129,0-11-258,0-21 258,0-27 129,16-2 129,-2-28 0,11-8 129,-2-8 0,9 0 0,4-6 0,1 10-129,-2 4 0,3 13-129,-1 11 129,2 14-129,-1 18 129,1 18-129,-5 12 129,-1 9-129,-6 1 129,-4 1 0,-9-4 129,-10-3-129,-6-13 129,-17-9 0,-17-14 0,-8-3 0,-13-13-128,-7 0-130,-6-6 0,-3-12-259,6 2-257,-4-14-645,23 18-1677,-4-13-2064,16 5-129,6 1-258,11 8 0</inkml:trace>
          <inkml:trace contextRef="#ctx0" brushRef="#br0" timeOffset="6021.6105">13769 1573 11094,'107'-13'4902,"-61"1"-129,-3-4 0,-8-16-2580,6 12-903,-20-15-258,8-3-516,-13-10-129,0-1-129,-5-5-129,-8-1-258,-3 5 129,-3 1-387,-8 9-129,-12 5-258,3 17-129,-15-5-387,15 23-516,-17-13-516,21 19-129,-13-6 129,24 14 516,5-14 387,0 0 1032,0 21 774,0-21 1161,36 7 129,-17-10 645,20 3 0,-14-9 0,20 9-645,-17-12-387,13 10-387,-9-9-258,7 9-129,-9-3-129,6 5-129,-6 0 0,2 4-129,-3 8-129,-1 6 0,-1 7 0,-2 5-129,-2 11-129,-7 2-258,5 13-387,-15-13-1161,15 9-2709,-9-4 129,4-6-258,0-8-129</inkml:trace>
          <inkml:trace contextRef="#ctx0" brushRef="#br0" timeOffset="6411.6112">14886 1269 9417,'4'-91'4773,"-11"47"-258,-10 10-129,-2 18-1548,-11-15-1548,30 31-387,-41-12-387,25 12-129,-2 4-258,6 12 0,1 3 0,4 4 0,1 4-129,6 1 0,0 6-129,0 0-258,6 3 0,-1-8 0,9 1 0,-3-9 129,7-3 129,-2-9 129,5-7 129,6-2 129,-4-14 258,9-4 0,-7-7-129,7 4 0,-4-1-129,4 8-129,-1 3 0,-1 11-129,0 0-129,-1 15 0,1 8-258,-7 0 0,9 11-516,-14-18-1548,8 7-2193,1-11 129,0-6-387,3-6-129</inkml:trace>
          <inkml:trace contextRef="#ctx0" brushRef="#br0" timeOffset="6661.2117">15498 477 14190,'21'-119'4644,"-10"80"-258,-4 16 129,-7 23-3483,0 0-258,21 23-258,-8 27-129,-2 7-129,10 14-129,2 5 129,5 13-387,1 4-129,-8-3-516,8 19-1032,-17-18-2967,-5-8 129,-7-12-387,0-12 129</inkml:trace>
          <inkml:trace contextRef="#ctx0" brushRef="#br0" timeOffset="7051.2123">15580 998 5676,'83'-12'4128,"-22"12"-129,26 0-645,9 0-1419,2 0-516,9 0-258,-18-2 258,3 2-516,-28-3 129,-7 3-516,-29 0 129,-28 0-129,8 17 0,-16 6-258,-15 11 0,-2 7-258,1 13-129,-1 2 0,3 7 0,5-1 0,11-2-129,6-4 129,0-12 129,13-5 129,3-14 129,7-5 129,-2-20 129,9 0 0,-8-20-129,4-7 0,-4-12-129,-3-11-387,-1-3-387,-11-16-1806,4 14-2322,-4 3 0,0 9-258,0 13-129</inkml:trace>
          <inkml:trace contextRef="#ctx0" brushRef="#br0" timeOffset="7503.6131">16709 1543 13287,'96'5'4644,"-35"-10"-129,5-11 0,-9-9-3483,12 7-387,-9-10-258,-1-5-258,-9-6 0,-16-5-258,-11 3-129,-14-7-387,-4 9-129,-12-9-387,2 18-516,-29-11-1032,18 19-774,-11 6-774,0 2-387,4 5 1161,23 9 1419,-28 0 1032,28 0 1548,0 0 1290,16 7 1806,2-5 516,8 2 516,6 4-1419,-10-8-516,22 4-774,-21-4-645,18 4-258,-12-4-387,8 12-129,-3 2-258,5 11 129,-3 4-258,-1 8-129,-1 4-129,-2 5 0,0 13-645,-12-13-1161,4 7-2709,-4-1 0,-2-4-387,1-7 0</inkml:trace>
          <inkml:trace contextRef="#ctx0" brushRef="#br0" timeOffset="7800.0137">18262 1299 7740,'64'-41'4644,"-19"30"129,12 2-258,8-5-774,31 14-2193,1-3-258,40 3-516,7 0-258,19 10 129,-3-8-258,2 7 129,-7-5-258,-11 4 129,-19-6-129,-22 4 0,-25-5-258,-19-1-129,-10 8-387,-22-10-1161,3 5-3096,-30-3-387,16 7-258,-16-7-258</inkml:trace>
        </inkml:traceGroup>
      </inkml:traceGroup>
    </inkml:traceGroup>
    <inkml:traceGroup>
      <inkml:annotationXML>
        <emma:emma xmlns:emma="http://www.w3.org/2003/04/emma" version="1.0">
          <emma:interpretation id="{EF926060-AC12-4098-986E-74DEB342516A}" emma:medium="tactile" emma:mode="ink">
            <msink:context xmlns:msink="http://schemas.microsoft.com/ink/2010/main" type="paragraph" rotatedBoundingBox="12341,2570 15891,2534 15901,3589 12352,362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8C685E7-377C-4B51-A97E-8AEF6B788A9F}" emma:medium="tactile" emma:mode="ink">
              <msink:context xmlns:msink="http://schemas.microsoft.com/ink/2010/main" type="inkBullet" rotatedBoundingBox="12348,3274 13690,3260 13692,3452 12350,3465"/>
            </emma:interpretation>
            <emma:one-of disjunction-type="recognition" id="oneOf3">
              <emma:interpretation id="interp15" emma:lang="en-US" emma:confidence="0">
                <emma:literal>_</emma:literal>
              </emma:interpretation>
              <emma:interpretation id="interp16" emma:lang="en-US" emma:confidence="0">
                <emma:literal>-</emma:literal>
              </emma:interpretation>
              <emma:interpretation id="interp17" emma:lang="en-US" emma:confidence="0">
                <emma:literal>~</emma:literal>
              </emma:interpretation>
              <emma:interpretation id="interp18" emma:lang="en-US" emma:confidence="0">
                <emma:literal>.</emma:literal>
              </emma:interpretation>
              <emma:interpretation id="interp19" emma:lang="en-US" emma:confidence="0">
                <emma:literal>•</emma:literal>
              </emma:interpretation>
            </emma:one-of>
          </emma:emma>
        </inkml:annotationXML>
        <inkml:trace contextRef="#ctx0" brushRef="#br1" timeOffset="45208.8794">10973 2976 7740,'-32'-25'4257,"32"25"258,-23-23-129,23 23-1419,0 0-1032,-18-26-387,18 26-516,0 0-129,0 0-258,0 0 0,10-11-258,6 7 129,18 3-129,14-6 0,23 1 0,20-3-257,19 2-130,13-5 0,11-1 0,-1-1 0,-3 3 0,-13 1 0,-19 3 0,-20-2 0,-17 3 0,-18 3 0,-17 3 0,-8 0 0,-18 0 0,0 0 0,0 0 0,0 0-904,0 0-902,0 0-2838,-12 0-516,12 0 129,-29 0-258</inkml:trace>
      </inkml:traceGroup>
      <inkml:traceGroup>
        <inkml:annotationXML>
          <emma:emma xmlns:emma="http://www.w3.org/2003/04/emma" version="1.0">
            <emma:interpretation id="{F62C9985-C1FD-4F26-B605-E83F09839ED8}" emma:medium="tactile" emma:mode="ink">
              <msink:context xmlns:msink="http://schemas.microsoft.com/ink/2010/main" type="line" rotatedBoundingBox="14164,2552 15891,2534 15901,3589 14175,3606"/>
            </emma:interpretation>
          </emma:emma>
        </inkml:annotationXML>
        <inkml:traceGroup>
          <inkml:annotationXML>
            <emma:emma xmlns:emma="http://www.w3.org/2003/04/emma" version="1.0">
              <emma:interpretation id="{A2062D81-D014-431D-940F-8B38A2ABA7A4}" emma:medium="tactile" emma:mode="ink">
                <msink:context xmlns:msink="http://schemas.microsoft.com/ink/2010/main" type="inkWord" rotatedBoundingBox="14164,2552 15891,2534 15901,3589 14175,3606"/>
              </emma:interpretation>
              <emma:one-of disjunction-type="recognition" id="oneOf4">
                <emma:interpretation id="interp20" emma:lang="en-US" emma:confidence="0">
                  <emma:literal>Vase</emma:literal>
                </emma:interpretation>
                <emma:interpretation id="interp21" emma:lang="en-US" emma:confidence="0">
                  <emma:literal>Vale</emma:literal>
                </emma:interpretation>
                <emma:interpretation id="interp22" emma:lang="en-US" emma:confidence="0">
                  <emma:literal>Vane</emma:literal>
                </emma:interpretation>
                <emma:interpretation id="interp23" emma:lang="en-US" emma:confidence="0">
                  <emma:literal>Vasco</emma:literal>
                </emma:interpretation>
                <emma:interpretation id="interp24" emma:lang="en-US" emma:confidence="0">
                  <emma:literal>Visa</emma:literal>
                </emma:interpretation>
              </emma:one-of>
            </emma:emma>
          </inkml:annotationXML>
          <inkml:trace contextRef="#ctx0" brushRef="#br1" timeOffset="45754.8803">12716 2226 12642,'16'-34'4773,"-16"34"-258,9-16 129,-9 16-2322,0 0-1290,14 14-516,-3 13-129,-2 3-129,7 13 129,0 5-258,3 9 129,1 3-129,-1 1 0,1 1 0,0-7-129,-3-7 0,-2-7 129,-5-11 0,1-7 0,-11-23 1,14 22-130,-14-22 0,13-11 0,-8-10 0,7-11 0,-1-13 0,5-10 0,-2-14 0,6-10 0,-4-1 0,2 4 0,-4 1 0,-3 13 0,-3 9 0,-2 13 0,-1 16 0,-5 8 0,0 16 0,0 0 0,0 0 0,0 0-904,0 0-3998,-3 19-258,1 6 0,-7 0-258</inkml:trace>
          <inkml:trace contextRef="#ctx0" brushRef="#br1" timeOffset="47502.0833">13819 2612 10707,'-45'-34'4515,"17"20"0,-6 1-129,-9-3-1935,13 16-1161,-16 0-516,7 14-129,-7 4-258,6 11-129,-1 3-129,8 7 0,4 2-129,8 5 129,8 0-129,8-1 129,5-1 0,7-3 0,11-2 0,7-3-129,7-4 129,3-9-258,10-2 0,-1-14-774,17 11-1032,-8-16-2580,2-2 0,-3-7-258,0-6-258</inkml:trace>
          <inkml:trace contextRef="#ctx0" brushRef="#br1" timeOffset="46363.2813">13395 2489 15351,'27'0'5031,"-27"0"-258,23 20-387,-19-4-3483,12 12-258,-6-3-129,8 7-129,-3 0-129,1 0-129,-2-2 0,0-3 0,-3-6 1,-2-3-130,-9-18 0,8 21 0,-8-21 0,0 0-130,0 0 1,0 0 0,-16-23-129,0-2 0,2-3 129,-5-8-129,1-1 129,2-2 129,2 5 0,6 2 0,3 7 0,3 4 129,2 5 0,0 16 0,23-14 129,2 14-129,4 0 129,10 10-129,4 1 130,8 7-259,-1 1 0,2 4 0,-3 4 0,-4 0 0,-8-1 0,-6-2 0,-8 0 0,-9 0 0,-9-3 0,-5-3 0,-10-2 0,-14-2 0,-6 0 0,-11-5 0,-5 2 0,-9-6 0,0 2 0,-8-7-646,14 11-1031,-12-11-3096,13 0-258,4 0 0,12 0-129</inkml:trace>
          <inkml:trace contextRef="#ctx0" brushRef="#br1" timeOffset="46690.882">13995 2544 14448,'18'-9'4773,"5"9"-258,-23 0 129,18 18-3612,-18-18-129,10 39-129,-4-16-129,4 11 0,-3 0-257,2 5-388,-2-2 0,-1 1 0,-1-4 0,-1-8 0,-1-3 0,-3-7 0,0-16 0,0 16-130,0-16-257,0 0-129,0 0-129,0-12-645,0 12-1677,0 0-1935,0-18 258,0 18-387,0-18 0</inkml:trace>
          <inkml:trace contextRef="#ctx0" brushRef="#br1" timeOffset="47892.0841">14294 2617 12771,'-11'-27'4773,"-7"6"-258,18 21 0,0 0-2580,-35-11-903,35 11-387,-36 4-129,17 8-258,-3 1 0,1 8 0,1 2-129,4 4 129,2 1-129,9 3 0,1-1 0,4 0 0,9-1 0,7-3 0,7-3 1,6-3-130,6 0 0,4-10-388,8 4-257,-8-10-3741,11 0-387,-4-4-129,-2 0-387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3:20.97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078654A-CE28-43C7-AD85-DE8EFED77B4A}" emma:medium="tactile" emma:mode="ink">
          <msink:context xmlns:msink="http://schemas.microsoft.com/ink/2010/main" type="inkDrawing" rotatedBoundingBox="5162,7007 19765,6771 19801,9022 5199,9258" semanticType="callout" shapeName="Other">
            <msink:sourceLink direction="to" ref="{735AC03E-6063-418E-AD5D-4007D585C227}"/>
            <msink:sourceLink direction="to" ref="{961AF82F-1CA8-4DC5-A08E-F0F1D9FE96BD}"/>
          </msink:context>
        </emma:interpretation>
      </emma:emma>
    </inkml:annotationXML>
    <inkml:trace contextRef="#ctx0" brushRef="#br0">152 85 9675,'0'0'4773,"0"0"0,18 11-387,-13 7-1419,6 17-1935,-11 1 0,11 24-129,-11 3-129,8 15-258,-6 4-129,4 14 129,-6 7 0,-2 9-129,-11 4-257,3 1-130,-8-3 0,-2 7 0,-3-4 0,0-5 0,2-14 0,5-12 0,5-15 0,2-11 0,2-8 0,7-18 0,0-11 0,0-23 0,4 23 0,-4-23 0,0 0 0,19 21 0,-19-21 0,25 9 0,-7-4 0,9-1 0,8 1 0,8 2 0,10 2 0,11 4 0,16-1 0,18 4 0,14 4 0,18 1 0,14 2 0,18-1 0,21 2 0,23-4 0,15 1 0,8-3 0,19-4 0,20-3 0,15-4 0,12-1 0,19-5 0,0-1 0,10 0 0,16-5 0,3-2 0,-3 0 0,3-2 0,13 2 0,-7-2 0,1 0 0,9 2 0,-12 0 0,-9 0 0,7 3 0,-7 0 0,-18 3 0,-7-1 0,1 2 0,-12 0 0,-5 0 0,0 0 0,-5 0 0,-2 0 0,-4 0 0,-3 0 0,-9 0 0,-7 0 0,-6 0 0,-10-4 0,-16-3 0,-11 2 0,-4 0 0,-8 1 0,-18-1 0,-13-1 0,-12 1 0,-10 0 0,-13 3 0,-11-2 0,-16 3 0,-14-3 0,-9 2 0,-14 0 0,-13 1 0,-12 1 0,-12 0 0,-15 0 0,-11-2 0,-19 2 0,18-2 0,-18 2 0,0 0 0,0 0 0,0 0 0,0 0 0,0 0 0,0 0 0,0 0 0,0 0 0,0 0 0,0 0 0,0 0 0,-2-21 0,2 21 0,0-23 0,0 7 0,-1-4 0,-1-3 0,-4-4 0,3-5 0,-2-5 0,-1-13 0,3-3 0,-1-8 0,4-5 0,0-3 0,0-2 0,0-4 0,0 4 0,0 5 0,0 0 0,0 4 0,-7 0 0,-2 1 0,-3-1 0,-1 0 0,1-6 0,3-8 0,4-3 0,1 1 0,0-2 0,4 2 0,0 3 0,0 4 0,2 11 0,-2 15 0,0 8 0,0 5 0,-2 10 0,1 6 0,1 16 0,-7-16 0,7 16 0,0 0 0,-6-16 0,6 16 0,0 0 0,-11-16 0,11 16 0,0 0 0,0 0 0,-14-17 0,14 17 0,0 0 0,0 0 0,0 0 0,0 0 0,0 0 0,0 0 0,-10-20 0,10 20 0,0 0 0,0 0 0,-9-18 0,9 18 0,0 0 0,0 0 0,0 0 0,0 0 0,0 0 0,0 0-1162,-22-7-1934,22 7-1677,-19 0 0,19 0-129,-25 4-258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3:27.18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06128C6-F116-4A70-971A-8E06A77BC3AF}" emma:medium="tactile" emma:mode="ink">
          <msink:context xmlns:msink="http://schemas.microsoft.com/ink/2010/main" type="writingRegion" rotatedBoundingBox="3701,4310 7049,5751 6703,6554 3355,5113"/>
        </emma:interpretation>
      </emma:emma>
    </inkml:annotationXML>
    <inkml:traceGroup>
      <inkml:annotationXML>
        <emma:emma xmlns:emma="http://www.w3.org/2003/04/emma" version="1.0">
          <emma:interpretation id="{995C1142-F39A-486B-BEE0-3B649B939774}" emma:medium="tactile" emma:mode="ink">
            <msink:context xmlns:msink="http://schemas.microsoft.com/ink/2010/main" type="paragraph" rotatedBoundingBox="3701,4310 7049,5751 6703,6554 3355,51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7EDED6-E64A-4A81-A803-10C1C78DBEFB}" emma:medium="tactile" emma:mode="ink">
              <msink:context xmlns:msink="http://schemas.microsoft.com/ink/2010/main" type="line" rotatedBoundingBox="3701,4310 7049,5751 6703,6554 3355,5113"/>
            </emma:interpretation>
          </emma:emma>
        </inkml:annotationXML>
        <inkml:traceGroup>
          <inkml:annotationXML>
            <emma:emma xmlns:emma="http://www.w3.org/2003/04/emma" version="1.0">
              <emma:interpretation id="{2F01A5E5-5FF2-4ECC-BB56-0E1140100DFC}" emma:medium="tactile" emma:mode="ink">
                <msink:context xmlns:msink="http://schemas.microsoft.com/ink/2010/main" type="inkWord" rotatedBoundingBox="3701,4310 7049,5751 6703,6554 3355,5113"/>
              </emma:interpretation>
              <emma:one-of disjunction-type="recognition" id="oneOf0">
                <emma:interpretation id="interp0" emma:lang="en-US" emma:confidence="0">
                  <emma:literal>vita</emma:literal>
                </emma:interpretation>
                <emma:interpretation id="interp1" emma:lang="en-US" emma:confidence="0">
                  <emma:literal>Vita'.</emma:literal>
                </emma:interpretation>
                <emma:interpretation id="interp2" emma:lang="en-US" emma:confidence="0">
                  <emma:literal>vita',</emma:literal>
                </emma:interpretation>
                <emma:interpretation id="interp3" emma:lang="en-US" emma:confidence="0">
                  <emma:literal>int,</emma:literal>
                </emma:interpretation>
                <emma:interpretation id="interp4" emma:lang="en-US" emma:confidence="0">
                  <emma:literal>ini,</emma:literal>
                </emma:interpretation>
              </emma:one-of>
            </emma:emma>
          </inkml:annotationXML>
          <inkml:trace contextRef="#ctx0" brushRef="#br0">3674 4686 9288,'-30'-54'4386,"18"33"0,12 21-129,0 0-1806,-11-21-1032,11 21-645,0 0-258,0 0-258,13-11-129,4 9-129,6-3 0,6 1-129,6 4-258,3-3-903,10 3-2967,-4 3 129,-10 6-516,-2 11 129</inkml:trace>
          <inkml:trace contextRef="#ctx0" brushRef="#br0" timeOffset="249.6004">3610 5100 12642,'-3'20'4773,"3"-20"-258,16 11 0,16-1-2838,-9-10-645,18 4-258,0-2-387,9-1-258,5 1-258,0-2-645,12 0-1161,-10 0-2580,2 0-129,-2-5-258,-4-6 129</inkml:trace>
          <inkml:trace contextRef="#ctx0" brushRef="#br0" timeOffset="-234.0004">3863 4664 15867,'-11'-51'5031,"8"33"0,3 18-387,0 0-3354,0 0-645,-7 9-386,7 19-259,0 10 0,3 6 0,4 11 0,0 6 0,2-1 0,0 3 0,-2-8 0,2-5 0,-3-11 0,-1-2-388,-5-14-257,5 2-258,-5-25-1161,0 0-2709,0 0 0,-9-7-129,-1-11-258</inkml:trace>
          <inkml:trace contextRef="#ctx0" brushRef="#br0" timeOffset="421.2007">4389 5036 12642,'0'0'4902,"0"0"-129,-8 0 0,9 22-2580,-1-22-903,0 46-387,0-16-258,0 11-387,2 5-516,-2-7-1419,-3 11-2967,1 0-387,0-2-129,-2 0-258</inkml:trace>
          <inkml:trace contextRef="#ctx0" brushRef="#br0" timeOffset="-733.2013">5073 5650 7224,'0'0'4128,"0"0"258,0 0-258,0 0-1935,0 0-387,21 2-258,-21-2-387,43 0-258,-19-4-129,12 2-129,0-5-258,3 2-129,-5-4 0,-1 2-258,-1 3-258,-9-6-645,11 10-1935,-14 0-1806,-20 0 129,0 0-387,11-16-645</inkml:trace>
          <inkml:trace contextRef="#ctx0" brushRef="#br0" timeOffset="-2636.4046">2869 4255 16770,'-36'-74'5031,"24"42"129,-3 1-258,15 12-3998,-9-3-904,9 22 0,-1-21 0,1 21 0,0 0 0,0 0-1678,0 18-3224,0 3-258,0 8 0,0 3-387</inkml:trace>
          <inkml:trace contextRef="#ctx0" brushRef="#br0" timeOffset="-2823.605">2790 4664 14190,'31'-35'4902,"-31"35"-258,19-16 0,-13 30-2967,-6-14-903,5 25-258,-2-7-258,3 9 0,-3-1 0,3 8-129,-3-4-129,3-1 129,-3-4-129,2-4 0,-1-3 0,-4-18-258,7 21 0,-7-21-387,0 0-645,18-3-3225,-7-21-387,-1-9 129,-1-12-258</inkml:trace>
          <inkml:trace contextRef="#ctx0" brushRef="#br0" timeOffset="-3120.0055">2141 4476 11610,'-7'-93'4773,"5"49"-129,-1-1 129,-10-6-2193,13 26-903,-5-9-903,5 18-129,-2 0-387,2 16 0,0 0 0,0 0-258,18 7 129,1 15-258,6 8 129,6 9 0,2 7 129,5 11-129,-3 7 0,1 4 129,-8 3-129,1-2 129,-4-5-129,-6-5 130,-4-9-130,-1-13 0,-4-12 0,1-7 0,-11-18 0,0 0 0,20-27 0,-13-7 0,0-14 0,2-8 0,0-12 0,3-9 0,2-3 0,-1 2 0,-1 5 0,1 9 0,-3 13 0,-1 10 0,0 14 0,-9 6 0,0 21 0,0 0-130,11 19-1934,-11 6-2838,0 11-387,0 5 0,2 10-129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3:10.6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892AE5D-094F-4CB0-8C1E-3B0169A35581}" emma:medium="tactile" emma:mode="ink">
          <msink:context xmlns:msink="http://schemas.microsoft.com/ink/2010/main" type="writingRegion" rotatedBoundingBox="14747,3579 14357,7016 12503,6806 12894,3369"/>
        </emma:interpretation>
      </emma:emma>
    </inkml:annotationXML>
    <inkml:traceGroup>
      <inkml:annotationXML>
        <emma:emma xmlns:emma="http://www.w3.org/2003/04/emma" version="1.0">
          <emma:interpretation id="{F1E7E7D1-F198-43E1-8885-F4A7985E04B5}" emma:medium="tactile" emma:mode="ink">
            <msink:context xmlns:msink="http://schemas.microsoft.com/ink/2010/main" type="paragraph" rotatedBoundingBox="14747,3579 14357,7016 12503,6806 12894,33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8A6081-A156-4B3C-8858-200707982449}" emma:medium="tactile" emma:mode="ink">
              <msink:context xmlns:msink="http://schemas.microsoft.com/ink/2010/main" type="line" rotatedBoundingBox="14747,3579 14357,7016 12503,6806 12894,3368"/>
            </emma:interpretation>
          </emma:emma>
        </inkml:annotationXML>
        <inkml:traceGroup>
          <inkml:annotationXML>
            <emma:emma xmlns:emma="http://www.w3.org/2003/04/emma" version="1.0">
              <emma:interpretation id="{A20767D7-12B8-4D3C-AEBB-F01D2E68D136}" emma:medium="tactile" emma:mode="ink">
                <msink:context xmlns:msink="http://schemas.microsoft.com/ink/2010/main" type="inkWord" rotatedBoundingBox="14747,3579 14357,7016 12503,6806 12894,3368"/>
              </emma:interpretation>
              <emma:one-of disjunction-type="recognition" id="oneOf0">
                <emma:interpretation id="interp0" emma:lang="en-US" emma:confidence="0">
                  <emma:literal>{R</emma:literal>
                </emma:interpretation>
                <emma:interpretation id="interp1" emma:lang="en-US" emma:confidence="0">
                  <emma:literal>{r</emma:literal>
                </emma:interpretation>
                <emma:interpretation id="interp2" emma:lang="en-US" emma:confidence="0">
                  <emma:literal>IR</emma:literal>
                </emma:interpretation>
                <emma:interpretation id="interp3" emma:lang="en-US" emma:confidence="0">
                  <emma:literal>YR</emma:literal>
                </emma:interpretation>
                <emma:interpretation id="interp4" emma:lang="en-US" emma:confidence="0">
                  <emma:literal>hr</emma:literal>
                </emma:interpretation>
              </emma:one-of>
            </emma:emma>
          </inkml:annotationXML>
          <inkml:trace contextRef="#ctx0" brushRef="#br0">11467 2914 5676,'0'0'5031,"0"0"-516,-18-18 129,18 18-903,0 0-903,0 0-903,0 0-774,-5-16-258,5 16-258,0 0-129,11 6-129,-11-6-129,25 37 0,-8-3 1,3 12-259,3 11 0,0 18 0,-3 10 0,-2 13 0,-4 0 0,-2 1 0,-3-4 0,0-6 0,-2-9 0,0-9 0,2-14 0,2-11 0,0-7 0,1-3 0,2-8 0,1-3 0,-1-7 0,2-2 0,-16-16 0,25 21 0,-25-21 0,16 9 0,-16-9 0,0 0 0,0 0 0,-22 11 0,-1-4 0,-9-2 0,-3 8 0,-5-3 0,-2 5 0,1 2 0,4 1 0,3 3 0,5 3 0,10 1 0,6-1 0,10 3 0,4 2 0,19 1 0,14-2 0,9 4 0,10 0 0,6 4 0,1-2 0,-3 1 0,-5-1 0,-12-2 0,-11 4 0,-13-1 0,-14-1 0,-8 0 0,-17-2 0,-7-2 0,-7 2 0,-6-2 0,0-5 0,2-2 0,6-1 0,5-5 0,5 1 0,7-3 0,18-15 0,-11 28 0,11-28 0,6 28 0,10-13 0,3-1 0,6 2 0,2 2 0,1-1 0,2-1 0,-3 2 0,-4 4 0,-3-3 0,-6 8 0,-3 1 0,-4 6 0,-4 3 0,-1 10 0,-2 6 0,0 8 0,-2 8 0,-1 4 0,-6 3 0,-2 1 0,-1-1 0,-1-3 0,-3-7 0,2-7 0,-2-9 0,4-8 0,1-6 0,2-8 0,2-5 0,2-5 0,5-18 0,-2 22 0,2-22 0,0 16 0,0-16 0,0 0 0,0 0 0,0 17 0,0-17 0,0 0 0,0 0 0,0 0 0,0 0 0,0 0 0,0 0 0,-14 0-4258,14 0-773,-18-25-258,9 8 0</inkml:trace>
          <inkml:trace contextRef="#ctx0" brushRef="#br0" timeOffset="920.4016">12319 4122 13287,'13'-20'4773,"-13"20"-258,0 0 387,0 0-2838,0 32-1032,-2-3-258,2 10-258,-5 5 0,3 12-258,-2 1-128,4 5-130,0 0 0,0-3 0,0-2 0,0-9 0,0-9 0,2-12 0,-2-27 0,0 0 0,0 0 0,0-29 0,-2-14 0,1-10 0,1-7 0,0-8 0,5-5 0,6 2 0,5 3 0,3 6 0,6 5 0,2 9 0,5 9-130,1 10 1,3 13 129,0 11-129,-3 5 129,-1 4 0,-5 10-129,-6 5 129,-6 3-129,-12-1 0,-3 0 258,-9-3-129,-8-2 0,-12-1 0,-3-3 129,-5-3-258,3 3 258,0-3-129,6 2 0,3 1 0,7 3 0,7 1 0,10 3 129,2 6 0,17 0 130,14 7-259,5 0 0,13 7 0,5-5 0,9 3 0,2-8 0,4 1 0,-6-7 0,-6-2 0,-4-5 0,-12-7 0,1 7 0,-22-16-1162,-4 15-3611,-17-15-258,10 30 0,-10-11-516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3:12.4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D92AC3E-F81B-4AFB-A06D-F1B68172BA75}" emma:medium="tactile" emma:mode="ink">
          <msink:context xmlns:msink="http://schemas.microsoft.com/ink/2010/main" type="inkDrawing" rotatedBoundingBox="12734,6861 15382,6802 15383,6840 12734,6898" semanticType="strikethrough" shapeName="Other">
            <msink:sourceLink direction="with" ref="{168F5B49-A687-4FBA-9AF1-56FFB6A18F66}"/>
          </msink:context>
        </emma:interpretation>
      </emma:emma>
    </inkml:annotationXML>
    <inkml:trace contextRef="#ctx0" brushRef="#br0">11327 6383 5160,'-27'-7'3999,"11"3"258,16 4-258,0 0-387,0 0-1290,41 4-387,-11-4-645,31 7-129,-1-7-129,34 7-129,6-7-258,28 2 0,11-2-258,24 0 129,6-6-258,9 1 129,0-4-128,-2 2-259,-5 0 0,-5 3 0,-15-3 0,-16 2 0,-18 1 0,-15 3 0,-17-1 0,-14 0 0,-16 0 0,-19-1 0,-9 3 0,-27 0-1678,0 0-2966,0 0-387,16-11 258,-16 11-774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3:38.90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1AF1787-DB37-4700-980C-9F668F1FE566}" emma:medium="tactile" emma:mode="ink">
          <msink:context xmlns:msink="http://schemas.microsoft.com/ink/2010/main" type="writingRegion" rotatedBoundingBox="8593,5660 9886,5660 9886,6657 8593,6657"/>
        </emma:interpretation>
      </emma:emma>
    </inkml:annotationXML>
    <inkml:traceGroup>
      <inkml:annotationXML>
        <emma:emma xmlns:emma="http://www.w3.org/2003/04/emma" version="1.0">
          <emma:interpretation id="{87ADFE2D-D924-496E-B4DD-7FB5755E1B4B}" emma:medium="tactile" emma:mode="ink">
            <msink:context xmlns:msink="http://schemas.microsoft.com/ink/2010/main" type="paragraph" rotatedBoundingBox="8593,5660 9886,5660 9886,6657 8593,66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BA0415-94F4-4FCD-AEBB-F46D9CA2A64E}" emma:medium="tactile" emma:mode="ink">
              <msink:context xmlns:msink="http://schemas.microsoft.com/ink/2010/main" type="line" rotatedBoundingBox="8593,5660 9886,5660 9886,6657 8593,6657"/>
            </emma:interpretation>
          </emma:emma>
        </inkml:annotationXML>
        <inkml:traceGroup>
          <inkml:annotationXML>
            <emma:emma xmlns:emma="http://www.w3.org/2003/04/emma" version="1.0">
              <emma:interpretation id="{BFA36B8A-292D-4BA6-BAA1-FCAA8D5DC83E}" emma:medium="tactile" emma:mode="ink">
                <msink:context xmlns:msink="http://schemas.microsoft.com/ink/2010/main" type="inkWord" rotatedBoundingBox="8593,5660 9886,5660 9886,6657 8593,6657"/>
              </emma:interpretation>
              <emma:one-of disjunction-type="recognition" id="oneOf0">
                <emma:interpretation id="interp0" emma:lang="en-US" emma:confidence="0">
                  <emma:literal>Vio</emma:literal>
                </emma:interpretation>
                <emma:interpretation id="interp1" emma:lang="en-US" emma:confidence="0">
                  <emma:literal>No</emma:literal>
                </emma:interpretation>
                <emma:interpretation id="interp2" emma:lang="en-US" emma:confidence="0">
                  <emma:literal>Vid</emma:literal>
                </emma:interpretation>
                <emma:interpretation id="interp3" emma:lang="en-US" emma:confidence="0">
                  <emma:literal>Nio</emma:literal>
                </emma:interpretation>
                <emma:interpretation id="interp4" emma:lang="en-US" emma:confidence="0">
                  <emma:literal>Vi0</emma:literal>
                </emma:interpretation>
              </emma:one-of>
            </emma:emma>
          </inkml:annotationXML>
          <inkml:trace contextRef="#ctx0" brushRef="#br0">7193 5604 11739,'-23'-79'4902,"14"47"-129,2 6-129,-4-4-2193,11 30-1032,0-25-516,0 25-258,0 0-258,23 0-129,-7 8 0,6 16 0,-1 8-128,7 12-130,-1 9 0,3 12 0,-3 4 0,0 6 0,-8-8 0,1-5 0,-6-8 0,-2-11 0,-4-15 0,-1-12 0,-7-16 0,12-16 0,-3-20 0,2-8 0,1-17 0,2-6 0,1-15 0,2-3 0,-1-4 0,-1 3 0,-1 6 0,-3 11 0,-3 12 0,-2 5 0,3 22 0,-9 3 0,0 27 0,0 0-3871,0 0-1289,-22 9-129,13 13-258</inkml:trace>
          <inkml:trace contextRef="#ctx0" brushRef="#br0" timeOffset="2106.0037">7904 5735 12771,'-9'-19'5160,"-1"-6"-516,10 25 258,0 0-2838,0 0-903,0 0-258,-11 9-387,11 12-129,0 4-128,5 9-259,1 3 0,4 8 0,-2-3 0,2 3 0,1-4 0,-2-7 0,5-1 0,-9-11-517,19 8-2579,-24-30-1935,17 25 129,-17-25-258,25 5-387</inkml:trace>
          <inkml:trace contextRef="#ctx0" brushRef="#br0" timeOffset="2480.4043">8193 5792 13674,'0'-42'4773,"0"42"-129,0 0-129,0 0-2967,0 0-774,-11 30-387,4-4-258,1 8 0,3 5 0,1 9-129,2-3 129,0 1-129,9-5 0,5-5 0,4-6 129,5-7 129,-2-11 0,8-4 129,-2-8 0,3-11 0,-4-14-257,1-3-130,-7-17 0,-2-5 0,-11-10 0,-4-4 0,-3-6 0,-9 5 0,-7 2 0,-7 8 0,-4 14 0,-5 4 0,2 23 0,-12-4-1033,8 18-3998,-2 12-129,4 11-258,0 8 0</inkml:trace>
        </inkml:traceGroup>
      </inkml:traceGroup>
    </inkml:traceGroup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3:43.5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207AE4E-0667-4C7A-B2EA-16F5D76438D0}" emma:medium="tactile" emma:mode="ink">
          <msink:context xmlns:msink="http://schemas.microsoft.com/ink/2010/main" type="writingRegion" rotatedBoundingBox="12569,6857 13873,7392 13515,8266 12211,7731"/>
        </emma:interpretation>
      </emma:emma>
    </inkml:annotationXML>
    <inkml:traceGroup>
      <inkml:annotationXML>
        <emma:emma xmlns:emma="http://www.w3.org/2003/04/emma" version="1.0">
          <emma:interpretation id="{C423EEDF-80D7-4E4E-A08C-C4824A8B9868}" emma:medium="tactile" emma:mode="ink">
            <msink:context xmlns:msink="http://schemas.microsoft.com/ink/2010/main" type="paragraph" rotatedBoundingBox="12569,6857 13873,7392 13515,8266 12211,77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AC602F-AF9A-4A54-AF1E-2B06ED591067}" emma:medium="tactile" emma:mode="ink">
              <msink:context xmlns:msink="http://schemas.microsoft.com/ink/2010/main" type="line" rotatedBoundingBox="12569,6857 13873,7392 13515,8266 12211,7731"/>
            </emma:interpretation>
          </emma:emma>
        </inkml:annotationXML>
        <inkml:traceGroup>
          <inkml:annotationXML>
            <emma:emma xmlns:emma="http://www.w3.org/2003/04/emma" version="1.0">
              <emma:interpretation id="{037BE626-E581-4E94-A8EF-8DE9A776C5D9}" emma:medium="tactile" emma:mode="ink">
                <msink:context xmlns:msink="http://schemas.microsoft.com/ink/2010/main" type="inkWord" rotatedBoundingBox="12569,6857 13873,7392 13515,8266 12211,7731"/>
              </emma:interpretation>
              <emma:one-of disjunction-type="recognition" id="oneOf0">
                <emma:interpretation id="interp0" emma:lang="en-US" emma:confidence="0">
                  <emma:literal>Vai</emma:literal>
                </emma:interpretation>
                <emma:interpretation id="interp1" emma:lang="en-US" emma:confidence="0">
                  <emma:literal>Va.</emma:literal>
                </emma:interpretation>
                <emma:interpretation id="interp2" emma:lang="en-US" emma:confidence="0">
                  <emma:literal>Van</emma:literal>
                </emma:interpretation>
                <emma:interpretation id="interp3" emma:lang="en-US" emma:confidence="0">
                  <emma:literal>Vain</emma:literal>
                </emma:interpretation>
                <emma:interpretation id="interp4" emma:lang="en-US" emma:confidence="0">
                  <emma:literal>V2i</emma:literal>
                </emma:interpretation>
              </emma:one-of>
            </emma:emma>
          </inkml:annotationXML>
          <inkml:trace contextRef="#ctx0" brushRef="#br0">10944 6861 13029,'-5'-26'4773,"1"10"-387,4 16 258,0 0-2967,0 0-645,0 9-258,2 8-258,9 12-129,1 5 0,6 12-129,0 4 0,5 7 129,0 3-258,4-1 1,-4-2-130,2-6 0,-6-6 0,1-10 0,-4-6 0,-4-10 0,-12-19 0,20 7 0,-15-15 0,8-17 0,-4-14 0,5-8 0,-2-17 0,8-7 0,-6-9 0,4 5 0,-4 1 0,0 8 0,-5 5 0,0 12 0,0 13 0,-7 9 0,-2 27 0,5-23 0,-5 23 0,0 0-1420,7 18-3611,-7 5-387,6 11-129,-3 7 0</inkml:trace>
          <inkml:trace contextRef="#ctx0" brushRef="#br0" timeOffset="530.401">11544 7375 12642,'28'-53'5160,"-15"28"-387,3 4 258,-4-2-1419,6 16-2709,-18 7-257,27-11-646,-27 11 0,30 3 0,-30-3 0,26 29 0,-15-11 0,-2 7 0,-7 1 0,-2 3 0,-4-1 0,-12-1 0,-2 0 0,-5-4 0,2-2 0,-4-5 0,6-4 0,1-3-130,18-9 1,-23 9 0,23-9 129,0 0 0,0 0 129,0 0 0,17 2 1,3 0-130,1-2 0,4 2 0,2-1 0,1 3 0,1 1 0,-4-3 0,9 12-1549,-10-12-3224,-2 3-129,-6-3-129,2 0-258</inkml:trace>
          <inkml:trace contextRef="#ctx0" brushRef="#br0" timeOffset="842.4015">11994 7390 15996,'10'-16'5160,"5"-6"-258,-15 22 0,0 0-3095,17-5-1807,-17 5 0,6 11 0,-6-11 0,3 28 0,1-8 0,-2 3 0,-2 2 0,0 1 0,0 5 0,0-5 0,0 1 0,1-4 0,7-3 0,-8-20 0,17 19 0,-17-19 0,32-5-1033,-19-24-902,12-1-2580,-6-11-387,4-5-129,-1-6 0</inkml:trace>
          <inkml:trace contextRef="#ctx0" brushRef="#br0" timeOffset="1029.6018">12277 7027 15609,'-16'-86'5160,"8"54"258,-4-1-258,12 33-3740,-12-36-1420,12 36 0,-4-18 0,4 18 0,0 0 0,0 0 0,0 0 0,0 0 0,0 14 0,0-14-5161,-11 31-386,-1-14 129,3-1-387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3:04.1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C73CEE5-65CE-4330-AA0D-C218864B82A0}" emma:medium="tactile" emma:mode="ink">
          <msink:context xmlns:msink="http://schemas.microsoft.com/ink/2010/main" type="writingRegion" rotatedBoundingBox="1932,5271 21835,5111 21932,17154 2029,17314"/>
        </emma:interpretation>
      </emma:emma>
    </inkml:annotationXML>
    <inkml:traceGroup>
      <inkml:annotationXML>
        <emma:emma xmlns:emma="http://www.w3.org/2003/04/emma" version="1.0">
          <emma:interpretation id="{CE2E0782-C3A8-4E41-AE45-C69CBE695D8E}" emma:medium="tactile" emma:mode="ink">
            <msink:context xmlns:msink="http://schemas.microsoft.com/ink/2010/main" type="paragraph" rotatedBoundingBox="4289,5276 21821,4959 21874,7927 4342,824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68F5B49-A687-4FBA-9AF1-56FFB6A18F66}" emma:medium="tactile" emma:mode="ink">
              <msink:context xmlns:msink="http://schemas.microsoft.com/ink/2010/main" type="line" rotatedBoundingBox="4289,5276 21821,4959 21874,7927 4342,8243">
                <msink:destinationLink direction="with" ref="{BD92AC3E-F81B-4AFB-A06D-F1B68172BA7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35AC03E-6063-418E-AD5D-4007D585C227}" emma:medium="tactile" emma:mode="ink">
                <msink:context xmlns:msink="http://schemas.microsoft.com/ink/2010/main" type="inkWord" rotatedBoundingBox="4289,5276 13101,5117 13153,8014 4341,8173">
                  <msink:destinationLink direction="to" ref="{7078654A-CE28-43C7-AD85-DE8EFED77B4A}"/>
                  <msink:destinationLink direction="with" ref="{47C53711-0E93-4C49-86D3-5638D2B8CB55}"/>
                  <msink:destinationLink direction="with" ref="{DA7F7795-ABCE-44EF-B67F-D81C51CB611D}"/>
                </msink:context>
              </emma:interpretation>
              <emma:one-of disjunction-type="recognition" id="oneOf0">
                <emma:interpretation id="interp0" emma:lang="en-US" emma:confidence="0">
                  <emma:literal>Idiot</emma:literal>
                </emma:interpretation>
                <emma:interpretation id="interp1" emma:lang="en-US" emma:confidence="0">
                  <emma:literal>Ingot</emma:literal>
                </emma:interpretation>
                <emma:interpretation id="interp2" emma:lang="en-US" emma:confidence="0">
                  <emma:literal>Idiots</emma:literal>
                </emma:interpretation>
                <emma:interpretation id="interp3" emma:lang="en-US" emma:confidence="0">
                  <emma:literal>Iota</emma:literal>
                </emma:interpretation>
                <emma:interpretation id="interp4" emma:lang="en-US" emma:confidence="0">
                  <emma:literal>Introit</emma:literal>
                </emma:interpretation>
              </emma:one-of>
            </emma:emma>
          </inkml:annotationXML>
          <inkml:trace contextRef="#ctx0" brushRef="#br0">4968 4812 4386,'51'14'3999,"-24"1"129,14 17 0,-6 7-1161,1 0-774,14 21 0,-15-3-645,13 25-387,-10 2-129,6 30-258,-12 8-129,2 22 0,-13 6-129,-5 12-258,-14 0 129,-2 3 0,-18-5-129,-7-14-129,-7-18 129,-1-16-129,-5-16 129,1-16-129,1-16-129,6-16-129,2-12-129,3-13-129,5-3-129,-5-15-516,25-5-903,-34 11-2322,34-11-516,-19-11-258,12-5-129</inkml:trace>
          <inkml:trace contextRef="#ctx0" brushRef="#br0" timeOffset="1310.4023">5096 6950 8901,'0'0'4773,"17"6"-129,14-5-258,6 12-1677,0-15-1161,26 2-516,-3-3-258,18 1-129,1-11-129,11 3-129,-1-12 0,9 3-129,-5-8 129,1-1-129,-5-4-129,-6 0 129,-10-2-129,-5 2 0,-11 3-129,-9-1-258,-4 5-129,-15-7-516,6 18-1935,-11-9-2193,-3 0 258,-7 3-387,4 0 0</inkml:trace>
          <inkml:trace contextRef="#ctx0" brushRef="#br0" timeOffset="-780.0014">2854 5602 7482,'0'0'3741,"0"0"0,0 0 258,0 0-2709,0 0-387,15 0 0,-15 0 129,39 7-129,-13-3 0,17 6-258,5-8-129,22 7 0,11-7-258,15 3 129,8-5-129,13 2-129,6-2 129,8 0-129,5 0 0,4 0 129,-1-5 0,1 1-129,-4-1 129,-5 1 0,-6-1-129,-12-1 0,-16 3 0,-16-1-129,-20 4-129,-18-3-129,-10 3-645,-33 0-2064,20-4-1677,-20 4 0,0 0-258,0 0-516</inkml:trace>
          <inkml:trace contextRef="#ctx0" brushRef="#br0" timeOffset="15038.4264">4052 6513 9933,'-29'-7'4515,"29"7"-129,0 0-387,-9-18-1806,9 18-1290,9 0-258,9 0-129,-2 0 0,12 5 0,4-1-129,13 3 0,8-2 0,17 2-129,8-5 0,13 2 0,3-4-129,5 1 129,-1-1-129,-2 0 0,-9 0-129,-7 0 129,-12 0 0,-7 0-129,-10 0 129,-5 0-129,-8 0 129,-4 0-129,-6 0 0,-7 0 129,-1-1-129,-4 1 0,-16 0 0,28 0 129,-28 0-129,29-2 0,-29 2 0,27-2 0,-27 2 0,23 0 0,-23 0-129,0 0-129,0 0 0,0 0-258,0 0-258,0 0-1290,-13 14-2709,-5-5 129,-3 2-387,-2 3 0</inkml:trace>
          <inkml:trace contextRef="#ctx0" brushRef="#br0" timeOffset="748.8013">5133 4753 4257,'37'-7'4128,"-21"6"129,16 8 0,-1 12-903,8-5-903,23 22-258,2-11-774,25 21-129,2-5-387,15 16-258,1-4-129,7 13-258,-7 4 0,-4 10 0,-14 1-129,-9 8 0,-14 4 0,-8 5 0,-11-2 0,-6-2 129,-13-9-129,-3-1 258,-11-13-258,-1-5 258,-10-14-129,1-4-128,-4-9-130,0-4 0,-7-4 0,1-3 0,-1-7 0,2 1 0,-1-6 0,6-16 0,-10 25 0,10-25-775,0 0-773,-32 12-3354,16-12 0,-4 0-387,-3-7 129</inkml:trace>
          <inkml:trace contextRef="#ctx0" brushRef="#br0" timeOffset="4945.2086">9793 6361 10707,'-23'-21'4386,"7"12"129,16 9-258,0 0-1548,0 0-1419,13 6-387,8-5-258,20 6 0,7-5-129,25 2-129,12-2 0,17-1-129,4-1 0,8 0 0,2 0 0,1 0-129,-1-1 130,-4-1-259,-7-2 0,0 1 0,-4-1 0,1 1 0,-6 1 0,-9 0 0,-7 0 0,-16 0 0,-9 2 0,-21 0-1033,1 0-3482,-35 0-516,0 0 258,0 0-516</inkml:trace>
          <inkml:trace contextRef="#ctx0" brushRef="#br0" timeOffset="3759.6065">9139 5774 10191,'0'-24'4515,"0"24"0,0 0-258,0 0-1677,0 0-1032,3 19-387,-3-3-258,0 22-129,0-3-258,0 20 0,0 2-129,9 13 0,-3 1-129,8 3-129,-2 1 1,4 0-130,2-2 0,0 0 0,-2-6 0,0-3 0,-2-5 0,-1-6 0,-5-1 0,-2-6-130,-3-7 1,-1-7 0,0-3-258,-2-13 0,0 3-387,0-19-516,0 0-1548,0 0-1935,0-12 129,0-11-387,2-7 0</inkml:trace>
          <inkml:trace contextRef="#ctx0" brushRef="#br0" timeOffset="1747.2031">6745 6241 12384,'-9'-29'4773,"9"29"-516,-16-9 0,-7 2-2709,23 7-774,-22 11-258,15 7-129,-4-1-258,6 6-129,2 4 129,3 2-129,3-1 129,11 0 0,8-1 0,4-4 0,3-5 129,5 0-258,1-11 387,6 0-129,-4-7 129,3-2 0,-8-14 0,3 0 129,-13-9-129,-1 1-257,-12-10-130,-9-2 0,-7-5 0,-20 0 0,-10 2 0,-13 0 0,-4 5 0,-6 2 0,-1 13 0,3-1-517,13 20-902,-8 0-3354,21 5-258,7 10 0,7 2-258</inkml:trace>
          <inkml:trace contextRef="#ctx0" brushRef="#br0" timeOffset="4570.808">9696 5901 9159,'0'0'4386,"0"0"129,0 0-258,0 0-1161,3 12-1290,-3 6-387,9 25-387,-9-8-129,12 20 0,-8 1-387,5 9 0,-2 1-257,2 5-259,-2-3 0,2 3 0,0-3 0,0-6 0,1-3 0,-1-8 0,-2-6-130,-1-11-128,1-4 0,-7-30-258,7 32-645,-7-32-2193,0 0-1548,-5-9 258,5 9-387,-4-32-129</inkml:trace>
          <inkml:trace contextRef="#ctx0" brushRef="#br0" timeOffset="2371.2041">7280 6301 7740,'0'0'4515,"0"0"-129,0 0-258,0 0-1677,0 0-645,0 0-774,0 0-258,0 0-387,0 0-129,0 0-129,0 0 0,0 0 129,12 0-129,-12 0 0,29 5 129,-10-1 0,10 3 0,7-3 0,10 3 0,7-4 0,13 3 129,9-3-129,12 1-129,5-1 129,8 1-129,0-1 0,1 1 0,-5 1-129,-4 1 129,-6-1 0,-4 0 0,-8-1-129,-2 1 129,-3-3 0,-3 3 0,-2-5 0,-2 2 0,-3 2-129,-6-1 0,-5 3 0,-12-5-258,-3 6-129,-33-7-516,38 9-2709,-38-9-1290,0 0 258,-20 15-516,-3-14-258</inkml:trace>
          <inkml:trace contextRef="#ctx0" brushRef="#br0" timeOffset="24382.8428">4073 7158 11997,'-11'-26'5031,"11"26"-258,14-16 129,8 1-2580,19 15-1161,-4 0-387,16 0-129,-1 0-387,3 0-129,2 2-129,-9 2-516,4 10-387,-31-10-2967,2 8-1032,-23-12 0,11 30-387,-13-10-516</inkml:trace>
          <inkml:trace contextRef="#ctx0" brushRef="#br0" timeOffset="24601.2432">4224 7571 14190,'-9'23'5160,"9"-7"-258,0-16-258,0 0-2967,45 16-645,-20-14-258,14 3-516,7 1-516,-3-6-774,19 0-3741,-11 3 0,-1 1-258,-3 3-129</inkml:trace>
          <inkml:trace contextRef="#ctx0" brushRef="#br0" timeOffset="24117.6424">4370 7155 13416,'0'0'4902,"0"0"-129,0 0 0,-11-2-3225,11 11-645,0-9-258,0 36-129,-5-12-129,5 10 0,-4 2-129,4 3-129,-1 2-129,1 0-129,0 1 0,0-4-258,3 1 0,-3-12-516,13 6-516,-13-33-1548,0 24-1806,0-24 129,0 0-387,0 0-516</inkml:trace>
        </inkml:traceGroup>
        <inkml:traceGroup>
          <inkml:annotationXML>
            <emma:emma xmlns:emma="http://www.w3.org/2003/04/emma" version="1.0">
              <emma:interpretation id="{961AF82F-1CA8-4DC5-A08E-F0F1D9FE96BD}" emma:medium="tactile" emma:mode="ink">
                <msink:context xmlns:msink="http://schemas.microsoft.com/ink/2010/main" type="inkWord" rotatedBoundingBox="14102,5696 21832,5556 21874,7927 14145,8066">
                  <msink:destinationLink direction="to" ref="{7078654A-CE28-43C7-AD85-DE8EFED77B4A}"/>
                </msink:context>
              </emma:interpretation>
              <emma:one-of disjunction-type="recognition" id="oneOf1">
                <emma:interpretation id="interp5" emma:lang="en-US" emma:confidence="0">
                  <emma:literal>Iorio</emma:literal>
                </emma:interpretation>
                <emma:interpretation id="interp6" emma:lang="en-US" emma:confidence="0">
                  <emma:literal>Ito-re</emma:literal>
                </emma:interpretation>
                <emma:interpretation id="interp7" emma:lang="en-US" emma:confidence="0">
                  <emma:literal>Ito-re.</emma:literal>
                </emma:interpretation>
                <emma:interpretation id="interp8" emma:lang="en-US" emma:confidence="0">
                  <emma:literal>Ito-row</emma:literal>
                </emma:interpretation>
                <emma:interpretation id="interp9" emma:lang="en-US" emma:confidence="0">
                  <emma:literal>*to-row</emma:literal>
                </emma:interpretation>
              </emma:one-of>
            </emma:emma>
          </inkml:annotationXML>
          <inkml:trace contextRef="#ctx0" brushRef="#br0" timeOffset="17238.0303">17807 6438 12126,'-20'-23'4773,"20"23"-258,-7-18 0,7 18-1806,0 0-1677,0 0-129,0 0-387,0 0 0,0 0-129,0 0-129,16 0 0,7 2 1,9 3-259,16 1 0,16-1 0,22 0 0,12-5 0,15 2 0,8-2 0,11-2 0,1-5 0,-1 2 0,-11-2 0,-13 1 0,-20 1 0,-15 1 0,-20 1 0,-14 1 0,-14 2 0,-25 0 0,18 0 0,-18 0 0,0 0 0,0 0-130,0 0-2708,-2 11-2064,2-11-129,0 0-258,-18 7-129</inkml:trace>
          <inkml:trace contextRef="#ctx0" brushRef="#br0" timeOffset="12885.6226">12725 6543 8772,'-18'-21'4773,"18"21"-129,-5-18-129,5 18-903,0 0-1419,0 0-774,-13-20-516,13 20-129,0 0-258,0 0-129,0 0-128,0 0-259,0 0 0,0 9 0,-2 11 0,2 6 0,0 8 0,0 11 0,0 6 0,0 6 0,0 7 0,0-3 0,0-3 0,0-4 0,0-8 0,0-7 0,0-9 0,0-7 0,0-23 0,0 24 0,0-24 0,0 0 0,0 0 0,15 17 0,-15-17 0,19 4 0,-3-2 0,7 0 0,6-1 0,8-1 0,6 0 0,9 0 0,6-1 0,6-1 0,6 0 0,3 2 0,3 0 0,2 0 0,6 0 0,-2 2 0,-2 0 0,0-1 0,-4-1 0,-1 0 0,-2 0 0,-4-1 0,-6-3 0,-7 0 0,-2 3 0,-4-1 0,-8 0 0,-1 2 0,-7-2 0,-5 2 0,-5 0 0,0 0 0,-7 0 0,-1 0 0,0 0 0,-16 0 0,29 6 0,-29-6 0,28 9 0,-28-9-4903,0 0-128,0 0 0,2 16-387</inkml:trace>
          <inkml:trace contextRef="#ctx0" brushRef="#br0" timeOffset="10342.8182">15939 6461 14190,'7'-19'4773,"-3"-8"-258,-4 27-129,0 0-2967,-11 0-516,11 0-516,-21 28 0,14-3-258,-2 5 0,3 4-129,5 4 258,1-1-258,9-1 0,10-1 258,4-8-129,9-6 258,0-8 130,7-5-517,-3-8 0,3-7 0,-7-16 0,-2-2 0,-8-10 0,-8-3 0,-7-4 0,-7-3 0,0-1 0,-14 2 0,-2 4 0,-6 1 0,5 14 0,-12-8-259,11 18-4643,-6 8-516,4 7 516,-3 0-645</inkml:trace>
          <inkml:trace contextRef="#ctx0" brushRef="#br0" timeOffset="42151.274">18935 5420 13287,'19'-40'4773,"-14"24"-387,-5 16 387,16-11-2709,-16 11-1161,0 0-387,0 0-129,25 28-129,-12-1 0,6 12-129,-1 6 0,5 12 0,-1 5-129,-1 7 129,0-1-129,-3-2 0,0-6 0,0-8 129,-6-11 0,4-8 259,-7-11-388,-9-22 0,0 0 0,25-7 0,-21-27 0,4-9 0,0-17 0,2-8 0,1-14 0,3-7 0,4-10 0,7-1 0,3 8 0,-1 12 0,0 14 0,-6 11 0,2 17 0,-7 13 0,2 25 0,-18 0-775,9 50-4256,-9-7-129,3 12 0,-1 13-258</inkml:trace>
          <inkml:trace contextRef="#ctx0" brushRef="#br0" timeOffset="42884.4753">19657 5748 17028,'50'-64'5031,"-31"42"0,-19 22-258,29-14-3869,-29 14-904,0 0 0,16 23 0,-16 8 0,0 4 0,-8 8 0,-2 3 0,-4 6 0,-2-1 0,-4-3 0,0-3 0,3-11 0,2-4 0,1-11 0,7-3 0,7-16 0,-3 18 0,3-18 0,12 4 0,8-4 0,1 0 0,7 1 0,4-1 0,2 0 0,5-3 0,-3-8 0,7 8-259,-10-17-902,15 15-903,-14-27-1290,11 5-1548,-4-7 0,-1-5 0,-8-12 1419,6 13 774,-20-10 1935,-4 2 1161,-9 9 2322,-5 12 1548,-12-4 0,12 29 0,-34-3-1161,2-1-645,18 22-774,-15-2-387,20 21-258,-8-5-129,15 13-129,-5-6-129,8 7-258,7-5 1,9 2-388,1-4 0,7-2 0,0-5 0,5-3 0,-5-10 0,4-6 0,-5-12 0,5-1 0,-8-21 0,1-11 0,-8-19 0,-2-13 0,-5-13 0,-3 1 0,-4 3 0,-5 3 0,-6 15 0,-14 7 0,9 32-2452,-23 12-2579,0 15-387,-7 18-129,-1 8-387</inkml:trace>
          <inkml:trace contextRef="#ctx0" brushRef="#br0" timeOffset="8985.6158">13776 5597 14448,'0'0'4773,"0"0"-258,5 14 0,-5 4-3096,22 26-516,-6-3 0,16 25 0,-4 0-515,15 15-388,-4 5 0,9 5 0,-7-3 0,-2 7 0,-7-5 0,-3 1 0,-12 0 0,-6 1 0,-9-1 0,-2-7 0,-11-6 0,-5-7 0,-5-9 0,0-8 0,-4-10 0,1-12 0,5-7 0,-1-7 0,20-18 0,-28 20 0,28-20 0,-16 7 0,16-7-130,0 0-2063,-11-15-2709,6-1-129,3-1-129,2-8 0</inkml:trace>
          <inkml:trace contextRef="#ctx0" brushRef="#br0" timeOffset="10639.2187">16185 6436 14964,'83'0'4902,"-37"0"-129,8 0-258,-8-7-3354,29 7-387,1-5-258,24 1-129,10-5-129,15 2 129,6-3-257,8 2-130,0-1 0,-2 2 0,-13-2 0,-12 2 0,-21 0 0,-18 2 0,-18 3 0,-16-3 0,-10 5 0,-29 0 0,19 0-388,-19 0-4643,-16 7 0,-7-2-129,-4-3-258</inkml:trace>
          <inkml:trace contextRef="#ctx0" brushRef="#br0" timeOffset="9500.4167">13943 5460 11739,'20'-9'4386,"8"-7"129,-28 16 0,25-11-2322,9 16-645,-7-1-516,26 16-129,4-3-258,28 14 129,15-1-257,23 14-517,8 4 0,12 11 0,-3 5 0,1 7 0,-13 2 0,-13 4 0,-22-1 0,-20 1 0,-18-10 0,-14-3 0,-14-7 0,-10-7 0,-6-6 0,-6-4 0,-3-8 0,0-4 0,-2-3 0,0-7 0,0 5 0,0-23 0,0 39-646,0-39-4385,-21 25-387,-4-14 258,-2-1-516</inkml:trace>
          <inkml:trace contextRef="#ctx0" brushRef="#br0" timeOffset="9952.8174">14100 7539 9159,'21'9'4644,"-5"-9"0,4 0-258,-2 2-258,-18-2-2451,53 0-258,-23-11-516,25 4-129,6-9-258,28-2 1,10-10-517,19-3 0,4-9 0,10-5 0,0-10 0,1-4 0,-8-15 0,-13-8 0,-11-7 0,-7-2 0,-14-1 0,-12 4 0,-18 8 0,-16 7 0,-13 16 0,-17 11 0,-4 18 0,-20 5 0,0 19 0,-22-1-3871,15 5-1160,0 7-129,6 7-129,1 4-258</inkml:trace>
        </inkml:traceGroup>
      </inkml:traceGroup>
    </inkml:traceGroup>
    <inkml:traceGroup>
      <inkml:annotationXML>
        <emma:emma xmlns:emma="http://www.w3.org/2003/04/emma" version="1.0">
          <emma:interpretation id="{594B4520-264E-4596-BEFA-C31B3E996BF3}" emma:medium="tactile" emma:mode="ink">
            <msink:context xmlns:msink="http://schemas.microsoft.com/ink/2010/main" type="paragraph" rotatedBoundingBox="1974,11024 11978,10846 11997,11938 1994,121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F20235-B5F3-4D18-ACD0-B449D762F1BA}" emma:medium="tactile" emma:mode="ink">
              <msink:context xmlns:msink="http://schemas.microsoft.com/ink/2010/main" type="line" rotatedBoundingBox="1974,11024 11978,10846 11997,11938 1994,12116"/>
            </emma:interpretation>
          </emma:emma>
        </inkml:annotationXML>
        <inkml:traceGroup>
          <inkml:annotationXML>
            <emma:emma xmlns:emma="http://www.w3.org/2003/04/emma" version="1.0">
              <emma:interpretation id="{8F240AA0-02FB-44FB-BA47-3A98BB878A83}" emma:medium="tactile" emma:mode="ink">
                <msink:context xmlns:msink="http://schemas.microsoft.com/ink/2010/main" type="inkWord" rotatedBoundingBox="1974,11024 5715,10958 5735,12048 1994,12114"/>
              </emma:interpretation>
              <emma:one-of disjunction-type="recognition" id="oneOf2">
                <emma:interpretation id="interp10" emma:lang="en-US" emma:confidence="1">
                  <emma:literal>stable</emma:literal>
                </emma:interpretation>
                <emma:interpretation id="interp11" emma:lang="en-US" emma:confidence="0">
                  <emma:literal>Stable</emma:literal>
                </emma:interpretation>
                <emma:interpretation id="interp12" emma:lang="en-US" emma:confidence="0">
                  <emma:literal>Stably</emma:literal>
                </emma:interpretation>
                <emma:interpretation id="interp13" emma:lang="en-US" emma:confidence="0">
                  <emma:literal>Stubble</emma:literal>
                </emma:interpretation>
                <emma:interpretation id="interp14" emma:lang="en-US" emma:confidence="0">
                  <emma:literal>Stumble</emma:literal>
                </emma:interpretation>
              </emma:one-of>
            </emma:emma>
          </inkml:annotationXML>
          <inkml:trace contextRef="#ctx0" brushRef="#br1" timeOffset="87765.7542">1440 10648 14448,'11'-21'4902,"-11"21"-387,0 0 129,0-16-3096,0 16-774,2 16-258,5 4 0,-2 1-129,4 11 0,-2 2-257,7 10-130,-1 3 0,3 2 0,-2 1 0,0 2 0,-1 1 0,-3-3 0,5 0-259,-8-9-386,7 7-903,-14-13-3096,0-3-387,0-9 129,0-1-387</inkml:trace>
          <inkml:trace contextRef="#ctx0" brushRef="#br1" timeOffset="87328.9534">875 10867 9417,'7'-16'4386,"9"-5"258,-16 21-516,0 0-1419,0-23-1419,0 23-387,-23-4-387,23 4-129,-38 0-258,13 6-129,-5 4-129,-4 4 0,1 1 129,-3 2-258,4 1 258,0 0-387,5 2 387,4-6-387,7 4 387,16-18-387,-16 26 258,16-26 129,0 25-258,0-25 258,34 25-129,-7-11 258,6 1-129,8 2 258,7 1-129,6 3 129,1-1 129,5 5-129,-1-4 0,0 4 129,-8-3-129,-4 1-129,-10-2 129,-5 0 0,-13-1-129,-4 1 129,-15-3 0,0 5 0,-15-1 0,-6-1 0,-11-2 0,-2-1 0,-10-4-129,-1-1 129,-6-6-129,-1-5-129,1-2 129,3-4-129,-2-8 129,7-1-129,4-3 129,7 0-129,3 0 0,8 0-129,21 16 0,-27-26-258,27 26-387,-16-23-1290,16 23-2580,0 0-129,0 0-129,9-6-387</inkml:trace>
          <inkml:trace contextRef="#ctx0" brushRef="#br1" timeOffset="88576.9556">1271 11100 6966,'0'0'4386,"-14"-16"-387,14 16 0,0 0-1548,0 0-903,0 0-774,9 4 0,-9-4-258,27 9 0,-2 1 0,-1-3 129,14 6-129,-1-6-129,11 6 129,2-6-258,12 0 0,2-4 0,6-1-129,-1-2-129,0 0 129,-5-7 0,-5 0 0,-11-2 0,-10 0 129,-14-2-129,-24 11 129,13-19-129,-13 19 129,-16-14-129,0 6 0,-4 5 0,1 1-129,-3 2 0,5 2 0,1 7 0,16-9 0,-27 32-129,16-13 129,4 3 0,2 3-129,1 0 0,4 1 129,0 1-129,0-4 0,6-2 0,-1-3 0,6 0 0,-11-18 129,24 16-129,-8-16 258,4 0-129,3-2 258,-2-12 129,6 2-129,-4-10 129,8 4 0,-7-5 0,5 5 1,-4-6-388,1 6 0,-4 0 0,3 4 0,-4 3 0,0 4 0,3 5 0,-3 2 0,0 4 0,1 6 0,1 6 0,0 0 0,0 6 0,-3-6-517,-1 7 1,-19-23-387,37 32-1677,-21-29-2322,0-3-129,2-3 129,0-17-387</inkml:trace>
          <inkml:trace contextRef="#ctx0" brushRef="#br1" timeOffset="89091.7564">2698 10657 15609,'-20'-76'4773,"13"51"129,7 25-258,0 0-3225,0 0-645,0 39-128,0-2-646,0 15 0,0 3 0,7 13 0,2 3 0,0 4 0,2-1 0,-2-6 0,0 5 0,-2-16 0,0-2-517,-4-16 130,3-5 0,-6-16 0,0-18 129,0 0 0,21-13 258,-7-10 0,2-7 129,6-2-129,-1-6 258,2 8 0,-2-2 0,1 11-129,-3 0 129,1 10 0,-4 4 0,0 7-129,-16 0 0,32 10 1,-18 6-130,4 6 0,-4 3 0,0 5 0,-3 2 0,-2 2 0,-4-2 0,-3 0 0,-2-2 0,-2-3 0,-12-1 0,-7-4 0,-8-3 0,-8-6 0,0 4 0,-15-17-2065,4 0-2837,0-5-258,2-7-129,5-6-258</inkml:trace>
          <inkml:trace contextRef="#ctx0" brushRef="#br1" timeOffset="89372.557">3189 10517 17028,'82'-30'4902,"-56"30"129,-6 26-645,-17-1-3354,13 20-644,-7 1-388,6 14 0,-3 3 0,4 8 0,-2-4 0,-1 1 0,1-6 0,-5-8 0,7 1 0,-14-21-1033,15 5-4127,-13-11 0,1-3 129,-1-9-516</inkml:trace>
          <inkml:trace contextRef="#ctx0" brushRef="#br1" timeOffset="89731.3576">3765 11241 13674,'66'-22'5031,"-32"10"-387,0 0 129,-13-8-3225,14 11-645,-11-7-258,2 5-129,-10-5 0,-16 16-258,11-30 1,-11 30-259,-16-25 0,-5 16 0,-8 4 0,-3 3 0,-3 4 0,-3 12 0,4 8 0,4 4 0,9 8-130,7 5 260,8 4-130,6 1 0,18-1 0,10-4 0,12 2 0,8-7-259,10 5-515,-4-19-2580,13 3-1548,1-4-129,3-4 0,6-5-387</inkml:trace>
        </inkml:traceGroup>
        <inkml:traceGroup>
          <inkml:annotationXML>
            <emma:emma xmlns:emma="http://www.w3.org/2003/04/emma" version="1.0">
              <emma:interpretation id="{E211983F-1153-42E7-929E-35DC62CC553F}" emma:medium="tactile" emma:mode="ink">
                <msink:context xmlns:msink="http://schemas.microsoft.com/ink/2010/main" type="inkWord" rotatedBoundingBox="6924,10947 11978,10857 11997,11938 6943,12028"/>
              </emma:interpretation>
              <emma:one-of disjunction-type="recognition" id="oneOf3">
                <emma:interpretation id="interp15" emma:lang="en-US" emma:confidence="1">
                  <emma:literal>State</emma:literal>
                </emma:interpretation>
                <emma:interpretation id="interp16" emma:lang="en-US" emma:confidence="0">
                  <emma:literal>State.</emma:literal>
                </emma:interpretation>
                <emma:interpretation id="interp17" emma:lang="en-US" emma:confidence="0">
                  <emma:literal>state</emma:literal>
                </emma:interpretation>
                <emma:interpretation id="interp18" emma:lang="en-US" emma:confidence="0">
                  <emma:literal>state.</emma:literal>
                </emma:interpretation>
                <emma:interpretation id="interp19" emma:lang="en-US" emma:confidence="0">
                  <emma:literal>State-</emma:literal>
                </emma:interpretation>
              </emma:one-of>
            </emma:emma>
          </inkml:annotationXML>
          <inkml:trace contextRef="#ctx0" brushRef="#br1" timeOffset="90511.359">5901 10670 10836,'9'-48'4257,"-25"37"-129,-25-3-129,-10 5-2193,5 11-1032,-13 5-129,9 11-129,-3 1-129,10 6-387,6 0 0,14 5 129,12-1-258,11-1 258,16-3 0,16 2-129,12-6 258,17 4-129,3-4 258,11 2-258,-1-1 129,3 3-258,-8-2 129,-5 2 129,-10-2-258,-12 2 258,-12-7-129,-6 3 129,-17-5 129,-7 0 0,-16-4-129,-13 1 129,-12-6 0,-5 2-129,-11-6 0,-5 1-129,-6-4-129,3 0 129,4-5-129,4-4 0,6-4 0,8 1-129,9-2-129,6-4-258,28 18-516,-32-29-1935,32 29-2064,-2-23 387,2 23-516,16-16 0</inkml:trace>
          <inkml:trace contextRef="#ctx0" brushRef="#br1" timeOffset="91384.9604">6407 10953 13803,'28'-6'5160,"-10"6"-903,10 7 258,11 8-3354,-3-6-645,17 5-129,4-2-258,11 4 0,1-3-258,8-3 258,-4-3-258,-2-1 258,-11-3 0,-8-3 129,-15 0-129,-10-1 129,-27 1-129,14-22 0,-14 22 129,-18-21-129,-3 8 129,-2 8-258,-2-2 129,0 7-129,0 0 0,2 5-129,5 10 129,4 2-129,7 6-129,2 1 0,5 8-129,-2-6-129,4 5 0,1-8 129,11 2-129,-14-25 258,27 19 129,-9-19 258,0-3 129,8-8 387,-6-10 0,10 1 129,-5-8-129,5 6 0,-3-5-129,3 8-386,-5-2-130,4 8 0,-6 4 0,2 9 0,-4 0 0,0 9 0,1 11 0,-6-1-130,3 10-644,-19-29-1161,30 34-2709,-17-18-258,-13-16-129,25 12-129</inkml:trace>
          <inkml:trace contextRef="#ctx0" brushRef="#br1" timeOffset="90792.1595">6682 10570 16899,'9'-16'4902,"0"-3"258,-9 19-387,0 0-3740,0 10-1033,0 17 0,0 3 0,5 13 0,-1 5 0,7 12 0,1 8 0,2 3 0,8 2 0,-10-9 0,17 11-1420,-15-22-3611,-2-5-387,-8-12 258,-4-13-387</inkml:trace>
          <inkml:trace contextRef="#ctx0" brushRef="#br1" timeOffset="92040.1617">7719 11027 11223,'-16'-16'4773,"11"-1"129,5 17-258,21-8-1806,20 17-1290,-7-5-645,23 14 0,2-9-516,14 5 0,5-5-258,5 0 1,-2-6-130,-7-1 0,-10-2 0,-10-2 0,-13-9 0,-15-5 0,-13-3 0,-12-2 0,-1-1 0,-14 1 0,-4 3 0,-1 6 0,-6 8 0,-2 4 0,1 14 0,-1 8 0,7 13 0,3 4 0,6 11 0,6 4 0,5 2 0,14 0-259,12-1 1,8-7 0,5-4-129,2-12-258,13 6-1032,-5-21-2709,0-11-387,-1-6 0,-4-7-258</inkml:trace>
          <inkml:trace contextRef="#ctx0" brushRef="#br1" timeOffset="91665.761">7879 10645 17544,'31'-119'5031,"-24"72"0,2 14-129,-18 2-4643,9 31-259,0 0 0,14 31 0,-7 8 0,6 12 0,-3 10 0,5 10 0,-3 7 0,2 2 0,0 2 0,-8-7 0,8 7 0,-16-25-1162,9 10-1289,-14-35-1161,7 0-1806,0-32 258,-25 13-129,8-17 387</inkml:trace>
          <inkml:trace contextRef="#ctx0" brushRef="#br1" timeOffset="92305.3621">9052 11097 15093,'48'-11'5031,"-2"9"0,11 0-387,30 2-3096,2 0-645,30 0-386,9 0-517,22 2 0,-3 0 0,-1 2 0,-12-1 0,-17 2 0,-21 1 0,-25-6 0,-16 12 0,-55-12-4387,0 0-644,-16 18-129,-30-9-258</inkml:trace>
        </inkml:traceGroup>
      </inkml:traceGroup>
    </inkml:traceGroup>
    <inkml:traceGroup>
      <inkml:annotationXML>
        <emma:emma xmlns:emma="http://www.w3.org/2003/04/emma" version="1.0">
          <emma:interpretation id="{7F9DB0CD-1358-40CB-9330-939646C51EFC}" emma:medium="tactile" emma:mode="ink">
            <msink:context xmlns:msink="http://schemas.microsoft.com/ink/2010/main" type="paragraph" rotatedBoundingBox="4049,12813 16874,12710 16884,13869 4059,1397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6CFB2EC-BDC5-4E6C-A66F-F23163B3D956}" emma:medium="tactile" emma:mode="ink">
              <msink:context xmlns:msink="http://schemas.microsoft.com/ink/2010/main" type="line" rotatedBoundingBox="4049,12813 16874,12710 16884,13869 4059,13972"/>
            </emma:interpretation>
          </emma:emma>
        </inkml:annotationXML>
        <inkml:traceGroup>
          <inkml:annotationXML>
            <emma:emma xmlns:emma="http://www.w3.org/2003/04/emma" version="1.0">
              <emma:interpretation id="{154B2B2D-E8DF-47A0-85F9-325A43F2993D}" emma:medium="tactile" emma:mode="ink">
                <msink:context xmlns:msink="http://schemas.microsoft.com/ink/2010/main" type="inkWord" rotatedBoundingBox="4083,12771 8051,13175 7963,14037 3995,13632"/>
              </emma:interpretation>
              <emma:one-of disjunction-type="recognition" id="oneOf4">
                <emma:interpretation id="interp20" emma:lang="en-US" emma:confidence="0">
                  <emma:literal>Vzi=1,</emma:literal>
                </emma:interpretation>
                <emma:interpretation id="interp21" emma:lang="en-US" emma:confidence="0">
                  <emma:literal>Vzi~=1,</emma:literal>
                </emma:interpretation>
                <emma:interpretation id="interp22" emma:lang="en-US" emma:confidence="0">
                  <emma:literal>Vzi^=1,</emma:literal>
                </emma:interpretation>
                <emma:interpretation id="interp23" emma:lang="en-US" emma:confidence="0">
                  <emma:literal>Vital,</emma:literal>
                </emma:interpretation>
                <emma:interpretation id="interp24" emma:lang="en-US" emma:confidence="0">
                  <emma:literal>Vial,</emma:literal>
                </emma:interpretation>
              </emma:one-of>
            </emma:emma>
          </inkml:annotationXML>
          <inkml:trace contextRef="#ctx0" brushRef="#br1" timeOffset="112304.5973">2602 12593 10449,'10'-47'5160,"-8"31"-387,-2 16 129,0 0-1419,0-19-2322,0 19-516,0 0-258,0 0-129,9 9 0,0 9-129,2 10-129,5 9 129,3 6 0,3 9 0,-1 6 0,4 3 0,-2-1-129,-2-3 129,-3-9 0,-2-5-129,-5-7 129,-2-10 1,-2-4-130,-7-22 0,9 21 0,-9-21 0,0 0 0,0 0 0,7-18 0,-2-7 0,-1-12 0,3-11 0,-2-14 0,4-10 0,2-15 0,3-2 0,2 6 0,2 4 0,-4 14 0,-2 8 0,1 16 0,-4 12 0,-9 29 0,9-17 0,-9 17 0,0 0 0,7 21-2065,-7-2-3095,0 12-258,0 6 0,0 8-258</inkml:trace>
          <inkml:trace contextRef="#ctx0" brushRef="#br1" timeOffset="112772.5981">3111 12982 14835,'46'-39'5160,"-23"21"-129,0 8-258,-19-8-3483,17 18-645,-5-4 0,2 4-257,-18 0-388,23 22 0,-18-5 0,1 5 0,-6 6 0,0 1 0,-13 1 0,-3 0 0,-5 0 0,-2-3 0,-1-4 0,3-3 0,2-6 0,19-14 0,-25 18 0,25-18 0,0 0 0,0 0 0,0 0 0,0 0 0,12 2 0,9-2 0,6 0 0,5 0 0,6-2 0,4-4 0,4 5 0,-3-8-259,7 9-1160,-13-7-3354,1 0-258,-6-6 129,-6 2-516</inkml:trace>
          <inkml:trace contextRef="#ctx0" brushRef="#br1" timeOffset="113146.9987">3845 12856 11352,'11'-123'5160,"-6"73"-258,-3 8 0,0 20-1677,-2-8-2064,0 30-645,-2-21-516,2 21-1161,-18-4-3354,18 4-387,-23 23-129,12 0-387</inkml:trace>
          <inkml:trace contextRef="#ctx0" brushRef="#br1" timeOffset="112975.3984">3754 12982 13545,'16'-18'5289,"-16"18"-516,13 9 0,-13-9-3225,0 31-387,0-15-258,0 9-258,0 1-515,0 1-130,2 5-130,-2-14-1289,5 5-3225,-5-5-516,0-18 258,5 16-774</inkml:trace>
          <inkml:trace contextRef="#ctx0" brushRef="#br1" timeOffset="113614.9996">4368 12877 13674,'55'-12'5160,"-24"8"-387,1 4 129,7-14-3096,10 14-1032,-2 0-129,10 0-258,-4 0-258,-1 0-129,-4 0-387,-13 0-645,4 0-2967,-21 0-1032,-18 0 258,0 0-645,0 14-387</inkml:trace>
          <inkml:trace contextRef="#ctx0" brushRef="#br1" timeOffset="113833.3999">4446 13053 9933,'43'24'4902,"-9"-17"-258,1-6-129,8-1-1161,7 9-2580,-7-7-387,6 0-645,3 5-774,-9-7-3096,1 0-129,6-2-516,-7-7 0</inkml:trace>
          <inkml:trace contextRef="#ctx0" brushRef="#br1" timeOffset="114145.4005">5357 12698 12384,'16'-52'5160,"-11"32"-258,-5 20 129,6-32-2451,-6 32-1290,0 0-258,9 18-644,-9 0-388,1 14 0,-1 5 0,4 11 0,-4 8 0,2 4 0,1 2 0,-1 1 0,0-3 0,0-7 0,1-3 0,-1-11 0,5-3 0,-7-13 0,11 9-517,-11-32-4514,7 21-387,-7-21 258,0 0-645</inkml:trace>
          <inkml:trace contextRef="#ctx0" brushRef="#br1" timeOffset="115923.8036">6544 13247 9288,'0'0'4773,"0"0"-129,0 0-129,0 0-1548,0 0-1161,0 0-516,0 0-387,0 0-129,0 0-129,0 0-129,0 0-129,0 0-128,-18-14-259,18 14 0,0 0 0,0 0 0,-22 5 0,22-5 0,-21 15 0,21-15 0,-23 26 0,23-26 0,-27 31 0,11-15 0,4 3-130,-8-5-644,13 17-1290,-7-15-2580,-2 1-387,-4-1-129,1-1-129</inkml:trace>
        </inkml:traceGroup>
        <inkml:traceGroup>
          <inkml:annotationXML>
            <emma:emma xmlns:emma="http://www.w3.org/2003/04/emma" version="1.0">
              <emma:interpretation id="{E1C22AF6-0EAF-4D1E-8AB4-2E294ED4CB30}" emma:medium="tactile" emma:mode="ink">
                <msink:context xmlns:msink="http://schemas.microsoft.com/ink/2010/main" type="inkWord" rotatedBoundingBox="9067,12829 12935,12881 12922,13819 9055,13767"/>
              </emma:interpretation>
              <emma:one-of disjunction-type="recognition" id="oneOf5">
                <emma:interpretation id="interp25" emma:lang="en-US" emma:confidence="0">
                  <emma:literal>Vzo=0</emma:literal>
                </emma:interpretation>
                <emma:interpretation id="interp26" emma:lang="en-US" emma:confidence="0">
                  <emma:literal>Vw=0</emma:literal>
                </emma:interpretation>
                <emma:interpretation id="interp27" emma:lang="en-US" emma:confidence="0">
                  <emma:literal>Vo=0</emma:literal>
                </emma:interpretation>
                <emma:interpretation id="interp28" emma:lang="en-US" emma:confidence="0">
                  <emma:literal>Vw=o</emma:literal>
                </emma:interpretation>
                <emma:interpretation id="interp29" emma:lang="en-US" emma:confidence="0">
                  <emma:literal>road</emma:literal>
                </emma:interpretation>
              </emma:one-of>
            </emma:emma>
          </inkml:annotationXML>
          <inkml:trace contextRef="#ctx0" brushRef="#br1" timeOffset="120791.0121">7632 12577 10320,'-7'-57'4773,"5"39"-129,-3 2-258,3-2-1548,2 18-1806,0 0-258,0 16-258,0 9-258,2 14-129,5 4 0,6 12 0,-3 4 0,8 7 129,0-2-129,1 0 129,-1-7-129,2-2 0,-4-11 0,1-5 129,-6-10 0,2-4 258,-13-25 0,16 23-386,-16-23-130,0 0 0,14-25 0,-3-4 0,-4-10 0,9-10 0,-2-21 0,7-12 0,8-8 0,1 2 0,0 5 0,-1 8 0,-4 8 0,-4 15 0,0 15 0,-7 15 0,-14 22 0,6-16 0,-6 16 0,0 0 0,18 32-1678,-11-9-3353,0 13-258,-5 5-129,5 12 0</inkml:trace>
          <inkml:trace contextRef="#ctx0" brushRef="#br1" timeOffset="121571.0134">8221 13009 16383,'48'-37'4773,"-25"22"258,-3-1-258,3 13-3741,-23 3-257,32-13-775,-32 13 0,28 2 0,-28-2 0,18 32 0,-14-9 0,-4 6 0,0 3 0,-11 2 0,-9 1 0,-3-3 0,-3-2 0,-5-3 0,3-4 0,-2-5 0,7-6-130,-1-3 1,24-9 0,-24 9 129,24-9 0,0 0 0,0 0 129,0 0 0,8 0 1,12 0-130,3 0 0,6 0 0,3 0 0,3 0 0,4 0-259,-3 0-257,8 4-645,-10-6-1032,19-2-2193,-6-4-258,1-5-258,-2-5-129,2 2 1419,-14-14 1806,5 3 1032,-12-1 2193,-15-1 2709,-7-3 387,-5 6 0,0 1-129,-16-2-1032,16 27-1290,-30-23-645,30 23-645,-32 0-129,20 16-129,-3 2-129,7 9-129,0-1-129,5 8 0,1 0 258,2 1-258,7-3 1,7-1-130,4-6 0,2-4 0,3-5 0,4-5 0,-2-10 0,1-1 0,-3-10 0,0-8 0,-8-9 0,-3-5 0,-8-9 0,-4-1 0,-6-3 0,-11-1 0,-1 7 0,-11-8 0,19 15-4645,-15 8-644,5 9 129,1 8-258</inkml:trace>
          <inkml:trace contextRef="#ctx0" brushRef="#br1" timeOffset="121898.6141">9420 12833 14448,'0'0'4773,"18"-2"-129,-18 2 0,35 0-3225,-35 0-387,43 0-387,-13 0 0,8 0-258,1 0-257,2 0-130,-2 0 0,-7 2-517,0 10-386,-32-12-2322,26 13-1419,-26-13-129,0 32-387,-5-13-129</inkml:trace>
          <inkml:trace contextRef="#ctx0" brushRef="#br1" timeOffset="122117.0145">9489 13068 14448,'14'12'4773,"10"-8"-129,4-4 0,9 12-2838,-5-12-1032,15 0-129,-5 0-516,-2 0-258,-1 0-645,-11-2-2580,4 1-1032,-7-5-516,-2 3 0,-3-3-387</inkml:trace>
          <inkml:trace contextRef="#ctx0" brushRef="#br1" timeOffset="123146.6163">11215 12740 7740,'-27'7'3612,"9"8"129,9 15-387,-3 9-1548,-8-2-645,10 15-129,-8-8-258,9 10-258,-2-10 129,8 4 0,-1-9-129,4 1-129,0-12 258,11 2-129,-4-12 129,11 2 0,-18-20 0,39 16 129,-20-16 0,19 0 0,-8-15 129,14 1-386,-8-12-517,9-3 0,-8-12 0,0-5 0,-12-13 0,-9-3 0,-14-11 0,-6-3 0,-21-3 0,-14 1 0,-7 9 0,-11 6 0,0 14 0,-3 4 0,10 26 0,-12 6-4774,15 13-515,7 13 258,6 15-387</inkml:trace>
        </inkml:traceGroup>
        <inkml:traceGroup>
          <inkml:annotationXML>
            <emma:emma xmlns:emma="http://www.w3.org/2003/04/emma" version="1.0">
              <emma:interpretation id="{B5837D51-1066-4575-9A02-872B018F5DFA}" emma:medium="tactile" emma:mode="ink">
                <msink:context xmlns:msink="http://schemas.microsoft.com/ink/2010/main" type="inkWord" rotatedBoundingBox="14259,12900 15863,13094 15776,13809 14172,13615"/>
              </emma:interpretation>
              <emma:one-of disjunction-type="recognition" id="oneOf6">
                <emma:interpretation id="interp30" emma:lang="en-US" emma:confidence="0">
                  <emma:literal>Vi=0</emma:literal>
                </emma:interpretation>
                <emma:interpretation id="interp31" emma:lang="en-US" emma:confidence="0">
                  <emma:literal>Vis 0</emma:literal>
                </emma:interpretation>
                <emma:interpretation id="interp32" emma:lang="en-US" emma:confidence="0">
                  <emma:literal>Viz 0</emma:literal>
                </emma:interpretation>
                <emma:interpretation id="interp33" emma:lang="en-US" emma:confidence="0">
                  <emma:literal>Vi=O</emma:literal>
                </emma:interpretation>
                <emma:interpretation id="interp34" emma:lang="en-US" emma:confidence="0">
                  <emma:literal>V;: 0</emma:literal>
                </emma:interpretation>
              </emma:one-of>
            </emma:emma>
          </inkml:annotationXML>
          <inkml:trace contextRef="#ctx0" brushRef="#br1" timeOffset="128169.8251">12789 12586 12126,'2'-24'4644,"7"-2"-387,-9 26 0,0 0-2451,8-16-645,-8 16-387,11 14-387,0 11-129,-2 7 0,5 12 0,0 4-129,6 11 129,-2 3-129,1 2 129,-1-5-129,0-2 0,-4-11 0,2-5 0,-5-11 0,1-5 258,-7-9 0,-5-16 1,0 0-388,22 0 0,-19-14 0,6-13 0,-4-13 0,4-9 0,0-16 0,2-10 0,-2-3 0,0 5 0,-4 0 0,-1 11 0,1 10 0,-3 8 0,3 24 0,-5 0-517,0 20-4514,18 2-258,-6 18 129,-1 5-516</inkml:trace>
          <inkml:trace contextRef="#ctx0" brushRef="#br1" timeOffset="128450.6256">13315 13014 15351,'31'9'5031,"-6"2"-258,-25-11-258,0 0-3612,19 28-129,-19-28-258,9 31-129,-9-14-129,2 3-129,-2-2 1,0-1-130,0-17 0,-2 27 0,2-27 0,-4 16-388,4-16-128,0 0-1419,0 0-2838,15-19-129,-5-3-129,5-6 0</inkml:trace>
          <inkml:trace contextRef="#ctx0" brushRef="#br1" timeOffset="128606.6259">13479 12555 15222,'-14'-41'4644,"14"41"-516,-9-16-258,9 16-5031,3 16-3096,-3-16 0,16 38-516,-3-13-129</inkml:trace>
          <inkml:trace contextRef="#ctx0" brushRef="#br1" timeOffset="128809.4261">13776 12749 13803,'77'-9'4644,"-28"6"0,5-1-258,17 4-3225,-18 0-516,6 2-645,-6 10-516,-15-12-1419,1 9-2580,-20 0 129,-19-9-516,2 20 0</inkml:trace>
          <inkml:trace contextRef="#ctx0" brushRef="#br1" timeOffset="129043.4267">13931 12941 13545,'0'0'4902,"0"22"-258,0-22 0,12 5-3354,15 6-258,-4-11-387,13 7-129,-1-4-129,6 3-258,2-1-258,-2-3-387,5 8-774,-14-4-3225,5-4-258,-5-1-387,-5-1 129</inkml:trace>
          <inkml:trace contextRef="#ctx0" brushRef="#br1" timeOffset="134409.836">15192 12458 8772,'-41'14'4128,"29"20"129,-8-2-387,8 3-2064,1 17-774,-5-2-129,12 6-258,-3-6-129,7 5-129,2-12 0,12 5 129,1-14-129,11 3 258,-3-14-129,9 2 129,-3-14 129,6 0 0,-4-11-129,4-4 129,-6-17-386,1-2-388,-9-17 0,-1-4 0,-10-16 0,-2-8 0,-8-7 0,-4-1 0,-8 3 0,-4 5 0,-2 10 0,0 8 0,2 14 0,0 11 0,16 25 0,-34-5-3355,20 14-1805,-4 14-129,2 11-387</inkml:trace>
        </inkml:traceGroup>
      </inkml:traceGroup>
    </inkml:traceGroup>
    <inkml:traceGroup>
      <inkml:annotationXML>
        <emma:emma xmlns:emma="http://www.w3.org/2003/04/emma" version="1.0">
          <emma:interpretation id="{42A828D5-B6E8-4420-A07D-4D75FDCB30A0}" emma:medium="tactile" emma:mode="ink">
            <msink:context xmlns:msink="http://schemas.microsoft.com/ink/2010/main" type="paragraph" rotatedBoundingBox="2045,14390 19410,14750 19356,17353 1991,169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69D22D-9D4A-4B94-AF97-4D89ACD2B226}" emma:medium="tactile" emma:mode="ink">
              <msink:context xmlns:msink="http://schemas.microsoft.com/ink/2010/main" type="inkBullet" rotatedBoundingBox="2041,14617 2938,14635 2916,15693 2019,15674"/>
            </emma:interpretation>
            <emma:one-of disjunction-type="recognition" id="oneOf7">
              <emma:interpretation id="interp35" emma:lang="en-US" emma:confidence="0">
                <emma:literal>Vi</emma:literal>
              </emma:interpretation>
              <emma:interpretation id="interp36" emma:lang="en-US" emma:confidence="0">
                <emma:literal>Via</emma:literal>
              </emma:interpretation>
              <emma:interpretation id="interp37" emma:lang="en-US" emma:confidence="0">
                <emma:literal>Vis</emma:literal>
              </emma:interpretation>
              <emma:interpretation id="interp38" emma:lang="en-US" emma:confidence="0">
                <emma:literal>Vie</emma:literal>
              </emma:interpretation>
              <emma:interpretation id="interp39" emma:lang="en-US" emma:confidence="0">
                <emma:literal>Vim</emma:literal>
              </emma:interpretation>
            </emma:one-of>
          </emma:emma>
        </inkml:annotationXML>
        <inkml:trace contextRef="#ctx0" brushRef="#br1" timeOffset="139604.6452">585 14423 9546,'0'0'4644,"14"-16"129,-14 16-516,0 0-1806,21 13-1290,-15 3-387,10 16-129,-4 0-258,9 14 129,-5 2-258,9 11 0,-3 3 0,3 5-129,-4 1 0,2 1 0,0-3 0,-2-5-129,-1-10 129,-4-8 0,-3-13 129,1-7 0,-14-23 129,0 0 0,16-12 0,-11-20 1,-3-16-388,1-11 0,-1-12 0,4-9 0,-5-7 0,5 0 0,3-8 0,12 1 0,4 7 0,1 10 0,1 10 0,0 12 0,-2 8 0,0 10 0,-4 19 0,-21 18 0,28 4 0,-28 14-2710,11 21-2450,-9 7-258,3 11-258,-5 9-129</inkml:trace>
        <inkml:trace contextRef="#ctx0" brushRef="#br1" timeOffset="139994.6459">1325 14891 12513,'28'-16'5031,"-8"14"-387,-20 2 129,0 0-3483,3 29-387,-3-13-129,11 12-129,-9-3-258,7 9 0,-6-4-129,4 4 0,-3-6-129,1 1 0,0-6-129,-1-4-129,0-3 0,-4-16-129,0 0-258,0 0-258,23 6-1419,-16-24-2709,-2-12 0,-1-15-129,-4-6-129</inkml:trace>
        <inkml:trace contextRef="#ctx0" brushRef="#br1" timeOffset="140150.6462">1399 14498 13029,'-7'-27'5031,"7"27"-387,0 0-129,-18-16-3483,18 16-1677,0 0-3612,0 0-258,-1 13-516,1 4 0</inkml:trace>
      </inkml:traceGroup>
      <inkml:traceGroup>
        <inkml:annotationXML>
          <emma:emma xmlns:emma="http://www.w3.org/2003/04/emma" version="1.0">
            <emma:interpretation id="{992A83BE-5941-4C54-B6D5-2A0566949A33}" emma:medium="tactile" emma:mode="ink">
              <msink:context xmlns:msink="http://schemas.microsoft.com/ink/2010/main" type="line" rotatedBoundingBox="3674,14424 19410,14750 19356,17353 3620,17027"/>
            </emma:interpretation>
          </emma:emma>
        </inkml:annotationXML>
        <inkml:traceGroup>
          <inkml:annotationXML>
            <emma:emma xmlns:emma="http://www.w3.org/2003/04/emma" version="1.0">
              <emma:interpretation id="{834BC651-EF95-48D2-B75D-F653EF349F5B}" emma:medium="tactile" emma:mode="ink">
                <msink:context xmlns:msink="http://schemas.microsoft.com/ink/2010/main" type="inkWord" rotatedBoundingBox="3663,14954 4475,14971 4462,15626 3649,15610"/>
              </emma:interpretation>
              <emma:one-of disjunction-type="recognition" id="oneOf8">
                <emma:interpretation id="interp40" emma:lang="en-US" emma:confidence="1">
                  <emma:literal>is</emma:literal>
                </emma:interpretation>
                <emma:interpretation id="interp41" emma:lang="en-US" emma:confidence="0">
                  <emma:literal>'is</emma:literal>
                </emma:interpretation>
                <emma:interpretation id="interp42" emma:lang="en-US" emma:confidence="0">
                  <emma:literal>if</emma:literal>
                </emma:interpretation>
                <emma:interpretation id="interp43" emma:lang="en-US" emma:confidence="0">
                  <emma:literal>ig</emma:literal>
                </emma:interpretation>
                <emma:interpretation id="interp44" emma:lang="en-US" emma:confidence="0">
                  <emma:literal>i,</emma:literal>
                </emma:interpretation>
              </emma:one-of>
            </emma:emma>
          </inkml:annotationXML>
          <inkml:trace contextRef="#ctx0" brushRef="#br1" timeOffset="140993.0476">2207 14759 11739,'5'-16'5031,"-5"16"-258,0 0 0,0 0-2709,0 0-1032,0 0-258,0 0-129,18 18-387,-13 0 0,2 9 0,2 3-258,2 5 0,0 4-129,-4-5-387,5 7-258,-12-23-1032,11 5-2967,-11-23-129,0 18-258,0-18-129</inkml:trace>
          <inkml:trace contextRef="#ctx0" brushRef="#br1" timeOffset="141164.6479">2271 14693 9933,'-16'-99'5031,"7"60"-129,4 7-129,5 32-2322,-11-41-1032,11 41-387,0-16-516,0 16-516,0 0-387,0 0-903,0 0-3483,14 16 129,-5 5-516,4 8-129</inkml:trace>
          <inkml:trace contextRef="#ctx0" brushRef="#br1" timeOffset="141617.0487">2831 14743 13029,'6'-25'5160,"-6"25"-645,-13-12 258,-8 17-3483,-9-3-774,5 5-129,-2 4-258,2-2-129,2 1-129,7-1 129,16-9-129,-13 23 129,13-23 0,17 25 0,6-10 0,9 4 129,1 1 129,8 6-129,2-1 129,3 7 0,-7-3-129,-3 1 129,-9-5 0,-6 2 0,-10-6 0,-11 0 0,-7-5 0,-17-3 0,-8-8 1,-5-1-259,-7-4 0,-3-2 0,1-7 0,0-7-259,9 7-257,-6-16-903,23 7-3354,1 2-387,19 16 129,-16-21-645</inkml:trace>
        </inkml:traceGroup>
        <inkml:traceGroup>
          <inkml:annotationXML>
            <emma:emma xmlns:emma="http://www.w3.org/2003/04/emma" version="1.0">
              <emma:interpretation id="{FD73D5BA-09AF-4C83-80A9-4579F01018CE}" emma:medium="tactile" emma:mode="ink">
                <msink:context xmlns:msink="http://schemas.microsoft.com/ink/2010/main" type="inkWord" rotatedBoundingBox="5046,14674 6677,14708 6658,15670 5026,15636"/>
              </emma:interpretation>
              <emma:one-of disjunction-type="recognition" id="oneOf9">
                <emma:interpretation id="interp45" emma:lang="en-US" emma:confidence="1">
                  <emma:literal>the</emma:literal>
                </emma:interpretation>
                <emma:interpretation id="interp46" emma:lang="en-US" emma:confidence="0">
                  <emma:literal>The</emma:literal>
                </emma:interpretation>
                <emma:interpretation id="interp47" emma:lang="en-US" emma:confidence="0">
                  <emma:literal>•he</emma:literal>
                </emma:interpretation>
                <emma:interpretation id="interp48" emma:lang="en-US" emma:confidence="0">
                  <emma:literal>she</emma:literal>
                </emma:interpretation>
                <emma:interpretation id="interp49" emma:lang="en-US" emma:confidence="0">
                  <emma:literal>She</emma:literal>
                </emma:interpretation>
              </emma:one-of>
            </emma:emma>
          </inkml:annotationXML>
          <inkml:trace contextRef="#ctx0" brushRef="#br1" timeOffset="142022.6495">3754 14252 16383,'2'-17'4902,"-2"17"258,0 0-387,30 12-3870,-26 15-257,10 14-646,-5 3 0,9 15 0,-2 7 0,4 7 0,-3 1 0,-1 1 0,4 3 0,-18-16-4000,7-1-1160,-8-15-129,-1-10-387,-5-18 0</inkml:trace>
          <inkml:trace contextRef="#ctx0" brushRef="#br1" timeOffset="142599.8504">3587 14645 13416,'30'-24'4773,"1"18"-387,10 6 129,12 0-3741,-3-3-516,5-4-516,5-1-258,-8-11-645,8 6-903,-20-17-516,4 3 129,-19-13 0,5 4 258,-21-8 1290,0 3 903,-4 7 1290,-10-12 903,5 26 774,-16-10-129,16 30 387,-20-20-774,20 20-774,-12 14-258,12 15-645,0-1-386,0 17-388,2 5 0,5 14 0,-2 1 0,8 12 0,-4 3 0,1 4 0,-1-3 0,0-13 0,0-7 0,-4-15 0,2-14 0,-7-32 0,16 10 0,-3-20 0,-1-24 0,6 0 0,0-10 0,5-3 0,0 1 0,-2 4 0,-1 4 0,0 10 0,-4 5 0,-16 23 0,30-18 0,-14 18 0,0 9 0,2 10 0,1 10 0,-5-1 0,18 24-517,-5-17-4514,2 3-387,-6-8 129,7 0-516</inkml:trace>
          <inkml:trace contextRef="#ctx0" brushRef="#br1" timeOffset="142943.051">4834 14918 14835,'55'-20'5160,"-17"9"-258,4 1-129,-10-12-3354,18 13-645,-11-10-129,2 5-386,-12-8-259,-6 6 0,-11-5 0,-6 3 0,-6 2 0,0 16 0,-32-19 0,8 17 0,-4 2 0,-2 10 0,0 14 0,-1 8 0,5 9 0,4 1 0,8 6 0,9 0 0,5 2 0,12-5 0,15-3 0,3-13-904,20-6-3869,-6-2-387,1-5 258,-4-5-387</inkml:trace>
        </inkml:traceGroup>
        <inkml:traceGroup>
          <inkml:annotationXML>
            <emma:emma xmlns:emma="http://www.w3.org/2003/04/emma" version="1.0">
              <emma:interpretation id="{A26C52D4-2A7F-42E1-9784-4AA4CA5283A9}" emma:medium="tactile" emma:mode="ink">
                <msink:context xmlns:msink="http://schemas.microsoft.com/ink/2010/main" type="inkWord" rotatedBoundingBox="7408,14636 13306,14758 13255,17226 7357,17104"/>
              </emma:interpretation>
              <emma:one-of disjunction-type="recognition" id="oneOf10">
                <emma:interpretation id="interp50" emma:lang="en-US" emma:confidence="1">
                  <emma:literal>triggering</emma:literal>
                </emma:interpretation>
                <emma:interpretation id="interp51" emma:lang="en-US" emma:confidence="0">
                  <emma:literal>Triggering</emma:literal>
                </emma:interpretation>
                <emma:interpretation id="interp52" emma:lang="en-US" emma:confidence="0">
                  <emma:literal>trigging</emma:literal>
                </emma:interpretation>
                <emma:interpretation id="interp53" emma:lang="en-US" emma:confidence="0">
                  <emma:literal>Trigging</emma:literal>
                </emma:interpretation>
                <emma:interpretation id="interp54" emma:lang="en-US" emma:confidence="0">
                  <emma:literal>twigging</emma:literal>
                </emma:interpretation>
              </emma:one-of>
            </emma:emma>
          </inkml:annotationXML>
          <inkml:trace contextRef="#ctx0" brushRef="#br1" timeOffset="143504.6521">5957 14654 14061,'-9'-17'4902,"32"-7"0,14 19-129,15-2-2580,15 7-1806,8 0-516,0-5-1935,3 5-2322,-1 0-516,-8 3 0,-10 1-516</inkml:trace>
          <inkml:trace contextRef="#ctx0" brushRef="#br1" timeOffset="143317.4516">6218 14197 17673,'-7'-44'5031,"7"44"0,0 0-387,0 0-4256,-11 21-388,10 18 0,1 15 0,0 10 0,1 19 0,6 11 0,6 13 0,1 0 0,2-4 0,2-5 0,-6-18 0,8 0-388,-18-30-4643,7-13-129,-9-37 129,0 0-387</inkml:trace>
          <inkml:trace contextRef="#ctx0" brushRef="#br1" timeOffset="144050.653">6586 14887 15738,'9'18'5031,"20"9"0,-29-27-129,44 19-3354,-44-19-1031,43 0-517,-24-12 0,4-2 0,-8-13 0,-3-3 0,-7-6 0,-5-3 0,0-4 0,-7 1 0,-7 6 0,-9-1 0,3 10 0,-4 2 0,4 9 0,-3 2 0,23 14-388,-30-9-257,30 9 129,0 0 0,-6 18 258,6-18-129,13 28 129,3-12 258,5-1-129,2-3 258,4-3 129,5-2 0,-2-3 0,6-1 258,-6-3 0,7 0 0,-8-7 0,6 5-386,-8-5-130,0 7 0,-4-3 0,0 3 0,-2 0 0,2 8 0,2 7 0,-2 2 0,-1 8 0,-1 7 0,-1 6 0,-6 3 0,-2 8 0,-10-4 0,7 14-1291,-9-18-3611,-2-2-258,-7-14 129,4-6-387</inkml:trace>
          <inkml:trace contextRef="#ctx0" brushRef="#br1" timeOffset="144237.8532">7285 14733 14319,'18'-70'4773,"-9"52"-258,-9 18 0,18 9-2967,-13 14-903,8 15-387,1 8-129,4 2-516,7 20-1935,-6-10-2064,-1-2-129,-4-8-258,-3-11-258</inkml:trace>
          <inkml:trace contextRef="#ctx0" brushRef="#br1" timeOffset="144409.4535">7426 14624 15996,'-11'-137'4773,"8"84"-129,3 12-516,0 9-4386,1 10-3741,-1 22-516,0 0-258,18 25-129</inkml:trace>
          <inkml:trace contextRef="#ctx0" brushRef="#br1" timeOffset="145610.6558">8064 14692 11739,'-71'-23'4257,"29"23"0,-10 0-129,-3 0-2322,18 23-774,-10-6-387,19 12-129,1-2-258,15 6 129,1-1-129,11 2 129,4-9-129,15 2 129,1-13-129,12-1 129,-2-13 0,7-4-129,1-17 129,3-6-129,-2-7 129,-2-1-257,-3-1-130,-4 6 0,-7 3 0,-5 9 0,-2 13 0,-16 5 0,21 36 0,-14 15 0,1 17 0,-1 19 0,3 12 0,3 21 0,1 6 0,2 13 0,0 1 0,0 11 0,0-3 0,-2-2 0,1-11 0,-3-16 0,-3-19 0,-2-20 0,-5-27 0,-2-28 0,0-25 0,-27-10 0,-7-26 0,-8-10 0,-15-15 0,-9-12 0,-7-10 0,-2-8 0,1-5 0,1-5 0,7-1 0,4 1 0,10 6 0,9 10 0,9 16 0,8 6 0,12 15 0,6 4 0,16 16 0,11-8-646,33 22-1031,3-20 0,43 16 0,3-21 129,31 16 0,-4-18 387,19 5 516,-8-8 516,-11-4 645,-14 7 516,-37-12 258,-13 13 0,-36-11 0,-8 21 0,-26-13-129,-8 22-129,-20-4-387,6 16-258,-8 3-129,2 6-129,2 15-129,8 8 0,0 9 0,7 7-129,4 7 129,6 0-129,7 1 0,0-5-129,11-1 129,5-10 0,7-10-129,4-12 129,6-9 129,1-11 0,0-17 129,0-6 0,-4-9 129,0 2 0,-8-1 0,-5 10-129,-4 1 0,-13 31 0,0 0-129,19 9 129,-13 37-258,-1 22 129,4 12 0,3 14 0,4 15 0,6 10 0,1 4 129,2 1-129,0 1 130,-2-2-130,-4-11 0,-4-9 0,-8-14 0,-6-15 0,-1-20 0,-12-19 0,-9-26 0,-4-9 0,-7-23 0,0-14 0,-6-15 0,1-10 0,-4-11 0,0-9 0,0-3 0,2-6 0,7 8 0,-2 1 0,15 19 0,-8-8-1162,20 23-3740,2 2-129,6 10 0,17 1-516</inkml:trace>
          <inkml:trace contextRef="#ctx0" brushRef="#br1" timeOffset="146421.8572">9455 14846 12513,'9'20'4773,"-9"-20"-387,0 0 129,16 5-2064,0 6-1161,-16-11-387,18-2-129,-18 2-258,23-16 0,-14 0-386,2 0-130,-8-9 0,-3 4 0,0 0 0,-12 1 0,-8 2 0,-6 9 0,-5 8 0,-2 1 0,-1 16 0,0 7-259,6 14-128,4 2 129,12 9 0,10 0 129,2 0 0,20 0 258,6-5 129,14-6 0,1-8 0,8-8 129,-1-10-257,8-2-130,-10-9 0,4-2 0,-10-16 0,0-5 0,-8-9 0,-6-9 0,-6-3 0,-8-6 0,-5 0 0,-5 0 0,-2 8 0,-3 1 0,-6 12 0,-5 8 0,14 21 0,-31-23 0,31 23-388,-26-7 1,26 7-129,-18 0 129,18 0 129,0 0 0,0 14 129,0-14 129,14 12 0,2-6 0,4-1 258,3-1 0,0-4 0,4 0 0,-4 0 129,3 0 0,-2 0-129,0 0 1,-2-2-259,1 2 0,-4 0 0,3 0 0,-3 0 0,3 10 0,-1 5 0,2 6 0,-1 7 0,-1 8 0,-3 7 0,-2 1 0,-2 6 0,-11-6 0,8 10-775,-16-22-2708,3 3-1161,-5-10-258,2-7 0,5-18-258</inkml:trace>
          <inkml:trace contextRef="#ctx0" brushRef="#br1" timeOffset="146749.4578">10370 14610 13029,'21'-105'3741,"-14"64"-2967,11 9-903,-2 23-2967,-16 9-1032,25-5-387</inkml:trace>
          <inkml:trace contextRef="#ctx0" brushRef="#br1" timeOffset="146593.4575">10452 14896 13674,'35'-53'4515,"-35"53"-258,23-16 258,-17 28-2451,-6-12-1290,1 34-516,3-7-516,-4-6-1419,0 8-2580,0 3 0,0-6-387,-2-3-129</inkml:trace>
          <inkml:trace contextRef="#ctx0" brushRef="#br1" timeOffset="147685.4593">10695 14775 15609,'66'50'4515,"-36"-23"129,-3-1-387,-11-6-3354,5 10-258,-6-8-258,-3 1-258,-5-5 129,0 1-258,-3-3 0,-4-16 0,2 27 0,-2-27-129,0 21 0,0-21 129,0 0 0,0 0-129,0 0 258,0 0-129,0 0 129,19-2-129,-19 2 129,23-32 0,-5 16-129,3-1 129,6 1-129,5 5 129,4-3 0,5 7 129,7-4-129,3 4 0,6-6 129,7 1-128,2-8-130,2-3 0,-8-4 0,-5 3 0,-12-3 0,-6 4 0,-15 0 0,-12 5 0,-10 2 0,0 16 0,-25-14 0,2 10 0,-5 4 0,-4 7 0,2 9 0,-2 2 0,5 10 0,2 3 0,11 2 0,3 1 0,11 0-130,0-4 1,7-3 129,7-6 0,6-6-129,5-10 258,0-5-129,3-9 129,2-11-129,4-1 130,-4-6-130,1 6 0,-8-2 0,-2 9 0,-21 14 0,25 0 0,-16 25 0,-9 19 0,0 22 0,0 14 0,4 18 0,-1 16 0,2 12 0,1 18 0,-1 7 0,0 4 0,1-4 0,-3-5 0,-3-7 0,0-15 0,-7-19 0,0-21 0,-5-24 0,-4-19 0,-11-21 0,-3-18 0,-15-11 0,-5-20 0,-14-12 0,-10-10 0,-6-13 0,1-9 0,5-11 0,8-10 0,9-6 0,14-5 0,18 2 0,18 2 0,11 5 0,19 5 0,23 20 0,-3 3-2710,32 18-2321,5 6-258,10 10-129,3 0-387</inkml:trace>
        </inkml:traceGroup>
        <inkml:traceGroup>
          <inkml:annotationXML>
            <emma:emma xmlns:emma="http://www.w3.org/2003/04/emma" version="1.0">
              <emma:interpretation id="{01D21156-79AE-4871-A882-2B1856C03A0B}" emma:medium="tactile" emma:mode="ink">
                <msink:context xmlns:msink="http://schemas.microsoft.com/ink/2010/main" type="inkWord" rotatedBoundingBox="14216,14601 19427,14842 19364,16208 14153,15967"/>
              </emma:interpretation>
              <emma:one-of disjunction-type="recognition" id="oneOf11">
                <emma:interpretation id="interp55" emma:lang="en-US" emma:confidence="0">
                  <emma:literal>pulse</emma:literal>
                </emma:interpretation>
                <emma:interpretation id="interp56" emma:lang="en-US" emma:confidence="0">
                  <emma:literal>pulse --</emma:literal>
                </emma:interpretation>
                <emma:interpretation id="interp57" emma:lang="en-US" emma:confidence="0">
                  <emma:literal>pulse 4</emma:literal>
                </emma:interpretation>
                <emma:interpretation id="interp58" emma:lang="en-US" emma:confidence="0">
                  <emma:literal>pulse.</emma:literal>
                </emma:interpretation>
                <emma:interpretation id="interp59" emma:lang="en-US" emma:confidence="0">
                  <emma:literal>pulse =</emma:literal>
                </emma:interpretation>
              </emma:one-of>
            </emma:emma>
          </inkml:annotationXML>
          <inkml:trace contextRef="#ctx0" brushRef="#br1" timeOffset="148293.8604">12773 14962 12255,'0'-149'4644,"11"86"-129,8 14 129,4-1-2064,25 34-1419,-9 3-258,17 13-387,-8 4-129,7 14 0,-5 3-258,-2 6 129,-11-1-129,-5 3 0,-14-2 1,-9-1-130,-9-6 0,-22-1 0,-12-8 0,-12-6 0,-7 1 0,-11-6 0,3 0-646,-12-11-1676,15 6-2322,4-6-387,15 7-129,11-3-129</inkml:trace>
          <inkml:trace contextRef="#ctx0" brushRef="#br1" timeOffset="148028.66">12755 14720 14964,'18'9'4902,"-11"18"-129,2 15-129,-9 6-3354,5 22-516,-1 1-129,6 13-258,-2 1-387,-1-5-258,2 0-387,-9-27-1419,5 1-2451,-5-17-387,0-12 0,0-25-387</inkml:trace>
          <inkml:trace contextRef="#ctx0" brushRef="#br1" timeOffset="148746.2613">13684 14756 11094,'23'23'4644,"-23"14"-258,0-15 129,-13-5-2838,10 19-516,-15-9-516,9 5-258,-7-4-258,5 2 0,2-5-258,2-2 0,4-5 0,3-18 258,0 0 0,14 14 129,-14-14 0,37-14 258,-17-7-129,12-4 129,-7-11 0,10 1 0,-4-4-129,4 5-258,-5 2 129,3 9-129,-3 7-129,0 16 129,0 12-129,-3 20 0,0 11 0,-4 5 0,0 3-129,-2-3 0,-1-3 0,-6-11-258,0-11-129,-14-23-258,32 9-903,-25-25-3096,9-18 0,0-14-129,-1-9-258</inkml:trace>
          <inkml:trace contextRef="#ctx0" brushRef="#br1" timeOffset="148980.2617">14356 14352 12126,'14'-109'4773,"-8"74"-129,-3 14 129,-3 21-2580,0 0-903,16 23-516,-16 5 0,9 13-387,-5 3 129,6 12-258,-3 4 1,4 6-259,0 3-130,-1 1-257,10 3-387,-8-18-258,19 12-1161,-14-22-2580,17-11-258,4-18 0,8-15-129</inkml:trace>
          <inkml:trace contextRef="#ctx0" brushRef="#br1" timeOffset="149292.2622">15067 14681 10707,'65'-73'4902,"-49"45"-258,-15 10-129,-6 0-1806,5 18-1290,-46 0-774,19 2-258,-3 9-258,3 1-129,4 6 0,5 1 0,11 4 0,7 1 0,14 0-129,11 5 129,9 1 0,7 6 0,3 1 0,4 8 129,-5-3 0,-2 5 129,-7-3-129,-6-1 0,-10-8 129,-4 1 0,-12-9 0,-2-8 0,-19-5 0,-12-7-258,-4-1-258,-15-8-645,9-2-3612,-18-8-387,1 0 129,1-3-774</inkml:trace>
          <inkml:trace contextRef="#ctx0" brushRef="#br1" timeOffset="149682.2629">15523 14877 11997,'169'-4'4644,"-94"-5"-258,-8-1 129,-3 2-2967,-26-18-516,-5 6-387,-29-6 0,-4 4-129,-21-1 0,-8 7-129,-10 4-129,-4 10-129,-3 2-129,0 10 129,5 14-258,4 8 258,6 7-258,12 9 129,8 2 0,11 3 0,5 2 0,20-2 0,7-1 129,9-7-129,5-8 0,2-9-129,2-1-258,-7-16-516,12 1-2709,-14-12-1290,-7 0 258,-4-7-774,-3-7-129</inkml:trace>
          <inkml:trace contextRef="#ctx0" brushRef="#br1" timeOffset="149947.4633">16594 15044 14835,'16'9'5160,"12"5"-129,-28-14-387,22 11-3354,-22-11-645,0 0-645,17 1-903,-17-1-3741,0 0-258,6-12-258,-6 12-129</inkml:trace>
          <inkml:trace contextRef="#ctx0" brushRef="#br1" timeOffset="151039.4653">16645 15056 4386,'-51'34'4515,"29"-20"-129,1-3-129,0-9-1032,21-2-387,-23 9-516,23-9-516,0 0-516,0 0-258,0 0-129,0 0-258,23 0 0,9 0-258,10 0-257,24 0-130,23 0 0,27-2 0,14-2 0,12 3 0,6-5 0,-3 3 0,-8-4 0,-19-1 0,-28 3 0,-22-2 0,-22 3 0,-17-1 0,-13 3 0,-16 2 0,0 0-646,-13-3-4385,13 3-129,-25 0-129,25 0-387</inkml:trace>
        </inkml:traceGroup>
      </inkml:traceGroup>
    </inkml:traceGroup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3:31.02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7C53711-0E93-4C49-86D3-5638D2B8CB55}" emma:medium="tactile" emma:mode="ink">
          <msink:context xmlns:msink="http://schemas.microsoft.com/ink/2010/main" type="inkDrawing" rotatedBoundingBox="10426,7873 11254,7846 11264,8147 10436,8173" semanticType="callout" shapeName="Other">
            <msink:sourceLink direction="with" ref="{735AC03E-6063-418E-AD5D-4007D585C227}"/>
          </msink:context>
        </emma:interpretation>
      </emma:emma>
    </inkml:annotationXML>
    <inkml:trace contextRef="#ctx0" brushRef="#br0">9327 7407 9417,'25'0'4902,"2"-3"-258,-27 3-129,-2-18-1806,2 18-903,-16-5-387,16 5-387,-34-6-387,11 6-258,-7 0 0,-2 9-258,-7 4 0,2 3 0,-1 3-129,1 6 0,5 0 129,2 4-129,6-1 0,8-1 0,11-2 129,5-2-129,5-2 129,19-3 1,6-6-130,14-3 0,8-5 0,10-4 0,7-4 0,8-8 0,5-1 0,-6-8 0,6 14-2065,-13-13-2708,-8 3-258,-11 1-129,-6 0-258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3:51.45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93A0C82-19BD-4586-B098-6A1F116519A0}" emma:medium="tactile" emma:mode="ink">
          <msink:context xmlns:msink="http://schemas.microsoft.com/ink/2010/main" type="writingRegion" rotatedBoundingBox="19419,10168 19691,10168 19691,10461 19419,10461"/>
        </emma:interpretation>
      </emma:emma>
    </inkml:annotationXML>
    <inkml:traceGroup>
      <inkml:annotationXML>
        <emma:emma xmlns:emma="http://www.w3.org/2003/04/emma" version="1.0">
          <emma:interpretation id="{E0880AD2-41A0-40E0-A501-780462290659}" emma:medium="tactile" emma:mode="ink">
            <msink:context xmlns:msink="http://schemas.microsoft.com/ink/2010/main" type="paragraph" rotatedBoundingBox="19419,10168 19691,10168 19691,10461 19419,104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E71E18-C053-4F67-9752-550C513FA259}" emma:medium="tactile" emma:mode="ink">
              <msink:context xmlns:msink="http://schemas.microsoft.com/ink/2010/main" type="line" rotatedBoundingBox="19419,10168 19691,10168 19691,10461 19419,10461"/>
            </emma:interpretation>
          </emma:emma>
        </inkml:annotationXML>
        <inkml:traceGroup>
          <inkml:annotationXML>
            <emma:emma xmlns:emma="http://www.w3.org/2003/04/emma" version="1.0">
              <emma:interpretation id="{F34B4697-FB3F-4645-8949-0E61776BAF28}" emma:medium="tactile" emma:mode="ink">
                <msink:context xmlns:msink="http://schemas.microsoft.com/ink/2010/main" type="inkWord" rotatedBoundingBox="19419,10168 19691,10168 19691,10461 19419,10461"/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0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D</emma:literal>
                </emma:interpretation>
                <emma:interpretation id="interp4" emma:lang="en-US" emma:confidence="0">
                  <emma:literal>&amp;</emma:literal>
                </emma:interpretation>
              </emma:one-of>
            </emma:emma>
          </inkml:annotationXML>
          <inkml:trace contextRef="#ctx0" brushRef="#br0">150-3 6708,'-20'-4'3741,"20"4"-129,-32 12 129,32-12-1806,-30 38-774,5-13-387,13 7 0,-8-2 0,15 4-258,-2-4 0,7 0 0,9-7 0,14-1 0,-2-13 129,15-1 129,-8-8-129,9-7 129,-8-16 0,5 4-129,-13-13-129,0 1-129,-12-1-129,-5 6-129,-4-1-258,-16 4-387,0 12-1419,-18 1-2709,-9 2 129,-5 7-516,-9-5-129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3:29.1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A7F7795-ABCE-44EF-B67F-D81C51CB611D}" emma:medium="tactile" emma:mode="ink">
          <msink:context xmlns:msink="http://schemas.microsoft.com/ink/2010/main" type="inkDrawing" rotatedBoundingBox="6189,8137 6805,8044 6849,8337 6233,8430" semanticType="underline" shapeName="Other">
            <msink:sourceLink direction="with" ref="{735AC03E-6063-418E-AD5D-4007D585C227}"/>
          </msink:context>
        </emma:interpretation>
      </emma:emma>
    </inkml:annotationXML>
    <inkml:trace contextRef="#ctx0" brushRef="#br0">4912 7653 13545,'18'-9'5289,"11"-7"-258,-29 16-129,23-16-2064,-7 16-1676,-16 0-1162,7 14 0,-7-14 0,-4 32 0,-10-7 0,-4 5 0,-5 1 0,-3 2 0,-5-1 0,5-1 0,1-5 0,3-8 0,6-2 0,16-16 0,-19 22 0,19-22 0,0 0 0,9 12 0,8-12 0,8 0 0,7-5 0,6-6 0,6-1 0,2-3 0,4 1 0,0-2 0,0 4 0,-4-3 0,2 12 0,-12-11 0,12 6-4516,-18 5-644,-3 3-258,-11 0-258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5:51.00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2E739C4-7402-4EF7-A2B0-87FE13AAD042}" emma:medium="tactile" emma:mode="ink">
          <msink:context xmlns:msink="http://schemas.microsoft.com/ink/2010/main" type="writingRegion" rotatedBoundingBox="1365,649 18727,712 18716,3574 1355,3512"/>
        </emma:interpretation>
      </emma:emma>
    </inkml:annotationXML>
    <inkml:traceGroup>
      <inkml:annotationXML>
        <emma:emma xmlns:emma="http://www.w3.org/2003/04/emma" version="1.0">
          <emma:interpretation id="{7A297824-FF40-408E-8924-869B01A119A3}" emma:medium="tactile" emma:mode="ink">
            <msink:context xmlns:msink="http://schemas.microsoft.com/ink/2010/main" type="paragraph" rotatedBoundingBox="1365,649 18727,712 18722,1940 1361,18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9D727A-C1FF-4B11-80E4-4D3EB395C8F5}" emma:medium="tactile" emma:mode="ink">
              <msink:context xmlns:msink="http://schemas.microsoft.com/ink/2010/main" type="line" rotatedBoundingBox="1365,649 18727,712 18722,1940 1361,1878"/>
            </emma:interpretation>
          </emma:emma>
        </inkml:annotationXML>
        <inkml:traceGroup>
          <inkml:annotationXML>
            <emma:emma xmlns:emma="http://www.w3.org/2003/04/emma" version="1.0">
              <emma:interpretation id="{16984944-D955-4E15-BBCF-9B452B8133BE}" emma:medium="tactile" emma:mode="ink">
                <msink:context xmlns:msink="http://schemas.microsoft.com/ink/2010/main" type="inkWord" rotatedBoundingBox="1365,794 2861,799 2857,1859 1361,1853"/>
              </emma:interpretation>
              <emma:one-of disjunction-type="recognition" id="oneOf0">
                <emma:interpretation id="interp0" emma:lang="en-US" emma:confidence="1">
                  <emma:literal>As</emma:literal>
                </emma:interpretation>
                <emma:interpretation id="interp1" emma:lang="en-US" emma:confidence="0">
                  <emma:literal>AS</emma:literal>
                </emma:interpretation>
                <emma:interpretation id="interp2" emma:lang="en-US" emma:confidence="0">
                  <emma:literal>A/s</emma:literal>
                </emma:interpretation>
                <emma:interpretation id="interp3" emma:lang="en-US" emma:confidence="0">
                  <emma:literal>Ahs</emma:literal>
                </emma:interpretation>
                <emma:interpretation id="interp4" emma:lang="en-US" emma:confidence="0">
                  <emma:literal>Abs</emma:literal>
                </emma:interpretation>
              </emma:one-of>
            </emma:emma>
          </inkml:annotationXML>
          <inkml:trace contextRef="#ctx0" brushRef="#br0">282 68 9159,'0'-43'4644,"0"27"258,0 16-516,0 0-2322,0 0-903,0 0-387,-5 18-258,1 16-258,-3 8-129,-2 12 0,-7 11 129,2 10-129,-9 9 0,-2 1-129,0 5 0,0-4-129,-2-5 258,3-4-387,4-10 129,-1-13 0,8-10 0,4-14 0,2-10 129,7-20 0,0 0 0,0 0 129,-9-23-129,9-9 129,0-13-129,4-6 129,3-13-129,5-7 129,3-6-129,2-1 129,5-4-258,-1 4 258,4 2-258,-2 7 258,-2 5-129,3 9 0,-8 8 129,0 12 0,-4 6 0,-1 12 0,-11 17 0,12-22 0,-12 22 0,0 0 0,18 7 0,-7 11 0,1 2 129,6 8-129,0 6 0,3 9 0,-1 1 0,1 6 129,-1 1 129,1 3-387,-3-1 387,3-2-387,-1 1 258,-1-2-129,2-2 129,-3 0-258,2-4 0,-2-1 129,-2-2-129,-2-2 0,-2-4 0,-1-5 0,-2 1-258,-2-10 0,0 0-258,-7-21-129,5 32-645,-5-32-3483,-12 16-387,12-16 0,-28-2-258</inkml:trace>
          <inkml:trace contextRef="#ctx0" brushRef="#br0" timeOffset="202.8004">241 702 5676,'0'0'3741,"20"0"-774,21 13-774,3-12-3354,8-1-1935,24 6-258,-8-10-258,21 4 259</inkml:trace>
          <inkml:trace contextRef="#ctx0" brushRef="#br0" timeOffset="639.6011">1276 633 8385,'20'-20'4644,"-20"20"-129,0 0-387,-16-14-1935,-16 7-774,7 7-774,-14 0-387,7 0 0,-5 5-129,6 2-129,3-1 0,10 3 129,18-9-129,-16 17 129,16-17 0,14 24 0,11-14 129,9 6-129,7 0 0,5 2 0,4 3-129,2 1 129,-1 2-129,-5 1 0,-5 2 0,-9 0 129,-9-1-129,-8 3 129,-12-4 0,-3 1 0,-14-4 0,-11-1 0,-10-3 0,-10-2 129,-5-7-258,-1-4 129,-3-5 0,1 0-129,3-4 0,4-8-258,7 5-129,0-16-1290,12 10-2967,2 3 0,5-1-387,20 11 129</inkml:trace>
        </inkml:traceGroup>
        <inkml:traceGroup>
          <inkml:annotationXML>
            <emma:emma xmlns:emma="http://www.w3.org/2003/04/emma" version="1.0">
              <emma:interpretation id="{E7A16301-A5FE-47E9-813B-125169FC3A96}" emma:medium="tactile" emma:mode="ink">
                <msink:context xmlns:msink="http://schemas.microsoft.com/ink/2010/main" type="inkWord" rotatedBoundingBox="3113,736 6455,748 6450,1896 3109,1884"/>
              </emma:interpretation>
              <emma:one-of disjunction-type="recognition" id="oneOf1">
                <emma:interpretation id="interp5" emma:lang="en-US" emma:confidence="1">
                  <emma:literal>table</emma:literal>
                </emma:interpretation>
                <emma:interpretation id="interp6" emma:lang="en-US" emma:confidence="0">
                  <emma:literal>fable</emma:literal>
                </emma:interpretation>
                <emma:interpretation id="interp7" emma:lang="en-US" emma:confidence="0">
                  <emma:literal>Fable</emma:literal>
                </emma:interpretation>
                <emma:interpretation id="interp8" emma:lang="en-US" emma:confidence="0">
                  <emma:literal>Table</emma:literal>
                </emma:interpretation>
                <emma:interpretation id="interp9" emma:lang="en-US" emma:confidence="0">
                  <emma:literal>tabla</emma:literal>
                </emma:interpretation>
              </emma:one-of>
            </emma:emma>
          </inkml:annotationXML>
          <inkml:trace contextRef="#ctx0" brushRef="#br0" timeOffset="998.4017">1799 62 14319,'-1'-23'4902,"1"23"0,0 0-129,3 11-3741,1 7-387,8 16 0,-5 3-129,8 13-129,-3 8 0,4 12-258,0 4 1,0 4-130,4 4 0,-4-5-259,3 1-257,-6-14-258,6 7-774,-19-20-3225,7-10-516,-7-11 129,0-14-258</inkml:trace>
          <inkml:trace contextRef="#ctx0" brushRef="#br0" timeOffset="1638.0029">1748 660 9933,'0'0'4515,"0"0"-129,0 0-387,0 0-2580,23 0-516,-7 0-258,16 8-129,2-2-129,12 1 0,4-4-129,12-1 0,4-2-129,9-3 0,-1-8 0,-3 0 0,-6-3 129,-5 3 0,-14-6-129,-12 2 129,-18-1 0,-16 16-129,0-23 129,-18 14-129,-8 4-129,-3 5 0,-5 0-129,2 5 0,2 11 0,5 2 0,7 5 0,4 2 0,7 2 129,5-1-129,2 5 0,4-3-129,6 6 0,-2-6-129,9 4-129,-6-10 129,7-1 129,-18-21 0,28 21 129,-10-21 258,0-7 129,3-3 129,-3-15 129,7 3 0,-4-10 0,6 6-129,-4-6-129,4 12 129,-4-1-258,0 7 0,-2 3 0,1 11-129,-3 2 0,-1 14-129,2 10 0,-4 3 0,3 6-258,-6-6-129,8 13-387,-16-22-1161,11 7-2709,-3-11 258,-13-16-387,26 0-516</inkml:trace>
          <inkml:trace contextRef="#ctx0" brushRef="#br0" timeOffset="2215.2039">3043 70 11868,'-2'-57'5031,"2"57"-516,0 0 258,0 0-2709,18 41-1419,-11-4-129,7 16 129,-5 4-129,7 12-129,-2-1 0,1 5-129,-5 0-129,1-2-129,-2 3 0,-6-8-129,3-4 0,-5-10-129,1-8 129,-2-12-129,0-9 129,0-23 129,0 0 0,0 0 0,22-23 129,-8 0 0,0-9-129,6 2 129,-1-4-129,2 6 0,3 1 0,-3 7 0,4 6 0,-4 5 129,2 8-129,0 1 129,1 7-129,-1 9 129,-2 5-129,0 6 129,-1-1-129,-4 6 129,-4 0-129,-4 4 129,-7-2 0,-1-2 0,-12 1 0,-11-4 0,-8-1 0,-8-5-129,-3-5 0,-8-4-129,2-1-258,-7-11 0,12 3-516,-9-12-516,24-4-2967,-9-8-645,10-5-129,6-6-129</inkml:trace>
          <inkml:trace contextRef="#ctx0" brushRef="#br0" timeOffset="2511.6043">3824-30 13545,'14'-21'5160,"-14"21"-258,0 0-129,16 26-3483,-16-6-387,9 19-129,-6 0-129,8 16 0,-2 4-515,0 8-130,0 3 0,-2 3 0,2 3 0,-7-7 0,5 9-1033,-9-17-3095,2 3-1161,0-11 129,0-3-387,0-15-516</inkml:trace>
          <inkml:trace contextRef="#ctx0" brushRef="#br0" timeOffset="2901.6051">4283 825 13803,'69'-16'5160,"-33"5"-258,10 8-129,-12-13-3483,24 12-387,-3-8-387,6 1 0,-4-5-129,-2 0-129,-7-2 1,-5 0-259,-13-3 0,-11 3 0,-8 1 0,-11 1 0,0 16 0,-25-27 0,0 22 0,-10 3 0,-3 2 0,-4 9 0,-3 10-130,3 6 1,2 7 129,5 5-129,10 8 0,7 3 129,13 2-129,5-6-129,18 2 0,10-10-258,22 1-258,9-17-645,22 1-3354,14-7-129,13-5-258,11-4-129</inkml:trace>
        </inkml:traceGroup>
        <inkml:traceGroup>
          <inkml:annotationXML>
            <emma:emma xmlns:emma="http://www.w3.org/2003/04/emma" version="1.0">
              <emma:interpretation id="{D2349E05-C174-44E6-B712-326452D9BACA}" emma:medium="tactile" emma:mode="ink">
                <msink:context xmlns:msink="http://schemas.microsoft.com/ink/2010/main" type="inkWord" rotatedBoundingBox="7613,672 18727,712 18722,1857 7609,1817"/>
              </emma:interpretation>
              <emma:one-of disjunction-type="recognition" id="oneOf2">
                <emma:interpretation id="interp10" emma:lang="en-US" emma:confidence="0">
                  <emma:literal>Multivibraton=</emma:literal>
                </emma:interpretation>
                <emma:interpretation id="interp11" emma:lang="en-US" emma:confidence="0">
                  <emma:literal>Multivibrator=</emma:literal>
                </emma:interpretation>
                <emma:interpretation id="interp12" emma:lang="en-US" emma:confidence="0">
                  <emma:literal>Multi-vibrators</emma:literal>
                </emma:interpretation>
                <emma:interpretation id="interp13" emma:lang="en-US" emma:confidence="0">
                  <emma:literal>Mute-vibrator</emma:literal>
                </emma:interpretation>
                <emma:interpretation id="interp14" emma:lang="en-US" emma:confidence="0">
                  <emma:literal>Multi-vibratos</emma:literal>
                </emma:interpretation>
              </emma:one-of>
            </emma:emma>
          </inkml:annotationXML>
          <inkml:trace contextRef="#ctx0" brushRef="#br0" timeOffset="3868.8068">6259 260 13674,'18'-62'4773,"-13"42"0,-5 20-258,0 0-3096,5 9-903,2 23-129,-3 9-129,1 10-129,2 10 0,2 6 0,-2 6 0,2-2-129,0-5 0,-3-9 0,-1-13 129,0-7-129,-1-13 129,-4-24 0,0 0-129,-4-13 129,-5-24 0,-1-8 0,-5-8-129,1-11 129,2-5-258,-1-4 258,1 0-129,5 4 129,-2 8-129,5 10 129,1 6 0,1 12-129,2 10 0,0 23 0,0 0 0,18 5-129,3 20 0,2 9 129,6 8-129,4 6 129,3 4 0,0 1 0,-3-1 129,-1-8-258,-3-7 258,-6-5-129,-3-10 258,-6-6-258,-14-16 129,28 0 129,-14-18-129,2-12 1,0-10-130,6-7 0,-1-14 0,2-6 0,6-10 0,3 6 0,-7 5 0,-4 13 0,-5 5 0,0 13 0,-3 10 0,-13 25 0,16 0 0,-15 14 0,6 18 0,4 5 0,3 11 0,1 9 0,1 11 0,0 4 0,-4 1 0,0 4 0,-1-5 0,-2 0 0,0-1 0,-4-7 0,4 0 0,-5-15-775,10 6-515,-14-31-1935,7 4-1935,-7-28 129,18 16-258,-18-16-387</inkml:trace>
          <inkml:trace contextRef="#ctx0" brushRef="#br0" timeOffset="4290.0075">7331 535 13416,'18'-44'5031,"-18"44"-258,4-18-129,-4 18-2838,0 0-1290,0 11 0,5 13-258,-1 1 0,5 7-129,-4 4 129,6 3-258,-3 0-129,1-5 129,2-6-129,0-5 0,-11-23 0,19 20 129,-19-20 0,31-9 0,-14-16 129,3-5 0,1-9 129,4-2 0,-2-3-129,2 3 129,-5 3 0,-3 8-129,-2 7 1,-15 23-130,19-19 0,-19 19 0,18 19-130,-11 6-128,2 9 129,2 5-258,1 7 129,-3-2-258,5 10-258,-10-17-258,15 13-1290,-19-22-2451,6-5 0,-6-23-258,0 0-129</inkml:trace>
          <inkml:trace contextRef="#ctx0" brushRef="#br0" timeOffset="4570.808">8351-67 14190,'9'-48'4773,"-9"48"0,0 0 0,0 0-3483,0 30-645,1 14 0,1 6-258,5 14 129,-1 9-258,1 12 0,3 1-258,1-1-129,0-2 0,-2-8-387,5-2 0,-5-18-516,10 9-1161,-10-29-2709,5-8 0,-14-27-258,25 4 129</inkml:trace>
          <inkml:trace contextRef="#ctx0" brushRef="#br0" timeOffset="5148.009">8674 523 9417,'-1'-20'4773,"1"20"0,35-12-258,-8-6-1677,28 18-1032,-5-14-516,23 10-387,-4-6-387,8 8 0,-12-5 0,-4 5-129,-13-2 0,-7 3-257,-14-1-130,-11 2 0,-16 0 0,0 0 0,0 0 0,0 0 0,0 0 0,8 10 0,-8-10 0,6 27 0,4-2 0,-8-4-775,12 25-1676,-14-14-2451,2 0-258,-2-8-129,-2-5-129</inkml:trace>
          <inkml:trace contextRef="#ctx0" brushRef="#br0" timeOffset="4867.2085">8735 208 12642,'27'-137'4902,"-11"86"-258,-13 6 258,10 26-2838,-13-4-903,0 23-387,17 0-129,1 18-258,-2 17 0,2 11-128,5 11-259,2 11 0,-4 4 0,-3 8 0,-2 0 0,-7-1 0,-2-3 0,-7-10-388,0-9 1,0-15-129,-2-4-129,-14-22-258,11 0-516,-22-24-1419,8-8-1806,-4-8 129,-6-5-645,-5-3 0</inkml:trace>
          <inkml:trace contextRef="#ctx0" brushRef="#br0" timeOffset="5288.4092">9258 306 15738,'-5'-128'4773,"3"75"-129,0 8-774,2 8-4515,0 17-3483,0 20-387,-9 0-258,-3 23-516</inkml:trace>
          <inkml:trace contextRef="#ctx0" brushRef="#br0" timeOffset="5928.0104">9610 457 11997,'25'-11'4773,"-25"11"-387,28 16 129,-24 2-3225,12 18-774,-2-1 129,8 15-258,-5 0-129,1 3-129,-2-2-129,0-1 129,-3-5-129,-3-8 0,-1-9 129,0-5-129,-9-23 258,21 2 0,-10-16 0,7-14 129,-4-17 0,9-3 0,-3-9 0,3-1 0,-4-1 0,-1 9-129,-5 6-129,-3 8 1,-1 13-389,-7 5 1,-2 18-516,0 0-1419,4 11-2709,-4 14 0,0 7-387,0 2 0</inkml:trace>
          <inkml:trace contextRef="#ctx0" brushRef="#br0" timeOffset="6380.4112">10300 553 7482,'-12'-89'4257,"8"48"-129,-8-1 0,-8-5-1935,18 19-645,-14-6-387,13 13-774,3 21-516,-13-25-1032,13 25-2451,0 0-645,0 19 0,7 3-645</inkml:trace>
          <inkml:trace contextRef="#ctx0" brushRef="#br0" timeOffset="6208.8109">10291 629 6321,'2'-16'4515,"-2"16"-645,20-12 129,-20 12-1032,0 0-2322,0 14-129,0-14-129,0 27-129,0-9-129,1 3 0,5 2-129,-3 0-129,1 2-129,-4-6-516,3 8-516,-3-9-1290,0-18-1419,-7 25 0,7-25-516,0 0 387</inkml:trace>
          <inkml:trace contextRef="#ctx0" brushRef="#br0" timeOffset="7035.6124">10932 66 14577,'33'-59'5031,"-24"36"-258,-9 23-129,11-16-3096,-6 32-645,-3 14-387,9 15-129,-6 6 1,6 12-388,-2 8 0,3 5 0,-3 1 0,-2-3 0,-1-5 0,-3-8 0,-1-11 0,-2-10 0,0-9-130,0-14 1,0-17 0,0 0 0,0 0 0,18-30 129,-4 5-129,4-3 0,3-4 129,4 2-129,5 5 129,2 5 0,2 10 0,2 10-129,3 1 129,-2 19 0,0 8 129,-1 8-129,-6 5 129,-1 5 0,-12 0 0,-4 2 129,-13-5-129,-9-2 130,-18-6-259,-8-5 0,-11-6 0,-10-8 0,-1-8 0,-7-8 0,6 0-130,-6-7-773,16 7-1548,-4-17-2451,13-1-129,5-4-129,13 5-258</inkml:trace>
          <inkml:trace contextRef="#ctx0" brushRef="#br0" timeOffset="8002.8141">11618 985 12384,'84'12'5031,"-49"-12"-258,-1 0 258,-7-25-2838,1 20-903,-8-20-387,3 4-258,-9-13-258,2 2-257,-7-9-130,-2-5 0,-7 1 0,0-2 0,-7 6 0,-11-2-259,2 15-386,-10-4-387,6 21-129,-12-7-258,32 18-387,-41 0 0,38 13-258,-15-12 387,18 15 645,0-16 387,0 16 645,0-16 645,25 9 387,3-2 258,-10-10 387,18 3 0,-13-11-387,16 9-129,-11-10-258,8 8 0,-9-5-129,3 9-258,-9-5 129,2 5-258,-7 0 0,6 9-128,-6 0-259,1 5 0,1 2 0,0 7 0,0 2 0,0 7 0,-2 4 0,-4 3 0,1 7-259,-10-3-386,8 10-258,-11-16-516,21 18-516,-12-30-387,32 16-903,-9-29-516,23-1-774,9-11-129,5-9 0,3-19 2064,-7-4 2193,-9-6 1419,-23-17 1677,3 11 1419,-25-6 774,-10 6 0,-4-1-258,-4 24-1290,-18-16-1032,25 37-1161,-20-23-387,20 23-387,-18 0 0,18 0-258,-10 23-129,4-5 129,1 1-129,2 4 0,-1 4 0,0 1-258,4 8 0,0-6 0,0 4-129,0-9 129,4 1 0,5-8 129,-9-18 129,28 11 129,-10-17 129,7-10 129,-2-8 0,7 0 0,-1-6-129,3 5 1,-2 2-259,0 9 0,-1 5 0,-1 9 0,-1 9-130,-6 12-128,2 11-129,-8 0 0,-1 6-258,-12-14-645,14 19-1806,-15-25-1806,-1-18 129,0 0-129,25-4-387</inkml:trace>
          <inkml:trace contextRef="#ctx0" brushRef="#br0" timeOffset="8236.8145">13458 292 15738,'0'-103'5160,"1"71"-129,1 9-258,-2 23-2708,0 0-2065,23 23 0,-12 10 0,5 15 0,2 7 0,7 17 0,-1 4 0,0 7 0,-3 10 0,-12-11 0,9 8-1033,-18-33-1418,-2 4-2580,-11-28-129,3-10-129,-8-23-129</inkml:trace>
          <inkml:trace contextRef="#ctx0" brushRef="#br0" timeOffset="8658.0152">13411 587 13674,'77'-15'4773,"-20"7"-387,16 0 129,16 7-3225,-8-10-774,10 6-258,-9-2 0,-7 3 129,-15-1-129,-14 5 0,-19 0 0,-27 0 0,9 9 0,-9-9-129,-20 33-129,3-10 0,2 8-129,-1 4 129,2 4-129,3 2 129,8 2 0,3-1 0,2-1 129,12-3 0,2-8 258,7-4-129,2-10 258,3-5-386,-3-11-130,6-7 0,-7-16 0,0-9 0,-8-9 0,-4-10 0,-1 4 0,-11-15-2323,0 20-2708,-4-1-258,-1 16-129,-11 8-129</inkml:trace>
          <inkml:trace contextRef="#ctx0" brushRef="#br0" timeOffset="9157.2161">14320 903 14706,'80'27'5031,"-39"-22"-129,4 0-129,-17-7-3354,17 2-516,-10-8-258,6-5-257,-9-6-388,0-6 0,-5-7 0,-4-2 0,-7-5 0,-7-2 0,-4 0 0,-5 0 0,-3 9 0,-15-1-517,5 13-128,-8-1 0,21 21-129,-36-20 129,36 20 0,-28-3 0,28 3 129,0 0 129,0 0 129,-12 10 258,12-10 129,8 7 129,-8-7 258,31 2 0,-15-2 258,12 0 0,-5-11 0,11 11-129,-5-8 0,8 6 1,-5-5-646,5 7 0,-1 0 0,-1 5 0,-3 6 0,0 5 0,-3 1 0,-4 8 0,-2 4 0,-5 5 0,-4 8 0,-7 4 0,-2 13 0,-8-15-1807,-1 19-3095,-5-12-258,9 1 0,0-15-258</inkml:trace>
          <inkml:trace contextRef="#ctx0" brushRef="#br0" timeOffset="9469.2166">15669 880 15867,'53'-43'5031,"-23"24"0,16 8-258,-5-10-3612,29 10-257,6-9-904,18 6 0,8-5 0,8 4 0,6-1 0,-1 1 0,1-1 0,-2 3 0,-9-3 0,-6 2 0,-15-2 0,-8 0 0,-13 0 0,-12 2 0,-8 1 0,-15-1 0,-1 10 0,-20-12-1807,11 15-3353,-18 1-258,0 0-258,9-23-258</inkml:trace>
        </inkml:traceGroup>
      </inkml:traceGroup>
    </inkml:traceGroup>
    <inkml:traceGroup>
      <inkml:annotationXML>
        <emma:emma xmlns:emma="http://www.w3.org/2003/04/emma" version="1.0">
          <emma:interpretation id="{CFFF79A2-877D-48D2-863C-F53424177221}" emma:medium="tactile" emma:mode="ink">
            <msink:context xmlns:msink="http://schemas.microsoft.com/ink/2010/main" type="paragraph" rotatedBoundingBox="3837,2422 4591,3187 4017,3753 3262,298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0B55B2D-CC52-4765-A647-F061794414A6}" emma:medium="tactile" emma:mode="ink">
              <msink:context xmlns:msink="http://schemas.microsoft.com/ink/2010/main" type="line" rotatedBoundingBox="3837,2422 4591,3187 4017,3753 3262,2988">
                <msink:destinationLink direction="with" ref="{2DBD992B-F3CB-4B49-B2BA-7CDA4E30541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4C8122A-EDC9-45C4-B820-5823439BF803}" emma:medium="tactile" emma:mode="ink">
                <msink:context xmlns:msink="http://schemas.microsoft.com/ink/2010/main" type="inkWord" rotatedBoundingBox="3631,2625 4141,3142 3772,3505 3262,2988"/>
              </emma:interpretation>
              <emma:one-of disjunction-type="recognition" id="oneOf3">
                <emma:interpretation id="interp15" emma:lang="en-US" emma:confidence="1">
                  <emma:literal>V</emma:literal>
                </emma:interpretation>
                <emma:interpretation id="interp16" emma:lang="en-US" emma:confidence="0">
                  <emma:literal>v</emma:literal>
                </emma:interpretation>
                <emma:interpretation id="interp17" emma:lang="en-US" emma:confidence="0">
                  <emma:literal>y</emma:literal>
                </emma:interpretation>
                <emma:interpretation id="interp18" emma:lang="en-US" emma:confidence="0">
                  <emma:literal>Z</emma:literal>
                </emma:interpretation>
                <emma:interpretation id="interp19" emma:lang="en-US" emma:confidence="0">
                  <emma:literal>U</emma:literal>
                </emma:interpretation>
              </emma:one-of>
            </emma:emma>
          </inkml:annotationXML>
          <inkml:trace contextRef="#ctx0" brushRef="#br1" timeOffset="21247.2373">2127 2042 9804,'9'-44'5160,"-6"28"-258,-3 16 0,0 0-1806,0-24-1677,0 24-645,0 0-129,6 13-129,-1 5-129,9 8-129,0 5 0,6 9-129,-1 5 129,8 5-129,-6 5 1,1-2-130,-3 0 0,-1-1 0,-5-2 0,-1-2 0,-1-4 0,-4-1 0,2-8 0,-2-5 0,0-7 0,-2-3 0,-5-20 0,11 20 0,-11-20 0,0 0 0,16-8 0,-16 8 0,7-35 0,0 8 0,0-5 0,4-3 0,-2-8 0,3 0 0,-5-1 0,6-2 0,-2 0 0,1 3 0,-1 4 0,-2 5 0,0 4 0,-2 7 0,0 3 0,-7 20 0,9-23 0,-9 23 0,0 0 0,0 0 0,0 0 0,0 0 0,0 0 0,0 0 0,0 0 0,0 0 0,0 0 0,0 0 0,0 0-775,-16-11-1289,16 11-2967,0 0-129,-25 13-129,25-13-258</inkml:trace>
        </inkml:traceGroup>
        <inkml:traceGroup>
          <inkml:annotationXML>
            <emma:emma xmlns:emma="http://www.w3.org/2003/04/emma" version="1.0">
              <emma:interpretation id="{AECEE111-1903-4505-ACF8-EC451EB5F7E9}" emma:medium="tactile" emma:mode="ink">
                <msink:context xmlns:msink="http://schemas.microsoft.com/ink/2010/main" type="inkWord" rotatedBoundingBox="4212,2803 4591,3187 4241,3531 3862,3147"/>
              </emma:interpretation>
              <emma:one-of disjunction-type="recognition" id="oneOf4">
                <emma:interpretation id="interp20" emma:lang="en-US" emma:confidence="0">
                  <emma:literal>:</emma:literal>
                </emma:interpretation>
                <emma:interpretation id="interp21" emma:lang="en-US" emma:confidence="0">
                  <emma:literal>i</emma:literal>
                </emma:interpretation>
                <emma:interpretation id="interp22" emma:lang="en-US" emma:confidence="0">
                  <emma:literal>;</emma:literal>
                </emma:interpretation>
                <emma:interpretation id="interp23" emma:lang="en-US" emma:confidence="0">
                  <emma:literal>h</emma:literal>
                </emma:interpretation>
                <emma:interpretation id="interp24" emma:lang="en-US" emma:confidence="0">
                  <emma:literal>"</emma:literal>
                </emma:interpretation>
              </emma:one-of>
            </emma:emma>
          </inkml:annotationXML>
          <inkml:trace contextRef="#ctx0" brushRef="#br1" timeOffset="21808.8383">2863 2184 16641,'-7'-101'5289,"3"64"0,4 15-387,-3 6-4256,3 16-776,0 0-4385,0 23-516,-4 8-258,3 6-516</inkml:trace>
          <inkml:trace contextRef="#ctx0" brushRef="#br1" timeOffset="21637.238">2744 2547 13416,'0'0'5289,"12"-23"-645,-12 23 258,0-22-3612,0 22-387,0 0-258,18-12-129,-18 12-129,0 0-258,16 2 0,-16-2 0,14 24 0,-6-4 0,0 0 1,0 3-130,-1 0 0,0 3 0,0-1 0,-4-5-259,8 8-515,-11-28-3483,7 27-645,-7-27-129,18 0-258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03.93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67A9BEC-5D49-4E72-BCC5-515B345A59AF}" emma:medium="tactile" emma:mode="ink">
          <msink:context xmlns:msink="http://schemas.microsoft.com/ink/2010/main" type="inkDrawing" rotatedBoundingBox="3196,7454 20401,7602 20400,7686 3195,7538" shapeName="Other">
            <msink:destinationLink direction="with" ref="{91397CF0-1D9F-40CA-8BB0-F3547F707DB2}"/>
            <msink:destinationLink direction="with" ref="{255362A6-2985-4849-BFEB-8BAAF9F58F94}"/>
            <msink:destinationLink direction="with" ref="{579D83F9-251B-4103-919F-E5EBF5B272EE}"/>
          </msink:context>
        </emma:interpretation>
      </emma:emma>
    </inkml:annotationXML>
    <inkml:trace contextRef="#ctx0" brushRef="#br0">0-1 7998,'0'0'4257,"0"0"0,22-7-258,-1 11-1935,6-4-774,19 9-129,9-7-258,27 10-258,14-7-258,25 4 0,16-3-129,23 1 0,23-4-129,25 4 0,16-3-129,16 3 129,20-3-129,21 4 129,13-4 0,21 3 0,8-2 0,10 1 0,12-3 129,21 3-129,1-3 0,15 1 129,8-2-129,3 3 129,9-5-129,9 3 129,-2-1-129,9-2 129,5 0-129,8 0 129,3 0-258,7 2 129,5-2 0,3 2 0,10 0-129,-4-1 0,0 1 129,-3 0-129,-9 1 0,-4-1 129,-13 0-129,-14 0 0,-22-2 0,-11 0 0,-18 2 0,-27 1 0,-15 1-258,-17-3 129,-16 5-258,-21-4-387,-10 12-516,-44-11-2709,-13 1-774,-22-4-129,-32 0 0,-35-5-387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05.08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1397CF0-1D9F-40CA-8BB0-F3547F707DB2}" emma:medium="tactile" emma:mode="ink">
          <msink:context xmlns:msink="http://schemas.microsoft.com/ink/2010/main" type="inkDrawing" rotatedBoundingBox="5749,2940 5854,8710 5676,8713 5571,2943" semanticType="callout" shapeName="Other">
            <msink:sourceLink direction="with" ref="{167A9BEC-5D49-4E72-BCC5-515B345A59AF}"/>
            <msink:sourceLink direction="with" ref="{1C48E433-57A0-4D5F-8499-0ED425DE036E}"/>
          </msink:context>
        </emma:interpretation>
      </emma:emma>
    </inkml:annotationXML>
    <inkml:trace contextRef="#ctx0" brushRef="#br0">99 41 8772,'6'-28'4128,"-3"12"258,-3 16-258,0 0-1935,4 16-903,3 10-645,-7 3-258,7 15 129,-7 3-129,7 18 258,-7 6-129,0 15-129,-5 5 129,-2 15-129,-9 12 258,5 17-129,-9 4 129,4 7-258,-1-2 129,6 9-129,-2-2 1,5 5-388,0-1 0,7-4 0,-3-1 0,4 3 0,0 0 0,4 5 0,-1 2 0,6 4 0,-2-4 0,2-2 0,2 0 0,-2 1 0,3-1 0,-1-3 0,0-4 0,-1-5 0,3-7 0,-3-4 0,1-7 0,1-7 0,-3-11 0,2-8 0,0-14 0,-2-6 0,-1-7 0,0-4 0,-1-5 0,-2 3 0,-3-5 0,0-3 0,-1-6 0,-1-5 0,0-11 0,0-3 0,0-10 0,0-6 0,0-20 0,0 16 0,0-16 0,0 0 0,0 0 0,-14 5-3871,14-5-1418,-21-9 0,21 9-258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14.85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3B33B1E-6011-48DC-8B51-9022B24E284A}" emma:medium="tactile" emma:mode="ink">
          <msink:context xmlns:msink="http://schemas.microsoft.com/ink/2010/main" type="writingRegion" rotatedBoundingBox="14708,5953 16435,5964 16430,6818 14703,6808"/>
        </emma:interpretation>
      </emma:emma>
    </inkml:annotationXML>
    <inkml:traceGroup>
      <inkml:annotationXML>
        <emma:emma xmlns:emma="http://www.w3.org/2003/04/emma" version="1.0">
          <emma:interpretation id="{5D068DF9-F49B-4148-8708-1B098B80BAE9}" emma:medium="tactile" emma:mode="ink">
            <msink:context xmlns:msink="http://schemas.microsoft.com/ink/2010/main" type="paragraph" rotatedBoundingBox="14708,5953 16435,5964 16430,6818 14703,6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1822FE-C7B5-4C95-BB49-8D3FA0E00DCE}" emma:medium="tactile" emma:mode="ink">
              <msink:context xmlns:msink="http://schemas.microsoft.com/ink/2010/main" type="line" rotatedBoundingBox="14708,5953 16435,5964 16430,6818 14703,6808"/>
            </emma:interpretation>
          </emma:emma>
        </inkml:annotationXML>
        <inkml:traceGroup>
          <inkml:annotationXML>
            <emma:emma xmlns:emma="http://www.w3.org/2003/04/emma" version="1.0">
              <emma:interpretation id="{6959273D-127A-44E8-B4D9-ABFC156CDF4C}" emma:medium="tactile" emma:mode="ink">
                <msink:context xmlns:msink="http://schemas.microsoft.com/ink/2010/main" type="inkWord" rotatedBoundingBox="14708,5953 16435,5964 16430,6818 14703,6808"/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1">
                  <emma:literal>t ,</emma:literal>
                </emma:interpretation>
                <emma:interpretation id="interp2" emma:lang="en-US" emma:confidence="0">
                  <emma:literal>ET</emma:literal>
                </emma:interpretation>
                <emma:interpretation id="interp3" emma:lang="en-US" emma:confidence="0">
                  <emma:literal>is</emma:literal>
                </emma:interpretation>
                <emma:interpretation id="interp4" emma:lang="en-US" emma:confidence="0">
                  <emma:literal>Es</emma:literal>
                </emma:interpretation>
              </emma:one-of>
            </emma:emma>
          </inkml:annotationXML>
          <inkml:trace contextRef="#ctx0" brushRef="#br0">0 57 16899,'18'-39'4902,"-18"39"0,7-20-258,-7 20-3612,4 21-644,3 15-388,-7 3 0,4 16 0,-4 9 0,1 9 0,-1 4 0,2 1 0,0-3 0,3-8 0,4-5 0,5-8 0,8-10 0,4-6 0,8-8 0,4-9 0,2-7 0,5-6 0,-1-8 0,-6-4 0,1-8 0,-20-22-388,14 4-4514,-30-10-258,-3-1 129,-16-3-387</inkml:trace>
          <inkml:trace contextRef="#ctx0" brushRef="#br0" timeOffset="156.0003">82 393 11223,'-23'-11'4644,"2"9"-258,21 2 0,11 16-1806,8-7-2064,11 0-1935,11-2-2580,20 9-129,3-7-387,14 2-129</inkml:trace>
          <inkml:trace contextRef="#ctx0" brushRef="#br0" timeOffset="530.4009">934 446 13674,'57'-5'5031,"-16"3"-258,7-1 0,9 10-2193,-9-7-1419,16 0-386,-14-4-775,0 2 0,-13-5 0,-10-5 0,-15-6 0,-12-3 0,-5-1 0,-9-1 0,-1-2 0,-2 2 0,4 4 0,13 19 0,-2-18 0,15 18 0,14 2 0,12 17 0,3 2 0,10 13 0,-2 0 0,1 11 0,-8 1 0,-11 7 0,-16 1 0,-16-5 0,-16 12 0,-35-15-2194,-10 4-2837,-24-9-387,-11-2-129</inkml:trace>
        </inkml:traceGroup>
      </inkml:traceGroup>
    </inkml:traceGroup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23.35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55362A6-2985-4849-BFEB-8BAAF9F58F94}" emma:medium="tactile" emma:mode="ink">
          <msink:context xmlns:msink="http://schemas.microsoft.com/ink/2010/main" type="inkDrawing" rotatedBoundingBox="7890,3027 7907,7956 7808,7957 7792,3028" semanticType="callout" shapeName="Other">
            <msink:sourceLink direction="with" ref="{167A9BEC-5D49-4E72-BCC5-515B345A59AF}"/>
            <msink:sourceLink direction="with" ref="{2DBD992B-F3CB-4B49-B2BA-7CDA4E305412}"/>
          </msink:context>
        </emma:interpretation>
      </emma:emma>
    </inkml:annotationXML>
    <inkml:trace contextRef="#ctx0" brushRef="#br0">57 0 4515,'0'0'4257,"0"12"-258,0-12 129,-9 16-1161,7 7-1419,2-23-258,-11 45-129,4-26-129,7 15-387,0-5 0,6 8-129,-3-5 0,8 7-129,-6-1 0,6 4 0,-8-3 0,5 4-129,-7 0 129,5 1-258,-6 1 258,0 3-258,0 2 129,0-2-258,1 1 129,-1 3 0,2-2-129,-2 1 0,2-1 0,-2 0 129,0-2-258,0-2 258,0-1-129,0-3 0,-2-2 0,0-3 0,-1-2 129,1 1-129,-1-4 0,1 0 0,-2 0 0,-1 2 129,1 0 0,1 3 0,-3 0 129,1 6-129,-2 0 258,3 5-258,-3 2 129,4 3 0,-4 0-128,3 4-130,-1 2 0,1 0 0,1-1 0,-1 1 0,2 0 0,2-4 0,-2 0 0,2-3 0,0-1 0,0-3 0,0-3 0,2-1 0,2-5 0,-1 2 0,1-3 0,-1-1 0,-1-3 0,2 1 0,-2 1 0,1-1 0,-1 3 0,1-1 0,-3 1 0,4 2 0,-2 3 0,1 2 0,-1-1 0,2 2 0,-2 1 0,1 1 0,1 0 0,-1-2 0,-1 2 0,2-4 0,-3 3 0,3-1 0,-2-2 0,-1 3 0,1-1 0,0 4 0,-2-4 0,4 4 0,-4 0 0,1 3 0,1-2 0,0 6 0,-2 0 0,0 2 0,0 2 0,0 3 0,0-2 0,0-2 0,-2-1 0,0-4 0,2-5 0,0-4 0,0-5 0,0-7 0,0-2 0,0-5 0,0-2 0,2-4 0,-2-2 0,4-3 0,-4-16 0,1 27 0,-1-27 0,2 18 0,-2-18 0,0 0 0,0 0 0,4 16 0,-4-16 0,0 0 0,0 0 0,0 0 0,0 0 0,0-9 0,0 9-3355,0-18-1934,0 18 129,-14-34-516,5 17-129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24.87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DBD992B-F3CB-4B49-B2BA-7CDA4E305412}" emma:medium="tactile" emma:mode="ink">
          <msink:context xmlns:msink="http://schemas.microsoft.com/ink/2010/main" type="inkDrawing" rotatedBoundingBox="9170,2774 9855,7724 8469,7916 7784,2965" semanticType="verticalRange" shapeName="Other">
            <msink:sourceLink direction="with" ref="{50B55B2D-CC52-4765-A647-F061794414A6}"/>
            <msink:destinationLink direction="with" ref="{255362A6-2985-4849-BFEB-8BAAF9F58F94}"/>
          </msink:context>
        </emma:interpretation>
      </emma:emma>
    </inkml:annotationXML>
    <inkml:trace contextRef="#ctx0" brushRef="#br0">-19 15 3999,'-3'-17'4128,"3"17"-258,0 0 129,21 0-1290,6 8-1032,1-2-387,22 12-129,5-13 0,27 9-258,2-9-258,15 8 0,-1-11-258,5 1 129,-5-3-258,-2 0 0,-11-7 0,-6 2 0,-13-4-129,-4 2 129,-11 0-129,-1 1 129,-9 3-129,-5 3 129,-10 0-129,-4 0 0,-6 0 129,-16 0-258,19 5 129,-19-5 0,0 0-129,18 23 129,-13-7-129,1 4 129,-1 3-129,0 5 0,-1 6 129,-1 5-129,-1 4 0,0 3 129,-2 6 0,0 3 0,0 0 258,0 11-258,0 2 258,0 10 0,0 5 0,0 13-128,0 2-259,2 7 0,1 6 0,1 1 0,0 0 0,1-2 0,-2 0 0,3 2 0,-3 0 0,3 2 0,-1-2 0,0 0 0,1-1 0,1-3 0,0-3 0,-4-7 0,3-6 0,-1-3 0,0 0 0,3 0 0,-5-2 0,1 6 0,-3-4 0,3 2 0,-4-2 0,0-2 0,0-5 0,0-6 0,0-3 0,0-9 0,0-2 0,0-5 0,0-2 0,0-1 0,0-5 0,0 0 0,0-1 0,2-2 0,-2-4 0,2 5 0,-2-6 0,0 1 0,0-3 0,0 1 0,0-5 0,0-1 0,0-4 0,0-5 0,0 0 0,0-5 0,0-3 0,0-17 0,0 27 0,0-27 0,0 18 0,0-18 0,0 18 0,0-18 0,-2 17 0,2-17 0,-2 22 0,2-22 0,0 23 0,0-23 0,0 19 0,0-19 0,0 25-130,0-25-4901,0 0-387,-25 16 129,25-16-387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27.42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C48E433-57A0-4D5F-8499-0ED425DE036E}" emma:medium="tactile" emma:mode="ink">
          <msink:context xmlns:msink="http://schemas.microsoft.com/ink/2010/main" type="inkDrawing" rotatedBoundingBox="5590,18656 5700,8260 6053,8263 5943,18660" semanticType="verticalRange" shapeName="Other">
            <msink:sourceLink direction="with" ref="{13754712-1C1E-498E-BB7A-F2B75958640A}"/>
            <msink:sourceLink direction="with" ref="{46E9F3C7-FD22-4D8D-84C1-CC2088DA0B38}"/>
            <msink:destinationLink direction="with" ref="{91397CF0-1D9F-40CA-8BB0-F3547F707DB2}"/>
          </msink:context>
        </emma:interpretation>
      </emma:emma>
    </inkml:annotationXML>
    <inkml:trace contextRef="#ctx0" brushRef="#br0">267 32 4902,'28'-23'4644,"-28"23"-387,22-14 129,-22 14-903,0 0-1032,0 0-645,0 0-774,0 0-387,0 0-129,-9 18-129,5-1 0,4 8 0,-2 4-129,2 8 0,0 4 0,2 9 129,2 1-129,1 12 129,-3-3-129,1 8 129,-3-2-258,0 5 258,0 2-129,-3 7 1,-8 2-259,0 10 0,-3 8 0,-4 17 0,-3 8 0,0 8 0,-4 0 0,0 6 0,0-2 0,4 2 0,-2 0 0,3-1 0,0 1 0,4-2 0,2 0 0,4 2 0,-1 1 0,5 1 0,3 1 0,3 0 0,0 4 0,0 2 0,2 1 0,3 3 0,-1-1 0,-1 7 0,3 2 0,-5 0 0,1-1 0,0 1 0,-2 2 0,0 3 0,0 6 0,0 3 0,0-1 0,2-1 0,3-1 0,2 2 0,0-1 0,4 2 0,-2 1 0,0-12 0,-2-6 0,-2-6 0,0-5 0,-3-4 0,-2-7 0,0-3 0,0-9 0,0 0 0,-2-8 0,-1-1 0,-1-5 0,1-4 0,1-9 0,0-11 0,0-7 0,2-7 0,0-7 0,0-5 0,0-6 0,4-1 0,0 1 0,-1 3 0,-1-1 0,1 2 0,-1 3 0,2 4 0,-1 2 0,3 0 0,1-4 0,0-5 0,-2 0 0,2-6 0,0-1 0,-1-7 0,-1 0 0,-5-6 0,0-3 0,0 1 0,0 1 0,0 1 0,0-1 0,0 3 0,0 0 0,0 0 0,0 6 0,2-13 0,9 9 0,-4-25-259,23 25-2450,-10-34-2451,4-2-258,-6-7-129,-4-14-258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28.83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1B34765-1701-42E8-B95E-8920A0CBBE01}" emma:medium="tactile" emma:mode="ink">
          <msink:context xmlns:msink="http://schemas.microsoft.com/ink/2010/main" type="inkDrawing" rotatedBoundingBox="2718,11911 18693,12094 18690,12306 2715,12124" shapeName="Other"/>
        </emma:interpretation>
      </emma:emma>
    </inkml:annotationXML>
    <inkml:trace contextRef="#ctx0" brushRef="#br0">125 107 3483,'-62'-41'4257,"33"16"-129,29 25-258,-26-27-645,17 11-1419,9 16-516,0 0-129,14-9-387,-14 9 129,46 0-387,-12 0 0,23 11 0,5-6 0,25 8 0,9-6-129,32 5 0,15-5-129,22 4 0,11 0-129,16 1 129,22-5-129,14 8-129,6-3 129,6 4 0,13 0-129,10 0 0,11-3 129,9 1-129,11 0 0,10-3 129,11-2-129,17-1 0,4 0 129,4 0-129,9-2 129,8 3 0,-6-6-129,-1 4 129,8-5 0,-6 0 0,-3-2 0,15 0-129,-1 0 129,3-5-129,12-1 0,2-1 0,-3 2 0,9-2 0,-3 0 0,-11-1 0,1 5 0,-10-1 0,-14 1 0,-4 1-129,-7 0 129,-20 2 0,-10 0 0,-8 0 0,-11 0-129,-14 0 129,-13 0 0,-19 0-129,-13 0-129,-17-5-387,1 5-1419,-24-2-2709,-30-7 258,-17-3-387,-26-10-258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38.3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34BC676-EB03-4E3B-8F4A-13D9E9A6AF0B}" emma:medium="tactile" emma:mode="ink">
          <msink:context xmlns:msink="http://schemas.microsoft.com/ink/2010/main" type="inkDrawing" rotatedBoundingBox="5790,8951 8486,9095 8484,9122 5788,8978" semanticType="callout" shapeName="Other"/>
        </emma:interpretation>
      </emma:emma>
    </inkml:annotationXML>
    <inkml:trace contextRef="#ctx0" brushRef="#br0">23 1 1806,'-25'0'3225,"25"0"516,0 0-258,12 5-774,-12-5-387,25 6-129,-25-6-258,36 2-258,-19-2-129,15 3-387,-7-3-258,16 2-129,-5-2-258,12 3-129,0-1 0,11 2-129,-1-2-129,12-1 0,-1 5 0,6-3 0,1 1 0,4 3 0,-1-2-129,1 2 0,-4 0 0,1 1 0,-5-3 0,-2 2 0,-4-2 0,-4 1 0,-3-3 0,-2-1 0,-6 0 129,1 0-129,-3-2 129,1 0-129,-2 0 129,0 0-129,0 0 0,-1 0 129,-3 0-129,-1 3 0,-2-1 0,-4 1 0,-1-1 129,-3 2-129,-1-2 129,0 1 0,-1-1-129,-3 1 129,1-3 0,-1 2 0,2-2-129,2 2 129,2-2 0,0 0-129,2 0 129,-4 0 0,0 2-129,-2-2 129,-7 0-129,-4 0 129,-19 0 0,24 0-129,-24 0 0,0 0 129,0 0-129,0 0-129,0 0 129,0 0-129,17 5-129,-17-5 0,0 0-258,20 2-645,1 1-3096,-21-3-516,0 0 0,0 0-387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3:58.0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55B1896-FF1C-4FAB-A284-758EAFC028F5}" emma:medium="tactile" emma:mode="ink">
          <msink:context xmlns:msink="http://schemas.microsoft.com/ink/2010/main" type="writingRegion" rotatedBoundingBox="14378,4405 15274,4405 15274,5218 14378,5218"/>
        </emma:interpretation>
      </emma:emma>
    </inkml:annotationXML>
    <inkml:traceGroup>
      <inkml:annotationXML>
        <emma:emma xmlns:emma="http://www.w3.org/2003/04/emma" version="1.0">
          <emma:interpretation id="{883F1C04-1BF3-46B7-8F90-050DDC83E3C6}" emma:medium="tactile" emma:mode="ink">
            <msink:context xmlns:msink="http://schemas.microsoft.com/ink/2010/main" type="paragraph" rotatedBoundingBox="14378,4405 15274,4405 15274,5218 14378,52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783EB5-4595-4E1C-A573-B920774AF559}" emma:medium="tactile" emma:mode="ink">
              <msink:context xmlns:msink="http://schemas.microsoft.com/ink/2010/main" type="line" rotatedBoundingBox="14378,4405 15274,4405 15274,5218 14378,5218"/>
            </emma:interpretation>
          </emma:emma>
        </inkml:annotationXML>
        <inkml:traceGroup>
          <inkml:annotationXML>
            <emma:emma xmlns:emma="http://www.w3.org/2003/04/emma" version="1.0">
              <emma:interpretation id="{E75D6E65-2926-449D-9B66-E90031257254}" emma:medium="tactile" emma:mode="ink">
                <msink:context xmlns:msink="http://schemas.microsoft.com/ink/2010/main" type="inkWord" rotatedBoundingBox="14378,4405 15274,4405 15274,5218 14378,5218"/>
              </emma:interpretation>
              <emma:one-of disjunction-type="recognition" id="oneOf0">
                <emma:interpretation id="interp0" emma:lang="en-US" emma:confidence="1">
                  <emma:literal>D</emma:literal>
                </emma:interpretation>
                <emma:interpretation id="interp1" emma:lang="en-US" emma:confidence="0">
                  <emma:literal>☺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P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0 16 9288,'41'-14'4257,"-17"9"129,14 5-387,10 5-1548,-9-5-774,21 12-387,-8-1-516,12 9-129,-5-3-258,3 8 0,-2 0 129,1 5-258,-2 1 129,-6 1-258,-5-2 129,-5 0-129,-9 4 129,-6 0 0,-14-2-129,-5 3 0,-9 1 0,-18 3 0,-14-3 0,-10 3 0,-14-4 0,-8 1-129,-8-1-129,-10-6-258,0 6-516,-14-17-2580,12 4-1161,1-5 0,4-4-258,8-2-129</inkml:trace>
          <inkml:trace contextRef="#ctx0" brushRef="#br0" timeOffset="-858.0015">594 68 9804,'32'-27'4386,"-32"27"129,19-23-387,-19 23-1419,0-18-1419,0 18-387,-21-11-129,5 10-129,-12 1-258,1 0-258,-5 0-129,0 3 0,2 6 0,1 2 0,8 3 0,3-2 0,18-12-129,-21 27 129,15-11 0,6-16 0,-2 23-129,2-23 258,0 20-129,0-20 129,0 0-129,0 0 129,18 16 0,-18-16 0,0 0-129,0 0 129,0 0 0,0 0-129,0 0 129,0 0-129,0 0 129,0 0-129,0 0 0,0 0 0,0 0 0,0 0 0,0 0 0,0 0-129,0 0 129,0 0 0,0 0 0,0 0 0,0 0-129,0 0 0,0 0-387,0 0-387,0 0-774,0 0-1677,0 0-903,-10-4-387,10 4 0,0 0-387</inkml:trace>
          <inkml:trace contextRef="#ctx0" brushRef="#br0" timeOffset="-405.6007">316 82 9030,'-5'-18'3870,"5"18"645,0 0-516,0 0-1032,-11 16-1677,11 9-258,0-2 0,0 13-129,0-1-129,4 13-387,1-1 129,2 6-129,2-3 0,2 1-258,-1-4-129,1-5 0,-2-4 0,-2-12-258,0-3-129,-7-23-645,0 0-2580,0 0-774,0 0-129,-10-8-258,-6-17 0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32.68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D98CC1A-E9A5-48B0-874C-DD56E04E770B}" emma:medium="tactile" emma:mode="ink">
          <msink:context xmlns:msink="http://schemas.microsoft.com/ink/2010/main" type="writingRegion" rotatedBoundingBox="2032,8103 5382,8660 5226,9602 1876,9045"/>
        </emma:interpretation>
      </emma:emma>
    </inkml:annotationXML>
    <inkml:traceGroup>
      <inkml:annotationXML>
        <emma:emma xmlns:emma="http://www.w3.org/2003/04/emma" version="1.0">
          <emma:interpretation id="{D69A22EA-7D32-49CC-81E1-9877E56E68E2}" emma:medium="tactile" emma:mode="ink">
            <msink:context xmlns:msink="http://schemas.microsoft.com/ink/2010/main" type="paragraph" rotatedBoundingBox="2032,8103 5382,8660 5226,9602 1876,90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A07D2E-8875-458F-A8DD-2B8B45E9FAB9}" emma:medium="tactile" emma:mode="ink">
              <msink:context xmlns:msink="http://schemas.microsoft.com/ink/2010/main" type="line" rotatedBoundingBox="2032,8103 5382,8660 5226,9602 1876,9045"/>
            </emma:interpretation>
          </emma:emma>
        </inkml:annotationXML>
        <inkml:traceGroup>
          <inkml:annotationXML>
            <emma:emma xmlns:emma="http://www.w3.org/2003/04/emma" version="1.0">
              <emma:interpretation id="{FEA400E4-9970-44ED-9524-A937319BFE64}" emma:medium="tactile" emma:mode="ink">
                <msink:context xmlns:msink="http://schemas.microsoft.com/ink/2010/main" type="inkWord" rotatedBoundingBox="2026,8138 3277,8346 3126,9253 1876,9045"/>
              </emma:interpretation>
              <emma:one-of disjunction-type="recognition" id="oneOf0">
                <emma:interpretation id="interp0" emma:lang="en-US" emma:confidence="0">
                  <emma:literal>No</emma:literal>
                </emma:interpretation>
                <emma:interpretation id="interp1" emma:lang="en-US" emma:confidence="0">
                  <emma:literal>VO</emma:literal>
                </emma:interpretation>
                <emma:interpretation id="interp2" emma:lang="en-US" emma:confidence="0">
                  <emma:literal>Vo</emma:literal>
                </emma:interpretation>
                <emma:interpretation id="interp3" emma:lang="en-US" emma:confidence="0">
                  <emma:literal>V0</emma:literal>
                </emma:interpretation>
                <emma:interpretation id="interp4" emma:lang="en-US" emma:confidence="0">
                  <emma:literal>Viol</emma:literal>
                </emma:interpretation>
              </emma:one-of>
            </emma:emma>
          </inkml:annotationXML>
          <inkml:trace contextRef="#ctx0" brushRef="#br0">670 7616 9804,'-9'-50'4902,"4"28"-129,1 6-258,4 16-1419,-14-28-1161,14 28-1032,0 0-258,5 12-129,2 8-129,8 14 0,-3 5-129,6 12 0,0 8 0,3 7-128,-2 3-130,1 4 0,-4-3 0,0-5 0,0-8 0,-2-5 0,-5-15 0,2-5 0,-6-10 0,-5-22 0,0 0 0,16 5 0,-12-21 0,1-12 0,-1-13 0,6-7 0,-3-16 0,4-9 0,0-7 0,-1-2 0,1 0 0,2 2 0,-4 7 0,-1 7 0,1 15 0,-3 11 0,-1 17 0,-1 7 0,-4 16 0,0 0 0,5 34-388,-12-11-3353,7 18-1419,-2 0 0,2 12-129,0 1 129</inkml:trace>
          <inkml:trace contextRef="#ctx0" brushRef="#br0" timeOffset="982.8017">1515 8071 12384,'0'-18'4515,"0"18"-387,0 0-129,-13 11-2193,-3 5-1032,11 9-258,-4 0-129,4 7-129,1-2 0,4 4-129,4-4 129,8 2-258,4-5 129,7-1 0,2-4 0,7-5 0,-3-4 129,5-6 0,-6-7 129,6-2 258,-9-14-129,3-3 129,-10-13-515,2-4-130,-13-10 0,0-2 0,-7-4 0,0 1 0,-13-1 0,-6 6 0,-6 5 0,-5 7 0,-2 13 0,-9 5 0,9 19-1291,-18 8-3482,11 7-387,0 7 129,3 1-258</inkml:trace>
          <inkml:trace contextRef="#ctx0" brushRef="#br0" timeOffset="592.8009">1228 8103 14448,'-3'-23'4902,"3"23"-258,0 0 129,-21-22-2838,21 22-903,0 0-258,0 22-515,0-6-259,1 7 0,1 2 0,5 5 0,0 2 0,2-2 0,0 2 0,-2-3 0,6-1 0,-12-12-775,21 11-2063,-22-27-1935,21 14-258,-21-14 0,21 0-258</inkml:trace>
        </inkml:traceGroup>
        <inkml:traceGroup>
          <inkml:annotationXML>
            <emma:emma xmlns:emma="http://www.w3.org/2003/04/emma" version="1.0">
              <emma:interpretation id="{20F0D75B-ED37-4257-ACC4-854C59EC2919}" emma:medium="tactile" emma:mode="ink">
                <msink:context xmlns:msink="http://schemas.microsoft.com/ink/2010/main" type="inkWord" rotatedBoundingBox="3967,8425 5382,8660 5246,9479 3831,9244"/>
              </emma:interpretation>
              <emma:one-of disjunction-type="recognition" id="oneOf1">
                <emma:interpretation id="interp5" emma:lang="en-US" emma:confidence="0">
                  <emma:literal>VIP</emma:literal>
                </emma:interpretation>
                <emma:interpretation id="interp6" emma:lang="en-US" emma:confidence="0">
                  <emma:literal>VFD</emma:literal>
                </emma:interpretation>
                <emma:interpretation id="interp7" emma:lang="en-US" emma:confidence="0">
                  <emma:literal>VAD</emma:literal>
                </emma:interpretation>
                <emma:interpretation id="interp8" emma:lang="en-US" emma:confidence="0">
                  <emma:literal>Vans</emma:literal>
                </emma:interpretation>
                <emma:interpretation id="interp9" emma:lang="en-US" emma:confidence="0">
                  <emma:literal>Vons</emma:literal>
                </emma:interpretation>
              </emma:one-of>
            </emma:emma>
          </inkml:annotationXML>
          <inkml:trace contextRef="#ctx0" brushRef="#br0" timeOffset="6536.4115">2595 7968 11997,'-16'-41'4902,"8"25"-387,8 16 258,0 0-2193,-10-20-1032,19 26-516,-9-6-258,26 33-128,-6-11-646,8 10 0,-1 0 0,5 5 0,-4 0 0,-1 3 0,-4-1 0,-3-2 0,-4-1 0,-4-4 0,-3-6 0,0-3 0,-5-7 0,-4-16 0,0 0 0,0 0 0,16-23 0,-11-9 0,-1-9 0,1-7 0,-2-10 0,1-5 0,0-1 0,-4-1 0,1-1 0,3 7 0,-1 9 0,-1 9 0,4 15 0,-3 4 0,-3 22 0,0 0-2968,22 27-2063,-15 3-258,3 9 129,-1 4-258</inkml:trace>
          <inkml:trace contextRef="#ctx0" brushRef="#br0" timeOffset="7051.2124">3029 8197 13674,'14'36'5160,"-5"-17"-258,0 3 0,7 10-2838,-15-7-774,14 10-515,-7-3-775,3 2 0,-4 0 0,2-6 0,-2-3 0,-7-25 0,11 25 0,-11-25 0,0 0-259,0-27-128,0 1-129,-5-12 129,-4-1-129,-7-5 129,3-1 0,-3 1 258,0 3-129,0 7 258,4 6-129,3 6 258,5 4 0,4 18 129,0 0 129,25-7 0,-3 7 129,10 11 0,0 1 129,10 8-257,-4 0-388,4 5 0,-4-4 0,1 2 0,-7-3 0,-2 1 0,-12-3 0,-7-1 0,-11-17 0,-2 31 0,-16-19 0,-12-1 0,-6 3 0,-12-5 0,2 3 0,-9-6 0,7 8 0,-7-14-259,19 14-3611,-5-10-1161,11-1-129,5-1 0,9-2-129</inkml:trace>
          <inkml:trace contextRef="#ctx0" brushRef="#br0" timeOffset="7550.4132">3463 8272 8385,'1'-139'4644,"3"123"0,14 5 0,3 3-1290,24 15-1161,-19-4-387,26 22-387,-17-7-516,13 14-128,-10-2-775,3 9 0,-8-1 0,-1 3 0,-7-2 0,-7-2 0,-5-1 0,-12-4 0,-2 0 0,-23-9 0,-8 7 0,-32-10-3871,4-1-1160,-11-1 0,-4 0-516</inkml:trace>
          <inkml:trace contextRef="#ctx0" brushRef="#br0" timeOffset="7332.0129">3463 8272 12771,'49'-7'5031,"-49"7"-129,29 0 0,-15 14-1935,-14-14-1677,25 30-386,-13-12-904,12 11 0,-12-1 0,6 8 0,-6-3 0,-3-2 0,0-3 0,-5-10 0,1 0 0,-5-18-775,0 0-1418,-7-11-2451,-6-18-387,-4-8 0,-8-6-129</inkml:trace>
        </inkml:traceGroup>
      </inkml:traceGroup>
    </inkml:traceGroup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42.34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53316CB-E2CE-4FFF-9761-B028F276FE16}" emma:medium="tactile" emma:mode="ink">
          <msink:context xmlns:msink="http://schemas.microsoft.com/ink/2010/main" type="inkDrawing" rotatedBoundingBox="8241,11801 8368,9000 8598,9010 8471,11811" semanticType="verticalRange" shapeName="Other">
            <msink:sourceLink direction="with" ref="{FA7D6A7B-6E91-40D7-83C2-A321144EDA0D}"/>
            <msink:destinationLink direction="with" ref="{67A086AC-F646-45FA-BF91-4A1C4A23D9F3}"/>
          </msink:context>
        </emma:interpretation>
      </emma:emma>
    </inkml:annotationXML>
    <inkml:trace contextRef="#ctx0" brushRef="#br0">13 148 1806,'14'-18'2709,"0"14"129,-14 4-387,11-21 0,-11 21-129,5-22 0,-5 22-387,0-19-258,0 19 129,0-18-387,0 18 0,0-18-387,0 18-129,0 0-129,0-16-129,0 16 0,0 0-258,0 0 0,0 0-129,0 0 129,0 0-129,0 0 129,0 0-129,0 0 0,0 0-129,11-12 129,-11 12-129,0 0 0,0 0 0,16 0-129,-16 0 129,0 0-129,0 0 130,16 7-130,-16-7 0,0 0 0,0 0 0,0 0 0,0 0 0,16 14 0,-16-14 0,0 0 0,0 0 0,0 0 0,0 0 0,0 0 0,0 0 0,0 0 0,0 0 0,0 0 0,0 0 0,0 0 0,0 0 0,0 0 0,0 0 0,0 0 0,0 0 0,0 0 0,16 14 0,-16-14 0,0 0 0,0 0 0,11 16 0,-11-16 0,0 0 0,0 0 0,5 20 0,-5-20 0,0 0 0,5 23 0,-5-23 0,7 27 0,-1-11 0,-1 2 0,0 3 0,1 2 0,-1 0 0,-1 0 0,-1 2 0,1 2 0,-2 0 0,-1 1 0,1 2 0,0 2 0,-2 2 0,0 3 0,3 4 0,-3 0 0,0 4 0,0 3 0,0-4 0,0 1 0,0 1 0,0-2 0,0 3 0,-1 3 0,-1 3 0,-7 0 0,2 4 0,-4 2 0,2 1 0,-7 1 0,4-1 0,-2-5 0,-1-3 0,5-4 0,1-2 0,2-3 0,0-4 0,-1 0 0,5 2 0,-2-3 0,1 1 0,0-4 0,1 1 0,-2-2 0,3 1 0,0-3 0,0-5 0,2 1 0,0-3 0,0 2 0,0-2 0,0 2 0,0-1 0,0 3 0,0-3 0,0 3 0,0-1 0,0-1 0,0 0 0,0-2 0,0-2 0,0-2 0,0-1 0,0-4 0,0-16 0,0 23 0,0-23 0,0 0 0,2 19 0,-2-19 0,0 0 0,0 0 0,0 0 0,0 0 0,0 16 0,0-16 0,0 0 0,0 0 0,0 18 0,0-18 0,0 0 0,0 18 0,0-18 0,0 0 0,0 0 0,4 19 0,-4-19 0,0 0 0,0 20 0,0-20 0,0 0 0,1 20 0,-1-20 0,0 0 0,0 17 0,0-17 0,0 0 0,0 0 0,2 18 0,-2-18 0,0 0 0,0 0 0,2 16 0,-2-16 0,0 0 0,0 22 0,0-22 0,0 16 0,0-16 0,0 19 0,0-19 0,-4 20 0,4-20 0,-7 23 0,7-23 0,-9 23 0,9-23 0,-7 19 0,7-19 0,-3 18 0,3-18 0,0 0 0,-4 16 0,4-16 0,0 0 0,0 0 0,0 0 0,-2 16 0,2-16 0,0 0-1033,-16 0-2966,16 0-1032,0 0 129,0 0-387,0 0 0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44.49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CC59722-491D-46C9-8844-B83070AC7BC0}" emma:medium="tactile" emma:mode="ink">
          <msink:context xmlns:msink="http://schemas.microsoft.com/ink/2010/main" type="inkDrawing" rotatedBoundingBox="8375,11561 11964,11992 11953,12079 8364,11648" shapeName="Other">
            <msink:destinationLink direction="to" ref="{7487B833-C213-49F9-8E8B-E8315CC07F1E}"/>
          </msink:context>
        </emma:interpretation>
      </emma:emma>
    </inkml:annotationXML>
    <inkml:trace contextRef="#ctx0" brushRef="#br0">3 19 9417,'-10'-24'4386,"10"24"-129,0 0-387,0 0-1161,0 0-1290,0 0-387,19 0-258,-19 0-258,43 9 0,-15 0-129,13 5 0,0-1 0,9 1-129,0 0 0,5-1 0,2-4 0,7 3 0,0-5-129,5 0 129,2 0-129,6-1 0,3-3-129,7 4 129,4-3 0,3 1 0,0 1-129,3-1 129,-3 0-129,-2-1 129,-5-1-129,-7 3 130,-7-3-130,-3 1 0,-6-1 0,-5 3 0,-6-1 0,-3 1 0,-4-1 0,0 0 0,-1-1 0,-3 1 0,3 0 0,-1-1 0,3 3 0,-3-3 0,0 1 0,-1 0 0,-2 4 0,-2-2 0,-3 0 0,-2 2 0,-2 0 0,-2 0 0,0 0 0,0-2 0,-1 0 0,1 0 0,2 0 0,0-1 0,2-1 0,1-1 0,-3 1 0,4 0 0,0 1 0,-1-1 0,1 0 0,-2 2 0,-1-1 0,1 1 0,0-2 0,0 2 0,-2-1 0,0 1 0,-2-4 0,-3 1 0,-2 0 0,-4 1 0,-1-2 0,-4-1 0,-16-2 0,24 6 0,-24-6 0,18 5 0,-18-5 0,16 2 0,-16-2 0,0 0 0,22 5 0,-22-5 0,16 2 0,-16-2 0,0 0 0,21 0 0,-21 0 0,0 0 0,0 0 0,0 0 0,0 0-517,0 0-644,16 0-3354,-16 0-387,-11 3 129,11-3-258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48.22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487B833-C213-49F9-8E8B-E8315CC07F1E}" emma:medium="tactile" emma:mode="ink">
          <msink:context xmlns:msink="http://schemas.microsoft.com/ink/2010/main" type="inkDrawing" rotatedBoundingBox="11065,11332 14172,8116 15093,9006 11985,12221" semanticType="callout" shapeName="Other">
            <msink:sourceLink direction="to" ref="{ECC59722-491D-46C9-8844-B83070AC7BC0}"/>
            <msink:sourceLink direction="from" ref="{045E9150-376B-456C-858D-769964C66F7E}"/>
          </msink:context>
        </emma:interpretation>
      </emma:emma>
    </inkml:annotationXML>
    <inkml:trace contextRef="#ctx0" brushRef="#br0">19 2987 4902,'2'21'3999,"-2"-21"-258,0 18 258,0-18-1290,0 0-645,0 26-258,0-26-387,0 0-387,0 0-387,-4 22-129,4-22-129,0 0 0,-7 18-258,7-18 129,0 0-258,-3 23 129,3-23-129,0 0 0,0 0 129,-4 19-129,4-19 129,0 0 129,0 0-129,0 0 258,0 0-129,0 0 129,0 0 0,0 0-129,0 0 129,0 0-258,0 0 129,0 0 0,-3-10 0,3 10 0,0-24 0,0 24 129,0-37-257,0 16-130,0-11 0,0-2 0,1-9 0,3 1 0,-1-8 0,5-5 0,0-2 0,3-6 0,2-2 0,4-3 0,1-3 0,4-4 0,4-1 0,-3-4 0,0-6 0,2-1 0,-3-4 0,-1-1 0,4-2 0,-2 1 0,2 2 0,2 1 0,3 8 0,4 4 0,-1 5 0,3 5 0,-2 4 0,3 2 0,-3-1 0,2 3 0,-1-2 0,2-2 0,4-2 0,7-4 0,6 5 0,8-3 0,6 2 0,6 2 0,5 6 0,2 4 0,3 3 0,-6 6 0,-1 2 0,-4 8 0,-7 3 0,-2 5 0,-6 6 0,-1 5 0,-5 3 0,1 3 0,2 3 0,0 1 0,2 3 0,2 1 0,3-2 0,1 3 0,1-3 0,-2 4 0,0 0 0,-5 0 0,0 0 0,-2 4 0,-3-1 0,1 1 0,-3-3 0,1-1 0,1 0 0,1 0 0,-1 0 0,0 0 0,-3 0 0,-6 0 0,-4 0 0,-5 0 0,-9 0 0,-7 0 0,-18 0 0,16 0 0,-16 0 0,0 0 0,0 0 0,0 0 0,0 0 0,0 0 0,0 0 0,-20 8-775,20-8-1031,-19 19-2967,3-12-129,-4-3 0,-1 3 0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35.33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79D83F9-251B-4103-919F-E5EBF5B272EE}" emma:medium="tactile" emma:mode="ink">
          <msink:context xmlns:msink="http://schemas.microsoft.com/ink/2010/main" type="inkDrawing" rotatedBoundingBox="8380,7815 8437,8155 8423,8158 8366,7818" semanticType="callout" shapeName="Other">
            <msink:sourceLink direction="with" ref="{167A9BEC-5D49-4E72-BCC5-515B345A59AF}"/>
          </msink:context>
        </emma:interpretation>
      </emma:emma>
    </inkml:annotationXML>
    <inkml:trace contextRef="#ctx0" brushRef="#br0">-1 0 9159,'0'0'4515,"0"0"-258,0 0-387,0 0-1548,0 20-1032,0-20-387,0 39-387,0-16-129,6 7-387,3 6-516,-8-4-2451,5 4-1161,8 5-387,-7-2-129,6 5-387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35.61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7A086AC-F646-45FA-BF91-4A1C4A23D9F3}" emma:medium="tactile" emma:mode="ink">
          <msink:context xmlns:msink="http://schemas.microsoft.com/ink/2010/main" type="inkDrawing" rotatedBoundingBox="8359,9886 8464,8730 8481,8732 8375,9887" semanticType="callout" shapeName="Other">
            <msink:sourceLink direction="with" ref="{453316CB-E2CE-4FFF-9761-B028F276FE16}"/>
          </msink:context>
        </emma:interpretation>
      </emma:emma>
    </inkml:annotationXML>
    <inkml:trace contextRef="#ctx0" brushRef="#br0">85 915 8514,'0'60'4128,"-4"-33"129,4 8-645,0 3-2193,-3-4-1290,-3 3-903,6 6-258,-9-2-258,9 7 0,-10-4 0,8 11 0,-5-5 516,3 9 516,-3-4 387,4 9 0,-3-2-129,3 4-645,1 7-1161,-16-16-903,18 19-258,-16-21 129,16 22 0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46.07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47D70EE-79DE-4EAA-AFF1-42DDBB51FF61}" emma:medium="tactile" emma:mode="ink">
          <msink:context xmlns:msink="http://schemas.microsoft.com/ink/2010/main" type="inkDrawing" rotatedBoundingBox="8629,9040 9264,9078 9263,9089 8629,9050" shapeName="Other"/>
        </emma:interpretation>
      </emma:emma>
    </inkml:annotationXML>
    <inkml:trace contextRef="#ctx0" brushRef="#br0">0 3 10191,'26'-2'4515,"-26"2"129,34-2-516,-5 2-1935,-12 0-774,21 4-645,-1-1-516,8-1-774,20 7-2193,5-2-1677,10-5 258,14 3-645,6-5-129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46.24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44668DA-C87B-4667-AEA6-8B57F92E1804}" emma:medium="tactile" emma:mode="ink">
          <msink:context xmlns:msink="http://schemas.microsoft.com/ink/2010/main" type="inkDrawing" rotatedBoundingBox="10164,9109 10945,9148 10944,9154 10163,9115" shapeName="Other"/>
        </emma:interpretation>
      </emma:emma>
    </inkml:annotationXML>
    <inkml:trace contextRef="#ctx0" brushRef="#br0">1535 65 9804,'58'2'4386,"-29"-2"-129,15 2-387,6 3-1548,7-3-1548,14 0-1161,15 5-1806,8 0-1548,-2-7-387,12 9-129,-8-9-387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54.51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FCACB96-ACCD-4C2B-AC3B-A1EEA53EAA36}" emma:medium="tactile" emma:mode="ink">
          <msink:context xmlns:msink="http://schemas.microsoft.com/ink/2010/main" type="inkDrawing" rotatedBoundingBox="3055,15446 17786,15331 17788,15570 3056,15685" shapeName="Other"/>
        </emma:interpretation>
      </emma:emma>
    </inkml:annotationXML>
    <inkml:trace contextRef="#ctx0" brushRef="#br0">-5 141 774,'0'0'2709,"9"1"0,-9-1-129,0 0-645,0 0-129,0 0-129,0 0-129,0 0 0,23 7-387,-23-7 129,19 8-387,-19-8-387,34 5 0,-14-3-129,5 3-129,-2-1-129,2 3 129,-1-5 129,5 3 129,-2-5-129,8 5 258,-1-5-129,12 0 0,4 0 0,11 0-129,3-2 0,10 2-129,3-3 0,6 3 0,6-2 0,11-1 0,3-1 0,18 0 0,12-5 0,19 1-129,11-5 0,15-1-129,11-2 0,17 0 129,13 2-129,5-2 0,2 1 129,3 5-129,11 3 129,8 0-129,1 1 129,-4 3 0,1-3 0,10 3-129,2-3 129,0 5-129,-2-6 129,9 5 0,7-5-129,2-1 129,3 5-129,6 1 129,4 0-129,1 2 129,5 0-129,-3 0 0,0 6 0,0 3 0,-5 0 129,-2-2-258,-4 0 258,-2-4-129,-5-3 0,2 0 0,0 0 0,4-3 0,-2-3-129,1 1 129,1 3-129,-5 1 129,-2 1-129,-8 1 0,-7 5 0,-9 4 0,-13 3 129,-19 1-129,-14-2 129,-9 3 0,-14-1-129,-18-2 129,-18-1-129,-14-2 0,-12 0-129,-20-4-258,-11 8-387,-28-13-645,-3 7-1548,-22-4-1548,-32-3 0,0 0-387,0 0 0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58.69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8C5D4D3-5C6A-417A-98D7-15BF4F446CC8}" emma:medium="tactile" emma:mode="ink">
          <msink:context xmlns:msink="http://schemas.microsoft.com/ink/2010/main" type="writingRegion" rotatedBoundingBox="2186,12361 3627,12907 3249,13906 1808,13360"/>
        </emma:interpretation>
      </emma:emma>
    </inkml:annotationXML>
    <inkml:traceGroup>
      <inkml:annotationXML>
        <emma:emma xmlns:emma="http://www.w3.org/2003/04/emma" version="1.0">
          <emma:interpretation id="{B6CA4CB7-4930-469F-8979-EE477269EEA7}" emma:medium="tactile" emma:mode="ink">
            <msink:context xmlns:msink="http://schemas.microsoft.com/ink/2010/main" type="paragraph" rotatedBoundingBox="2186,12361 3627,12907 3249,13906 1808,133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BD24F4-FB99-4719-B51C-FB705D7CD047}" emma:medium="tactile" emma:mode="ink">
              <msink:context xmlns:msink="http://schemas.microsoft.com/ink/2010/main" type="line" rotatedBoundingBox="2186,12361 3627,12907 3249,13906 1808,13360"/>
            </emma:interpretation>
          </emma:emma>
        </inkml:annotationXML>
        <inkml:traceGroup>
          <inkml:annotationXML>
            <emma:emma xmlns:emma="http://www.w3.org/2003/04/emma" version="1.0">
              <emma:interpretation id="{A378F710-B032-4479-BE70-E55B88013F3B}" emma:medium="tactile" emma:mode="ink">
                <msink:context xmlns:msink="http://schemas.microsoft.com/ink/2010/main" type="inkWord" rotatedBoundingBox="2186,12361 3627,12907 3249,13906 1808,13360"/>
              </emma:interpretation>
              <emma:one-of disjunction-type="recognition" id="oneOf0">
                <emma:interpretation id="interp0" emma:lang="en-US" emma:confidence="0">
                  <emma:literal>Van</emma:literal>
                </emma:interpretation>
                <emma:interpretation id="interp1" emma:lang="en-US" emma:confidence="0">
                  <emma:literal>Vad</emma:literal>
                </emma:interpretation>
                <emma:interpretation id="interp2" emma:lang="en-US" emma:confidence="0">
                  <emma:literal>ran</emma:literal>
                </emma:interpretation>
                <emma:interpretation id="interp3" emma:lang="en-US" emma:confidence="0">
                  <emma:literal>Var</emma:literal>
                </emma:interpretation>
                <emma:interpretation id="interp4" emma:lang="en-US" emma:confidence="0">
                  <emma:literal>Val</emma:literal>
                </emma:interpretation>
              </emma:one-of>
            </emma:emma>
          </inkml:annotationXML>
          <inkml:trace contextRef="#ctx0" brushRef="#br0">15 357 9288,'-9'-30'5031,"5"5"-387,4 25 0,0 0-1806,-3-21-1032,3 21-645,8 7-387,7 18-129,-1 0-258,7 19 129,4 8-258,7 12 0,-2 4 0,4 5 1,0-2-259,0 0 0,-2-5 0,-4-9 0,-3-9 0,-3-9 0,-6-9 0,-2-9 0,-14-21 0,16 6 0,-11-17 0,0-19 0,-3-13 0,2-14 0,1-12 0,2-15 0,4-14 0,10-5 0,6-2 0,1 4 0,1 7 0,-1 12 0,-1 12 0,-4 19 0,-2 19 0,-15 14 0,-6 18 0,0 0 0,16 36-517,-22 3-4643,6 7-258,0 7 387,0 8-516</inkml:trace>
          <inkml:trace contextRef="#ctx0" brushRef="#br0" timeOffset="514.8009">724 783 14706,'39'-45'5160,"-21"20"0,0 6-258,-16-6-3354,19 16-645,-7-9-515,6 15-388,-4-1 0,3 6 0,-2 12 0,-1 9 0,-4 4 0,-1 10 0,-8 6 0,-3-2 0,-3 3 0,-10-5 0,-5-3 0,-3-4 0,-2-4 0,-2-8 0,2-2 0,5-8 0,2-1 0,16-9 0,-21 9 0,21-9 0,0 0 0,0 0 0,0 0 0,0 0 0,0 0 0,0 0 0,18 2 0,-2-2 0,5 0 0,2 0 0,4 0 0,1-2 0,2 0 0,1 1 0,1 1 0,-6 0 0,5 0 0,-14-4-1162,15 2-3740,-14-1-387,2 1 258,-20 2-645</inkml:trace>
          <inkml:trace contextRef="#ctx0" brushRef="#br0" timeOffset="904.8015">1210 857 14448,'11'-42'5289,"-6"24"-129,-5 18-129,3-22-3225,-3 22-773,16 9-1033,-7 9 0,-5 2 0,3 5 0,-5 3 0,3 2 0,-1 2 0,-3-1 0,5 1 0,-6-11 0,9 6 0,-9-27-1162,21 16-3224,-21-16-1032,21-7 387,-6-17-516,8-2 2322,-14-29 1290,10-1 1290,-3-9 1419,-12-8 3483,3-4 516,0 3 0,-7 6 129,-2-1-1935,2 29-1290,-7-4-645,5 23-516,2 21-516,-19-18-903,19 18-3612,-16 16-387,14 3-129,2 5-387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3:53.2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8C10D86-4124-481C-8F8D-57DF75E152DE}" emma:medium="tactile" emma:mode="ink">
          <msink:context xmlns:msink="http://schemas.microsoft.com/ink/2010/main" type="writingRegion" rotatedBoundingBox="2621,5314 5281,4329 5592,5167 2931,6152"/>
        </emma:interpretation>
      </emma:emma>
    </inkml:annotationXML>
    <inkml:traceGroup>
      <inkml:annotationXML>
        <emma:emma xmlns:emma="http://www.w3.org/2003/04/emma" version="1.0">
          <emma:interpretation id="{93362222-AE1D-43CA-BA0C-33036A736956}" emma:medium="tactile" emma:mode="ink">
            <msink:context xmlns:msink="http://schemas.microsoft.com/ink/2010/main" type="paragraph" rotatedBoundingBox="2621,5314 5281,4329 5592,5167 2931,61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ED4974-C840-48FB-B7F4-8D477C7DDEFC}" emma:medium="tactile" emma:mode="ink">
              <msink:context xmlns:msink="http://schemas.microsoft.com/ink/2010/main" type="inkBullet" rotatedBoundingBox="2716,5572 3019,5459 3101,5681 2798,5793"/>
            </emma:interpretation>
            <emma:one-of disjunction-type="recognition" id="oneOf0">
              <emma:interpretation id="interp0" emma:lang="en-US" emma:confidence="1">
                <emma:literal>o</emma:literal>
              </emma:interpretation>
              <emma:interpretation id="interp1" emma:lang="en-US" emma:confidence="0">
                <emma:literal>O</emma:literal>
              </emma:interpretation>
              <emma:interpretation id="interp2" emma:lang="en-US" emma:confidence="0">
                <emma:literal>0</emma:literal>
              </emma:interpretation>
              <emma:interpretation id="interp3" emma:lang="en-US" emma:confidence="0">
                <emma:literal>G</emma:literal>
              </emma:interpretation>
              <emma:interpretation id="interp4" emma:lang="en-US" emma:confidence="0">
                <emma:literal>8</emma:literal>
              </emma:interpretation>
            </emma:one-of>
          </emma:emma>
        </inkml:annotationXML>
        <inkml:trace contextRef="#ctx0" brushRef="#br0">1460 4624 10191,'-16'-27'4515,"16"27"-129,-21-25-258,1 8-1806,20 17-903,-25-16-516,25 16-387,-23 0 0,23 0-258,-25 19-129,14 1 0,1 3-129,4 4 129,1 1-129,2 0 0,3-1 0,5-6 129,7-3-129,6-7 129,5-6-129,2-3 129,5-2 0,2-9-129,-3-7 258,1-3-129,-5-6 0,0-2 129,-11-5-129,-1 2 0,-12 0-129,-1-1-387,0 31-2064,-33-23-2193,-5 16 129,-6 7-516,-4 4-129</inkml:trace>
      </inkml:traceGroup>
      <inkml:traceGroup>
        <inkml:annotationXML>
          <emma:emma xmlns:emma="http://www.w3.org/2003/04/emma" version="1.0">
            <emma:interpretation id="{98A4C8A0-7ABA-432B-8116-E64CCA3EDFB8}" emma:medium="tactile" emma:mode="ink">
              <msink:context xmlns:msink="http://schemas.microsoft.com/ink/2010/main" type="line" rotatedBoundingBox="4656,4560 5281,4329 5592,5167 4966,5399"/>
            </emma:interpretation>
          </emma:emma>
        </inkml:annotationXML>
        <inkml:traceGroup>
          <inkml:annotationXML>
            <emma:emma xmlns:emma="http://www.w3.org/2003/04/emma" version="1.0">
              <emma:interpretation id="{529EA02B-2616-490A-BC0C-3AD2B764B64B}" emma:medium="tactile" emma:mode="ink">
                <msink:context xmlns:msink="http://schemas.microsoft.com/ink/2010/main" type="inkWord" rotatedBoundingBox="4656,4560 5281,4329 5592,5167 4966,5399">
                  <msink:destinationLink direction="with" ref="{3D911B00-CAC2-4EDB-A780-DFCAF32AD99C}"/>
                </msink:context>
              </emma:interpretation>
              <emma:one-of disjunction-type="recognition" id="oneOf1">
                <emma:interpretation id="interp5" emma:lang="en-US" emma:confidence="1">
                  <emma:literal>a</emma:literal>
                </emma:interpretation>
                <emma:interpretation id="interp6" emma:lang="en-US" emma:confidence="0">
                  <emma:literal>G</emma:literal>
                </emma:interpretation>
                <emma:interpretation id="interp7" emma:lang="en-US" emma:confidence="0">
                  <emma:literal>g</emma:literal>
                </emma:interpretation>
                <emma:interpretation id="interp8" emma:lang="en-US" emma:confidence="0">
                  <emma:literal>A</emma:literal>
                </emma:interpretation>
                <emma:interpretation id="interp9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2979.6053">3726 3443 7482,'-41'-18'4386,"15"18"-387,-17 0 129,-2 0-2064,4 23-516,-8-5-387,8 18-387,-4-4-129,11 12-258,2-1 0,13 5-129,5 0 0,8 2-258,6 1 258,4-3-258,12-3 129,9-6 0,3-5 0,8-8 0,3-10 129,5-7 0,1-9 0,5-2 0,-9-14 0,1-3 0,-6-10 0,-6 3-129,-10-8 129,-8 5-258,-12-3 129,-2 2 0,-15 5-258,-12 4 0,-5 7-129,-8-1-129,4 14 129,-4-5-258,11 6 0,1 0 0,12 9 0,1-5 0,17-4 129,0 18 0,12-10 129,9 0 0,6-1 258,7-4 129,1-3 0,6 0 258,-3 0-129,4-5 258,-6-6-129,1 6 129,-8-8 0,-1 10-129,-6-4 0,1 7 0,-7 0-129,3 0-129,-3 7 129,0 5-129,0 6 0,0 7 0,-2 7 0,-1 5-129,-2 15-516,-11-2-2838,0 7-1290,0 1 129,-2 1-516,2-2-258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7:03.44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43F526A-C11A-4F74-9CC3-54F52CF55D86}" emma:medium="tactile" emma:mode="ink">
          <msink:context xmlns:msink="http://schemas.microsoft.com/ink/2010/main" type="inkDrawing" rotatedBoundingBox="6858,11483 9523,14045 8267,15351 5602,12789" semanticType="verticalRange" shapeName="Other">
            <msink:sourceLink direction="with" ref="{0907AEBC-7367-4C25-A4A8-D93255DF4459}"/>
          </msink:context>
        </emma:interpretation>
      </emma:emma>
    </inkml:annotationXML>
    <inkml:trace contextRef="#ctx0" brushRef="#br0">26 53 258,'-4'-21'1290,"4"21"-516,0 0 387,-11-18 0,11 18 0,0 0 1032,0 0-387,-16-16 387,16 16-129,0 0-258,0 0 129,0 0-387,0 0-129,0 0-387,18-4-129,11 6 129,-5-2 0,17 9-129,2-9-129,14 9-129,3-9-129,13 5-129,2-3 0,10 1-258,2-1 129,7 2-129,2-2-129,4 1 129,-3-1-129,5 3 129,1-1-129,-2-1 0,0 3 129,-3-1-129,-6-1 129,-3 1-129,-5 0 0,-8 1 129,-7-1-129,-6 0 0,-5-1 129,-1-1-129,-4-1 129,-1 0-129,0-2 129,-3 2 0,-1-2 0,-2 0 0,-3 0 0,-6 0-129,-5 0 129,-1 0-129,-8 1 0,-4 3 0,-1-2 129,-2 0-129,-16-2 0,30 5 0,-14-5 0,0 2 0,-16-2 0,29 3 0,-29-3 0,23 0 0,-23 0 0,0 0 0,0 0 0,0 0 129,0 0-129,0 0 129,0 0-129,0 0 129,0 0-129,0 0 0,0 0 129,16 4-129,-16-4 0,0 0 129,0 0 0,0 0 0,0 0 0,0 0 0,0 0 0,0 0 0,0 0 129,0 0-129,0 0 0,0 0-129,0 0 130,0 0-130,0 0 0,0 0 0,-4 25 0,4-25 0,-7 28 0,4-5 0,-1 4 0,0 7 0,1 3 0,-1 8 0,1-1 0,-1 6 0,1 1 0,-1-1 0,2 2 0,1-6 0,1 0 0,0-7 0,0 1 0,0-5 0,3-1 0,2-4 0,1 0 0,-1 1 0,0-5 0,-1 1 0,1 0 0,1-1 0,-3-1 0,-1 2 0,1 0 0,-1 3 0,0-2 0,2 4 0,-4-1 0,1 1 0,-1 0 0,0 3 0,0 1 0,0 1 0,0-1 0,0 3 0,0 2 0,0 2 0,0-1 0,0 1 0,2 1 0,0-1 0,0 3 0,-1-1 0,1 1 0,-2-3 0,0 1 0,0-3 0,0-2 0,0-3 0,-3-2 0,1-6 0,0-3 0,2-4 0,-2-3 0,1-2 0,1-16 0,0 23 0,0-23 0,0 20 0,0-20 0,0 18 0,0-18 0,-2 21 0,2-21 0,-2 25 0,2-25 0,-4 25 0,4-25 0,-3 26 0,3-26 0,-4 22 0,4-22 0,-5 21 0,5-21 0,-3 18 0,3-18 0,0 0 0,0 21 0,0-21 0,0 0 0,0 20 0,0-20 0,0 0 0,15 27-2710,-15-27-2321,0 0-258,0 0-129,0 0 0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7:07.58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71233D1-FB3B-4CC9-9679-6EDDE46DE5B3}" emma:medium="tactile" emma:mode="ink">
          <msink:context xmlns:msink="http://schemas.microsoft.com/ink/2010/main" type="inkDrawing" rotatedBoundingBox="7814,13606 14979,11338 15450,12826 8285,15095" shapeName="Other"/>
        </emma:interpretation>
      </emma:emma>
    </inkml:annotationXML>
    <inkml:trace contextRef="#ctx0" brushRef="#br0">6 2622 5418,'0'0'4773,"0"0"-258,0 0 0,-15 16-1032,15-16-645,0 0-1032,-12-14-645,12 14-387,0 0-258,0 0 0,-4-20-129,4 20-129,0 0-129,0 0 129,0-17-129,0 17 0,0 0 0,11-24-129,-11 24 129,23-24 0,-7 8 0,6 0 0,1-6-129,3 3 258,1-6-129,3 2 1,-3-4-130,1 0 0,-4-5 0,2 2 0,-1-2 0,2 0 0,1 0 0,3 0 0,1 0 0,1 2 0,3-1 0,1 1 0,4-2 0,2-2 0,0 1 0,5-1 0,0 0 0,1-2 0,1 4 0,5 0 0,-3 4 0,1 1 0,-3 2 0,0 4 0,-2-2 0,2 5 0,-2-2 0,2 3 0,1-3 0,1 2 0,3 2 0,-2-1 0,1 1 0,-3 1 0,-5 3 0,-1 1 0,-6 4 0,-3 0 0,-3 2 0,-1-1 0,0 1 0,2 0 0,2-4 0,3 0 0,4-2 0,3 0 0,5 1 0,1-1 0,3 0 0,0 1 0,1-1 0,-3 2 0,-2 0 0,-3 2 0,-1-2 0,-5 2 0,-1 0 0,0 0 0,0 0 0,2 0 0,-2-2 0,1 2 0,1 0 0,0-1 0,-2 1 0,-2 2 0,-2 0 0,-1-1 0,-6 5 0,2-1 0,-3 0 0,1 2 0,2-2 0,2 0 0,1 2 0,4 0 0,-1 0 0,-1 0 0,-3 0 0,-4 0 0,-5 0 0,-5 0 0,-4 0 0,-16 0 0,19 0 0,-19 0 0,0 0 0,18 2 0,-18-2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0,-7-9 0,7 9 0,0 0 0,-9-17 0,9 17 0,0 0 0,-7-18 0,7 18 0,0 0 0,0 0 0,0 0 0,-7-18 0,7 18 0,0 0 0,0 0 0,0 0 0,0 0 0,-7-20 0,7 20 0,0 0 0,0 0 0,-8-21 0,8 21 0,0 0 0,-5-20 0,5 20 0,-3-17 0,3 17 0,-4-22 0,4 22 0,-4-25 0,3 8 0,-3-3 0,2 1 0,-1-5 0,-3-2 0,1-3 0,0-1 0,1-2 0,-1-2 0,1 0 0,1 1 0,-1-5 0,2 6 0,2-2 0,-1 2 0,1 2 0,0 2 0,0 5 0,0-2 0,0 5 0,0-1 0,-2 1 0,0 1 0,-2 1 0,3 2 0,-1 0 0,2 16 0,-5-30 0,5 30 0,0-25 0,0 25 0,0-20 0,0 20 0,-4-19 0,4 19 0,0-18 0,0 18 0,-9-22 0,9 22 0,-7-23 0,7 23 0,-7-25 0,7 25 0,-7-21 0,7 21 0,-4-21 0,4 21 0,-7-20 0,7 20 0,-5-18 0,5 18 0,0 0 0,-6-19 0,6 19 0,0 0 0,0 0 0,0 0 0,-5-18 0,5 18 0,0 0 0,0 0 0,0 0 0,-7-16 0,7 16 0,0 0 0,0 0 0,0 0 0,0 0 0,0 0 0,0 0 0,0 0 0,0 0 0,0 0 0,0 0 0,-5-18 0,5 18 0,0 0 0,0 0 0,-11-16 0,11 16 0,0 0 0,0 0 0,0 0 0,-12-16 0,12 16 0,0 0 0,0 0 0,0 0 0,0 0 0,0 0 0,0 0 0,3 9 0,-3-9 0,20 23 0,-20-23 0,30 29 0,-11-13 0,3 1 0,-1 3 0,2 0 0,2-1 0,0-1 0,-2 2 0,0-3 0,-1 1 0,-1-2 0,-1 0 0,-1-3 0,1 1 0,-3-2 0,3 1 0,0-3 0,1-1 0,2 2 0,2-2 0,0 0 0,0 0 0,1-2 0,1 0 0,-2 0 0,-2 0 0,0-2 0,-1 1 0,-3-1 0,-1-3 0,0 3 0,-18-5 0,30 7 0,-30-7 0,29 9 0,-12-5 0,1 1 0,3-1 0,6-1 0,3 1 0,8 1 0,6-1 0,10-3 0,4 3 0,8-2 0,3 0 0,4 1 0,2-1 0,-2-2 0,2 0 0,-8 0 0,1 0 0,-1 0 0,3 0 0,1-2 0,2 0 0,7 1 0,2-1 0,9 0 0,-1 0 0,3 0 0,1 2 0,-5-1 0,0-1 0,-6 2 0,-2-2 0,-9-1 0,-2 1 0,-6-2 0,-4 2 0,-1-1 0,-2-1 0,-2 1 0,2-1 0,2-1 0,-1 1 0,1-1 0,2 0 0,-3 1 0,-3 2 0,-8 1 0,-5 1 0,-11-2 0,-5 2 0,-8 0 0,-18 0 0,18 0 0,-18 0 0,0 0 0,0 0 0,0 0 0,0 0 0,0 0 0,0 0 0,0 0 0,0 0 0,-9 5 0,9 13-3097,-18-15-1805,0 6-387,-8-2-129,-4 1-258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7:15.14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F598325-BC85-4912-93E5-D92F80992B8A}" emma:medium="tactile" emma:mode="ink">
          <msink:context xmlns:msink="http://schemas.microsoft.com/ink/2010/main" type="inkDrawing" rotatedBoundingBox="3610,18249 18375,18154 18376,18280 3611,18375" shapeName="Other">
            <msink:destinationLink direction="to" ref="{93E104DA-99F3-4C33-B38B-F872CEE705EE}"/>
            <msink:destinationLink direction="with" ref="{60269C00-7769-4E7B-8762-C0A030670273}"/>
          </msink:context>
        </emma:interpretation>
      </emma:emma>
    </inkml:annotationXML>
    <inkml:trace contextRef="#ctx0" brushRef="#br0">78 199 6321,'-57'-10'4902,"57"10"-129,-29-11-774,19-5-1161,10 16-645,0 0-903,35-18-387,-12 8-387,18 4-129,7-1-129,15 2 0,4-4 0,13 5-129,6 1-129,10 1 129,5-1 129,15 1-129,10-2 0,11 4 0,12-3-129,13-1 258,14-1-129,18 1 129,13-3-129,6 3 0,2 1 0,9 1 0,8 2 0,8 0 0,0 0 0,-4 9-129,3 0 129,12 2 0,3-1 129,2 3-129,4-3 129,7 1-129,5-4 0,3 0 0,-1-5 1,2 0-130,0-2 0,1 0 0,-5 0 0,2-4 0,-3 1 0,-1-1 0,-3 1 0,-2-3 0,2 1 0,3 0 0,2-2 0,1 1 0,8-3 0,1-1 0,7 1 0,-1-2 0,-2-1 0,0-1 0,-6 1-259,-5 3 130,-4 2 0,-4 1 0,-8 1 0,-10 3 0,-5 2 0,-4 0 129,-7 0-258,-18 4 0,-12 3-129,-21-5-258,-4 10-258,-31-12-1161,-5 0-2709,-28 5 0,-21 1-258,-17-1-258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7:18.73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3E104DA-99F3-4C33-B38B-F872CEE705EE}" emma:medium="tactile" emma:mode="ink">
          <msink:context xmlns:msink="http://schemas.microsoft.com/ink/2010/main" type="inkDrawing" rotatedBoundingBox="8903,14996 12994,16789 12266,18452 8175,16658" semanticType="callout" shapeName="Other">
            <msink:sourceLink direction="to" ref="{6F598325-BC85-4912-93E5-D92F80992B8A}"/>
          </msink:context>
        </emma:interpretation>
      </emma:emma>
    </inkml:annotationXML>
    <inkml:trace contextRef="#ctx0" brushRef="#br0">33 101 5031,'-23'-27'4257,"23"27"0,-10-19-258,10 19-1032,0 0-1032,0-25-258,10 25-516,-10 0-387,36 0-129,-10 0-258,17 0 0,3 2-129,18 5 0,2-4-129,13 3 129,4-3 0,10 3-129,3-1 0,9-1 0,1-1 0,5-1 0,-3-2 0,-1 0 0,-6 0 0,-5 0-129,-7-4 129,-10 3-129,-10-1 129,-7 2-129,-5 0 0,-4 0 0,-1 0 129,-2 2-129,0-1 0,3 1 129,7 2-129,3-3 0,3-1 129,5 0-129,0 0 129,4 0-129,-3-1 129,1-5-129,-7 1 129,-2 1-129,-5-1 129,0 3 0,-6-1 0,0 3 129,-3-2-129,0 2 0,-2 0 0,0 0 0,-2-4 0,2 4 0,-3-1 0,1 1 0,-1-2 0,-1 2 0,-3 0 1,2-2-130,-4 2 0,-4 0 0,-3 0 0,-3 0 0,-8 0 0,-3 0 0,-18 0 0,23 0 0,-23 0 0,0 0 0,0 0 0,0 0 0,0 0 0,0 0 0,0 0 0,16 0 0,-16 0 0,0 0 0,0 0 0,0 0 0,0 0 0,0 0 0,0 0 0,0 0 0,0 0 0,0 0 0,16 11 0,-16-11 0,5 23 0,-3-5 0,0-1 0,0 8 0,0 4 0,-1 3 0,-1 2 0,0 5 0,2 2 0,0 1 0,0 1 0,3 2 0,0-3 0,2 1 0,-1-2 0,3 1 0,0-2 0,1 1 0,-1-4 0,0 0 0,0-3 0,-2 2 0,-2-3 0,2 1 0,1 0 0,-1 0 0,-2 0 0,4 3 0,-2-1 0,2 3 0,0-2 0,-2 4 0,0 2 0,0 3 0,0 0 0,-3 0 0,1 2 0,1 0 0,-1 0 0,0-3 0,1 1 0,1-7 0,-2 0 0,2-3 0,-2-4 0,1-2 0,-3-3 0,-1-2 0,-2-4 0,2 2 0,-2 0 0,0-1 0,0 1 0,0 4 0,0-4 0,0 2 0,0-2 0,0-2 0,0 0 0,0-3 0,0-18 0,2 25 0,-2-25 0,0 0 0,3 18 0,-3-18 0,0 0 0,0 0 0,0 0 0,0 0 0,0 0 0,0 0 0,0 0 0,0 0 0,0 0 0,0 0 0,0 0 0,0 0 0,0 0 0,0 0 0,0 0 0,0 0 0,0 0 0,0-11 0,0 11 0,-9-25 0,9 25-4129,-10-28-1160,10 28-258,-20-25 0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7:17.00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0269C00-7769-4E7B-8762-C0A030670273}" emma:medium="tactile" emma:mode="ink">
          <msink:context xmlns:msink="http://schemas.microsoft.com/ink/2010/main" type="inkDrawing" rotatedBoundingBox="8463,16306 8694,18423 8643,18429 8412,16312" semanticType="callout" shapeName="Other">
            <msink:sourceLink direction="with" ref="{6F598325-BC85-4912-93E5-D92F80992B8A}"/>
          </msink:context>
        </emma:interpretation>
      </emma:emma>
    </inkml:annotationXML>
    <inkml:trace contextRef="#ctx0" brushRef="#br0">15 154 6708,'-2'-46'4515,"2"28"0,-4-2-129,3-8-1290,1 28-645,-7-27-774,7 27-516,-2-16-129,2 16-258,0 0-258,0 0 0,0 0-129,2 20-129,3 3 0,4 13 0,0 6-129,1 12 1,1 6-130,0 8 0,-4 3 0,2 7 0,-6-1 0,-1-1 0,0-3 0,0 0 0,1-2 0,1-2 0,1-5 0,2 1 0,2 0 0,2 3 0,-2-2 0,-1 3 0,-2-3 0,-1 2 0,0-4 0,1-8 0,-1 0 0,-1-8 0,1-4 0,0-7 0,4-1 0,0-6 0,0-1 0,-2 1 0,2-2 0,0 1 0,-2-2 0,-2 3 0,-3-3 0,0 1 0,-2-1 0,0-4 0,0-5 0,0-18 0,0 26 0,0-26 0,0 0 0,-16-10-1807,16 10-3095,-16-40-387,9 17 129,-4-9-516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7:23.85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6F35615-E511-4771-A231-389068CBF46E}" emma:medium="tactile" emma:mode="ink">
          <msink:context xmlns:msink="http://schemas.microsoft.com/ink/2010/main" type="writingRegion" rotatedBoundingBox="8636,17536 11757,17502 11765,18193 8643,18227"/>
        </emma:interpretation>
      </emma:emma>
    </inkml:annotationXML>
    <inkml:traceGroup>
      <inkml:annotationXML>
        <emma:emma xmlns:emma="http://www.w3.org/2003/04/emma" version="1.0">
          <emma:interpretation id="{22E1069E-96BB-482B-931B-10B63D665796}" emma:medium="tactile" emma:mode="ink">
            <msink:context xmlns:msink="http://schemas.microsoft.com/ink/2010/main" type="paragraph" rotatedBoundingBox="8636,17536 11757,17502 11765,18193 8643,182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8CD6A1-B4AF-4AF3-ACD2-735BC3A4CF6D}" emma:medium="tactile" emma:mode="ink">
              <msink:context xmlns:msink="http://schemas.microsoft.com/ink/2010/main" type="line" rotatedBoundingBox="8636,17536 11757,17502 11765,18193 8643,18227"/>
            </emma:interpretation>
          </emma:emma>
        </inkml:annotationXML>
        <inkml:traceGroup>
          <inkml:annotationXML>
            <emma:emma xmlns:emma="http://www.w3.org/2003/04/emma" version="1.0">
              <emma:interpretation id="{EBCA3969-7D20-430A-BD70-3CA28A36BCB2}" emma:medium="tactile" emma:mode="ink">
                <msink:context xmlns:msink="http://schemas.microsoft.com/ink/2010/main" type="inkWord" rotatedBoundingBox="8636,17536 11757,17502 11765,18193 8643,18227"/>
              </emma:interpretation>
              <emma:one-of disjunction-type="recognition" id="oneOf0">
                <emma:interpretation id="interp0" emma:lang="en-US" emma:confidence="0">
                  <emma:literal>Its</emma:literal>
                </emma:interpretation>
                <emma:interpretation id="interp1" emma:lang="en-US" emma:confidence="0">
                  <emma:literal>Sts</emma:literal>
                </emma:interpretation>
                <emma:interpretation id="interp2" emma:lang="en-US" emma:confidence="0">
                  <emma:literal>Lots</emma:literal>
                </emma:interpretation>
                <emma:interpretation id="interp3" emma:lang="en-US" emma:confidence="0">
                  <emma:literal>sis</emma:literal>
                </emma:interpretation>
                <emma:interpretation id="interp4" emma:lang="en-US" emma:confidence="0">
                  <emma:literal>Sots</emma:literal>
                </emma:interpretation>
              </emma:one-of>
            </emma:emma>
          </inkml:annotationXML>
          <inkml:trace contextRef="#ctx0" brushRef="#br0">-8 35 13029,'0'-19'5031,"30"6"-387,-4 8 258,12 10-1161,1-5-2709,18 6-644,2-3-388,3 3 0,-2 1 0,-6-5-259,3 15-1547,-20-17-2580,-7 0-387,-30 0 0,20-1-258</inkml:trace>
          <inkml:trace contextRef="#ctx0" brushRef="#br0" timeOffset="202.8003">303 83 14835,'-14'73'4773,"14"-30"-129,-2 2-129,11 13-2580,-9-13-774,10 12-516,-4-9-386,6 1-259,1-4 0,-3-8 0,8 4-1162,-16-12-3482,7-10-129,-9-19 129,18 13-387</inkml:trace>
          <inkml:trace contextRef="#ctx0" brushRef="#br0" timeOffset="764.4013">643 405 14190,'40'-19'4902,"-20"17"-258,5-1 0,5 4-1677,-3-1-1935,16 2-644,-1-2-388,10 5 0,-2-5 0,7 4 0,-6 0 0,3-3 0,-6 1 0,-6 0 0,-8-2 0,-4 0 0,-7 0 0,-5-7 0,-18 7 0,13-25 0,-13 7 0,-4-7 0,-10-2 0,-11-1 0,-4 0 0,-6-3 0,-1 5 0,-3 3 0,5 5-130,2 3 1,6 8 129,8 4 129,18 3 1,0 0-130,-4 19 0,20 5 0,13-3 0,14 13 0,5-4 0,8 5 0,0-1 0,-1 0 0,-11-5 0,-6 1 0,-15 0 0,-16-3 0,-11-2 0,-24-2 0,-10 0 0,-11-5 0,1 10 0,-20-10-2194,18 1-2837,-1-6-258,11 3-129</inkml:trace>
          <inkml:trace contextRef="#ctx0" brushRef="#br0" timeOffset="-358.8007">-1262 75 11739,'-40'-4'4773,"40"4"-258,-23 0 129,23 0-1806,-12 30-1677,-10-12-516,6 16-129,-10-4-258,-4 9 0,-6 2-258,-3-2 0,1-5-129,5 0 129,2-6 129,7-5-129,4-5 258,11 0-129,9-18 258,0 18 0,0-18-128,30 14-259,-1-7 0,10 4 0,4 1 0,12 1 0,2 1 0,5 0 0,4 4 0,-4-6 0,14 15-1162,-10-16-3740,0-1-129,-4-4 0,6-3-258</inkml:trace>
          <inkml:trace contextRef="#ctx0" brushRef="#br0" timeOffset="-733.2013">-1600 391 11610,'0'0'4773,"17"-14"-258,5 14-129,-1-14-2193,29 16-645,-4-4-258,25 2-387,6 0-258,19 0 0,7 0-386,9 0-259,-2-2 0,1-3 0,-8-2 0,-13 1 0,-13-3 0,-20 2 0,-14 0 0,-19-2 0,-24 9 0,8-18-517,-8 18-1547,-24-3-2709,-6-4-129,-7-6-258,-6 3 129</inkml:trace>
        </inkml:traceGroup>
      </inkml:traceGroup>
    </inkml:traceGroup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8:04.16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93F24A9-69EF-463E-9E02-8E7B3187F9A4}" emma:medium="tactile" emma:mode="ink">
          <msink:context xmlns:msink="http://schemas.microsoft.com/ink/2010/main" type="writingRegion" rotatedBoundingBox="3475,15862 5021,16599 4610,17460 3064,16723"/>
        </emma:interpretation>
      </emma:emma>
    </inkml:annotationXML>
    <inkml:traceGroup>
      <inkml:annotationXML>
        <emma:emma xmlns:emma="http://www.w3.org/2003/04/emma" version="1.0">
          <emma:interpretation id="{40975619-A28C-4C5A-AE2F-80D336B24AD4}" emma:medium="tactile" emma:mode="ink">
            <msink:context xmlns:msink="http://schemas.microsoft.com/ink/2010/main" type="paragraph" rotatedBoundingBox="3475,15862 5021,16599 4610,17460 3064,167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D607A2-E322-46EF-8B24-5F921AA7D3F1}" emma:medium="tactile" emma:mode="ink">
              <msink:context xmlns:msink="http://schemas.microsoft.com/ink/2010/main" type="line" rotatedBoundingBox="3475,15862 5021,16599 4610,17460 3064,16723"/>
            </emma:interpretation>
          </emma:emma>
        </inkml:annotationXML>
        <inkml:traceGroup>
          <inkml:annotationXML>
            <emma:emma xmlns:emma="http://www.w3.org/2003/04/emma" version="1.0">
              <emma:interpretation id="{E1318F50-ABC4-4A73-93EE-1195973DF460}" emma:medium="tactile" emma:mode="ink">
                <msink:context xmlns:msink="http://schemas.microsoft.com/ink/2010/main" type="inkWord" rotatedBoundingBox="3475,15862 5021,16599 4610,17460 3064,16723"/>
              </emma:interpretation>
              <emma:one-of disjunction-type="recognition" id="oneOf0">
                <emma:interpretation id="interp0" emma:lang="en-US" emma:confidence="0">
                  <emma:literal>red</emma:literal>
                </emma:interpretation>
                <emma:interpretation id="interp1" emma:lang="en-US" emma:confidence="0">
                  <emma:literal>Vs o</emma:literal>
                </emma:interpretation>
                <emma:interpretation id="interp2" emma:lang="en-US" emma:confidence="0">
                  <emma:literal>Vs 8</emma:literal>
                </emma:interpretation>
                <emma:interpretation id="interp3" emma:lang="en-US" emma:confidence="0">
                  <emma:literal>V20</emma:literal>
                </emma:interpretation>
                <emma:interpretation id="interp4" emma:lang="en-US" emma:confidence="0">
                  <emma:literal>Vs O</emma:literal>
                </emma:interpretation>
              </emma:one-of>
            </emma:emma>
          </inkml:annotationXML>
          <inkml:trace contextRef="#ctx0" brushRef="#br0">64 229 7482,'16'-51'4773,"-7"22"258,4 3-516,-3 8-774,-8-16-2064,19 18-516,-14-9-387,9 14-258,-16 11-129,20-19-129,-20 19 0,20 0 0,-20 0-129,19 28 129,-10-3 0,-2 6-129,-7 2 0,0 8-129,-7 2-129,-11-6 129,-3 2-258,-8-5-129,-1-2 129,-2-7-129,6-4 129,1-4 0,5-5 129,20-12-129,-25 14 258,25-14 0,0 0 129,0 0 0,0 0 0,0 0 0,27 0 129,-2 0-129,5-3 0,7-1 0,6 1-129,3 1 0,2 2-258,0-7-258,11 7-1419,-9 0-2709,5-4-129,-2-5-258,-1-2-129</inkml:trace>
          <inkml:trace contextRef="#ctx0" brushRef="#br0" timeOffset="374.4006">790 121 12255,'-36'-52'5031,"17"36"-129,-3 7 0,22 9-3096,-42 0-645,28 15-387,-10-1-129,10 11-258,-2 0-129,7 5-129,2 2-129,7 2 129,0 1-258,11-3 0,8 0 129,5-3-258,4-4 129,4-8 0,2-2 0,0-12 129,-2-3 0,-4-9 258,-5-17 0,-3-6 129,-15-13-129,-5-6-128,-3-12-130,-13 1 0,-13-4 0,-3 6 0,-5 8 0,-10 8 0,5 28-259,-10 7-4772,1 11-258,-5 17 0,0 17-516</inkml:trace>
          <inkml:trace contextRef="#ctx0" brushRef="#br0" timeOffset="-43633.2766">-596-238 9933,'-32'-64'5031,"20"35"-129,1 6-129,-7-9-2580,18 32-645,0-21-645,0 21-129,0 0-129,22 7-129,-8 12-129,9 15-129,0 7 0,7 12 0,1 4-129,1 9 0,0 2 1,0-1-130,-2-3 0,-2-9 0,-1-7 0,-4-8 0,-5-12 0,-2-5 0,-16-23 0,21 6 0,-17-17 0,3-14 0,-5-18 0,3-7 0,-1-17 0,1-8 0,2-12 0,2-4 0,0-3 0,7-2 0,0 12 0,0 11 0,-2 15 0,2 11 0,-3 19 0,-3 10 0,-10 18 0,18 7 0,0 27-1291,-9-4-3869,9 13-258,-4 7-129,5 9-258</inkml:trace>
        </inkml:traceGroup>
      </inkml:traceGroup>
    </inkml:traceGroup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0:47.746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6FC625EC-4320-429A-AD8D-310CC15979E2}" emma:medium="tactile" emma:mode="ink">
          <msink:context xmlns:msink="http://schemas.microsoft.com/ink/2010/main" type="inkDrawing" rotatedBoundingBox="10546,11500 11048,10983 11564,11485 11063,12002" semanticType="verticalRange" shapeName="Other">
            <msink:sourceLink direction="with" ref="{EDC4D705-B6BF-4391-B4E3-A302DF3D85B9}"/>
          </msink:context>
        </emma:interpretation>
      </emma:emma>
    </inkml:annotationXML>
    <inkml:trace contextRef="#ctx0" brushRef="#br0">446-16 16512,'2'-16'4515,"-2"16"129,0 0-258,-6 20-3612,-11 3-387,-1 11 0,-7 3-258,-5 10 0,-6-1 129,-3 2-387,-2-5 387,4-1-387,-4-3 258,3-3-258,5-6 129,2-5-129,8-2-129,4-1 258,6-3-129,10-1 129,4-2-129,23-2 258,9-1 0,19-3 0,12-3 0,18-3-387,19 7-903,15-11-3225,1 0-387,10 0 129,1 0-774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0:47.263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79B778F6-C6AF-48CF-87F6-C7D596A84F4B}" emma:medium="tactile" emma:mode="ink">
          <msink:context xmlns:msink="http://schemas.microsoft.com/ink/2010/main" type="inkDrawing" rotatedBoundingBox="10604,11218 13170,11056 13186,11316 10621,11479" shapeName="Other"/>
        </emma:interpretation>
      </emma:emma>
    </inkml:annotationXML>
    <inkml:trace contextRef="#ctx0" brushRef="#br0">0 354 9804,'16'-18'4773,"-16"18"-387,27-25 0,3 16-2064,-12-14-1032,22 11 0,-6-15-645,20 6 0,-3-6-387,19 2 0,8 0-258,18-1 129,20 1 0,20 0-129,12 3 129,12 5-129,6 4 0,4 4 0,-1 6 129,-3 3-129,-15 3 0,-19 10 0,-15 1-129,-16 4 129,-13-4 0,-19 2 0,-14-2 0,-14-3-129,-14 0 129,-10-4-129,-17-7-129,18 9-387,-18-9-387,2 16-3354,-2-16 258,-14 7-516,-11-7 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0:48.651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EDC4D705-B6BF-4391-B4E3-A302DF3D85B9}" emma:medium="tactile" emma:mode="ink">
          <msink:context xmlns:msink="http://schemas.microsoft.com/ink/2010/main" type="writingRegion" rotatedBoundingBox="13646,10589 22716,10565 22719,11608 13648,11633">
            <msink:destinationLink direction="with" ref="{6FC625EC-4320-429A-AD8D-310CC15979E2}"/>
          </msink:context>
        </emma:interpretation>
      </emma:emma>
    </inkml:annotationXML>
    <inkml:traceGroup>
      <inkml:annotationXML>
        <emma:emma xmlns:emma="http://www.w3.org/2003/04/emma" version="1.0">
          <emma:interpretation id="{F1340F55-7BFE-4122-BFA7-FA0AA145A823}" emma:medium="tactile" emma:mode="ink">
            <msink:context xmlns:msink="http://schemas.microsoft.com/ink/2010/main" type="paragraph" rotatedBoundingBox="13646,10589 22716,10565 22719,11608 13648,116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ED268D-DAF4-4576-930E-BA1B77D80BDB}" emma:medium="tactile" emma:mode="ink">
              <msink:context xmlns:msink="http://schemas.microsoft.com/ink/2010/main" type="line" rotatedBoundingBox="13646,10589 22716,10565 22719,11608 13648,11633"/>
            </emma:interpretation>
          </emma:emma>
        </inkml:annotationXML>
        <inkml:traceGroup>
          <inkml:annotationXML>
            <emma:emma xmlns:emma="http://www.w3.org/2003/04/emma" version="1.0">
              <emma:interpretation id="{E975FDCD-7479-46CC-B63B-1E48B38AE621}" emma:medium="tactile" emma:mode="ink">
                <msink:context xmlns:msink="http://schemas.microsoft.com/ink/2010/main" type="inkWord" rotatedBoundingBox="13646,10662 14267,10660 14269,11586 13648,11588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f</emma:literal>
                </emma:interpretation>
                <emma:interpretation id="interp4" emma:lang="en-US" emma:confidence="0">
                  <emma:literal>or</emma:literal>
                </emma:interpretation>
              </emma:one-of>
            </emma:emma>
          </inkml:annotationXML>
          <inkml:trace contextRef="#ctx0" brushRef="#br0">5178 1842 15222,'16'-21'4644,"-16"21"-258,0 0 0,0 19-3096,0 17-645,0 1-258,-6 13-129,-3 4-129,-1 4 0,-3 3 0,1-3-258,-2-4 129,-2-4-258,1-8 0,3-8 0,1-7 0,1-8 0,10-19-129,-16 15 387,16-15 0,-13-9 129,8-7 0,1-7 129,-1-10-129,3-6 129,0-9 0,2-7 129,2-9-258,11-2 129,1-8 0,4 4 0,1 1 129,2 5-257,1 3-130,-1 17 0,-5 7 0,0 12 0,-7 5 0,-9 20 0,0 0 0,23-4 0,-23 4 0,22 31 0,-6-1 0,5 9 0,4 9 0,1 7 0,1 6 0,2 5 0,-4 1 0,1-1 0,-1 0 0,-2-6 0,0-3 0,-1-5 0,1-4 0,-5-7 0,-2-6 0,-4-4 0,2-5 0,-14-26 0,15 38-904,-15-38-3869,0 0-387,-13 8 258,13-8-516</inkml:trace>
          <inkml:trace contextRef="#ctx0" brushRef="#br0" timeOffset="187.2003">5155 2248 14835,'46'-16'4386,"-11"10"-129,15 6-387,12 0-3483,6-5-3999,8 5-387,-6 0-129,8 0-645</inkml:trace>
        </inkml:traceGroup>
        <inkml:traceGroup>
          <inkml:annotationXML>
            <emma:emma xmlns:emma="http://www.w3.org/2003/04/emma" version="1.0">
              <emma:interpretation id="{B1BD2947-AFD1-456E-9DB8-A13BE3746AA0}" emma:medium="tactile" emma:mode="ink">
                <msink:context xmlns:msink="http://schemas.microsoft.com/ink/2010/main" type="inkWord" rotatedBoundingBox="14970,10703 19926,10690 19929,11579 14972,11592"/>
              </emma:interpretation>
              <emma:one-of disjunction-type="recognition" id="oneOf1">
                <emma:interpretation id="interp5" emma:lang="en-US" emma:confidence="0">
                  <emma:literal>downward</emma:literal>
                </emma:interpretation>
                <emma:interpretation id="interp6" emma:lang="en-US" emma:confidence="0">
                  <emma:literal>down word</emma:literal>
                </emma:interpretation>
                <emma:interpretation id="interp7" emma:lang="en-US" emma:confidence="0">
                  <emma:literal>down wend</emma:literal>
                </emma:interpretation>
                <emma:interpretation id="interp8" emma:lang="en-US" emma:confidence="0">
                  <emma:literal>downwind</emma:literal>
                </emma:interpretation>
                <emma:interpretation id="interp9" emma:lang="en-US" emma:confidence="0">
                  <emma:literal>down ward</emma:literal>
                </emma:interpretation>
              </emma:one-of>
            </emma:emma>
          </inkml:annotationXML>
          <inkml:trace contextRef="#ctx0" brushRef="#br0" timeOffset="1466.4026">6560 2214 10320,'26'-2'4644,"-2"-7"-258,-24 9 0,5-25-1419,-5 25-1290,-7-17-645,7 17-387,-39-18-129,14 11-129,-6 3-258,3 4 129,-4 0-258,2 13 129,3 4-258,6 5 129,5 6 0,5 2-258,6 4 258,5 0-258,9 2 0,8-6 129,7-2 0,6-3 0,2-7 0,3-4 387,-1-8-258,2-5 387,-8-1 0,4-10 0,-9-10 0,0-5 129,-5-10-128,-2-5-388,-5-11 0,-2-10 0,-7-8 0,-2-6 0,0-3 0,-7 2 0,-8 4 0,-1 10 0,0 7 0,0 16 0,2 10 0,14 29 0,-23-16 0,23 16 0,-5 31 0,5 6 0,3 11 0,8 9 0,5 11 0,3 6 0,6 3 0,2-3 0,1-2 0,3-7 0,-1-6 0,-5-9 0,1-6 0,-4-10-259,-1-5-128,-5-8 129,4-7-129,-4-10 258,3-2 129,1-4 0,3-12 0,0-8 0,0-4 129,2-6 129,-2-4 0,-1 0 0,-5-1-129,-2 5 129,-6 5-128,-1 6-130,-8 21 0,4-21 0,-4 21 0,0 0 0,0 12 0,0 6-130,0 3 130,0 4-258,9 4 387,3-1-387,3-1 258,4-1-129,1-1 0,-3-7 0,1-5 0,0-1 387,-18-12-129,27 0 258,-27 0-128,19-23-259,-15-2 0,1-2 0,-5-7 0,0-3 0,-3 2 0,-8-1 0,-1 8 0,-3-1 0,3 11 0,-8-3 0,20 21-4774,-18-4-515,18 4 387,-16 16-516</inkml:trace>
          <inkml:trace contextRef="#ctx0" brushRef="#br0" timeOffset="1981.2035">7623 2306 15738,'22'-14'5031,"-22"14"0,0 0-258,0-18-2838,0 18-1676,0 0-259,0 0 0,2 9 0,-2-9 0,7 29 0,-6-11 0,8 6 0,-5-2-130,8 3-515,-6-9 0,4 3-129,-10-19 387,16 13 0,-16-13 387,20-6 258,-20 6 258,21-32 129,-3 11 0,-5-6-129,6 6-128,-5-2-388,6 9 0,-2 3 0,3 11 0,0 0 0,1 7 0,-1 7 0,0 4 0,1 0 0,-1 0 0,-1-4 0,-4-2 0,-16-12 0,21 15 0,-21-15 0,0 0 0,18-4 0,-18 4 0,2-30 0,-2 7 0,0-2 0,0-4 0,0 4 0,0-5 0,10 14-2323,-4-3-2837,-6 19-258,26-23 0,-4 15-258</inkml:trace>
          <inkml:trace contextRef="#ctx0" brushRef="#br0" timeOffset="2324.4041">8234 2173 14835,'0'23'5031,"0"-3"129,0-20-387,7 34-2580,-7-34-1418,17 32-775,-9-13 0,2 4 0,1-1 0,-4-5 0,0 1 0,-7-18 0,9 20 0,-9-20 0,0 0 0,14-11 0,-5-7 0,2-5 0,-2-5 0,7 1 0,-2-1 0,4 6 0,0 3 0,3 12 0,2 7 0,4 3 0,1 15 0,2 9 0,1 3 0,-5 2 0,10 10 0,-11-9-388,10 6-4643,-4-6-387,4 3 258,1-9-387</inkml:trace>
          <inkml:trace contextRef="#ctx0" brushRef="#br0" timeOffset="2932.8051">9235 2287 13674,'-20'-20'4773,"20"20"-387,-30-1 258,14 1-2967,6 10-1032,-6 4-129,8 10-387,1 0 258,2 5-516,5-1 0,0-1-258,5 0 0,4-8 0,4 3-129,-13-22 258,21 21-258,-21-21 516,23 0 0,-23 0 258,20-18 129,-20 18 129,17-35 129,-17 35-129,18-34 0,-18 34-129,22-25 258,-6 20-258,-16 5 1,35 0-388,-17 0 0,7 12 0,-2-1 0,2 5 0,-4-4 0,2 2 0,-5-3 0,-2-4 0,-16-7 0,20 9 0,-20-9 0,0 0 0,16-21 0,-13 5 0,-3-7 0,0-2 0,0-6 0,0 1 0,-1 5 0,-7-3 0,8 28 0,-10-34 0,10 34-904,0 0-4127,0 0-129,0 11 0,2 5-258</inkml:trace>
          <inkml:trace contextRef="#ctx0" brushRef="#br0" timeOffset="4071.6071">9690 2360 12513,'27'0'4902,"-2"-9"-387,-25 9 258,-5-27-2322,5 27-903,-18-12-774,18 12-129,-25-4-129,25 4-386,-18 0-130,18 0 0,-7 25 0,5-9 0,2 9 0,0-2 0,0 2-517,0-4 130,9 1-129,-7-6 258,-2-16-258,18 14 387,-18-14 0,25-12 516,-11-12 0,5 3 129,-3-9 0,9 3 130,-3-3-646,3 9 0,-2 1 0,2 11 0,0 6 0,3 3 0,-3 12 0,2 4 0,-1 2 0,1 1 0,-2 1 0,0-2 0,-4-2 0,-3-6 0,-18-10 0,28 9 0,-28-9 0,16-1 0,-16 1 0,4-29 0,-4 10 0,-7-5 0,-6 1 0,-6-2 0,3 8 0,-9-7 0,7 10-130,-3 0-386,21 14 129,-27-16 0,27 16 129,0 0 129,0 0 0,0 0 258,0 0 0,23-14 129,-1 8 129,11 6 0,1-5 129,9 3-386,-2 1-130,3 1 0,-5 3 0,2 10 0,-3 4 0,-6 3 0,-4 3 0,-3 4 0,-2 1 0,-7 1 0,5 1 0,-6-7 0,8 2-646,-5-9-128,12 2-258,-5-17 258,14 3 0,0-9 387,5-10 258,-3-8 0,-1-5 129,-12-2 258,-10-4 0,-8 4 258,-10-4 0,-14 9-129,-14 2 0,1 9 0,-10 5 0,6 9-129,1 0 0,9 10 0,1 10-258,10 5 129,4 3 129,6 6-258,6 0 0,8 0 0,7-2 0,4-6 129,0-6 0,3-8 1,1-10-130,1-4 0,-3-19 0,0-13 0,-6-12 0,2-15 0,-5-11 0,-2-10 0,-4-7 0,-1 2 0,-4 1 0,-3 12 0,-4 8 0,0 16 0,0 16 0,0 34 0,-20-9 0,9 23 0,2 24 0,2 6 0,4 13 0,3 9 0,3 7 0,12 5 0,2 0 0,6-5 0,4-1 0,-4-12 0,9 2-388,-14-21-1160,19 5-2322,-12-19-1290,7-9 0,-1-13-129,4-5-258</inkml:trace>
        </inkml:traceGroup>
        <inkml:traceGroup>
          <inkml:annotationXML>
            <emma:emma xmlns:emma="http://www.w3.org/2003/04/emma" version="1.0">
              <emma:interpretation id="{D2A092BC-B7D1-421B-BEA0-137657415AA5}" emma:medium="tactile" emma:mode="ink">
                <msink:context xmlns:msink="http://schemas.microsoft.com/ink/2010/main" type="inkWord" rotatedBoundingBox="20445,10571 22716,10565 22719,11608 20447,11614"/>
              </emma:interpretation>
              <emma:one-of disjunction-type="recognition" id="oneOf2">
                <emma:interpretation id="interp10" emma:lang="en-US" emma:confidence="1">
                  <emma:literal>tilt</emma:literal>
                </emma:interpretation>
                <emma:interpretation id="interp11" emma:lang="en-US" emma:confidence="0">
                  <emma:literal>tiff</emma:literal>
                </emma:interpretation>
                <emma:interpretation id="interp12" emma:lang="en-US" emma:confidence="0">
                  <emma:literal>titt</emma:literal>
                </emma:interpretation>
                <emma:interpretation id="interp13" emma:lang="en-US" emma:confidence="0">
                  <emma:literal>filt</emma:literal>
                </emma:interpretation>
                <emma:interpretation id="interp14" emma:lang="en-US" emma:confidence="0">
                  <emma:literal>hilt</emma:literal>
                </emma:interpretation>
              </emma:one-of>
            </emma:emma>
          </inkml:annotationXML>
          <inkml:trace contextRef="#ctx0" brushRef="#br0" timeOffset="4586.4079">11818 2221 13416,'25'-27'4773,"7"20"129,7 4-387,9 5-2064,-5-2-1419,12 0-387,-9 0-258,-2 0-129,-8 0-129,-8 0 0,-6 0 1,-6 1-130,-16-1 0,18 20 0,-13-4 0,4 3 0,0 6 0,-2 4 0,7 6-388,-14-10-2063,0 9-2322,0-7-129,5-4-387,-5-7 0</inkml:trace>
          <inkml:trace contextRef="#ctx0" brushRef="#br0" timeOffset="4321.2076">11832 1833 12642,'23'-122'5160,"-21"79"-258,0 20 258,-2-2-1290,0 25-2837,0 27-1033,2 15 0,-2 12 0,5 15 0,0 11 0,6 12 0,1 5 0,3-3 0,2-3 0,-6-15 0,5-3 0,-12-27-1291,17-1-3869,-21-20-129,0-25-129,0 16 0</inkml:trace>
          <inkml:trace contextRef="#ctx0" brushRef="#br0" timeOffset="4742.4082">12225 2079 16641,'-18'-103'4644,"15"63"258,1 14-645,2 26-4128,0 0-1161,0 0-3354,0 0-387,0 0 0,16 14-387</inkml:trace>
          <inkml:trace contextRef="#ctx0" brushRef="#br0" timeOffset="5023.2087">12399 1639 16512,'32'-76'5031,"-14"51"129,-3 9-387,9 16-3612,-6 11-1031,7 31-130,-9 19 0,2 19 0,0 11 0,-1 12 0,-1 5 0,-1-3 0,-5-3 0,-4-21 0,4-6 0,-8-23 0,9-2-1162,-11-33-1160,14 6-1806,-14-23-903,23 0 0,-7-10-129,4-17 129</inkml:trace>
          <inkml:trace contextRef="#ctx0" brushRef="#br0" timeOffset="5460.0096">12931 2137 12126,'68'-163'4773,"-38"85"-129,-5 6-129,7 28-1935,-27-8-774,17 33-645,-22 19-129,21 0-902,-14 21-130,6 24 0,-4 8 0,3 15 0,-1 6 0,-2 8 0,-1 3 0,0-3 0,0-3 0,-2-10 0,3-5 0,-4-16 0,6-5 0,-8-18 0,8-9-904,-11-16 130,0 0 129,4-31 0,-4 3 258,-15-11 0,-1 0 0,-5 0 258,-2 1 258,5 8 258,-3 1 129,10 13 258,0-1 0,11 17 129,18-16-128,18 14-775,3-5 0,20 3 0,6-3 0,15 2 0,11-1 0,2-2 0,6 4 0,-17-8-2581,9 3-2450,-15-6-387,-8-10-129,-8-10-516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4:01.66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5C9B7C4-4B31-4699-AEC4-C2838D439F36}" emma:medium="tactile" emma:mode="ink">
          <msink:context xmlns:msink="http://schemas.microsoft.com/ink/2010/main" type="writingRegion" rotatedBoundingBox="2335,10390 2577,10390 2577,10718 2335,10718">
            <msink:destinationLink direction="with" ref="{FABBEC33-205B-401D-8FA5-9357FD01E714}"/>
          </msink:context>
        </emma:interpretation>
      </emma:emma>
    </inkml:annotationXML>
    <inkml:traceGroup>
      <inkml:annotationXML>
        <emma:emma xmlns:emma="http://www.w3.org/2003/04/emma" version="1.0">
          <emma:interpretation id="{143E4833-AD7C-46E3-B0FE-40494F9F4CA2}" emma:medium="tactile" emma:mode="ink">
            <msink:context xmlns:msink="http://schemas.microsoft.com/ink/2010/main" type="paragraph" rotatedBoundingBox="2335,10390 2577,10390 2577,10718 2335,107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DAF163-4455-4080-9272-2F2D71B3D8CF}" emma:medium="tactile" emma:mode="ink">
              <msink:context xmlns:msink="http://schemas.microsoft.com/ink/2010/main" type="line" rotatedBoundingBox="2335,10390 2577,10390 2577,10718 2335,10718"/>
            </emma:interpretation>
          </emma:emma>
        </inkml:annotationXML>
        <inkml:traceGroup>
          <inkml:annotationXML>
            <emma:emma xmlns:emma="http://www.w3.org/2003/04/emma" version="1.0">
              <emma:interpretation id="{BE328962-4E78-47F0-86A3-D7958EC6EA73}" emma:medium="tactile" emma:mode="ink">
                <msink:context xmlns:msink="http://schemas.microsoft.com/ink/2010/main" type="inkWord" rotatedBoundingBox="2335,10390 2577,10390 2577,10718 2335,10718"/>
              </emma:interpretation>
              <emma:one-of disjunction-type="recognition" id="oneOf0">
                <emma:interpretation id="interp0" emma:lang="en-US" emma:confidence="0">
                  <emma:literal>G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0</emma:literal>
                </emma:interpretation>
                <emma:interpretation id="interp4" emma:lang="en-US" emma:confidence="0">
                  <emma:literal>6</emma:literal>
                </emma:interpretation>
              </emma:one-of>
            </emma:emma>
          </inkml:annotationXML>
          <inkml:trace contextRef="#ctx0" brushRef="#br0">-8206 4723 10836,'-24'-18'4257,"24"18"129,-24-7-258,0 3-2064,24 4-903,-24 18-516,15 3-129,-6 3-258,7 6-129,-1 0 0,3 6 0,6-3-129,0 1 129,6-5-129,8-3 0,2-2 129,5-10 0,2-7 0,6-5 129,-1-4 129,2-9-129,-6-8 129,1-5 0,-11-6 0,-4 5-129,-8-3 0,-5 3-258,-15 7-129,-14-1-774,5 8-3612,-14 11-129,-7 5-129,4 17-387</inkml:trace>
        </inkml:traceGroup>
      </inkml:traceGroup>
    </inkml:traceGroup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46.39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45AE597-4D9D-4AAA-A018-587940FDD7C9}" emma:medium="tactile" emma:mode="ink">
          <msink:context xmlns:msink="http://schemas.microsoft.com/ink/2010/main" type="inkDrawing" rotatedBoundingBox="11599,9152 12305,9169 12304,9178 11599,9161" shapeName="Other"/>
        </emma:interpretation>
      </emma:emma>
    </inkml:annotationXML>
    <inkml:trace contextRef="#ctx0" brushRef="#br0">2970 113 2580,'96'-3'3096,"-50"3"516,22 1-516,-11-1-1032,7 4-1161,7 0-1161,-5-4-2064,19 5-258,-19-5-387,21 2-645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46.64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45E9150-376B-456C-858D-769964C66F7E}" emma:medium="tactile" emma:mode="ink">
          <msink:context xmlns:msink="http://schemas.microsoft.com/ink/2010/main" type="inkDrawing" rotatedBoundingBox="13561,9174 14859,9230 14858,9259 13560,9202" shapeName="Other">
            <msink:destinationLink direction="from" ref="{7487B833-C213-49F9-8E8B-E8315CC07F1E}"/>
          </msink:context>
        </emma:interpretation>
      </emma:emma>
    </inkml:annotationXML>
    <inkml:trace contextRef="#ctx0" brushRef="#br0">4932 142 12900,'135'10'4644,"-63"-6"-516,-3-4 129,4 0-2580,18 0-774,-1 0-387,13 0-387,1 2 0,4 3-129,-1 2 129,-9-2-516,-6 8-645,-22-2-3096,-19-6-129,-17 2-129,-34-7-387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4:26.318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0A8813A1-789F-4316-B84F-FCE03CC9C629}" emma:medium="tactile" emma:mode="ink">
          <msink:context xmlns:msink="http://schemas.microsoft.com/ink/2010/main" type="inkDrawing" rotatedBoundingBox="7088,12947 7111,15148 7024,15149 7002,12948" semanticType="callout" shapeName="Other">
            <msink:sourceLink direction="with" ref="{AA6FBFCC-3906-4E90-AE8A-B461A09CBFFD}"/>
          </msink:context>
        </emma:interpretation>
      </emma:emma>
    </inkml:annotationXML>
    <inkml:trace contextRef="#ctx0" brushRef="#br0">36-1 12126,'-11'-16'4773,"11"16"-258,-9 20 129,9 7-3096,-3-8-645,3 20-129,0 0-258,7 17 0,-5-1-129,7 16 0,-8 2 0,7 12-129,-8-1 258,5 10-129,-5 0-257,0 9-130,-5 6 0,-1 7 0,-1 1 0,0 2 0,-2-1 0,2-5 0,3-4 0,4-9 0,0-12 0,0-11 0,9-13 0,2-9 0,1-10 0,-1-8 0,0-10 0,-1-4 0,-10-23 0,16 25 0,-16-25 0,0 0 0,0 0 0,0 0 0,0 0 0,0 0 0,0 0 0,0 0-1162,9-20-3869,-14 1-129,-6 1-129,-3-9-129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7:10.37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DD930F2-E660-42E9-8083-A4B0D3C96644}" emma:medium="tactile" emma:mode="ink">
          <msink:context xmlns:msink="http://schemas.microsoft.com/ink/2010/main" type="inkDrawing" rotatedBoundingBox="13341,12956 13702,12976 13701,12993 13341,12974" shapeName="Other"/>
        </emma:interpretation>
      </emma:emma>
    </inkml:annotationXML>
    <inkml:trace contextRef="#ctx0" brushRef="#br0">1806 35 10320,'21'-6'4386,"-21"6"-129,20-5-387,-3 5-1677,-17 0-1032,38 0-645,-12 2-387,5-2-645,11 9-1032,-3-1-2580,2-8 0,4 0-258,-4 0-258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35.93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13754712-1C1E-498E-BB7A-F2B75958640A}" emma:medium="tactile" emma:mode="ink">
          <msink:context xmlns:msink="http://schemas.microsoft.com/ink/2010/main" type="writingRegion" rotatedBoundingBox="8257,11207 8474,15875 6207,15980 5990,11312">
            <msink:destinationLink direction="with" ref="{1C48E433-57A0-4D5F-8499-0ED425DE036E}"/>
          </msink:context>
        </emma:interpretation>
      </emma:emma>
    </inkml:annotationXML>
    <inkml:traceGroup>
      <inkml:annotationXML>
        <emma:emma xmlns:emma="http://www.w3.org/2003/04/emma" version="1.0">
          <emma:interpretation id="{46565A06-7FAF-4F24-963F-1CFFD7F667FA}" emma:medium="tactile" emma:mode="ink">
            <msink:context xmlns:msink="http://schemas.microsoft.com/ink/2010/main" type="paragraph" rotatedBoundingBox="8257,11207 8474,15875 8233,15886 8016,112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7D6A7B-6E91-40D7-83C2-A321144EDA0D}" emma:medium="tactile" emma:mode="ink">
              <msink:context xmlns:msink="http://schemas.microsoft.com/ink/2010/main" type="line" rotatedBoundingBox="8257,11207 8474,15875 8233,15886 8016,11218">
                <msink:destinationLink direction="with" ref="{453316CB-E2CE-4FFF-9761-B028F276FE1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C77F011-1077-484E-B1BD-AD654B3DBA88}" emma:medium="tactile" emma:mode="ink">
                <msink:context xmlns:msink="http://schemas.microsoft.com/ink/2010/main" type="inkWord" rotatedBoundingBox="8257,11207 8474,15875 8233,15886 8016,11218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!!</emma:literal>
                </emma:interpretation>
                <emma:interpretation id="interp3" emma:lang="en-US" emma:confidence="0">
                  <emma:literal>ini</emma:literal>
                </emma:interpretation>
                <emma:interpretation id="interp4" emma:lang="en-US" emma:confidence="0">
                  <emma:literal>"I</emma:literal>
                </emma:interpretation>
              </emma:one-of>
            </emma:emma>
          </inkml:annotationXML>
          <inkml:trace contextRef="#ctx0" brushRef="#br0">1387-3814 2193,'-9'152'3483,"9"-72"387,-4-11-516,-1 6-129,-1-2-258,-2 0-645,6 1-258,-14-4-774,16 6-258,-11-10-387,11 2 0,-7-12-258,5-2 0,0-13-258,2-7 0,0-8-387,0-26-1032,0 0-2967,-3 20 0,3-20-258,0 0-129</inkml:trace>
          <inkml:trace contextRef="#ctx0" brushRef="#br0" timeOffset="24757.2435">1451-2609 12771,'-22'3'4773,"22"-3"-387,-12 18 0,12-18-2451,-7 25-774,1-7-387,8 10-387,3 4 0,8 6-516,1 4 0,-1-1-903,15 5-3354,-12 6-387,0-2-129,-3 1 0</inkml:trace>
          <inkml:trace contextRef="#ctx0" brushRef="#br0" timeOffset="24351.6428">1267-2556 1548,'0'0'1548,"15"0"-1290,-15 0-258,12 14-1032,2 8-1032</inkml:trace>
          <inkml:trace contextRef="#ctx0" brushRef="#br0" timeOffset="24944.4438">1531-1389 12384,'9'60'4515,"-6"-35"-258,6 6-258,2-1-3483,-8-4-3999,3 12-387,-6-4-387,0 8-387</inkml:trace>
          <inkml:trace contextRef="#ctx0" brushRef="#br0" timeOffset="25334.4445">1489-192 9675,'-4'66'4515,"2"-38"-387,2 8 0,0 5-1548,0-6-1806,0 8-645,6 9-516,-6-8-1935,10 18-258,-6-10-129,7 8-387,-8-6-129,6 1-129,-2-7 129,-2-5 774,2-2 2709,-1-8 1161,-3 1 516,-1-9 1290,-2 4 0,0-6 129,0 3 129,0-10-903,0 11 0,0-27-903,-7 32-774,7-32-387,-11 23-516,11-23-903,-12 22-3354,12-22 129,0 0-516,-21 0 129</inkml:trace>
        </inkml:traceGroup>
      </inkml:traceGroup>
    </inkml:traceGroup>
    <inkml:traceGroup>
      <inkml:annotationXML>
        <emma:emma xmlns:emma="http://www.w3.org/2003/04/emma" version="1.0">
          <emma:interpretation id="{E897C3BE-E9C0-49D1-9777-201B6A33D5EF}" emma:medium="tactile" emma:mode="ink">
            <msink:context xmlns:msink="http://schemas.microsoft.com/ink/2010/main" type="paragraph" rotatedBoundingBox="7518,13091 7296,15479 6067,15365 6290,1297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907AEBC-7367-4C25-A4A8-D93255DF4459}" emma:medium="tactile" emma:mode="ink">
              <msink:context xmlns:msink="http://schemas.microsoft.com/ink/2010/main" type="line" rotatedBoundingBox="7518,13091 7296,15479 6067,15365 6290,12977">
                <msink:destinationLink direction="with" ref="{D43F526A-C11A-4F74-9CC3-54F52CF55D8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A6FBFCC-3906-4E90-AE8A-B461A09CBFFD}" emma:medium="tactile" emma:mode="ink">
                <msink:context xmlns:msink="http://schemas.microsoft.com/ink/2010/main" type="inkWord" rotatedBoundingBox="7518,13091 7296,15479 6067,15365 6290,12977">
                  <msink:destinationLink direction="with" ref="{0A8813A1-789F-4316-B84F-FCE03CC9C629}"/>
                </msink:context>
              </emma:interpretation>
              <emma:one-of disjunction-type="recognition" id="oneOf1">
                <emma:interpretation id="interp5" emma:lang="en-US" emma:confidence="0">
                  <emma:literal>A'.</emma:literal>
                </emma:interpretation>
                <emma:interpretation id="interp6" emma:lang="en-US" emma:confidence="0">
                  <emma:literal>A',</emma:literal>
                </emma:interpretation>
                <emma:interpretation id="interp7" emma:lang="en-US" emma:confidence="0">
                  <emma:literal>A:</emma:literal>
                </emma:interpretation>
                <emma:interpretation id="interp8" emma:lang="en-US" emma:confidence="0">
                  <emma:literal>A".</emma:literal>
                </emma:interpretation>
                <emma:interpretation id="interp9" emma:lang="en-US" emma:confidence="0">
                  <emma:literal>a:</emma:literal>
                </emma:interpretation>
              </emma:one-of>
            </emma:emma>
          </inkml:annotationXML>
          <inkml:trace contextRef="#ctx0" brushRef="#br1" timeOffset="471479.6281">-4 70 7998,'0'-25'4386,"0"5"129,0 20-387,0 0-1290,10 9-1032,10 14-645,-10-5-258,15 17-129,-5-1-129,10 14-129,-3-1-129,5 6 0,-2-9-258,0-1 0,-1-9 129,1-13-129,0-15 129,2-12-129,-1-22-129,-1-15 0,-2-9-258,-6-15-774,13-1-3354,-17 2-516,-7 6-129,-10 10-129</inkml:trace>
          <inkml:trace contextRef="#ctx0" brushRef="#br1" timeOffset="472212.8294">-561-1042 10836,'30'-11'4773,"-30"11"-129,13 11 0,-3 19-2838,-10-5-516,0 23-258,-9 0-258,4 14-258,-11 2-258,0 4-129,0-1-129,-4-6 0,4-6-129,0-12 129,4-8-129,-1-12 129,13-23 0,-12 18 0,12-18 129,-5-19 0,5-10 129,0-5 129,5-15 0,6-10-129,-1-10 258,10-1-257,-4-3-259,5 7 0,-3 2 0,2 11 0,-4 5 0,-2 18 0,-3 8 0,-11 22 0,14-21 0,-14 21 0,0 0 0,21 23 0,-8 6 0,3 12 0,3 7 0,1 9 0,5 7 0,-2 3 0,0-1 0,-2-6 0,-1-1 0,-1-9 0,-3-4 0,0-8 0,-1-5 0,-3-6 0,-1 0 0,-6-8 0,4 1 0,-9-20-388,0 0-4643,0 18-258,0-18 129,-20 0-516</inkml:trace>
          <inkml:trace contextRef="#ctx0" brushRef="#br1" timeOffset="472415.6298">-502-425 14448,'28'0'5160,"-1"0"-129,5 0-129,-9-4-3096,25 4-903,-4-1-386,6-3-517,3 2-259,-10-8-3740,9 3-774,-2-1-258,-4 3-387,-4 2-129</inkml:trace>
          <inkml:trace contextRef="#ctx0" brushRef="#br1" timeOffset="470949.2272">383-1864 11739,'0'-39'4644,"0"39"-258,-10-29 129,-6 12-3225,16 17-258,0 0-258,0 0-129,-20-18-129,20 18-129,0 0-129,-21 25 0,7-2-129,-4 7 0,-4 2-129,-4 7 0,-6 2-129,0-4 129,3-1-129,1-7 129,3-8-129,4-5 0,5-7 0,16-9 129,0 0 0,-13-27 0,13 0 129,9-5 129,3-5 0,8 1 0,0-1 0,6 7 0,-1 5 129,9 9-129,-2 9 0,5 7-258,4 9-258,-3 10-516,17 13-3741,-14 15-516,-2 4 129,-5 11-387</inkml:trace>
        </inkml:traceGroup>
      </inkml:traceGroup>
    </inkml:traceGroup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46:42.74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6E9F3C7-FD22-4D8D-84C1-CC2088DA0B38}" emma:medium="tactile" emma:mode="ink">
          <msink:context xmlns:msink="http://schemas.microsoft.com/ink/2010/main" type="writingRegion" rotatedBoundingBox="8387,11600 8479,11600 8479,11620 8387,11620">
            <msink:destinationLink direction="with" ref="{1C48E433-57A0-4D5F-8499-0ED425DE036E}"/>
          </msink:context>
        </emma:interpretation>
      </emma:emma>
    </inkml:annotationXML>
    <inkml:traceGroup>
      <inkml:annotationXML>
        <emma:emma xmlns:emma="http://www.w3.org/2003/04/emma" version="1.0">
          <emma:interpretation id="{06CD5EC0-FC75-42E9-9D05-F58C18829723}" emma:medium="tactile" emma:mode="ink">
            <msink:context xmlns:msink="http://schemas.microsoft.com/ink/2010/main" type="paragraph" rotatedBoundingBox="8387,11600 8479,11600 8479,11620 8387,116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CCF8F8-24BD-48D8-9532-0737C7E200C3}" emma:medium="tactile" emma:mode="ink">
              <msink:context xmlns:msink="http://schemas.microsoft.com/ink/2010/main" type="line" rotatedBoundingBox="8387,11600 8479,11600 8479,11620 8387,11620"/>
            </emma:interpretation>
          </emma:emma>
        </inkml:annotationXML>
        <inkml:traceGroup>
          <inkml:annotationXML>
            <emma:emma xmlns:emma="http://www.w3.org/2003/04/emma" version="1.0">
              <emma:interpretation id="{FDAC86D1-3B21-418D-B032-DDDB73909929}" emma:medium="tactile" emma:mode="ink">
                <msink:context xmlns:msink="http://schemas.microsoft.com/ink/2010/main" type="inkWord" rotatedBoundingBox="8387,11600 8479,11600 8479,11620 8387,11620"/>
              </emma:interpretation>
              <emma:one-of disjunction-type="recognition" id="oneOf0">
                <emma:interpretation id="interp0" emma:lang="en-US" emma:confidence="1">
                  <emma:literal>~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-</emma:literal>
                </emma:interpretation>
                <emma:interpretation id="interp4" emma:lang="en-US" emma:confidence="0">
                  <emma:literal>2</emma:literal>
                </emma:interpretation>
              </emma:one-of>
            </emma:emma>
          </inkml:annotationXML>
          <inkml:trace contextRef="#ctx0" brushRef="#br0">6 3798 9030,'16'-14'4515,"-16"14"0,0 0-129,0 0-1419,0 0-1161,0 0-387,0 0-516,0 0-129,0 0-129,0 0-129,0 0 0,0 0-258,0 0 129,0 0-257,0 0-130,0 0 0,0 0 0,0 0 0,0 0 0,0 0 0,0 0 0,0 0 0,19 2-130,-19-2-386,16 7-129,-16-7-258,22 11-387,-22-11-774,0 0-2709,19 0 129,-19 0-258,0 0 129</inkml:trace>
        </inkml:traceGroup>
      </inkml:traceGroup>
    </inkml:traceGroup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4:30.795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E47FD03-916C-4767-842B-5C94AF1B8588}" emma:medium="tactile" emma:mode="ink">
          <msink:context xmlns:msink="http://schemas.microsoft.com/ink/2010/main" type="writingRegion" rotatedBoundingBox="9586,12638 12832,12221 12973,13324 9728,13741"/>
        </emma:interpretation>
      </emma:emma>
    </inkml:annotationXML>
    <inkml:traceGroup>
      <inkml:annotationXML>
        <emma:emma xmlns:emma="http://www.w3.org/2003/04/emma" version="1.0">
          <emma:interpretation id="{F72E4EA1-FC62-4A60-90E1-088F9287DA5F}" emma:medium="tactile" emma:mode="ink">
            <msink:context xmlns:msink="http://schemas.microsoft.com/ink/2010/main" type="paragraph" rotatedBoundingBox="9586,12638 12832,12221 12973,13324 9728,137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CDE53B-ADA0-42E8-90C0-CCB028E32BE5}" emma:medium="tactile" emma:mode="ink">
              <msink:context xmlns:msink="http://schemas.microsoft.com/ink/2010/main" type="line" rotatedBoundingBox="9586,12638 12832,12221 12973,13324 9728,13741"/>
            </emma:interpretation>
          </emma:emma>
        </inkml:annotationXML>
        <inkml:traceGroup>
          <inkml:annotationXML>
            <emma:emma xmlns:emma="http://www.w3.org/2003/04/emma" version="1.0">
              <emma:interpretation id="{0398C8AA-4B0C-4A57-BC7A-0F4ADA13240B}" emma:medium="tactile" emma:mode="ink">
                <msink:context xmlns:msink="http://schemas.microsoft.com/ink/2010/main" type="inkWord" rotatedBoundingBox="10684,12497 12832,12221 12973,13324 10826,13600"/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S ¥</emma:literal>
                </emma:interpretation>
                <emma:interpretation id="interp2" emma:lang="en-US" emma:confidence="0">
                  <emma:literal>S =</emma:literal>
                </emma:interpretation>
                <emma:interpretation id="interp3" emma:lang="en-US" emma:confidence="0">
                  <emma:literal>sat</emma:literal>
                </emma:interpretation>
                <emma:interpretation id="interp4" emma:lang="en-US" emma:confidence="0">
                  <emma:literal>S E</emma:literal>
                </emma:interpretation>
              </emma:one-of>
            </emma:emma>
          </inkml:annotationXML>
          <inkml:trace contextRef="#ctx0" brushRef="#br0">1000-299 9159,'0'0'4257,"0"0"129,16-5-516,3 5-1419,-3-2-903,22 2-258,-4-2-387,24 2-258,1-7-387,16 2 0,1-4 0,8 2-129,-2-2-129,-6 0-258,-1 9-516,-24-9-1935,-8 9-1548,-13 0-129,-30 0-129,0 0-258</inkml:trace>
          <inkml:trace contextRef="#ctx0" brushRef="#br0" timeOffset="1060.8018">1169 517 13674,'18'56'4644,"-6"-31"129,2 1-258,8 10-2709,-10-15-903,13 6-258,-5-13-129,6 2-129,-1-11-129,7-5 0,0-3 0,2-18-128,0-6-260,0-18 1,-1 3-387,-8-22-645,9 7-3483,-18 5-258,-7 4 129,-9 9-516</inkml:trace>
          <inkml:trace contextRef="#ctx0" brushRef="#br0" timeOffset="748.8013">1320-139 9159,'-14'-50'4902,"7"34"-516,7 16 258,0 0-1290,-29 2-1290,27 23-903,-15 2-645,4 12-258,-6 3-258,-1-1 129,2 0-387,1-9 258,2-3-258,3-10 129,12-19-129,0 0 129,0 0 129,0 0 0,2-32 129,12 2-129,-2-7 258,3-2-129,-1-1 129,0 7-129,-3 2 129,1 8-129,-1 6 0,-11 17-258,25-4-129,-25 4-645,33 21-2580,-15 4-1032,-3 4-129,-1 6-258,-4 1-387</inkml:trace>
          <inkml:trace contextRef="#ctx0" brushRef="#br0" timeOffset="374.4006">1324-196 14190,'0'14'4902,"0"2"-387,5 6 129,7 13-3354,-8-1-645,10 18 0,-7 3-258,6 14 0,-3 4-258,5 5 129,-1 1-258,0-3 129,-3-3-129,-1-7 129,1-11-129,-4-7 0,-1-11-258,-6-10 129,1-4-516,-1-23-258,0 22-1935,0-22-1935,-14-2 129,2-14-387,-1-9 129</inkml:trace>
          <inkml:trace contextRef="#ctx0" brushRef="#br1" timeOffset="-440919.1745">1850 139 6837,'0'0'4257,"0"0"-129,0 0-129,11 0-1032,8 0-1548,-3 0-387,9 5-774,4 1-387,-1-3-774,11 6-1032,-3-4-903,-1-5-1290,12 5 258,-12-5-516,13 1 0</inkml:trace>
          <inkml:trace contextRef="#ctx0" brushRef="#br1" timeOffset="-440591.5739">2377 164 5160,'33'0'4386,"-11"-5"-129,-22 5-129,16-8-774,-16 8-774,16-1-645,2 1-774,-18 0-387,28 3-387,-10 0-387,5-3-516,9 10-645,-5-10-903,17 3-516,-8-3-258,12 0-387,-7 0-258,3 0 258,-7-3 0,-3 1 1935,-9 0 1161,-5 1 903,-20 1 1290,18-2 129,-18 2 516,0 0 0,0 0 0,0 0-645,17 5-516,-17-5-645,32 5-1032,2-2-2064,12 6-1032,-5-9-774,22 5 258,-8-5-516</inkml:trace>
          <inkml:trace contextRef="#ctx0" brushRef="#br0" timeOffset="1747.203">326 119 12900,'9'-66'4644,"-9"45"-258,0 21-129,-27-29-2838,11 29-645,-11 0-258,1 9-129,-6 9-258,0 7 129,3 3-129,4 6 0,6 4-129,11 1 258,8 0-258,9 4 129,13-3 129,12 1-129,3 0 0,9 4 129,-1-6 0,1 2-129,-5-2 129,-6 0-129,-6-5 129,-8 1-129,-12-6 0,-7-4 0,-6-4-129,-17-5 129,-8-3-258,-6-6 129,-8-2 0,-3-5-129,-2-2 129,-2-8-129,2-6 129,7-4 129,2-5 0,9-3 0,7-4 1,12 0-130,11-2 0,7 4 0,18 1 0,12 4 0,13 11 0,0-4-1033,10 16-3611,-1 2-387,-4 6 129,-3 6-516</inkml:trace>
        </inkml:traceGroup>
      </inkml:traceGroup>
    </inkml:traceGroup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4:55.83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CC12203-8FD7-47CC-AD71-10534E067117}" emma:medium="tactile" emma:mode="ink">
          <msink:context xmlns:msink="http://schemas.microsoft.com/ink/2010/main" type="writingRegion" rotatedBoundingBox="1748,538 24637,460 24673,10883 1783,10961"/>
        </emma:interpretation>
      </emma:emma>
    </inkml:annotationXML>
    <inkml:traceGroup>
      <inkml:annotationXML>
        <emma:emma xmlns:emma="http://www.w3.org/2003/04/emma" version="1.0">
          <emma:interpretation id="{48F72B66-AE0A-48EB-927D-9E8E2CFFFCF3}" emma:medium="tactile" emma:mode="ink">
            <msink:context xmlns:msink="http://schemas.microsoft.com/ink/2010/main" type="paragraph" rotatedBoundingBox="1748,538 24637,460 24642,1967 1753,20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9200F6-91D0-4078-AF77-1C88EC8D0EE6}" emma:medium="tactile" emma:mode="ink">
              <msink:context xmlns:msink="http://schemas.microsoft.com/ink/2010/main" type="line" rotatedBoundingBox="1748,538 24637,460 24642,1967 1753,2045"/>
            </emma:interpretation>
          </emma:emma>
        </inkml:annotationXML>
        <inkml:traceGroup>
          <inkml:annotationXML>
            <emma:emma xmlns:emma="http://www.w3.org/2003/04/emma" version="1.0">
              <emma:interpretation id="{601F546E-8EA3-4280-9B37-FC025E0E8A8D}" emma:medium="tactile" emma:mode="ink">
                <msink:context xmlns:msink="http://schemas.microsoft.com/ink/2010/main" type="inkWord" rotatedBoundingBox="1748,538 10804,507 10809,1922 1753,1953"/>
              </emma:interpretation>
              <emma:one-of disjunction-type="recognition" id="oneOf0">
                <emma:interpretation id="interp0" emma:lang="en-US" emma:confidence="1">
                  <emma:literal>Quasi-stable</emma:literal>
                </emma:interpretation>
                <emma:interpretation id="interp1" emma:lang="en-US" emma:confidence="0">
                  <emma:literal>Quasi-sable</emma:literal>
                </emma:interpretation>
                <emma:interpretation id="interp2" emma:lang="en-US" emma:confidence="0">
                  <emma:literal>Quasi-stably</emma:literal>
                </emma:interpretation>
                <emma:interpretation id="interp3" emma:lang="en-US" emma:confidence="0">
                  <emma:literal>Quasi-seeable</emma:literal>
                </emma:interpretation>
                <emma:interpretation id="interp4" emma:lang="en-US" emma:confidence="0">
                  <emma:literal>Quasi-Seabee</emma:literal>
                </emma:interpretation>
              </emma:one-of>
            </emma:emma>
          </inkml:annotationXML>
          <inkml:trace contextRef="#ctx0" brushRef="#br0">4366 699 7224,'-7'-16'4773,"7"16"-258,0 0-516,0 0-1806,-18-16-516,18 16-516,0 0-645,14 0-129,-14 0-258,34 0-258,-6 6-258,3-6-1032,13-2-2838,6 2 0,0-7-516,8 1 129</inkml:trace>
          <inkml:trace contextRef="#ctx0" brushRef="#br0" timeOffset="452.4008">5460 331 10320,'-34'-41'4644,"9"25"0,-2 6-387,10 10-2580,-21-4-774,11 4-258,-5 7-387,6 7-129,1 4-129,9 0-129,7 3 0,9 2 129,5 2-129,17 2 129,10 0 129,10 3-258,10 2 129,7 4 0,-1-1 129,3 4-129,-4 0 129,-4 1-129,-12-3 129,-7 0 129,-15-3 0,-8 3 0,-11-8 0,-14 1 129,-16-9-129,-10-1 0,-13-8 0,-7-6-129,-8-6 0,0-2 0,-1-10 0,5-4 0,4-2-129,8-2 0,11 1-129,9 1-258,14 9-387,-3-12-1677,21 21-2322,0-22 129,0 22-516,28-16-129</inkml:trace>
          <inkml:trace contextRef="#ctx0" brushRef="#br0" timeOffset="1263.6022">5830 612 11223,'23'-23'4773,"-4"20"-387,10 3 129,12 3-3225,-6-3-258,20 2-516,-1-2-258,6 2 0,-1-2-129,-4 0 0,-9 0 129,-8-6 129,-13-1-258,-25 7 129,0 0 0,0 0-129,-32-5 0,1 5 0,1 5-129,2 8-129,1 3 0,7 3 129,8 1 0,7 5 129,5 1-129,0 3 0,9 1 0,5 0 0,2-3 0,2-6 0,-1-5 129,1-5 0,-2-11 0,4 0 129,-2-20 129,5-3-129,-2-7 129,7 2-129,-1-6 129,3 7-258,1 2 0,-1 9 1,2 9-130,-2 7 0,0 5 0,-1 13-130,-1 5-128,-1 2 0,1 9-129,-6-9-258,8 12-645,-30-37-1548,44 31-2193,-13-26 258,4-5-387,4-13-129</inkml:trace>
          <inkml:trace contextRef="#ctx0" brushRef="#br0" timeOffset="733.2013">5952 248 13029,'11'-47'5160,"-9"30"-129,-2 17-129,0 0-2838,16 3-1161,-13 24-129,12 15-258,-5 7-128,5 9-388,-3 12 0,0 6 0,1 6 0,-8-7-259,4 3-257,-9-19-645,4 14-1290,-4-27-2580,-4-7-129,-10-18-258,14-21 129</inkml:trace>
          <inkml:trace contextRef="#ctx0" brushRef="#br0" timeOffset="1778.4032">7194 47 15609,'-4'-155'5031,"4"100"0,-1 17-387,1 38-3612,-2 23-387,2 25-129,0 17-257,0 11-259,0 11 0,0 15 0,0 3 0,0-2 0,0-5 0,-2-13 0,0-12 0,-1-13 0,3-10 0,-4-11 0,4-12 0,0-27 0,0 0 0,14 5 0,-14-5 0,34-30-130,-11 5 130,4-5 0,2 1 0,1 3 0,0 3 130,0 1-130,-3 12 0,1 8 0,-3 2 0,2 10 0,0 7 0,-2 9 0,-2 4 0,-4 8 0,-3 1 0,-7 7 0,-9-3 0,0 0 0,-18-4 0,-10-6 0,-9-8 0,-10-10 0,-1-5 0,-10-10-259,8 0-515,-9-26-516,20 15-1032,-6-23-2580,17-1-129,8-12-129,15-1 129</inkml:trace>
          <inkml:trace contextRef="#ctx0" brushRef="#br0" timeOffset="2012.4036">7687 105 10965,'99'-92'5160,"-70"63"-258,-3 17 129,-26 12-1032,38 7-2838,-27 21-258,6 26-257,-6 6-646,1 15 0,-3 5 0,-2 7 0,-3 2 0,-4-5 0,2-1-130,-2-19-1160,5 15-1677,-5-33-2193,5-7-129,4-21 0,9-6 0</inkml:trace>
          <inkml:trace contextRef="#ctx0" brushRef="#br0" timeOffset="2324.4041">8178 737 12255,'35'-18'4773,"-12"11"-129,6 0 0,-4-9-2580,21 12-1032,-5-12-387,9 5 0,-6-6-129,1 1 0,-12-7-129,-4 3 129,-17-3-386,-12 3-130,-3 4 0,-17 6 0,-6 4 0,-6 6 0,-2 11 0,0 12 0,5 11 0,8 9 0,9 8 0,6 4-388,6 6 1,18-4 0,21 7 0,13-13-387,35 15-1290,9-20-2709,21-5 0,13-5-258,14-11 129</inkml:trace>
          <inkml:trace contextRef="#ctx0" brushRef="#br0" timeOffset="-4290.0075">255 11 8514,'-32'18'4515,"14"10"129,-5 4-387,0 2-2322,0 30-774,-11-2-387,9 17-258,-3 1-129,8 10-129,2 5 129,9 1-258,6-2 0,3-3 0,9-4-129,7-11 0,3-10-129,1-11 258,1-17-258,1-12 258,-1-13 0,2-10 0,-2-10 0,6-12 129,-6-15 129,8-11-129,-4-13 0,3-8 0,-1-11 129,1-6-129,-4-4-129,-3 0 0,-7-1-258,-7 8 129,-7 2-129,-3 7 129,-15 5-258,-7 7 129,-5 6-129,-6 3 129,1 9 0,-3 7 0,6 10 0,4 2 0,6 15 0,1 5 0,21 2 0,-23 27 129,21 5-129,2 9 0,2 9 0,9 5 129,5 9 129,3 2-258,6 1 258,4 1-129,3-2 0,5-2 0,-2-4 129,5 1 0,-1-8-129,0-3 129,2-4-129,-2-3 0,-2-8 129,-5-3-129,-1-7 129,-5-3-129,-6-3 0,-4-4-129,-16-15 0,12 19-387,-5 2-1419,-7-21-2709,-10 18 129,10-18-516,-32 11-258</inkml:trace>
          <inkml:trace contextRef="#ctx0" brushRef="#br0" timeOffset="-3790.8066">799 749 10707,'9'-16'4644,"-9"16"0,0 0-258,13 13-2709,-4 17-1161,-6 2-129,8 11 0,-2 3-258,1 2 0,3 0-258,-1-7 129,1-2-129,-3-11 0,3-6 129,-13-22-129,23 14 129,-23-14 0,28-23 129,-8-4 129,-4-10 0,5-6 0,1-8 0,3 4 129,-4-6 0,2 12 0,-5-2-129,-2 15 0,-4 3 0,-12 25-129,18-23 0,-18 23 0,0 0-129,23 9 0,-10 7-129,-1 7 129,2 5 0,2 8 0,0 5 0,0 3 0,-1 4-258,-1 0 129,-2 2-258,-1-9 0,5 5-387,-11-19-516,18 12-1677,-7-18-1677,2-10-129,4-2-387,-1-9 129</inkml:trace>
          <inkml:trace contextRef="#ctx0" brushRef="#br0" timeOffset="-3135.6055">2199 767 8901,'-3'-46'4644,"-12"28"0,-9-2-387,-10 1-1935,11 19-1161,-15-4-387,8 11-258,-4 9-258,4 11 0,5 7-258,4 7 0,3 5 0,7 2 0,4 2 0,7-4 0,0-3-129,4-9 129,6-6 0,3-8 0,3-13 129,5-5 129,-5-10 0,9-9 0,-5-15 258,6 1-129,-4-11 129,4 4-129,-8-4 129,2 3-258,-6 3 129,0 9-258,-3 4-129,0 7 129,-11 16-129,19-7-129,-19 7 0,23 18 129,-7 5-129,0 5 129,2 8-258,2 0 0,3 6-258,-6-10-129,12 7-258,-11-21-258,17 12-903,-13-28-2064,13-2-516,4-9-258,2-17-129</inkml:trace>
          <inkml:trace contextRef="#ctx0" brushRef="#br0" timeOffset="-2761.2047">2765 783 7482,'5'-62'4515,"-12"37"129,-11 9-387,0 12-1806,-17-12-774,12 16-645,-7 0-387,8 4-258,-1 3-129,23-7-129,-21 27 0,19-10-129,2 5 0,12 1 0,8 4 0,7-1 129,5 3-129,5 1 129,2 2 0,2-2 0,0-1-129,-4-1 129,-5-1 0,-3 0 129,-10-8 129,-1 1-129,-12-4 258,-6 1-129,0-17 0,-27 27 0,-5-18-129,-4-2 0,-6 0-129,-8-3-258,0-4-129,-5 0-258,9 0-258,-8-18-1290,17 11-2967,3-7 129,13-1-258,10-1-129</inkml:trace>
          <inkml:trace contextRef="#ctx0" brushRef="#br0" timeOffset="-2558.4045">3329 778 14061,'23'0'5031,"-12"19"-129,-10 6-129,-1 0-3999,0 20 0,-1-1-258,1 6-387,0 3-516,0-12-645,12 11-2322,-8-22-1548,3-11 0,-7-19-516,0 0-258</inkml:trace>
          <inkml:trace contextRef="#ctx0" brushRef="#br0" timeOffset="-2402.4042">3291 616 14061,'-3'-78'4902,"3"54"-129,0 24-387,0 0-3741,0 0-1032,0 13-3999,0 5-129,-6 8-516,-4 1-129</inkml:trace>
        </inkml:traceGroup>
        <inkml:traceGroup>
          <inkml:annotationXML>
            <emma:emma xmlns:emma="http://www.w3.org/2003/04/emma" version="1.0">
              <emma:interpretation id="{9622849F-BA0B-4EF2-A77D-CA782EDBF4EA}" emma:medium="tactile" emma:mode="ink">
                <msink:context xmlns:msink="http://schemas.microsoft.com/ink/2010/main" type="inkWord" rotatedBoundingBox="11826,802 15145,790 15150,1999 11831,2010"/>
              </emma:interpretation>
              <emma:one-of disjunction-type="recognition" id="oneOf1">
                <emma:interpretation id="interp5" emma:lang="en-US" emma:confidence="0.5">
                  <emma:literal>State</emma:literal>
                </emma:interpretation>
                <emma:interpretation id="interp6" emma:lang="en-US" emma:confidence="0">
                  <emma:literal>state</emma:literal>
                </emma:interpretation>
                <emma:interpretation id="interp7" emma:lang="en-US" emma:confidence="0">
                  <emma:literal>Stat</emma:literal>
                </emma:interpretation>
                <emma:interpretation id="interp8" emma:lang="en-US" emma:confidence="0">
                  <emma:literal>stat</emma:literal>
                </emma:interpretation>
                <emma:interpretation id="interp9" emma:lang="en-US" emma:confidence="0">
                  <emma:literal>Stats</emma:literal>
                </emma:interpretation>
              </emma:one-of>
            </emma:emma>
          </inkml:annotationXML>
          <inkml:trace contextRef="#ctx0" brushRef="#br0" timeOffset="2870.4051">10396 393 15867,'26'-60'4773,"-13"33"129,-13-1-387,4 10-3483,-15-3-387,-11 10-387,-11 0 0,-8 8-129,-4 3-258,1 2 0,3 12 0,9 5 0,11 6-129,15 4 258,12 5-129,20 3 0,19 2 258,8 4-258,11-2 258,7 3-129,0-1 129,-3-4-129,-9-2 129,-11-3 0,-13-5 0,-10-1 129,-18-7 0,-7 1 1,-25-6-259,-10-4 0,-11-5 0,-8-3 0,-8-4 0,-4 0 0,0-11 0,2-5 0,6 0 0,4-3 0,13 3-517,4-9-386,21 14-387,-5-17-2193,21 12-1548,10-6 258,17 3-258,9-5-516</inkml:trace>
          <inkml:trace contextRef="#ctx0" brushRef="#br0" timeOffset="3135.6055">10812 265 15609,'84'-49'4902,"-58"29"-129,3 15 0,-29 5-3225,35 3-516,-15 15-902,8 16-130,-4 5 0,2 13 0,-3 6 0,0 8 0,-1 3 0,-6 3 0,-4 4 0,-6-7 0,1-1 0,-7-18 0,5 3-1033,-16-33-1805,-1 1-2322,-6-21 258,2-3-387,-7-22 129</inkml:trace>
          <inkml:trace contextRef="#ctx0" brushRef="#br0" timeOffset="3697.2065">10848 589 14190,'0'0'4773,"0"0"-258,17-5-516,3 3-2838,19 7-516,2 2 0,18 8-258,1-5-129,10 5-129,4-5 0,6 1 0,-1-6-129,-5 1 129,-6-6 0,-8 0 129,-12-2-129,-8-5 129,-16-2 0,-24 9-129,15-18 0,-15 18 0,-18-12 0,-3 12-129,-3 0 0,0 3-129,-1 8 129,3 5 0,4 3 0,6 8 0,5 0 0,3 3 0,4 4 0,0 0 0,2 1 0,5-5 0,4-3 0,0-9 0,-11-18 129,32 14 1,-13-14-130,4-14 0,2-9 0,2-4 0,0 2 0,-1-2 0,-3 3 0,-1 6 0,-3 4 0,-3 10 0,0 4 0,0 7 0,-1 11 0,1 7 0,1 7 0,1 0 0,2 3-259,-3-6-128,7 5-129,-5-17-129,13 8-774,-16-21-3096,14-4-387,1-21 0,4-10-129</inkml:trace>
          <inkml:trace contextRef="#ctx0" brushRef="#br0" timeOffset="4290.0076">12479 283 16512,'5'-126'4773,"-3"83"258,-2 8-258,0 35-3095,0 0-1678,16 3 0,-11 31 0,8 16 0,-3 8 0,6 15 0,2 11 0,2 10 0,-2 6 0,-1 7 0,1-4 0,-5-5 0,3-8 0,-9-15 0,5-7-388,-10-27-644,5-6-258,-16-38-1290,9 3-2064,-27-45 0,1 6-129,-13-14 129,7 8 2064,-18-12 1806,11 6 1032,7 17 2064,-2 0 2064,14 9 258,13 9-129,7 16-129,13-9-2322,28 15-903,-4-3-387,22 10-258,3-6 0,13 2-258,-1-6 0,5-3-129,-3-2 129,-3-7-129,-13-5 0,-8-4 129,-15-3-129,-10 2-129,-13-1 129,-12 4-129,-2 16 0,-18-18 0,-5 18-129,-2 9 129,0 14-129,0 11 0,4 10 129,3 13 0,6 7 0,10 0-129,2 2 0,14-5 0,13-4-258,1-13-129,24 1-1161,7-24-2967,8-10-258,8-11 0,9-7-387</inkml:trace>
        </inkml:traceGroup>
        <inkml:traceGroup>
          <inkml:annotationXML>
            <emma:emma xmlns:emma="http://www.w3.org/2003/04/emma" version="1.0">
              <emma:interpretation id="{87EE335E-B7A9-42B5-BE28-665749A0951F}" emma:medium="tactile" emma:mode="ink">
                <msink:context xmlns:msink="http://schemas.microsoft.com/ink/2010/main" type="inkWord" rotatedBoundingBox="15816,783 18461,774 18465,1893 15820,1901"/>
              </emma:interpretation>
              <emma:one-of disjunction-type="recognition" id="oneOf2">
                <emma:interpretation id="interp10" emma:lang="en-US" emma:confidence="0">
                  <emma:literal>Time</emma:literal>
                </emma:interpretation>
                <emma:interpretation id="interp11" emma:lang="en-US" emma:confidence="0">
                  <emma:literal>time</emma:literal>
                </emma:interpretation>
                <emma:interpretation id="interp12" emma:lang="en-US" emma:confidence="0">
                  <emma:literal>Tim</emma:literal>
                </emma:interpretation>
                <emma:interpretation id="interp13" emma:lang="en-US" emma:confidence="0">
                  <emma:literal>Tine</emma:literal>
                </emma:interpretation>
                <emma:interpretation id="interp14" emma:lang="en-US" emma:confidence="0">
                  <emma:literal>Tame</emma:literal>
                </emma:interpretation>
              </emma:one-of>
            </emma:emma>
          </inkml:annotationXML>
          <inkml:trace contextRef="#ctx0" brushRef="#br0" timeOffset="4711.2082">14064 134 15222,'5'-20'5031,"31"-8"-129,1 22-258,16-6-3225,29 12-645,12 0-129,24 0-515,5 0-130,6 5 0,1 2 0,-7 0 0,-16 2-259,-27-9-386,-14 13-516,-38-11-3483,-7 1-129,-21-3-129,0 0-129</inkml:trace>
          <inkml:trace contextRef="#ctx0" brushRef="#br0" timeOffset="4914.0086">14953 189 13416,'-21'50'4773,"12"-18"-258,5 9 258,-10-2-2967,14 27-774,-5-4-387,5 11-516,-2 1-129,0-6-774,4 16-1290,5-22-2709,0-7 129,-2-18-516,3-10 0</inkml:trace>
          <inkml:trace contextRef="#ctx0" brushRef="#br0" timeOffset="5101.209">15054 646 13416,'22'-9'4773,"-22"9"-258,16 20 129,-11-4-3225,6 21-1032,-6 8-129,0-5-774,8 14-2580,-11-11-1548,-1-4 129,-1-11-387,0-8-645</inkml:trace>
          <inkml:trace contextRef="#ctx0" brushRef="#br0" timeOffset="6037.2106">15088 498 14706,'130'107'5031,"-107"-93"-516,-3 1 129,8 11-3741,-12-3-258,4 13-387,-8 0-387,-3 3-129,-2 2-129,-5-9 0,0 0 0,-2-11 129,0-5-129,0-16 258,0 0 129,5-16 129,2-16 258,8 0-129,-1-9 129,5 2-129,1-2 129,3 9-258,-2 0 129,2 12-129,-1 8 0,-3 8-129,-1 4 0,-18 0 0,25 31 0,-18-10 0,-1 6 0,-5 3-129,-1 2 0,0 0 0,-3 3-129,-6-8 0,5-2 129,-1-5 0,5-20 129,-4 21 0,4-21 129,9-2 0,2-16 129,7 1 0,-2-6 0,3-2-129,1-2 0,-1 4 0,1 1-129,-2 1 129,1 7-129,1 3-129,1 8 129,4 3 0,2 3 0,5 13 0,3 2 0,6 5 0,7 0 0,2 0 0,4-3 129,3-6-129,-2-7 0,3-5 129,-4-2-129,-4-14 0,-8-6 129,-6-6-129,-8-3 129,-10-1-258,-11 1 129,-7 5 0,-3 2-129,-13 8 0,-6 9 0,-3 5 0,0 9 0,1 10 0,0 10 129,5 8 0,5 6 0,8 5 0,6 5 0,7-1 0,13-3-129,7-4-258,21 6-774,1-17-3483,21-9 129,8-11-516,9-10-129</inkml:trace>
          <inkml:trace contextRef="#ctx0" brushRef="#br0" timeOffset="5241.6092">15088 498 15093,'2'-89'4386,"7"68"-1290,-9 21-3096,-4-19-3354,4 19-1032,0 14-258</inkml:trace>
        </inkml:traceGroup>
        <inkml:traceGroup>
          <inkml:annotationXML>
            <emma:emma xmlns:emma="http://www.w3.org/2003/04/emma" version="1.0">
              <emma:interpretation id="{7393E3BC-BA67-4A3E-BEE9-E915AF780A3A}" emma:medium="tactile" emma:mode="ink">
                <msink:context xmlns:msink="http://schemas.microsoft.com/ink/2010/main" type="inkWord" rotatedBoundingBox="19247,736 24638,718 24642,1735 19250,1753"/>
              </emma:interpretation>
              <emma:one-of disjunction-type="recognition" id="oneOf3">
                <emma:interpretation id="interp15" emma:lang="en-US" emma:confidence="0">
                  <emma:literal>Duration</emma:literal>
                </emma:interpretation>
                <emma:interpretation id="interp16" emma:lang="en-US" emma:confidence="0">
                  <emma:literal>Duration,</emma:literal>
                </emma:interpretation>
                <emma:interpretation id="interp17" emma:lang="en-US" emma:confidence="0">
                  <emma:literal>Deviation</emma:literal>
                </emma:interpretation>
                <emma:interpretation id="interp18" emma:lang="en-US" emma:confidence="0">
                  <emma:literal>Duration.</emma:literal>
                </emma:interpretation>
                <emma:interpretation id="interp19" emma:lang="en-US" emma:confidence="0">
                  <emma:literal>Donation</emma:literal>
                </emma:interpretation>
              </emma:one-of>
            </emma:emma>
          </inkml:annotationXML>
          <inkml:trace contextRef="#ctx0" brushRef="#br0" timeOffset="14461.2254">17506 157 12642,'30'-14'4773,"4"14"-387,14 3 258,5 6-3225,22 20-645,3-5-258,9 14-258,0 3-129,0 5 0,-6 4 0,-7 3-129,-12 2 0,-10-3-129,-13-2 387,-10-2-258,-13-6 258,-7-1-129,-9-7 258,-16-2-129,-16-9 129,-9 4-129,-15-9 0,-13-2-129,-11-6-129,-9-6 0,0-4 0,0 0-129,4-5 129,5-8 0,10 1-129,15-6 0,16 7-258,5-8-516,34 19-2451,-26-9-1419,26 9-129,0 0-258,0 0-258</inkml:trace>
          <inkml:trace contextRef="#ctx0" brushRef="#br0" timeOffset="14055.6247">17787 237 14319,'14'-27'4902,"-14"27"-129,0 0-129,0 0-3096,0 0-903,5 27-129,-3-2-129,3 10 0,2 8-129,4 10-129,0 8 130,3 5-259,0 0 0,0-6-259,2-1-128,-7-15-258,6 2-258,-15-28-2193,0 0-1935,0-18 258,-18-5-516,-2-20-129</inkml:trace>
          <inkml:trace contextRef="#ctx0" brushRef="#br0" timeOffset="15412.8271">18678 689 11223,'0'0'4644,"0"0"-258,0 0 0,0 0-3096,14 26-645,-14-4-258,7 10-129,-3 0 0,5 7-129,-2 0-129,0 0-129,4-1 0,-4-8 0,2-5 0,-9-25 0,21 23 0,-21-23 258,27-9 0,-10-11 129,-1-10 129,4-2 129,-2-11-129,3 4 129,-5-7-129,5 7 0,-6 0 0,2 7-129,-2 3-129,-3 8 0,-12 21-129,18-21-129,-18 21 129,19 0-129,-19 0 129,22 32-129,-8-9 129,4 0 0,1 4 0,5-3 129,-1 1-129,2-3 129,-2-6-129,0-2 129,-2-5 0,-1-2 129,-4-7-129,0 0 0,-16 0 0,17-37 0,-15 8-129,-2-8-129,-7-2 0,-11-4-129,1 4-129,-12 0 0,6 8-129,-7 1 129,8 16-387,-4 0 129,26 14-129,-31-4 0,31 4 129,-8 9-129,8-9 387,12 21 0,6-13 774,10 0-129,-1-6 258,12 5 129,-9-7 129,13 0 0,-14 0-129,3 0-129,-9 0 0,0 0-258,-7 0 129,-16 0-258,26 15 129,-26-15-129,25 30 0,-10-9-129,-1 6 0,0 1 0,2 10-258,-5-5-258,5 21-387,-14-19-1677,8 13-2193,-6-1 0,3-3-387,-2-3-387</inkml:trace>
          <inkml:trace contextRef="#ctx0" brushRef="#br0" timeOffset="15849.6279">20112 699 12771,'-41'-69'5160,"14"46"-516,-7 3 387,15 17-3741,-19-3-387,13 8-387,-1 7-129,6 9-129,0 5-129,6 2-129,4 3-129,2 3 0,7 1 0,1-2-258,0 7 0,5-8-129,11 3 0,-5-13 0,10-1 129,0-11 258,1-7 258,6-5 0,-3-20 387,5-2 0,-5-12 129,7 7-129,-7-7 0,2 12-129,-4 1-258,-3 10 0,1 9-129,-2 7 0,3 7-258,-6 9-129,3 14 0,-4-7-258,10 14-387,-25-37-1419,24 34-2580,-24-34 387,29 2-645,-11-13-258</inkml:trace>
          <inkml:trace contextRef="#ctx0" brushRef="#br0" timeOffset="16348.8288">20560 538 7740,'44'-24'4773,"-17"23"-129,8 1-258,3 3-774,-6-3-1935,23 2-903,-11-2-129,6 2-387,-9-2 129,0 5 0,-9-1-129,-3 3-129,-10 3 0,-1 5 0,-7 2 0,-1 7 0,-3 2-129,-1 4-129,3 8-387,-9-15-1548,0 13-2838,0-10 258,0-3-645,0-23 129</inkml:trace>
          <inkml:trace contextRef="#ctx0" brushRef="#br0" timeOffset="16068.0283">20574 41 13803,'4'-30'5031,"-4"30"-258,21 4 0,-18 24-3741,8 24-387,-7 1 0,6 16-129,-6 4 0,1 9-387,-3 3-258,-2-6-645,0 17-1419,-4-27-2709,1-8 0,-4-19-387,3-10-258</inkml:trace>
          <inkml:trace contextRef="#ctx0" brushRef="#br0" timeOffset="16489.229">21081 342 11868,'0'-112'4644,"0"64"-903,0 32-1935,0 16-4644,-13 0-1419,10 23-387,-4 9-387</inkml:trace>
          <inkml:trace contextRef="#ctx0" brushRef="#br0" timeOffset="16910.4297">21382 660 7998,'-16'0'4515,"-4"9"0,20-9-129,-7 30-2451,-14-22-387,19 15-387,-14-9-387,14 11-129,-3-4-129,5 8-129,1-5-129,12 5 129,1-4-129,7 2 129,1-8-129,8 1 129,-7-13 0,6 0 0,-8-7 129,6-11-129,-8-10 0,-3-6-129,-5-12-128,-6-4-130,1 1-259,-6-8-644,7 21-2064,-7-11-2064,-4 9-258,-1 8-129,5 23-258</inkml:trace>
          <inkml:trace contextRef="#ctx0" brushRef="#br0" timeOffset="17238.0303">21570 731 14190,'20'32'5031,"-20"-32"-129,17 36-516,-17-36-3354,11 27-516,-11-27-258,9 30-387,-4-12 0,-5-18-258,6 26 129,-6-26 0,0 0 0,19 6 0,-19-6 387,29-27 129,-11-5 129,6 4 0,-2-6 129,6 7-129,-5 0 0,4 13 0,-6 11 0,2 4-258,-5 21 0,-3 4-258,-3 8-129,-7 0-258,8 23-1806,-13-16-2580,2-2-129,-2-11-387,0-6-129</inkml:trace>
          <inkml:trace contextRef="#ctx0" brushRef="#br0" timeOffset="17409.6305">22068 763 14448,'84'-16'5031,"-24"11"-258,10-2-129,10 3-4128,9-3-387,5-7-1032,9 7-3741,-9-4-129,-12-1-387,-18-1-387</inkml:trace>
        </inkml:traceGroup>
      </inkml:traceGroup>
    </inkml:traceGroup>
    <inkml:traceGroup>
      <inkml:annotationXML>
        <emma:emma xmlns:emma="http://www.w3.org/2003/04/emma" version="1.0">
          <emma:interpretation id="{50B301FF-C64C-4836-B3CF-436EACBB00DA}" emma:medium="tactile" emma:mode="ink">
            <msink:context xmlns:msink="http://schemas.microsoft.com/ink/2010/main" type="paragraph" rotatedBoundingBox="2704,4038 9394,4666 9289,5785 2599,51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7AEAF8-4855-4F23-A610-549FE79F420B}" emma:medium="tactile" emma:mode="ink">
              <msink:context xmlns:msink="http://schemas.microsoft.com/ink/2010/main" type="line" rotatedBoundingBox="2704,4038 9394,4666 9289,5785 2599,5157">
                <msink:destinationLink direction="with" ref="{6401AA66-03CE-4380-84E6-4B6D4809D132}"/>
                <msink:destinationLink direction="with" ref="{7F96A3C0-317B-4CE1-8CE4-8EA108C0AE0A}"/>
                <msink:destinationLink direction="with" ref="{87606E56-5EE9-4D70-BFAA-CA8093B067D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2F716D3-C711-4053-8C8F-508ACB8DCEC3}" emma:medium="tactile" emma:mode="ink">
                <msink:context xmlns:msink="http://schemas.microsoft.com/ink/2010/main" type="inkWord" rotatedBoundingBox="2683,4257 4748,4451 4663,5351 2599,5157"/>
              </emma:interpretation>
              <emma:one-of disjunction-type="recognition" id="oneOf4">
                <emma:interpretation id="interp20" emma:lang="en-US" emma:confidence="0">
                  <emma:literal>=</emma:literal>
                </emma:interpretation>
                <emma:interpretation id="interp21" emma:lang="en-US" emma:confidence="0">
                  <emma:literal>¥</emma:literal>
                </emma:interpretation>
                <emma:interpretation id="interp22" emma:lang="en-US" emma:confidence="0">
                  <emma:literal>z</emma:literal>
                </emma:interpretation>
                <emma:interpretation id="interp23" emma:lang="en-US" emma:confidence="0">
                  <emma:literal>F</emma:literal>
                </emma:interpretation>
                <emma:interpretation id="interp24" emma:lang="en-US" emma:confidence="0">
                  <emma:literal>1</emma:literal>
                </emma:interpretation>
              </emma:one-of>
            </emma:emma>
          </inkml:annotationXML>
          <inkml:trace contextRef="#ctx0" brushRef="#br1" timeOffset="27502.8483">993 3734 12255,'-50'-12'4902,"50"12"-516,-28-11 258,28 11-2838,0 0-903,0 0-129,30-7-258,4 7-129,19 0 0,6 0 0,18 0 0,4 0-129,12-2 0,3-3 0,5 1-129,1-3 1,-1 2-130,-8-2 0,-10 3 0,-6 2 0,-17-3-130,-7 5-386,-22-5-387,1 6-774,-32-1-3096,0 0-258,0 0-129,-16 2 0</inkml:trace>
          <inkml:trace contextRef="#ctx0" brushRef="#br1" timeOffset="27768.0488">1755 3759 12255,'-4'30'5031,"0"-8"-258,1 6 0,3 15-2967,-6-8-258,6 22-645,-5-5-258,3 12-258,1-4-129,1 4-129,1-3-129,5-6-129,3-3 0,-2-12-258,5 5-516,-12-25-1935,7 1-1935,-7-21-129,13 23-129,-13-23-258</inkml:trace>
          <inkml:trace contextRef="#ctx0" brushRef="#br1" timeOffset="28002.0492">2208 4220 14061,'53'-20'4902,"-24"11"-387,3 4 129,12 5-3354,-10-11-516,11 6-516,-3 0-258,-1-4-645,7 9-1290,-12 0-2580,-11 0-129,-25 0-258,16 1-387</inkml:trace>
          <inkml:trace contextRef="#ctx0" brushRef="#br1" timeOffset="28204.8496">2308 4357 13029,'9'14'4644,"-9"-14"-387,39 11 129,-4-4-3483,3-7-516,11 3-258,10 1-516,3-4-2064,8-2-1806,15 2 0,1-4-516,8 4-129</inkml:trace>
        </inkml:traceGroup>
        <inkml:traceGroup>
          <inkml:annotationXML>
            <emma:emma xmlns:emma="http://www.w3.org/2003/04/emma" version="1.0">
              <emma:interpretation id="{6CE389FD-A7ED-45B4-B8E3-A8815C869B24}" emma:medium="tactile" emma:mode="ink">
                <msink:context xmlns:msink="http://schemas.microsoft.com/ink/2010/main" type="inkWord" rotatedBoundingBox="5663,4316 9394,4666 9297,5702 5565,5352"/>
              </emma:interpretation>
              <emma:one-of disjunction-type="recognition" id="oneOf5">
                <emma:interpretation id="interp25" emma:lang="en-US" emma:confidence="0">
                  <emma:literal>R+Ro,</emma:literal>
                </emma:interpretation>
                <emma:interpretation id="interp26" emma:lang="en-US" emma:confidence="0">
                  <emma:literal>RTRo,</emma:literal>
                </emma:interpretation>
                <emma:interpretation id="interp27" emma:lang="en-US" emma:confidence="0">
                  <emma:literal>R+Ro1</emma:literal>
                </emma:interpretation>
                <emma:interpretation id="interp28" emma:lang="en-US" emma:confidence="0">
                  <emma:literal>R+R01</emma:literal>
                </emma:interpretation>
                <emma:interpretation id="interp29" emma:lang="en-US" emma:confidence="0">
                  <emma:literal>RTR01</emma:literal>
                </emma:interpretation>
              </emma:one-of>
            </emma:emma>
          </inkml:annotationXML>
          <inkml:trace contextRef="#ctx0" brushRef="#br1" timeOffset="29203.2513">3882 3901 12513,'25'-55'4902,"-6"30"-258,1 2 258,5-5-2193,14 15-1935,-3-1-129,17 7-129,0 3-129,10 4-258,-1 4 129,0 8-129,-3 4 0,-8 2-129,-10 0 130,-10 3-130,-14-1 0,-11-1 0,-6 5 0,-20-5 0,-10 1 0,-15-3-130,1 3 1,-11-6-258,3 4 258,1-7-129,8-1 0,7-3 0,11 2 129,25-9 129,-19 22 0,19-22 129,11 28 0,13-6 129,5-1 129,8 9-129,4-3 129,5 7-257,1-2-130,1 3 0,-4-1 0,-1 0 0,-6-2 0,-5-2 0,-3-3 0,-6-6 0,-2 0 0,-21-21-388,32 34-1676,-32-34-2709,16 14-387,-16-14 0,0 0-258</inkml:trace>
          <inkml:trace contextRef="#ctx0" brushRef="#br1" timeOffset="28626.0503">3925 3935 11739,'16'-27'4773,"-16"27"-129,0 0 387,0 0-1935,1 16-1935,5 15-387,-6-1 0,2 14-258,-2 4-257,3 11-259,-1 3 0,1 2 0,1 0 0,-4-5 0,2-2 0,-2-11 0,3-5-130,-3-12-128,0-8 0,0-21 0,0 18 0,0-18 0,0-9 0,2-12 0,5-3-129,-1-13-387,11 10-1032,-11-10-2838,3-7 129,1 4-387,-1 1 129</inkml:trace>
          <inkml:trace contextRef="#ctx0" brushRef="#br1" timeOffset="29437.2517">4946 4298 14319,'42'-4'4902,"-13"4"-129,3 0-129,18 4-2838,-8-4-903,17 0-516,-2 2-258,3-2-258,1 2-645,-17-4-2580,1-4-1419,-11-2 0,-17-5-387,-17 13 129</inkml:trace>
          <inkml:trace contextRef="#ctx0" brushRef="#br1" timeOffset="29624.4521">5326 4145 15351,'0'0'5031,"-10"11"0,10 6-258,0-17-3483,-4 52-258,1-16-773,3 13-259,0 8 0,0-3 0,10 13-775,-13-10-3998,3-2-258,0-10 0,1-6-258</inkml:trace>
          <inkml:trace contextRef="#ctx0" brushRef="#br1" timeOffset="30342.0533">6168 4019 16125,'0'0'5031,"0"0"258,0 0-387,0 14-3612,1 21-1160,-1-1-130,0 18 0,0 5 0,2 10 0,2 3 0,-1-4 0,-1-6 0,0-10 0,1-6 0,-3-12 0,4-12 0,-4-20 0,0 0 0,0-34 0,0-3 0,0-17 0,0-4 0,0-13 0,0-6 0,0-1 0,0 1 0,2 6 0,7 7 0,5 13 0,4 6 0,5 13 0,3 9 0,5 10 0,-1 10 0,0 3 0,-1 7 0,-6 7 0,-4 2 0,-8 4 0,-7 5 0,-4-2 0,-15 4 0,-10-6 0,-3 4-130,-8-6-257,1 4 0,-3-7 0,8-1 0,4-5 129,6 1 0,20-11 258,-16 27 0,16-9 129,14-1 0,9 8 129,6 2 129,8 8 0,4-1 0,9 9 0,0-7-257,3 6-130,-3-6 0,0-1 0,-6-4 0,-5-6 0,-7-4 0,-5-3 0,-7-4 0,-20-14 0,24 25 0,-24-25-517,15 25-2450,-15-25-1935,5 18 0,-5-18-258,18 14-129</inkml:trace>
          <inkml:trace contextRef="#ctx0" brushRef="#br1" timeOffset="30700.854">7222 4508 13545,'-14'-32'4773,"-2"23"-258,-3 9 129,-10-5-2967,15 19-645,-11 2-387,9 16-129,-4-2-129,6 11-129,4-2-129,6 2 129,4-2-129,2-3 0,7-8 1,7-1-130,0-11 0,5-4 0,-1-12 0,1 0 0,-3-10 0,3-10 0,-7-12 0,1-7 0,-8-11 0,-4 2 0,-1-2 0,-2 1 0,-5 6 0,-13 0 0,18 43 0,-39-34-4000,16 33-1289,-6 1-129,6 10-258</inkml:trace>
          <inkml:trace contextRef="#ctx0" brushRef="#br1" timeOffset="31106.4547">7491 4517 14448,'20'-11'5031,"-4"6"-129,-16 5 129,14 16-2580,-14-16-1547,7 34-904,-7-10 0,9 14 0,-7 3 0,1 5 0,1 11 0,-13-6-1807,5 3-3095,-8-8-387,-1-3-258,1-9-258</inkml:trace>
        </inkml:traceGroup>
      </inkml:traceGroup>
    </inkml:traceGroup>
    <inkml:traceGroup>
      <inkml:annotationXML>
        <emma:emma xmlns:emma="http://www.w3.org/2003/04/emma" version="1.0">
          <emma:interpretation id="{420F75BC-8575-414B-BE8E-61A3C6B5C21C}" emma:medium="tactile" emma:mode="ink">
            <msink:context xmlns:msink="http://schemas.microsoft.com/ink/2010/main" type="paragraph" rotatedBoundingBox="10440,4547 18601,3417 19090,6947 10929,807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08D20FC-B0F7-41AF-8375-22A61AA7C2CE}" emma:medium="tactile" emma:mode="ink">
              <msink:context xmlns:msink="http://schemas.microsoft.com/ink/2010/main" type="line" rotatedBoundingBox="10440,4547 15861,3796 16065,5271 10644,6022">
                <msink:destinationLink direction="with" ref="{87606E56-5EE9-4D70-BFAA-CA8093B067D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B0FB5B1-85A1-41C1-9149-3D51564D26CD}" emma:medium="tactile" emma:mode="ink">
                <msink:context xmlns:msink="http://schemas.microsoft.com/ink/2010/main" type="inkWord" rotatedBoundingBox="10440,4547 13430,4133 13635,5607 10644,6022">
                  <msink:destinationLink direction="with" ref="{C7D800D6-8C02-4556-8156-10A09031DBDD}"/>
                </msink:context>
              </emma:interpretation>
              <emma:one-of disjunction-type="recognition" id="oneOf6">
                <emma:interpretation id="interp30" emma:lang="en-US" emma:confidence="0">
                  <emma:literal>an</emma:literal>
                </emma:interpretation>
                <emma:interpretation id="interp31" emma:lang="en-US" emma:confidence="0">
                  <emma:literal>can</emma:literal>
                </emma:interpretation>
                <emma:interpretation id="interp32" emma:lang="en-US" emma:confidence="0">
                  <emma:literal>and</emma:literal>
                </emma:interpretation>
                <emma:interpretation id="interp33" emma:lang="en-US" emma:confidence="0">
                  <emma:literal>Can</emma:literal>
                </emma:interpretation>
                <emma:interpretation id="interp34" emma:lang="en-US" emma:confidence="0">
                  <emma:literal>end</emma:literal>
                </emma:interpretation>
              </emma:one-of>
            </emma:emma>
          </inkml:annotationXML>
          <inkml:trace contextRef="#ctx0" brushRef="#br1" timeOffset="34382.4603">9153 4332 14319,'0'-66'4902,"-16"43"-129,-6 9-129,-6-4-2580,5 23-903,-17 8-257,7 20-904,-8 7 0,2 13 0,1 7 0,8 10 0,7 1 0,10 0 0,13-3 0,18-11 0,16-9 0,14-11 0,13-12 0,10-11 0,5-9 0,1-5 0,5-3 0,-17-22-2452,3 7-2192,-9-1-387,-8-1 129,-11 2-516</inkml:trace>
          <inkml:trace contextRef="#ctx0" brushRef="#br1" timeOffset="36176.4635">10464 4785 8385,'25'2'4515,"-25"-2"129,23 0-258,-23 0-1161,18-11-903,5 6-387,-12-22-516,12 8-387,-7-17-387,7-1-386,-5-18-259,3-4 0,-1-16 0,-1-3 0,-3-13 0,-3-5 0,-4-1 0,-6 0 0,-3 10 0,-3 5 0,-10 10 0,-6 11 0,1 13 0,-4 12 0,6 12-130,0 6 130,16 18-129,-19-11 129,19 11 0,0 29 129,5 6-129,9 13 130,4 14-130,5 20 0,2 13 0,4 15 0,1 11 0,2 5 0,-2 4 0,2-6 0,-1-8 0,2-13 0,-1-12 0,-3-23 0,3-13 0,-18-30-1807,9-9-2837,-5-13-387,7-5 258,-5-17-516</inkml:trace>
          <inkml:trace contextRef="#ctx0" brushRef="#br1" timeOffset="36535.2642">11323 4519 13803,'0'-18'4644,"0"18"0,0 0-129,4 10-2451,16 24-1161,-11-7-129,10 16-258,-6-1-258,3 1-258,-4 3-387,-5-12-258,6 2 0,-12-15 258,6-5-129,-7-16 387,0 0 129,16-16 387,-10-18 387,10-1 129,-7-17 0,10 9-515,-4-7-388,6 11 0,-2 0 0,6 18 0,0 8 0,6 13 0,-1 18 0,0 9 0,4 17 0,-7-3 0,13 11-4258,-16 1-773,1 1 0,-6-12-387</inkml:trace>
        </inkml:traceGroup>
        <inkml:traceGroup>
          <inkml:annotationXML>
            <emma:emma xmlns:emma="http://www.w3.org/2003/04/emma" version="1.0">
              <emma:interpretation id="{1E460266-A8DA-4639-9FC7-712A2BAE612C}" emma:medium="tactile" emma:mode="ink">
                <msink:context xmlns:msink="http://schemas.microsoft.com/ink/2010/main" type="inkWord" rotatedBoundingBox="15314,4129 15895,4048 16029,5011 15447,5091">
                  <msink:destinationLink direction="with" ref="{6AED3A9F-8F84-4F54-B845-2E6AFE32A40D}"/>
                </msink:context>
              </emma:interpretation>
              <emma:one-of disjunction-type="recognition" id="oneOf7">
                <emma:interpretation id="interp35" emma:lang="en-US" emma:confidence="1">
                  <emma:literal>A</emma:literal>
                </emma:interpretation>
                <emma:interpretation id="interp36" emma:lang="en-US" emma:confidence="0">
                  <emma:literal>a</emma:literal>
                </emma:interpretation>
                <emma:interpretation id="interp37" emma:lang="en-US" emma:confidence="0">
                  <emma:literal>J</emma:literal>
                </emma:interpretation>
                <emma:interpretation id="interp38" emma:lang="en-US" emma:confidence="0">
                  <emma:literal>I</emma:literal>
                </emma:interpretation>
                <emma:interpretation id="interp39" emma:lang="en-US" emma:confidence="0">
                  <emma:literal>As</emma:literal>
                </emma:interpretation>
              </emma:one-of>
            </emma:emma>
          </inkml:annotationXML>
          <inkml:trace contextRef="#ctx0" brushRef="#br1" timeOffset="37143.6652">13776 3572 14319,'0'0'5031,"0"9"-387,-4 20 129,-3-5-3225,7 28-645,-11 0-129,8 12-129,-6 1-515,3 5-130,-1-1 0,2-8 0,-2-8 0,0-8 0,0-10 0,-1-12 0,8-23 0,0 0 0,-21-16 0,14-16 0,3-12 0,3-11 0,1-9 0,0-8 0,10-2 0,3-3 0,5 1 0,3 5 0,-1 3 0,-1 11 0,-3 9 0,0 12 0,-5 8 0,-2 10 0,-9 18 0,17-10 0,-17 10 0,25 19 0,-5 10 0,5 6 0,2 10 0,6 8 0,3 6 0,0 6 0,-3 0 0,-1 0 0,-5-1 0,-4-1 0,-3-6 0,-2-2 0,-6-7 0,-1-4 0,-1-5 0,-2-7 0,0-1 0,-6-14 0,7 8 0,-9-25-775,0 0-4256,-11 15-387,11-15 387,-33 0-516</inkml:trace>
          <inkml:trace contextRef="#ctx0" brushRef="#br1" timeOffset="37330.8656">13745 4218 15222,'16'2'4773,"15"3"-129,8 2-258,21 6-3096,-6-10-645,11 2-645,5 8-774,-15-6-3225,2 0-645,-9 0 129,-12 0-387</inkml:trace>
        </inkml:traceGroup>
      </inkml:traceGroup>
      <inkml:traceGroup>
        <inkml:annotationXML>
          <emma:emma xmlns:emma="http://www.w3.org/2003/04/emma" version="1.0">
            <emma:interpretation id="{81D3A159-2D37-4A20-A40C-A321BBF57585}" emma:medium="tactile" emma:mode="ink">
              <msink:context xmlns:msink="http://schemas.microsoft.com/ink/2010/main" type="line" rotatedBoundingBox="15269,5803 19008,5863 18990,6981 15251,6920">
                <msink:destinationLink direction="with" ref="{87606E56-5EE9-4D70-BFAA-CA8093B067D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1E3EDF7-772F-41FE-AA0C-58CF3B126CDB}" emma:medium="tactile" emma:mode="ink">
                <msink:context xmlns:msink="http://schemas.microsoft.com/ink/2010/main" type="inkWord" rotatedBoundingBox="15269,5803 19008,5863 18990,6981 15251,6920">
                  <msink:destinationLink direction="with" ref="{C7D800D6-8C02-4556-8156-10A09031DBDD}"/>
                  <msink:destinationLink direction="with" ref="{6AED3A9F-8F84-4F54-B845-2E6AFE32A40D}"/>
                </msink:context>
              </emma:interpretation>
              <emma:one-of disjunction-type="recognition" id="oneOf8">
                <emma:interpretation id="interp40" emma:lang="en-US" emma:confidence="0">
                  <emma:literal>Vs-VT</emma:literal>
                </emma:interpretation>
                <emma:interpretation id="interp41" emma:lang="en-US" emma:confidence="0">
                  <emma:literal>rss-VT</emma:literal>
                </emma:interpretation>
                <emma:interpretation id="interp42" emma:lang="en-US" emma:confidence="0">
                  <emma:literal>Us-VT</emma:literal>
                </emma:interpretation>
                <emma:interpretation id="interp43" emma:lang="en-US" emma:confidence="0">
                  <emma:literal>Vs-UT</emma:literal>
                </emma:interpretation>
                <emma:interpretation id="interp44" emma:lang="en-US" emma:confidence="0">
                  <emma:literal>Vs.-VT</emma:literal>
                </emma:interpretation>
              </emma:one-of>
            </emma:emma>
          </inkml:annotationXML>
          <inkml:trace contextRef="#ctx0" brushRef="#br1" timeOffset="39343.269">13562 5298 13545,'-30'-48'4644,"30"48"-129,-18-22 129,18 22-2451,2 9-1290,3 14-258,16 20-258,-3 7-129,9 14 0,-2 5 0,5 8-129,-1-3 0,-1 1 0,-3-4-129,-2-8 130,-3-10-130,-4-10 0,-4-11 0,-1-9 0,-11-23 0,0 0 0,18 0 0,-13-25 0,-2-21 0,8-13 0,-6-19 0,8-10 0,-2-8 0,1 0 0,-1 0 0,-1 7 0,-1 15 0,0 11 0,-2 22 0,-3 9 0,-4 32 0,7-19 0,2 28 0,-9-9-2452,2 44-2579,1-8-258,8 8 0,-1 10-129</inkml:trace>
          <inkml:trace contextRef="#ctx0" brushRef="#br1" timeOffset="39811.2699">14482 5669 14706,'17'-14'4515,"-27"14"-129,-17 0-129,-8 9-3612,4 12-258,-8-3-129,5 5 0,1-3-129,8 1-129,7-1 0,9-2 0,9-18 0,0 28 129,20-15 0,8 3 0,9-4 0,10 4 129,1-2 0,5 6 0,-3-6 0,1 4 0,-11-6 0,-3 3 0,-16-3 0,-5 4 0,-16-16 0,-2 25-128,-21-14-130,-9 1 0,-9-3 0,-5-2 0,-5-2 0,-3-3 0,1-2 0,3 0 0,7-7 0,4-4 0,11 2 0,3-5 0,25 14-646,-32-23-1418,32 23-2580,0 0-258,0-16 0,0 16-387</inkml:trace>
          <inkml:trace contextRef="#ctx0" brushRef="#br1" timeOffset="40201.2705">14951 5862 13674,'20'-32'4386,"-20"32"-129,-14-13 0,-13 8-3096,9 5-516,-9 3-129,6 8-258,0-4 129,21-7-258,-25 25 0,25-25 0,0 27 0,11-15 0,8 2 0,11 2 129,2-1 0,7 2 129,-1-1-129,5 4 258,-6-6-129,-2 6 1,-8-8-388,-2 4 0,-25-16 0,25 25 0,-25-25 0,0 20 0,-16-13 0,-7 2 0,-6-2 0,-8 0 0,-2 0 0,-9-5 0,9 7-259,-15-9-4643,19 0-129,1 0 0,13-2-129</inkml:trace>
          <inkml:trace contextRef="#ctx0" brushRef="#br1" timeOffset="40419.6709">15419 5865 13803,'107'-11'4515,"-56"4"-129,3 6 0,-3 1-3096,-4 0-1032,1-9-1290,5 2-3096,-7 1-129,-10-6-258,-2 3-387</inkml:trace>
          <inkml:trace contextRef="#ctx0" brushRef="#br1" timeOffset="40762.8716">16056 5513 14448,'0'0'4902,"21"0"-258,-8 19 129,-13-1-3225,19 27-387,-8-10-258,8 15-515,-4-2-388,3 2 0,-4-4 0,4 0 0,-2-8 0,0-6 0,-2-7 0,0-9 0,-14-16 0,30 0 0,-16-18 0,1-16 0,-1-16 0,2-12 0,0-16 0,0-9 0,0-6 0,-2 1 0,0 8 0,-5 9 0,4 18 0,-13 4 0,9 30-4645,-9 23-644,0 0 129,-2 12-387</inkml:trace>
          <inkml:trace contextRef="#ctx0" brushRef="#br1" timeOffset="41137.2722">16556 5600 15351,'90'16'5031,"-33"-12"-129,11-3-387,-2-2-3096,12 1-774,-5-2-387,-2-3-387,-7 5-258,-18-13-645,1 13-774,-35-11-903,8 11-258,-22-10 387,2 10 903,-25 0 645,9 0 774,-2 1 774,-7-1 1161,18 25 903,-14-16 516,21 32-387,-20-19-645,20 27-516,-5-4-515,5 15-1033,0-5 0,2 8 0,3-3 0,-1-5 0,8 11-517,-5-20-4385,-7-8-258,-9-12 129,-12-2-387</inkml:trace>
        </inkml:traceGroup>
      </inkml:traceGroup>
    </inkml:traceGroup>
    <inkml:traceGroup>
      <inkml:annotationXML>
        <emma:emma xmlns:emma="http://www.w3.org/2003/04/emma" version="1.0">
          <emma:interpretation id="{2414677E-DE44-4188-AF3F-7613FEAD3D2B}" emma:medium="tactile" emma:mode="ink">
            <msink:context xmlns:msink="http://schemas.microsoft.com/ink/2010/main" type="paragraph" rotatedBoundingBox="4158,8009 19045,7713 19093,10112 4206,104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A87710B-E602-4F20-97B8-FE2EA8864F87}" emma:medium="tactile" emma:mode="ink">
              <msink:context xmlns:msink="http://schemas.microsoft.com/ink/2010/main" type="inkBullet" rotatedBoundingBox="4178,9029 4968,9013 4973,9226 4182,9242"/>
            </emma:interpretation>
            <emma:one-of disjunction-type="recognition" id="oneOf9">
              <emma:interpretation id="interp45" emma:lang="en-US" emma:confidence="1">
                <emma:literal>=</emma:literal>
              </emma:interpretation>
              <emma:interpretation id="interp46" emma:lang="en-US" emma:confidence="0">
                <emma:literal>+</emma:literal>
              </emma:interpretation>
              <emma:interpretation id="interp47" emma:lang="en-US" emma:confidence="0">
                <emma:literal>E</emma:literal>
              </emma:interpretation>
              <emma:interpretation id="interp48" emma:lang="en-US" emma:confidence="0">
                <emma:literal>e</emma:literal>
              </emma:interpretation>
              <emma:interpretation id="interp49" emma:lang="en-US" emma:confidence="0">
                <emma:literal>Z</emma:literal>
              </emma:interpretation>
            </emma:one-of>
          </emma:emma>
        </inkml:annotationXML>
        <inkml:trace contextRef="#ctx0" brushRef="#br1" timeOffset="43274.476">2452 8466 14964,'-23'12'5031,"23"-12"-258,16 13 0,10-4-3354,-8-8-387,18 8-257,-2-7-775,14 3 0,7-3 0,7-2 0,13 0-259,-6-2-1031,18 2-2967,-12-3-645,-4 1-129,-9 2-129,-5-2-516</inkml:trace>
        <inkml:trace contextRef="#ctx0" brushRef="#br1" timeOffset="43024.8756">2514 8336 13674,'0'0'5031,"-20"-7"-387,20 7 387,0-16-2967,25 16-903,2 0-387,19 0-386,4-2-388,12 2 0,2 0 0,2 0 0,0 0 0,-14 0-130,-1 7-1289,-29 0-3354,-5 2-258,-17-9 0,-5 18-129</inkml:trace>
      </inkml:traceGroup>
      <inkml:traceGroup>
        <inkml:annotationXML>
          <emma:emma xmlns:emma="http://www.w3.org/2003/04/emma" version="1.0">
            <emma:interpretation id="{D88DB3B2-AE01-47C1-AF89-A1DD2B3FD405}" emma:medium="tactile" emma:mode="ink">
              <msink:context xmlns:msink="http://schemas.microsoft.com/ink/2010/main" type="line" rotatedBoundingBox="5589,7981 19045,7713 19093,10112 5636,10380">
                <msink:destinationLink direction="with" ref="{84552691-DCEC-4F04-9782-278F0E24E82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E77C2A6-A168-4009-9CFA-9346D7AB0812}" emma:medium="tactile" emma:mode="ink">
                <msink:context xmlns:msink="http://schemas.microsoft.com/ink/2010/main" type="inkWord" rotatedBoundingBox="5589,7981 12836,7836 12883,10236 5636,10380"/>
              </emma:interpretation>
              <emma:one-of disjunction-type="recognition" id="oneOf10">
                <emma:interpretation id="interp50" emma:lang="en-US" emma:confidence="0">
                  <emma:literal>(RotRoi)C</emma:literal>
                </emma:interpretation>
                <emma:interpretation id="interp51" emma:lang="en-US" emma:confidence="0">
                  <emma:literal>(Rothko)).</emma:literal>
                </emma:interpretation>
                <emma:interpretation id="interp52" emma:lang="en-US" emma:confidence="0">
                  <emma:literal>(Rothko))!</emma:literal>
                </emma:interpretation>
                <emma:interpretation id="interp53" emma:lang="en-US" emma:confidence="0">
                  <emma:literal>(Rotor)),</emma:literal>
                </emma:interpretation>
                <emma:interpretation id="interp54" emma:lang="en-US" emma:confidence="0">
                  <emma:literal>(RotRoi)c</emma:literal>
                </emma:interpretation>
              </emma:one-of>
            </emma:emma>
          </inkml:annotationXML>
          <inkml:trace contextRef="#ctx0" brushRef="#br1" timeOffset="44647.2785">4668 8060 13287,'-7'-21'4773,"0"-1"-129,7 22 129,0 11-3096,0-11-645,-11 46-258,1-10-258,6 10 0,-3 4-129,3 9 1,4-4-388,0 4 0,0-4 0,2-5 0,7-4 0,-4-11 0,4-3-130,-5-10-257,5-4-387,-9-18 0,0 0-258,5-11-645,7-5-774,-12-23-516,6 3 129,-6-21 0,3 2 0,-3-16 129,0 0 645,-3-15 1677,-3 5 1419,3-7 1290,-4-4 258,9 10 129,3-3 0,20 21-129,-6-8 258,29 37-903,-8-10-645,20 35-387,-5 1-258,13 14-129,-10 11-129,1 14 0,-11 4-258,-9 12 129,-10 4-258,-13 2 129,-14 3-129,-8-2-129,-19 3 0,-10-8 129,-6-2-258,-7-11 129,-2-1 0,0-11 0,8-1 0,4-8 129,8-3 0,10 1 0,20-12 258,-9 27-129,13-11 129,23 7 129,5 2 0,18 9-257,5 1-130,16 8 0,4-2 0,10 5 0,-1-2 0,1 3 0,-5-6 0,-9-2 0,-9-5 0,-12-8 0,-14-6 0,-10-6 0,-10-5 0,-16-9 0,0 0 0,0 0 0,0 0 0,0 0 0,0 0 0,-12-13-4645,12 13-644,-23-26 129,23 26-387</inkml:trace>
          <inkml:trace contextRef="#ctx0" brushRef="#br1" timeOffset="49732.8874">4191 7336 12126,'52'-39'4644,"-52"39"-258,11-27 129,-24 15-3225,13 12-258,-35 3-129,15 24-129,-19 11 129,0 33-258,-13 18 129,8 24-258,-6 14-257,13 15-259,3 7 0,12 15 0,12 2 0,12-1 0,22-5 0,26-5 0,23-6 0,18-8 0,26-2 0,13-31-775,34-8-4127,24-26-387,28-17 258,6-14-387</inkml:trace>
          <inkml:trace contextRef="#ctx0" brushRef="#br1" timeOffset="46254.0813">5972 8361 12900,'7'-16'4902,"-3"-13"-258,-4 29 0,0 0-2967,-25-21-774,25 21-387,-34 7-129,16 11-258,-1 7 129,3 9-258,3 5 129,2 3 0,8 5-129,3-3 129,3 1-129,12-8 129,2-5-129,3-5 129,3-10 129,4-2 129,-4-15 0,7 0-257,-7-13-130,4-6 0,-7-12 0,-1-1 0,-12-10 0,-3-3 0,-4-3 0,-16 0 0,-6 5 0,-4 4 0,-3 9 0,-10-2 0,18 23-4129,-15 2-1160,10 7 129,1 5-516</inkml:trace>
          <inkml:trace contextRef="#ctx0" brushRef="#br1" timeOffset="46488.0816">6338 8339 15351,'93'-19'5031,"-38"12"-387,4-2-129,-6 0-3612,15 5-645,-4 1-258,-6-4-516,-1 7-387,-23-4-3612,-5-3-129,-12-2-258,-17 9 0</inkml:trace>
          <inkml:trace contextRef="#ctx0" brushRef="#br1" timeOffset="46659.682">6794 8179 12513,'-25'-3'4902,"25"3"-258,-5 14 258,5-14-2451,7 43-1419,-6-13-258,12 14 0,-6 3-129,4 2-515,1 5-130,-5-8-517,13 15-1418,-11-19-2580,3-4-387,1-12 0,-1-6-387</inkml:trace>
          <inkml:trace contextRef="#ctx0" brushRef="#br1" timeOffset="47361.6832">7196 8037 14706,'18'-53'4773,"-18"53"0,16 1-129,-2 33-3354,-12-5-516,10 21 0,-8-4-258,4 14 1,-2 1-517,-1 3 0,1-4 0,-1-6 0,0-6 0,-1-11 0,1-5 0,-1-11 0,-4-21 0,0 0 0,0 0 0,5-28 0,-5-6 0,-2-12-259,-3-8 130,-2-11-129,1-8 129,5-4 129,1-1-129,3 5 129,11 0 129,11 9-129,7 9 129,6 14 0,3 11 0,5 16 0,-2 8 0,-1 8 1,-6 16-130,-8 8 0,-11 5 0,-13 1 0,-5 3 0,-14-1 0,-9 0 0,-11-7-130,0-3-128,-7-4 0,4 1 0,1-8 129,6 1-129,5-3 129,7-1 0,18-10 0,-19 24 258,19-24-129,0 28 258,10-8-129,8 1 129,11 6 129,1 1-129,13 4 1,-1-2-259,10 4 0,-1-2 0,1 0 0,0-2 0,-4 1 0,-4-5 0,-8 1 0,-3-2 0,-8-4 0,4 4-259,-29-25-1160,44 30-2451,-24-22-1032,3-1 0,0-7-129,7 0-129</inkml:trace>
          <inkml:trace contextRef="#ctx0" brushRef="#br1" timeOffset="47704.8838">8272 8507 10965,'7'-52'4773,"-12"31"-258,-8 5 129,-1-4-1419,14 20-1806,-27-3-516,27 3-258,-23 17-129,16 8-129,-2 2 0,7 7-129,1 3-128,1 2-130,9 0 0,5-1 0,5-6 0,4-4 0,1-6 0,2-5 0,1-10 0,1-7 0,-1-8 0,0-14 0,-4-8 0,-4-6 0,-8-8 0,-4-2 0,-7-2 0,-5 3 0,-11 8 0,-9 3 0,-2 13 0,-8-1 0,13 22-904,-2 0-4127,0 6-258,5 4 129,8 6-387</inkml:trace>
          <inkml:trace contextRef="#ctx0" brushRef="#br1" timeOffset="47954.4843">8535 8437 13416,'22'-19'5031,"-22"19"0,0 0-258,19-4-1548,-19 4-2064,0 0-1031,21 14-130,-6 10 0,-5 0 0,5 12 0,-5 7 0,-3 3 0,4 6 0,-9-6 0,5 7 0,-9-19-388,2 10-4643,-5-12-258,3-5 129,-5-7-516</inkml:trace>
          <inkml:trace contextRef="#ctx0" brushRef="#br1" timeOffset="50278.8883">8964 7334 12900,'55'-1'5031,"-18"20"-387,4 15 129,16 21-2838,-11 9-645,20 34-387,-7 9 0,9 19-515,-11 9-388,-2 20 0,-16 7 0,-9 10 0,-18-3 0,-12-9 0,-14-8 0,-16-12 0,-11-13 0,-7-23 0,0-16 0,-7-28 0,9-7 0,-17-29-2581,17-7-2321,0-10-387,9-7 129,5-7-387</inkml:trace>
          <inkml:trace contextRef="#ctx0" brushRef="#br1" timeOffset="50715.689">10568 8017 14577,'-35'-24'4773,"15"22"-258,-1 2 129,-16 3-3096,15 29-774,-12-3-258,6 12 0,-8 3-258,4 8 0,2-1-129,7 3 0,7 1 1,11-4-130,5 1 0,17-2 0,17-7 0,12-6 0,11-7 0,11-8 0,5-10 0,7-7 0,4-5 0,-4-9 0,-4-3 0,-8-6 0,-6 6 0,-19-15-1420,-1 9-3353,-13 2-129,-6 0-129,-23 16-258</inkml:trace>
        </inkml:traceGroup>
        <inkml:traceGroup>
          <inkml:annotationXML>
            <emma:emma xmlns:emma="http://www.w3.org/2003/04/emma" version="1.0">
              <emma:interpretation id="{EDFA194F-F10F-43DD-8FE2-4CC6C5B92634}" emma:medium="tactile" emma:mode="ink">
                <msink:context xmlns:msink="http://schemas.microsoft.com/ink/2010/main" type="inkWord" rotatedBoundingBox="13578,8149 15092,8118 15119,9465 13605,9495"/>
              </emma:interpretation>
              <emma:one-of disjunction-type="recognition" id="oneOf11">
                <emma:interpretation id="interp55" emma:lang="en-US" emma:confidence="1">
                  <emma:literal>In</emma:literal>
                </emma:interpretation>
                <emma:interpretation id="interp56" emma:lang="en-US" emma:confidence="0">
                  <emma:literal>in</emma:literal>
                </emma:interpretation>
                <emma:interpretation id="interp57" emma:lang="en-US" emma:confidence="0">
                  <emma:literal>In,</emma:literal>
                </emma:interpretation>
                <emma:interpretation id="interp58" emma:lang="en-US" emma:confidence="0">
                  <emma:literal>ln.</emma:literal>
                </emma:interpretation>
                <emma:interpretation id="interp59" emma:lang="en-US" emma:confidence="0">
                  <emma:literal>h,</emma:literal>
                </emma:interpretation>
              </emma:one-of>
            </emma:emma>
          </inkml:annotationXML>
          <inkml:trace contextRef="#ctx0" brushRef="#br1" timeOffset="51838.891">11847 8521 1161,'18'5'1935,"-2"-1"129,-16-4 129,0 0-1161,0 0-258,0 0-129,0 0 387,0 0 387,18 3 129,-18-3 516,0 0 0,0 0 258,19 11-258,-19-11 0,0 0-387,16 0-387,-16 0-258,18 2-129,-18-2-129,18 0 0,-18 0-129,0 0-129,21 3 129,-21-3-515,0 0-130,16 0 0,-16 0 0,24-19 0,-5 3 0,-1-7 0,10-8 0,1-10 0,3-7 0,0-8 0,-2-12 0,-3-9 0,-8-8 0,-3-6 0,-7-5 0,-2 2 0,-5 7 0,-2 9 0,0 10 0,-2 13 0,-1 14 0,-1 11 0,4 30 0,-12-20 0,12 20 0,-25 5 0,11 17 0,1 10 0,1 14 0,-1 15 0,4 13 0,2 12 0,7 8 0,0 6 0,13-1 0,3 3 0,5-5 0,6-6 0,-1-14 0,10-3 0,-11-24-130,5 2-4643,-3-15-387,0-8 129,-6-15-387</inkml:trace>
          <inkml:trace contextRef="#ctx0" brushRef="#br1" timeOffset="52228.8918">12728 8318 12384,'37'9'4902,"-17"7"-258,-1 7 129,1 13-1290,-11-11-2322,9 8-645,-8-2-129,-3-1-387,-1-2-129,-6-6-129,3-1 0,-3-21-129,0 25 129,0-25 0,0 0 258,0 0 129,16-27 0,0 4 258,0-11 0,13-1 258,-3-8-257,12 7-388,-1-1 0,9 12 0,-1 6 0,5 13 0,-6 6 0,-3 22 0,-7 8 0,-11 9 0,-5 11 0,-17-4 0,5 18-1420,-17-16-3482,-7-2-129,-7-6 0,6-5-645</inkml:trace>
        </inkml:traceGroup>
        <inkml:traceGroup>
          <inkml:annotationXML>
            <emma:emma xmlns:emma="http://www.w3.org/2003/04/emma" version="1.0">
              <emma:interpretation id="{CBE05F23-E8A1-48FA-A1D0-5C6BB44048D6}" emma:medium="tactile" emma:mode="ink">
                <msink:context xmlns:msink="http://schemas.microsoft.com/ink/2010/main" type="inkWord" rotatedBoundingBox="17127,7992 19050,7953 19073,9110 17150,9148">
                  <msink:destinationLink direction="with" ref="{CE4150AD-1C36-4494-B184-E7B0BA633F63}"/>
                </msink:context>
              </emma:interpretation>
              <emma:one-of disjunction-type="recognition" id="oneOf12">
                <emma:interpretation id="interp60" emma:lang="en-US" emma:confidence="1">
                  <emma:literal>rss</emma:literal>
                </emma:interpretation>
                <emma:interpretation id="interp61" emma:lang="en-US" emma:confidence="0">
                  <emma:literal>Vs,</emma:literal>
                </emma:interpretation>
                <emma:interpretation id="interp62" emma:lang="en-US" emma:confidence="0">
                  <emma:literal>Vs.</emma:literal>
                </emma:interpretation>
                <emma:interpretation id="interp63" emma:lang="en-US" emma:confidence="0">
                  <emma:literal>Vss</emma:literal>
                </emma:interpretation>
                <emma:interpretation id="interp64" emma:lang="en-US" emma:confidence="0">
                  <emma:literal>Vas</emma:literal>
                </emma:interpretation>
              </emma:one-of>
            </emma:emma>
          </inkml:annotationXML>
          <inkml:trace contextRef="#ctx0" brushRef="#br1" timeOffset="52837.2927">15380 7575 14190,'18'-38'4644,"-18"38"-258,14-18 129,2 20-3225,-16-2-516,20 38-387,-4 4-129,8 17-129,1 12 0,7 13 0,2 3 0,0 5 0,-4-3 0,-1-9-129,-4-12 129,-6-15 0,-6-14 0,-3-10 258,-10-29 129,0 0-257,16 0-259,-9-29 0,-5-19 0,5-12 0,0-24 0,6-12 0,1-12 0,6-6 0,-1 2 0,3 2 0,4 6 0,-1 17 0,0 21 0,-7 18 0,3 27 0,-21 21 0,32 5-3871,-26 29-1418,2 16-129,-4 12-258</inkml:trace>
          <inkml:trace contextRef="#ctx0" brushRef="#br1" timeOffset="53274.0935">16707 7824 9675,'-53'-25'4644,"22"25"-129,-4 0-516,5 1-1032,8 19-1806,-8-6-516,14 6-258,-2-2-129,11 3 0,7-21 0,-4 34 0,4-34 129,18 34-129,2-18 129,10 8 0,2-2-129,7 3 129,2-2-258,-2 4 129,-1-4-129,-6-2 129,-7-3-129,-9-2 129,-16-16-129,0 25 0,-15-16 0,-11-2 1,-12-2-130,-6-1 0,-6-1 0,-3-3-259,1 4-128,-3-4-387,14 0-387,-11 0-3483,15 0-129,9-4 0,6 1-129</inkml:trace>
          <inkml:trace contextRef="#ctx0" brushRef="#br1" timeOffset="53648.4943">17034 8051 14319,'93'-35'4902,"-72"19"-258,-21 16 0,11-16-3225,-20 3-387,9 13-516,-36 0-129,17 0-258,-3 7 0,3 8-129,5 1 0,3 3 0,7 4-129,4 0 129,11 4-129,10 0 258,6-1 0,5 5 129,2-6 130,5 1-388,-7-4 0,2-1 0,-11-7 0,-2-1 0,-21-13 0,20 17 0,-20-17 0,-9 13 0,-11-4 0,-10-2 0,0 5 0,-18-10 0,5 11-4516,-14-6-902,4 3 387,-6-4-516</inkml:trace>
        </inkml:traceGroup>
      </inkml:traceGroup>
    </inkml:traceGroup>
    <inkml:traceGroup>
      <inkml:annotationXML>
        <emma:emma xmlns:emma="http://www.w3.org/2003/04/emma" version="1.0">
          <emma:interpretation id="{543FC51D-C9FA-4B92-872A-EABD591EAD5D}" emma:medium="tactile" emma:mode="ink">
            <msink:context xmlns:msink="http://schemas.microsoft.com/ink/2010/main" type="paragraph" rotatedBoundingBox="17352,9814 21357,9797 21361,10894 17357,1091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D755BC01-DD5A-44BE-8D87-02A67806C1DE}" emma:medium="tactile" emma:mode="ink">
              <msink:context xmlns:msink="http://schemas.microsoft.com/ink/2010/main" type="line" rotatedBoundingBox="17352,9814 21357,9797 21361,10894 17357,10911">
                <msink:destinationLink direction="with" ref="{4C1A6BFB-6B31-479C-BD25-5F6969EB1F8B}"/>
                <msink:destinationLink direction="with" ref="{84552691-DCEC-4F04-9782-278F0E24E82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84F0F07-0BA9-41AD-BB12-8233D5BE507E}" emma:medium="tactile" emma:mode="ink">
                <msink:context xmlns:msink="http://schemas.microsoft.com/ink/2010/main" type="inkWord" rotatedBoundingBox="17352,9814 21357,9797 21361,10894 17357,10911"/>
              </emma:interpretation>
              <emma:one-of disjunction-type="recognition" id="oneOf13">
                <emma:interpretation id="interp65" emma:lang="en-US" emma:confidence="0">
                  <emma:literal>Vs-VT</emma:literal>
                </emma:interpretation>
                <emma:interpretation id="interp66" emma:lang="en-US" emma:confidence="0">
                  <emma:literal>Us-VT</emma:literal>
                </emma:interpretation>
                <emma:interpretation id="interp67" emma:lang="en-US" emma:confidence="0">
                  <emma:literal>Vs.-VT</emma:literal>
                </emma:interpretation>
                <emma:interpretation id="interp68" emma:lang="en-US" emma:confidence="0">
                  <emma:literal>Vs-VI</emma:literal>
                </emma:interpretation>
                <emma:interpretation id="interp69" emma:lang="en-US" emma:confidence="0">
                  <emma:literal>Vs-vs</emma:literal>
                </emma:interpretation>
              </emma:one-of>
            </emma:emma>
          </inkml:annotationXML>
          <inkml:trace contextRef="#ctx0" brushRef="#br1" timeOffset="54522.0958">15601 9409 15738,'0'-18'4644,"0"18"129,0 0-258,7 14-3354,-4 6-516,13 10-129,-2 2-129,8 10 1,-1 1-388,6 9 0,-1-4 0,3 0 0,-6-5 0,0-3 0,-5-8 0,-4-3 0,-3-11 0,-11-18 0,19 1 0,-10-11 0,2-22 0,3-16 0,4-13 0,5-13 0,0-15 0,4-6 0,-2 3 0,-4 6 0,-1 14 0,-8 9 0,2 26 0,-12 10-646,-2 27-4127,9 25-516,0 14 129,-4 6-387</inkml:trace>
          <inkml:trace contextRef="#ctx0" brushRef="#br1" timeOffset="54912.0965">16499 9574 14706,'18'5'4773,"-18"-5"-387,-20 13 0,-17-10-3612,14 10-258,-9-3-258,7 3-129,0-1 0,9 1-129,16-13 0,-7 25-129,7-25 129,21 23 0,2-11 129,6 1-129,3-1 129,1 2 0,-1 1 0,-1 1 0,-8-2 0,-2-2 129,-21-12 0,21 25 0,-21-25 0,-3 20 0,-17-15 0,-3 0 0,-7-3 1,-4 2-259,-5-4 0,-2 0 0,6 0-388,-5-2-257,15 2-903,-5 0-2967,11-2-387,19 2 129,-20-7-387</inkml:trace>
          <inkml:trace contextRef="#ctx0" brushRef="#br1" timeOffset="55270.8971">16908 9725 11739,'116'-34'4902,"-86"18"-387,-14 6 129,-16 10-1935,-13-13-1548,13 13-516,-32 0-258,15 0-129,-3 9-129,2 4-129,18-13 0,-23 26 129,21-8-129,2 0 0,11 1-129,10 1 129,6 1 129,9 1 0,-1-3 258,4 1-129,-7-6 129,2 2 1,-13-9-388,1 2 0,-22-9 0,0 0 0,0 0 0,-18 14 0,-12-10 0,-8-4 0,-3 5 0,-15-5 0,15 0-4387,-16 0-644,5 0-129,4 0-258</inkml:trace>
          <inkml:trace contextRef="#ctx0" brushRef="#br1" timeOffset="55504.8975">17530 9718 16125,'66'-12'4902,"-32"6"-258,5 1-129,9 3-3870,0-3-516,6-1-516,15 6-2064,-7 0-1935,-1 0-387,-8-3 0,-3-4-516</inkml:trace>
          <inkml:trace contextRef="#ctx0" brushRef="#br1" timeOffset="55816.8981">18265 9515 11352,'14'-19'5289,"-14"19"-645,20 0 516,-20 0-1032,32 21-2967,-21-3-128,14 12-1033,-6-3 0,8 8 0,-2 1 0,0-4 0,-2 2 0,0-6 0,-5-1 0,-2-8 0,-16-19 0,25 11 0,-25-11 0,28-21 0,-12-13 0,0-7 0,2-14 0,1-9 0,1-2 0,-4-3 0,0 8 0,-7 2 0,9 24-259,-18-1-4772,9 17-258,-9 19 129,0 0-516</inkml:trace>
          <inkml:trace contextRef="#ctx0" brushRef="#br1" timeOffset="56175.6986">18761 9453 12513,'66'27'5031,"-21"-22"-387,13-3 129,10-2-1806,16 0-2193,1 0-387,7 0-258,-3 0-129,-9 0-129,-8 0-129,-23 0-258,-8 0-129,-25 0 0,-16 0 0,0 0 0,-12 0 258,-9 0 129,-1 2 129,1 8 516,-2 3 387,14 8 0,-7-1 258,12 13-129,-5-4 0,9 15-129,-3 3-515,3 4-259,0 6 0,0-2 0,-2 9-130,-7-10-644,7 15-1548,-17-23-2451,-6-8-258,-14-12-129,-11-11-129</inkml:trace>
        </inkml:traceGroup>
      </inkml:traceGroup>
    </inkml:traceGroup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5:04.2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-2-3 12126,'0'0'4773,"16"-12"-258,-16 12-129,0 0-2838,0 0-774,0 0-516,0 0-258,0 0-516,0 0-645,0 0-2064,0 0-1161,0 0-258,0 0-258,-4 9-129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5:29.3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401AA66-03CE-4380-84E6-4B6D4809D132}" emma:medium="tactile" emma:mode="ink">
          <msink:context xmlns:msink="http://schemas.microsoft.com/ink/2010/main" type="inkDrawing" rotatedBoundingBox="6108,3985 6402,6649 5299,6770 5006,4106" semanticType="verticalRange" shapeName="Other">
            <msink:sourceLink direction="with" ref="{D07AEAF8-4855-4F23-A610-549FE79F420B}"/>
          </msink:context>
        </emma:interpretation>
      </emma:emma>
    </inkml:annotationXML>
    <inkml:trace contextRef="#ctx0" brushRef="#br0">509 16 10191,'-16'-30'4515,"-25"30"-129,15 22 0,4 34-2193,-24 1-903,12 34 0,-16 2-129,8 36-129,-15 12 0,11 26-129,-4-3-515,14 7-388,8-6 0,17 9 0,11-1 0,11-4 0,30-11 0,16-19 0,26-7 0,13-20-388,32-7-644,4-36-645,32-9-2967,-1-20-516,6-23 129,6-10-258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3:59.14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882055E-CC47-44E7-A413-7C37B875920C}" emma:medium="tactile" emma:mode="ink">
          <msink:context xmlns:msink="http://schemas.microsoft.com/ink/2010/main" type="writingRegion" rotatedBoundingBox="1984,10817 22335,10267 22474,15416 2124,15966"/>
        </emma:interpretation>
      </emma:emma>
    </inkml:annotationXML>
    <inkml:traceGroup>
      <inkml:annotationXML>
        <emma:emma xmlns:emma="http://www.w3.org/2003/04/emma" version="1.0">
          <emma:interpretation id="{4EF95122-1F97-46E2-B848-DFDF0F443E68}" emma:medium="tactile" emma:mode="ink">
            <msink:context xmlns:msink="http://schemas.microsoft.com/ink/2010/main" type="paragraph" rotatedBoundingBox="7506,10817 10675,10332 10903,11819 7734,1230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83BF0CE-C78B-4924-A09F-FCEE3C43B3D7}" emma:medium="tactile" emma:mode="ink">
              <msink:context xmlns:msink="http://schemas.microsoft.com/ink/2010/main" type="line" rotatedBoundingBox="7506,10817 10675,10332 10903,11819 7734,12305"/>
            </emma:interpretation>
          </emma:emma>
        </inkml:annotationXML>
        <inkml:traceGroup>
          <inkml:annotationXML>
            <emma:emma xmlns:emma="http://www.w3.org/2003/04/emma" version="1.0">
              <emma:interpretation id="{B7331AC5-8BBE-4C6C-B0A0-B57074EDB9C4}" emma:medium="tactile" emma:mode="ink">
                <msink:context xmlns:msink="http://schemas.microsoft.com/ink/2010/main" type="inkWord" rotatedBoundingBox="7506,10817 10675,10332 10903,11819 7734,12305"/>
              </emma:interpretation>
              <emma:one-of disjunction-type="recognition" id="oneOf0">
                <emma:interpretation id="interp0" emma:lang="en-US" emma:confidence="0">
                  <emma:literal>Its</emma:literal>
                </emma:interpretation>
                <emma:interpretation id="interp1" emma:lang="en-US" emma:confidence="0">
                  <emma:literal>I! s</emma:literal>
                </emma:interpretation>
                <emma:interpretation id="interp2" emma:lang="en-US" emma:confidence="0">
                  <emma:literal>I!! s</emma:literal>
                </emma:interpretation>
                <emma:interpretation id="interp3" emma:lang="en-US" emma:confidence="0">
                  <emma:literal>Fits</emma:literal>
                </emma:interpretation>
                <emma:interpretation id="interp4" emma:lang="en-US" emma:confidence="0">
                  <emma:literal>t! s</emma:literal>
                </emma:interpretation>
              </emma:one-of>
            </emma:emma>
          </inkml:annotationXML>
          <inkml:trace contextRef="#ctx0" brushRef="#br0">133 5557 12900,'-38'-28'4386,"10"24"-645,-19 2 258,-2-1-2709,4 8-645,-6 2-129,8 9-129,2-2-258,9 2-129,4-1 129,13 1-258,8 0 387,7-16-258,14 30 129,13-14-258,9 2 387,8 1-387,6 3 387,2-1-387,-3 2-129,-2 0 258,-8-5-129,-6 2 258,-11-6 0,-8 2 129,-14-16-129,0 23 258,-14-18 0,-11 1 0,-9-5-129,-9-1-129,-6 0 0,-8 0 0,-4-5 0,1-4-129,-1-2 0,3 1 0,4 3-258,3-4-258,13 11-1548,4 0-2193,2 0-258,9 0-129,4 2-387</inkml:trace>
          <inkml:trace contextRef="#ctx0" brushRef="#br0" timeOffset="1170.0021">-2714 5980 6063,'9'6'4773,"18"1"-387,1-7 0,19 0-1419,15 2-387,-5-2-774,23 0-645,-7 0-387,14 0-129,-5 0-387,3 0 129,-6 0-258,-7-2 0,-6 2-258,-11-5-387,-1 5-645,-24 0-2193,-3-2-1161,-27 2 129,16-6-645,-16 6-129</inkml:trace>
          <inkml:trace contextRef="#ctx0" brushRef="#br0" timeOffset="1778.4031">-1926 6176 9288,'32'-5'4515,"-7"10"-258,-25 13-258,-9 7-774,-10 12-2322,-6 8-1677,-11 6-3096,-6-8 0,1 3-516,-9-9-129</inkml:trace>
          <inkml:trace contextRef="#ctx0" brushRef="#br0" timeOffset="811.2014">-1997 4958 5805,'7'-18'3999,"-7"18"-258,0 0-129,0 0-1419,0 0-516,0 0-387,0 0-129,0 0-387,2 18-129,4 7 0,-6 1 0,7 20 129,-7-1-129,7 15 0,-5 3-258,3 8 0,-3-2-129,1 6-129,1-6 129,3-3-387,-2-5 387,2-6-387,0-5 0,2-8 0,0-6 0,-2-6-129,2-3-258,-5-11-129,5 7-1032,-9-23-1935,0 18-645,0-18 0,0 0-516,-23 17 129</inkml:trace>
          <inkml:trace contextRef="#ctx0" brushRef="#br0" timeOffset="1638.0029">-2139 6149 10449,'93'-30'4386,"-72"21"129,-21 9-258,11 9-1806,-11-9-1290,-22 27-516,-1-11-129,0 7-129,-7 4-129,-2-2-516,7 8-516,-11-18-1161,20 2-2451,16-17 129,-12 18-387,12-18 0</inkml:trace>
          <inkml:trace contextRef="#ctx0" brushRef="#br0" timeOffset="1435.2025">-2198 6034 10320,'-99'19'4386,"44"-1"0,-8-2-258,-10 2-2193,16 14-774,-14-4-258,14 12-258,-7-5-129,13 4-258,1-1-129,11-6-129,7-6 0,5-3-129,8-1-258,3-15-387,12 9-645,4-16-1290,0 0-1419,0 0-387,23-4 0,6 1-387</inkml:trace>
        </inkml:traceGroup>
      </inkml:traceGroup>
    </inkml:traceGroup>
    <inkml:traceGroup>
      <inkml:annotationXML>
        <emma:emma xmlns:emma="http://www.w3.org/2003/04/emma" version="1.0">
          <emma:interpretation id="{AF1273BD-0703-49A9-A3E5-1551A7744ABF}" emma:medium="tactile" emma:mode="ink">
            <msink:context xmlns:msink="http://schemas.microsoft.com/ink/2010/main" type="paragraph" rotatedBoundingBox="2057,13488 22407,12938 22474,15416 2124,159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0EA648-5BEC-460B-BD05-0E2D46F1AAAB}" emma:medium="tactile" emma:mode="ink">
              <msink:context xmlns:msink="http://schemas.microsoft.com/ink/2010/main" type="line" rotatedBoundingBox="2057,13488 22407,12938 22474,15416 2124,15966"/>
            </emma:interpretation>
          </emma:emma>
        </inkml:annotationXML>
        <inkml:traceGroup>
          <inkml:annotationXML>
            <emma:emma xmlns:emma="http://www.w3.org/2003/04/emma" version="1.0">
              <emma:interpretation id="{57DB13D9-CF20-427C-9B32-BF2FC4D45EB4}" emma:medium="tactile" emma:mode="ink">
                <msink:context xmlns:msink="http://schemas.microsoft.com/ink/2010/main" type="inkWord" rotatedBoundingBox="2057,13518 6130,13408 6196,15856 2124,15966"/>
              </emma:interpretation>
              <emma:one-of disjunction-type="recognition" id="oneOf1">
                <emma:interpretation id="interp5" emma:lang="en-US" emma:confidence="0.5">
                  <emma:literal>Voltage</emma:literal>
                </emma:interpretation>
                <emma:interpretation id="interp6" emma:lang="en-US" emma:confidence="0">
                  <emma:literal>voltage</emma:literal>
                </emma:interpretation>
                <emma:interpretation id="interp7" emma:lang="en-US" emma:confidence="0">
                  <emma:literal>Voltages</emma:literal>
                </emma:interpretation>
                <emma:interpretation id="interp8" emma:lang="en-US" emma:confidence="0">
                  <emma:literal>voltages</emma:literal>
                </emma:interpretation>
                <emma:interpretation id="interp9" emma:lang="en-US" emma:confidence="0">
                  <emma:literal>Voyage</emma:literal>
                </emma:interpretation>
              </emma:one-of>
            </emma:emma>
          </inkml:annotationXML>
          <inkml:trace contextRef="#ctx0" brushRef="#br1" timeOffset="7191.6126">-8623 7937 7869,'13'-16'4257,"-13"16"-258,0 0 129,21 0-1935,-5 14-1032,-16-14 0,34 47-258,-14-17 0,12 16-387,-6 2 0,6 11-129,-3 5-258,-1 7 129,-1 2-129,-4-4 129,-3 2-258,-4-5 129,0-7-129,-6-9 0,3-11 0,-4-9 258,-2-14-129,-7-16 129,0 0 129,23 0-129,-20-16 129,6-16 129,0-19-129,9-8 0,-2-14 0,7-11-129,0-6 1,4-5-259,1-1 0,3 6 0,-5 11 0,-4 13 0,-3 13 0,-6 12-259,-1 16-515,-12 6-516,0 19-3225,7 12-516,-7 10 129,-3 6-258</inkml:trace>
          <inkml:trace contextRef="#ctx0" brushRef="#br1" timeOffset="8564.4149">-7518 8318 3870,'-23'-9'3612,"23"9"258,-36-2-258,15 2-1161,3 4-774,-3 3-258,7 12-387,-6-1-129,11 7-258,-2 7-258,8 2-129,1 5-129,2 2 0,4-2 0,6 0 129,3-1 0,5-3 0,-2-8 0,5-1 0,-3-10 0,5 1 258,-5-12-129,5 0 129,-4-7 0,6-6 0,-7-14 0,7-1-129,-9-9 129,3-2-258,-6-7 0,-2-1 0,-11-1 0,0 2-129,-8 0 0,-9 7-129,-5 4 0,-3 5-129,-1 9-129,-4 0-258,8 16-258,-8-9-1032,30 9-2838,-29 9 129,29-9-258,-19 32-258</inkml:trace>
          <inkml:trace contextRef="#ctx0" brushRef="#br1" timeOffset="9001.2158">-7134 7946 8127,'-3'-25'4257,"3"25"387,0 0-387,0 0-903,0 0-1935,0 0-516,0 0 129,0 18-258,0 0-129,1 14-387,3 3 129,7 15-129,-4 5 0,2 13 0,-2 5-258,2 5 0,0 4-129,-2-7 0,5 1-258,-5-15-258,11-1-387,-16-28-903,16-3-2580,-6-10-129,-12-19-129,18 7 0</inkml:trace>
          <inkml:trace contextRef="#ctx0" brushRef="#br1" timeOffset="9313.2164">-6702 7941 10449,'0'-18'4257,"0"18"258,0 0-516,16 0-2193,-16 0-774,9 35-258,-5-10-129,10 15 0,-9 0 0,10 14-387,-6 3 129,3 5-258,-5 6-129,0-1-129,2 4-387,-7-10-258,10 12-1032,-12-18-2580,0-12 0,4-8-516,-4-14 129</inkml:trace>
          <inkml:trace contextRef="#ctx0" brushRef="#br1" timeOffset="10623.6187">-6840 8378 6063,'19'0'4257,"17"-2"-129,-15-1-129,2-1-1806,22 4-516,-10 0-129,20 0-387,-8 0-387,13 0-129,-3-5-258,9 3 0,-4-5-258,-1 4 129,-4-5-129,-8 0 0,-8-3 0,-9 0 129,-12-5-129,-20 16 0,3-28 129,-3 28-129,-24-23 0,0 16 0,-4 5 0,0 2 0,-3 10-129,6 10 0,2 5 0,5 3 0,4 3-129,5 2 129,4 3 0,3-2 0,2-2 0,0-2 0,7 0-129,0-3 129,4 0-129,-4-6-129,6 0 0,-6-5-129,-7-16 129,19 18 0,-19-18 129,24-2 0,-10-14 129,0-7 129,-2-9 129,6 0 0,-5-9 0,3 11 0,-6-4-129,3 9 0,-6 4 0,-7 21-129,16-20 0,-16 20 0,21 2 0,-21-2-129,32 27 129,-12-8 0,5 5 0,1-1 0,3 2 0,3-2 129,0-4-129,2-3 129,-2-5-129,3-9 129,-1-2 0,2-7 129,-3-15-129,3-3 0,-6-7 129,2-1 0,-9-8 0,-1 5-129,-10 0 129,-6 6-129,-6 2 129,-6 6-129,-10 6-129,-3 11 129,-6 5-129,-2 5 0,0 11 0,2 6-129,2 4 129,2 5-129,5-1 129,5-2-129,6 1 129,3-4-129,2-2 129,4-5-129,3-2 0,-7-16 0,19 16 129,-19-16-129,24 0 0,-24 0 129,23-23 0,-11 7 0,1-8 0,-1 5 0,1-2-129,-3 5 129,-10 16 0,13-22-129,-13 22 0,0 0 129,16 32-129,-13 11 129,4 16-129,4 14 258,3 12 0,11 13 0,2 5 0,8 9 129,3-2 0,8 8-129,-3-3 129,6 3 0,-6-4-129,2-2 129,-10-6-129,-3-8 129,-7-12-129,-5-17 129,-6-17-128,-9-13-130,-5-18 0,-14-12 0,-14-9 0,-8-11 0,-10-14 0,-8-5 0,-8-7 0,-5-10 0,-1-9 0,-1-12 0,1-5 0,4-12 0,9 1 0,7-7 0,19 4-259,8-9-515,21 18-387,7-8-774,34 21-2322,2 8-516,7 5-129,3 8-129,-3 3 0</inkml:trace>
          <inkml:trace contextRef="#ctx0" brushRef="#br1" timeOffset="11154.0196">-5248 8581 7869,'48'-25'4257,"-18"22"0,-5-12-258,3 3-1935,10 12-516,-6-14-516,9 8-387,-8-11-129,7 6-129,-7-12 0,-1 5 0,-7-10 0,-2 6-129,-14-5 129,-7 8 0,-5-2-129,-14 6 0,-11 3-129,-4 7 129,-5 5-258,-2 0 129,-1 17-258,5 8 258,1 11-258,7 7 129,6 6 0,7 6 0,7 1 0,7 1 0,5-6 0,15-3 0,10-10 0,11-12 0,14-8-129,7-13-258,20-1-645,-7-9-3354,8-17 129,3-3-516,-8-9-129</inkml:trace>
        </inkml:traceGroup>
        <inkml:traceGroup>
          <inkml:annotationXML>
            <emma:emma xmlns:emma="http://www.w3.org/2003/04/emma" version="1.0">
              <emma:interpretation id="{92AC7026-3967-49E2-AA19-3206EC8D066F}" emma:medium="tactile" emma:mode="ink">
                <msink:context xmlns:msink="http://schemas.microsoft.com/ink/2010/main" type="inkWord" rotatedBoundingBox="6879,13358 11932,13221 11961,14287 6908,14424"/>
              </emma:interpretation>
              <emma:one-of disjunction-type="recognition" id="oneOf2">
                <emma:interpretation id="interp10" emma:lang="en-US" emma:confidence="1">
                  <emma:literal>controlled</emma:literal>
                </emma:interpretation>
                <emma:interpretation id="interp11" emma:lang="en-US" emma:confidence="0">
                  <emma:literal>Controlled</emma:literal>
                </emma:interpretation>
                <emma:interpretation id="interp12" emma:lang="en-US" emma:confidence="0">
                  <emma:literal>controller</emma:literal>
                </emma:interpretation>
                <emma:interpretation id="interp13" emma:lang="en-US" emma:confidence="0">
                  <emma:literal>controllers</emma:literal>
                </emma:interpretation>
                <emma:interpretation id="interp14" emma:lang="en-US" emma:confidence="0">
                  <emma:literal>Controller</emma:literal>
                </emma:interpretation>
              </emma:one-of>
            </emma:emma>
          </inkml:annotationXML>
          <inkml:trace contextRef="#ctx0" brushRef="#br1" timeOffset="12402.0218">-3639 8175 6966,'0'0'4644,"0"0"-129,0 0-129,6-19-774,-6 19-1677,-9-5-645,9 5-387,-21 0-258,21 0-258,-32 14-258,14 5 0,0 5-129,2 6 0,0 4 0,5 6 0,4 5-129,5-1 258,2 3-258,4-5 129,8-3 0,6-7 0,5-5 0,6-9 0,5-11 0,5-7 129,3-9 0,5-10-129,-5-8 258,1-3-129,-6-9 129,-5 5-129,-10-5 129,-4 7-129,-11 3 0,-6 6-129,-1 3 0,0 20 0,-8-17-129,8 17 129,-22 9-129,10 7 0,1 5 0,0 4 129,3 3-129,0 3 129,5 1-129,1-4 129,2-1 0,5-4 0,6-2 0,5-5 0,2 0 0,3-5 129,1-6 0,2-3 129,-2-2 0,3-9 0,-8-10 129,3-3-129,-7-6 129,-1-3-129,-8-6 1,-1 3-259,-3-3 0,-7 3 0,-7 2 0,-8 0-646,6 16-644,-21-2-3225,12 6-516,-3 3 258,5 7-516</inkml:trace>
          <inkml:trace contextRef="#ctx0" brushRef="#br1" timeOffset="12854.4226">-2993 8211 9933,'23'14'4773,"9"11"-258,-17-9-258,-15-16-2064,28 45-774,-23-22-387,6 9-387,-9-4-258,0 4-258,-2 2-258,0-5-258,-4-1 0,-3-10 129,2 0-129,5-18 0,0 0 0,-18-13 129,18-12 129,0-7 258,0-9 258,5 0-258,2-7 258,6 9 0,-3-2 0,3 13-129,-3-1 0,7 13 0,-17 16-129,28-8-129,-12 11 129,0 18-129,0 8 0,-4 5 0,3 5 0,-3 3 0,-1 7-387,-8-9-129,4 8-516,-7-26-1290,-5 4-2064,0-6 0,5-20-258,0 0-129</inkml:trace>
          <inkml:trace contextRef="#ctx0" brushRef="#br1" timeOffset="13338.0234">-2443 8218 6708,'-36'-51'4128,"20"33"-129,16 18 258,0 0-1419,9-22-516,21 22-774,-6 0-645,20 0-129,-1 0-129,19 0-258,6 0-258,10-5-903,9-6-3354,2 3 0,-7-8-387,0 1-129</inkml:trace>
          <inkml:trace contextRef="#ctx0" brushRef="#br1" timeOffset="13150.8231">-2354 7720 13674,'19'-51'4515,"-19"51"-129,0 0 0,22 0-2967,-22 12-645,14 18-258,-5 6-129,9 12 0,-4 5 129,5 11-258,-4 2 129,-1 5-129,-3 2 0,-4 2-258,-7 1-129,0-6-387,-2 6-645,-19-28-1161,15 13-774,-13-31-1677,3-9 0,-4-21-129,4-9-258</inkml:trace>
          <inkml:trace contextRef="#ctx0" brushRef="#br1" timeOffset="14102.4248">-1862 8622 12255,'29'4'4644,"5"-17"-387,-13-1 258,-7-13-2967,17 15-387,-8-17-258,5 8-258,-7-9-129,1 1-258,-8-3 129,-3 0-258,-6-2 0,-5 2-129,0 2-129,-12 2-129,-3 8-129,-8-1-129,4 12-129,-8-2-129,9 11-129,-8-2 0,26 2 0,-31 0 0,31 0-129,0 0 387,0 0 129,0 0 258,0 0 387,4 16 258,12-16 0,9 0 258,-4-3 258,11 1-129,-3-9 0,6 6 0,-6-6-129,4 6-129,-8-4 0,4 4-129,-6-1-129,-2 3 0,-3 1 0,-2 2-258,2 2 129,-2 9 0,2 3-129,-2 5 129,1 5-129,3 6 0,1 5-129,-3-1-258,7 12-387,-16-17-1419,9 10-2322,0-3 258,-2-6-387,3-7-129</inkml:trace>
          <inkml:trace contextRef="#ctx0" brushRef="#br1" timeOffset="14476.8254">-778 8273 12255,'-29'-39'4386,"8"32"-387,-7 0 129,-5 2-2709,14 10-645,-6 6-129,5 10-258,-1 2-129,5 7 0,4 4-129,5 3 0,5 3 0,2-1 129,7-2-258,9 0 129,2-3 0,5-3 0,-2-10 0,6-7 129,-6-14 129,8 0 129,-8-19 0,4-5 0,-9-13 0,3-2-128,-8-11-388,-2 2 0,-9 0 0,0 2 0,-9 3 0,-10 4 0,-3 12 0,-15-1-1291,10 12-3353,-14 9-387,6 7 129,-1 0-129</inkml:trace>
          <inkml:trace contextRef="#ctx0" brushRef="#br1" timeOffset="14788.826">-431 7645 12642,'19'-30'4386,"-19"30"-387,0 0 258,0 20-2967,4 15-774,-4 1-129,3 14 0,-3 1 129,6 13-129,-3 0-129,3 8 0,-5-1 0,3 0-258,-1 5-258,-3-12-774,6 15-1419,-6-17-1806,0-11 0,-2-13-387,-2-17 0</inkml:trace>
          <inkml:trace contextRef="#ctx0" brushRef="#br1" timeOffset="15069.6265">-227 7880 11739,'20'-94'4386,"-13"60"-129,-5 9 258,-4 2-2451,2 23-903,0 0-258,0 0-387,7 25 0,5 9-258,-1 3 129,5 17-129,0 2 129,2 14 0,-4 5-129,2 1-129,-9 4 0,-3-2-387,-1 2 0,-3-10-258,0 3-516,-12-31-1548,7 5-1935,1-19-129,4-28 0,0 0-129</inkml:trace>
          <inkml:trace contextRef="#ctx0" brushRef="#br1" timeOffset="15958.828">188 8273 7353,'42'-7'3999,"-17"4"-129,13 3 129,-5 0-1548,3 0-774,14 0-129,-15-9-516,6 5-258,-14-8 0,1 3-129,-12-7-129,-16 16-129,11-30 0,-11 30 0,-14-29-129,-4 17-129,-5-1 0,-2 6-129,-3 4 129,-1 3-129,-1 3-129,-2 8 129,3 7-129,3 3 129,3 4-129,5 2 0,7 3 129,6 2-129,5 0 0,7 0 129,12 2 0,6-6 0,6-1 0,2-4 0,7-5 0,2-9 0,4-8 0,8-1 129,3-14-129,9-7 0,3-9 129,4-4-129,-6-4 0,-4 3 129,-10-3 0,-14 6-129,-14 4 129,-18 5-129,-7 7 129,-23 9-129,-9 5 0,-3 2-129,-6 11 129,-2 6-129,2 7 0,5 4 129,4 4-129,9-2 0,7 4 129,7-4-129,8 1 129,1-7 0,9 0 0,8-8 0,3-4 129,7-7 0,1-5 0,8-12 129,-1-13 0,4-7-129,-3-9 129,-1-7 0,-3-11 0,-1-1-258,-10-8 0,-5-1 0,-7-6-129,-9-5 129,0 0-258,-2 2 258,-7 10-129,-1 8 0,-1 10 129,2 13 0,2 19 0,7 18 0,-7 21 129,7 22-129,0 8 0,0 12 129,7 6 129,4 11-129,-2-2 129,3 2-129,0-1 0,1-5-129,1 1-129,0-9-774,15 5-3354,-10-10-258,8-6-129,3-13-387</inkml:trace>
        </inkml:traceGroup>
        <inkml:traceGroup>
          <inkml:annotationXML>
            <emma:emma xmlns:emma="http://www.w3.org/2003/04/emma" version="1.0">
              <emma:interpretation id="{7AED269E-24A8-4EEE-B398-5DE76E2B3328}" emma:medium="tactile" emma:mode="ink">
                <msink:context xmlns:msink="http://schemas.microsoft.com/ink/2010/main" type="inkWord" rotatedBoundingBox="12634,13494 16833,13380 16856,14249 12658,14362"/>
              </emma:interpretation>
              <emma:one-of disjunction-type="recognition" id="oneOf3">
                <emma:interpretation id="interp15" emma:lang="en-US" emma:confidence="1">
                  <emma:literal>current</emma:literal>
                </emma:interpretation>
                <emma:interpretation id="interp16" emma:lang="en-US" emma:confidence="0">
                  <emma:literal>cement</emma:literal>
                </emma:interpretation>
                <emma:interpretation id="interp17" emma:lang="en-US" emma:confidence="0">
                  <emma:literal>consent</emma:literal>
                </emma:interpretation>
                <emma:interpretation id="interp18" emma:lang="en-US" emma:confidence="0">
                  <emma:literal>ament</emma:literal>
                </emma:interpretation>
                <emma:interpretation id="interp19" emma:lang="en-US" emma:confidence="0">
                  <emma:literal>currant</emma:literal>
                </emma:interpretation>
              </emma:one-of>
            </emma:emma>
          </inkml:annotationXML>
          <inkml:trace contextRef="#ctx0" brushRef="#br1" timeOffset="16536.029">2297 8136 8385,'18'-33'3870,"-18"33"258,-5-25-516,5 25-1419,-32-16-903,0 10-387,1 6-129,-9 7-258,2 8-387,-4 4 0,8 4 0,-4 6 0,13 5-129,4 5 0,12 2 0,7 7 0,2 0 129,16 5-258,6-7 129,13 2-129,1-12-129,8-2 0,-1-20-516,10 2-1290,1-16-1548,-11-11-387,12-6 0,-16-19-258</inkml:trace>
          <inkml:trace contextRef="#ctx0" brushRef="#br1" timeOffset="17737.2311">2612 8170 7740,'-3'-28'3999,"3"28"-129,-18 21 129,14 6-1806,-6-2-645,10 14 0,-9-4-258,9 12-387,0-3-258,0 4-258,3-7-129,6 0-129,-2-6 0,4-8-129,0-9 129,-11-18-129,24 4 129,-9-13-129,1-16 129,1-7-129,1-7 129,4-6 0,-3-3 0,6 4 0,-5-3 0,1 12 0,-5 1 0,0 9 0,-4 6 0,-12 19-129,24-13 129,-24 13-129,21 18 0,-10 3 0,3 2 0,0 8 0,2 1 0,0 0 129,0 0-129,0-6 0,-2-3 0,1-7 129,-15-16 0,26 22 0,-10-22 0,0 0 0,2-13 0,2-6 129,1-10-129,0-5 0,2-6 0,-3-3-129,-4-2-129,-5 5 0,-6 0 0,-5 8-129,0 6-129,-11 6 0,11 20 0,-26-19-129,26 19 0,-31-6-258,31 6 129,-21 0-129,21 0 129,0 0 0,-7 11 258,7-11 0,0 0 258,14 16 129,-14-16 258,34 12 0,-16-8 129,7 3 129,-2-2-258,4 4 129,-3 0-129,5 7-129,-4-2 129,0 8-129,-4 1 0,2 4 0,-5 3 0,-2 0 0,-2 0-129,-1 0 129,-3-3-129,-1-4 0,-2-5 0,-7-18 129,11 21 0,-11-21 0,16 0-129,-16 0 129,25-21 129,-6 0-129,1-4 129,3-7-129,0-6 0,0 1-129,-3-2 129,-6 2 0,-5-3 0,-4 8-129,-5 2 0,0 7-129,-5 4 129,-6 3-129,11 16-129,-17-18 0,17 18 0,0 0 0,0 0 0,0 0 0,0 0 0,0 0 129,12-7 0,11 7 129,4 0-129,3 0 258,2 0 0,0 0 0,-3 0 129,-4 0 0,-9-2 0,-16 2 0,21-2 0,-21 2 0,0 0 0,18 2-129,-18-2 0,12 18-129,-12-18 129,20 30-129,-11-12-129,1 3 258,-1 4-258,-4 3 258,1 3-258,-6 1 0,0 3-258,-2-5-129,0 10-516,-14-17-1161,7 2-2322,4-4 258,5-21-516,-2 23 0</inkml:trace>
          <inkml:trace contextRef="#ctx0" brushRef="#br1" timeOffset="18142.8318">4355 8232 7740,'36'-12'4128,"-17"1"0,10 4 0,-6 5-1806,-3-15-387,15 11-645,-13-12-387,10 10-129,-16-10-129,5 5-258,-14-3 0,-7 16-129,0-28-129,0 28 0,-23-20 0,2 15-129,-6 5 0,-5 0 0,2 9-129,-2 5 129,3 6-129,2 5 129,4 3-129,4 2 129,5 4-129,6 0 129,8 3-258,0-3 129,8 5-258,-1-12-258,16 10-516,-23-37-1290,34 27-1806,-4-22-129,-2-5 0,11-9-387</inkml:trace>
          <inkml:trace contextRef="#ctx0" brushRef="#br1" timeOffset="18548.4326">4880 8142 10965,'21'-15'4386,"-5"-1"129,-16 16-387,0 0-1419,11 9-1677,-11-9-387,5 32-129,-3-9-129,7 4 0,-4 2-258,3-4-129,-1 7-129,-6-11-387,7 14-645,-8-35-516,0 38 0,0-38 129,0 16 258,0-16 387,0 0 516,10-20 516,3-10 645,12 10 903,-9-22-129,17 17-258,-11-12-258,10 15-258,-11-3-258,2 11-258,-5 5 0,-2 9-129,-16 0-129,21 36 0,-15-2-129,-5 5 0,3 9-258,-4-4-258,2 17-645,-2-22-1032,0 9-774,5-11-1161,-1-16-387,8-4 129,-12-17-387</inkml:trace>
          <inkml:trace contextRef="#ctx0" brushRef="#br1" timeOffset="19032.0334">5723 7789 12255,'32'-78'4644,"-14"62"-258,-18 16 129,21 0-2580,-5 32-1032,-12 2-258,8 16-129,-6 0 129,4 12-129,-4-3-129,1 6 0,-4-1-129,1 4-129,-4 0-129,0-1-129,-5 1-516,-11-13 129,5-2-129,-9-22-258,10 2-258,-17-33-516,27 0-645,-34-19-1161,16-19-774,1-6-258,-6-9 0,-8-3 1935,15 5 1806,-3 6 774,-1 1 1161,8 14 2064,8 8 903,-3 5 258,7 17-258,20-6-1548,-20 6-903,46-2-387,-18-3-258,26 5-129,-6 0-258,19 0-258,-4-2 0,1 2-258,-8-1-258,-9-7-258,1 8-2451,-20 0-1677,-28 0 0,20-1-387,-20 1-387</inkml:trace>
        </inkml:traceGroup>
        <inkml:traceGroup>
          <inkml:annotationXML>
            <emma:emma xmlns:emma="http://www.w3.org/2003/04/emma" version="1.0">
              <emma:interpretation id="{65CB7815-20FF-4202-9492-C2E2636E28EC}" emma:medium="tactile" emma:mode="ink">
                <msink:context xmlns:msink="http://schemas.microsoft.com/ink/2010/main" type="inkWord" rotatedBoundingBox="17402,13359 22431,13380 22428,14093 17399,14072"/>
              </emma:interpretation>
              <emma:one-of disjunction-type="recognition" id="oneOf4">
                <emma:interpretation id="interp20" emma:lang="en-US" emma:confidence="0">
                  <emma:literal>Source</emma:literal>
                </emma:interpretation>
                <emma:interpretation id="interp21" emma:lang="en-US" emma:confidence="0">
                  <emma:literal>Some</emma:literal>
                </emma:interpretation>
                <emma:interpretation id="interp22" emma:lang="en-US" emma:confidence="0">
                  <emma:literal>source.</emma:literal>
                </emma:interpretation>
                <emma:interpretation id="interp23" emma:lang="en-US" emma:confidence="0">
                  <emma:literal>Source.</emma:literal>
                </emma:interpretation>
                <emma:interpretation id="interp24" emma:lang="en-US" emma:confidence="0">
                  <emma:literal>Some.</emma:literal>
                </emma:interpretation>
              </emma:one-of>
            </emma:emma>
          </inkml:annotationXML>
          <inkml:trace contextRef="#ctx0" brushRef="#br1" timeOffset="19921.235">7118 7713 10320,'18'-36'4257,"-18"36"-516,-16-12-129,-13 12-2709,-1 5-387,-6 8-387,-3 5-129,0 1-129,0 2 129,7 1 0,5-1-129,9-3 129,9-2 129,9-16 0,8 32 129,11-18 0,13 8 0,2-3 387,12 8-258,0-2 0,8 7-258,-6 2 129,2 1-129,-6 1 129,-3-1-258,-9-5 129,-3 1 0,-13-5 129,-8-1 0,-8-5 129,-8-1-129,-17-6 129,-6-2-129,-9-4 0,-7 0-129,-4-7 0,-3 0-129,1-6 129,1-4-129,3-3 129,4-3-129,4 2 129,6-2-129,6 0 0,6 4 0,23 12-258,-30-18-387,30 18-387,0 0-1290,0 0-2193,10-2 0,8 2-258,11 5-258</inkml:trace>
          <inkml:trace contextRef="#ctx0" brushRef="#br1" timeOffset="20358.0358">7598 8119 9675,'48'-31'4515,"-48"31"-258,0 0-387,-16-23-1806,16 23-903,-41 2-645,18 9-129,-2 1-258,4 8 129,-1-1-258,8 4 129,5 2-129,4 0 129,5 4-129,0-4 0,9-1 129,7 0-129,0-3 129,7-5 129,2-7 0,5-4 0,-1-5 129,4-2 129,-6-15-129,5-1 129,-9-11-129,0 3 0,-8-8-129,-7 2 0,-6-4 0,-2 2-129,-9 4-129,-8 2-129,-3 5 0,-10 3-129,1 9-129,-8 1-129,8 10-645,-15 0-1806,8 9-1677,4 3 129,4 6-387,8 3-129</inkml:trace>
          <inkml:trace contextRef="#ctx0" brushRef="#br1" timeOffset="21247.2373">8084 8015 8514,'0'0'3999,"0"9"0,0 11-258,0 1-2580,-6-3-516,6 9 0,0-6 129,0 4-387,0-6 0,7 3 0,-3-6-258,1 0-129,-5-16-129,11 23 129,-11-23-258,0 0 258,16 9-129,-16-9 0,0 0 129,20-21 129,-13 5-129,5-6 129,1-1 129,1 0-129,-2 0 129,4 5-129,-3 0 129,-13 18-129,26-18 129,-10 18 129,-16 0-129,29 25-129,-17-2 0,3 4 129,-5 0-129,3 1 129,-4-3-129,-1-3 0,-8-22 0,18 23 129,-18-23-129,27 0 258,-11-13-129,4-3 0,-1-10 0,1-1 0,-4-5-129,-4-4 129,-3 1-258,-9-1 129,0 1-387,-7 4 129,-6 6-258,-8 0-129,5 11-258,-11-5-129,27 19-387,-39-13-258,39 13-258,-32 0 129,32 0 0,-16 0 129,16 0 516,0 0 387,2 14 516,-2-14 774,27 9 258,-1-2 516,-4-7-129,13 0 258,-6-1-258,10 1 129,-11-9-387,10 7-129,-10-7-129,6 7-258,-7-1-129,1 3 0,-5 0-129,4 5 0,-4 6-129,2 7-129,-2 1 129,-2 8-129,-3 1 0,-2 4-129,2 2 0,-11-4-387,9 9-387,-16-17-1290,9 1-2451,-2 0 258,-7-23-516,18 23-129</inkml:trace>
          <inkml:trace contextRef="#ctx0" brushRef="#br1" timeOffset="21559.2379">9494 7882 6063,'-35'-9'4644,"15"9"-645,-10 9 258,7 2-1032,0 17-1806,-9-7 0,10 15-645,-6-4 0,14 9-258,-1-4 0,15 4-258,0-2-129,9 1 129,9-7-129,9-1-129,5-3-129,3-11-258,8-1-645,-7-11-2580,4-6-774,5-4-129,-2-12-387,-1-2-129</inkml:trace>
          <inkml:trace contextRef="#ctx0" brushRef="#br1" timeOffset="21933.6384">9857 8108 9159,'27'-2'4515,"-8"2"-129,8 0 0,14 2-2193,-7-2-645,24 0-645,-2-11-258,9 4-129,-6-9-129,2-2 129,-12-1-258,-6-3 129,-18-1-129,-14 0 0,-11 2-129,-22 3 0,-13 2-129,-8 7-129,-7 6 129,-5 3-129,-2 7 0,2 10 0,3 8 258,8 7-387,5 6 387,7 3-258,9 1 129,10 1-129,8 2 129,5-5 129,11 0-258,12-5 258,7-5-129,4-7-129,8-3-258,-4-15-516,15 1-2838,-10-6-903,-2-7-129,-2-8-129</inkml:trace>
          <inkml:trace contextRef="#ctx0" brushRef="#br1" timeOffset="22198.8389">10899 8065 12255,'118'4'4644,"-42"-1"-387,13 1 258,9 5-3483,-11-9-129,9 3-258,-16-3 0,-7 2-129,-23-2 0,-11 0-129,-17 0 0,-22 0-387,19 0-129,-19 0-645,0 0-3612,0 0-258,-23 0-258,0 0-129</inkml:trace>
        </inkml:traceGroup>
      </inkml:traceGroup>
    </inkml:traceGroup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5:29.8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F96A3C0-317B-4CE1-8CE4-8EA108C0AE0A}" emma:medium="tactile" emma:mode="ink">
          <msink:context xmlns:msink="http://schemas.microsoft.com/ink/2010/main" type="inkDrawing" rotatedBoundingBox="10041,4138 10096,6443 9798,6450 9744,4145" semanticType="verticalRange" shapeName="Other">
            <msink:sourceLink direction="with" ref="{D07AEAF8-4855-4F23-A610-549FE79F420B}"/>
          </msink:context>
        </emma:interpretation>
      </emma:emma>
    </inkml:annotationXML>
    <inkml:trace contextRef="#ctx0" brushRef="#br0">0 0 11868,'9'71'4902,"14"-18"-129,5 15 129,10 33-1935,-8-5-1290,16 43-387,-12 9-902,2 21-388,-13 9 0,-6 10 0,-11-1 0,-6-2 0,-6-11 0,-11-26 0,-5-23 0,-3-24 0,0-21 0,-5-28 0,5-12 0,-14-40-2581,18 0-2321,-8-14-258,10-12-129,-1-12-129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5:33.6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7D800D6-8C02-4556-8156-10A09031DBDD}" emma:medium="tactile" emma:mode="ink">
          <msink:context xmlns:msink="http://schemas.microsoft.com/ink/2010/main" type="inkDrawing" rotatedBoundingBox="14611,5499 17871,5369 17874,5439 14614,5569" semanticType="callout" shapeName="Other">
            <msink:sourceLink direction="with" ref="{41E3EDF7-772F-41FE-AA0C-58CF3B126CDB}"/>
            <msink:sourceLink direction="with" ref="{8B0FB5B1-85A1-41C1-9149-3D51564D26CD}"/>
          </msink:context>
        </emma:interpretation>
      </emma:emma>
    </inkml:annotationXML>
    <inkml:trace contextRef="#ctx0" brushRef="#br0">-17 111 15609,'-22'-3'4644,"22"3"129,0 0-387,0 0-3096,0 0-516,0 0-129,11 1-129,12 10-386,6-6-130,26 4 0,20-3 0,35-1 0,21-3 0,26-2 0,21 0 0,26-7 0,13-4 0,6 0 0,-4-1 0,-8 1 0,-4 0 0,-5 1 0,-10 1 0,-21-4 0,-18 3 0,-18-1 0,-19 2 0,-23 2 0,-22 2 0,-25-1 0,-14 6 0,-32 0-2452,0 0-2579,-13-8-129,-10 8-258,-7 0-258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5:37.54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AED3A9F-8F84-4F54-B845-2E6AFE32A40D}" emma:medium="tactile" emma:mode="ink">
          <msink:context xmlns:msink="http://schemas.microsoft.com/ink/2010/main" type="inkDrawing" rotatedBoundingBox="15470,3709 15939,7315 14459,7507 13990,3901" semanticType="callout" shapeName="Other">
            <msink:sourceLink direction="with" ref="{41E3EDF7-772F-41FE-AA0C-58CF3B126CDB}"/>
            <msink:sourceLink direction="with" ref="{1E460266-A8DA-4639-9FC7-712A2BAE612C}"/>
          </msink:context>
        </emma:interpretation>
      </emma:emma>
    </inkml:annotationXML>
    <inkml:trace contextRef="#ctx0" brushRef="#br0">301 84 12771,'85'-51'4902,"-49"33"-516,-4 2 387,-8 16-2838,-24 0-903,22 16-258,-22 18-129,-13 30 0,-17 14-258,-2 25 130,-16 15-517,-5 29 0,-6 20 0,-1 26 0,-3 8 0,8 7 0,9 9 0,14 18 0,23 5 0,18-9 0,41-12 0,33-24 0,51-8 0,29-29 0,51-3-2194,5-43-2708,40-17-258,12-21-129,4-13-258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5:38.04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7606E56-5EE9-4D70-BFAA-CA8093B067DD}" emma:medium="tactile" emma:mode="ink">
          <msink:context xmlns:msink="http://schemas.microsoft.com/ink/2010/main" type="inkDrawing" rotatedBoundingBox="20046,3767 20096,7900 19218,7910 19168,3778" semanticType="verticalRange" shapeName="Other">
            <msink:sourceLink direction="with" ref="{D07AEAF8-4855-4F23-A610-549FE79F420B}"/>
            <msink:sourceLink direction="with" ref="{208D20FC-B0F7-41AF-8375-22A61AA7C2CE}"/>
            <msink:sourceLink direction="with" ref="{81D3A159-2D37-4A20-A40C-A321BBF57585}"/>
          </msink:context>
        </emma:interpretation>
      </emma:emma>
    </inkml:annotationXML>
    <inkml:trace contextRef="#ctx0" brushRef="#br0">0 0 12642,'135'118'5031,"-50"-31"-387,4 16 129,18 34-2838,-18 9-774,11 44-258,-15 17-258,-9 26 258,-24 21-773,-18 24-130,-24 4 0,-11 1 0,-30-11 0,-20-12 0,-22-18 0,-18-18 0,-8-21 0,-21-32-3226,3-13-2063,-13-12 129,-10-7-645</inkml:trace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5:52.6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C1A6BFB-6B31-479C-BD25-5F6969EB1F8B}" emma:medium="tactile" emma:mode="ink">
          <msink:context xmlns:msink="http://schemas.microsoft.com/ink/2010/main" type="inkDrawing" rotatedBoundingBox="17524,7743 18495,11545 16737,11993 15766,8192" semanticType="verticalRange" shapeName="Other">
            <msink:sourceLink direction="with" ref="{D755BC01-DD5A-44BE-8D87-02A67806C1DE}"/>
          </msink:context>
        </emma:interpretation>
      </emma:emma>
    </inkml:annotationXML>
    <inkml:trace contextRef="#ctx0" brushRef="#br0">679-6 15351,'0'-16'4515,"-11"12"258,-12 11-516,2 31-3483,-24 13 0,-3 42 0,-23 30 0,-7 35-129,-15 16-515,11 34-130,2 17 0,20 24 0,12 5 0,28-7 0,26-7 0,47-5 0,34-7 0,30-22 0,35-17 0,27-29 0,29-14 0,8-32-775,33-6-1547,-6-35-2580,15-18-387,-2-18 0,-7-15 0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5:49.8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E4150AD-1C36-4494-B184-E7B0BA633F63}" emma:medium="tactile" emma:mode="ink">
          <msink:context xmlns:msink="http://schemas.microsoft.com/ink/2010/main" type="inkDrawing" rotatedBoundingBox="16525,9355 20320,9331 20321,9383 16526,9407" semanticType="underline" shapeName="Other">
            <msink:sourceLink direction="with" ref="{CBE05F23-E8A1-48FA-A1D0-5C6BB44048D6}"/>
          </msink:context>
        </emma:interpretation>
      </emma:emma>
    </inkml:annotationXML>
    <inkml:trace contextRef="#ctx0" brushRef="#br0">-15 44 16770,'-32'0'5031,"32"0"0,13-11-129,24 11-3869,1-2-1033,20 2 0,10 0 0,28 2 0,23-2 0,34 4 0,25-4 0,30 0 0,30 0 0,22 0 0,12-4 0,6 0 0,3-1 0,-4 2 0,-12-1 0,-23-1 0,-30 1 0,-38 0 0,-30 3 0,-41-1 0,-38 4 0,-49-2 0,-16 0-4387,-47 19-773,-11-3-258,-26 0-129</inkml:trace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5:53.07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4552691-DCEC-4F04-9782-278F0E24E824}" emma:medium="tactile" emma:mode="ink">
          <msink:context xmlns:msink="http://schemas.microsoft.com/ink/2010/main" type="inkDrawing" rotatedBoundingBox="22619,7790 22941,11487 21728,11593 21405,7896" semanticType="verticalRange" shapeName="Other">
            <msink:sourceLink direction="with" ref="{D88DB3B2-AE01-47C1-AF89-A1DD2B3FD405}"/>
            <msink:sourceLink direction="with" ref="{D755BC01-DD5A-44BE-8D87-02A67806C1DE}"/>
          </msink:context>
        </emma:interpretation>
      </emma:emma>
    </inkml:annotationXML>
    <inkml:trace contextRef="#ctx0" brushRef="#br0">0 1 13803,'121'-12'4644,"-46"28"129,8 14-258,19 31-3096,-4 10-258,17 44-258,-10 21-129,9 33 1,-18 21-775,-2 43 0,-21 18 0,-12 17 0,-24 1 0,-17 1 0,-20-8 0,-27-11 0,-28-20 0,-31-37 0,-18-20 0,-39-33 0,-8-6-5161,-14-28-257,-6-22 129,-3-19-774</inkml:trace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7:16.01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context xml:id="ctx1">
      <inkml:inkSource xml:id="inkSrc4">
        <inkml:traceFormat>
          <inkml:channel name="X" type="integer" max="2611" units="cm"/>
          <inkml:channel name="Y" type="integer" max="1632" units="cm"/>
        </inkml:traceFormat>
        <inkml:channelProperties>
          <inkml:channelProperty channel="X" name="resolution" value="99.99233" units="1/cm"/>
          <inkml:channelProperty channel="Y" name="resolution" value="99.99999" units="1/cm"/>
        </inkml:channelProperties>
      </inkml:inkSource>
      <inkml:timestamp xml:id="ts1" timeString="2011-10-21T01:59:27.040"/>
    </inkml:context>
  </inkml:definitions>
  <inkml:traceGroup>
    <inkml:annotationXML>
      <emma:emma xmlns:emma="http://www.w3.org/2003/04/emma" version="1.0">
        <emma:interpretation id="{06AA0565-9035-4387-B73D-381DC3C38150}" emma:medium="tactile" emma:mode="ink">
          <msink:context xmlns:msink="http://schemas.microsoft.com/ink/2010/main" type="writingRegion" rotatedBoundingBox="1714,491 19323,674 19274,5381 1665,5199"/>
        </emma:interpretation>
      </emma:emma>
    </inkml:annotationXML>
    <inkml:traceGroup>
      <inkml:annotationXML>
        <emma:emma xmlns:emma="http://www.w3.org/2003/04/emma" version="1.0">
          <emma:interpretation id="{5547D839-0975-4BA3-B896-E25A75AEF4EE}" emma:medium="tactile" emma:mode="ink">
            <msink:context xmlns:msink="http://schemas.microsoft.com/ink/2010/main" type="paragraph" rotatedBoundingBox="1714,491 19323,674 19309,1981 1700,17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07D80B-3922-487C-9D6D-F9F0372D7BEF}" emma:medium="tactile" emma:mode="ink">
              <msink:context xmlns:msink="http://schemas.microsoft.com/ink/2010/main" type="line" rotatedBoundingBox="1714,491 19323,674 19309,1981 1700,1798"/>
            </emma:interpretation>
          </emma:emma>
        </inkml:annotationXML>
        <inkml:traceGroup>
          <inkml:annotationXML>
            <emma:emma xmlns:emma="http://www.w3.org/2003/04/emma" version="1.0">
              <emma:interpretation id="{22F315AB-1CA8-487B-8CAA-BC5A9266D362}" emma:medium="tactile" emma:mode="ink">
                <msink:context xmlns:msink="http://schemas.microsoft.com/ink/2010/main" type="inkWord" rotatedBoundingBox="1712,655 3467,673 3455,1788 1701,1770"/>
              </emma:interpretation>
              <emma:one-of disjunction-type="recognition" id="oneOf0">
                <emma:interpretation id="interp0" emma:lang="en-US" emma:confidence="1">
                  <emma:literal>As</emma:literal>
                </emma:interpretation>
                <emma:interpretation id="interp1" emma:lang="en-US" emma:confidence="0">
                  <emma:literal>AS</emma:literal>
                </emma:interpretation>
                <emma:interpretation id="interp2" emma:lang="en-US" emma:confidence="0">
                  <emma:literal>Ass</emma:literal>
                </emma:interpretation>
                <emma:interpretation id="interp3" emma:lang="en-US" emma:confidence="0">
                  <emma:literal>A/s</emma:literal>
                </emma:interpretation>
                <emma:interpretation id="interp4" emma:lang="en-US" emma:confidence="0">
                  <emma:literal>Ahs</emma:literal>
                </emma:interpretation>
              </emma:one-of>
            </emma:emma>
          </inkml:annotationXML>
          <inkml:trace contextRef="#ctx0" brushRef="#br0">0 138 9804,'18'-75'4902,"-9"43"-129,-9 32-774,0-34-2451,0 34-516,0 0 0,19 0-258,-19 0-129,11 29-129,-4-2-258,4 10 258,0 4-129,5 7 0,-4 0 0,6 7 0,-2 0-258,2 4 129,-1 1 129,5 3-258,-3-1 0,3 0-129,-1 0 129,2-1-129,-2-4 129,1-6-129,-4-1-129,-2-9 0,0 2-258,-9-15 0,3 4-387,-10-32-516,6 36-2580,-6-36-1161,-11 12-258,11-12-129,-34-9 0</inkml:trace>
          <inkml:trace contextRef="#ctx0" brushRef="#br0" timeOffset="-421.2008">29 141 5676,'0'41'4257,"-7"-12"129,5 15-516,-5 13-2064,-11-2-645,7 13-387,-8-4-129,3 5-387,-4-5 258,2-1-387,0-5 129,2-6-258,4-2 0,0-11-129,3 4-129,-6-13-258,8 5-129,-5-19-258,10 9-516,2-25-1290,0 0-1548,0 0 258,-16-10-387,16 10 129</inkml:trace>
          <inkml:trace contextRef="#ctx0" brushRef="#br0" timeOffset="187.2003">57 755 10449,'46'-2'4257,"-10"2"0,-1 0-1935,15-10-5418,21 10-516,1-9-645,20 5-387</inkml:trace>
          <inkml:trace contextRef="#ctx0" brushRef="#br0" timeOffset="920.4016">1169 549 9804,'9'-21'4644,"-8"-10"-129,-1 31-645,-16-10-2322,-12 2-774,5 8-258,-9 0-258,2 6-129,-2 4-129,5 3 0,6 3 129,5 2-258,8 1 129,8 1-129,6-1 129,13-1 0,10 0 129,10 0 0,5 0 0,8-1 0,1-1 129,6 4-129,-2 0 129,-2 1-129,-7-2 129,-2 8-129,-12-6 129,-4 6 0,-12-6 129,-5 4-129,-13-7 129,-6 4 0,-17-5-129,-5-1 0,-13-5 0,-4 0-129,-8-4 0,0-5 0,-1-2-129,3-2 0,4-9 0,5 0 0,6-5-129,8 0-129,8 0 0,2-5-387,18 21-1548,-1-20-2580,1 20 0,5-21-387,-5 21-129</inkml:trace>
        </inkml:traceGroup>
        <inkml:traceGroup>
          <inkml:annotationXML>
            <emma:emma xmlns:emma="http://www.w3.org/2003/04/emma" version="1.0">
              <emma:interpretation id="{0E5D3A00-EFD2-41A9-ACC9-7819802F0B6D}" emma:medium="tactile" emma:mode="ink">
                <msink:context xmlns:msink="http://schemas.microsoft.com/ink/2010/main" type="inkWord" rotatedBoundingBox="3897,738 7434,775 7422,1857 3886,1821">
                  <msink:destinationLink direction="with" ref="{9A048E7C-41FE-4808-A5F0-3DE073F1C93A}"/>
                </msink:context>
              </emma:interpretation>
              <emma:one-of disjunction-type="recognition" id="oneOf1">
                <emma:interpretation id="interp5" emma:lang="en-US" emma:confidence="1">
                  <emma:literal>table</emma:literal>
                </emma:interpretation>
                <emma:interpretation id="interp6" emma:lang="en-US" emma:confidence="0">
                  <emma:literal>tabla</emma:literal>
                </emma:interpretation>
                <emma:interpretation id="interp7" emma:lang="en-US" emma:confidence="0">
                  <emma:literal>Table</emma:literal>
                </emma:interpretation>
                <emma:interpretation id="interp8" emma:lang="en-US" emma:confidence="0">
                  <emma:literal>Mable</emma:literal>
                </emma:interpretation>
                <emma:interpretation id="interp9" emma:lang="en-US" emma:confidence="0">
                  <emma:literal>tab</emma:literal>
                </emma:interpretation>
              </emma:one-of>
            </emma:emma>
          </inkml:annotationXML>
          <inkml:trace contextRef="#ctx0" brushRef="#br0" timeOffset="1825.2032">1982 593 11223,'0'0'4644,"12"0"-258,-12 0 129,0 0-3225,39 29-516,-19-13-129,15 7-387,5-4 129,13 1-258,7-4 129,13-2-129,9-7 0,12 1 129,8-8 0,8 0-129,-1-4 129,-10-1-129,-12-4 258,-14 2 0,-18-4 0,-19 2-129,-36 9 0,4-18-129,-20 13 129,-15 3-129,-4 2-129,-3 0-129,5 4 129,-1 8-129,7 6 129,8 2-129,6 4 129,6 3-129,7 3 0,0 1-129,0 2 0,5-4 0,8-2 0,-6-8 129,7-3 0,-14-16 0,29 9 129,-12-9 258,1-12 0,4-3 0,-1-4 0,4-1 0,-2 1-129,0 3 0,0 3 0,2 4-129,0 9 0,-2 2-129,6 16 0,-5 1-129,5 13-129,-4-8-258,7 9-129,-11-20-645,18 12-2580,-12-16-774,1-9-129,3-13-258,-3-17-258</inkml:trace>
          <inkml:trace contextRef="#ctx0" brushRef="#br0" timeOffset="1216.802">2254 133 13803,'0'-22'5289,"0"-3"-516,0 25 129,0 0-3741,-9 13-516,5 12 0,4 12-258,0 8-129,0 8 129,2 11-129,5 7-258,4 2 0,0-2-129,5 4-129,-4-13-387,6 4-129,-16-25-1419,8 3-2838,-8-10-129,-2-9-129,0-25 0</inkml:trace>
          <inkml:trace contextRef="#ctx0" brushRef="#br0" timeOffset="2386.8041">3689 252 10191,'-7'-105'5031,"4"71"-258,3 16 0,0 18-1548,0 0-2193,5 20-258,6 21-129,-8 1-129,8 15 0,-2 4-129,3 10 0,-3 2-129,0 3-129,-2-1-129,-2-2 0,1-4-129,-4-8-129,-1-11 129,-1-11-129,2-7 0,-2-16 0,0-16 129,0 0 0,0 0 129,22-25 0,-10 2 0,4-6-129,4-1 258,3-2-129,2 2 129,1 5-129,-1 2 258,4 7-129,-3 3 0,5 8 129,-5 5-129,6 0 0,-3 9 0,-1 7 0,-1 4 0,0 8 1,-6 2-130,-2 4 0,-6 0 0,-4 3 0,-7-5 0,-2 2 0,-13-6 0,-8-1 0,-13-9 0,-9 0 0,-7-8 0,-6-3 0,-1 1 0,-6-8 0,10 0-388,-4-13-515,20 13-645,-6-16-3354,18 2-258,2-4-129,23 18-129</inkml:trace>
          <inkml:trace contextRef="#ctx0" brushRef="#br0" timeOffset="2808.0049">4467 181 11868,'12'-25'5160,"-12"25"-516,0 0 258,9-18-2838,-9 18-903,12 16-387,1 11-129,-4 1-258,5 11 0,-2 7-129,3 10 0,-3 1 1,1 7-259,-4 1 0,-1-1 0,0-1 0,-1-1 0,0-3 0,0-4 0,-2-4 0,1-4 0,1-1-517,-7-12-257,7 12-1032,-7-19-3096,0-1-258,-2-10 0,2-16-387</inkml:trace>
          <inkml:trace contextRef="#ctx0" brushRef="#br0" timeOffset="3229.2055">4922 887 11610,'46'-9'4773,"-17"5"-129,-1 1 0,-1-11-2838,17 12-903,-6-11-258,6 6-258,-6-5 0,1-1 0,-7-1 0,-6 0-129,-8-4 0,-7 0-129,-11 2 0,0 0 0,-18 4-129,-3-1-129,-4 6 0,-7 4 0,0 3 0,-4 7 0,2 12 0,-1 6 0,5 9 0,-2 7 129,7 9-129,5 0 0,9 1 0,10-1 0,2-4 0,19-7 129,14-7-129,8-7 0,12-7-129,1-11-258,13 11-1548,-1-14-2709,-5-4 258,-1 0-516,-2-4-129</inkml:trace>
        </inkml:traceGroup>
        <inkml:traceGroup>
          <inkml:annotationXML>
            <emma:emma xmlns:emma="http://www.w3.org/2003/04/emma" version="1.0">
              <emma:interpretation id="{A8FC70EA-7F77-4467-BFFA-FF70A27404C9}" emma:medium="tactile" emma:mode="ink">
                <msink:context xmlns:msink="http://schemas.microsoft.com/ink/2010/main" type="inkWord" rotatedBoundingBox="8419,561 19323,674 19310,1917 8406,1804">
                  <msink:destinationLink direction="with" ref="{7D302BC6-B69D-4F58-B504-999246E9270E}"/>
                </msink:context>
              </emma:interpretation>
              <emma:one-of disjunction-type="recognition" id="oneOf2">
                <emma:interpretation id="interp10" emma:lang="en-US" emma:confidence="0">
                  <emma:literal>Multinibraton.</emma:literal>
                </emma:interpretation>
                <emma:interpretation id="interp11" emma:lang="en-US" emma:confidence="0">
                  <emma:literal>Multi vibrator.</emma:literal>
                </emma:interpretation>
                <emma:interpretation id="interp12" emma:lang="en-US" emma:confidence="0">
                  <emma:literal>Multi vibrator</emma:literal>
                </emma:interpretation>
                <emma:interpretation id="interp13" emma:lang="en-US" emma:confidence="0">
                  <emma:literal>Mnltinibraton.</emma:literal>
                </emma:interpretation>
                <emma:interpretation id="interp14" emma:lang="en-US" emma:confidence="0">
                  <emma:literal>Multi vibrators</emma:literal>
                </emma:interpretation>
              </emma:one-of>
            </emma:emma>
          </inkml:annotationXML>
          <inkml:trace contextRef="#ctx0" brushRef="#br0" timeOffset="6333.6111">9769 600 11610,'45'2'4515,"-22"9"-129,0 8 129,7 12-3354,-12-6 0,18 14-645,-12 0 0,8 5-258,-3 1-129,1-1 0,-5-1-129,-4-6 0,-3-6 0,-4-10 0,-14-21 129,25 11 129,-25-11 0,20-32 0,-13-8 258,7-6-129,-3-13 129,7-1-129,-2-2 0,1 7 0,-4 5-387,-1 11 258,-1 8-387,-2 12 0,-9 19-129,0 0-387,16 23 0,-16-3-516,11 24-645,-11-5-2967,7 4 0,5 1-129,1-3-129</inkml:trace>
          <inkml:trace contextRef="#ctx0" brushRef="#br0" timeOffset="6754.8118">10602 636 13287,'17'-21'4773,"-17"21"-258,18-11 129,-18 11-3354,9 11-516,0 8-387,-4 4-129,4 8 0,-2 6-258,4 4 0,-2 5-129,-2-3-258,4 5-258,-11-23-1032,9 5-2967,-9-10 0,0-20-129,0 0-258</inkml:trace>
          <inkml:trace contextRef="#ctx0" brushRef="#br0" timeOffset="6942.0121">10669 467 13416,'-5'-57'4257,"1"41"0,4 16-387,0 0-3096,0 0-1161,0 0-3096,-12 13-387,12 8-645,0 0-258,0 8-129</inkml:trace>
          <inkml:trace contextRef="#ctx0" brushRef="#br0" timeOffset="7519.2132">11089 83 15351,'14'-87'5031,"-8"55"-258,3 16-129,-9 16-3612,0 0-258,21 39-258,-10 12-129,1 8-128,6 12-259,1 7 0,3 10 0,-3-1 0,1-5 0,-2-4 0,-2-12 0,-2-9 0,-3-9 0,-4-13-130,0-10 130,-4-7-129,-3-18 129,0 0-129,0 0 129,13-9 0,-4-12 0,5-4 0,4-7-129,3-2 258,6 0 0,3 2 0,2 7 1,2 4-130,0 10 0,-2 8 0,-2 6 0,-3 15 0,-3 7 0,-4 5 0,-4 9 0,-7 2 0,-6 4 0,-3-3 0,-7-1 0,-14-5 0,-6-2 0,-7-9 0,-5-6 0,-5-10 0,-2-5 0,-4-4 0,2-8 0,3-6 0,6-4 0,9 1 0,0-10-646,30 27-1418,-23-30-2709,23 30-387,0-29 0,0 29-258</inkml:trace>
          <inkml:trace contextRef="#ctx0" brushRef="#br0" timeOffset="8158.8143">11945 1017 11352,'73'7'5160,"-45"-7"-645,-5 0 258,-5-11-2064,7 11-1677,-11-18-129,11 6-258,-4-15-129,4 4 0,-3-13-129,-1 3-128,-3-8-259,-8-4 0,-6-1 0,-4 0 0,-11 5-388,-10-2 1,0 11-258,-13-2 129,11 15-387,-13-3 129,17 19-258,-10-2 129,29 5 258,-19 7 0,19-7 129,7 26 258,10-10 387,8-1 0,0-3 387,9 1 0,-11-8 0,7 6 129,-10-11 0,3 7-258,-23-7 258,32 0 0,-32 0 0,29 0-258,-29 0 129,32 0-129,-16-4 129,5 4-128,-2 0-388,3 0 0,-1 2 0,-1 7 0,1 1 0,-1 6 0,-3 6 0,-1 3 0,-1 5 0,-5 9 0,-3 9 0,-7 2-259,0 7-128,-1-7-129,-3 7-129,-8-15-258,10 13-258,-9-26-258,18 8-129,-7-37-258,47 29-903,-6-24-1677,12-5-129,14-5 129,1-22-129</inkml:trace>
          <inkml:trace contextRef="#ctx0" brushRef="#br0" timeOffset="8548.8149">13149 979 8385,'43'-96'4902,"-43"50"-129,-8 5-129,-16-3-774,6 26-1548,-23-14-1032,14 23-387,-8-2-258,10 11-258,-4 0 0,10 14-258,-1 4 1,4 5-130,4 6 0,3-1 0,3 10 0,3-3-259,3 6 1,0-5-129,9 1 0,0-8 129,7-5 0,0-11 129,3-6 129,4-7 129,0-11 129,8-8 0,-5-11 129,8-1 0,-4-2 0,4 6-257,-4 0-130,1 6 0,-6 7 0,0 10 0,-4 4 0,-3 16 0,-1 11-259,-2-1-128,2 10 0,-2-6-258,10 13-387,-11-27-2838,18 2-1032,0-18 258,5-7-645,2-20 0</inkml:trace>
          <inkml:trace contextRef="#ctx0" brushRef="#br0" timeOffset="9235.2162">13795 341 12642,'0'-121'5160,"-4"75"-516,4 15 387,0 1-1290,0 30-2709,0 11-515,4 21-517,-1 7 0,6 12 0,-2 12 0,6 11 0,-3 12 0,1 1 0,-2 7 0,-6-5 0,5-2 0,-8-16-517,1-3-257,-1-25-129,0-4-129,0-39-129,-16 12-387,-5-35-645,12-2-1032,-18-21 0,10 7 903,-17-13 1032,9 10 903,0 6 774,-3-7 774,17 27 1032,-10-10 903,21 26 258,0-20-516,16 20-1161,0 0-516,21 2-387,2-2 0,18 7-387,3-5 0,15 5-129,5-4-128,6 3-130,-5-4 0,-6-1 0,-9-1 0,-13 0 0,-14 0 0,-10 0 0,-29 0 0,0 0 0,0 0 0,0 0 0,-27-1 0,6 2 0,-2 12 0,0 5 0,1 3 0,6 9 0,4 9 0,6 2 0,6 4 0,6-3 0,8-2 0,4-3 0,0-7 0,3-5 0,-2-16 0,3-9 0,-4-9 0,-2-18 0,-2-10 0,-7-9 0,4 0 0,-11-20 0,16 16-4645,-16-3-644,1 17 129,-1 7-387</inkml:trace>
          <inkml:trace contextRef="#ctx0" brushRef="#br0" timeOffset="9750.017">14632 981 15738,'79'30'5031,"-37"-15"0,-4-10-258,4 9-3741,-10-14-258,2 2-386,-7-2-388,0-9 0,-6-11 0,-3-1 0,-4-9 0,-5-4 0,-2-2 0,-7-6 0,0 8 0,-9-5-388,-2 12-257,-8-3-129,3 17-129,-7-4 0,23 17 0,-36-7 129,36 7 129,-23 0 129,23 0 258,0 0 0,0 0 387,0 0 129,0 0 129,0 0 258,0 0 0,20 1 129,-20-1 0,26 0 0,-26 0 0,30-5-129,-30 5 0,36 0-128,-18 2-517,3 12 0,2 0 0,2 9 0,2 4 0,3 3 0,-3 6 0,1 5 0,-1 3 0,-6-1 0,1 9 0,-12-15-1033,13 18-2063,-17-19-1935,6-4-129,-1-13-258,12-8 258</inkml:trace>
          <inkml:trace contextRef="#ctx0" brushRef="#br0" timeOffset="4243.2073">6505 371 12513,'16'-48'5031,"-12"30"-387,-4 18 129,5-23-2838,-5 23-1161,11 25-258,1 7-258,-3 4 0,5 10-129,-3 7 129,3 8 0,-1 1-129,-1 0-129,-1-7 129,-4-8-258,-2-10 258,1-7 0,-3-10 0,-3-20-129,0 0 0,0-11 129,-9-16 0,-1-10 0,-1-6-129,-2-14 0,1-5-258,0-5 258,1-1-129,2 4 129,2 5-129,2 9 129,3 9-129,-2 11 0,2 11 129,2 19-129,0 0 0,0 0 129,18 16-129,-2 12 129,6 6-129,2 9 129,5 3 0,3 4 0,2-1 129,-2 0-129,0-9 129,-4-8-258,-3-7 387,0-7-258,-4-11 258,1-7 0,-4-9-129,3-14 0,-2-11 0,5-6 0,0-10 0,3-9 0,0-3-258,1 3 258,-3 0-129,-3 6 0,-3 7 130,-3 8-130,-3 12 0,-5 8 0,-8 18 0,8-16 0,-8 16 0,5 16 0,0 11 0,2 6 0,4 12 0,1 8 0,6 9 0,2 6 0,1 1 0,2-5 0,-1 1 0,1-9 0,-4-2 0,-1-8-517,3-3 130,-8-13-258,12 2-129,-25-32-516,44 41-387,-28-41-1806,16 0-1161,2-2-258,5-16-129,4-1 258</inkml:trace>
          <inkml:trace contextRef="#ctx0" brushRef="#br0" timeOffset="4633.2081">7859 666 10836,'26'-53'4773,"-20"35"-129,-4 0-258,-2 18-1935,0-16-1032,0 16-516,0 0-258,0 15-387,0 1 129,1 7-387,3 2 129,-1 3-129,3 6-129,-4-6 0,3 3-129,-1-8 0,3-2 0,-7-21 0,10 18 129,-10-18 0,23-4 129,-5-12 129,0-9 258,3-3-129,1-8 129,4 4 0,-4-2 0,1 10-129,-5-1-129,-1 9 129,-17 16-258,29-7 129,-29 7-129,27 19-129,-15 6 0,0 2-129,3 6 129,-3-2-387,6 4-129,-9-10-258,12 14-1290,-5-24-2580,2-7 0,3-8-129,4-10 0</inkml:trace>
          <inkml:trace contextRef="#ctx0" brushRef="#br0" timeOffset="4867.2085">8668 127 14319,'-12'-71'4773,"12"71"-129,-9-18 0,9 33-3354,0 4-516,3 20-258,1 4-129,8 16 129,-5 3-258,8 13-129,-1 3 129,-2 2-516,4 5 0,-7-12-387,6 7-129,-15-26-1032,17 3-2838,-13-20-258,3-10-258,-7-27 0</inkml:trace>
          <inkml:trace contextRef="#ctx0" brushRef="#br0" timeOffset="5163.609">9106 172 10707,'7'-68'4902,"-7"52"-129,0 16 0,0 0-774,21 29-2838,-15 4-387,8 21-129,-4 4-129,6 19-129,-3 5-257,1 5-130,0 5 0,-7-6-259,4-4-128,-7-17-258,1-2 0,-5-28-387,4 6-516,-13-41-1161,9 0-2064,-16-30 129,-4-4-258,-1-5-129</inkml:trace>
          <inkml:trace contextRef="#ctx0" brushRef="#br0" timeOffset="5428.8095">9035 634 6321,'1'-34'5031,"22"24"-258,8 3-258,6-4-903,16 11-1290,-17-4-645,14 4-774,-13 0-258,1 0-129,-12 0 0,-4 4-129,-22-4-129,23 0 129,-23 0-129,0 0 0,0 0 0,0 0-128,0 0-130,0 0-130,5 28 130,-5-12-258,5 9-129,-5 2-258,9 16-387,-9-15-1806,0 10-2193,0-8 258,6-2-387,-3-10 0</inkml:trace>
          <inkml:trace contextRef="#ctx0" brushRef="#br0" timeOffset="5584.8098">9451 506 14061,'-6'-123'5031,"3"72"-258,1 10-129,0 0-3354,-1 14-2451,3 27-2838,0 0-774,0 0-129,5 23-387</inkml:trace>
          <inkml:trace contextRef="#ctx0" brushRef="#br0" timeOffset="10077.6177">15865 940 14964,'39'-10'5031,"-21"6"-129,3 4-129,-21 0-3741,36 0-129,-6 0-258,15 9-128,6-6-517,20 3 0,13-1 0,14-1 0,7-3 0,10 1 0,3-2 0,-3 0 0,-1-3 0,-12-4 0,-12-4 0,-11 2 0,-14 0 0,-11 2 0,-15 2 0,-12-4 0,-4 9 0,-23 0-3871,0 0-1289,0 0-258,-20 1-387,-14-1-387</inkml:trace>
        </inkml:traceGroup>
      </inkml:traceGroup>
    </inkml:traceGroup>
    <inkml:traceGroup>
      <inkml:annotationXML>
        <emma:emma xmlns:emma="http://www.w3.org/2003/04/emma" version="1.0">
          <emma:interpretation id="{72839798-FC9B-49BA-B8CB-24A9B7B45830}" emma:medium="tactile" emma:mode="ink">
            <msink:context xmlns:msink="http://schemas.microsoft.com/ink/2010/main" type="paragraph" rotatedBoundingBox="1741,3439 3073,3439 3073,5214 1741,52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D1B69A-4F21-4AEA-8472-1872B45F747A}" emma:medium="tactile" emma:mode="ink">
              <msink:context xmlns:msink="http://schemas.microsoft.com/ink/2010/main" type="inkBullet" rotatedBoundingBox="2184,3288 3603,4655 3026,5254 1607,3887"/>
            </emma:interpretation>
            <emma:one-of disjunction-type="recognition" id="oneOf3">
              <emma:interpretation id="interp15" emma:lang="en-US" emma:confidence="0">
                <emma:literal>Vis</emma:literal>
              </emma:interpretation>
              <emma:interpretation id="interp16" emma:lang="en-US" emma:confidence="0">
                <emma:literal>Vie</emma:literal>
              </emma:interpretation>
              <emma:interpretation id="interp17" emma:lang="en-US" emma:confidence="0">
                <emma:literal>Vie!</emma:literal>
              </emma:interpretation>
              <emma:interpretation id="interp18" emma:lang="en-US" emma:confidence="0">
                <emma:literal>Vis!</emma:literal>
              </emma:interpretation>
              <emma:interpretation id="interp19" emma:lang="en-US" emma:confidence="0">
                <emma:literal>Viv</emma:literal>
              </emma:interpretation>
            </emma:one-of>
          </emma:emma>
        </inkml:annotationXML>
        <inkml:trace contextRef="#ctx0" brushRef="#br1" timeOffset="68328.12">-169 3311 13029,'0'-85'4902,"6"48"-258,6 3 0,-8-7-3096,12 20-516,-11-11-129,9 16-258,-10-4-129,-4 20-258,0 0 129,19-9-258,-19 9 1,22 29-130,-6 1 0,3 12 0,2 12 0,4 6 0,0 8 0,2 1 0,-4 1 0,-2-6 0,-3-6 0,-2-11 0,-2-10 0,-5-10 0,0-10 0,-9-17 0,0 0 0,0 0 0,16-5 0,-10-18 0,-1-18 0,6-12 0,-2-18 0,8-15 0,3-10 0,5-5 0,1 1 0,1 8 0,0 12 0,-8 14 0,3 20 0,-10 12 0,-12 34 0,13-16-130,-8 32-1418,-5 5-3354,-2 9-258,-1 6 0,-3 12-258</inkml:trace>
        <inkml:trace contextRef="#ctx0" brushRef="#br1" timeOffset="68905.321">728 3214 12900,'-23'-40'4644,"23"40"-387,-9-21 0,9 21-3354,0 0-2967,0 0-2193,0 25 129,0-2-645,12 16-129</inkml:trace>
        <inkml:trace contextRef="#ctx0" brushRef="#br1" timeOffset="68749.3207">600 3637 15609,'16'-13'4773,"3"-3"129,-19 16-258,0 0-3612,22 9-258,-22-9-258,19 31 1,-8-10-517,3 7 0,-3 1 0,-2 5 0,-2-4 0,0 2 0,-2 0 0,0-2 0,-3-5 0,2-4 0,1-5 0,-5-16 0,11 18 0,-11-18 0,16-5-259,-11-20-773,18 7-1161,-16-19-2451,8-6-387,-1-8 0,-5-5-129</inkml:trace>
        <inkml:trace contextRef="#ctx0" brushRef="#br1" timeOffset="69186.1215">897 3454 15867,'14'-20'5160,"-14"20"-129,0 0 0,0 0-3483,18 7-1418,-17 13-130,10 12 0,-4 3 0,2 6 0,-2 4 0,4 1 0,-2-2 0,-4-3 0,4 0 0,-7-12 0,14 6-2452,-13-10-2579,-1 0-258,-2-9-258,0-16-129</inkml:trace>
        <inkml:trace contextRef="#ctx1" brushRef="#br1">1148 4538,'0'0</inkml:trace>
      </inkml:traceGroup>
    </inkml:traceGroup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7:22.4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 58 5031,'0'-17'3870,"4"1"-774,-4 16-1032,0 0-3870,0 0-645,0 0-516,0-25-774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7:51.9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4FBADA3-ED20-4A7D-A25F-AFB72B576FEC}" emma:medium="tactile" emma:mode="ink">
          <msink:context xmlns:msink="http://schemas.microsoft.com/ink/2010/main" type="inkDrawing" rotatedBoundingBox="1809,9258 1818,5790 1892,5790 1884,9259" semanticType="callout" shapeName="Other">
            <msink:sourceLink direction="with" ref="{40D34E62-1509-4B3E-8E38-32A963D138C6}"/>
            <msink:sourceLink direction="with" ref="{1FCD2386-91B1-478A-99D8-AD9FAB69DBE6}"/>
          </msink:context>
        </emma:interpretation>
      </emma:emma>
    </inkml:annotationXML>
    <inkml:trace contextRef="#ctx0" brushRef="#br0">-2-20 11868,'0'-22'4773,"0"22"-516,0 0 129,0 0-2580,0 0-774,1 13-516,-1 8 0,4 18-129,-4 6 0,9 21 0,-7 8 0,8 17-258,-4 5 129,4 9 129,-3 3-129,1 5-129,-3-3 258,0-3-258,-3-4 259,0-4-388,-2-6 0,0-4 0,-2-7 0,-2-8 0,1-4 0,-1-6 0,-1-7 0,1-8 0,1-2 0,-1-3 0,-1-5 0,3 2 0,-1 2 0,-3-2 0,3 0 0,1 3 0,0 1 0,0-1 0,1-1 0,-1 0 0,-2-1 0,4 1 0,0 0 0,0 1 0,0 1 0,0 1 0,0 7 0,0 2 0,4 2 0,1 0 0,-1 0 0,1 0 0,0-4 0,-1-5 0,1-3 0,-3-6 0,0-2 0,-2-5 0,0 0 0,0-1 0,-2-3 0,-3-1 0,1-1 0,-1-1 0,0 0 0,1-2 0,0-3 0,3-2 0,-1-2 0,0 0 0,2-16 0,-5 25 0,5-25 0,0 0 0,-2 21 0,2-21 0,0 0 0,0 0-775,0-11-4385,2-10-387,5 0 129,0-11-645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3:40.41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ABBEC33-205B-401D-8FA5-9357FD01E714}" emma:medium="tactile" emma:mode="ink">
          <msink:context xmlns:msink="http://schemas.microsoft.com/ink/2010/main" type="inkDrawing" rotatedBoundingBox="10678,8254 10975,5681 11410,5731 11112,8304" semanticType="verticalRange" shapeName="Other">
            <msink:sourceLink direction="with" ref="{75C9B7C4-4B31-4699-AEC4-C2838D439F36}"/>
            <msink:destinationLink direction="with" ref="{6D607C00-1F10-4EC7-9FBF-907DE7D38BFC}"/>
          </msink:context>
        </emma:interpretation>
      </emma:emma>
    </inkml:annotationXML>
    <inkml:trace contextRef="#ctx0" brushRef="#br0">387 34 6708,'3'-20'3741,"-3"20"258,0 0-258,9-16-1032,-9 16-774,0 0-516,0 0-258,0 9-258,9 9-129,-9-18-129,13 43-129,-6-13 0,7 13 0,-5 5-129,5 12 0,-5 9-129,0 8-129,-6 7 0,1 3 129,-2 2-129,0 0 0,-1-2 0,3-2 0,1-7 0,1-1-129,-1-6 129,0 2-129,-3-4 0,-2 1 0,0-3 0,-3-3-129,-5 0 129,3-5 0,-2-6 0,3-6 0,4-6 0,0-9 0,0-6 0,0-4 0,0-22 129,7 25-129,-7-25 0,0 0 129,0 0 0,0 0 0,0 0 0,0 0 129,0 0-129,0 0-129,11-11 129,-11 11 1,4-20-130,-4 20 0,3-17 0,-3 17 0,0 0 0,2-16 0,-2 16-130,0 0 1,0 10 0,-7 6 0,-4 6 0,-3 4 129,-4 8-129,-3 5 129,-4 6 0,-3 1-129,-3 2 129,1-2-129,2 2 0,-1-2-129,2-1 258,3-6-129,4-2 129,0-6-129,4-5 129,0-3-129,2-1 258,-4-3-258,2-3 0,-3 2 0,-1-2 0,1-2-129,3 1 0,-2-6-129,18-9-258,-23 12-387,23-12-258,0 0-1032,0 0-1935,0 0-129,3-11-258,-3 11-129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8:02.3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0D34E62-1509-4B3E-8E38-32A963D138C6}" emma:medium="tactile" emma:mode="ink">
          <msink:context xmlns:msink="http://schemas.microsoft.com/ink/2010/main" type="inkDrawing" rotatedBoundingBox="1791,9180 13567,9409 13562,9625 1786,9397" semanticType="callout" shapeName="Other">
            <msink:destinationLink direction="with" ref="{64FBADA3-ED20-4A7D-A25F-AFB72B576FEC}"/>
            <msink:destinationLink direction="to" ref="{3581220F-AF72-41A7-8ACE-18D1808E83AF}"/>
          </msink:context>
        </emma:interpretation>
      </emma:emma>
    </inkml:annotationXML>
    <inkml:trace contextRef="#ctx0" brushRef="#br0">0-3 5547,'0'0'3870,"0"0"0,0 0-129,0 0-1161,0 0-1290,9-7-258,7 9-129,-16-2 129,35 14-258,-11-7-129,13 5-129,2-1-129,13 3-129,5 0 0,12 2 0,11-1 0,18 1-129,9 0 0,8-2-129,10 0 129,3-1-129,9-1 0,3 1 0,8-1 129,7-1 0,5-2 129,10 1-129,8-1 129,22-2 0,15-3 0,18-1 0,3 1 0,12-2-258,11-1 129,12-1-129,3 0 0,1 0 0,1-3 0,5 1 0,0-3 0,0-1 0,-1 1 0,1 3 0,-4 1 0,-1 1 0,-6 0 129,-1 0-258,-6 3 258,-7 2-129,-14 4 0,-4-2 0,-3 1 0,-7-3 0,-15 2 0,-10 0 0,-2-2 0,0-1 0,-3 0 129,-8-1-129,-9 1 0,-1-3 0,-4 1 129,-2-2-129,-3 0 0,-11 2 0,-10-2 0,-12 0 0,-8 0 0,-12 0-129,-12 0-129,-15-2-387,-7 4-1032,-26 2-2580,-6-3 0,-6 5-387,-17-6-258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8:04.8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61E1068-488F-4D98-97A5-F9EECC25E17F}" emma:medium="tactile" emma:mode="ink">
          <msink:context xmlns:msink="http://schemas.microsoft.com/ink/2010/main" type="inkDrawing" rotatedBoundingBox="14080,8998 14286,10276 14006,10321 13801,9043" semanticType="callout" shapeName="Other">
            <msink:sourceLink direction="with" ref="{7D302BC6-B69D-4F58-B504-999246E9270E}"/>
          </msink:context>
        </emma:interpretation>
      </emma:emma>
    </inkml:annotationXML>
    <inkml:trace contextRef="#ctx0" brushRef="#br0">119 16 9159,'12'-23'4257,"-12"23"129,0 0-516,0 0-1161,0 0-1032,0 0-516,-12 7-516,3 16 0,-9 2 0,7 10-258,-5 6 129,2 11-258,-2 3 258,7 9-258,-1 7 129,4 7-258,3 4 0,3 4 0,0-1 0,3 0-129,11-5 129,8-3-129,1-9 129,7-10-129,0-10 129,4-7-129,0-7 129,-2-7-129,0-8 0,-5-5 0,-2-3-258,-8-9-258,5 5-774,-22-7-3225,0 0-258,16-21 129,-16-1-258</inkml:trace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8:04.83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D302BC6-B69D-4F58-B504-999246E9270E}" emma:medium="tactile" emma:mode="ink">
          <msink:context xmlns:msink="http://schemas.microsoft.com/ink/2010/main" type="inkDrawing" rotatedBoundingBox="13903,9564 16879,9616 16878,9663 13902,9611" semanticType="underline" shapeName="Other">
            <msink:sourceLink direction="with" ref="{A8FC70EA-7F77-4467-BFFA-FF70A27404C9}"/>
            <msink:destinationLink direction="with" ref="{661E1068-488F-4D98-97A5-F9EECC25E17F}"/>
          </msink:context>
        </emma:interpretation>
      </emma:emma>
    </inkml:annotationXML>
    <inkml:trace contextRef="#ctx0" brushRef="#br0">29 29 12642,'0'0'4773,"-16"-14"-516,16 14 258,-14-18-2580,14 18-774,0 0-387,19 0-129,-3 0-129,13 4-258,5 1 129,17 4-129,11 0 0,18 0 0,13-1-128,17 1-130,18-5 0,23-2 0,13-2 0,9 0 0,5 0 0,3 0 0,4-2 0,2 0 0,-8 2 0,-17 0 0,-12 2 0,-13 1 0,-13 1 0,-19 0 0,-18-3 0,-21 1 0,-18-2 0,-14 0 0,-13 0 0,-21 0 0,22 0 0,-22 0 0,0 0 0,0 0-130,0 0-515,0 0-903,0 0-3096,0 0-258,-16 5 129,16-5-387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7:37.9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4578CC8-01B3-4730-AF4E-3EFFCD05C1EA}" emma:medium="tactile" emma:mode="ink">
          <msink:context xmlns:msink="http://schemas.microsoft.com/ink/2010/main" type="inkDrawing" rotatedBoundingBox="10319,5485 13304,5615 13301,5677 10317,5547" shapeName="Other"/>
        </emma:interpretation>
      </emma:emma>
    </inkml:annotationXML>
    <inkml:trace contextRef="#ctx0" brushRef="#br0">8618-146 6192,'-27'-7'4644,"11"2"-387,16 5 129,0 0-1032,-16-4-1161,16 4-645,0 0-387,2 9-387,-2-9-129,21 16 0,4-7-129,23 5 0,11-7 0,28 6 0,13-8-129,24 4-129,17-7 1,24 1-259,13-3 0,9 4 0,-2-2 0,-2 3 0,-5-1 0,-2 1 0,-9 0 0,-12 1 0,-14 1 0,-12-2 0,-13 0 0,-13 1 0,-10 1 0,-20-2 0,-16 0 0,-20-3 0,-9 5 0,-28-7 0,25 0-4516,-25 0-515,0 0 0,-14 4-516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7:40.74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E4110EE-442B-4E60-8C34-8469D6FAC716}" emma:medium="tactile" emma:mode="ink">
          <msink:context xmlns:msink="http://schemas.microsoft.com/ink/2010/main" type="inkDrawing" rotatedBoundingBox="15889,5666 17833,5665 17834,5713 15890,5714" semanticType="underline" shapeName="Other">
            <msink:sourceLink direction="with" ref="{E35F99C5-6B8A-4B70-B7C1-DA6748D5C7CC}"/>
          </msink:context>
        </emma:interpretation>
      </emma:emma>
    </inkml:annotationXML>
    <inkml:trace contextRef="#ctx0" brushRef="#br0">14146 28 14448,'0'0'4644,"0"0"-258,0 0 0,-17 0-3096,17 0-258,0 0-258,14 4-129,-14-4 0,37 7-128,-7-7-517,24 4 0,10-4 0,23 0 0,13 0 0,12 0 0,7-6 0,9 1 0,4 0 0,1 1 0,-1 1 0,-6 3 0,-7-2 0,-7 2 0,-5 0 0,-15 2 0,-10 3 0,-21-2 0,-13 3 0,-20-6 0,-1 16-517,-27-16-4643,0 0 129,-11 16-258,-14-16-258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7:50.9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FCD2386-91B1-478A-99D8-AD9FAB69DBE6}" emma:medium="tactile" emma:mode="ink">
          <msink:context xmlns:msink="http://schemas.microsoft.com/ink/2010/main" type="inkDrawing" rotatedBoundingBox="1759,5706 3144,5635 3147,5691 1761,5762" shapeName="Other">
            <msink:destinationLink direction="with" ref="{64FBADA3-ED20-4A7D-A25F-AFB72B576FEC}"/>
          </msink:context>
        </emma:interpretation>
      </emma:emma>
    </inkml:annotationXML>
    <inkml:trace contextRef="#ctx0" brushRef="#br0">133 101 7869,'-62'-19'4386,"35"10"258,27 9-516,-28-4-1290,10-6-774,18 10-903,0 0-387,0 0-258,0 0-129,0 0-129,0 0-129,0 0 0,14 0 0,8 0-129,1 3 129,12 3 0,4-3 0,13 4 0,7-3-129,8-1 129,8-3 0,12 0 0,9 0 129,6-5-129,1-6 0,0 1-129,-2-3 129,-8 1 0,-8 1 0,-15 2-129,-17 2 129,-12 2-129,-13 3 0,-8 0 0,-20 2-129,18 0-129,-18 0-129,0 0-258,0 0-129,0 0-645,0 0-1290,0 9-1935,0-9 129,0 0-258,-11 7-129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7:34.81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A048E7C-41FE-4808-A5F0-3DE073F1C93A}" emma:medium="tactile" emma:mode="ink">
          <msink:context xmlns:msink="http://schemas.microsoft.com/ink/2010/main" type="inkDrawing" rotatedBoundingBox="7083,5653 7261,4996 7666,5106 7488,5763" rotationAngle="1658202912" semanticType="callout">
            <msink:sourceLink direction="with" ref="{0E5D3A00-EFD2-41A9-ACC9-7819802F0B6D}"/>
          </msink:context>
        </emma:interpretation>
      </emma:emma>
    </inkml:annotationXML>
    <inkml:trace contextRef="#ctx0" brushRef="#br0">5491-148 9804,'-6'-71'4644,"3"36"-129,3 6-129,0 11-1806,-2-10-774,2 28-645,0-23-129,0 23-387,0 0-258,0 0 0,0 0-258,-11 12 0,-1 11 0,0 8-129,1 6-129,-2 6 129,5 5 0,2 0 0,6-6 0,6-1 129,10-9 0,8-5 0,3-11 129,12-7 0,-1-9 1,6-4-259,-5-15 0,6-8 0,-8-10 0,0-6 0,-8-12 0,-8-2 0,-10-9 0,-6 2 0,-5-2 0,-12 6 0,-8 6 0,-12 6 0,0 20 0,-12-2 0,10 30-2194,-14 0-2708,3 9-387,-1 8 0,7 10-129</inkml:trace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7:37.07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9DACA7F-8A4B-423E-81ED-450D656C1265}" emma:medium="tactile" emma:mode="ink">
          <msink:context xmlns:msink="http://schemas.microsoft.com/ink/2010/main" type="inkDrawing" rotatedBoundingBox="8921,3999 12166,7024 10707,8590 7462,5564" semanticType="callout" shapeName="Other">
            <msink:sourceLink direction="with" ref="{915607A5-A2A0-46E3-A7D2-9629DE7969AF}"/>
            <msink:sourceLink direction="with" ref="{15F8CA15-2341-4457-BA08-5887E2477953}"/>
          </msink:context>
        </emma:interpretation>
      </emma:emma>
    </inkml:annotationXML>
    <inkml:trace contextRef="#ctx0" brushRef="#br0">5932-224 9417,'-20'-18'4386,"20"18"-129,0 0-129,0 0-1677,0 0-1290,0 0-387,0 0-129,0 0-129,0 0-129,0 0-129,0 0 0,0 0-129,0 0 129,0 0-129,0 0 0,0 0 0,0 0 0,0 0 0,0 0 0,0 0-129,0 0 0,0 0 129,0 0-258,0 0 129,0 0-129,0 0 0,0 0 0,0 0 0,-5 9 0,5-9 0,0 0 0,0 0 129,0 0 0,0 0 0,0 0 0,0 0 0,0 0 0,0 0-129,0 0 258,0 0-129,-18 9 0,18-9 0,0 0 0,0 0-129,-18 7 129,18-7 0,0 0 0,-23 7 0,23-7 0,-16 4 0,16-4 0,0 0 0,-19 3 0,19-3 0,0 0 129,0 0 0,18 11 129,8-4 0,8-3 129,16 6 0,9-6 129,26 5-129,13-8 0,23 7 0,5-7 0,13 3 1,3-4-388,4 3 0,-6-3 0,3 2 0,-12-2 0,-3 0 0,-8 0 0,-1 0 0,-5 0 0,-4-5 0,-5 1 0,-7 1 0,-8-1 0,-8 2 0,-7-1 0,-6 3 0,-8-2 0,-6 2 0,-9 0 0,-3 0 0,-8 0 0,-2 2 0,-7 0 0,-3-1 0,-5 3 0,-18-4 0,25 5 0,-25-5 0,0 0 0,16 4 0,-16-4 0,0 0 0,0 0 0,0 0 0,0 0 0,0 0 0,0 0 0,0 0 0,0 0 0,0 0 0,0 0 0,0 0 0,0 0 0,0 0 0,0 0 0,0 0 0,0 0 0,16 3 0,-16-3 0,0 0 0,0 0 0,0 0 0,0 0 0,0 0 0,0 0 0,0 0 0,0 0 0,0 0 0,0 0 0,-9 0 0,9 0 0,0 0 0,0 0 0,0 0 0,0 0 0,-5 16 0,5-16 0,0 0 0,0 18 0,0-18 0,0 0 0,3 20 0,-3-20 0,0 0 0,2 16 0,-2-16 0,2 18 0,-2-18 0,3 33 0,-1-9 0,5 6 0,-1 9 0,4 7 0,-1 11 0,2 7 0,1 9 0,-1 5 0,-4 2 0,0 2 0,-1-5 0,-3-6 0,-1-9 0,0-10 0,-2-13 0,3-7 0,3-9 0,-1-7 0,-5-16 0,9 21 0,-9-21 0,0 0 0,0 0 0,0 0 0,0 0 0,0 0 0,-32 9 0,0-9 0,-14 0 0,-6 0 0,-5 0 0,-2 6 0,1-3 0,10 6 0,9-4 0,12 6 0,11-2 0,16-9 0,0 21 0,16-8 0,11 1 0,5 0 0,12 4 0,8 2 0,5-3 0,-1 1 0,0 3 0,-7-1 0,-8 1 0,-12 2 0,-17 2 0,-12 0 0,-14 4 0,-16 1 0,-9 2 0,-4-2 0,0 1 0,2-1 0,8-5 0,9 0 0,8-6 0,13 1 0,3-3 0,18-1 0,12 4 0,9 0 0,9 1 0,2 4 0,5 3 0,-3 3 0,-4 8 0,-6 3 0,-10 10 0,-9 1 0,-8 10 0,-6 1 0,-6 3 0,-3 6 0,0 2 0,-5 1 0,-6 1 0,-1-1 0,-3-1 0,-2-2 0,-1-4 0,2-1 0,0-11 0,7-4 0,-4-19 0,13 2 0,0-36-4774,0 0-644,27-22 129,2-24-258</inkml:trace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7:38.5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4FBEAAE-7A08-4E38-A299-04DE5DCDAA47}" emma:medium="tactile" emma:mode="ink">
          <msink:context xmlns:msink="http://schemas.microsoft.com/ink/2010/main" type="inkDrawing" rotatedBoundingBox="12086,4583 15624,3983 16027,6352 12488,6953" hotPoints="12855,4717 14787,5047 16146,5706 14727,6644 8518,5754 12382,6602" semanticType="enclosure" shapeName="Hexagon"/>
        </emma:interpretation>
      </emma:emma>
    </inkml:annotationXML>
    <inkml:trace contextRef="#ctx0" brushRef="#br0">11163-1185 10965,'0'-19'4386,"27"12"258,-4 7-387,6 25-1548,-6-6-1290,25 24-129,-6 1-258,17 29-129,-5 9-129,6 30-386,-8 9-388,-3 16 0,-11 4 0,-6 12 0,-13 3 0,-10 1 0,-9-6 0,-5-11 0,-13-10 0,-7-7 0,-7-13 0,-3-14 0,-6-14 0,0-16 0,2-15 0,0-13 0,3-8 0,4-14 0,11-3 0,-3-12 0,24-1 0,-26-1 0,26 1-1678,-16-20-3224,14-5-129,-2-5 0,4-6-129</inkml:trace>
    <inkml:trace contextRef="#ctx0" brushRef="#br0" timeOffset="530.4009">11398-1117 10449,'46'-37'4644,"-19"22"129,5 8-387,5 7-903,1 0-2064,29 11-516,8 3-258,27 13 0,15 5 0,18 9-258,11 3 1,7 10-388,-2 1 0,-3 7 0,-15 2 0,-14 7 0,-21-1 0,-12 2 0,-19-2 0,-10-3 0,-12-4 0,-8-8 0,-9-7 0,-6-9 0,-6-5 0,-9-9 0,0 0 0,-7-25-130,-2 26-4643,-19-11-387,-4-3 258,-12 0-516</inkml:trace>
    <inkml:trace contextRef="#ctx0" brushRef="#br0" timeOffset="1419.6025">11494 1133 11352,'18'7'4773,"-2"-7"-129,5 0 0,15 4-1806,-9-8-1161,24 4-645,3-10-387,18 1-129,16-6-258,17 1 0,10-5-128,13-4-130,6-6 0,3-3 0,-2-9 0,-2-9 0,-5-12 0,-5-9 0,-7-9 0,-8-6 0,-10-1 0,-11 2 0,-10 3 0,-19 9 0,-13 11 0,-18 10 0,-13 10 0,-12 8 0,-2 9 0,-8 4 0,8 21 0,-23-27 0,23 27 0,-17-14 0,17 14 0,-16 0 0,16 0 0,0 0 0,-15 14 0,15-14 0,-12 27 0,8-8 0,2-1 0,2 5 0,2 0 0,11 6 0,3-4 0,7 5 0,5-2 0,6-1 0,3-2 0,8-11 0,1-7 0,4-7 0,0-3 0,3-19 0,-3-8 0,-4-7 0,-7-6 0,-7-1 0,-12-3 0,-11 3 0,-9 1 0,-4 8 0,-12 3 0,-5 7 0,-2 7 0,0 7 0,0 9 0,3 2 0,4 4 0,16-4 0,-25 21 0,25-21 0,-12 25 0,12-25 0,-2 18 0,2-18 0,0 0 0,0 0 0,0 0-3613,0 0-1289,0 0 129,0 0-387,0 0-129</inkml:trace>
    <inkml:trace contextRef="#ctx0" brushRef="#br0" timeOffset="8876.4155">11368 80 4257,'0'0'3999,"0"-11"129,0 11 129,0 0-903,0 0-903,0 0-129,0 0-774,16-5-516,-16 5-258,30-7-258,-12 3 0,9 4-258,-4-3 0,3 3-129,-2 0-129,-3 0-258,2 5-258,-23-5-1290,28 0-2322,-28 0-258,0 0-129,18 11-387</inkml:trace>
    <inkml:trace contextRef="#ctx0" brushRef="#br0" timeOffset="9484.8167">10713 96 13674,'-17'0'4773,"17"0"-387,-16 18 387,16-18-2709,-6 37-1032,-4-12-129,8 18-129,-5 1-386,5 15-388,-2 1 0,4 10 0,0-1 0,0 1 0,0-5 0,0-6 0,0-13 0,0-7 0,0-12 0,0-9 0,0-18 0,0 0 0,0 0 0,22 12 0,-6-12 0,9 0 0,5-3 0,12 1 0,12-3 0,10 5 0,7-4 0,9 4 0,2-2 0,-2 2 0,2 0 0,-8 2 0,-4 0 0,-11 0 0,-6-2 0,-10 0 0,-6 0 0,-5 0 0,-7 0 0,-4-4 0,-5 2 0,-16 2 0,18 0 0,-18 0 0,0 0-646,0 0-4385,0 0-129,-18-7 0,2 2-387</inkml:trace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8:04.8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632477A-404F-4658-A3E4-4C500B972F96}" emma:medium="tactile" emma:mode="ink">
          <msink:context xmlns:msink="http://schemas.microsoft.com/ink/2010/main" type="inkDrawing" rotatedBoundingBox="13502,8999 13610,10211 13566,10215 13457,9002" semanticType="callout" shapeName="Other"/>
        </emma:interpretation>
      </emma:emma>
    </inkml:annotationXML>
    <inkml:trace contextRef="#ctx0" brushRef="#br0">11741 3405 10836,'0'-31'4515,"0"31"0,0-23-129,0 23-1806,0 0-1032,0 0-516,0 0-387,-16 6-129,16 19 0,-3 7-129,3 10-129,0 5 258,0 15-258,0 4 1,7 10-259,0 4 0,0 7 0,2 0 0,0 1 0,0-3 0,0-5 0,0-7 0,0-11 0,1-8 0,-1-10 0,0-7 0,-2-8 0,0-6 0,-7-23 0,6 28 0,-6-28-904,0 0-902,0 0-2838,0 0-129,0 0-129,-13-14 129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4:29.1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7F7D42D-05BE-423B-A5B6-A7DC6175AB90}" emma:medium="tactile" emma:mode="ink">
          <msink:context xmlns:msink="http://schemas.microsoft.com/ink/2010/main" type="writingRegion" rotatedBoundingBox="1521,817 16745,415 16783,1858 1560,2261"/>
        </emma:interpretation>
      </emma:emma>
    </inkml:annotationXML>
    <inkml:traceGroup>
      <inkml:annotationXML>
        <emma:emma xmlns:emma="http://www.w3.org/2003/04/emma" version="1.0">
          <emma:interpretation id="{D5C266F6-2EF2-4CC5-9DC6-A010C696F7EC}" emma:medium="tactile" emma:mode="ink">
            <msink:context xmlns:msink="http://schemas.microsoft.com/ink/2010/main" type="paragraph" rotatedBoundingBox="1521,817 16745,415 16783,1858 1560,22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8181FF-5574-4D1B-8DCD-49803EDD2A1B}" emma:medium="tactile" emma:mode="ink">
              <msink:context xmlns:msink="http://schemas.microsoft.com/ink/2010/main" type="line" rotatedBoundingBox="1521,817 16745,415 16783,1858 1560,2261"/>
            </emma:interpretation>
          </emma:emma>
        </inkml:annotationXML>
        <inkml:traceGroup>
          <inkml:annotationXML>
            <emma:emma xmlns:emma="http://www.w3.org/2003/04/emma" version="1.0">
              <emma:interpretation id="{0ACEA0BE-A4F1-42D2-988D-E18CBBD889E0}" emma:medium="tactile" emma:mode="ink">
                <msink:context xmlns:msink="http://schemas.microsoft.com/ink/2010/main" type="inkWord" rotatedBoundingBox="1531,798 8291,834 8283,2250 1524,2213">
                  <msink:destinationLink direction="with" ref="{FBCB9890-977A-4D84-9505-2AE7577EFA78}"/>
                </msink:context>
              </emma:interpretation>
              <emma:one-of disjunction-type="recognition" id="oneOf0">
                <emma:interpretation id="interp0" emma:lang="en-US" emma:confidence="1">
                  <emma:literal>Equivalent</emma:literal>
                </emma:interpretation>
                <emma:interpretation id="interp1" emma:lang="en-US" emma:confidence="0">
                  <emma:literal>Equivalent'</emma:literal>
                </emma:interpretation>
                <emma:interpretation id="interp2" emma:lang="en-US" emma:confidence="0">
                  <emma:literal>Equivalent"</emma:literal>
                </emma:interpretation>
                <emma:interpretation id="interp3" emma:lang="en-US" emma:confidence="0">
                  <emma:literal>Eguivalent</emma:literal>
                </emma:interpretation>
                <emma:interpretation id="interp4" emma:lang="en-US" emma:confidence="0">
                  <emma:literal>Equivalent,</emma:literal>
                </emma:interpretation>
              </emma:one-of>
            </emma:emma>
          </inkml:annotationXML>
          <inkml:trace contextRef="#ctx0" brushRef="#br0">7 31 2967,'2'-22'4515,"-2"6"-129,0 16-129,0 0-1290,0 0-1032,0 0-387,0 0-387,0 0-516,-7 14 0,7 11-258,-2 2-129,2 14 129,0 3 0,0 13-258,0 6 258,2 6-258,2 4 129,1 3-258,0-1 258,2-2-258,2-5 0,-2-8 129,2-5-258,0-8 0,0-8-129,-4-14 0,6-1-387,-11-24-387,13 24-1548,-13-24-1806,0 0-258,0 0 0,5-22-387</inkml:trace>
          <inkml:trace contextRef="#ctx0" brushRef="#br0" timeOffset="374.4006">79 43 6321,'-22'-34'4644,"8"8"-387,14 26-129,0 0-2322,-12-18-645,12 18-258,0 0-387,0 0 0,0 0 129,24 0-258,0-6 0,15 5 0,5-6 0,13 1-129,4-4 0,8 1 0,-1 0-129,-3 2-129,-4 3-129,-11 0-129,-8 4-258,-13 0-645,3 17-1806,-20-1-1419,-10 0-258,-2 5-129,-11-2-258</inkml:trace>
          <inkml:trace contextRef="#ctx0" brushRef="#br0" timeOffset="904.8015">48 989 5418,'0'0'4773,"-3"18"-258,3-18-129,28 23-1677,-8-23-1032,26 9-258,-5-9-516,19 2-516,4-2-387,6-2-1290,10-7-3096,0 6 0,-5-6-129,5 2-774</inkml:trace>
          <inkml:trace contextRef="#ctx0" brushRef="#br0" timeOffset="670.8011">151 459 5160,'0'0'4644,"0"0"0,-3 18-129,17-11-2193,-14-7-516,55 0-258,-24-11-258,18 11-516,-4-7-258,10 2-258,-2 0-258,-3-1-258,0 6-516,-16-1-1290,3 1-2322,-16 10-258,-21-10 0,9 34-645</inkml:trace>
          <inkml:trace contextRef="#ctx0" brushRef="#br0" timeOffset="1918.8033">1293 831 4515,'13'-32'4257,"-13"32"-387,5-32-387,-5 2-774,0 14-645,-14-20-387,7 18-129,-20-14-258,9 16-387,-14-9-129,2 15-258,-5-3-129,-1 12-129,-3 1 0,3 3-129,1 10 0,1 6-129,2 4-129,5 4 129,2 7 0,6 0 0,6 3-129,3 2 129,8 0-129,2 0 0,5 0 0,9-5 0,8-2-129,3-9 0,5-5 129,0-7 0,4-6 0,-2-5 0,-2-9 258,2-7 0,-7-7 0,-2-2 129,-5-3-129,0-1 129,-6-1 0,1 5-129,-4 2 0,-4 5 0,0 2-129,-5 16 0,0 0 0,25-3 0,-12 12-129,1 14 129,5 9 0,3 7-129,1 5 129,0 4 0,2 0 0,-4 2 0,1-5-129,-5-3 258,-1-4-129,-1-6 0,-5-6 0,-3-6 129,-1-4 0,-6-16 129,9 16 0,-9-16 0,1-11 129,3-14-129,-4-14 129,7-12-129,-5-20 0,5-15-129,-2-12 0,2-5-258,4-2 129,-2 6-129,5 17-258,-8 7-387,8 34-258,-14 9-1419,0 32-2451,3 14 258,-3 24-516,0 12-645</inkml:trace>
          <inkml:trace contextRef="#ctx0" brushRef="#br0" timeOffset="2683.2047">1864 641 4644,'0'9'3612,"-8"23"0,-3-13-387,7 11-2322,4 6 0,0 0 0,9 4 129,0-7-387,11 2 0,-3-8-258,7-2 129,-3-9-258,2 0 0,-2-11 129,3-5-258,-3-4 129,0-12 0,-1-10 0,3-8 0,-4-7 0,3-3 0,-4-8 0,-1 9 0,-4-5 387,1 14-258,-10 1 0,5 13 0,-9 4-129,0 16 0,0 0-258,0 0 0,1 23 0,-1 0-129,2 9 0,2 0 0,3 9 129,3-3 0,3-3 0,1-3 0,2-3 0,2-8 0,0-5 129,1-5-129,-1-9 129,2-2 0,-1-6-129,3-10 129,-5-10 129,5-7-129,-5-6 0,1 2 129,-4-7 0,2 4-129,-8 3 129,2 10 0,-6 2 0,-4 25-258,7-21 129,-7 21 0,0 0-129,16 29-129,-7-1 129,3 6 0,3 5-129,2 4 129,1 1-129,0-3 0,0 2-129,-6-15-387,8 8-645,-19-20-3225,-1-16 129,0 0-516,0 0-129</inkml:trace>
          <inkml:trace contextRef="#ctx0" brushRef="#br0" timeOffset="2870.4051">2596 312 11352,'-8'-25'4386,"3"-4"-129,5 29-645,0 0-3741,11 0-1935,-4 16-1806,-7-16-258,5 34-387,-5-16-129</inkml:trace>
          <inkml:trace contextRef="#ctx0" brushRef="#br0" timeOffset="3650.4065">2976 536 10320,'-16'-27'4386,"16"27"-258,0 0-258,0 0-2580,0 0-645,2 11-258,7 8-129,5 8 0,0 1 0,6 10 0,-2 1 0,1 5-129,1 1 0,-1-1 0,-3-3-129,0-3 129,-1-6-129,-3-7 129,-3-9 0,-9-16 129,21 0-129,-5-18 129,-5-18 0,7-6 0,-2-12 129,3-5-258,-3-5 129,2 6-129,-5 4 129,-5 10-387,1 10 0,-3 9-129,-6 25-387,0 0-645,28 4-1419,-17 19-1806,3 4-387,0 6-129,2 3 0</inkml:trace>
          <inkml:trace contextRef="#ctx0" brushRef="#br0" timeOffset="4149.6073">3887 763 9288,'9'-67'4515,"-9"37"0,-11 1-129,-10-1-2322,21 30-1032,-38-23-387,21 23-258,-6 0-129,3 9-129,0 8-129,4 5 0,6 4-129,-1 3 129,6 3 0,1 0 0,4 0-129,0 2 129,9-4 0,2 0 0,-1-3 0,3 0 0,1-6-129,0-3 129,-14-18 0,29 18 0,-29-18 129,28-2 0,-12-16 0,2-5 129,-4-9 129,4 0-129,-4-7 0,2 5 0,-5 2 0,1 5-129,-4 6-129,-8 21 0,16-21 0,-16 21-129,19 5-129,-8 11 0,3 11-258,-2-4-258,12 16-387,-16-14-1032,17 12-1548,-9-8-903,-1-6 129,1-9-645</inkml:trace>
          <inkml:trace contextRef="#ctx0" brushRef="#br0" timeOffset="4492.8079">4305 102 11223,'-16'-70'4644,"11"47"-129,-1 7-258,6 16-2709,0 0-903,0 0-129,13 27-258,-1 5 0,-1 5-129,1 13 0,-3 7 129,4 9-129,-8 5 129,-1 5-129,-3 3 0,-1 1-258,0 2 0,0-11-387,0 5-387,-1-24-903,9-1-2838,-2-10 129,3-14-516,1-9-129</inkml:trace>
          <inkml:trace contextRef="#ctx0" brushRef="#br0" timeOffset="4914.0086">4598 762 5418,'29'-16'4386,"-29"16"0,37-6-258,-17 6-1548,-4 0-1290,18 0 0,-13-3-387,15 3-129,-10-11-258,8 4 0,-4-9-258,0 4 129,-5-6-129,-1 3 129,-10-2-129,-2 1-129,-8-2 129,-4 18 0,-4-29-129,-12 17 0,-2 3-129,-5 4 0,0 5-129,-2 0 129,0 10-129,2 8 129,2 7-129,3 9 0,6 10 0,3 4 129,7 4-129,2 0 129,0-1-129,12-5 129,4-1-129,8-10 129,0-8-129,3-7 0,2-4-258,-5-14-774,12 3-2709,-7-5-387,-5 0-516,0-9 0</inkml:trace>
          <inkml:trace contextRef="#ctx0" brushRef="#br0" timeOffset="5350.8094">5079 714 12513,'0'-18'4644,"0"0"-129,0 18-129,0 0-3483,28 5-516,-28-5 129,36 29-129,-17-11-258,3 5 129,-3 0-258,-3 0 0,0 0-129,-7-2 0,2-3 0,-8-2-129,-3-16 129,0 0 0,0 0 0,23 0 129,-12-17 0,5-14 0,4-6 129,1-2 0,0-4 129,3 4-129,-3 3 0,-2 10 0,-3 4-129,0 17 129,-16 5-129,29 11 0,-11 14-129,-2 10 129,2 10-129,-1 6 129,1 6-129,0 2 0,-2 3-129,-2-7-258,7 0-387,-12-19-1161,18 0-1806,1-15-645,5-18-258,9-8-258</inkml:trace>
          <inkml:trace contextRef="#ctx0" brushRef="#br0" timeOffset="5631.6099">6235 155 12900,'-7'-53'4515,"7"53"0,0 0-129,0 0-3483,-7 12-516,7 17 0,1 1 0,7 13-129,-3-1 129,6 12-129,-3-1 0,1 0-258,-2 4 0,-3-3-387,0 10-258,-4-22-387,0 12-258,-15-29-645,14 8-1032,-17-24-1290,2-9-516,-2-16 258,-3-19-258</inkml:trace>
          <inkml:trace contextRef="#ctx0" brushRef="#br0" timeOffset="5834.4102">6021 456 5805,'-44'-48'4644,"28"32"-129,16 16 0,0 0-1548,9-18-387,28 18-1419,-3 0-258,21 0-129,-1 0-129,15 0-258,-2 0 0,10 0-129,-2 0-129,-2-2-258,1 2-1290,-13 0-3096,-10 0 0,-17-5-387,-7-4-129</inkml:trace>
        </inkml:traceGroup>
        <inkml:traceGroup>
          <inkml:annotationXML>
            <emma:emma xmlns:emma="http://www.w3.org/2003/04/emma" version="1.0">
              <emma:interpretation id="{FE61F72F-D760-40B2-9DD0-82421C9553D7}" emma:medium="tactile" emma:mode="ink">
                <msink:context xmlns:msink="http://schemas.microsoft.com/ink/2010/main" type="inkWord" rotatedBoundingBox="9356,624 13174,1043 13084,1860 9267,1441"/>
              </emma:interpretation>
              <emma:one-of disjunction-type="recognition" id="oneOf1">
                <emma:interpretation id="interp5" emma:lang="en-US" emma:confidence="0.5">
                  <emma:literal>Circuit</emma:literal>
                </emma:interpretation>
                <emma:interpretation id="interp6" emma:lang="en-US" emma:confidence="0">
                  <emma:literal>Circuit _</emma:literal>
                </emma:interpretation>
                <emma:interpretation id="interp7" emma:lang="en-US" emma:confidence="0">
                  <emma:literal>Circuit -</emma:literal>
                </emma:interpretation>
                <emma:interpretation id="interp8" emma:lang="en-US" emma:confidence="0">
                  <emma:literal>Circuit •</emma:literal>
                </emma:interpretation>
                <emma:interpretation id="interp9" emma:lang="en-US" emma:confidence="0">
                  <emma:literal>Circuit .</emma:literal>
                </emma:interpretation>
              </emma:one-of>
            </emma:emma>
          </inkml:annotationXML>
          <inkml:trace contextRef="#ctx0" brushRef="#br0" timeOffset="6723.6119">8421-108 5676,'7'-48'4515,"-16"28"-258,-10-3-258,-6 7-1161,0 16-1419,-20 0-129,8 14-258,-15 8-387,-1 17-258,-4 5-129,-2 11-129,1 2-129,1 4 129,5-2 0,6-3-129,9 0 0,12-7-129,11-2 258,14-3-129,12-3 129,20-4-129,14-5 129,17-3-129,8-6 129,7-3-129,6-4-129,-1-11-387,4 6-258,-12-11-1032,10 0-1032,-15-2-1290,-10-12-387,-6-1 0,-13-8-258</inkml:trace>
          <inkml:trace contextRef="#ctx0" brushRef="#br0" timeOffset="6910.8122">8768 404 10965,'-4'-18'4128,"-5"2"129,9 16-129,0 9-2580,0-9-774,0 25-516,0-7 0,2 5 0,2 0 0,1 6-129,0-3-258,-3-3-258,7 13-1419,-5-11-2451,-4-25-129,0 27 0,0-27-516</inkml:trace>
          <inkml:trace contextRef="#ctx0" brushRef="#br0" timeOffset="7066.8125">8795 123 10449,'12'-75'4128,"-12"43"-645,0 32-516,0 0-3870,0 0-2451,-4 13-774,-4 8 0,8 16-387</inkml:trace>
          <inkml:trace contextRef="#ctx0" brushRef="#br0" timeOffset="7612.8134">9266 578 9546,'48'0'4773,"-28"-7"-258,-1-5-258,13 7-2322,-23-24-516,16 13-387,-16-12-258,7 3-129,-9-7-258,0 1-129,-7-2-129,0-1-129,-11 4-258,-8-4 0,-3 11-387,-10-6 0,8 15-258,-16-6-129,14 19 0,-13-6-129,19 7 0,-10 3 129,30-3 258,-25 23 129,25-23 387,0 25 129,0-25 258,34 16 258,-13-16 258,13 5 0,-9-5 129,10 0 258,-10-7-129,11 6 0,-13-10-129,7 9-129,-9-5 0,10 5-129,-10-3-129,8 5 0,-5 0-258,3 0 129,-2 7-258,0 4 129,0 3-129,-2 4 129,-3 5-129,-3 2-129,-1 5 0,-9 0-387,6 13-258,-13-16-1032,11 13-1806,-10-7-774,6-7-516,1-4 258,-8-22-258</inkml:trace>
          <inkml:trace contextRef="#ctx0" brushRef="#br0" timeOffset="7940.414">10097 409 7353,'33'-46'4644,"-24"25"0,-3 5-387,-6 16-1032,-7-29-1419,7 29-645,0 0-516,-20-12-129,4 12-258,16 0-129,-30 9 0,12 5-129,0 6 0,2 3-129,0 5 258,4 2-258,3 6 258,5 1-258,4 3 129,0 0 0,13 1 0,4-3 0,8-1-129,4-7 129,5-1-129,1-11-129,11 1-387,-5-19-387,16 13-1290,-3-13-1935,-1-9-387,4-7 129,-4-13-645</inkml:trace>
          <inkml:trace contextRef="#ctx0" brushRef="#br0" timeOffset="8689.2153">10824 411 9417,'-19'-16'4773,"19"16"-258,-20-16-387,20 16-1548,-25-12-1161,25 12-387,-19-11-258,19 11-387,-20-5 129,20 5-258,-23 0-129,23 0-258,-32 26 129,16-4-129,-2 4 0,4 5 129,1 6-129,4 0 0,6 4 0,3-2 129,2 1 0,10-5 0,4-5-129,4-5 129,3-7 0,4-7 0,-1-8 0,4-3 0,1-7 0,-1-7 0,2-9 129,-2-4-129,-1-5 0,-1-3 0,-1-5 129,-4 7-129,-2-1 0,-5 4 129,-3 8-129,-4 4-129,-9 18 129,0 0-129,16-5 129,-16 5-129,7 21 0,0 1 129,0-1-129,4 4 129,3 4 0,0-5 0,2 3-129,4-4 129,1-1 0,-1-5 0,-1-4 0,2-6 129,3-5-129,-1-2 0,0-14 0,2-8 0,-4-5 129,4-5-129,0-3 0,-2 3 129,-5 2-129,-2 7 0,-4 3 0,-12 20 0,18-14-129,-18 14 129,14 10-129,-7 10 129,2 3-129,2 4 129,0 3-129,-1-2-129,3 8-129,-10-15-645,12 13-1419,-10-16-1677,-5-18-387,0 0-129,0 0-645</inkml:trace>
          <inkml:trace contextRef="#ctx0" brushRef="#br0" timeOffset="8814.0155">11491 289 10191,'-7'-73'3483,"2"37"-1935,1 13-1677,4 23-2709,-2-27-516,2 27-903</inkml:trace>
          <inkml:trace contextRef="#ctx0" brushRef="#br0" timeOffset="9313.2164">12098-252 13803,'9'-23'4644,"-9"23"-387,0 0 258,14 21-3483,-14 15-516,7 19 0,-3 3 0,6 19 0,-4 1-129,4 11-129,-1 0 0,2 5-129,-4 2 0,0-5-258,2-4 0,-6-16-258,3-8 258,-3-15 0,-1-11-129,-2-37-129,0 0 129,0 0-129,0-27-129,-9-15 0,2-1 129,-9-12-258,7 3 258,-7-1 0,4 8 258,1 6 129,4 5 129,5 11 258,2 4 0,0 19 129,18-23 0,9 19 0,3-5-129,14 7 0,4-5 0,11 6-129,2-5 0,1 4-258,-2 1 0,-8-3-258,-6 4-516,-17-5-387,-1 5-3096,-28 0-258,0 0-387,0 0-129</inkml:trace>
          <inkml:trace contextRef="#ctx0" brushRef="#br0" timeOffset="9687.6171">13302 347 11739,'50'-3'4386,"-31"3"-387,1 0 258,-20 0-2451,52 0-645,-15-4-129,27 4-387,9 0 0,25 2-129,8-2 0,24 3-387,11-1 0,15 2-129,-1-2 129,-4 1-129,-10-3 129,-15 2-129,-16-2 129,-15 0 0,-21 0 0,-20 0 0,-15 0-258,-12 0 129,-10 0-516,-17 0-1032,0 0-3096,0 0 0,-9-5-258,-15-1-258</inkml:trace>
        </inkml:traceGroup>
      </inkml:traceGroup>
    </inkml:traceGroup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8:06.5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0722F60-98D4-45D7-83E4-44CD2868C466}" emma:medium="tactile" emma:mode="ink">
          <msink:context xmlns:msink="http://schemas.microsoft.com/ink/2010/main" type="inkDrawing" rotatedBoundingBox="16619,9802 17060,5564 18377,5701 17936,9940" semanticType="verticalRange" shapeName="Other"/>
        </emma:interpretation>
      </emma:emma>
    </inkml:annotationXML>
    <inkml:trace contextRef="#ctx0" brushRef="#br0">1386 33 7740,'8'-21'4386,"-2"3"129,-6 18-387,0 0-1032,0 0-1032,0 0-645,0 0-516,0 0-258,0 21-129,0 4-129,0 4 129,2 12-129,-2 3 0,5 13 0,-3 7 0,1 16 0,-3 5 0,0 13-257,-3 2-130,-4 10 0,-8 4 0,5 3 0,-6-1 0,0 7 0,-2 1 0,0 6 0,0 0 0,4 0 0,2-2 0,3-2 0,2-3 0,7-11 0,0-7 0,0-7 0,7-6 0,0 1 0,0-1 0,-2-3 0,-1 0 0,-2-5 0,-1-2 0,-1-6 0,0-5 0,2-8 0,-2-6 0,2-8 0,-2-4 0,2-6 0,-2-3 0,2-6 0,-2-4 0,0-1 0,0-3 0,0-5 0,0-1 0,0-16 0,0 27 0,0-27 0,0 18 0,0-18 0,0 0 0,0 0 0,0 0 0,0 0 0,0 0 0,0 0 0,0 0 0,0 0 0,-4 20 0,4-20 0,0 17 0,0-17 0,0 22 0,0-22 0,0 23 0,0-23 0,2 26 0,-2-26 0,5 24 0,-5-24 0,7 30 0,-5-12 0,2-1 0,-3 7 0,1 0 0,2 3 0,-3 2 0,1-3 0,2-1 0,-2-4 0,1 1 0,-3-22 0,4 25 0,-4-25 0,3 19 0,-3-19 0,0 0 0,0 16 0,0-16 0,0 0 0,0 0 0,0 18 0,0-18 0,0 0 0,0 0 0,0 0 0,0 0 0,0 0 0,-14 14 0,14-14 0,-30 4 0,5-2 0,-7-2 0,-9 0 0,-11 0 0,-8 0 0,-10 0 0,-6 0 0,-2 0 0,-8-4 0,4 4 0,-5-9-259,9 7-386,-7-8-129,17 10-516,-17-13-1677,12 13-1806,0 0 129,3 2-129,3 12 0</inkml:trace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8:28.11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BB31BCF-C0A1-437D-B168-0CB6FEE7BE83}" emma:medium="tactile" emma:mode="ink">
          <msink:context xmlns:msink="http://schemas.microsoft.com/ink/2010/main" type="writingRegion" rotatedBoundingBox="10262,4109 11137,4109 11137,4986 10262,4986"/>
        </emma:interpretation>
      </emma:emma>
    </inkml:annotationXML>
    <inkml:traceGroup>
      <inkml:annotationXML>
        <emma:emma xmlns:emma="http://www.w3.org/2003/04/emma" version="1.0">
          <emma:interpretation id="{F51BC95A-ADA7-4E8C-A7A8-E63628606A8C}" emma:medium="tactile" emma:mode="ink">
            <msink:context xmlns:msink="http://schemas.microsoft.com/ink/2010/main" type="paragraph" rotatedBoundingBox="10262,4109 11137,4109 11137,4986 10262,49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D7C936-6DF4-4B2F-92BC-55D421CB1D93}" emma:medium="tactile" emma:mode="ink">
              <msink:context xmlns:msink="http://schemas.microsoft.com/ink/2010/main" type="line" rotatedBoundingBox="10262,4109 11137,4109 11137,4986 10262,4986"/>
            </emma:interpretation>
          </emma:emma>
        </inkml:annotationXML>
        <inkml:traceGroup>
          <inkml:annotationXML>
            <emma:emma xmlns:emma="http://www.w3.org/2003/04/emma" version="1.0">
              <emma:interpretation id="{C21E4727-4753-4EAF-A4B4-DD01649B6D83}" emma:medium="tactile" emma:mode="ink">
                <msink:context xmlns:msink="http://schemas.microsoft.com/ink/2010/main" type="inkWord" rotatedBoundingBox="10262,4109 11137,4109 11137,4986 10262,4986"/>
              </emma:interpretation>
              <emma:one-of disjunction-type="recognition" id="oneOf0">
                <emma:interpretation id="interp0" emma:lang="en-US" emma:confidence="1">
                  <emma:literal>v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2</emma:literal>
                </emma:interpretation>
              </emma:one-of>
            </emma:emma>
          </inkml:annotationXML>
          <inkml:trace contextRef="#ctx0" brushRef="#br0">0 473 14577,'8'-83'4644,"-6"40"-258,0 1 387,-14-5-3483,13 21-387,-1-1-258,6 11-129,-6 16-129,7-18 0,-7 18-128,0 0-259,25 27 0,-4 1 0,6 10 0,6 10 0,5 7 0,8 11 0,-1 3 0,-1 4 0,-1-2 0,-4-3 0,-7-11 0,-5-11 0,-6-9 0,-3-14 0,-18-23 0,30 0 0,-12-23 0,1-20 0,1-10 0,7-13 0,6-14 0,5-10 0,1-7 0,-2 5 0,-3 8 0,-4 10 0,-3 8 0,-6 16 0,-7 14 0,-6 13 0,-8 23 0,0 0 0,7 13 0,-13 3-1549,1 25-3482,-7 0-258,-1 10 129,-5 6-387</inkml:trace>
        </inkml:traceGroup>
      </inkml:traceGroup>
    </inkml:traceGroup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8:32.90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35F99C5-6B8A-4B70-B7C1-DA6748D5C7CC}" emma:medium="tactile" emma:mode="ink">
          <msink:context xmlns:msink="http://schemas.microsoft.com/ink/2010/main" type="writingRegion" rotatedBoundingBox="16991,3903 18720,4711 18192,5843 16462,5036">
            <msink:destinationLink direction="with" ref="{7E4110EE-442B-4E60-8C34-8469D6FAC716}"/>
          </msink:context>
        </emma:interpretation>
      </emma:emma>
    </inkml:annotationXML>
    <inkml:traceGroup>
      <inkml:annotationXML>
        <emma:emma xmlns:emma="http://www.w3.org/2003/04/emma" version="1.0">
          <emma:interpretation id="{7A755ED8-1C18-4376-973F-D23DF45668F6}" emma:medium="tactile" emma:mode="ink">
            <msink:context xmlns:msink="http://schemas.microsoft.com/ink/2010/main" type="paragraph" rotatedBoundingBox="16991,3903 18720,4711 18192,5843 16462,50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BFF1F1-7699-4FB4-A804-4C9B2584F0CA}" emma:medium="tactile" emma:mode="ink">
              <msink:context xmlns:msink="http://schemas.microsoft.com/ink/2010/main" type="line" rotatedBoundingBox="16991,3903 18720,4711 18192,5843 16462,5036"/>
            </emma:interpretation>
          </emma:emma>
        </inkml:annotationXML>
        <inkml:traceGroup>
          <inkml:annotationXML>
            <emma:emma xmlns:emma="http://www.w3.org/2003/04/emma" version="1.0">
              <emma:interpretation id="{1BC4FDCD-3F2E-4C32-9B2C-30104CEA9F1B}" emma:medium="tactile" emma:mode="ink">
                <msink:context xmlns:msink="http://schemas.microsoft.com/ink/2010/main" type="inkWord" rotatedBoundingBox="16991,3903 18720,4711 18192,5843 16462,5036"/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via</emma:literal>
                </emma:interpretation>
                <emma:interpretation id="interp2" emma:lang="en-US" emma:confidence="0">
                  <emma:literal>via,</emma:literal>
                </emma:interpretation>
                <emma:interpretation id="interp3" emma:lang="en-US" emma:confidence="0">
                  <emma:literal>Voo</emma:literal>
                </emma:interpretation>
                <emma:interpretation id="interp4" emma:lang="en-US" emma:confidence="0">
                  <emma:literal>Vio</emma:literal>
                </emma:interpretation>
              </emma:one-of>
            </emma:emma>
          </inkml:annotationXML>
          <inkml:trace contextRef="#ctx0" brushRef="#br0">0 315 12513,'0'-54'4773,"0"35"-258,5 3-129,11 14-2580,-16 2-774,21 0-258,-21 0-258,32 41-129,-12-11 129,5 11-129,-2 3 129,6 6-258,-5 2 0,1 1-128,0 1-130,-2-3 0,-1-3 0,1-5 0,-2-9 0,2-8 0,-3-10 0,3-12 0,-3-9 0,4-19 0,-4-15 0,3-7 0,-5-13 0,3-8 0,-7-10 0,4-3 0,-5-3 0,-4 6 0,-2 4 0,-5 9 0,-1 13 0,-1 6 0,2 22 0,-2 23 0,0 0-388,-28 12-4643,17 22-129,-7 5-129,4 13-258</inkml:trace>
          <inkml:trace contextRef="#ctx0" brushRef="#br0" timeOffset="702.0011">741 571 17157,'77'-27'4773,"-45"20"258,0 5-387,-16 2-3741,9 6-644,-7 6-259,-2 11 0,-7 2 0,-8 7 0,-1 0 0,-10 4 0,-10-1 0,-7 3 0,1-3 0,-1-3 0,2-5 0,4-6 0,5-3 0,16-18 0,-4 23 0,4-23 0,25 7 0,4-7 0,8 0 0,7-7 0,10 0 0,-1-13-388,15 6-386,-8-20-258,11 8 0,-12-15 129,3 5 129,-17-6 129,-6 2 258,-14 3 387,-14 1 129,-8 15 387,-10-2 0,7 23 0,-39-12 129,19 13 129,-6 8-129,8 14 0,-4-1 0,10 12-129,-2-2-128,7 8-388,0 0 0,7 6 0,0-2 0,7 3 0,5-3 0,6-5 0,3-7 0,6-9 0,5-12 0,5-11 0,1-18 0,6-17 0,1-15 0,-1-11 0,-5-10 0,-3-4 0,-10 1 0,-10 8 0,-7 7 0,-9 11 0,-5 13 0,-18 10 0,0 23 0,-25 2-3226,10 12-1676,-10 10-387,2 8-258,-4 4-129</inkml:trace>
          <inkml:trace contextRef="#ctx0" brushRef="#br0" timeOffset="-25474.8447">1117 1505 9159,'-22'-13'4386,"6"6"258,16 7-516,0 0-774,0 0-1548,0 0-645,20 9-516,12 0-258,4-2-129,12 0-387,10 9-1290,1-3-2967,-2-4-129,-5 3-258,-13 0-387</inkml:trace>
        </inkml:traceGroup>
      </inkml:traceGroup>
    </inkml:traceGroup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8:21.92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581220F-AF72-41A7-8ACE-18D1808E83AF}" emma:medium="tactile" emma:mode="ink">
          <msink:context xmlns:msink="http://schemas.microsoft.com/ink/2010/main" type="inkDrawing" rotatedBoundingBox="10892,8395 10972,9803 10879,9809 10798,8400" semanticType="callout" shapeName="Other">
            <msink:sourceLink direction="to" ref="{40D34E62-1509-4B3E-8E38-32A963D138C6}"/>
          </msink:context>
        </emma:interpretation>
      </emma:emma>
    </inkml:annotationXML>
    <inkml:trace contextRef="#ctx0" brushRef="#br0">0 13 3999,'16'0'3870,"-16"0"-387,10-14 129,-10 14-1032,0 0-645,0 0-516,22 0-129,-22 0-129,0 0-258,0 0 129,3 25-129,-3-25-129,2 28-129,-2-12 0,0 9-258,0 0 129,0 13-129,0-3 0,2 11-129,-2 2 0,2 4 129,-2 1-129,1 8 0,1-6 0,3 2 0,-1-4 0,3-1 0,-2-4 0,1-2-128,1-3-130,-4 0 0,3-4 0,-3 0 0,-1 0 0,2-2 0,-4 1 0,1-1 0,1 0 0,-2-1 0,2 0 0,-2-3 0,0-1 0,2-3 0,0-1 0,-1-5 0,1-1 0,0-3 0,0-3 0,-2-16 0,1 18 0,-1-18 0,0 0 0,0 0 0,0 0 0,0 0 0,0 0 0,0 0 0,0 0 0,0 0 0,0 0 0,0 0 0,0-16 0,0 16 0,0-18 0,0 18 0,-3-21 0,3 21 0,-2-23 0,2 23 0,-2-23 0,2 23 0,0-22 0,0 22 0,0-17 0,0 17 0,0-20 0,0 20 0,-3-20 0,3 20 0,-9-19 0,9 19 0,-16-23 0,16 23 0,-18-16 0,18 16 0,-18-9 0,18 9 0,0 0 0,0 0 0,-16 0 0,16 0 0,0 12 0,0-12 0,2 22 0,-2-22 0,16 17 0,-16-17 0,23 4 0,-23-4 0,23 0 0,-23 0 0,20-23 0,-20 23 0,7-32 0,-7 32 0,0-32 0,-5 16 0,5 16 0,-22-25 0,22 25 0,-23-13 0,23 13 0,-19-1 0,19 1 0,0 0 0,0 0 0,-9 16 0,9-16 0,0 0 0,10 19 0,-10-19 0,0 0 0,16 2-130,-16-2-2966,0 0-1548,0 0-258,0 0-258,0 0-258</inkml:trace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7:33.2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7AF7EF4-EFEE-488F-8AFE-8E98CA0EDA29}" emma:medium="tactile" emma:mode="ink">
          <msink:context xmlns:msink="http://schemas.microsoft.com/ink/2010/main" type="inkDrawing" rotatedBoundingBox="3197,3914 5896,4121 5701,6668 3002,6462" rotationAngle="1658202912" semanticType="enclosure"/>
        </emma:interpretation>
      </emma:emma>
    </inkml:annotationXML>
    <inkml:trace contextRef="#ctx0" brushRef="#br0">3033-1567 4386,'-16'-20'4644,"16"20"-129,0 0-129,-9-16-774,9 16-903,0 0-774,10-9-774,15 15-258,-3-1-258,11 15-129,-1-1 0,15 11-129,-5 4 0,10 9-129,-4 3 0,5 9 0,-3 4 0,2 7 0,-2 9 129,-2 12 1,-8 11-388,-2 15 0,-12 10 0,-4 9 0,-15 1 0,-4 4 0,-6-5 0,-11 1 0,-9-12 0,-6-3 0,-1-12 0,-4-3 0,0-8 0,0-6 0,2-8 0,2-9 0,4-10 0,1-12 0,5-8 0,4-10 0,4-5 0,-1-9 0,13-18 0,-18 23 0,18-23 0,0 0-130,0 0-2321,0 0-2580,-5-27-258,5-5 0,0-7-129</inkml:trace>
    <inkml:trace contextRef="#ctx0" brushRef="#br0" timeOffset="11512.8202">1517-838 3999,'0'0'3999,"0"0"129,-21-18-258,21 18-774,0 0-1290,0 0-258,0 0-129,0 0-387,12 0-129,-12 0-387,45 0 0,-12 2 0,23 4-129,11-5 0,19 5-129,10-5 0,10 1-129,6-2 129,8 0-129,-3 0 0,-1-3 0,-11-1 0,-4 1 0,-7-1 0,-7 2 0,-7-3 0,-5 5-129,-9-4 129,-7 4 0,-8-2-129,-5 1 129,-10-1-129,-2 2 129,-7-2-129,-1 2 0,-1-2 129,0 2-129,0-1 0,0 1 0,-4 0 0,0-2 0,-5 2-129,-16 0 0,25-2 0,-25 2-129,24-4 129,-24 4-129,33-3 0,-11-1 129,4 3-129,1-7 0,5 8-387,-14-5-903,12 5-1290,-30 0-1419,18 2-387,-18-2 0,0 0-387</inkml:trace>
    <inkml:trace contextRef="#ctx0" brushRef="#br0" timeOffset="12433.2218">1364-781 6708,'13'-23'4257,"-13"23"-129,16-5 129,-16 5-1032,0 9-1419,8 15-645,-6 0-258,12 16 0,-10 3-129,10 18 0,-7 1-129,8 11-129,-7 0-129,7 7 0,-5-4-258,5 1 129,-5-8-129,4-5 0,-1-9 0,-4-7-129,0-10 129,0-8-129,-4-9 0,2-3 0,-7-18 129,9 16-129,-9-16 129,0 0-129,16 11 129,-16-11 0,23 5-129,-3-3 129,5 1 0,10-3-129,13 0 129,16 0 1,13 0-130,12 0 0,7 0 0,7 0 0,4 0 0,3 0 0,-5 0 0,-4 0 0,-3 0 0,-4 6 0,-3-4 0,-2 1 0,-2 1 0,-3-1 0,-1-1 0,-1 2 0,-4-3 0,-3 1 0,-2-2 0,-2 0 0,-7 0 0,-3 0 0,-10 0 0,-6 0 0,-8 2 0,-8-2 0,-3 11 0,-26-11-2710,22 7-2192,-22-7-387,25 18-129,-2-17-129</inkml:trace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9:37.2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755E6A9-E0BA-440B-B7D7-96845A1B2B8D}" emma:medium="tactile" emma:mode="ink">
          <msink:context xmlns:msink="http://schemas.microsoft.com/ink/2010/main" type="writingRegion" rotatedBoundingBox="236,10659 18489,11238 18237,19157 -14,18577"/>
        </emma:interpretation>
      </emma:emma>
    </inkml:annotationXML>
    <inkml:traceGroup>
      <inkml:annotationXML>
        <emma:emma xmlns:emma="http://www.w3.org/2003/04/emma" version="1.0">
          <emma:interpretation id="{5512A64C-3B44-435F-A292-5718102A2F99}" emma:medium="tactile" emma:mode="ink">
            <msink:context xmlns:msink="http://schemas.microsoft.com/ink/2010/main" type="paragraph" rotatedBoundingBox="257,10545 18507,11285 18382,14354 132,136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DF78DE-0059-4E0B-9B19-43CA9D47A3AD}" emma:medium="tactile" emma:mode="ink">
              <msink:context xmlns:msink="http://schemas.microsoft.com/ink/2010/main" type="line" rotatedBoundingBox="257,10545 18507,11285 18382,14354 132,13614"/>
            </emma:interpretation>
          </emma:emma>
        </inkml:annotationXML>
        <inkml:traceGroup>
          <inkml:annotationXML>
            <emma:emma xmlns:emma="http://www.w3.org/2003/04/emma" version="1.0">
              <emma:interpretation id="{EC7D5F91-8DFF-4E0E-8B6A-AD530584FF11}" emma:medium="tactile" emma:mode="ink">
                <msink:context xmlns:msink="http://schemas.microsoft.com/ink/2010/main" type="inkWord" rotatedBoundingBox="257,10545 18507,11285 18382,14354 132,13614"/>
              </emma:interpretation>
              <emma:one-of disjunction-type="recognition" id="oneOf0">
                <emma:interpretation id="interp0" emma:lang="en-US" emma:confidence="0">
                  <emma:literal>violet-in</emma:literal>
                </emma:interpretation>
                <emma:interpretation id="interp1" emma:lang="en-US" emma:confidence="0">
                  <emma:literal>viol-stir</emma:literal>
                </emma:interpretation>
                <emma:interpretation id="interp2" emma:lang="en-US" emma:confidence="0">
                  <emma:literal>viols-stir</emma:literal>
                </emma:interpretation>
                <emma:interpretation id="interp3" emma:lang="en-US" emma:confidence="0">
                  <emma:literal>riots-stir</emma:literal>
                </emma:interpretation>
                <emma:interpretation id="interp4" emma:lang="en-US" emma:confidence="0">
                  <emma:literal>viola-stir</emma:literal>
                </emma:interpretation>
              </emma:one-of>
            </emma:emma>
          </inkml:annotationXML>
          <inkml:trace contextRef="#ctx0" brushRef="#br0">-786 10400 15867,'0'-18'4902,"0"18"0,0 0-258,0 18-3612,12 21-387,-1 4 0,9 12-515,-1 5-130,10 6 0,-3 2 0,8-2 0,-5-2 0,3-6 0,-2-6 0,-3-8 0,-4-10 0,-6-9 0,-17-25 0,27 16 0,-27-16 0,14-28 0,-10-6 0,1-12 0,-1-10 0,3-13 0,0-9 0,-2 0 0,-1-1 0,-1 10 0,-1 7 0,2 14 0,-1 10 0,-3 19 0,0 19 0,-3 18-3871,3 10-1289,0 6-258,9 10-129</inkml:trace>
          <inkml:trace contextRef="#ctx0" brushRef="#br0" timeOffset="24367.2428">-222 10830 7353,'-6'-24'4902,"6"24"-258,11-4-129,-11 4-1032,25 9-1677,11 12-387,-13-10-387,19 14-129,-6-6-516,8 8 129,-1-2-387,0 2 129,-4-2 0,-2 1-129,-8-3 0,-3 4 129,-8-6-129,-5 1 129,-13-5-129,0 3 1,-16-2-130,-9-2 0,-9-4 0,-7-1 0,-5 1 0,-4-3 0,-2-2 0,3-1 0,6-3-259,2-3-257,13 9-258,-8-14-1677,20 3-2322,16 2 0,0 0-258,0 0-258</inkml:trace>
          <inkml:trace contextRef="#ctx0" brushRef="#br0" timeOffset="452.4007">11 10878 14577,'12'-19'4902,"-12"19"-258,-14-4 0,-9 1-3741,3 5-258,-3 3-258,2 6-258,0-3 0,21-8 0,-22 22 0,22-22-129,0 25 129,18-11 0,3 0 0,10 4 0,2 0-129,10 1 258,-2 1-258,0-1 129,-4-1 0,-7 0 0,-5-4 0,-7-1 130,-18-13-259,2 28 0,-2-28 0,-29 22 0,-1-14 0,-5 3 0,-3-4 0,-4-3 0,1-4 0,2 0 0,1 0 0,4 0 0,11 0-130,-9-16-2579,16 12-2193,16 4-258,-18-12 0,18 12-258</inkml:trace>
          <inkml:trace contextRef="#ctx0" brushRef="#br0" timeOffset="23961.642">-142 10900 11868,'0'0'4773,"0"0"-258,0 0 258,0 0-2838,-16 12-903,16 11-387,0 1 0,5 9-258,1 3 0,4 7-129,1-1-129,3-1-129,-1 2 0,-3-9-258,4 5-258,-10-23-774,12 2-3225,-16-18-258,0 0-129,0 0-258</inkml:trace>
          <inkml:trace contextRef="#ctx0" brushRef="#br0" timeOffset="25053.644">285 10790 9417,'-7'-27'4902,"7"27"-258,17 0 0,8 9-1806,-9-7-903,25 17-516,-7-8-516,18 12-258,-3-5-258,10 7 129,-4-4-387,2 4 129,-3-2-128,-6 4-130,-7-6 0,-6 0 0,-10-3 0,-7-4 0,-18-14 0,19 25 0,-19-25 0,-3 20 0,-19-8 0,-6 1 0,-15 1 0,-10 0 0,-6 6 0,-15-11 0,15 7-4903,-18-2-386,10 2 129,3-2-387</inkml:trace>
          <inkml:trace contextRef="#ctx0" brushRef="#br0" timeOffset="842.4014">440 10886 8514,'1'-22'4386,"-1"22"129,-12-3-387,-6-3-1419,18 6-1032,-30 7-903,30-7-129,-25 20-387,25-20 258,-11 23-129,11-23 0,9 23 0,11-5 129,1-7 0,16 8 0,-1-6-129,8 8 129,-1-7-129,3 6 129,-10-6-386,0 4-130,-13-6 0,-9 4 0,-14-16 0,-5 31 0,-20-15 0,-11 1 0,-7-1 0,-8 2 0,3 5 0,-11-12 0,20 9-3871,-14-6-1418,8 2-129,1 0-129</inkml:trace>
          <inkml:trace contextRef="#ctx0" brushRef="#br0" timeOffset="24726.0434">308 10886 11868,'9'-16'5031,"-9"16"-258,21 0 129,-12 19-1935,-9-19-2193,12 43 0,-3-15-258,9 10 0,-7 3-258,5 3-129,-4 0-258,-3-3 0,4 0-129,-8-12-129,2 3-258,-7-32-258,5 32-1032,-5-32-2064,-12-14-774,7-6-129,-6-10-129,4-2 0</inkml:trace>
          <inkml:trace contextRef="#ctx0" brushRef="#br0" timeOffset="-1060.8019">420 11099 12642,'0'0'4902,"0"0"-516,20 2 129,6 7-3225,-4-9-516,17 3-516,10 1-129,12-2-387,15 8-645,1-10-774,23 7-1548,-1-3-1161,-1-4-258,3 2-129,-6-2-258</inkml:trace>
          <inkml:trace contextRef="#ctx0" brushRef="#br0" timeOffset="-904.8015">1903 11131 9159,'89'5'4515,"-55"-5"-129,5 2-129,6 5-1806,-11-7-1290,14 0-903,3 0-903,-1 0-2322,7-9-1161,12 8-129,-1-10-516,12 9 0</inkml:trace>
          <inkml:trace contextRef="#ctx0" brushRef="#br0" timeOffset="-702.0013">3314 11074 11094,'62'-5'4644,"-24"3"-258,-3-3-129,8-8-2193,14 13-1161,-4-3-387,9 1-387,1 0-129,-3-1-129,4 3-387,-18-6-903,6-1-2838,-16 7 0,-17-5-516,-19 5 258</inkml:trace>
          <inkml:trace contextRef="#ctx0" brushRef="#br1" timeOffset="7815.6137">-1693 11994 10449,'-11'-59'4773,"8"36"-129,-6 0-129,2-4-2193,7 27-1032,-9-19-516,9 19-129,0 0-258,0 0-129,1 10 129,14 12-387,1 3 258,9 8-129,3 6 0,6 9 0,1 0 0,3 8 0,-3-3-129,-1-3 0,-4-2 0,-5-5 129,-3-11-129,-5-4 258,-6-12 0,-11-16 0,0 0 0,18-16 1,-18-18-259,3-5 0,-3-9 0,4-7 0,0-9 0,1 2 0,-2-1 0,5 3 0,0 5 0,1 7 0,0 7 0,-2 9 0,-1 9 0,-1 5 0,-5 18 0,0 0 0,20 9-646,-19 10-4514,8 12 0,-5 1-129,5 10-387</inkml:trace>
          <inkml:trace contextRef="#ctx0" brushRef="#br1" timeOffset="8268.0145">-1163 12211 15609,'21'-50'5031,"-8"32"0,-1-3-258,9 14-3612,-21 7-516,38-14-258,-19 12-257,4 2-130,-1 12 0,-3 10 0,-3 2 0,-5 8 0,-6 6 0,-5 1 0,-8 4 0,-12-2 0,-1-1 0,-6-6 0,0-2-259,1-9 130,-1-5 0,7-4 129,4-6 0,16-8 129,-17 5-129,17-5 129,0 0 0,0 0 1,24-4-130,0 1 0,4 1 0,8 0 0,3 0 0,-2-3-388,9 5-644,-14-5-2709,15-2-1290,-1-9 129,7 0-387,-1-9-258</inkml:trace>
          <inkml:trace contextRef="#ctx0" brushRef="#br1" timeOffset="8580.015">-446 12188 8901,'-36'-27'4644,"13"23"129,-2 4-387,2 0-1032,16 18-1548,-18-2-774,21 16-258,-5 0-258,9 7 0,0 1-129,15 4-129,3-3-129,6 0 0,7-7-129,1-6 129,3-10 129,3-7-129,-5-11 258,3-15-128,-11-17-259,2-7 0,-13-11 0,-4-1 0,-10-8 0,0 6 0,-14 3 0,-7 7 0,-2 15 0,-16-1 0,3 26-4774,-7 3-644,1 25 0,3 14-516</inkml:trace>
          <inkml:trace contextRef="#ctx0" brushRef="#br0" timeOffset="-7300.8129">1313 13079 5289,'0'0'4386,"14"0"258,-14 0-258,23-4-1548,2 4-774,-25 0-387,48 6-516,-19-6-387,15 5-129,4-5-129,20 4-129,5-4 0,16 1 0,7-1-129,10 0-129,5-1 129,4-1 0,3-4-129,-1 3 0,2-1 0,-1 3-129,-1-1 129,-3 2-129,-6 2 129,-6 5-129,-8 0 0,-9 2 129,-13 0-129,-10 1 0,-12 1 0,-6-2 0,-8 0 129,-6-2-129,-5 0 0,-4-2 0,-5-1 129,0-1-129,-16-3 129,22 4 0,-22-4 129,17 0-129,-17 0 129,0 0-129,13-13 130,-13 13-259,5-32 0,-1 11 0,-4-9 0,1-7 0,-1-8 0,0-7 0,0-8 0,0-11 0,0-6 0,0-10 0,0-9 0,0-2 0,0-1 0,6-1 0,-4 0 0,-1 1 0,1 6 0,0 4 0,-2 8 0,0 4 0,-5 1 0,-1 4 0,1 8 0,0 11 0,-1-2 0,3 10 0,-3 4 0,5 6 0,-1 1 0,0 4 0,2 5 0,0 4 0,0 3 0,0 2 0,0 16 0,0-23 0,0 23 0,0 0 0,0 0 0,0 0 0,0 0 0,0 0 0,0 0 0,0 0 0,16 3 0,-16-3 0,28 20 0,-6-8 0,8 1 0,7-4 0,13 3 0,9 1 0,10-3 0,10 3 0,4-3 0,6 1 0,4-2 0,-3-2 0,1-2 0,-4 1 0,-1-5 0,-1 3 0,-3-4 0,-2 0 0,-4 0 0,-3 0 0,-7 2 0,-7-2 0,-9 2 0,-8-2 0,-6 3 0,-9-1 0,-6 0 0,-5 1 0,-16-3 0,23 9 0,-23-9 0,16 9 0,-16-9 0,0 0 0,18 21 0,-18-21 0,10 24 0,-10-24 0,9 32 0,-3-11 0,-1 6 0,0 3 0,1 7 0,-1 2 0,-1 8 0,-1 4 0,1 1 0,-1 1 0,-1 4 0,3 0 0,-3 2 0,4 5 0,-1 5 0,2 11 0,2 7 0,2 8 0,1 6 0,0 0 0,1-1 0,1-2 0,-1-8 0,1-9 0,-2-14 0,1-10 0,-3-12 0,1-8 0,-2-7 0,-2-7 0,-2-7 0,-5-16 0,6 20 0,-6-20 0,0 0 0,0 0 0,0 0 0,0 0 0,0 0 0,0 0 0,0 0 0,-11 0-3613,11 0-1805,-25-4 129,25 4-516</inkml:trace>
          <inkml:trace contextRef="#ctx0" brushRef="#br0" timeOffset="-4196.4073">5715 12983 8127,'0'0'4128,"0"0"258,-19 9-387,19-9-2064,0 0-387,-23 10-258,23-10-387,0 0-258,0 25 0,0-25-129,21 16 0,-5-10 0,13 3 0,1-6-129,12 4 0,8-5-129,14 0 0,15-2 0,15 0 0,14-2-129,11-2 0,8-1 0,4 2 0,5-3 0,-1 3 0,-5 1 0,-6 2-129,-5 0 129,-7 0 0,-7 2-129,-9 1 130,-10 4-130,-17-1 0,-10-5 0,-15 5 0,-13-3 0,-12-1 0,-19-2 0,21 4 0,-21-4 0,0 0 0,0 0 0,0 0 0,0 0 0,0 0 0,0 0 0,0 0 0,0 0 0,11-11 0,-11 11 0,0-34 0,-2 6 0,-1-10 0,-6-10 0,2-10 0,-4-15 0,-1-14 0,1-6 0,-1-5 0,1 0 0,4-1 0,-2 3 0,4 9 0,1 8 0,0 10 0,3 5 0,-3 5 0,-1 0 0,-2 4 0,0 0 0,-6 4 0,-1-1 0,-4 4 0,0-7 0,-1 5 0,3 4 0,1 8 0,3 6 0,5 6 0,3 1 0,4 7 0,0 18 0,20-7 0,-4 7 0,3 0 0,5 3 0,1 6 0,5 4 0,4-3 0,6 3 0,5-2 0,7-1 0,8-3 0,8-3 0,8-2 0,11-1 0,8-1 0,6 0 0,2-5 0,2 0 0,-5 1 0,-4 1 0,-9-1 0,-9 1 0,-12 3 0,-11 0 0,-9 0 0,-5 0 0,-7 3 0,-6-1 0,-3 1 0,-5 1 0,0 1 0,-20-5 0,26 11 0,-26-11 0,20 13 0,-20-13 0,16 21 0,-16-21 0,12 32 0,-5-9 0,0 2 0,-1 7 0,1 5 0,2 8 0,0 3 0,0 3 0,1 6 0,1 6 0,1 4 0,1 4 0,3 9 0,-2 2 0,4 11 0,1 3 0,3 3 0,1-1 0,4-4 0,-3-6 0,7-10 0,-5-11 0,-2-11 0,-3-14 0,-3-10 0,-6-10 0,-12-22 0,14 25 0,-14-25 0,0 0 0,0 0 0,0 0 0,0 0 0,0 0 0,0 0 0,0 0 0,0 0 0,0 0 0,0 0 0,0 0 0,0 0 0,0 0 0,25 1 0,-5-1 0,8 0 0,11 0 0,11-1 0,14-1 0,9-4 0,13 5 0,8-5 0,9 5 0,13-5 0,3 4 0,5-1 0,3-1 0,-5 4 0,-2-3 0,-8 3 0,-9 0 0,-16 0 0,-11-2 0,-15 2 0,-11 0 0,-9 0 0,-8 0 0,-6 0 0,-6 0 0,-1 0 0,0 0 0,-3 0 0,-17 0 0,29 2 0,-29-2 0,25 0 0,-25 0 0,16 0 0,-16 0 0,0 0 0,0 0 0,16-7 0,-16 7 0,7-16 0,-7 16 0,9-31 0,-2 8 0,-2-9 0,2-9 0,0-12 0,-3-15 0,0-10 0,-4-9 0,0-7 0,-2-2 0,-9-2 0,-3 2 0,-2 3 0,-6 8 0,3 7 0,-2 3 0,-1 6 0,3 3 0,3 7 0,-2 0 0,4 11 0,3 2 0,0 9 0,4 3 0,2 5 0,1 8 0,3 5 0,1 16 0,0-18 0,0 18 0,0 0 0,0 0 0,0 0 0,14-7 0,-14 7 0,34-3 0,-8 1 0,8-2 0,9 4 0,10-2 0,9 2 0,13 0 0,9 0 0,6-1 0,6 1 0,4-2 0,0-2 0,1 1 0,-3-3 0,-4 1 0,-1-2 0,-8 0 0,-1 2 0,-10-1 0,-8 3 0,-7 1 0,-11 0 0,-7 2 0,-11 0 0,-7 0 0,-5 5 0,-18-5 0,25 22 0,-14-6 0,-3 3 0,1 4 0,0 8 0,0 4 0,-4 6 0,3 9 0,-3 5 0,0 11 0,1 5 0,-1 7 0,6 4 0,1 2 0,4 5 0,4 0 0,3 5 0,2-7 0,0 0 0,1-8 0,-1-8 0,-5-9 0,-4-10 0,-4-13 0,-3-14 0,-2-4 0,-7-21 0,0 0 0,0 0 0,0 0 0,0 0 0,0 0 0,0 0 0,0 0 0,0 0 0,0 0 0,0 0 0,0 0 0,0 0 0,0 0 0,0 0 0,0 0 0,0 0 0,0 0 0,0 0 0,25 2 0,-7-2 0,7 0 0,10 0 0,15 0 0,12 0 0,13 0 0,12 0 0,8 0 0,4 2 0,3 1 0,-1 1 0,0-1 0,-3 3 0,-4 1 0,1 2 0,1-1 0,7 5 0,7-1 0,4 3 0,3 2 0,3-1 0,2 0 0,-4 2 0,-4-4 0,-13-1 0,-9-2 0,-10-4 0,-11-4 0,-10 1 0,-13-4 0,-11 0 0,-6 0 0,-14-7 0,1 5 0,-14-14-1162,-4 16-3740,0 0-516,19-11 0,-19 11-645</inkml:trace>
          <inkml:trace contextRef="#ctx0" brushRef="#br0" timeOffset="-66690.1171">11288 10524 12513,'18'-7'4515,"0"4"-516,-18 3 129,18-18-2580,1 18-258,-19 0-258,20-14-258,-20 14-129,9-18 0,-9 18 0,0-21-129,0 21 1,-23-22-517,3 13 0,-5 8 0,-5 1 0,-6 5 0,1 13 0,-3 5 0,5 9 0,4 2 0,8 5 0,10 4 0,11-1 0,9-1 0,18-4 0,14-5 0,14-5 0,16-4 0,14-8-259,13-14-257,30 5-1806,9-12-2064,5-15-258,4-13-258,2-12-387</inkml:trace>
        </inkml:traceGroup>
      </inkml:traceGroup>
    </inkml:traceGroup>
    <inkml:traceGroup>
      <inkml:annotationXML>
        <emma:emma xmlns:emma="http://www.w3.org/2003/04/emma" version="1.0">
          <emma:interpretation id="{13BC418B-8193-4296-BC36-E1BFF7AD7B74}" emma:medium="tactile" emma:mode="ink">
            <msink:context xmlns:msink="http://schemas.microsoft.com/ink/2010/main" type="paragraph" rotatedBoundingBox="618,13701 18085,14255 17987,17335 520,167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2D6F9D-C437-499A-A25F-4F228C2565BF}" emma:medium="tactile" emma:mode="ink">
              <msink:context xmlns:msink="http://schemas.microsoft.com/ink/2010/main" type="line" rotatedBoundingBox="618,13701 18085,14255 17987,17335 520,16780"/>
            </emma:interpretation>
          </emma:emma>
        </inkml:annotationXML>
        <inkml:traceGroup>
          <inkml:annotationXML>
            <emma:emma xmlns:emma="http://www.w3.org/2003/04/emma" version="1.0">
              <emma:interpretation id="{72E66D86-2AF7-414B-9968-8E44910E0732}" emma:medium="tactile" emma:mode="ink">
                <msink:context xmlns:msink="http://schemas.microsoft.com/ink/2010/main" type="inkWord" rotatedBoundingBox="618,13701 18085,14255 17987,17335 520,16780"/>
              </emma:interpretation>
              <emma:one-of disjunction-type="recognition" id="oneOf1">
                <emma:interpretation id="interp5" emma:lang="en-US" emma:confidence="0">
                  <emma:literal>woven</emma:literal>
                </emma:interpretation>
                <emma:interpretation id="interp6" emma:lang="en-US" emma:confidence="0">
                  <emma:literal>vowing</emma:literal>
                </emma:interpretation>
                <emma:interpretation id="interp7" emma:lang="en-US" emma:confidence="0">
                  <emma:literal>vocalism</emma:literal>
                </emma:interpretation>
                <emma:interpretation id="interp8" emma:lang="en-US" emma:confidence="0">
                  <emma:literal>wowing</emma:literal>
                </emma:interpretation>
                <emma:interpretation id="interp9" emma:lang="en-US" emma:confidence="0">
                  <emma:literal>worrisome</emma:literal>
                </emma:interpretation>
              </emma:one-of>
            </emma:emma>
          </inkml:annotationXML>
          <inkml:trace contextRef="#ctx0" brushRef="#br1" timeOffset="20280.0356">285 14107 11610,'-4'-20'5031,"4"20"-387,0 0 129,-7-23-2451,7 23-903,0 0-645,16 11-258,-16-11-129,25 36-129,-9-13 129,4 10-258,-4 5 129,5 5-129,-5 1 1,4 2-130,-4-1 0,0-3 0,0-2 0,-4-8 0,0-8 0,1-4 0,-13-20 0,16 16 0,-16-16 0,12-12 0,-5-12 0,4-6 0,-2-9 0,0-9 0,3-9 0,-1-5 0,-2-7 0,2-1 0,-2 6 0,-2 4 0,0 10 0,-4 7 0,10 16 0,-13-1-388,0 28-4643,12 0-387,-12 0 129,22 16-516</inkml:trace>
          <inkml:trace contextRef="#ctx0" brushRef="#br0" timeOffset="26598.0467">863 14429 11739,'5'-23'4773,"-5"23"-258,0 0 129,16 0-3225,-16 0-645,0 18-387,0-18 0,4 28-129,-2-8-258,-2-20-258,7 35-387,-7-35-645,5 23-1935,-5-23-1290,0 16-258,0-16-129,0 0-129</inkml:trace>
          <inkml:trace contextRef="#ctx0" brushRef="#br0" timeOffset="26130.0458">194 14025 5289,'0'0'3999,"0"0"-258,18-9 0,-18 9-1677,0 0-1677,0 0-1806,0 0-1935,11 15-258,-11-15-258,10 19-516</inkml:trace>
          <inkml:trace contextRef="#ctx0" brushRef="#br1" timeOffset="29562.0519">943 14456 1161,'-32'-73'3870,"7"37"387,14 17-129,-3 3-774,0 0-645,14 16-387,-11-16-387,11 16-258,11 0-645,12 5-129,-5 0-129,14 13-258,-2-4 0,11 11 0,-4-2-129,6 9-129,-6-1 0,1 2 0,-8-1-129,-2-1 129,-8-5 0,-6 1 0,-8-7 0,-6-3 0,0-17 0,-27 25 1,-5-16-259,-6-2 0,-4 0 0,-8-5-259,6 7-386,-13-9-645,25 9-2709,-9-7-1161,9 5 129,7-5-387,25-2-258</inkml:trace>
          <inkml:trace contextRef="#ctx0" brushRef="#br1" timeOffset="29265.6514">984 14272 9804,'0'0'5031,"0"0"0,-11-16-258,11 16-1548,0 0-1806,0 0-516,0 15-129,0-15-129,0 39-258,0-9 0,0 9 1,0 7-388,0 4 0,2 5 0,5 1 0,0-1 0,2-4 0,-2-6 0,2-8 0,2-7 0,-4-10 0,0-4-517,-7-16-128,0 0-258,0-18-516,0 18-1161,-4-41-1806,-3 6-387,-3-8-258,-1-5 258,-7-4 516,7 3 1161</inkml:trace>
          <inkml:trace contextRef="#ctx0" brushRef="#br1" timeOffset="29827.2523">1244 14433 14964,'33'-31'5031,"-17"26"0,-16 5-516,29 0-3483,-29 0-258,23 34-258,-12-8-129,3 12 0,-4 4-257,1 5-130,0 4-388,-9-12-257,7 9-516,-11-30-1290,2 5-2580,0-23 0,0 0-258,-16-8-129</inkml:trace>
          <inkml:trace contextRef="#ctx0" brushRef="#br1" timeOffset="30123.6529">1309 14436 6321,'-30'-80'4644,"16"48"-258,12 11 0,2 21-1419,2-16-516,23 21-903,-9 0-387,18 18-129,-10-7-129,12 15-258,-6-3-129,6 8-129,-6-1-129,2 6 0,-3-2-129,-1 2 0,-3-3 0,0-1 0,-6-5 0,-3 0 0,-8-9 1,-8 0-130,-16-5 0,-15-5 0,-10 3 0,-17-11-517,3 7-3998,-18-3-645,0 7 129,0 0-645</inkml:trace>
          <inkml:trace contextRef="#ctx0" brushRef="#br0" timeOffset="-1903.2034">-448 13091 13029,'-53'-23'4902,"31"20"-387,1 3 129,21 0-3096,-39 14-774,23 5-258,-6 3-258,6 6-129,4 4 0,3 7 0,4 1-129,5 2 0,0 3 0,7-4 0,9 0 129,5-4-129,6-7 129,5-3 129,0-11 129,7-6 129,-3-10 0,4-5-257,-6-16-259,4-2 0,-12-11 0,1-2 0,-9-6 0,-8-1 0,-6 0 0,-6 1 0,-16 2 0,-6 5 0,-8 3 0,-13 2 0,8 21 0,-11-7-4000,3 10-1418,-1 1-129,9 3-258</inkml:trace>
          <inkml:trace contextRef="#ctx0" brushRef="#br1" timeOffset="17659.231">-1362 15258 14190,'7'-36'5031,"-7"36"-258,5-23 0,-5 23-3354,0 0-516,0 0-387,23 0-129,-9 14 0,10 11-258,0 4 130,7 8-259,-3 2 0,4 8 0,-3-1 0,-1 4 0,-3-4 0,0-2 0,-6-3 0,-3-3 0,-1-10 0,-3-3 0,-3-7 0,-9-18 0,16 3 0,-16-3 0,11-26 0,-4-8 0,0-7 0,4-11 0,-2-8 0,3-8 0,-1-1 0,1-2 0,2 3 0,-1 4 0,-1 9 0,-3 9 0,2 14 0,-8 7 0,-3 25 0,7-23 0,-7 23 0,0 0-3484,13 21-1676,-6-5-129,7 7-129,4 2-258</inkml:trace>
          <inkml:trace contextRef="#ctx0" brushRef="#br1" timeOffset="15615.6274">1706 14646 3612,'-16'-21'4386,"16"21"-258,0 0-129,0 0-1290,0 0-645,0-20-645,0 20-129,0 0-258,25 0-258,-25 0-129,35 0 0,-13 0-129,10 7 0,2-3-258,5 3 0,3-2-129,6 6 0,4-2 0,5 0 0,3-2-129,10 0 0,1 2 129,11-2-129,3-4 129,6-1-129,9-2 0,-1 0 129,4 0-129,-3-2 0,-4-5 129,-9 0-129,-9 2 0,-8 0 0,-13-1 0,-9 1 0,-9 3 0,-7-1 0,-4 1 0,1 0 129,-3-2-129,1 4 0,-2 0 0,4 0 0,-3-1 0,1 1 0,-4 0 0,-2 0 0,-3 0 0,-18 0 0,23 0 129,-23 0-129,0 0 129,16 0-129,-16 0 129,0 0 0,0 0-129,0 0 129,0 0 0,6 16 0,-6-16 0,5 30-129,-5-7 129,4 9 0,-1 4 0,1 6 0,-1 3 0,3 3-129,-1 0 129,0 0 0,1 0 0,1-2-129,-2-1 258,4 1-129,-6-2 129,3 3-129,-3 1 129,1 1-129,-2 5 1,1 4-130,-3 1 0,2 5 0,0-2 0,0 3 0,1-5 0,2 0 0,-1-4 0,1-8 0,2-6 0,-1-4 0,1-6 0,-2-7 0,-1 0 0,-2-8 0,-2 1 0,0 0 0,0-18 0,0 28 0,0-28 0,-2 27 0,2-27 0,-6 21 0,6-21 0,0 0 0,0 0 0,-1 16 0,1-16 0,0 0 0,0 0 0,0 0 0,0 0 0,0 0 0,0 0 0,0 0 0,0 0 0,0 0 0,0 0 0,0 0 0,0 0 0,0 0 0,14 13 0,-14-13 0,27 0 0,-8 0 0,6 0 0,4-2 0,3 0 0,1 1 0,5-3 0,1 2 0,5 0 0,-1 1 0,5 1 0,4-2 0,3 0 0,5-1 0,6 1 0,7 2 0,5 0 0,9 0 0,9 0 0,11 0 0,7 0 0,3 2 0,4-1 0,0 3 0,0-1 0,-2-1 0,-5-2 0,-9 0 0,-5 0 0,-8 0 0,-6 0 0,-12 0 0,-11 0 0,-12 0 0,-13-2 0,-8 1 0,-12-1 0,-18 2 0,0 0 0,0 0 0,0 0 0,0 0 0,5-23 0,-5 23 0,0-25 0,-2 5 0,-5-6 0,2-6 0,-1-8 0,-1-8 0,0-7 0,-2-9 0,0-5 0,1-2 0,-1-4 0,-2 0 0,-1 6 0,-4 1 0,1 6 0,-1 3 0,0 6 0,2 1 0,0 4 0,1 0 0,4 0 0,2 2 0,2 2 0,0 3 0,1 2 0,-1 1 0,1 4 0,1 4 0,-3 3 0,1 6 0,0 3 0,-1 1 0,6 17 0,-7-20 0,7 20 0,0 0 0,-7-18 0,7 18 0,0 0 0,0 0 0,0 0 0,0 0 0,0 0 0,0 0 0,0 0 0,11 0 0,-11 0 0,34 0 0,-8 0 0,10-2 0,8 2 0,6-1 0,3 1 0,6 0 0,3-2 0,1 2 0,-3-4 0,-1 1 0,-6 1 0,-7-2 0,-3 1 0,-7-1 0,-6 2 0,-5 2 0,-2 0 0,-2 0 0,1 0 0,4 4 0,1-2 0,5 1 0,0 1 0,0-4 0,2 3 0,-4-3 0,-1 0 0,-6 4 0,-4-4 0,-1 2 0,-18-2 0,29 3 0,-29-3 0,30 4 0,-12 0 0,3-3 0,2 5 0,-2-6 0,4 5 0,-2-1 0,1-1 0,-3-1 0,0 1 0,1 1 0,1-2 0,2 1 0,3-1 0,1-2 0,1 0 0,0 2 0,-2-2 0,-1 0 0,-4 0 0,-3 2 0,-4-1 0,-16-1 0,23 6 0,-23-6 0,0 0 0,20 2 0,-20-2 0,0 0 0,17 7 0,-17-7 0,0 0 0,18 12 0,-18-12 0,11 21 0,-11-21 0,9 34 0,-4-11 0,-3 6 0,1 5 0,3 5 0,-3 5 0,1 6 0,3 7 0,4 2 0,-1 3 0,6 7 0,2 1 0,3 3 0,1-2 0,1 2 0,-2-6 0,1-1 0,-5-11 0,-1-5 0,-3-7 0,-4-8 0,-4-4 0,-1-10 0,-3-5 0,-1-16 0,2 27 0,-2-27 0,0 0 0,0 16 0,0-16 0,0 0 0,0 0 0,0 0 0,0 0 0,0 0 0,0 0 0,13 17 0,-13-17 0,16 0 0,-16 0 0,26 2 0,-8-2 0,5 0 0,4 0 0,10 2 0,8 2 0,8-1 0,8 1 0,8-1 0,6 3 0,5-1 0,3 0 0,-1-3 0,0 2 0,0-1 0,-6 1 0,-1-1 0,-6 1 0,-5-1 0,-5-1 0,-6 2 0,-6-1 0,-8-1 0,-5-2 0,-8 0 0,-4 0 0,-6 2 0,-16-2 0,16 0 0,-16 0 0,0 0 0,0 0 0,19-18 0,-19 18 0,11-30 0,-6 7 0,1-8 0,-3-6 0,1-9 0,-3-11 0,-1-5 0,4-10 0,1-4 0,2-8 0,2-3 0,2 2 0,0-4 0,-1 3 0,1 1 0,-4 3 0,-5 4 0,-2 3 0,0 6 0,0 3 0,-7 7 0,1 8 0,-1 3 0,2 5 0,1 6 0,1 5 0,3 7 0,-2 5 0,2 2 0,0 18 0,-2-21 0,2 21 0,0 0 0,0 0 0,0 0 0,0 0 0,-1-16 0,1 16 0,0 0 0,17-2 0,-1 2 0,6 0 0,4-1 0,6 1 0,2 0 0,2 0 0,3 0 0,-2-2 0,1 2 0,-3 0 0,-1-2 0,2 2 0,-4 0 0,1 0 0,-1 0 0,2 0 0,-2 2 0,2 1 0,0-1 0,0 0 0,3 0 0,0-2 0,2 0 0,1 0 0,-1 0 0,2 0 0,-4 0 0,2 0 0,-2 0 0,3 1 0,-1 1 0,0 0 0,0-2 0,2 5 0,-2-5 0,-2 4 0,-5-2 0,-3-1 0,-6-1 0,-2 4 0,1-2 0,-1-2 0,4 2 0,2-2 0,6 1 0,3-1 0,5 0 0,0 0 0,-2 0 0,-2 0 0,-5 0 0,-7 0 0,-5 0 0,-20 0 0,23 2 0,-23-2 0,0 0 0,0 0 0,0 0 0,0 0 0,0 0 0,0 0 0,0 0 0,0 0 0,0 0 0,0 0 0,0 0 0,0 0 0,0 0 0,0 0 0,2 20 0,-2-20 0,3 28 0,-1-8 0,0 8 0,0 10 0,-2 10 0,0 7 0,0 9 0,-2 9 0,-2 5 0,-1 4 0,1 3 0,3-3 0,1-2 0,0-2 0,3-7 0,4-5 0,4-2 0,0-7 0,3-3 0,-2-8 0,1-5 0,-3-7 0,-1-4 0,-2-4 0,1-6 0,-3-4 0,-5-16 0,5 20 0,-5-20 0,0 0 0,0 0 0,0 0 0,0 0 0,18 12 0,-18-12 0,21 0 0,-3 0 0,7 0 0,3 0 0,8 0 0,5 0 0,7 0 0,5 0 0,6 0 0,3 0 0,6 2 0,3 1 0,4 3 0,-2-4 0,1 3 0,-1-3 0,0 5 0,-3-4 0,-1 4 0,-3-3 0,0 1 0,1 1 0,-1 1 0,2 0 0,-6-4 0,-2 6 0,-4-3 0,-8-3 0,-6 1 0,-12-2 0,-5-2 0,-7 0 0,-18 0 0,20-9 0,-20 9 0,10-31 0,-8 8 0,0-7 0,3-7 0,-1-8 0,1-6 0,4-8 0,0-3 0,3-9 0,4 1 0,0-5 0,-1 1 0,1 1 0,0-2 0,-2 2 0,0-2 0,-3-1 0,-2 1 0,0 4 0,-2 2 0,-2 5 0,2 7 0,-3 5 0,-1 11 0,-1 9 0,0 7 0,-2 6 0,2 3 0,-2 16 0,1-20 0,-1 20 0,0 0 0,2-19 0,-2 19 0,0 0 0,0 0 0,0 0 0,0 0 0,11-18 0,-11 18 0,28-5 0,-3 3 0,7 0 0,9 0 0,11 2 0,6 0 0,10 0 0,5 0 0,3-2 0,1 2 0,-1-1 0,-3 1 0,-5-2 0,-6 2 0,-7 0 0,-8 0 0,-12 0 0,-3 0 0,-9 0 0,-5 2 0,-18-2 0,21 1 0,-21-1 0,0 0 0,22 0 0,-22 0 0,16 0 0,-16 0 0,19 0 0,-19 0 0,16 0 0,-16 0 0,0 0 0,0 0 0,16 0 0,-16 0 0,0 0 0,18 0 0,-18 0 0,30 0 0,-6 0 0,2 0 0,8 2 0,0-2 0,0 0 0,1 2 0,-3-2 0,-3 0 0,-1 0 0,-1 0 0,0 2 0,3 0 0,5-1 0,6 1 0,7 2 0,4-1 0,3 1 0,4-1 0,-4-1 0,0 0 0,-3 0 0,-4-2 0,-2 0 0,-2 0 0,-3 0 0,0-2 0,-2 0 0,-1-1 0,-3-1 0,-5 2 0,-3 0 0,-9 1 0,-2 1 0,-16 0 0,0 0 0,18-4 0,-18 4 0,0 0 0,0 0 0,0 0-130,-13 0-1160,11 16-2322,-17-9-1548,-2 7 129,-8 1-387,-6 1-387</inkml:trace>
        </inkml:traceGroup>
      </inkml:traceGroup>
    </inkml:traceGroup>
    <inkml:traceGroup>
      <inkml:annotationXML>
        <emma:emma xmlns:emma="http://www.w3.org/2003/04/emma" version="1.0">
          <emma:interpretation id="{312E33C3-059B-4015-A970-1861028C5B9D}" emma:medium="tactile" emma:mode="ink">
            <msink:context xmlns:msink="http://schemas.microsoft.com/ink/2010/main" type="paragraph" rotatedBoundingBox="665,16990 17913,17080 17903,18914 656,188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BED91D-1EB1-4826-BF42-FB51D2DBE264}" emma:medium="tactile" emma:mode="ink">
              <msink:context xmlns:msink="http://schemas.microsoft.com/ink/2010/main" type="inkBullet" rotatedBoundingBox="665,17038 1896,17045 1890,18298 658,18292"/>
            </emma:interpretation>
            <emma:one-of disjunction-type="recognition" id="oneOf2">
              <emma:interpretation id="interp10" emma:lang="en-US" emma:confidence="0">
                <emma:literal>Ki</emma:literal>
              </emma:interpretation>
              <emma:interpretation id="interp11" emma:lang="en-US" emma:confidence="0">
                <emma:literal>K;</emma:literal>
              </emma:interpretation>
              <emma:interpretation id="interp12" emma:lang="en-US" emma:confidence="0">
                <emma:literal>hi</emma:literal>
              </emma:interpretation>
              <emma:interpretation id="interp13" emma:lang="en-US" emma:confidence="0">
                <emma:literal>Kei</emma:literal>
              </emma:interpretation>
              <emma:interpretation id="interp14" emma:lang="en-US" emma:confidence="0">
                <emma:literal>Vis</emma:literal>
              </emma:interpretation>
            </emma:one-of>
          </emma:emma>
        </inkml:annotationXML>
        <inkml:trace contextRef="#ctx0" brushRef="#br1" timeOffset="64287.7129">-1247 16848 13416,'9'-89'4902,"-5"61"0,-4 3-258,0 25-3096,0 0-774,0 0-258,0 0 0,3 16-129,4 14-129,8 18-129,1 9 0,7 14 0,0 9 0,5 6-129,1 1 129,1-4-129,0-4 0,-1-13 129,-4-10-129,-2-11 0,-4-11 130,-1-9-130,-18-25 0,23 12 0,-23-12 0,16-28 0,-7-13 0,2-13 0,3-24 0,7-20 0,8-16 0,12-8 0,5-5 0,7 1 0,2 12 0,-1 13 0,-4 24 0,-8 19 0,-8 20 0,-14 15 0,-20 23 0,0 0 0,16 14 0,-20 8 0,4 20-1291,-23-8-2708,18 16-1161,-6 0 0,6 5-129,-2-3-387</inkml:trace>
        <inkml:trace contextRef="#ctx0" brushRef="#br1" timeOffset="64615.3134">-494 17328 10707,'16'0'4902,"-16"0"-258,0 0 129,0 0-2193,17 18-1290,-17-18-516,4 29 0,-4-12-258,9 12 0,-4-4-129,8 3-129,-4-1 0,1 0-129,-1-4-129,0-2 129,3-3-258,-12-18-129,17 25-258,-17-25-258,16 19-1161,-16-19-3096,16 2 258,-16-2-387,24-7 0</inkml:trace>
        <inkml:trace contextRef="#ctx0" brushRef="#br1" timeOffset="64849.3139">-94 17378 10836,'11'-16'4902,"15"-2"0,-26 18-258,20 0-1548,-20 0-1935,12 22-387,-12-4-387,4 7-129,-2 3-129,-2 4-387,0 7-645,-9-18-1032,9 8-2709,-4-8-258,2-5-129,2-16-258</inkml:trace>
        <inkml:trace contextRef="#ctx0" brushRef="#br1" timeOffset="65036.5142">-25 17104 14319,'-9'-117'5289,"6"67"-129,3 18-258,-16-7-2967,16 39-903,0-21-902,0 21-130,0 0-775,0 14-3998,0 7-387,0 2 0,0 4-516</inkml:trace>
      </inkml:traceGroup>
      <inkml:traceGroup>
        <inkml:annotationXML>
          <emma:emma xmlns:emma="http://www.w3.org/2003/04/emma" version="1.0">
            <emma:interpretation id="{ABD0D712-1047-4FEE-9302-4197F58B4AE9}" emma:medium="tactile" emma:mode="ink">
              <msink:context xmlns:msink="http://schemas.microsoft.com/ink/2010/main" type="line" rotatedBoundingBox="3251,17003 17913,17080 17903,18914 3241,18837"/>
            </emma:interpretation>
          </emma:emma>
        </inkml:annotationXML>
        <inkml:traceGroup>
          <inkml:annotationXML>
            <emma:emma xmlns:emma="http://www.w3.org/2003/04/emma" version="1.0">
              <emma:interpretation id="{5F4FDF0E-E02D-479A-8ABD-5DC9312C5260}" emma:medium="tactile" emma:mode="ink">
                <msink:context xmlns:msink="http://schemas.microsoft.com/ink/2010/main" type="inkWord" rotatedBoundingBox="3251,17003 17913,17080 17903,18914 3241,18837"/>
              </emma:interpretation>
              <emma:one-of disjunction-type="recognition" id="oneOf3">
                <emma:interpretation id="interp15" emma:lang="en-US" emma:confidence="0">
                  <emma:literal>me</emma:literal>
                </emma:interpretation>
                <emma:interpretation id="interp16" emma:lang="en-US" emma:confidence="0">
                  <emma:literal>Mt</emma:literal>
                </emma:interpretation>
                <emma:interpretation id="interp17" emma:lang="en-US" emma:confidence="0">
                  <emma:literal>m</emma:literal>
                </emma:interpretation>
                <emma:interpretation id="interp18" emma:lang="en-US" emma:confidence="0">
                  <emma:literal>Mon</emma:literal>
                </emma:interpretation>
                <emma:interpretation id="interp19" emma:lang="en-US" emma:confidence="0">
                  <emma:literal>Min</emma:literal>
                </emma:interpretation>
              </emma:one-of>
            </emma:emma>
          </inkml:annotationXML>
          <inkml:trace contextRef="#ctx0" brushRef="#br1" timeOffset="56690.4995">1464 17384 3612,'-51'-4'4515,"33"4"-387,-4 0-258,5-4-903,17 4-774,-20-3-387,20 3-516,0 0-258,12 0-387,-12 0 0,36 2-258,-11-1 0,11 5 0,3-4 0,12 5-258,10-4 129,13 3-129,6-5 129,9 3-129,4-4 0,5 0 0,-2 0 0,2 0 0,-9 0-129,-4 0 129,-5 0 0,0 0-129,-2-2 129,2 0 0,-1 2 0,-1 0 0,-2 0 0,1 0-129,-4 0 129,-4 0 0,-7 0-129,-5 0 129,-5 2-129,-9 0 0,-2 2 129,-6-1-129,-6-1 0,-3 1 0,-3 1 0,-3 0 129,-2-1-129,0 1 0,-2-3 0,0 3 0,0 0 0,0-1 129,0-1-129,0-2 0,-16 0 0,24 2 0,-24-2 129,20 1 0,-20-1 129,0 0-129,0 0 129,0 0 0,12-12 1,-12 12-259,0-25 0,0 5 0,0-4 0,0-5 0,0-5 0,-1-1 0,-3-6 0,-1-4 0,-1 3 0,1-6 0,0 1 0,-1 5 0,3-3 0,1 8 0,0 1 0,2 6 0,0 0 0,0 7 0,2 1 0,3 5 0,-3 1 0,-2 16 0,6-27 0,-6 27 0,1-18 0,-1 18 0,2-16 0,-2 16 0,0 0 0,2-16 0,-2 16 0,0 0 0,0 0 0,0 0 0,0 0 0,0 0 0,0 0 0,3-16 0,-3 16 0,0 0 0,0 0 0,0 0 0,8-20 0,-8 20 0,0 0 0,0 0 0,0 0 0,10-16 0,-10 16 0,0 0 0,0 0 0,0 0 0,0 0 0,0 0 0,0 0 0,0 0 0,0 0 0,0 0 0,0 0 0,0 0 0,0 0 0,0 0 0,0 0 0,0 0 0,0 0 0,0 0 0,0 0 0,0 0 0,0 0 0,0 0 0,0 0 0,0 0 0,0 0 0,0 0 0,0 0 0,0 0 0,4 9 0,-4-9 0,0 0 0,0 0 0,10 16 0,-10-16 0,0 0 0,0 0 0,0 0 0,0 0 0,15 16 0,-15-16 0,0 0 0,0 0 0,0 0 0,0 0 0,0 0 0,0 0 0,0 0 0,0 0 0,0 0 0,0 0 0,0 0 0,0 0 0,0 0 0,0 0 0,0 0 0,0 0 0,0 0 0,9 16 0,-9-16 0,0 0 0,0 0 0,9 16 0,-9-16 0,0 0 0,8 20 0,-8-20 0,9 20 0,-9-20 0,13 23 0,-13-23 0,14 23 0,-14-23 0,12 25 0,-12-25 0,15 25 0,-15-25 0,14 25 0,-14-25 0,12 24 0,-12-24 0,15 25 0,-15-25 0,14 22 0,-14-22 0,12 19 0,-12-19 0,14 16 0,-14-16 0,11 16 0,-11-16 0,13 20 0,-13-20 0,16 21 0,-16-21 0,16 22 0,-16-22 0,19 19 0,-19-19 0,20 16 0,-20-16 0,16 13 0,-16-13 0,16 10 0,-16-10 0,0 0 0,19 18 0,-19-18 0,0 0 0,22 16 0,-22-16 0,19 14 0,-19-14 0,23 13 0,-23-13 0,29 12 0,-29-12 0,25 14 0,-25-14 0,26 11 0,-26-11 0,27 11 0,-27-11 0,30 9 0,-14-6 0,2 1 0,2 1 0,-1-1 0,1-3 0,-2 5 0,1-4 0,-1 1 0,0-1 0,0 0 0,-2-1 0,1 1 0,1-2 0,-2 2 0,2 0 0,-2 0 0,0-2 0,-16 0 0,30 3 0,-30-3 0,30 4 0,-30-4 0,31 3 0,-15-3 0,3 0 0,1 4 0,1-1 0,2-3 0,0 4 0,2-2 0,0-1 0,0 1 0,2 2 0,-1-2 0,3-2 0,-1 1 0,4-1 0,0 0 0,4 0 0,3 0 0,0 0 0,2 0 0,0 0 0,0 0 0,-2 0 0,0 0 0,-3 0 0,-1 4 0,-3-4 0,2 2 0,-2-1 0,-1 3 0,-1-2 0,2 0 0,-2-1 0,0 1 0,2 0 0,0-2 0,0 2 0,2-2 0,-2 3 0,-2-3 0,4 4 0,-2-2 0,2 1 0,-2 1 0,2-3 0,1 3 0,4-2 0,2 0 0,6-1 0,1 3 0,0-4 0,0 2 0,2-1 0,-4 1 0,-4 0 0,-1-2 0,-7 2 0,-5-2 0,-1 0 0,-3 0 0,-4 0 0,1 0 0,-5 0 0,-17 0 0,29 2 0,-29-2 0,20 1 0,-20-1 0,0 0 0,0 0 0,0 0 0,0 0 0,0 0 0,0 0 0,0 0 0,0 0 0,0 0 0,0 0 0,0 0 0,0 0 0,0 0 0,0 0 0,0 0 0,0 0 0,0 0 0,0 0 0,0 0 0,0 0 0,0 0 0,0 0 0,0 0 0,0 0 0,0 0 0,0 0 0,0 0 0,0 0 0,0 0 0,0 0 0,0 0 0,8 23 0,-8-23 0,2 24 0,-2-8 0,0 3 0,0 3 0,2 1 0,-2 3 0,0-1 0,0 4 0,0 1 0,0 2 0,0 0 0,0 2 0,2 1 0,-2-1 0,2-2 0,-1 0 0,1-3 0,2-1 0,-3-3 0,1 2 0,0-8 0,2 3 0,-3-5 0,1 3 0,-2-20 0,4 30 0,-4-30 0,5 27 0,-5-27 0,5 21 0,-5-21 0,6 20 0,-6-20 0,0 0 0,7 19 0,-7-19 0,0 0 0,0 0 0,5 18 0,-5-18 0,0 0 0,2 18 0,-2-18 0,0 0 0,5 18 0,-5-18 0,0 0 0,0 0 0,0 0 0,0 0 0,0 0 0,7 16 0,-7-16 0,0 0 0,0 0 0,0 0 0,0 0 0,0 0 0,0 0 0,0 0 0,0 0 0,0 0 0,0 0 0,0 0 0,0 0 0,0 0 0,0 0 0,0 0 0,0 0 0,0 0 0,0 0 0,11-20 0,-6 2 0,2-5 0,4-5 0,2-8 0,1-3 0,2 0 0,0-2 0,0 4 0,0-1 0,-2 3 0,-1 1 0,-1 0 0,-1 2 0,1-2 0,2 1 0,4-3 0,0 4 0,3-2 0,1 2 0,1 4 0,0 1 0,-2 4 0,-1 3 0,-1 3 0,-3 2 0,0 1 0,0 3 0,2-1 0,0-1 0,3 3 0,-1-1 0,5 2 0,0-1 0,1 1 0,1 2 0,1 1 0,1 1 0,1-2 0,0 3 0,-3-1 0,0 1 0,-1-1 0,1 0 0,-2 1 0,0-1 0,-2 1 0,0-1 0,0 3 0,0-1 0,1 1 0,-1 0 0,-4 2 0,3-2 0,-5 2 0,5 0 0,-3 0 0,1 0 0,-1 0 0,3 0 0,-3 0 0,1 0 0,1 0 0,-3 0 0,2 0 0,-4 0 0,1 0 0,-17 0 0,31 0 0,-31 0 0,28-3 0,-28 3 0,29 0 0,-29 0 0,28 0 0,-28 0 0,27 0 0,-27 0 0,23 0 0,-23 0 0,16 0 0,-16 0 0,0 0 0,0 0 0,0 0 0,0 0 0,0 0 0,0 0 0,0 0 0,18 0 0,-18 0 0,0 0 0,0 0 0,0 0 0,0 0 0,0 0 0,0 0 0,0 0 0,16 10 0,-16-10 0,0 0 0,0 0 0,0 0 0,0 0 0,0 0 0,0-12 0,0 12 0,0-23 0,0 5 0,0-11 0,-2-1 0,-3-9 0,-1-4 0,-1-5 0,0-3 0,0-1 0,0-3 0,1 5 0,1 0 0,2 8 0,1 1 0,2 9 0,0 2 0,0 5 0,2 3 0,1 6 0,-3 16 0,5-26 0,-5 26 0,4-18 0,-4 18 0,0 0 0,0 0 0,0 0 0,0 0 0,0 0 0,0 0 0,0 0 0,0 0 0,0 0 0,0 0 0,0 0 0,0 0 0,0 0 0,16 7 0,-16-7 0,16 16 0,-16-16 0,18 21 0,-18-21 0,21 27 0,-12-11 0,2 2 0,-2 1 0,-1 3 0,1 1 0,-2 0 0,1 2 0,-1 0 0,2 1 0,-2-2 0,3 0 0,-1 1 0,0-1 0,2 0 0,0 1 0,-3 0 0,1 0 0,2 4 0,-6-5 0,6 0 0,0-3 0,-2 0 0,-1-3 0,5 0 0,-13-18 0,23 25 0,-23-25 0,23 21 0,-23-21 0,29 16 0,-29-16 0,28 14 0,-12-7 0,0 1 0,4 1 0,-3-1 0,3 0 0,-2-3 0,1 2 0,1-2 0,-1-3 0,3 0 0,-1 0 0,-1-2 0,3 3 0,-2-3 0,4 4 0,0-4 0,2 0 0,1 2 0,1-2 0,3 1 0,0-1 0,3 0 0,1 0 0,3 0 0,2 0 0,3 0 0,3 2 0,2-2 0,1 4 0,2-3 0,-2-1 0,1 0 0,-3 4 0,-2-4 0,-3 0 0,-7 2 0,-6-2 0,-9 0 0,-1 0 0,-20 0 0,21 0 0,-21 0 0,0 0 0,0 0 0,0 0 0,0 0 0,0 0 0,0 0 0,0 0 0,0 0 0,0 0 0,0 0 0,0 0 0,0 0 0,0 0 0,0 0 0,0 0 0,0 0 0,0 0 0,0 0 0,0 0 0,0 0 0,0 0 0,16 7 0,-16-7 0,0 0 0,0 0 0,0 0 0,0 0 0,0 0 0,0 0 0,0 0 0,0 0 0,0 0 0,0 0 0,0 0 0,0 0 0,0 0 0,0 0 0,0 0 0,0 0 0,0 0 0,0 0 0,18 14 0,-18-14 0,0 0 0,0 0 0,0 0 0,0 0 0,0 0 0,0 0 0,0 0 0,0 0 0,0 0 0,0 0 0,0 0 0,0 0 0,0 0 0,0 0 0,0 0 0,0 0 0,0 0 0,0 0 0,0 0 0,0 0 0,0 0 0,0 0 0,0 0 0,0 0 0,0 0 0,0 0 0,0 0 0,0 0 0,0 0 0,0 0 0,-4-9 0,4 9 0,0 0 0,0 0 0,0 0 0,0 0 0,0 0 0,0 0 0,0 0 0,0 0 0,0 0 0,0 0 0,0 0 0,0 0 0,0 0 0,-1 13 0,1-13 0,0 35 0,1-10 0,7 7 0,-1 6 0,2 4 0,-1 3 0,3 1 0,-2-2 0,2 3 0,-1-3 0,-1-3 0,0 4 0,-2-6 0,0 0 0,-1 0 0,-3-2 0,-1-1 0,0 1 0,-2-3 0,0 0 0,0-4 0,0-2 0,0-3 0,0-3 0,0-1 0,0-21 0,0 23 0,0-23 0,0 0 0,0 0 0,0 0 0,0 0 0,0 0 0,0 0 0,0 0 0,2-18 0,-2 18 0,0-28 0,0 8 0,1 1 0,1-4 0,-2-2 0,4-4 0,-2-1 0,-1-2 0,1 0 0,2-4 0,-3 1 0,3 1 0,1-1 0,2-1 0,-1-1 0,3 3 0,0 2 0,1 2 0,1 1 0,-2 2 0,1 2 0,-1 4 0,2 0 0,-4 3 0,4-2 0,-2 3 0,1-1 0,1 0 0,-11 18 0,25-30 0,-11 14 0,4 2 0,-2 3 0,2-2 0,0 1 0,-1 1 0,5 2 0,-3 1 0,1-1 0,-1 2 0,3-4 0,1 4 0,2 0 0,3 0 0,2-2 0,2 2 0,2-1 0,-2 0 0,2 4 0,-2-3 0,0 3 0,-3 1 0,-1-1 0,-1 2 0,1 1 0,-1 1 0,1 0 0,3 0 0,-1 0 0,2 0 0,0 0 0,2 0 0,1 0 0,1 0 0,-2 0 0,-1 0 0,1 0 0,-2 0 0,0 0 0,-2 0 0,2 0 0,2 0 0,0 0 0,2 3 0,5-1 0,1 2 0,5-3 0,-1 5 0,2-3 0,-4 1 0,-1-1 0,-9 1 0,-4-1 0,-10-1 0,-4 0 0,-16-2 0,0 0 0,0 0 0,0 0 0,0 0 0,0 0 0,0 0 0,0 0 0,0 0 0,0 0 0,0 0 0,0 0 0,0 0 0,0 0 0,0 0 0,0 0 0,0 0 0,0 0 0,0 0 0,0 0 0,0 0 0,0 0 0,-16 14 0,16-14 0,-20 0 0,20 0 0,-18 0 0,18 0 0,0 0 0,0 0 0,0 0 0,0 0 0,0 0 0,0 0 0,0 0 0,0 0 0,-9-14 0,9 14 0,0 0 0,0 0 0,-1-23 0,1 23 0,0-30 0,0 10 0,-2-7 0,0 1 0,0-6 0,0-2 0,1-3 0,-1-6 0,-2 0 0,3-3 0,-3 1 0,2 1 0,0 1 0,-1 1 0,1 4 0,-2 4 0,3 2 0,-1 2 0,2 3 0,-2 3 0,2 2 0,0 3 0,0 1 0,2 0 0,1 2 0,-3 16 0,8-25 0,-8 25 0,7-16 0,-7 16 0,0 0 0,0 0 0,0 0 0,0 0 0,0 0 0,0 0 0,0 0 0,0 0 0,0 0 0,0 0 0,0 0 0,0 0 0,9 13 0,-9-13 0,7 26 0,-2-8 0,0 2 0,3 1 0,-1 4 0,2 5 0,-2 0 0,0 2 0,2 0 0,0 2 0,-1-2 0,3 0 0,2-3 0,1-1 0,0-1 0,4 0 0,0 1 0,1 0 0,3 3 0,1-1 0,0 0 0,2-1 0,-2 1 0,2-3 0,-2-4 0,2 2 0,-2-6 0,0-5 0,2 1 0,-2-3 0,2-1 0,0-2 0,3-2 0,1-2 0,1 2 0,4-1 0,1-5 0,4 1 0,1-2 0,4 0 0,2 0 0,6-3 0,1-1 0,6-1 0,3-1 0,9 5 0,2-1 0,6 2 0,2 0 0,-1 0 0,0 0 0,-1 2 0,-5 3 0,-6-2 0,-4-1 0,-9 0 0,-3-2 0,-8 2 0,-8 0 0,-6-2 0,-9 0 0,-3 3 0,-18-3 0,18 4 0,-18-4 0,0 0 0,0 0 0,0 0 0,0 0 0,0 0 0,0 0 0,0 0 0,0 0 0,0 0 0,0 0 0,0 0 0,0 0 0,0 0 0,0 0 0,0 0 0,0 0 0,0 0 0,0 0 0,0 0 0,0 0 0,0 0 0,0 0 0,0 16 0,0-16 0,0 0 0,-11 26 0,6-10 0,0 4 0,-2 3 0,-1 5 0,1 5 0,-2 4 0,1 2 0,-1 4 0,-2 1 0,2 1 0,2-1 0,3-1 0,-1-1 0,3-1 0,2-3 0,0-6 0,0-6 0,0-1 0,4-5 0,-2-4 0,-2-16 0,1 19 0,-1-19 0,0 0 0,0 0 0,0 0 0,2 17 0,-2-17 0,0 0 0,0 0 0,0 0 0,0 0 0,0 0 0,0 0 0,0 0 0,0 0 0,0 0 0,0 0 0,0 0 0,0-20 0,0 2 0,0-3 0,0-9 0,0-2 0,0-4 0,0-3 0,4 0 0,3 1 0,4-1 0,1 0 0,4 4 0,-2-1 0,4 6 0,-2 1 0,0 4 0,-2 4 0,0-2 0,1 3 0,1 1 0,-2-1 0,4 1 0,-2-1 0,3 2 0,-1 0 0,-2 4 0,2 0 0,-2 2 0,0 4 0,0 0 0,0 0 0,2 0 0,1-1 0,4-2 0,4 2 0,3-3 0,2-1 0,6 1 0,1 1 0,-2 0 0,2 2 0,-3 2 0,1-2 0,-3 4 0,-4 2 0,-1-1 0,-1 4 0,-1 0 0,1 0 0,1-2 0,-1 2 0,3-2 0,1 1 0,1-1 0,-1 2 0,2 0 0,0 0 0,0 0 0,0 3 0,-1 1 0,3 5 0,-1-2 0,1-2 0,5 1 0,2-1 0,3 2 0,4-3 0,1 1 0,3 0 0,-1 2 0,0-1 0,-3-1 0,-4 4 0,-3-5 0,-6 1 0,-4-2 0,-5 3 0,-5-4 0,-2 1 0,-5 1 0,-16-4 0,24 0 0,-24 0 0,0 0 0,0 0 0,0 0 0,0 0 0,0 0 0,0 0 0,0 0 0,17 0 0,-17 0 0,0 0 0,0 0-517,23 3-386,-23-3-903,0 0-1935,17 0-1290,-17 0 129,0 0-516,-17-25 0</inkml:trace>
        </inkml:traceGroup>
      </inkml:traceGroup>
    </inkml:traceGroup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8:29.64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5251155-D86A-4F6C-A5B7-C1C9B1802117}" emma:medium="tactile" emma:mode="ink">
          <msink:context xmlns:msink="http://schemas.microsoft.com/ink/2010/main" type="writingRegion" rotatedBoundingBox="9278,7651 10121,7651 10121,8362 9278,8362"/>
        </emma:interpretation>
      </emma:emma>
    </inkml:annotationXML>
    <inkml:traceGroup>
      <inkml:annotationXML>
        <emma:emma xmlns:emma="http://www.w3.org/2003/04/emma" version="1.0">
          <emma:interpretation id="{A3F72F4B-A981-4F55-8F70-449163F8D021}" emma:medium="tactile" emma:mode="ink">
            <msink:context xmlns:msink="http://schemas.microsoft.com/ink/2010/main" type="paragraph" rotatedBoundingBox="9278,7651 10121,7651 10121,8362 9278,83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A52EEF-0C9F-48A1-9479-23772131C736}" emma:medium="tactile" emma:mode="ink">
              <msink:context xmlns:msink="http://schemas.microsoft.com/ink/2010/main" type="line" rotatedBoundingBox="9278,7651 10121,7651 10121,8362 9278,8362"/>
            </emma:interpretation>
          </emma:emma>
        </inkml:annotationXML>
        <inkml:traceGroup>
          <inkml:annotationXML>
            <emma:emma xmlns:emma="http://www.w3.org/2003/04/emma" version="1.0">
              <emma:interpretation id="{915607A5-A2A0-46E3-A7D2-9629DE7969AF}" emma:medium="tactile" emma:mode="ink">
                <msink:context xmlns:msink="http://schemas.microsoft.com/ink/2010/main" type="inkWord" rotatedBoundingBox="9411,7561 10286,8085 9967,8618 9092,8094">
                  <msink:destinationLink direction="with" ref="{89DACA7F-8A4B-423E-81ED-450D656C1265}"/>
                </msink:context>
              </emma:interpretation>
              <emma:one-of disjunction-type="recognition" id="oneOf0">
                <emma:interpretation id="interp0" emma:lang="en-US" emma:confidence="1">
                  <emma:literal>R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m</emma:literal>
                </emma:interpretation>
                <emma:interpretation id="interp3" emma:lang="en-US" emma:confidence="0">
                  <emma:literal>q</emma:literal>
                </emma:interpretation>
                <emma:interpretation id="interp4" emma:lang="en-US" emma:confidence="0">
                  <emma:literal>r</emma:literal>
                </emma:interpretation>
              </emma:one-of>
            </emma:emma>
          </inkml:annotationXML>
          <inkml:trace contextRef="#ctx0" brushRef="#br0">7391 7136 12384,'-2'-22'4644,"2"-4"-258,0 26 129,0 0-2967,0 0-516,0 0-387,0 25-258,0 3 0,0 1 0,0 12 0,-2 1 0,2 6-258,-3 0 129,3 0-129,-2-5 0,0-7-129,1-4 258,1-8-258,-4-7 258,4-17 0,0 0 1,0 0-259,-4-11 0,4-16 0,-3-8 0,3-6 0,0-7 0,0-6 0,3-4 0,8 1 0,3 3 0,8 4 0,4 10 0,3 2 0,5 13 0,1 9-130,3 11 1,-1 5 129,-2 5 0,-3 10 0,-3 2-129,-4 5 129,-6 1-129,-10 2 0,-7 0-129,-4-2 0,-12 2 0,-14-4-129,-1 2 129,-6-5 0,1-2 0,-2-5 129,10-3-129,2 0 258,8-1 0,16-7 0,0 0 258,2 25 0,18-13 258,12 8-258,3-3 387,13 10-258,2-2 259,11 3-646,-3-1 0,3 3 0,-4-5 0,-4 0 0,-5 0 0,-11-7 0,3 10-259,-17-8-4514,0 1-387,-5 1 258,3 2-645</inkml:trace>
        </inkml:traceGroup>
      </inkml:traceGroup>
    </inkml:traceGroup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7:34.40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5F8CA15-2341-4457-BA08-5887E2477953}" emma:medium="tactile" emma:mode="ink">
          <msink:context xmlns:msink="http://schemas.microsoft.com/ink/2010/main" type="inkDrawing" rotatedBoundingBox="4646,3925 7310,4054 7182,6684 4518,6554" shapeName="Other">
            <msink:destinationLink direction="with" ref="{89DACA7F-8A4B-423E-81ED-450D656C1265}"/>
          </msink:context>
        </emma:interpretation>
      </emma:emma>
    </inkml:annotationXML>
    <inkml:trace contextRef="#ctx0" brushRef="#br0">3212 920 8901,'43'7'4644,"-16"-7"0,12 2-258,14 6-1419,-8-9-1290,29 1-516,-4-7-387,24-2-258,7-11 0,20-1-258,9-9 0,11-8-129,-1-6 0,-1-6 0,-4-3-129,-7-4 0,-10-4 0,-17-1-258,-5 5-129,-18-4-258,6 17-1032,-29-11-1806,2 7-1161,-7 5-129,-6 4 0,-8 3-516</inkml:trace>
    <inkml:trace contextRef="#ctx0" brushRef="#br0" timeOffset="-530.401">2890-1533 9933,'-10'-64'4773,"11"30"0,21 5-387,6 13-1290,8-3-2064,24 13-387,2-4 129,22 12-258,5 5-129,18 12 0,7 6 0,17 7-129,12 6 0,13 8 0,4 4 0,2 5-129,-4 2 0,-3 3 129,-13 4-128,-14 4-130,-19-4 0,-18 3 0,-11-4 0,-7-1 0,-11-7 0,-7-2 0,-9-6 0,-7-6 0,-8-6 0,-5-1 0,-4-4 0,-10-5 0,-1 0 0,-6-7 0,2 7 0,-7-25-130,9 35-4643,-9-19-516,-12 0 129,-10 0-258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" units="cm"/>
          <inkml:channel name="Y" type="integer" max="1632" units="cm"/>
        </inkml:traceFormat>
        <inkml:channelProperties>
          <inkml:channelProperty channel="X" name="resolution" value="99.99233" units="1/cm"/>
          <inkml:channelProperty channel="Y" name="resolution" value="99.99999" units="1/cm"/>
        </inkml:channelProperties>
      </inkml:inkSource>
      <inkml:timestamp xml:id="ts0" timeString="2011-10-21T02:00:53.65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E270BD2-2995-453B-B3AE-882C40D45B40}" emma:medium="tactile" emma:mode="ink">
          <msink:context xmlns:msink="http://schemas.microsoft.com/ink/2010/main" type="writingRegion" rotatedBoundingBox="-4003,4186 -3988,4186 -3988,4201 -4003,4201"/>
        </emma:interpretation>
      </emma:emma>
    </inkml:annotationXML>
    <inkml:traceGroup>
      <inkml:annotationXML>
        <emma:emma xmlns:emma="http://www.w3.org/2003/04/emma" version="1.0">
          <emma:interpretation id="{F0968C3A-073E-42C1-88E2-5C7B62DBB389}" emma:medium="tactile" emma:mode="ink">
            <msink:context xmlns:msink="http://schemas.microsoft.com/ink/2010/main" type="paragraph" rotatedBoundingBox="-4003,4186 -3988,4186 -3988,4201 -4003,42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D0DD6D-33B3-4F76-A665-FCB2CD9E6842}" emma:medium="tactile" emma:mode="ink">
              <msink:context xmlns:msink="http://schemas.microsoft.com/ink/2010/main" type="line" rotatedBoundingBox="-4003,4186 -3988,4186 -3988,4201 -4003,4201"/>
            </emma:interpretation>
          </emma:emma>
        </inkml:annotationXML>
        <inkml:traceGroup>
          <inkml:annotationXML>
            <emma:emma xmlns:emma="http://www.w3.org/2003/04/emma" version="1.0">
              <emma:interpretation id="{D1A4DBF3-78A2-4B2D-860A-5F923876DF43}" emma:medium="tactile" emma:mode="ink">
                <msink:context xmlns:msink="http://schemas.microsoft.com/ink/2010/main" type="inkWord" rotatedBoundingBox="-4003,4186 -3988,4186 -3988,4201 -4003,4201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0,'0'0,"0"0,0 0,0 0,0 0,0 0,0 0,0 0,0 0,0 0</inkml:trace>
        </inkml:traceGroup>
      </inkml:traceGroup>
    </inkml:traceGroup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2:01:31.40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5300489-552C-4BF6-84D3-58AF3CAB3FD1}" emma:medium="tactile" emma:mode="ink">
          <msink:context xmlns:msink="http://schemas.microsoft.com/ink/2010/main" type="writingRegion" rotatedBoundingBox="1316,552 19541,552 19541,9410 1316,9410"/>
        </emma:interpretation>
      </emma:emma>
    </inkml:annotationXML>
    <inkml:traceGroup>
      <inkml:annotationXML>
        <emma:emma xmlns:emma="http://www.w3.org/2003/04/emma" version="1.0">
          <emma:interpretation id="{D8EBC10F-FC41-4962-BDEC-7990A744B330}" emma:medium="tactile" emma:mode="ink">
            <msink:context xmlns:msink="http://schemas.microsoft.com/ink/2010/main" type="paragraph" rotatedBoundingBox="1323,503 16108,896 16068,2401 1283,20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7E85E0-0809-4993-8C4A-3F535F070EE3}" emma:medium="tactile" emma:mode="ink">
              <msink:context xmlns:msink="http://schemas.microsoft.com/ink/2010/main" type="line" rotatedBoundingBox="1323,503 16108,896 16068,2401 1283,2008"/>
            </emma:interpretation>
          </emma:emma>
        </inkml:annotationXML>
        <inkml:traceGroup>
          <inkml:annotationXML>
            <emma:emma xmlns:emma="http://www.w3.org/2003/04/emma" version="1.0">
              <emma:interpretation id="{D2363560-3CF2-4E5E-8827-A78A1B7F20A3}" emma:medium="tactile" emma:mode="ink">
                <msink:context xmlns:msink="http://schemas.microsoft.com/ink/2010/main" type="inkWord" rotatedBoundingBox="1323,503 5644,618 5604,2123 1283,2008"/>
              </emma:interpretation>
              <emma:one-of disjunction-type="recognition" id="oneOf0">
                <emma:interpretation id="interp0" emma:lang="en-US" emma:confidence="1">
                  <emma:literal>Time</emma:literal>
                </emma:interpretation>
                <emma:interpretation id="interp1" emma:lang="en-US" emma:confidence="0">
                  <emma:literal>time</emma:literal>
                </emma:interpretation>
                <emma:interpretation id="interp2" emma:lang="en-US" emma:confidence="0">
                  <emma:literal>Timer</emma:literal>
                </emma:interpretation>
                <emma:interpretation id="interp3" emma:lang="en-US" emma:confidence="0">
                  <emma:literal>Timed</emma:literal>
                </emma:interpretation>
                <emma:interpretation id="interp4" emma:lang="en-US" emma:confidence="0">
                  <emma:literal>Times</emma:literal>
                </emma:interpretation>
              </emma:one-of>
            </emma:emma>
          </inkml:annotationXML>
          <inkml:trace contextRef="#ctx0" brushRef="#br0">0 227 7869,'0'0'4386,"0"0"0,0 0-387,0 0-2580,18 0-258,0-3-129,21 3 0,2 0-258,24 0-129,8-7-129,25 3 0,9-12 0,21 0-258,11-7 129,12 2-258,2-2 129,-5-1-129,-8 0 0,-10 4 0,-18 2-129,-19 7 129,-26 3-129,-17 2 0,-13 6-129,-17-3-129,-4 3-129,-16 0-258,5 17-387,-15-17-1935,10 0-1677,-34 24-129,11-12-387,-6 8 129</inkml:trace>
          <inkml:trace contextRef="#ctx0" brushRef="#br0" timeOffset="374.4006">1210 274 10707,'16'0'4644,"-7"23"0,-9 0-258,-8 5-3096,8 24-387,-3 1 129,3 20-387,0 0 0,0 14-258,0-1 129,0 6-258,2-5 129,1-3-258,-1-8 0,0-6 0,0-10 0,1-8 0,-1-11-129,0-7 0,-1-9 0,-1-8-258,6-1 0,-6-16-258,0 0-129,0 0-645,7 22-1548,-7-22-2193,0 0 0,9-9 0,0-7-387</inkml:trace>
          <inkml:trace contextRef="#ctx0" brushRef="#br0" timeOffset="795.6014">1676 683 12255,'-4'-82'4773,"4"50"-387,0 14-129,0 18-3999,5-16-1161,-5 16-3483,0 0 258,22 20-774,-12-1-387</inkml:trace>
          <inkml:trace contextRef="#ctx0" brushRef="#br0" timeOffset="608.401">1743 900 10836,'22'25'4515,"-15"-6"0,3 13-129,5 11-3354,-8-4-387,9 6-258,-4 1-387,-1-11-645,5 12-1806,-4-12-1806,-8-17-258,-1 0-387,-3-18 0</inkml:trace>
          <inkml:trace contextRef="#ctx0" brushRef="#br0" timeOffset="1700.403">2256 944 9159,'7'-16'4902,"7"34"-516,-2 12 0,1 15-1806,-3 1-2064,14 14 129,-7 1-258,6 8-129,-5-5-129,-2-3-129,-3-11 0,-3-8 129,-4-11-129,-4-14 129,-2-17-129,0 0 0,0-14 129,0-14 0,0-11-129,0-11 129,0-7-129,1-2 129,5 0-129,3 4 129,-1 4 0,3 10-129,0 5 129,5 17-129,-16 19 129,35-4-129,-13 9 129,1 19-129,2 4 0,1 9 0,-1 4 0,-2 0 0,-1 4-258,-10-6 129,1-4 0,-4-8 0,-2-7 0,-7-20 0,0 0 129,0 0 0,19-22 129,-8-8 0,1-9 129,6-6-129,-2-4 129,7 4 0,-1 1 0,3 6 0,-4 4 129,4 15-129,-2 6 0,2 13-129,-2 4 129,2 16-129,-2 10 0,4 11 0,-4 3-129,-2 6 0,0 5-129,-5-1-129,1 1-258,-10-9-258,9 7-1161,-15-17-3096,7-6 258,-3-12-516,-5-18 129</inkml:trace>
          <inkml:trace contextRef="#ctx0" brushRef="#br0" timeOffset="2090.4037">3513 1325 9417,'45'-16'5031,"-19"7"-258,6 0-258,6 9-1935,-6-16-1419,23 4-387,-7-11-258,9 3-129,-6-9-129,-1 5-129,-9-8 129,-7 1 0,-11 1-129,-14 3 0,-9 3-129,-16 2 0,-16 8-129,-9 1 0,-4 12 0,-8 1-129,2 9 0,-1 8 129,6 12 0,7 5 0,8 8 129,10 8-129,12 4 129,9 4-129,5-3 129,19 0 0,8-5-129,8-9 0,10-5-258,4-15-129,11 4-516,-4-25-1677,10 0-1806,11 0-258,5-14-258,14-6 0</inkml:trace>
        </inkml:traceGroup>
        <inkml:traceGroup>
          <inkml:annotationXML>
            <emma:emma xmlns:emma="http://www.w3.org/2003/04/emma" version="1.0">
              <emma:interpretation id="{4F35CA1A-011D-4B06-A723-76798967FDF3}" emma:medium="tactile" emma:mode="ink">
                <msink:context xmlns:msink="http://schemas.microsoft.com/ink/2010/main" type="inkWord" rotatedBoundingBox="7691,734 12684,867 12648,2214 7655,2081"/>
              </emma:interpretation>
              <emma:one-of disjunction-type="recognition" id="oneOf1">
                <emma:interpretation id="interp5" emma:lang="en-US" emma:confidence="1">
                  <emma:literal>Period</emma:literal>
                </emma:interpretation>
                <emma:interpretation id="interp6" emma:lang="en-US" emma:confidence="0">
                  <emma:literal>period</emma:literal>
                </emma:interpretation>
                <emma:interpretation id="interp7" emma:lang="en-US" emma:confidence="0">
                  <emma:literal>Periods</emma:literal>
                </emma:interpretation>
                <emma:interpretation id="interp8" emma:lang="en-US" emma:confidence="0">
                  <emma:literal>periods</emma:literal>
                </emma:interpretation>
                <emma:interpretation id="interp9" emma:lang="en-US" emma:confidence="0">
                  <emma:literal>Periled</emma:literal>
                </emma:interpretation>
              </emma:one-of>
            </emma:emma>
          </inkml:annotationXML>
          <inkml:trace contextRef="#ctx0" brushRef="#br0" timeOffset="2886.0051">6421 398 13545,'11'-37'4902,"-11"37"-129,0 0 0,0 0-3612,4 14-516,-4 20-129,3 14-258,-3 11 258,2 8-258,-2 11 0,4 8-129,1-1 129,0-1-258,1-4 129,1-9-129,2-7-129,-2-14-129,0-7 0,-4-17 0,3-6-258,-6-20-129,0 0-258,-11-25-387,11 5-1032,-20-28-1419,10 0-387,-8-18-258,2-3 129,-4-13 387,12 4 1161,-7-4 1548,6-1 1677,4 8 2322,5 7 1032,0 6 129,7 7-129,13 10-645,-4-3-645,19 22-387,-8-10-645,23 16-516,0-3-258,15 14-258,8 1-129,11 8 0,0 8-258,3 10 129,-4 4-129,-4 6 0,-14 1 0,-11 4 0,-17-2 129,-12 2-129,-18-2 129,-7-3 0,-19-5 0,-17-1-129,-16-5 0,-15-2 0,-13-7-129,-11-2-129,-3-4 0,-4-2-129,4 0 0,7-2-258,19 2-387,0-9-2580,26 7-1290,11 2-129,14 0-129,17 0-516</inkml:trace>
          <inkml:trace contextRef="#ctx0" brushRef="#br0" timeOffset="3853.2067">7480 1019 8127,'16'-13'4644,"-16"13"129,30-10-387,-12-3-516,9 13-2967,-6 0-129,13 0-258,-2 0-129,5 0 0,-1-1 0,3-3-129,-4-5 0,1-2 0,-9-5 0,-4 2 0,-9-5-129,-9-1 0,-5 1-129,-19 1 0,-10 4-129,-10-1 0,-4 12-129,-6 1 0,-3 4 0,2 14 129,4 12-129,5 4 129,9 11-129,7 7 129,11 5 0,12 4 129,4-1-129,19-1 258,11-7 0,15-2 129,6-12-129,13-8 258,5-14-129,11-3 129,0-11-129,3-4 129,-7-12 0,0-7 0,-10-7-129,-6-9 0,-14-6 129,-10-3-128,-15-7-259,-11 0 0,-10 4 0,-6 1-130,-13 9-128,-14 3-387,1 17 129,-9 0-258,9 15 0,-9-1 0,16 7-129,-6 0 129,29 0 0,-19 18 258,19-18 0,8 16 258,10-9 129,7 0 258,4-7 258,10 0 129,-4 0 129,10-3 0,-10-10 129,10 8-129,-11-7 0,5 6-129,-9-3 0,2 8-129,-9-3-129,0 4 0,-3 0 0,-2 11-129,-2 5-129,1 5 129,1 6-129,0 8 129,-2 10-258,0 5 0,-2 5 0,-3-2-258,1 4-129,-6-11-258,6 9-387,-12-26-903,18-1-2838,-6-10 258,11-9-387,10-9-129</inkml:trace>
          <inkml:trace contextRef="#ctx0" brushRef="#br0" timeOffset="4212.0073">9310 852 13545,'-5'-119'4773,"5"78"-645,-2 7 0,-1 18-4386,3 16-3870,0 0-258,10 32-387,6 0 0</inkml:trace>
          <inkml:trace contextRef="#ctx0" brushRef="#br0" timeOffset="4056.0071">9337 1033 10191,'3'-53'4902,"-3"53"-129,-8-20 0,8 20-1419,0 11-2193,-6 10-516,6 17-129,2 6-258,5 9-258,2 10-258,-2-8-645,14 11-1806,-10-18-2064,-2-9 0,-4-14-387,-5-25-129</inkml:trace>
          <inkml:trace contextRef="#ctx0" brushRef="#br0" timeOffset="4586.4081">10039 1003 8901,'-39'-16'4644,"13"16"0,-5 2-129,3 8-1290,7 28-1935,-10-8-387,15 18-387,-1-2-258,9 9 0,5 1 0,3-3-129,7-7 0,11-1 258,0-12-129,7-4 129,-2-13 129,9-5 0,-4-11 0,6 0 1,-6-13-517,1-10 0,-4-13 0,-4-4 0,-7-14 0,-8-5 0,-6-6 0,-7 2 0,-9 5 0,-9 3 0,-2 19 0,-14-7-2323,11 31-2708,-6 10-258,11 11-258,2 16-129</inkml:trace>
          <inkml:trace contextRef="#ctx0" brushRef="#br0" timeOffset="5179.2091">10902 1295 12384,'16'-57'5031,"-34"30"-516,-10 2 129,-8-2-3096,4 20-774,-7 0-258,5 9-129,-5 14-258,7 14 129,4 6-258,6 12 129,10 2-129,10 5 129,2 0-129,14-3 129,11-4-129,7-8 258,6-9-129,6-10 129,-1-10 129,1-9 0,-3-10 0,2-11 1,-7-17-388,-4-10 0,-9-14 0,-6-17 0,-11-12 0,-6-10 0,-6-8 0,-11-4 0,-5 7 0,-3 6 0,2 14 0,2 18 0,3 16 0,2 18 0,16 32 0,-19-5 0,13 18 0,3 20 0,3 12 0,1 14 0,10 6 0,3 15 0,6 6 0,5 3 0,0 0 0,3-4 0,-1-3 0,0-7 0,-1-8 0,-1-10 0,0-7 0,-4-13-388,8 2-644,-11-21-1032,12 4-2838,2-10 0,9-5-258,9-7-258</inkml:trace>
        </inkml:traceGroup>
        <inkml:traceGroup>
          <inkml:annotationXML>
            <emma:emma xmlns:emma="http://www.w3.org/2003/04/emma" version="1.0">
              <emma:interpretation id="{07EF4FB7-F37C-49D2-8887-5B7244CFAF75}" emma:medium="tactile" emma:mode="ink">
                <msink:context xmlns:msink="http://schemas.microsoft.com/ink/2010/main" type="inkWord" rotatedBoundingBox="13849,1551 16089,1611 16087,1666 13847,1607"/>
              </emma:interpretation>
              <emma:one-of disjunction-type="recognition" id="oneOf2">
                <emma:interpretation id="interp10" emma:lang="en-US" emma:confidence="1">
                  <emma:literal>_</emma:literal>
                </emma:interpretation>
                <emma:interpretation id="interp11" emma:lang="en-US" emma:confidence="0">
                  <emma:literal>-</emma:literal>
                </emma:interpretation>
                <emma:interpretation id="interp12" emma:lang="en-US" emma:confidence="0">
                  <emma:literal>=</emma:literal>
                </emma:interpretation>
                <emma:interpretation id="interp13" emma:lang="en-US" emma:confidence="0">
                  <emma:literal>•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5538.0096">12532 1055 14835,'35'-20'5031,"-15"18"-258,-4-3-129,23 5-3741,-12 0-129,29 2-258,10-1-129,23 5 0,16-4 0,32 3-257,23-2-130,18-1 0,4 2 0,1 1 0,-7-5 0,-9 2 0,-16 0 0,-23-2 0,-28 0 0,-24 1 0,-20-1 0,-17 0 0,-13 0 0,-26 0 0,29 2-517,-29-2-4385,0 0-387,-27 0 129,4-7-774</inkml:trace>
        </inkml:traceGroup>
      </inkml:traceGroup>
    </inkml:traceGroup>
    <inkml:traceGroup>
      <inkml:annotationXML>
        <emma:emma xmlns:emma="http://www.w3.org/2003/04/emma" version="1.0">
          <emma:interpretation id="{BE87C990-152C-447A-A7B1-C584A5A166F4}" emma:medium="tactile" emma:mode="ink">
            <msink:context xmlns:msink="http://schemas.microsoft.com/ink/2010/main" type="paragraph" rotatedBoundingBox="2079,4721 9964,4721 9964,5881 2079,58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B2277C-3116-448D-BC14-E415B7680B45}" emma:medium="tactile" emma:mode="ink">
              <msink:context xmlns:msink="http://schemas.microsoft.com/ink/2010/main" type="line" rotatedBoundingBox="2079,4721 9964,4721 9964,5881 2079,5881"/>
            </emma:interpretation>
          </emma:emma>
        </inkml:annotationXML>
        <inkml:traceGroup>
          <inkml:annotationXML>
            <emma:emma xmlns:emma="http://www.w3.org/2003/04/emma" version="1.0">
              <emma:interpretation id="{13785B1F-6AF1-46E4-8488-6EE240FEFD65}" emma:medium="tactile" emma:mode="ink">
                <msink:context xmlns:msink="http://schemas.microsoft.com/ink/2010/main" type="inkWord" rotatedBoundingBox="2291,4288 3936,5084 3518,5947 1873,5151"/>
              </emma:interpretation>
              <emma:one-of disjunction-type="recognition" id="oneOf3">
                <emma:interpretation id="interp15" emma:lang="en-US" emma:confidence="0">
                  <emma:literal>7</emma:literal>
                </emma:interpretation>
                <emma:interpretation id="interp16" emma:lang="en-US" emma:confidence="0">
                  <emma:literal>¥</emma:literal>
                </emma:interpretation>
                <emma:interpretation id="interp17" emma:lang="en-US" emma:confidence="0">
                  <emma:literal>z</emma:literal>
                </emma:interpretation>
                <emma:interpretation id="interp18" emma:lang="en-US" emma:confidence="0">
                  <emma:literal>F</emma:literal>
                </emma:interpretation>
                <emma:interpretation id="interp19" emma:lang="en-US" emma:confidence="0">
                  <emma:literal>Z</emma:literal>
                </emma:interpretation>
              </emma:one-of>
            </emma:emma>
          </inkml:annotationXML>
          <inkml:trace contextRef="#ctx0" brushRef="#br1" timeOffset="23400.0411">779 4194 10449,'-16'-18'4773,"16"18"129,0 0-258,0 0-1419,9-1-1548,-9 1-516,46 0-258,-10 0-129,19 7-515,9-4-259,20 3 0,5-5 0,10 3 0,1-4 0,1 0 0,-7 0 0,-6-5 0,-14-1 0,-15-1 0,-9 7 0,-22-9 0,6 11-3742,-34-2-1289,0 0-129,0 0-258,0 20-129</inkml:trace>
          <inkml:trace contextRef="#ctx0" brushRef="#br1" timeOffset="23727.6417">1567 4326 13416,'-11'34'4902,"6"-13"-387,2 11 258,4 12-3354,-4-3-387,3 14-258,-7-1-258,7 6-129,-2 1-129,2 1 0,0-7-129,2-1 129,1-8-258,4-5 130,2-6-260,-3-10 1,2 0-387,-8-25-129,15 27-774,-15-27-3225,0 0-258,0 0-129,12-18-129</inkml:trace>
          <inkml:trace contextRef="#ctx0" brushRef="#br1" timeOffset="23977.2421">1902 4698 15609,'67'-16'4773,"-29"10"0,2 4-258,-2-6-3612,13 4-387,-3-1-258,0-2-387,2 7-387,-18-15-1290,0 10-2838,-14 3 0,-18 2-387,0 0-129</inkml:trace>
          <inkml:trace contextRef="#ctx0" brushRef="#br1" timeOffset="24148.8424">2005 4808 13674,'42'12'4644,"-11"-5"-387,-3-5 0,6-2-3612,12 0-1677,18-9-3096,11 9 0,0-9-387,12 6-258</inkml:trace>
        </inkml:traceGroup>
        <inkml:traceGroup>
          <inkml:annotationXML>
            <emma:emma xmlns:emma="http://www.w3.org/2003/04/emma" version="1.0">
              <emma:interpretation id="{29D3A5FB-9990-498D-B0D0-78AFA8983D6A}" emma:medium="tactile" emma:mode="ink">
                <msink:context xmlns:msink="http://schemas.microsoft.com/ink/2010/main" type="inkWord" rotatedBoundingBox="5126,4273 6018,5524 5366,5988 4475,4738"/>
              </emma:interpretation>
              <emma:one-of disjunction-type="recognition" id="oneOf4">
                <emma:interpretation id="interp20" emma:lang="en-US" emma:confidence="1">
                  <emma:literal>T,</emma:literal>
                </emma:interpretation>
                <emma:interpretation id="interp21" emma:lang="en-US" emma:confidence="0">
                  <emma:literal>I,</emma:literal>
                </emma:interpretation>
                <emma:interpretation id="interp22" emma:lang="en-US" emma:confidence="0">
                  <emma:literal>t,</emma:literal>
                </emma:interpretation>
                <emma:interpretation id="interp23" emma:lang="en-US" emma:confidence="0">
                  <emma:literal>T</emma:literal>
                </emma:interpretation>
                <emma:interpretation id="interp24" emma:lang="en-US" emma:confidence="0">
                  <emma:literal>I</emma:literal>
                </emma:interpretation>
              </emma:one-of>
            </emma:emma>
          </inkml:annotationXML>
          <inkml:trace contextRef="#ctx0" brushRef="#br1" timeOffset="24570.0432">3170 4201 15351,'-9'-16'5160,"45"16"-258,3 4 0,25 8-3612,3-12-387,28 9-644,2-5-259,10 1 0,-4-1 0,-3-4 0,-8 1 0,-20-2-388,-1 1-4385,-30 0-387,-18 0 129,-23 0-258</inkml:trace>
          <inkml:trace contextRef="#ctx0" brushRef="#br1" timeOffset="24819.6436">3917 4249 13803,'-5'50'5160,"1"-23"-516,-1 5 129,-1 19-2838,-6-8-1032,10 18-387,-3-1-129,3 6-129,2-2-258,0 0 0,2 0-258,3-9-129,8 0-258,-12-19-774,19-2-2838,-9-6-645,-3-7 129,1-5-516</inkml:trace>
          <inkml:trace contextRef="#ctx0" brushRef="#br1" timeOffset="25053.644">4235 4874 16512,'20'5'4902,"-20"15"0,0 6 0,-7 3-4128,5 13-129,-7-2-515,6 6-130,-3 0 0,3-5-130,3 5-773,-2-21-2193,2 2-1935,3-8 129,-3-19-516,11 18 0</inkml:trace>
        </inkml:traceGroup>
        <inkml:traceGroup>
          <inkml:annotationXML>
            <emma:emma xmlns:emma="http://www.w3.org/2003/04/emma" version="1.0">
              <emma:interpretation id="{847AE47D-12B9-4FE0-822E-FC3B2B1A0D1D}" emma:medium="tactile" emma:mode="ink">
                <msink:context xmlns:msink="http://schemas.microsoft.com/ink/2010/main" type="inkWord" rotatedBoundingBox="6268,4890 9964,4890 9964,5881 6268,5881"/>
              </emma:interpretation>
              <emma:one-of disjunction-type="recognition" id="oneOf5">
                <emma:interpretation id="interp25" emma:lang="en-US" emma:confidence="0">
                  <emma:literal>+</emma:literal>
                </emma:interpretation>
                <emma:interpretation id="interp26" emma:lang="en-US" emma:confidence="0">
                  <emma:literal>x</emma:literal>
                </emma:interpretation>
                <emma:interpretation id="interp27" emma:lang="en-US" emma:confidence="0">
                  <emma:literal>Y</emma:literal>
                </emma:interpretation>
                <emma:interpretation id="interp28" emma:lang="en-US" emma:confidence="0">
                  <emma:literal>t</emma:literal>
                </emma:interpretation>
                <emma:interpretation id="interp29" emma:lang="en-US" emma:confidence="0">
                  <emma:literal>T</emma:literal>
                </emma:interpretation>
              </emma:one-of>
            </emma:emma>
          </inkml:annotationXML>
          <inkml:trace contextRef="#ctx0" brushRef="#br1" timeOffset="25396.8446">4952 4730 16770,'39'-15'5031,"-14"14"0,4 1-258,-13 0-3999,26 3-386,3-1-388,12 5 0,1-5 0,8 1 0,-2-1 0,-1-2 0,-1 0 0,-9-7 0,4 7-1420,-16-7-3482,-13-7-129,-15-8 0,-10 3-516</inkml:trace>
          <inkml:trace contextRef="#ctx0" brushRef="#br1" timeOffset="25615.245">5495 4514 15996,'-22'15'5160,"22"-15"0,-12 33-258,-4-13-3483,16 21-1289,-7 0-130,7 10 0,0 4 0,0 4 0,0 3 0,5-6 0,6-3 0,-4-10 0,11 6-646,-15-11-4256,10-12-258,-1-6 0,-12-20-387</inkml:trace>
        </inkml:traceGroup>
        <inkml:traceGroup>
          <inkml:annotationXML>
            <emma:emma xmlns:emma="http://www.w3.org/2003/04/emma" version="1.0">
              <emma:interpretation id="{7AD75010-2644-4265-9CD5-59E7A02E346E}" emma:medium="tactile" emma:mode="ink">
                <msink:context xmlns:msink="http://schemas.microsoft.com/ink/2010/main" type="inkWord" rotatedBoundingBox="7886,4459 10026,5714 9589,6460 7448,5205"/>
              </emma:interpretation>
              <emma:one-of disjunction-type="recognition" id="oneOf6">
                <emma:interpretation id="interp30" emma:lang="en-US" emma:confidence="0">
                  <emma:literal>1</emma:literal>
                </emma:interpretation>
                <emma:interpretation id="interp31" emma:lang="en-US" emma:confidence="0">
                  <emma:literal>l</emma:literal>
                </emma:interpretation>
                <emma:interpretation id="interp32" emma:lang="en-US" emma:confidence="0">
                  <emma:literal>=</emma:literal>
                </emma:interpretation>
                <emma:interpretation id="interp33" emma:lang="en-US" emma:confidence="0">
                  <emma:literal>2</emma:literal>
                </emma:interpretation>
                <emma:interpretation id="interp34" emma:lang="en-US" emma:confidence="0">
                  <emma:literal>z</emma:literal>
                </emma:interpretation>
              </emma:one-of>
            </emma:emma>
          </inkml:annotationXML>
          <inkml:trace contextRef="#ctx0" brushRef="#br1" timeOffset="25989.6456">6297 4374 14706,'55'-20'4773,"-28"18"-258,1 2 129,1-5-3483,17 5-387,4 0-258,14 4 0,7-4-258,14 3 0,6-3 0,2 0-129,-3 0-258,-8-2 0,-7 1-258,-22-8-516,-1 9-2322,-29 0-1419,-23 0-258,0 0 0,-9-4-258</inkml:trace>
          <inkml:trace contextRef="#ctx0" brushRef="#br1" timeOffset="26239.2461">6985 4411 14835,'-19'48'4902,"10"-14"129,5 7-387,-17 0-2838,21 19-774,-2-3-515,2 9-517,0-5 0,6 1 0,1-7 0,3-5 0,1-8 0,0-4 0,-2-4 0,-6-11 0,4 2 0,-7-25-1291,11 17-3482,-11-17-258,0 0 129,0 0-516</inkml:trace>
          <inkml:trace contextRef="#ctx0" brushRef="#br1" timeOffset="26847.6472">7464 5087 7482,'0'-16'4386,"-6"-9"129,6 25-258,-5-26-1548,-6-3-645,11 13-258,0-16-258,6 11-387,-1-10-387,11 12-129,-2-6-129,8 11-129,-3 0 0,6 8-257,0 6-130,2 4 0,-4 12 0,0 9 0,-5 5 0,-9 7 0,-9 6 0,-6 0 0,-15 3 0,-11-5 0,-5 1 0,-8-8 0,4-2-388,-1-9 1,8-3 129,7-4 129,6-7 129,21-9 129,-22 12 129,22-12 0,0 0 0,2 20 1,-2-20-259,27 11 0,-6-8 0,9 2 0,8-1 0,13-4 0,8 0 0,19 0 0,17-2 0,13-3 0,8-2 0,3-2 0,0 2 0,-9 0 0,-5 3 0,-21-3 0,-18 2 0,-24-1 0,-10 6 0,-32 0-2452,0 0-2450,0 0-387,-33-1-516</inkml:trace>
        </inkml:traceGroup>
      </inkml:traceGroup>
    </inkml:traceGroup>
    <inkml:traceGroup>
      <inkml:annotationXML>
        <emma:emma xmlns:emma="http://www.w3.org/2003/04/emma" version="1.0">
          <emma:interpretation id="{1B0E0614-00EB-4530-8609-74ACDF433F38}" emma:medium="tactile" emma:mode="ink">
            <msink:context xmlns:msink="http://schemas.microsoft.com/ink/2010/main" type="paragraph" rotatedBoundingBox="9804,6448 11896,6448 11896,7192 9804,71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A4DF26B-6822-476A-93B7-D19811B0BEFB}" emma:medium="tactile" emma:mode="ink">
              <msink:context xmlns:msink="http://schemas.microsoft.com/ink/2010/main" type="inkBullet" rotatedBoundingBox="9804,6742 10432,6742 10432,6811 9804,6811"/>
            </emma:interpretation>
            <emma:one-of disjunction-type="recognition" id="oneOf7">
              <emma:interpretation id="interp35" emma:lang="en-US" emma:confidence="0">
                <emma:literal>-</emma:literal>
              </emma:interpretation>
            </emma:one-of>
          </emma:emma>
        </inkml:annotationXML>
        <inkml:trace contextRef="#ctx0" brushRef="#br1" timeOffset="48453.685">11596 6483 15093,'64'-17'4902,"-46"15"0,-18 2-258,0 0-2967,18 19-774,-17-1-257,10 13-646,-6-1 0,6 7 0,-6 2 0,-1-1 0,3 3 0,-7-15 0,4 6-1162,-4-32-1289,0 0-1419,-13 0-1161,2-21 0,-1-13 129,-6-10-387</inkml:trace>
      </inkml:traceGroup>
      <inkml:traceGroup>
        <inkml:annotationXML>
          <emma:emma xmlns:emma="http://www.w3.org/2003/04/emma" version="1.0">
            <emma:interpretation id="{F00A6DCE-D551-46AF-8C54-7159CCAF361F}" emma:medium="tactile" emma:mode="ink">
              <msink:context xmlns:msink="http://schemas.microsoft.com/ink/2010/main" type="line" rotatedBoundingBox="11334,6448 11896,6448 11896,7192 11334,7192"/>
            </emma:interpretation>
          </emma:emma>
        </inkml:annotationXML>
        <inkml:traceGroup>
          <inkml:annotationXML>
            <emma:emma xmlns:emma="http://www.w3.org/2003/04/emma" version="1.0">
              <emma:interpretation id="{4288A5E3-66AD-4239-AA55-E6714A277BA2}" emma:medium="tactile" emma:mode="ink">
                <msink:context xmlns:msink="http://schemas.microsoft.com/ink/2010/main" type="inkWord" rotatedBoundingBox="11845,6340 12015,7129 11498,7240 11328,6452"/>
              </emma:interpretation>
              <emma:one-of disjunction-type="recognition" id="oneOf8">
                <emma:interpretation id="interp36" emma:lang="en-US" emma:confidence="1">
                  <emma:literal>V</emma:literal>
                </emma:interpretation>
                <emma:interpretation id="interp37" emma:lang="en-US" emma:confidence="0">
                  <emma:literal>v</emma:literal>
                </emma:interpretation>
                <emma:interpretation id="interp38" emma:lang="en-US" emma:confidence="0">
                  <emma:literal>N</emma:literal>
                </emma:interpretation>
                <emma:interpretation id="interp39" emma:lang="en-US" emma:confidence="0">
                  <emma:literal>•</emma:literal>
                </emma:interpretation>
                <emma:interpretation id="interp40" emma:lang="en-US" emma:confidence="0">
                  <emma:literal>U</emma:literal>
                </emma:interpretation>
              </emma:one-of>
            </emma:emma>
          </inkml:annotationXML>
          <inkml:trace contextRef="#ctx0" brushRef="#br1" timeOffset="34538.4606">10018 5925 15222,'4'-27'5031,"-4"27"-258,21-2-129,-21 2-3225,32 25-516,-12 4-387,12 15-257,-4 4-259,6 11 0,-6 2 0,3 4 0,-5 1 0,-1 0 0,-3-4 0,-5-3 0,-1-7 0,-1-12 0,-5-6 0,3-11 0,-13-23 0,17 11 0,-17-11 0,20-28 0,-15-4 0,4-8 0,-3-8 0,4-7 0,-4-7 0,3-6 0,-4 1 0,2-3 0,2 6 0,0 4 0,0 10 0,-4 7 0,6 17 0,-8 6 0,-3 20 0,0 0-517,27 20-4385,-24 10-387,6 11 258,0 3-387</inkml:trace>
        </inkml:traceGroup>
      </inkml:traceGroup>
    </inkml:traceGroup>
    <inkml:traceGroup>
      <inkml:annotationXML>
        <emma:emma xmlns:emma="http://www.w3.org/2003/04/emma" version="1.0">
          <emma:interpretation id="{6C95C66C-17A7-4192-B58A-541E0612341E}" emma:medium="tactile" emma:mode="ink">
            <msink:context xmlns:msink="http://schemas.microsoft.com/ink/2010/main" type="paragraph" rotatedBoundingBox="9417,6893 19247,5475 19707,8666 9878,1008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A0F3B15-B2A5-46C9-A8AB-22E781845B54}" emma:medium="tactile" emma:mode="ink">
              <msink:context xmlns:msink="http://schemas.microsoft.com/ink/2010/main" type="line" rotatedBoundingBox="9417,6893 19247,5475 19707,8666 9878,10084"/>
            </emma:interpretation>
          </emma:emma>
        </inkml:annotationXML>
        <inkml:traceGroup>
          <inkml:annotationXML>
            <emma:emma xmlns:emma="http://www.w3.org/2003/04/emma" version="1.0">
              <emma:interpretation id="{907C40B6-3D6E-4063-BF6D-778524406003}" emma:medium="tactile" emma:mode="ink">
                <msink:context xmlns:msink="http://schemas.microsoft.com/ink/2010/main" type="inkWord" rotatedBoundingBox="9337,6919 13980,6056 14502,8864 9859,9727">
                  <msink:destinationLink direction="with" ref="{9DEB697C-9E16-4447-8ADE-0683F85E0416}"/>
                </msink:context>
              </emma:interpretation>
              <emma:one-of disjunction-type="recognition" id="oneOf9">
                <emma:interpretation id="interp41" emma:lang="en-US" emma:confidence="0">
                  <emma:literal>Lind</emma:literal>
                </emma:interpretation>
                <emma:interpretation id="interp42" emma:lang="en-US" emma:confidence="0">
                  <emma:literal>Livid</emma:literal>
                </emma:interpretation>
                <emma:interpretation id="interp43" emma:lang="en-US" emma:confidence="0">
                  <emma:literal>(rid</emma:literal>
                </emma:interpretation>
                <emma:interpretation id="interp44" emma:lang="en-US" emma:confidence="0">
                  <emma:literal>Lid-Bert</emma:literal>
                </emma:interpretation>
                <emma:interpretation id="interp45" emma:lang="en-US" emma:confidence="0">
                  <emma:literal>Lid-Bert,</emma:literal>
                </emma:interpretation>
              </emma:one-of>
            </emma:emma>
          </inkml:annotationXML>
          <inkml:trace contextRef="#ctx0" brushRef="#br1" timeOffset="36316.8638">9677 7455 13674,'0'0'5031,"0"0"-387,12 25 0,-3-6-3225,16 17-387,-6-1 0,12 15-387,-6-4 1,5 11-646,-5-2 0,1 2 0,-4-5 0,-3-4 0,-6-11 0,-1-5 0,-5-16 0,-7-16 0,0 0 0,15-35 0,-14-8 0,5-7 0,-1-12 0,4-7 0,0-4 0,-2 3 0,2 6 0,0 9 0,-2 9 0,-2 9 0,0 13 0,-5 8 0,0 16 0,0 0-1033,0 20-3998,0 1-387,11 10 129,0-1-387</inkml:trace>
          <inkml:trace contextRef="#ctx0" brushRef="#br1" timeOffset="37362.0655">11560 7930 15351,'80'-15'5031,"-53"8"-129,-7 4-258,-20 3-3354,19-6-258,-19 6-515,29-3-517,-12 1 0,12 2 0,3 0 0,5-3 0,6 3 0,-4-8 0,9 10 0,-19-2-4645,4-2-257,-6-5-258,-7-2-258</inkml:trace>
          <inkml:trace contextRef="#ctx0" brushRef="#br1" timeOffset="37720.8663">12060 7572 16125,'22'-2'4902,"-22"2"129,33 18-258,-24-2-3354,16 18-902,-7-2-517,7 12 0,-9 3 0,3 4 0,-3 4 0,-1-3 0,-1-6 0,-2-3 0,1-13 0,-1-10 0,-12-20 0,34-4 0,-16-26 0,3-9 0,-3-11 0,5-9 0,-3-7 0,1 2 0,-1 2 0,-6 5 0,0 7 0,-5 10 0,5 9 0,-12 1 0,14 28-646,-16 2-4514,0 0 0,0 0 0,9 22-387</inkml:trace>
          <inkml:trace contextRef="#ctx0" brushRef="#br1" timeOffset="37876.8665">12572 7658 11739,'29'30'5031,"-8"-16"-516,10-2 258,6 4-1032,-3-14-2709,21 5-645,0-1-387,-2-6-645,10 9-1161,-19-9-2709,-5 0 0,-10-8-258,-12-2-387</inkml:trace>
          <inkml:trace contextRef="#ctx0" brushRef="#br1" timeOffset="38048.4668">13049 7695 10836,'-28'-7'4902,"5"10"0,17 15 258,1-2-903,7 23-2451,-4-5-902,2 23-904,0 0 0,0 9 0,2 1 0,-1-4 0,8 4 0,-7-17 0,18 5-3871,-15-21-1289,0-7 258,-5-27-516</inkml:trace>
          <inkml:trace contextRef="#ctx0" brushRef="#br1" timeOffset="53430.0937">10178 7949 14964,'0'-48'4902,"-2"32"0,2 16-258,0 0-3096,-3 9-516,3 12-257,2 19-775,3 0 0,7 17 0,1 2 0,1 5 0,0 0 0,-1-12 0,-1-1 0,-6-15 0,4-4 0,-10-32-1033,4 16-644,-13-34-903,9 2-645,-14-30 0,8 10 258,-17-29 129,11 13 903,-13-16 1032,4 6 1419,6 12 1290,-10-7 903,20 24 0,-11-8 258,16 41-258,0-36-387,29 36-774,-10 0-387,27 18-129,-1 0-258,14 15-644,-3 5-130,8 10 0,-3 0 0,-6 5 0,-10-3 0,-15 0 0,-14-6 0,-16-3 0,-11-5 0,-26-10 0,-13-2 0,-12-7 0,-6-2 0,-7-8 0,6 0 0,-2-7 0,16 0-775,0-5-1418,17 1-2451,10-3-258,8-2 0,20 9-129</inkml:trace>
          <inkml:trace contextRef="#ctx0" brushRef="#br1" timeOffset="53944.8947">10657 8111 15867,'74'-23'4902,"-49"23"129,-7 0-258,3 18-3225,-21-18-902,24 48-646,-16-16 0,5 11 0,-4 1 0,3 6 0,-3 0 0,-3-4 0,-1-3 0,-5-13 0,3 0 0,-3-30 0,-1 18-1033,-15-29-515,16 11 0,-22-59-129,17 20 258,-15-25 258,10 4 387,-6-13 516,1 2 516,7 7 387,-8 0 645,16 21-129,-9-5 129,10 30 0,3-3 0,17 21-258,-1 5-129,15 20-644,1-2-259,10 18 0,2 2 0,7 10 0,-1 0 0,-3 4 0,-8-1 0,-9-5 0,-13-1 0,-15-9 0,-10-4 0,-24-8 0,-15-3 0,-12-8 0,-8 3 0,-13-12 0,10 6-3355,-10-8-1805,5 3 0,3-4-516</inkml:trace>
          <inkml:trace contextRef="#ctx0" brushRef="#br1" timeOffset="33961.2596">8488 6259 10449,'2'-17'5160,"-2"17"-645,-2-18 258,2 18-1419,16-4-1935,2-1-645,18 3-387,8-1-387,15-1-258,17 4-903,-1 0-3225,21-5-129,7 1-258,2-3-129</inkml:trace>
          <inkml:trace contextRef="#ctx0" brushRef="#br1" timeOffset="48172.8846">10940 6347 8514,'-18'-61'4515,"11"38"0,7 7-645,0 16-645,3-16-1032,20 16-516,-23 0-516,43 9-129,-16 0-258,14 8-129,-4 1-258,11 7-128,-4 0-259,8 5 0,-6 1 0,1-1 0,-12-2 0,-5 1 0,-14-4 0,-10 1 0,-8-4 0,-19-3 0,-15-1 0,-8-4 0,-8-1 0,-7-3 0,1-3 0,-5-1 0,5-1 0,-3-3 0,10 7-130,-5-9-1031,24 7-2967,-5-5-903,12 1 129,7 1-258,18-4-129</inkml:trace>
          <inkml:trace contextRef="#ctx0" brushRef="#br1" timeOffset="47845.284">10993 6347 13545,'7'-20'4773,"-7"20"-516,0 0 258,-9-2-2838,9 13-903,0-11 0,0 41-258,-3-16-129,3 8 0,1 1 0,6 4-258,1-5 129,-3-1-258,0 0-258,-3-10-258,5 4-387,-7-26-1419,0 0-2322,0 0 0,-5-10-258,-1-13-129</inkml:trace>
          <inkml:trace contextRef="#ctx0" brushRef="#br1" timeOffset="48703.2855">11596 6483 8127,'-71'-124'4515,"65"104"258,6 20-258,4-23-516,26 27-1677,-30-4-645,54 19-516,-30-4-129,19 11-386,-9-1-646,9 9 0,-4-4 0,2 8 0,-7-6 0,-1 3 0,-6-6 0,-4 1 0,-9-7 0,-10 2 0,-6-2 0,-21-3 0,-11 3 0,-23-7 0,7 12-2452,-31-10-2579,-3 5-387,-8-3 0,3-1-516</inkml:trace>
          <inkml:trace contextRef="#ctx0" brushRef="#br1" timeOffset="33025.258">8312 6387 13416,'31'-55'4902,"-15"37"-129,1 6-258,12 12-2838,-29 0-516,41 5-387,-24 13 0,5 16-387,-8 12 1,2 22-388,-9 15 0,-1 26 0,-6 10 0,-8 15 0,-9 8 0,-3 14 0,-7 8 0,2 9 0,1-8 0,9-10 0,5-8 0,10-10 0,0-10 0,16-19 0,5-17 0,6-25 0,1-13 0,-1-10 0,-2-8 0,-2-8 0,-4-7 0,-1-3 0,0-2 0,-18-15 0,28 24 0,-28-24 0,31 25 0,-10-12 0,6-2 0,5-4 0,7 0 0,7-2 0,9 0 0,2-5 0,13 2 0,-12-5 0,10 3-3097,-15-4-2192,-5 1-129,-10-10-258</inkml:trace>
        </inkml:traceGroup>
        <inkml:traceGroup>
          <inkml:annotationXML>
            <emma:emma xmlns:emma="http://www.w3.org/2003/04/emma" version="1.0">
              <emma:interpretation id="{40A4AEDE-8C28-4E29-A70B-84F0D459B5F7}" emma:medium="tactile" emma:mode="ink">
                <msink:context xmlns:msink="http://schemas.microsoft.com/ink/2010/main" type="inkWord" rotatedBoundingBox="15622,6345 19296,5816 19707,8666 16033,9196"/>
              </emma:interpretation>
              <emma:one-of disjunction-type="recognition" id="oneOf10">
                <emma:interpretation id="interp46" emma:lang="en-US" emma:confidence="0">
                  <emma:literal>tilapia,</emma:literal>
                </emma:interpretation>
                <emma:interpretation id="interp47" emma:lang="en-US" emma:confidence="0">
                  <emma:literal>tilapias,</emma:literal>
                </emma:interpretation>
                <emma:interpretation id="interp48" emma:lang="en-US" emma:confidence="0">
                  <emma:literal>tussah,</emma:literal>
                </emma:interpretation>
                <emma:interpretation id="interp49" emma:lang="en-US" emma:confidence="0">
                  <emma:literal>tapa,</emma:literal>
                </emma:interpretation>
                <emma:interpretation id="interp50" emma:lang="en-US" emma:confidence="0">
                  <emma:literal>tsar,</emma:literal>
                </emma:interpretation>
              </emma:one-of>
            </emma:emma>
          </inkml:annotationXML>
          <inkml:trace contextRef="#ctx0" brushRef="#br1" timeOffset="38563.2676">14483 6859 11094,'-23'2'4773,"23"-2"-129,0 0 0,0 0-2064,34 8-1032,-11-8-387,18 8-387,-2-8-258,11 3-129,-1-3-129,1 0-129,0 0-258,-11-12-387,4 5-258,-27-22-1548,3 6-2322,-13-4 0,-6-3-387,-18 0-129</inkml:trace>
          <inkml:trace contextRef="#ctx0" brushRef="#br1" timeOffset="38750.4681">14668 6594 11997,'-34'19'4773,"29"6"-129,5 5-129,12 26-2193,-8-10-645,21 20-645,-11-4-387,11 6-258,-2-3-387,2-4-258,3-2-516,-14-22-1161,8-3-2709,-3-11-129,-1-11-129,4-6-258</inkml:trace>
          <inkml:trace contextRef="#ctx0" brushRef="#br1" timeOffset="40731.6714">15708 5827 11352,'-24'-57'4644,"16"41"-258,8 16 0,-10-27-1935,12 40-903,-2 5-645,16 19-258,-2 4-258,9 16 129,0 0-129,5 10-129,-1-3 0,3 1 0,-1-7-129,-4-3-129,-4-8 259,-1-6-259,-6-13 0,0-5 0,-14-23 0,20 7 0,-11-16 0,3-16 0,-5-14 0,7-7 0,2-14 0,6-13 0,1-11 0,2-5 0,0-2 0,0 6 0,-1 3 0,-4 11 0,0 11 0,-10 15 0,-1 15 0,-9 30 0,0 0 0,0 0 0,14 41 0,-14-4 0,11 24-4903,0 3-386,5 9 0,2-1-258</inkml:trace>
          <inkml:trace contextRef="#ctx0" brushRef="#br1" timeOffset="41246.4724">16539 6126 15738,'16'-5'4773,"-16"5"129,14 16-129,8 12-3483,-19-7-258,15 17-773,-7-4-259,5 6 0,-6 1 0,1-5 0,0 0 0,-4-10 0,2-3 0,-9-23 0,0 20-775,0-20 130,-11-16-387,-8-11 258,3-1-129,-11-15 258,2 2 0,-5-5 387,-1 0 129,3 7 258,1-1 387,8 14 0,3 3 129,16 23 129,-4-16 0,17 17 0,10 6 0,18 11-129,1 0-386,21 7-259,-1-4 0,13 8 0,-2-6 0,-2 4 0,-9-8 0,-10 4 0,-15-3 0,-16-1 0,-19-3 0,-2-16 0,-39 29 0,-7-20 0,-4 5 0,-12-7 0,6 9 0,-11-16-1936,15 11-3224,6-8 0,12 3-258,11-5-129</inkml:trace>
          <inkml:trace contextRef="#ctx0" brushRef="#br1" timeOffset="41995.2737">15554 6923 15351,'-34'11'5289,"50"3"0,46-4-387,31-15-2966,40 9-1936,20-4 0,36 0 0,22-9 0,24 3 0,11-6 0,-1 5 0,-10 0 0,-18 5 0,-22 2 0,-27 2 0,-33 12 0,-48-12 0,-21 17-2968,-47-8-2192,-19 5-387,-39-4-129</inkml:trace>
          <inkml:trace contextRef="#ctx0" brushRef="#br1" timeOffset="41698.8732">17188 6222 15222,'59'-4'5160,"-36"6"-258,-5 12 0,-18-14-3225,30 40-903,-24-10-644,6 13-130,-8-1 0,-1 4 0,-1 4 0,-2-11 0,0 2 0,-7-19-130,7-1-773,0-21-258,0 0-129,-23-41-129,23 11-129,-18-25 129,9 5-129,-16-12 774,11 5 516,-4 5 387,2 2 258,16 17 774,-7-7 387,19 30 129,-3-6-129,32 19-129,-11 4-387,20 20 129,-9-6-773,11 13-388,-10 0 0,5 5 0,-10-2 0,-3 1 0,-11-4 0,-9-2 0,-10-2 0,-8-3 0,-10 6 0,-29-11-3097,6-1-2192,-15-5 129,-3 2-645</inkml:trace>
          <inkml:trace contextRef="#ctx0" brushRef="#br1" timeOffset="42354.0744">16795 7284 15351,'-39'44'5031,"39"-15"258,0 1-387,11 15-3225,-1-6-1160,15 16-517,-5 2 0,5 16 0,-4 0 0,1 1 0,-6-6 0,-2-8 0,-5-10 0,0-7 0,-6-23 0,-3-20 0,9-22 0,-4-19 0,-1-14 0,5-9 0,0-12 0,3-10 0,2 3 0,4-3 0,5 4 0,0 9 0,8 20 0,-10 0 0,18 33-1291,-10 2-3998,-3 17-129,-4 6 0,-5 22 0</inkml:trace>
          <inkml:trace contextRef="#ctx0" brushRef="#br1" timeOffset="42525.6746">17341 7512 13029,'56'44'5031,"-23"-31"-387,8-5 129,5-11-1935,19 3-1806,-7 0-516,8-4-516,0-1-387,-7-4-258,3 9-1419,-23-5-2580,-11-4 0,-28 9-258,0 0-129</inkml:trace>
          <inkml:trace contextRef="#ctx0" brushRef="#br1" timeOffset="42697.2749">17838 7540 11223,'-32'52'4773,"21"-17"129,6 6 0,3 18-1806,-7-6-1419,9 17-774,2-6-516,1 0-258,4 0-516,-5-16-516,14 9-1290,-7-25-2580,-9-32 129,18 16-387,-11-25 0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4:43.4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BCB9890-977A-4D84-9505-2AE7577EFA78}" emma:medium="tactile" emma:mode="ink">
          <msink:context xmlns:msink="http://schemas.microsoft.com/ink/2010/main" type="inkDrawing" rotatedBoundingBox="2992,4645 7151,4601 7152,4670 2993,4714" semanticType="underline" shapeName="Other">
            <msink:sourceLink direction="with" ref="{0ACEA0BE-A4F1-42D2-988D-E18CBBD889E0}"/>
          </msink:context>
        </emma:interpretation>
      </emma:emma>
    </inkml:annotationXML>
    <inkml:trace contextRef="#ctx0" brushRef="#br0">0 42 903,'0'0'2709,"0"0"903,18-7-645,-18 7-1032,38 0 129,-6 0 129,9 0-387,10 5-258,4 0-516,13 6-387,1-4 129,9 4-258,6-4 387,9 2-387,3-9 258,12 3-258,6-3 129,21 0-129,6-8-129,19 4 0,2-5-129,7 4-129,-4-2 129,-1 3-129,-11 1 0,-4-1 0,-3 0 129,-2 1-129,-7-2-129,5 1 258,-3-1-129,2 1 0,-6 1-258,-7-1 258,-16 2-258,-14 2 258,-11 0 0,-18 0-129,-5 0 0,-9 4 0,-1 1 0,-12-3-387,3 7-258,-20-9-1419,7 0-2451,-11 0 258,-21 0-516,0 0 129</inkml:trace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2:02:01.07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51192AB-3277-409B-8DF0-C260968EEE6D}" emma:medium="tactile" emma:mode="ink">
          <msink:context xmlns:msink="http://schemas.microsoft.com/ink/2010/main" type="writingRegion" rotatedBoundingBox="3684,6938 9089,7091 9052,8402 3647,8248">
            <msink:destinationLink direction="with" ref="{FB343240-E515-4EC1-ADBE-F066834F59AB}"/>
          </msink:context>
        </emma:interpretation>
      </emma:emma>
    </inkml:annotationXML>
    <inkml:traceGroup>
      <inkml:annotationXML>
        <emma:emma xmlns:emma="http://www.w3.org/2003/04/emma" version="1.0">
          <emma:interpretation id="{B31BFBE2-6045-4ECA-8352-8926EED32B98}" emma:medium="tactile" emma:mode="ink">
            <msink:context xmlns:msink="http://schemas.microsoft.com/ink/2010/main" type="paragraph" rotatedBoundingBox="3684,6938 9089,7091 9052,8402 3647,82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DD4C22-941A-4D11-B1F4-27F71E29E1D9}" emma:medium="tactile" emma:mode="ink">
              <msink:context xmlns:msink="http://schemas.microsoft.com/ink/2010/main" type="line" rotatedBoundingBox="3684,6938 9089,7091 9052,8402 3647,8248"/>
            </emma:interpretation>
          </emma:emma>
        </inkml:annotationXML>
        <inkml:traceGroup>
          <inkml:annotationXML>
            <emma:emma xmlns:emma="http://www.w3.org/2003/04/emma" version="1.0">
              <emma:interpretation id="{4F1066B4-644B-454B-8EA1-4CDE263E4273}" emma:medium="tactile" emma:mode="ink">
                <msink:context xmlns:msink="http://schemas.microsoft.com/ink/2010/main" type="inkWord" rotatedBoundingBox="3674,7309 6985,7403 6963,8190 3651,8096"/>
              </emma:interpretation>
              <emma:one-of disjunction-type="recognition" id="oneOf0">
                <emma:interpretation id="interp0" emma:lang="en-US" emma:confidence="0">
                  <emma:literal>=RC</emma:literal>
                </emma:interpretation>
                <emma:interpretation id="interp1" emma:lang="en-US" emma:confidence="0">
                  <emma:literal>IRC</emma:literal>
                </emma:interpretation>
                <emma:interpretation id="interp2" emma:lang="en-US" emma:confidence="0">
                  <emma:literal>=Rc</emma:literal>
                </emma:interpretation>
                <emma:interpretation id="interp3" emma:lang="en-US" emma:confidence="0">
                  <emma:literal>=Re</emma:literal>
                </emma:interpretation>
                <emma:interpretation id="interp4" emma:lang="en-US" emma:confidence="0">
                  <emma:literal>JRC</emma:literal>
                </emma:interpretation>
              </emma:one-of>
            </emma:emma>
          </inkml:annotationXML>
          <inkml:trace contextRef="#ctx0" brushRef="#br0">4020 7005 12771,'-18'-23'5031,"18"23"-387,0 0 387,-25 10-3354,25 22-516,-1-7-258,1 20-129,0-3-258,0 12-257,0-1-259,9 2 0,-1 2 0,7-4 0,-1-3 0,4-5 0,-2-10 0,-2-6 0,-2-10 0,-12-19 0,18 9 0,-18-9 0,5-19 0,-5-10 0,0-1-646,-8-13 130,2-1 0,-6-11 0,1 1 0,-1-8 258,1 2 129,2-3 129,9 3 129,0 3 0,13 4 0,11 12 129,3 1 129,12 12 0,4 3-129,7 13 0,-4 5 129,2 7-129,-11 5-129,-5 14 129,-12 5-258,-15 4-129,-5 6 0,-26-2 0,-8 5-258,-14-7 0,0 4 0,-9-11 0,5 1 0,4-7 129,9-1 0,7-1 258,7-5 0,25-10 129,-19 23 129,19-23 0,17 29 129,12-8 129,3-1-129,14 6 129,0-1-129,11 4-257,2 1-130,1 2 0,1 0 0,-2-4 0,-2 1 0,-4-2 0,-5-4 0,-5-5 0,-8-2 0,-10-8 0,0 1 0,-25-9 0,29 11-1291,-29-11-3482,0 0-516,0-12 387,0 12-645</inkml:trace>
          <inkml:trace contextRef="#ctx0" brushRef="#br0" timeOffset="312.0006">5395 7094 10449,'-46'-40'4902,"12"30"0,-7 4 0,0 1-1935,7 19-1548,-14 1-516,15 17-129,-7 0-387,10 10 0,5 3-129,11 5-129,7 1 129,7-1-128,18 0-130,12-4 0,9-3 0,9-8 0,9-6 0,5-8 0,4-5-259,-2-11-257,6 3-387,-21-8-3225,8-2-903,-9-11 258,-9-4-387</inkml:trace>
          <inkml:trace contextRef="#ctx0" brushRef="#br0" timeOffset="-920.4016">2366 7119 8901,'-18'0'4644,"18"0"129,0 0-258,0 0-774,0 0-2193,12 0-387,17 8-129,-4-8-258,18 8-129,-1-7-129,15 3-129,0-4-257,4 0-130,-1 0 0,-7 0-259,-1 0-515,-18-4-645,5 4-2580,-23 0-1032,-16 0 129,0 0-516,-25 16-129</inkml:trace>
          <inkml:trace contextRef="#ctx0" brushRef="#br0" timeOffset="-717.6011">2375 7336 11868,'-15'16'4773,"26"-9"-387,16-6 129,0-1-2967,37 6-645,0-6-387,26 0-387,12 0-516,6-6-645,22 5-645,-9-15-1419,7 0-1290,5 3-258,-12-6 0,-1 6-516</inkml:trace>
        </inkml:traceGroup>
        <inkml:traceGroup>
          <inkml:annotationXML>
            <emma:emma xmlns:emma="http://www.w3.org/2003/04/emma" version="1.0">
              <emma:interpretation id="{D246818C-9AAE-4987-81EF-ECFC32A79143}" emma:medium="tactile" emma:mode="ink">
                <msink:context xmlns:msink="http://schemas.microsoft.com/ink/2010/main" type="inkWord" rotatedBoundingBox="7853,7056 9089,7091 9051,8402 7816,8366"/>
              </emma:interpretation>
              <emma:one-of disjunction-type="recognition" id="oneOf1">
                <emma:interpretation id="interp5" emma:lang="en-US" emma:confidence="0">
                  <emma:literal>In</emma:literal>
                </emma:interpretation>
                <emma:interpretation id="interp6" emma:lang="en-US" emma:confidence="0">
                  <emma:literal>in</emma:literal>
                </emma:interpretation>
                <emma:interpretation id="interp7" emma:lang="en-US" emma:confidence="0">
                  <emma:literal>of</emma:literal>
                </emma:interpretation>
                <emma:interpretation id="interp8" emma:lang="en-US" emma:confidence="0">
                  <emma:literal>an</emma:literal>
                </emma:interpretation>
                <emma:interpretation id="interp9" emma:lang="en-US" emma:confidence="0">
                  <emma:literal>An</emma:literal>
                </emma:interpretation>
              </emma:one-of>
            </emma:emma>
          </inkml:annotationXML>
          <inkml:trace contextRef="#ctx0" brushRef="#br0" timeOffset="2776.8049">7058 7284 12126,'0'0'4902,"11"0"-516,-11 0 387,14 20-2967,11 12-645,-14-6-258,8 12-258,-8-6-129,0 5-129,-6-7-129,-3-1-129,-2-6 0,0-5-258,0-18 129,0 16 0,0-16-129,0 0 129,7-22 0,2-1 258,1-5-129,5-4 129,-3-8-129,6 3 1,-2-2-130,3 3 0,-3 6 0,2 5 0,-2 6 0,0 6 0,4 11 0,-1 2 0,5 13 0,0 10 0,3 6 0,0 8 0,1 6 0,1 5 0,-1 7 0,-3-2 0,0 4 0,-5-5 0,1 1-388,-7-14-386,7 6-258,-15-24-516,13 11-1806,-19-32-1419,0 0 0,20 11-258,-20-11-387</inkml:trace>
          <inkml:trace contextRef="#ctx0" brushRef="#br0" timeOffset="2308.8041">6610 7446 5805,'0'0'5031,"0"0"-645,0 16 258,0-16-1290,0 0-774,0 0-903,0 0-387,0-11-387,0 11 0,12-21-129,1 5-258,-6-7 129,7-6-386,-1-6-259,1-6 0,-3-11 0,-1-5 0,-4-12 0,-6-4 0,0-5 0,-9-2 0,-4 3 0,-6 6 0,-3 7 0,-1 9 0,2 16 0,1 8 0,4 10 0,16 21 0,-23-14 0,23 14 0,-7 14 0,7 18 0,5 9 0,6 16 0,3 12 0,2 13 0,4 7 0,3 5 0,0 1 0,4-5 0,-1-3 0,5-8 0,-3-12 0,2-6 0,-3-10 0,-4-11 0,2-3 0,-11-16-130,8 4-1160,-22-25-3483,0 0-387,25 0 129,-25 0-387</inkml:trace>
        </inkml:traceGroup>
      </inkml:traceGroup>
    </inkml:traceGroup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2:02:14.7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B343240-E515-4EC1-ADBE-F066834F59AB}" emma:medium="tactile" emma:mode="ink">
          <msink:context xmlns:msink="http://schemas.microsoft.com/ink/2010/main" type="inkDrawing" rotatedBoundingBox="18213,9730 18995,5812 21908,6394 21126,10312" semanticType="verticalRange" shapeName="Other">
            <msink:sourceLink direction="with" ref="{E51192AB-3277-409B-8DF0-C260968EEE6D}"/>
          </msink:context>
        </emma:interpretation>
      </emma:emma>
    </inkml:annotationXML>
    <inkml:trace contextRef="#ctx0" brushRef="#br0">1698-4 17286,'118'-3'4644,"-38"3"129,12 0-645,20 9-3483,13 0-258,17 0-129,1-4-129,-3-2 129,-12-3 1,-14 0-259,-20-3 0,-21-1 0,-27-1 0,-15 5 0,-31 0 0,14 25 0,-14 7 0,-9 16 0,-3 16 0,-1 14 0,-5 25 0,-1 26 0,-6 20 0,2 20 0,-2 12 0,0 13 0,2 7 0,3 13 0,4 1 0,9-10 0,7-15 0,5-18 0,15-15 0,3-11 0,4-16 0,1-24 0,-5-17 0,-1-14 0,-12-11 0,-8-2 0,-9-6 0,-27-3 0,-32-9 0,-33-1 0,-33-6 0,-37-6 0,-42-6 0,-37-9 0,-19-4 0,-19-12 0,9 0-1162,-33-4-4127,-5-8-258,-16-9-129,8-10-516</inkml:trace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2:02:07.19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DEB697C-9E16-4447-8ADE-0683F85E0416}" emma:medium="tactile" emma:mode="ink">
          <msink:context xmlns:msink="http://schemas.microsoft.com/ink/2010/main" type="inkDrawing" rotatedBoundingBox="10663,7685 14063,7475 14066,7526 10667,7737" semanticType="strikethrough" shapeName="Other">
            <msink:sourceLink direction="with" ref="{907C40B6-3D6E-4063-BF6D-778524406003}"/>
          </msink:context>
        </emma:interpretation>
      </emma:emma>
    </inkml:annotationXML>
    <inkml:trace contextRef="#ctx0" brushRef="#br0">9355 7168 14448,'-6'-16'5031,"6"16"-258,11-19 0,16 19-3225,-27 0-645,30 0-129,-5 2-257,21 5-517,16-4 0,29 1 0,30-4 0,43 0 0,30-13 0,30 1 0,26-6 0,23-1 0,8-3 0,-2 1 0,-14-1 0,-25 6 0,-23 4 0,-28-2 0,-42 3 0,-36 4 0,-31 2 0,-32-2 0,-23 7 0,-36-9-259,-19 9-4643,-22 0-387,-8 1 129,-15 7-258</inkml:trace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7:51.9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43C1F38-0351-4071-AB52-56BF89355492}" emma:medium="tactile" emma:mode="ink">
          <msink:context xmlns:msink="http://schemas.microsoft.com/ink/2010/main" type="inkDrawing" rotatedBoundingBox="1809,9258 1818,5790 1892,5790 1884,9259" semanticType="callout" shapeName="Other">
            <msink:sourceLink direction="with" ref="{B1DBFAF9-22DC-4314-82EE-36CB5D9A666B}"/>
            <msink:sourceLink direction="with" ref="{4F321EC6-7847-46FE-A038-1F92FE6B5F83}"/>
          </msink:context>
        </emma:interpretation>
      </emma:emma>
    </inkml:annotationXML>
    <inkml:trace contextRef="#ctx0" brushRef="#br0">-2-20 11868,'0'-22'4773,"0"22"-516,0 0 129,0 0-2580,0 0-774,1 13-516,-1 8 0,4 18-129,-4 6 0,9 21 0,-7 8 0,8 17-258,-4 5 129,4 9 129,-3 3-129,1 5-129,-3-3 258,0-3-258,-3-4 259,0-4-388,-2-6 0,0-4 0,-2-7 0,-2-8 0,1-4 0,-1-6 0,-1-7 0,1-8 0,1-2 0,-1-3 0,-1-5 0,3 2 0,-1 2 0,-3-2 0,3 0 0,1 3 0,0 1 0,0-1 0,1-1 0,-1 0 0,-2-1 0,4 1 0,0 0 0,0 1 0,0 1 0,0 1 0,0 7 0,0 2 0,4 2 0,1 0 0,-1 0 0,1 0 0,0-4 0,-1-5 0,1-3 0,-3-6 0,0-2 0,-2-5 0,0 0 0,0-1 0,-2-3 0,-3-1 0,1-1 0,-1-1 0,0 0 0,1-2 0,0-3 0,3-2 0,-1-2 0,0 0 0,2-16 0,-5 25 0,5-25 0,0 0 0,-2 21 0,2-21 0,0 0 0,0 0-775,0-11-4385,2-10-387,5 0 129,0-11-645</inkml:trace>
  </inkml:traceGroup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8:02.3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1DBFAF9-22DC-4314-82EE-36CB5D9A666B}" emma:medium="tactile" emma:mode="ink">
          <msink:context xmlns:msink="http://schemas.microsoft.com/ink/2010/main" type="inkDrawing" rotatedBoundingBox="1791,9180 13567,9409 13562,9625 1786,9397" shapeName="Other">
            <msink:destinationLink direction="with" ref="{443C1F38-0351-4071-AB52-56BF89355492}"/>
          </msink:context>
        </emma:interpretation>
      </emma:emma>
    </inkml:annotationXML>
    <inkml:trace contextRef="#ctx0" brushRef="#br0">0-3 5547,'0'0'3870,"0"0"0,0 0-129,0 0-1161,0 0-1290,9-7-258,7 9-129,-16-2 129,35 14-258,-11-7-129,13 5-129,2-1-129,13 3-129,5 0 0,12 2 0,11-1 0,18 1-129,9 0 0,8-2-129,10 0 129,3-1-129,9-1 0,3 1 0,8-1 129,7-1 0,5-2 129,10 1-129,8-1 129,22-2 0,15-3 0,18-1 0,3 1 0,12-2-258,11-1 129,12-1-129,3 0 0,1 0 0,1-3 0,5 1 0,0-3 0,0-1 0,-1 1 0,1 3 0,-4 1 0,-1 1 0,-6 0 129,-1 0-258,-6 3 258,-7 2-129,-14 4 0,-4-2 0,-3 1 0,-7-3 0,-15 2 0,-10 0 0,-2-2 0,0-1 0,-3 0 129,-8-1-129,-9 1 0,-1-3 0,-4 1 129,-2-2-129,-3 0 0,-11 2 0,-10-2 0,-12 0 0,-8 0 0,-12 0-129,-12 0-129,-15-2-387,-7 4-1032,-26 2-2580,-6-3 0,-6 5-387,-17-6-258</inkml:trace>
  </inkml:traceGroup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8:04.8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7BF33AB-6E36-4EC8-86EB-DEB7816EE8BC}" emma:medium="tactile" emma:mode="ink">
          <msink:context xmlns:msink="http://schemas.microsoft.com/ink/2010/main" type="inkDrawing" rotatedBoundingBox="14080,8998 14286,10276 14006,10321 13801,9043" semanticType="callout" shapeName="Other">
            <msink:sourceLink direction="with" ref="{D52619E9-8F4A-461F-A316-6B7839B4979D}"/>
            <msink:sourceLink direction="with" ref="{E5674D9C-71D6-4071-944A-E2E410781F2A}"/>
          </msink:context>
        </emma:interpretation>
      </emma:emma>
    </inkml:annotationXML>
    <inkml:trace contextRef="#ctx0" brushRef="#br0">119 16 9159,'12'-23'4257,"-12"23"129,0 0-516,0 0-1161,0 0-1032,0 0-516,-12 7-516,3 16 0,-9 2 0,7 10-258,-5 6 129,2 11-258,-2 3 258,7 9-258,-1 7 129,4 7-258,3 4 0,3 4 0,0-1 0,3 0-129,11-5 129,8-3-129,1-9 129,7-10-129,0-10 129,4-7-129,0-7 129,-2-7-129,0-8 0,-5-5 0,-2-3-258,-8-9-258,5 5-774,-22-7-3225,0 0-258,16-21 129,-16-1-258</inkml:trace>
  </inkml:traceGroup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8:04.83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52619E9-8F4A-461F-A316-6B7839B4979D}" emma:medium="tactile" emma:mode="ink">
          <msink:context xmlns:msink="http://schemas.microsoft.com/ink/2010/main" type="inkDrawing" rotatedBoundingBox="13903,9564 16879,9616 16878,9663 13902,9611" shapeName="Other">
            <msink:destinationLink direction="with" ref="{F7BF33AB-6E36-4EC8-86EB-DEB7816EE8BC}"/>
          </msink:context>
        </emma:interpretation>
      </emma:emma>
    </inkml:annotationXML>
    <inkml:trace contextRef="#ctx0" brushRef="#br0">29 29 12642,'0'0'4773,"-16"-14"-516,16 14 258,-14-18-2580,14 18-774,0 0-387,19 0-129,-3 0-129,13 4-258,5 1 129,17 4-129,11 0 0,18 0 0,13-1-128,17 1-130,18-5 0,23-2 0,13-2 0,9 0 0,5 0 0,3 0 0,4-2 0,2 0 0,-8 2 0,-17 0 0,-12 2 0,-13 1 0,-13 1 0,-19 0 0,-18-3 0,-21 1 0,-18-2 0,-14 0 0,-13 0 0,-21 0 0,22 0 0,-22 0 0,0 0 0,0 0-130,0 0-515,0 0-903,0 0-3096,0 0-258,-16 5 129,16-5-387</inkml:trace>
  </inkml:traceGroup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7:37.9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CB5AC7C-535B-4909-BDA1-18030BB68FA5}" emma:medium="tactile" emma:mode="ink">
          <msink:context xmlns:msink="http://schemas.microsoft.com/ink/2010/main" type="inkDrawing" rotatedBoundingBox="10319,5485 13304,5615 13301,5677 10317,5547" semanticType="connector" shapeName="Other">
            <msink:sourceLink direction="with" ref="{8D710EC0-A1E0-4E5B-8E7C-DC00FEBCD868}"/>
            <msink:sourceLink direction="with" ref="{2081EC26-FBAE-47CC-9A07-5A20A30F9E42}"/>
          </msink:context>
        </emma:interpretation>
      </emma:emma>
    </inkml:annotationXML>
    <inkml:trace contextRef="#ctx0" brushRef="#br0">8618-146 6192,'-27'-7'4644,"11"2"-387,16 5 129,0 0-1032,-16-4-1161,16 4-645,0 0-387,2 9-387,-2-9-129,21 16 0,4-7-129,23 5 0,11-7 0,28 6 0,13-8-129,24 4-129,17-7 1,24 1-259,13-3 0,9 4 0,-2-2 0,-2 3 0,-5-1 0,-2 1 0,-9 0 0,-12 1 0,-14 1 0,-12-2 0,-13 0 0,-13 1 0,-10 1 0,-20-2 0,-16 0 0,-20-3 0,-9 5 0,-28-7 0,25 0-4516,-25 0-515,0 0 0,-14 4-516</inkml:trace>
  </inkml:traceGroup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7:40.74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2BE0012-B670-4ED2-953A-5C292A094DE2}" emma:medium="tactile" emma:mode="ink">
          <msink:context xmlns:msink="http://schemas.microsoft.com/ink/2010/main" type="inkDrawing" rotatedBoundingBox="15889,5667 17833,5666 17834,5714 15890,5715" semanticType="underline" shapeName="Other">
            <msink:sourceLink direction="with" ref="{C5928802-9091-420E-B72B-78A6BF13F64D}"/>
          </msink:context>
        </emma:interpretation>
      </emma:emma>
    </inkml:annotationXML>
    <inkml:trace contextRef="#ctx0" brushRef="#br0">14146 28 14448,'0'0'4644,"0"0"-258,0 0 0,-17 0-3096,17 0-258,0 0-258,14 4-129,-14-4 0,37 7-128,-7-7-517,24 4 0,10-4 0,23 0 0,13 0 0,12 0 0,7-6 0,9 1 0,4 0 0,1 1 0,-1 1 0,-6 3 0,-7-2 0,-7 2 0,-5 0 0,-15 2 0,-10 3 0,-21-2 0,-13 3 0,-20-6 0,-1 16-517,-27-16-4643,0 0 129,-11 16-258,-14-16-258</inkml:trace>
  </inkml:traceGroup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7:50.9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C9EFBA1-3A41-47BF-B1B1-9D0CA1E03CF1}" emma:medium="tactile" emma:mode="ink">
          <msink:context xmlns:msink="http://schemas.microsoft.com/ink/2010/main" type="inkDrawing" rotatedBoundingBox="1759,5706 3144,5635 3147,5691 1761,5762" shapeName="Other"/>
        </emma:interpretation>
      </emma:emma>
    </inkml:annotationXML>
    <inkml:trace contextRef="#ctx0" brushRef="#br0">133 101 7869,'-62'-19'4386,"35"10"258,27 9-516,-28-4-1290,10-6-774,18 10-903,0 0-387,0 0-258,0 0-129,0 0-129,0 0-129,0 0 0,14 0 0,8 0-129,1 3 129,12 3 0,4-3 0,13 4 0,7-3-129,8-1 129,8-3 0,12 0 0,9 0 129,6-5-129,1-6 0,0 1-129,-2-3 129,-8 1 0,-8 1 0,-15 2-129,-17 2 129,-12 2-129,-13 3 0,-8 0 0,-20 2-129,18 0-129,-18 0-129,0 0-258,0 0-129,0 0-645,0 0-1290,0 9-1935,0-9 129,0 0-258,-11 7-129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6:27.5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0BC8988-BA91-4738-8692-F05690BFBF05}" emma:medium="tactile" emma:mode="ink">
          <msink:context xmlns:msink="http://schemas.microsoft.com/ink/2010/main" type="inkDrawing" rotatedBoundingBox="13960,9518 14034,10348 14006,10350 13931,9521" semanticType="callout" shapeName="Other"/>
        </emma:interpretation>
      </emma:emma>
    </inkml:annotationXML>
    <inkml:trace contextRef="#ctx0" brushRef="#br0">0 60 7869,'2'-32'4386,"-2"32"129,2-21-258,-2 5-516,0 16-1290,0 0-516,0 0-645,0 0-258,0 0-258,0 0-257,0 0-517,0 0 0,0 0 0,-2 9 0,2 14 0,0 5 0,0 8 0,0 6 0,5 8 0,-3 5 0,0 2 0,1 0 0,1 0 0,1-3 0,1-1 0,-1-5 0,0-4 0,2-4 0,0-3 0,1-3 0,-3-8 0,-2-2 0,3-7 0,-3-1 0,-3-16 0,6 22 0,-6-22 0,0 0 0,0 0 0,0 0 0,0 0 0,0 0 0,0 0 0,0 0 0,0 0-2065,0 0-2579,0 0-387,0 0 129,0 0-129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4:46.21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CC237D7-1F03-4213-91CB-4CBC9F908737}" emma:medium="tactile" emma:mode="ink">
          <msink:context xmlns:msink="http://schemas.microsoft.com/ink/2010/main" type="inkDrawing" rotatedBoundingBox="2855,8053 13170,7992 13170,8050 2856,8112" shapeName="Other"/>
        </emma:interpretation>
      </emma:emma>
    </inkml:annotationXML>
    <inkml:trace contextRef="#ctx0" brushRef="#br0">38 110 8772,'-57'-12'3612,"57"12"0,-27-13-129,27 13-2322,0 0-645,0 0-387,29-2 0,-1 2 129,12 0 129,9 0 129,22 0 258,10 0-129,29 2 258,14-2-258,24 0-129,10 0-129,18 4-129,11-1 0,16 3-129,9-5 129,10 5 0,2-5 0,25 3 0,14-4 0,20 0 0,16 0 0,18 0-129,3-2 0,4 0 0,6 1-129,-9 1 0,-12 0 0,-7 0 0,-12-2 0,-7 0 129,-5 0-129,-6-1 129,-2-1-129,2-1 129,1-2-129,-3 0 129,-9-2-258,1 0 258,-6 2-258,-7 0 129,-16-1 0,-14 3 0,-6 3-258,-12-1-258,0 3-774,-28 0-3096,-9 0 258,-8 0-516,-17-6-129</inkml:trace>
  </inkml:traceGroup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7:38.5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D710EC0-A1E0-4E5B-8E7C-DC00FEBCD868}" emma:medium="tactile" emma:mode="ink">
          <msink:context xmlns:msink="http://schemas.microsoft.com/ink/2010/main" type="inkDrawing" rotatedBoundingBox="12086,4583 15624,3983 16027,6352 12488,6953" hotPoints="12855,4717 14787,5047 16146,5706 14727,6644 8518,5754 12382,6602" semanticType="enclosure" shapeName="Hexagon">
            <msink:destinationLink direction="with" ref="{8CB5AC7C-535B-4909-BDA1-18030BB68FA5}"/>
          </msink:context>
        </emma:interpretation>
      </emma:emma>
    </inkml:annotationXML>
    <inkml:trace contextRef="#ctx0" brushRef="#br0">11163-1185 10965,'0'-19'4386,"27"12"258,-4 7-387,6 25-1548,-6-6-1290,25 24-129,-6 1-258,17 29-129,-5 9-129,6 30-386,-8 9-388,-3 16 0,-11 4 0,-6 12 0,-13 3 0,-10 1 0,-9-6 0,-5-11 0,-13-10 0,-7-7 0,-7-13 0,-3-14 0,-6-14 0,0-16 0,2-15 0,0-13 0,3-8 0,4-14 0,11-3 0,-3-12 0,24-1 0,-26-1 0,26 1-1678,-16-20-3224,14-5-129,-2-5 0,4-6-129</inkml:trace>
    <inkml:trace contextRef="#ctx0" brushRef="#br0" timeOffset="530.4009">11398-1117 10449,'46'-37'4644,"-19"22"129,5 8-387,5 7-903,1 0-2064,29 11-516,8 3-258,27 13 0,15 5 0,18 9-258,11 3 1,7 10-388,-2 1 0,-3 7 0,-15 2 0,-14 7 0,-21-1 0,-12 2 0,-19-2 0,-10-3 0,-12-4 0,-8-8 0,-9-7 0,-6-9 0,-6-5 0,-9-9 0,0 0 0,-7-25-130,-2 26-4643,-19-11-387,-4-3 258,-12 0-516</inkml:trace>
    <inkml:trace contextRef="#ctx0" brushRef="#br0" timeOffset="1419.6025">11494 1133 11352,'18'7'4773,"-2"-7"-129,5 0 0,15 4-1806,-9-8-1161,24 4-645,3-10-387,18 1-129,16-6-258,17 1 0,10-5-128,13-4-130,6-6 0,3-3 0,-2-9 0,-2-9 0,-5-12 0,-5-9 0,-7-9 0,-8-6 0,-10-1 0,-11 2 0,-10 3 0,-19 9 0,-13 11 0,-18 10 0,-13 10 0,-12 8 0,-2 9 0,-8 4 0,8 21 0,-23-27 0,23 27 0,-17-14 0,17 14 0,-16 0 0,16 0 0,0 0 0,-15 14 0,15-14 0,-12 27 0,8-8 0,2-1 0,2 5 0,2 0 0,11 6 0,3-4 0,7 5 0,5-2 0,6-1 0,3-2 0,8-11 0,1-7 0,4-7 0,0-3 0,3-19 0,-3-8 0,-4-7 0,-7-6 0,-7-1 0,-12-3 0,-11 3 0,-9 1 0,-4 8 0,-12 3 0,-5 7 0,-2 7 0,0 7 0,0 9 0,3 2 0,4 4 0,16-4 0,-25 21 0,25-21 0,-12 25 0,12-25 0,-2 18 0,2-18 0,0 0 0,0 0 0,0 0-3613,0 0-1289,0 0 129,0 0-387,0 0-129</inkml:trace>
    <inkml:trace contextRef="#ctx0" brushRef="#br0" timeOffset="8876.4155">11368 80 4257,'0'0'3999,"0"-11"129,0 11 129,0 0-903,0 0-903,0 0-129,0 0-774,16-5-516,-16 5-258,30-7-258,-12 3 0,9 4-258,-4-3 0,3 3-129,-2 0-129,-3 0-258,2 5-258,-23-5-1290,28 0-2322,-28 0-258,0 0-129,18 11-387</inkml:trace>
    <inkml:trace contextRef="#ctx0" brushRef="#br0" timeOffset="9484.8167">10713 96 13674,'-17'0'4773,"17"0"-387,-16 18 387,16-18-2709,-6 37-1032,-4-12-129,8 18-129,-5 1-386,5 15-388,-2 1 0,4 10 0,0-1 0,0 1 0,0-5 0,0-6 0,0-13 0,0-7 0,0-12 0,0-9 0,0-18 0,0 0 0,0 0 0,22 12 0,-6-12 0,9 0 0,5-3 0,12 1 0,12-3 0,10 5 0,7-4 0,9 4 0,2-2 0,-2 2 0,2 0 0,-8 2 0,-4 0 0,-11 0 0,-6-2 0,-10 0 0,-6 0 0,-5 0 0,-7 0 0,-4-4 0,-5 2 0,-16 2 0,18 0 0,-18 0 0,0 0-646,0 0-4385,0 0-129,-18-7 0,2 2-387</inkml:trace>
  </inkml:traceGroup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8:04.8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0C5D470-E27F-4168-BBC3-195A0222EDAD}" emma:medium="tactile" emma:mode="ink">
          <msink:context xmlns:msink="http://schemas.microsoft.com/ink/2010/main" type="inkDrawing" rotatedBoundingBox="13502,8999 13610,10211 13566,10215 13457,9002" semanticType="callout" shapeName="Other">
            <msink:sourceLink direction="with" ref="{E5674D9C-71D6-4071-944A-E2E410781F2A}"/>
          </msink:context>
        </emma:interpretation>
      </emma:emma>
    </inkml:annotationXML>
    <inkml:trace contextRef="#ctx0" brushRef="#br0">11741 3405 10836,'0'-31'4515,"0"31"0,0-23-129,0 23-1806,0 0-1032,0 0-516,0 0-387,-16 6-129,16 19 0,-3 7-129,3 10-129,0 5 258,0 15-258,0 4 1,7 10-259,0 4 0,0 7 0,2 0 0,0 1 0,0-3 0,0-5 0,0-7 0,0-11 0,1-8 0,-1-10 0,0-7 0,-2-8 0,0-6 0,-7-23 0,6 28 0,-6-28-904,0 0-902,0 0-2838,0 0-129,0 0-129,-13-14 129</inkml:trace>
  </inkml:traceGroup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8:06.5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658B718-B7D0-4EBD-B18C-4FC4ABEB0729}" emma:medium="tactile" emma:mode="ink">
          <msink:context xmlns:msink="http://schemas.microsoft.com/ink/2010/main" type="inkDrawing" rotatedBoundingBox="16619,9802 17060,5564 18377,5701 17936,9940" semanticType="verticalRange" shapeName="Other">
            <msink:sourceLink direction="with" ref="{E5DE7632-6AAD-4783-82C8-AB4310C5D08F}"/>
          </msink:context>
        </emma:interpretation>
      </emma:emma>
    </inkml:annotationXML>
    <inkml:trace contextRef="#ctx0" brushRef="#br0">1386 33 7740,'8'-21'4386,"-2"3"129,-6 18-387,0 0-1032,0 0-1032,0 0-645,0 0-516,0 0-258,0 21-129,0 4-129,0 4 129,2 12-129,-2 3 0,5 13 0,-3 7 0,1 16 0,-3 5 0,0 13-257,-3 2-130,-4 10 0,-8 4 0,5 3 0,-6-1 0,0 7 0,-2 1 0,0 6 0,0 0 0,4 0 0,2-2 0,3-2 0,2-3 0,7-11 0,0-7 0,0-7 0,7-6 0,0 1 0,0-1 0,-2-3 0,-1 0 0,-2-5 0,-1-2 0,-1-6 0,0-5 0,2-8 0,-2-6 0,2-8 0,-2-4 0,2-6 0,-2-3 0,2-6 0,-2-4 0,0-1 0,0-3 0,0-5 0,0-1 0,0-16 0,0 27 0,0-27 0,0 18 0,0-18 0,0 0 0,0 0 0,0 0 0,0 0 0,0 0 0,0 0 0,0 0 0,0 0 0,-4 20 0,4-20 0,0 17 0,0-17 0,0 22 0,0-22 0,0 23 0,0-23 0,2 26 0,-2-26 0,5 24 0,-5-24 0,7 30 0,-5-12 0,2-1 0,-3 7 0,1 0 0,2 3 0,-3 2 0,1-3 0,2-1 0,-2-4 0,1 1 0,-3-22 0,4 25 0,-4-25 0,3 19 0,-3-19 0,0 0 0,0 16 0,0-16 0,0 0 0,0 0 0,0 18 0,0-18 0,0 0 0,0 0 0,0 0 0,0 0 0,0 0 0,-14 14 0,14-14 0,-30 4 0,5-2 0,-7-2 0,-9 0 0,-11 0 0,-8 0 0,-10 0 0,-6 0 0,-2 0 0,-8-4 0,4 4 0,-5-9-259,9 7-386,-7-8-129,17 10-516,-17-13-1677,12 13-1806,0 0 129,3 2-129,3 12 0</inkml:trace>
  </inkml:traceGroup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7:33.2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081EC26-FBAE-47CC-9A07-5A20A30F9E42}" emma:medium="tactile" emma:mode="ink">
          <msink:context xmlns:msink="http://schemas.microsoft.com/ink/2010/main" type="inkDrawing" rotatedBoundingBox="3180,3843 7653,4086 7508,6753 3035,6510" hotPoints="7812,5335 5706,6464 3775,5056 5881,3927" semanticType="enclosure" shapeName="Ellipse">
            <msink:destinationLink direction="with" ref="{8CB5AC7C-535B-4909-BDA1-18030BB68FA5}"/>
          </msink:context>
        </emma:interpretation>
      </emma:emma>
    </inkml:annotationXML>
    <inkml:trace contextRef="#ctx0" brushRef="#br0">3033-1567 4386,'-16'-20'4644,"16"20"-129,0 0-129,-9-16-774,9 16-903,0 0-774,10-9-774,15 15-258,-3-1-258,11 15-129,-1-1 0,15 11-129,-5 4 0,10 9-129,-4 3 0,5 9 0,-3 4 0,2 7 0,-2 9 129,-2 12 1,-8 11-388,-2 15 0,-12 10 0,-4 9 0,-15 1 0,-4 4 0,-6-5 0,-11 1 0,-9-12 0,-6-3 0,-1-12 0,-4-3 0,0-8 0,0-6 0,2-8 0,2-9 0,4-10 0,1-12 0,5-8 0,4-10 0,4-5 0,-1-9 0,13-18 0,-18 23 0,18-23 0,0 0-130,0 0-2321,0 0-2580,-5-27-258,5-5 0,0-7-129</inkml:trace>
    <inkml:trace contextRef="#ctx0" brushRef="#br0" timeOffset="11512.8202">1517-838 3999,'0'0'3999,"0"0"129,-21-18-258,21 18-774,0 0-1290,0 0-258,0 0-129,0 0-387,12 0-129,-12 0-387,45 0 0,-12 2 0,23 4-129,11-5 0,19 5-129,10-5 0,10 1-129,6-2 129,8 0-129,-3 0 0,-1-3 0,-11-1 0,-4 1 0,-7-1 0,-7 2 0,-7-3 0,-5 5-129,-9-4 129,-7 4 0,-8-2-129,-5 1 129,-10-1-129,-2 2 129,-7-2-129,-1 2 0,-1-2 129,0 2-129,0-1 0,0 1 0,-4 0 0,0-2 0,-5 2-129,-16 0 0,25-2 0,-25 2-129,24-4 129,-24 4-129,33-3 0,-11-1 129,4 3-129,1-7 0,5 8-387,-14-5-903,12 5-1290,-30 0-1419,18 2-387,-18-2 0,0 0-387</inkml:trace>
    <inkml:trace contextRef="#ctx0" brushRef="#br0" timeOffset="12433.2218">1364-781 6708,'13'-23'4257,"-13"23"-129,16-5 129,-16 5-1032,0 9-1419,8 15-645,-6 0-258,12 16 0,-10 3-129,10 18 0,-7 1-129,8 11-129,-7 0-129,7 7 0,-5-4-258,5 1 129,-5-8-129,4-5 0,-1-9 0,-4-7-129,0-10 129,0-8-129,-4-9 0,2-3 0,-7-18 129,9 16-129,-9-16 129,0 0-129,16 11 129,-16-11 0,23 5-129,-3-3 129,5 1 0,10-3-129,13 0 129,16 0 1,13 0-130,12 0 0,7 0 0,7 0 0,4 0 0,3 0 0,-5 0 0,-4 0 0,-3 0 0,-4 6 0,-3-4 0,-2 1 0,-2 1 0,-3-1 0,-1-1 0,-1 2 0,-4-3 0,-3 1 0,-2-2 0,-2 0 0,-7 0 0,-3 0 0,-10 0 0,-6 0 0,-8 2 0,-8-2 0,-3 11 0,-26-11-2710,22 7-2192,-22-7-387,25 18-129,-2-17-129</inkml:trace>
    <inkml:trace contextRef="#ctx0" brushRef="#br0" timeOffset="671.599">2890-1533 9933,'-10'-64'4773,"11"30"0,21 5-387,6 13-1290,8-3-2064,24 13-387,2-4 129,22 12-258,5 5-129,18 12 0,7 6 0,17 7-129,12 6 0,13 8 0,4 4 0,2 5-129,-4 2 0,-3 3 129,-13 4-128,-14 4-130,-19-4 0,-18 3 0,-11-4 0,-7-1 0,-11-7 0,-7-2 0,-9-6 0,-7-6 0,-8-6 0,-5-1 0,-4-4 0,-10-5 0,-1 0 0,-6-7 0,2 7 0,-7-25-130,9 35-4643,-9-19-516,-12 0 129,-10 0-258</inkml:trace>
    <inkml:trace contextRef="#ctx0" brushRef="#br0" timeOffset="1607">5491-148 9804,'-6'-71'4644,"3"36"-129,3 6-129,0 11-1806,-2-10-774,2 28-645,0-23-129,0 23-387,0 0-258,0 0 0,0 0-258,-11 12 0,-1 11 0,0 8-129,1 6-129,-2 6 129,5 5 0,2 0 0,6-6 0,6-1 129,10-9 0,8-5 0,3-11 129,12-7 0,-1-9 1,6-4-259,-5-15 0,6-8 0,-8-10 0,0-6 0,-8-12 0,-8-2 0,-10-9 0,-6 2 0,-5-2 0,-12 6 0,-8 6 0,-12 6 0,0 20 0,-12-2 0,10 30-2194,-14 0-2708,3 9-387,-1 8 0,7 10-129</inkml:trace>
    <inkml:trace contextRef="#ctx0" brushRef="#br0" timeOffset="1202">3212 920 8901,'43'7'4644,"-16"-7"0,12 2-258,14 6-1419,-8-9-1290,29 1-516,-4-7-387,24-2-258,7-11 0,20-1-258,9-9 0,11-8-129,-1-6 0,-1-6 0,-4-3-129,-7-4 0,-10-4 0,-17-1-258,-5 5-129,-18-4-258,6 17-1032,-29-11-1806,2 7-1161,-7 5-129,-6 4 0,-8 3-516</inkml:trace>
  </inkml:traceGroup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8:24.34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context xml:id="ctx1">
      <inkml:inkSource xml:id="inkSrc4">
        <inkml:traceFormat>
          <inkml:channel name="X" type="integer" max="2611" units="cm"/>
          <inkml:channel name="Y" type="integer" max="1632" units="cm"/>
        </inkml:traceFormat>
        <inkml:channelProperties>
          <inkml:channelProperty channel="X" name="resolution" value="99.99233" units="1/cm"/>
          <inkml:channelProperty channel="Y" name="resolution" value="99.99999" units="1/cm"/>
        </inkml:channelProperties>
      </inkml:inkSource>
      <inkml:timestamp xml:id="ts1" timeString="2011-10-21T01:59:27.040"/>
    </inkml:context>
  </inkml:definitions>
  <inkml:traceGroup>
    <inkml:annotationXML>
      <emma:emma xmlns:emma="http://www.w3.org/2003/04/emma" version="1.0">
        <emma:interpretation id="{963DCFC9-F0FB-4564-BDAD-6106EFB5CD4A}" emma:medium="tactile" emma:mode="ink">
          <msink:context xmlns:msink="http://schemas.microsoft.com/ink/2010/main" type="writingRegion" rotatedBoundingBox="2183,3288 3602,4655 3025,5254 1606,3887"/>
        </emma:interpretation>
      </emma:emma>
    </inkml:annotationXML>
    <inkml:traceGroup>
      <inkml:annotationXML>
        <emma:emma xmlns:emma="http://www.w3.org/2003/04/emma" version="1.0">
          <emma:interpretation id="{928F653C-51C8-4EBD-BA83-468094985D51}" emma:medium="tactile" emma:mode="ink">
            <msink:context xmlns:msink="http://schemas.microsoft.com/ink/2010/main" type="paragraph" rotatedBoundingBox="2183,3288 3602,4655 3025,5254 1606,38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2004E2-E803-48BC-A2BF-F94F4013C8B3}" emma:medium="tactile" emma:mode="ink">
              <msink:context xmlns:msink="http://schemas.microsoft.com/ink/2010/main" type="line" rotatedBoundingBox="2183,3288 3602,4655 3025,5254 1606,3887"/>
            </emma:interpretation>
          </emma:emma>
        </inkml:annotationXML>
        <inkml:traceGroup>
          <inkml:annotationXML>
            <emma:emma xmlns:emma="http://www.w3.org/2003/04/emma" version="1.0">
              <emma:interpretation id="{D796435A-C81A-4394-A0AA-47A5D256859E}" emma:medium="tactile" emma:mode="ink">
                <msink:context xmlns:msink="http://schemas.microsoft.com/ink/2010/main" type="inkWord" rotatedBoundingBox="2169,3283 3606,4598 3037,5220 1600,3905"/>
              </emma:interpretation>
              <emma:one-of disjunction-type="recognition" id="oneOf0">
                <emma:interpretation id="interp0" emma:lang="en-US" emma:confidence="0">
                  <emma:literal>Vie!</emma:literal>
                </emma:interpretation>
                <emma:interpretation id="interp1" emma:lang="en-US" emma:confidence="0">
                  <emma:literal>Vis!</emma:literal>
                </emma:interpretation>
                <emma:interpretation id="interp2" emma:lang="en-US" emma:confidence="0">
                  <emma:literal>Vis</emma:literal>
                </emma:interpretation>
                <emma:interpretation id="interp3" emma:lang="en-US" emma:confidence="0">
                  <emma:literal>Vie</emma:literal>
                </emma:interpretation>
                <emma:interpretation id="interp4" emma:lang="en-US" emma:confidence="0">
                  <emma:literal>Vis.</emma:literal>
                </emma:interpretation>
              </emma:one-of>
            </emma:emma>
          </inkml:annotationXML>
          <inkml:trace contextRef="#ctx0" brushRef="#br0">-169 3311 13029,'0'-85'4902,"6"48"-258,6 3 0,-8-7-3096,12 20-516,-11-11-129,9 16-258,-10-4-129,-4 20-258,0 0 129,19-9-258,-19 9 1,22 29-130,-6 1 0,3 12 0,2 12 0,4 6 0,0 8 0,2 1 0,-4 1 0,-2-6 0,-3-6 0,-2-11 0,-2-10 0,-5-10 0,0-10 0,-9-17 0,0 0 0,0 0 0,16-5 0,-10-18 0,-1-18 0,6-12 0,-2-18 0,8-15 0,3-10 0,5-5 0,1 1 0,1 8 0,0 12 0,-8 14 0,3 20 0,-10 12 0,-12 34 0,13-16-130,-8 32-1418,-5 5-3354,-2 9-258,-1 6 0,-3 12-258</inkml:trace>
          <inkml:trace contextRef="#ctx0" brushRef="#br0" timeOffset="577.201">728 3214 12900,'-23'-40'4644,"23"40"-387,-9-21 0,9 21-3354,0 0-2967,0 0-2193,0 25 129,0-2-645,12 16-129</inkml:trace>
          <inkml:trace contextRef="#ctx0" brushRef="#br0" timeOffset="421.2007">600 3637 15609,'16'-13'4773,"3"-3"129,-19 16-258,0 0-3612,22 9-258,-22-9-258,19 31 1,-8-10-517,3 7 0,-3 1 0,-2 5 0,-2-4 0,0 2 0,-2 0 0,0-2 0,-3-5 0,2-4 0,1-5 0,-5-16 0,11 18 0,-11-18 0,16-5-259,-11-20-773,18 7-1161,-16-19-2451,8-6-387,-1-8 0,-5-5-129</inkml:trace>
          <inkml:trace contextRef="#ctx0" brushRef="#br0" timeOffset="858.0015">897 3454 15867,'14'-20'5160,"-14"20"-129,0 0 0,0 0-3483,18 7-1418,-17 13-130,10 12 0,-4 3 0,2 6 0,-2 4 0,4 1 0,-2-2 0,-4-3 0,4 0 0,-7-12 0,14 6-2452,-13-10-2579,-1 0-258,-2-9-258,0-16-129</inkml:trace>
          <inkml:trace contextRef="#ctx1" brushRef="#br0">1148 4538,'0'0</inkml:trace>
        </inkml:traceGroup>
      </inkml:traceGroup>
    </inkml:traceGroup>
  </inkml:traceGroup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8:32.90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F67E634-16DD-4637-A32E-94B1664D64DF}" emma:medium="tactile" emma:mode="ink">
          <msink:context xmlns:msink="http://schemas.microsoft.com/ink/2010/main" type="writingRegion" rotatedBoundingBox="16977,3918 20456,5493 19941,6630 16462,5055"/>
        </emma:interpretation>
      </emma:emma>
    </inkml:annotationXML>
    <inkml:traceGroup>
      <inkml:annotationXML>
        <emma:emma xmlns:emma="http://www.w3.org/2003/04/emma" version="1.0">
          <emma:interpretation id="{64FDA9F0-40BB-49D7-B7AF-0389EE072B5A}" emma:medium="tactile" emma:mode="ink">
            <msink:context xmlns:msink="http://schemas.microsoft.com/ink/2010/main" type="paragraph" rotatedBoundingBox="16977,3918 20456,5493 19941,6630 16462,50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010843-2E8A-438B-8CB7-45198A1CD184}" emma:medium="tactile" emma:mode="ink">
              <msink:context xmlns:msink="http://schemas.microsoft.com/ink/2010/main" type="line" rotatedBoundingBox="16977,3918 20456,5493 19941,6630 16462,5055"/>
            </emma:interpretation>
          </emma:emma>
        </inkml:annotationXML>
        <inkml:traceGroup>
          <inkml:annotationXML>
            <emma:emma xmlns:emma="http://www.w3.org/2003/04/emma" version="1.0">
              <emma:interpretation id="{C5928802-9091-420E-B72B-78A6BF13F64D}" emma:medium="tactile" emma:mode="ink">
                <msink:context xmlns:msink="http://schemas.microsoft.com/ink/2010/main" type="inkWord" rotatedBoundingBox="16991,3903 18720,4711 18192,5843 16462,5036">
                  <msink:destinationLink direction="with" ref="{02BE0012-B670-4ED2-953A-5C292A094DE2}"/>
                </msink:context>
              </emma:interpretation>
              <emma:one-of disjunction-type="recognition" id="oneOf0">
                <emma:interpretation id="interp0" emma:lang="en-US" emma:confidence="0">
                  <emma:literal>Voo</emma:literal>
                </emma:interpretation>
                <emma:interpretation id="interp1" emma:lang="en-US" emma:confidence="0">
                  <emma:literal>via</emma:literal>
                </emma:interpretation>
                <emma:interpretation id="interp2" emma:lang="en-US" emma:confidence="0">
                  <emma:literal>Vro</emma:literal>
                </emma:interpretation>
                <emma:interpretation id="interp3" emma:lang="en-US" emma:confidence="0">
                  <emma:literal>Vio</emma:literal>
                </emma:interpretation>
                <emma:interpretation id="interp4" emma:lang="en-US" emma:confidence="0">
                  <emma:literal>Vuo</emma:literal>
                </emma:interpretation>
              </emma:one-of>
            </emma:emma>
          </inkml:annotationXML>
          <inkml:trace contextRef="#ctx0" brushRef="#br0">0 315 12513,'0'-54'4773,"0"35"-258,5 3-129,11 14-2580,-16 2-774,21 0-258,-21 0-258,32 41-129,-12-11 129,5 11-129,-2 3 129,6 6-258,-5 2 0,1 1-128,0 1-130,-2-3 0,-1-3 0,1-5 0,-2-9 0,2-8 0,-3-10 0,3-12 0,-3-9 0,4-19 0,-4-15 0,3-7 0,-5-13 0,3-8 0,-7-10 0,4-3 0,-5-3 0,-4 6 0,-2 4 0,-5 9 0,-1 13 0,-1 6 0,2 22 0,-2 23 0,0 0-388,-28 12-4643,17 22-129,-7 5-129,4 13-258</inkml:trace>
          <inkml:trace contextRef="#ctx0" brushRef="#br0" timeOffset="702.0011">741 571 17157,'77'-27'4773,"-45"20"258,0 5-387,-16 2-3741,9 6-644,-7 6-259,-2 11 0,-7 2 0,-8 7 0,-1 0 0,-10 4 0,-10-1 0,-7 3 0,1-3 0,-1-3 0,2-5 0,4-6 0,5-3 0,16-18 0,-4 23 0,4-23 0,25 7 0,4-7 0,8 0 0,7-7 0,10 0 0,-1-13-388,15 6-386,-8-20-258,11 8 0,-12-15 129,3 5 129,-17-6 129,-6 2 258,-14 3 387,-14 1 129,-8 15 387,-10-2 0,7 23 0,-39-12 129,19 13 129,-6 8-129,8 14 0,-4-1 0,10 12-129,-2-2-128,7 8-388,0 0 0,7 6 0,0-2 0,7 3 0,5-3 0,6-5 0,3-7 0,6-9 0,5-12 0,5-11 0,1-18 0,6-17 0,1-15 0,-1-11 0,-5-10 0,-3-4 0,-10 1 0,-10 8 0,-7 7 0,-9 11 0,-5 13 0,-18 10 0,0 23 0,-25 2-3226,10 12-1676,-10 10-387,2 8-258,-4 4-129</inkml:trace>
          <inkml:trace contextRef="#ctx0" brushRef="#br0" timeOffset="-25474.8447">1117 1505 9159,'-22'-13'4386,"6"6"258,16 7-516,0 0-774,0 0-1548,0 0-645,20 9-516,12 0-258,4-2-129,12 0-387,10 9-1290,1-3-2967,-2-4-129,-5 3-258,-13 0-387</inkml:trace>
        </inkml:traceGroup>
        <inkml:traceGroup>
          <inkml:annotationXML>
            <emma:emma xmlns:emma="http://www.w3.org/2003/04/emma" version="1.0">
              <emma:interpretation id="{00FCDADE-4BF5-4924-8A67-3373D3844420}" emma:medium="tactile" emma:mode="ink">
                <msink:context xmlns:msink="http://schemas.microsoft.com/ink/2010/main" type="inkWord" rotatedBoundingBox="19395,5079 20431,5548 19994,6512 18958,6043"/>
              </emma:interpretation>
              <emma:one-of disjunction-type="recognition" id="oneOf1">
                <emma:interpretation id="interp5" emma:lang="en-US" emma:confidence="1">
                  <emma:literal>30</emma:literal>
                </emma:interpretation>
                <emma:interpretation id="interp6" emma:lang="en-US" emma:confidence="0">
                  <emma:literal>so</emma:literal>
                </emma:interpretation>
                <emma:interpretation id="interp7" emma:lang="en-US" emma:confidence="0">
                  <emma:literal>3D</emma:literal>
                </emma:interpretation>
                <emma:interpretation id="interp8" emma:lang="en-US" emma:confidence="0">
                  <emma:literal>'0</emma:literal>
                </emma:interpretation>
                <emma:interpretation id="interp9" emma:lang="en-US" emma:confidence="0">
                  <emma:literal>32</emma:literal>
                </emma:interpretation>
              </emma:one-of>
            </emma:emma>
          </inkml:annotationXML>
          <inkml:trace contextRef="#ctx0" brushRef="#br1" timeOffset="2.92986E9">2988 1048 12384,'-59'-6'4515,"18"6"-258,0 9 129,6 11-2967,-21-4-387,14 12-258,-12 1-129,8 10-387,-2 3 258,4 8-258,3 5 0,5 4-129,8 3 129,5 6-258,8 1 129,10 2-129,5-1 0,12-4 0,15-6 0,9-3 129,10-9-129,11-3 258,9-8-129,10-7 0,4-7 129,6-5 0,-5-7 130,5-4-388,-10-7 0,-1-4 0,-11-17 0,-7 1 0,-9-17 0,-5-7 0,-13-17 0,-5-8 0,-13-8 0,-10-5 0,-6-3 0,-19-4 0,-16 9 0,-12 4 0,-15 11 0,-20 9 0,-4 20 0,-29-5-3097,6 25-1805,-7 9-387,0 12 0,1 24-387</inkml:trace>
          <inkml:trace contextRef="#ctx0" brushRef="#br1" timeOffset="2.92986E9">2605 1330 12642,'34'-35'4644,"-13"19"-387,2 2 129,-6-6-2838,18 16-387,-10-6-516,9 10 0,-9-2-258,1 2-129,-8 9 129,0 5-258,-7 4 129,-4 1-258,-7 3 129,0 1-258,-6-2 129,-6-1-129,1-2 0,11-18 129,-25 23-129,25-23 0,-16 10 0,16-10-129,0 0 0,0 0 0,0 0 0,7 16 0,-7-16 129,27 18-129,-7-4 129,-2 2 0,1 6 129,1-3 0,-3 5 129,-2-1-129,-8 0 129,-2-2 0,-5 0 0,-3-1 0,-13-4 0,-8-4-129,-6-1 0,-9-6-129,0 4-387,-13-9-387,11 0-774,-14-7-1290,7-5-1290,9 1-258,2-8-258,12 3 129</inkml:trace>
        </inkml:traceGroup>
      </inkml:traceGroup>
    </inkml:traceGroup>
  </inkml:traceGroup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58:28.11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5DE7632-6AAD-4783-82C8-AB4310C5D08F}" emma:medium="tactile" emma:mode="ink">
          <msink:context xmlns:msink="http://schemas.microsoft.com/ink/2010/main" type="writingRegion" rotatedBoundingBox="9024,11979 7454,4906 11129,4090 12699,11163">
            <msink:destinationLink direction="with" ref="{3658B718-B7D0-4EBD-B18C-4FC4ABEB0729}"/>
          </msink:context>
        </emma:interpretation>
      </emma:emma>
    </inkml:annotationXML>
    <inkml:traceGroup>
      <inkml:annotationXML>
        <emma:emma xmlns:emma="http://www.w3.org/2003/04/emma" version="1.0">
          <emma:interpretation id="{560CB845-4322-4052-88E2-58A880FBBAAC}" emma:medium="tactile" emma:mode="ink">
            <msink:context xmlns:msink="http://schemas.microsoft.com/ink/2010/main" type="paragraph" rotatedBoundingBox="9024,11979 7454,4906 11129,4090 12699,111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B6B3FA-A058-4690-8B3B-EB6C8993EA4D}" emma:medium="tactile" emma:mode="ink">
              <msink:context xmlns:msink="http://schemas.microsoft.com/ink/2010/main" type="line" rotatedBoundingBox="9024,11979 7454,4906 11129,4090 12699,11163"/>
            </emma:interpretation>
          </emma:emma>
        </inkml:annotationXML>
        <inkml:traceGroup>
          <inkml:annotationXML>
            <emma:emma xmlns:emma="http://www.w3.org/2003/04/emma" version="1.0">
              <emma:interpretation id="{E5674D9C-71D6-4071-944A-E2E410781F2A}" emma:medium="tactile" emma:mode="ink">
                <msink:context xmlns:msink="http://schemas.microsoft.com/ink/2010/main" type="inkWord" rotatedBoundingBox="9024,11979 7454,4906 11129,4090 12699,11163">
                  <msink:destinationLink direction="with" ref="{F7BF33AB-6E36-4EC8-86EB-DEB7816EE8BC}"/>
                  <msink:destinationLink direction="with" ref="{20C5D470-E27F-4168-BBC3-195A0222EDAD}"/>
                </msink:context>
              </emma:interpretation>
              <emma:one-of disjunction-type="recognition" id="oneOf0">
                <emma:interpretation id="interp0" emma:lang="en-US" emma:confidence="0">
                  <emma:literal>Tonia</emma:literal>
                </emma:interpretation>
                <emma:interpretation id="interp1" emma:lang="en-US" emma:confidence="0">
                  <emma:literal>Fico</emma:literal>
                </emma:interpretation>
                <emma:interpretation id="interp2" emma:lang="en-US" emma:confidence="0">
                  <emma:literal>Trio</emma:literal>
                </emma:interpretation>
                <emma:interpretation id="interp3" emma:lang="en-US" emma:confidence="0">
                  <emma:literal>Toni☺</emma:literal>
                </emma:interpretation>
                <emma:interpretation id="interp4" emma:lang="en-US" emma:confidence="0">
                  <emma:literal>Tania</emma:literal>
                </emma:interpretation>
              </emma:one-of>
            </emma:emma>
          </inkml:annotationXML>
          <inkml:trace contextRef="#ctx0" brushRef="#br0">0 473 14577,'8'-83'4644,"-6"40"-258,0 1 387,-14-5-3483,13 21-387,-1-1-258,6 11-129,-6 16-129,7-18 0,-7 18-128,0 0-259,25 27 0,-4 1 0,6 10 0,6 10 0,5 7 0,8 11 0,-1 3 0,-1 4 0,-1-2 0,-4-3 0,-7-11 0,-5-11 0,-6-9 0,-3-14 0,-18-23 0,30 0 0,-12-23 0,1-20 0,1-10 0,7-13 0,6-14 0,5-10 0,1-7 0,-2 5 0,-3 8 0,-4 10 0,-3 8 0,-6 16 0,-7 14 0,-6 13 0,-8 23 0,0 0 0,7 13 0,-13 3-1549,1 25-3482,-7 0-258,-1 10 129,-5 6-387</inkml:trace>
          <inkml:trace contextRef="#ctx0" brushRef="#br0" timeOffset="1528">-961 3688 12384,'-2'-22'4644,"2"-4"-258,0 26 129,0 0-2967,0 0-516,0 0-387,0 25-258,0 3 0,0 1 0,0 12 0,-2 1 0,2 6-258,-3 0 129,3 0-129,-2-5 0,0-7-129,1-4 258,1-8-258,-4-7 258,4-17 0,0 0 1,0 0-259,-4-11 0,4-16 0,-3-8 0,3-6 0,0-7 0,0-6 0,3-4 0,8 1 0,3 3 0,8 4 0,4 10 0,3 2 0,5 13 0,1 9-130,3 11 1,-1 5 129,-2 5 0,-3 10 0,-3 2-129,-4 5 129,-6 1-129,-10 2 0,-7 0-129,-4-2 0,-12 2 0,-14-4-129,-1 2 129,-6-5 0,1-2 0,-2-5 129,10-3-129,2 0 258,8-1 0,16-7 0,0 0 258,2 25 0,18-13 258,12 8-258,3-3 387,13 10-258,2-2 259,11 3-646,-3-1 0,3 3 0,-4-5 0,-4 0 0,-5 0 0,-11-7 0,3 10-259,-17-8-4514,0 1-387,-5 1 258,3 2-645</inkml:trace>
          <inkml:trace contextRef="#ctx0" brushRef="#br1" timeOffset="2.92987E9">570 6198 9546,'-59'-93'4773,"24"59"-129,-6 6-129,-2-8-1935,8 26-774,-21-6-516,14 16-258,-12 1-258,8 21-258,-5 8-129,3 15-129,0 15-129,5 15 0,2 10 0,7 13 0,0 7 1,9 3-130,11 1 0,7-2 0,7-4 0,9-5 0,16-9 0,12-9 0,18-9 0,11-7 0,9-11 0,9-10 0,4-15 0,5-12 0,1-10 0,-1-6 0,-8-18 0,-5-11 0,-9-13 0,-5-4 0,-13-13 0,-3-7 0,-12-14 0,-8-5 0,-16-13 0,-10-7 0,-6-14 0,-23-6 0,-12 2 0,-17 4 0,-12 11 0,-17 6 0,-1 28 0,-28 8-3226,5 30-2063,-5 13 129,4 11-516,8 3-258</inkml:trace>
          <inkml:trace contextRef="#ctx0" brushRef="#br1" timeOffset="2.92987E9">545 6578 10836,'-18'-5'4515,"18"5"258,-16 18-129,16 10-2322,0-28-774,0 47-516,0-21-387,0 12-129,2-5-129,0 3-387,2 0 0,-4-8-258,3 2-258,-3-14-774,5 7-1935,-5-23-1548,4 18 129,-4-18-258,0 0-387</inkml:trace>
          <inkml:trace contextRef="#ctx0" brushRef="#br1" timeOffset="2.92987E9">424 6180 9030,'0'0'4386,"0"0"-129,0 0-129,0 0-2064,0 28-516,-18-10-258,6 20-258,-15-6-387,2 12 0,-10-1-258,-3 5-129,-1-4-129,2 1 0,1-6 0,4-7-129,7-4-129,4-3 129,7-5-129,9-4 129,5-16 0,5 18 0,16-13 0,10-2 0,9-1 129,10 0-129,4-2 0,1 0-258,5 4-387,-10-8-516,3 4-1290,-15 0-2064,-10-9 129,-6 0-516,-22 9 0</inkml:trace>
          <inkml:trace contextRef="#ctx0" brushRef="#br0" timeOffset="-6194">562 4303 3999,'16'0'3870,"-16"0"-387,10-14 129,-10 14-1032,0 0-645,0 0-516,22 0-129,-22 0-129,0 0-258,0 0 129,3 25-129,-3-25-129,2 28-129,-2-12 0,0 9-258,0 0 129,0 13-129,0-3 0,2 11-129,-2 2 0,2 4 129,-2 1-129,1 8 0,1-6 0,3 2 0,-1-4 0,3-1 0,-2-4 0,1-2-128,1-3-130,-4 0 0,3-4 0,-3 0 0,-1 0 0,2-2 0,-4 1 0,1-1 0,1 0 0,-2-1 0,2 0 0,-2-3 0,0-1 0,2-3 0,0-1 0,-1-5 0,1-1 0,0-3 0,0-3 0,-2-16 0,1 18 0,-1-18 0,0 0 0,0 0 0,0 0 0,0 0 0,0 0 0,0 0 0,0 0 0,0 0 0,0 0 0,0 0 0,0-16 0,0 16 0,0-18 0,0 18 0,-3-21 0,3 21 0,-2-23 0,2 23 0,-2-23 0,2 23 0,0-22 0,0 22 0,0-17 0,0 17 0,0-20 0,0 20 0,-3-20 0,3 20 0,-9-19 0,9 19 0,-16-23 0,16 23 0,-18-16 0,18 16 0,-18-9 0,18 9 0,0 0 0,0 0 0,-16 0 0,16 0 0,0 12 0,0-12 0,2 22 0,-2-22 0,16 17 0,-16-17 0,23 4 0,-23-4 0,23 0 0,-23 0 0,20-23 0,-20 23 0,7-32 0,-7 32 0,0-32 0,-5 16 0,5 16 0,-22-25 0,22 25 0,-23-13 0,23 13 0,-19-1 0,19 1 0,0 0 0,0 0 0,-9 16 0,9-16 0,0 0 0,10 19 0,-10-19 0,0 0 0,16 2-130,-16-2-2966,0 0-1548,0 0-258,0 0-258,0 0-258</inkml:trace>
          <inkml:trace contextRef="#ctx0" brushRef="#br0" timeOffset="-51044">-2569 1315 9417,'-20'-18'4386,"20"18"-129,0 0-129,0 0-1677,0 0-1290,0 0-387,0 0-129,0 0-129,0 0-129,0 0-129,0 0 0,0 0-129,0 0 129,0 0-129,0 0 0,0 0 0,0 0 0,0 0 0,0 0 0,0 0-129,0 0 0,0 0 129,0 0-258,0 0 129,0 0-129,0 0 0,0 0 0,0 0 0,-5 9 0,5-9 0,0 0 0,0 0 129,0 0 0,0 0 0,0 0 0,0 0 0,0 0 0,0 0-129,0 0 258,0 0-129,-18 9 0,18-9 0,0 0 0,0 0-129,-18 7 129,18-7 0,0 0 0,-23 7 0,23-7 0,-16 4 0,16-4 0,0 0 0,-19 3 0,19-3 0,0 0 129,0 0 0,18 11 129,8-4 0,8-3 129,16 6 0,9-6 129,26 5-129,13-8 0,23 7 0,5-7 0,13 3 1,3-4-388,4 3 0,-6-3 0,3 2 0,-12-2 0,-3 0 0,-8 0 0,-1 0 0,-5 0 0,-4-5 0,-5 1 0,-7 1 0,-8-1 0,-8 2 0,-7-1 0,-6 3 0,-8-2 0,-6 2 0,-9 0 0,-3 0 0,-8 0 0,-2 2 0,-7 0 0,-3-1 0,-5 3 0,-18-4 0,25 5 0,-25-5 0,0 0 0,16 4 0,-16-4 0,0 0 0,0 0 0,0 0 0,0 0 0,0 0 0,0 0 0,0 0 0,0 0 0,0 0 0,0 0 0,0 0 0,0 0 0,0 0 0,0 0 0,0 0 0,0 0 0,16 3 0,-16-3 0,0 0 0,0 0 0,0 0 0,0 0 0,0 0 0,0 0 0,0 0 0,0 0 0,0 0 0,0 0 0,-9 0 0,9 0 0,0 0 0,0 0 0,0 0 0,0 0 0,-5 16 0,5-16 0,0 0 0,0 18 0,0-18 0,0 0 0,3 20 0,-3-20 0,0 0 0,2 16 0,-2-16 0,2 18 0,-2-18 0,3 33 0,-1-9 0,5 6 0,-1 9 0,4 7 0,-1 11 0,2 7 0,1 9 0,-1 5 0,-4 2 0,0 2 0,-1-5 0,-3-6 0,-1-9 0,0-10 0,-2-13 0,3-7 0,3-9 0,-1-7 0,-5-16 0,9 21 0,-9-21 0,0 0 0,0 0 0,0 0 0,0 0 0,0 0 0,-32 9 0,0-9 0,-14 0 0,-6 0 0,-5 0 0,-2 6 0,1-3 0,10 6 0,9-4 0,12 6 0,11-2 0,16-9 0,0 21 0,16-8 0,11 1 0,5 0 0,12 4 0,8 2 0,5-3 0,-1 1 0,0 3 0,-7-1 0,-8 1 0,-12 2 0,-17 2 0,-12 0 0,-14 4 0,-16 1 0,-9 2 0,-4-2 0,0 1 0,2-1 0,8-5 0,9 0 0,8-6 0,13 1 0,3-3 0,18-1 0,12 4 0,9 0 0,9 1 0,2 4 0,5 3 0,-3 3 0,-4 8 0,-6 3 0,-10 10 0,-9 1 0,-8 10 0,-6 1 0,-6 3 0,-3 6 0,0 2 0,-5 1 0,-6 1 0,-1-1 0,-3-1 0,-2-2 0,-1-4 0,2-1 0,0-11 0,7-4 0,-4-19 0,13 2 0,0-36-4774,0 0-644,27-22 129,2-24-258</inkml:trace>
          <inkml:trace contextRef="#ctx0" brushRef="#br1" timeOffset="2.92987E9">-1221 765 10449,'-71'-18'4386,"37"18"-129,-9 8-129,-7 2-2580,11 26-387,-14-4-387,8 16-129,-4-4-258,6 13-129,6-3-129,8 4 0,10-3 0,10 1-129,9-5 129,9-6-258,15-3 387,10-6-129,9-8 258,7 1-129,5-8 0,9-5 129,0-7 0,9 0 0,0-9-129,5 0 258,-5-7-129,5-9 0,-10-9 1,-2-2-388,-13-12 0,-3 2 0,-20-13 0,-9 4 0,-17-11 0,-8 2 0,-26-8 0,-14 5 0,-15-3 0,-12 3 0,-7 2 0,-8 5 0,4 13 0,-5-4-388,20 26-4514,-3 5-258,13 11 129,11 13-387</inkml:trace>
          <inkml:trace contextRef="#ctx0" brushRef="#br1" timeOffset="2.92987E9">-1365 1011 11739,'9'-25'4644,"-9"25"-258,23-25 0,-7 5-2580,7 15-774,-7-4-387,7 6-129,-3 1-258,3 2-129,0 5 129,-4 11-129,-3 0 0,-3 9 0,-6 0-129,-7 5 0,-2 0 0,-14 1-129,-7-1 0,-7-5 0,-4 0-129,-5-6 129,3 1-129,-3-10-129,9 5 129,2-8 0,8 2 0,4-6 0,16-3 0,0 0 129,0 0 129,0 0 0,25 4 129,3-4 0,6 0-129,9 0 258,5 0-129,5-2-129,4-1 0,-2-6-387,6 7-258,-17-12-903,8 5-2064,-13 0-645,-14-7-258,-6 2 0,-17-8-129</inkml:trace>
        </inkml:traceGroup>
      </inkml:traceGroup>
    </inkml:traceGroup>
  </inkml:traceGroup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" units="cm"/>
          <inkml:channel name="Y" type="integer" max="1632" units="cm"/>
        </inkml:traceFormat>
        <inkml:channelProperties>
          <inkml:channelProperty channel="X" name="resolution" value="99.99233" units="1/cm"/>
          <inkml:channelProperty channel="Y" name="resolution" value="99.99999" units="1/cm"/>
        </inkml:channelProperties>
      </inkml:inkSource>
      <inkml:timestamp xml:id="ts0" timeString="2011-10-21T02:00:53.65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context xml:id="ctx1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1" timeString="2011-11-23T23:49:32.112"/>
    </inkml:context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A4BBCA0-3FAE-40BA-A437-DBA2E89F2499}" emma:medium="tactile" emma:mode="ink">
          <msink:context xmlns:msink="http://schemas.microsoft.com/ink/2010/main" type="writingRegion" rotatedBoundingBox="-4003,4186 1820,4186 1820,5838 -4003,5838"/>
        </emma:interpretation>
      </emma:emma>
    </inkml:annotationXML>
    <inkml:traceGroup>
      <inkml:annotationXML>
        <emma:emma xmlns:emma="http://www.w3.org/2003/04/emma" version="1.0">
          <emma:interpretation id="{238746F7-0A24-4E5E-9EEA-0CA3EC13412A}" emma:medium="tactile" emma:mode="ink">
            <msink:context xmlns:msink="http://schemas.microsoft.com/ink/2010/main" type="paragraph" rotatedBoundingBox="-4003,4186 1820,4186 1820,5838 -4003,58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5E7569-4DD0-4B54-BA87-E70D76E31385}" emma:medium="tactile" emma:mode="ink">
              <msink:context xmlns:msink="http://schemas.microsoft.com/ink/2010/main" type="line" rotatedBoundingBox="-4002,4186 1820,4186 1820,5838 -4002,5838"/>
            </emma:interpretation>
          </emma:emma>
        </inkml:annotationXML>
        <inkml:traceGroup>
          <inkml:annotationXML>
            <emma:emma xmlns:emma="http://www.w3.org/2003/04/emma" version="1.0">
              <emma:interpretation id="{844E889E-0297-4D2C-AFAA-07A198326E51}" emma:medium="tactile" emma:mode="ink">
                <msink:context xmlns:msink="http://schemas.microsoft.com/ink/2010/main" type="inkWord" rotatedBoundingBox="-4003,4186 -3988,4186 -3988,4201 -4003,4201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0,'0'0,"0"0,0 0,0 0,0 0,0 0,0 0,0 0,0 0,0 0</inkml:trace>
        </inkml:traceGroup>
        <inkml:traceGroup>
          <inkml:annotationXML>
            <emma:emma xmlns:emma="http://www.w3.org/2003/04/emma" version="1.0">
              <emma:interpretation id="{4F321EC6-7847-46FE-A038-1F92FE6B5F83}" emma:medium="tactile" emma:mode="ink">
                <msink:context xmlns:msink="http://schemas.microsoft.com/ink/2010/main" type="inkWord" rotatedBoundingBox="1105,4947 1820,4947 1820,5838 1105,5838">
                  <msink:destinationLink direction="with" ref="{443C1F38-0351-4071-AB52-56BF89355492}"/>
                </msink:context>
              </emma:interpretation>
              <emma:one-of disjunction-type="recognition" id="oneOf1">
                <emma:interpretation id="interp5" emma:lang="en-US" emma:confidence="0">
                  <emma:literal>☺</emma:literal>
                </emma:interpretation>
                <emma:interpretation id="interp6" emma:lang="en-US" emma:confidence="0">
                  <emma:literal>D</emma:literal>
                </emma:interpretation>
                <emma:interpretation id="interp7" emma:lang="en-US" emma:confidence="0">
                  <emma:literal>o</emma:literal>
                </emma:interpretation>
                <emma:interpretation id="interp8" emma:lang="en-US" emma:confidence="0">
                  <emma:literal>j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1" brushRef="#br1">5453 809 9417,'-11'-28'4386,"11"28"-129,-25-13-258,2 6-2064,23 7-645,-37 9-258,17 14-258,-10-3-129,7 17-129,-9-1-129,7 13 0,-5 1-129,5 11-129,4-1 129,3 2-258,5 1 258,6-3-258,4-3 129,3-3-258,7-8 258,5-4-258,8-4 0,3-8 129,7-3-129,4-8 129,7-1 0,3-2 0,1-7 0,5-4 129,-4-5 0,4 0 129,-8-1 129,5-8 0,-10-13 0,0 5 129,-5-12-129,-1 6 130,-6-11-517,-2 2 0,-7-5 0,-2-1 0,-7-2 0,-5-3 0,-2-2 0,-11 1 0,-7-2 0,-3 3 0,-7-2 0,-4 6 0,-6 2 0,-1 5 0,2 7 0,-4 2 0,7 12-388,-16-12-2063,16 23-2451,-5 0-258,13 5 0,-1 13-258</inkml:trace>
          <inkml:trace contextRef="#ctx1" brushRef="#br1" timeOffset="-655.2012">5521 1039 10965,'-25'-18'4386,"25"18"-129,0 0 0,-18-11-2838,18 11-387,0 0-258,0 11 0,0-11-258,0 19-129,0-19 0,0 34-129,0-12-129,0 2 258,2 0-258,3-1 129,-3-2 129,1 0-129,-1-3 129,0-2-258,-2-16 129,0 27-387,0-27 258,0 21-387,0-21-258,0 18-516,0-2-387,0-16-1290,-14 2-2064,14-2 258,0 0-387,-16 2 0</inkml:trace>
        </inkml:traceGroup>
      </inkml:traceGroup>
    </inkml:traceGroup>
  </inkml:traceGroup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2:00:03.34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FFE50D4-A823-471D-BC6D-EE5BF40918C1}" emma:medium="tactile" emma:mode="ink">
          <msink:context xmlns:msink="http://schemas.microsoft.com/ink/2010/main" type="writingRegion" rotatedBoundingBox="2104,14677 2143,14677 2143,14711 2104,14711"/>
        </emma:interpretation>
      </emma:emma>
    </inkml:annotationXML>
    <inkml:traceGroup>
      <inkml:annotationXML>
        <emma:emma xmlns:emma="http://www.w3.org/2003/04/emma" version="1.0">
          <emma:interpretation id="{98ACEC44-3B00-494F-AD54-C60A1AFD175B}" emma:medium="tactile" emma:mode="ink">
            <msink:context xmlns:msink="http://schemas.microsoft.com/ink/2010/main" type="paragraph" rotatedBoundingBox="2104,14677 2143,14677 2143,14711 2104,147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5AF311-0399-4E75-8815-C54A74E81691}" emma:medium="tactile" emma:mode="ink">
              <msink:context xmlns:msink="http://schemas.microsoft.com/ink/2010/main" type="line" rotatedBoundingBox="2104,14677 2143,14677 2143,14711 2104,14711"/>
            </emma:interpretation>
          </emma:emma>
        </inkml:annotationXML>
        <inkml:traceGroup>
          <inkml:annotationXML>
            <emma:emma xmlns:emma="http://www.w3.org/2003/04/emma" version="1.0">
              <emma:interpretation id="{F5585F3A-CB5F-4163-BE25-DD46A57174E3}" emma:medium="tactile" emma:mode="ink">
                <msink:context xmlns:msink="http://schemas.microsoft.com/ink/2010/main" type="inkWord" rotatedBoundingBox="2104,14677 2143,14677 2143,14711 2104,14711"/>
              </emma:interpretation>
              <emma:one-of disjunction-type="recognition" id="oneOf0">
                <emma:interpretation id="interp0" emma:lang="en-US" emma:confidence="0">
                  <emma:literal>^</emma:literal>
                </emma:interpretation>
                <emma:interpretation id="interp1" emma:lang="en-US" emma:confidence="0">
                  <emma:literal>'</emma:literal>
                </emma:interpretation>
                <emma:interpretation id="interp2" emma:lang="en-US" emma:confidence="0">
                  <emma:literal>7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194 14025 5289,'0'0'3999,"0"0"-258,18-9 0,-18 9-1677,0 0-1677,0 0-1806,0 0-1935,11 15-258,-11-15-258,10 19-516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4:45.10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4B58216-6B01-4C41-8697-0FD012ACB068}" emma:medium="tactile" emma:mode="ink">
          <msink:context xmlns:msink="http://schemas.microsoft.com/ink/2010/main" type="inkDrawing" rotatedBoundingBox="8056,4124 9391,7769 8002,8278 6667,4633" semanticType="verticalRange" shapeName="Other">
            <msink:sourceLink direction="with" ref="{AA9EFFB5-DE4C-4F84-81A6-C0EA2A67D219}"/>
          </msink:context>
        </emma:interpretation>
      </emma:emma>
    </inkml:annotationXML>
    <inkml:trace contextRef="#ctx0" brushRef="#br0">19 75 129,'-23'-14'2451,"23"14"387,0 0 129,0 0-903,0 0-258,0 0 0,9-12-516,-9 12 129,27 0-258,-2 0 0,-2 0 0,16 3 0,2-3-129,18 0 0,8 0-129,20 0-129,2-7-258,16 5 0,-3-1-258,6 1 0,-5-1-129,-5 3 0,-13-2 0,-10 0 0,-13-2 0,-5 3 129,-10-3-129,-7 1 0,-4-3 129,-7 3-129,-6-1 0,-4 2 0,-1-1 0,-2 1 0,-16 2-129,23-4 129,-23 4-129,16 0 0,-16 0 0,0 0 0,20 2 0,-20-2 0,12 22 129,-7-5-129,3 10 129,-3 7 0,-3 8 129,-2 12-129,0 12 129,-6 10-129,-4 6 129,-1 3-129,-1-1 0,4-2 0,0-9-129,6-6 129,2-15-129,3-9 129,13-13-129,7-9 129,4-7 0,3-3 0,-3-6 0,-2-3 0,-5-2 0,-4 0 0,-16 0 0,0 0-129,-34 9 0,-5-2-129,-2 2 0,-7 0 0,3 5-129,-1 0 129,9 2-129,8 0 129,13 4-129,11-2 129,7 1 0,14 1 0,7 1 0,5 2 0,8-3 0,1 1 0,-1-1 129,-4-1-129,-6 1 258,-6 0-258,-8-1 258,-8-1-129,-4 3 129,-5 1-129,-11 1 0,0 0 0,0 2 0,1-2 0,6 2-129,8-4 129,1 2-129,10-1 129,12 3-129,6-2 129,1 0 0,3 3 0,-2 3 0,-2 3 0,-3 5 0,-2 6 129,-1 1 0,-4 12 129,-4 4-129,2 11 129,-4 4 0,1 9-129,-1 5 129,1 5-258,-5 0 258,3 4-258,-4-4 258,2-3-129,-5-6 0,3-5 258,-4-7-258,1-5 129,-4-8-129,2-3 1,-2-7-130,0-5 0,0-1-388,-6-8-128,6 4-645,-19-9-3483,10-6-258,-5-9-129,14-16-129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4:52.6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603676B-616E-4A59-9952-1A1CF3AFCA34}" emma:medium="tactile" emma:mode="ink">
          <msink:context xmlns:msink="http://schemas.microsoft.com/ink/2010/main" type="writingRegion" rotatedBoundingBox="11228,2317 12437,8163 6886,9311 5677,3464"/>
        </emma:interpretation>
      </emma:emma>
    </inkml:annotationXML>
    <inkml:traceGroup>
      <inkml:annotationXML>
        <emma:emma xmlns:emma="http://www.w3.org/2003/04/emma" version="1.0">
          <emma:interpretation id="{2FCCC96C-7B3C-4820-9EB1-9F68594544CB}" emma:medium="tactile" emma:mode="ink">
            <msink:context xmlns:msink="http://schemas.microsoft.com/ink/2010/main" type="paragraph" rotatedBoundingBox="12135,4375 11983,8377 11059,8342 11212,434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CC7E17C-1991-4754-91C5-38867C7DFFE5}" emma:medium="tactile" emma:mode="ink">
              <msink:context xmlns:msink="http://schemas.microsoft.com/ink/2010/main" type="line" rotatedBoundingBox="12135,4375 11983,8377 11059,8342 11212,4340"/>
            </emma:interpretation>
          </emma:emma>
        </inkml:annotationXML>
        <inkml:traceGroup>
          <inkml:annotationXML>
            <emma:emma xmlns:emma="http://www.w3.org/2003/04/emma" version="1.0">
              <emma:interpretation id="{9DD1BF92-7748-4C90-BDB4-645FC0F642DA}" emma:medium="tactile" emma:mode="ink">
                <msink:context xmlns:msink="http://schemas.microsoft.com/ink/2010/main" type="inkWord" rotatedBoundingBox="12135,4375 11983,8377 11059,8342 11212,4340">
                  <msink:destinationLink direction="with" ref="{FCFD1606-D168-42D5-9CAC-9F3416522A54}"/>
                </msink:context>
              </emma:interpretation>
              <emma:one-of disjunction-type="recognition" id="oneOf0">
                <emma:interpretation id="interp0" emma:lang="en-US" emma:confidence="0">
                  <emma:literal>¥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!</emma:literal>
                </emma:interpretation>
              </emma:one-of>
            </emma:emma>
          </inkml:annotationXML>
          <inkml:trace contextRef="#ctx0" brushRef="#br0">23 10 11352,'7'-17'4386,"-7"17"-258,0 0 0,0 0-2064,0 0-774,-12 7-387,12 18-258,-6-2 129,6 14-129,-3 2-129,3 13 0,0 1 0,0 11-129,0 6 0,0 8-257,0 5-130,0 3 0,-2-3 0,0-1 0,1-5 0,-1-10 0,0-8 0,2-11 0,0-11 0,0-10 0,0-6 0,0-21 0,0 25 0,0-25 0,0 0 0,0 0 0,0 0 0,0 0 0,0 0 0,0 0 0,0 0 0,5-12 0,-5 12 0,6-23 0,-6 23 0,3-29 0,-3 29 0,4-25 0,-4 25 0,0 0 0,3-19 0,-3 19 0,0 0 0,0 0 0,0 0 0,0 0 0,0 0 0,0-18 0,0 18 0,0 0 0,0 0 0,0 0 0,0-16 0,0 16 0,0 0 0,0 0 0,0 0 0,0 0 0,0 0 0,0 0 0,0 0-646,0 0-257,18 2-1290,-18-2-2451,0 0 129,-11 14-387,11-14 129</inkml:trace>
          <inkml:trace contextRef="#ctx0" brushRef="#br0" timeOffset="842.4015">-29 1263 14319,'15'-18'4644,"1"5"-258,-16 13 129,0 0-2967,21 31-516,-12-12-129,14 17 0,-5-4-386,9 11-517,-4-1 0,9 10 0,-4 1 0,4 4 0,-5 5 0,1 2 0,1 2 0,-3-2 0,-2-2 0,-3-6 0,-3-5 0,-8-12 0,5 4-775,-17-13-3869,0-8-387,-10-5 129,-4-4-258</inkml:trace>
          <inkml:trace contextRef="#ctx0" brushRef="#br0" timeOffset="530.401">-36 1247 14706,'20'-11'4515,"-20"11"0,0 0-258,0 0-2709,0 0-774,0 0 0,-9 5-258,-5 15 0,-8 1-129,-1 9-128,-5 8-259,-2 12 0,-4 5 0,0 7 0,0 6 0,2 5 0,2 3 0,3-1 0,2-4 0,6-3 0,1-6 0,4-7 0,1-9 0,3-8 0,3-6-259,-2-9 130,3-4-129,6-19 0,-10 22 0,10-22-258,0 0-258,-16 0-903,16 0-1935,0-16-1032,3-4 0,4-5-129,2-10-516</inkml:trace>
          <inkml:trace contextRef="#ctx0" brushRef="#br0" timeOffset="1138.802">-493 2221 11739,'0'13'4773,"13"3"-387,1 0 258,5-7-2451,14 21-774,-9-10-387,17 8-258,-5-5-258,7 2-129,-4-2-129,0 0-129,0 0-129,-5-5-387,1 4-516,-17-15-2064,5 3-1548,-1-4-129,-1-3-387,-1-3 0</inkml:trace>
          <inkml:trace contextRef="#ctx0" brushRef="#br0" timeOffset="1357.2023">429 2284 16641,'0'0'4644,"-9"-6"258,-7 15-387,-10 4-3612,8 12 0,-11-2-644,4 7-259,-8 0 0,-1 2 0,4 7 0,-15-14-2839,13 9-1934,-3-7-258,6-1-129,2-4-129</inkml:trace>
          <inkml:trace contextRef="#ctx0" brushRef="#br0" timeOffset="2199.6039">-14 1892 14061,'-18'-46'4773,"11"30"-129,7 16-129,-10-28-2451,10 28-1032,0 12-258,0 13-258,0 2-128,0 14-388,5 1 0,4 13 0,2 1 0,1 0 0,2 3 0,-5-5 0,4 4-646,-13-8-3998,-4-7-129,-7-13-129,-1-7-258</inkml:trace>
          <inkml:trace contextRef="#ctx0" brushRef="#br0" timeOffset="2402.4043">-181 2314 11739,'-18'-25'4644,"18"25"-258,0 0 258,0 0-1806,27-4-1419,-27 4-387,41 0-258,-18 0-129,13 4 1,-6-4-646,5 0 0,3-7 0,-8-11 0,6 6-904,-15-15-3611,-5-3-387,-9-8 129,-7 1-516</inkml:trace>
          <inkml:trace contextRef="#ctx0" brushRef="#br0" timeOffset="1716.0031">-33 2623 15867,'10'-17'4902,"-10"17"0,0 0-129,0 0-3483,6 14-387,-3 7-773,-3 2-130,-1 15 0,-7 6 0,3 15 0,-2 14 0,-2 10 0,-2 15 0,-3 7 0,0 6 0,1 1 0,1 1 0,1-6 0,2-9 0,4-14 0,3-15 0,2-16 0,0-12 0,2-14 0,3-11 0,-5-16 0,0 0 0,6-25 0,-6 25-1291,5-46-3611,-5 14-387,-3-7 0,-6-1 0</inkml:trace>
        </inkml:traceGroup>
      </inkml:traceGroup>
    </inkml:traceGroup>
    <inkml:traceGroup>
      <inkml:annotationXML>
        <emma:emma xmlns:emma="http://www.w3.org/2003/04/emma" version="1.0">
          <emma:interpretation id="{DC76DCC0-D9BB-4D5A-8705-DE70003F370A}" emma:medium="tactile" emma:mode="ink">
            <msink:context xmlns:msink="http://schemas.microsoft.com/ink/2010/main" type="paragraph" rotatedBoundingBox="8719,5555 10347,5702 10292,6315 8664,616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846CF5F-CCDD-4145-813C-9C0CA6750426}" emma:medium="tactile" emma:mode="ink">
              <msink:context xmlns:msink="http://schemas.microsoft.com/ink/2010/main" type="line" rotatedBoundingBox="8719,5555 10347,5702 10292,6315 8664,6168"/>
            </emma:interpretation>
          </emma:emma>
        </inkml:annotationXML>
        <inkml:traceGroup>
          <inkml:annotationXML>
            <emma:emma xmlns:emma="http://www.w3.org/2003/04/emma" version="1.0">
              <emma:interpretation id="{DF791B5E-3B27-41C0-A220-28080A704325}" emma:medium="tactile" emma:mode="ink">
                <msink:context xmlns:msink="http://schemas.microsoft.com/ink/2010/main" type="inkWord" rotatedBoundingBox="8719,5555 10347,5702 10292,6315 8664,6168"/>
              </emma:interpretation>
              <emma:one-of disjunction-type="recognition" id="oneOf1">
                <emma:interpretation id="interp5" emma:lang="en-US" emma:confidence="0">
                  <emma:literal>PH</emma:literal>
                </emma:interpretation>
                <emma:interpretation id="interp6" emma:lang="en-US" emma:confidence="0">
                  <emma:literal>p It</emma:literal>
                </emma:interpretation>
                <emma:interpretation id="interp7" emma:lang="en-US" emma:confidence="0">
                  <emma:literal>p IT</emma:literal>
                </emma:interpretation>
                <emma:interpretation id="interp8" emma:lang="en-US" emma:confidence="0">
                  <emma:literal>PTT</emma:literal>
                </emma:interpretation>
                <emma:interpretation id="interp9" emma:lang="en-US" emma:confidence="0">
                  <emma:literal>p T</emma:literal>
                </emma:interpretation>
              </emma:one-of>
            </emma:emma>
          </inkml:annotationXML>
          <inkml:trace contextRef="#ctx0" brushRef="#br0" timeOffset="-5226.0091">-2888 1405 9159,'-16'-30'4257,"5"7"-129,11 23-258,0 0-1419,0 0-645,5 10-516,-5-10-387,24 43-387,-10-15 0,7 12-129,-1-1 129,3 7-258,-4 0-129,1 4 0,-6-4 0,-1-1 129,-4-11-258,-4-6 129,-3-10 0,-2-18-129,0 0 129,0 0-129,-15-38 0,8 1-129,2-9 129,0-8 129,5-2-129,0-7 129,10 3-129,6 3 129,6 3 0,3 8-129,1 9 129,3 8-129,-1 12 129,1 10-129,-1 7 0,-3 8 0,-4 12 129,-3 3 0,-4 2-129,-3 2 0,-7-1 0,-4-2-258,0 0-129,-16-11-774,10 8-2322,-12-8-1290,1-4 129,-1-2-387,0-4-258</inkml:trace>
          <inkml:trace contextRef="#ctx0" brushRef="#br0" timeOffset="-4508.4078">-2020 1510 9546,'0'-27'4773,"0"27"-129,28-14-258,-1 0-1806,28 14-1032,-7-9-258,27 9-516,-2-11-258,10 2-387,6 4-387,-18-13-2193,1 9-1677,-14 0-387,-17-1 129,-16 4-774</inkml:trace>
          <inkml:trace contextRef="#ctx0" brushRef="#br0" timeOffset="-4945.2086">-2017 1485 10836,'7'18'4386,"-7"-18"0,4 28 0,-4-1-2709,0-9-645,5 16-258,-5-4-129,2 7-258,-2 0-258,0-3-516,4 7-516,-6-19-1032,-2-1-2451,1-5 129,3-16-387,0 0-129</inkml:trace>
          <inkml:trace contextRef="#ctx0" brushRef="#br0" timeOffset="-4742.4082">-1940 1583 10449,'21'-16'4515,"11"-2"0,-32 18-258,29-4-1548,-8 17-1548,-21-13-129,28 41-258,-17-20-129,3 11-258,-5-2-129,0 2-258,-2 6-129,-7-10-774,6 19-1806,-6-17-1935,-7-4 129,-4-8-387,11-18 0</inkml:trace>
        </inkml:traceGroup>
      </inkml:traceGroup>
    </inkml:traceGroup>
    <inkml:traceGroup>
      <inkml:annotationXML>
        <emma:emma xmlns:emma="http://www.w3.org/2003/04/emma" version="1.0">
          <emma:interpretation id="{8DDC77AE-22D2-49D5-8BD5-7E2CF445B26E}" emma:medium="tactile" emma:mode="ink">
            <msink:context xmlns:msink="http://schemas.microsoft.com/ink/2010/main" type="paragraph" rotatedBoundingBox="7339,3121 8092,6762 6430,7105 5677,34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3D2F7B-0608-4010-9720-4123789DF14A}" emma:medium="tactile" emma:mode="ink">
              <msink:context xmlns:msink="http://schemas.microsoft.com/ink/2010/main" type="inkBullet" rotatedBoundingBox="6474,3299 6490,3375 6408,3392 6393,3316"/>
            </emma:interpretation>
            <emma:one-of disjunction-type="recognition" id="oneOf2">
              <emma:interpretation id="interp10" emma:lang="en-US" emma:confidence="0">
                <emma:literal>n</emma:literal>
              </emma:interpretation>
              <emma:interpretation id="interp11" emma:lang="en-US" emma:confidence="0">
                <emma:literal>.</emma:literal>
              </emma:interpretation>
              <emma:interpretation id="interp12" emma:lang="en-US" emma:confidence="0">
                <emma:literal>•</emma:literal>
              </emma:interpretation>
              <emma:interpretation id="interp13" emma:lang="en-US" emma:confidence="0">
                <emma:literal>7</emma:literal>
              </emma:interpretation>
              <emma:interpretation id="interp14" emma:lang="en-US" emma:confidence="0">
                <emma:literal>^</emma:literal>
              </emma:interpretation>
            </emma:one-of>
          </emma:emma>
        </inkml:annotationXML>
        <inkml:trace contextRef="#ctx0" brushRef="#br0" timeOffset="-2792.4049">-5211-972 9159,'-2'-37'4644,"2"37"-387,0-28-258,0 28-1935,14-16-1290,-14 16-1290,0 0-2580,21 1-774,-5 14-645,-16-15 129,29 33-516</inkml:trace>
      </inkml:traceGroup>
      <inkml:traceGroup>
        <inkml:annotationXML>
          <emma:emma xmlns:emma="http://www.w3.org/2003/04/emma" version="1.0">
            <emma:interpretation id="{AA9EFFB5-DE4C-4F84-81A6-C0EA2A67D219}" emma:medium="tactile" emma:mode="ink">
              <msink:context xmlns:msink="http://schemas.microsoft.com/ink/2010/main" type="line" rotatedBoundingBox="7393,3383 8092,6762 6430,7105 5731,3726">
                <msink:destinationLink direction="with" ref="{A4B58216-6B01-4C41-8697-0FD012ACB06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991AB7B-01F4-4FE8-8F20-49318D6AB53B}" emma:medium="tactile" emma:mode="ink">
                <msink:context xmlns:msink="http://schemas.microsoft.com/ink/2010/main" type="inkWord" rotatedBoundingBox="7393,3383 8092,6762 6430,7105 5731,3726"/>
              </emma:interpretation>
              <emma:one-of disjunction-type="recognition" id="oneOf3">
                <emma:interpretation id="interp15" emma:lang="en-US" emma:confidence="0">
                  <emma:literal>it</emma:literal>
                </emma:interpretation>
                <emma:interpretation id="interp16" emma:lang="en-US" emma:confidence="0">
                  <emma:literal>is!</emma:literal>
                </emma:interpretation>
                <emma:interpretation id="interp17" emma:lang="en-US" emma:confidence="0">
                  <emma:literal>it'</emma:literal>
                </emma:interpretation>
                <emma:interpretation id="interp18" emma:lang="en-US" emma:confidence="0">
                  <emma:literal>pit</emma:literal>
                </emma:interpretation>
                <emma:interpretation id="interp19" emma:lang="en-US" emma:confidence="0">
                  <emma:literal>is''</emma:literal>
                </emma:interpretation>
              </emma:one-of>
            </emma:emma>
          </inkml:annotationXML>
          <inkml:trace contextRef="#ctx0" brushRef="#br0" timeOffset="-2995.2052">-5281-714 11868,'9'-23'4644,"13"-5"-516,-22 28 0,23-9-2451,-23 9-516,12 16-387,-12 5-129,7 13-387,-7 5 0,6 11 129,-5 7-258,1 2 0,-2 1-129,0-5 129,2-3-129,0-6-129,3-9 129,0-6-129,4-10-258,-9-21-129,23 21-774,-23-21-3096,18-10-129,-5-12-129,-3-11-387</inkml:trace>
          <inkml:trace contextRef="#ctx0" brushRef="#br0" timeOffset="-1950.0034">-4829-472 10449,'-7'-33'4515,"7"33"0,0 0-258,0 0-2064,-7 17-1161,7 12-258,0-4-129,7 12 0,-7-1-258,5 5-129,-3-2 0,0 0-129,-2-4 0,0-3-129,0-7 0,0-3 0,0-22 0,0 17-129,0-17 0,0 0 129,14-21 0,0 1 0,4-3 0,2-3 0,3 3 0,4-1 0,-3 5 129,3 6-129,-2 6 0,0 6 0,-4 1 129,-1 12 0,-4 6 0,-4 3 0,-5 0 0,-5 4 129,-4-3-129,-8 1 129,-12-7 0,-4 0 0,-6-7-129,-2-2 0,-5-5 0,0-2-129,-1-2-258,1-9-129,11 11-903,-6-7-3354,7 4-129,4 1-258,4 2-129</inkml:trace>
          <inkml:trace contextRef="#ctx0" brushRef="#br0" timeOffset="-3681.6064">-5581 12 7224,'-22'-3'4386,"22"3"-387,0 0 129,0 0-1806,0 19-645,0-19-258,41 32-387,-16-18 0,21 11-387,-1-7-129,14 5 0,-6-5-258,2 0-129,-5-2 0,-4-2 0,-10-3 0,-6-2-129,-9-4 129,-21-5 0,20 12 129,-20-12-129,-5 18 258,-15-5-258,-7 3 258,-8 3-387,-6 4 129,-9 2-516,2 5 0,-11-10-774,20 10-2322,-7-7-1290,7-3 129,9-2-258,6-9-516</inkml:trace>
          <inkml:trace contextRef="#ctx0" brushRef="#br0" timeOffset="3166.8056">-4094 521 12642,'-20'25'4644,"15"-2"-258,0 5 0,-1 3-2709,8 20-645,-2 1-516,7 6-516,7 15-2193,-3 0-2193,-4-3 0,2 6-258,-7-5-129</inkml:trace>
          <inkml:trace contextRef="#ctx0" brushRef="#br0" timeOffset="2995.2053">-4229 613 9417,'0'-19'4386,"0"19"0,0 0-258,8-14-1419,16 14-1290,-24 0-387,46-2-387,-18-2 0,11 4-387,-3 0-387,0 0-516,5 0-1935,-9 4-1806,-13-4 129,-3 0-387,-16 0-258</inkml:trace>
          <inkml:trace contextRef="#ctx0" brushRef="#br0" timeOffset="4290.0076">-5485 1314 8514,'10'-19'4257,"12"15"258,-6 6-387,-2 19-1419,-5-5-1032,19 20-645,-10-6-129,12 15-258,-6-3-129,6 10-129,-7-6-129,2 6 0,-4-6-129,0 0 129,-5 0-129,0-6-129,-1-1 129,-5-11-129,-1-1 129,-2-9-129,-7-18 129,0 0 0,22-6 0,-12-22 129,1-17 0,3-6 0,-3-17 0,1-5 0,-1-7 129,-4 4-257,-5 1-130,-2 9 0,0 11 0,-7 7 0,0 18-517,-13 1-773,20 29-2580,-25-9-1032,8 9 129,-1 15-516,-2 2 0</inkml:trace>
          <inkml:trace contextRef="#ctx0" brushRef="#br0" timeOffset="3494.4062">-4320 2485 10191,'34'0'4644,"-2"0"129,7 0-258,14 0-1806,-10-11-1161,21 9-516,-11-7-516,8 4-258,-6 1-387,-7-8-1419,2 8-2838,-8 3-129,-8-5-258,-4 5-387</inkml:trace>
          <inkml:trace contextRef="#ctx0" brushRef="#br0" timeOffset="5335.2094">-4836 1572 11352,'-5'-27'4644,"5"27"-258,-9 22 129,9 13-2838,-4-1-903,4 18 0,-5-1-129,5 10-258,-5-1 0,1 1-258,0-6 0,1-9 0,1-7-129,0-8 0,1-10 0,1-21 0,0 0 0,0 0 0,8-5 0,3-15 0,3-5 0,4-2 0,2-1 0,1 3 129,-1 6-129,-1 6 0,1 4 129,-1 7-129,-1 2 129,0 15-129,-2 4 129,0 6-129,-4-2 129,1 4 0,-8-2 129,0 1 0,-5-4 0,-8-1 0,-12-7-129,-1 2 129,-8-5-129,-3-2 0,-2-4-129,-3-3-129,5 0 0,-2-2-258,11 0-258,-7-16-1032,30 16-2838,-27-21-387,27 21-129,-12-24-258</inkml:trace>
          <inkml:trace contextRef="#ctx0" brushRef="#br0" timeOffset="5725.2101">-4338 2003 12126,'69'-13'4773,"-33"8"-387,-8-8 129,-10-6-3096,14 14-387,-14-19-387,3 10-129,-8-11-129,-2 7-129,-10-8 0,-1 6 0,-3-1-129,3 21-129,-36-18 129,11 18-129,-3 5 0,-2 13 0,-1 11-129,1 1 129,5 7 0,4 1 0,7 1-129,7-2 129,7-5 0,3 0 129,17-7-258,5-2 0,10 2-774,-3-11-3354,9-7-516,2 2 129,-2-5-387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5:00.25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46DA1B1-472E-40E1-8A21-E2B5A228FD27}" emma:medium="tactile" emma:mode="ink">
          <msink:context xmlns:msink="http://schemas.microsoft.com/ink/2010/main" type="writingRegion" rotatedBoundingBox="12323,5440 15351,5753 15204,7181 12176,6868"/>
        </emma:interpretation>
      </emma:emma>
    </inkml:annotationXML>
    <inkml:traceGroup>
      <inkml:annotationXML>
        <emma:emma xmlns:emma="http://www.w3.org/2003/04/emma" version="1.0">
          <emma:interpretation id="{E6F5B75E-8D25-49AA-B2D0-0D3598F9BE39}" emma:medium="tactile" emma:mode="ink">
            <msink:context xmlns:msink="http://schemas.microsoft.com/ink/2010/main" type="paragraph" rotatedBoundingBox="12323,5440 15351,5753 15204,7181 12176,68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690FE4-16EC-428B-A987-37FB676C0210}" emma:medium="tactile" emma:mode="ink">
              <msink:context xmlns:msink="http://schemas.microsoft.com/ink/2010/main" type="line" rotatedBoundingBox="12323,5440 15351,5753 15204,7181 12176,6868"/>
            </emma:interpretation>
          </emma:emma>
        </inkml:annotationXML>
        <inkml:traceGroup>
          <inkml:annotationXML>
            <emma:emma xmlns:emma="http://www.w3.org/2003/04/emma" version="1.0">
              <emma:interpretation id="{1FA0C85F-6FF1-4292-BA79-C6D641212421}" emma:medium="tactile" emma:mode="ink">
                <msink:context xmlns:msink="http://schemas.microsoft.com/ink/2010/main" type="inkWord" rotatedBoundingBox="12323,5440 14000,5613 13852,7041 12176,6868"/>
              </emma:interpretation>
              <emma:one-of disjunction-type="recognition" id="oneOf0">
                <emma:interpretation id="interp0" emma:lang="en-US" emma:confidence="1">
                  <emma:literal>gm.</emma:literal>
                </emma:interpretation>
                <emma:interpretation id="interp1" emma:lang="en-US" emma:confidence="0">
                  <emma:literal>Tm</emma:literal>
                </emma:interpretation>
                <emma:interpretation id="interp2" emma:lang="en-US" emma:confidence="0">
                  <emma:literal>gum</emma:literal>
                </emma:interpretation>
                <emma:interpretation id="interp3" emma:lang="en-US" emma:confidence="0">
                  <emma:literal>gam</emma:literal>
                </emma:interpretation>
                <emma:interpretation id="interp4" emma:lang="en-US" emma:confidence="0">
                  <emma:literal>game</emma:literal>
                </emma:interpretation>
              </emma:one-of>
            </emma:emma>
          </inkml:annotationXML>
          <inkml:trace contextRef="#ctx0" brushRef="#br0">339 143 13416,'-14'-69'4386,"-11"39"-129,-2 8 129,1 12-2967,-13-3-516,8 13-258,-4 0-129,6 16-258,-1 4 0,5 5-129,6 3 0,3 2-258,3 1 129,6 1 0,5-6 0,2-3 0,6 1 0,6-8 0,6-2 129,5-9-129,5-5 129,3-7-129,2-9 129,1-9-129,2-9 129,-4-1 0,-2-8-129,-3 7 129,-6 3-129,-5 6 129,-3 7 0,-13 20 0,19 0 0,-10 16 0,0 20 0,2 16-129,-1 8 129,4 17 0,2 4 0,-1 7-129,-1-3 0,-2-1 129,-3-3-129,-2-4 130,-5-6-130,-2-7 0,-5-7-259,-9-5 388,-4-12-258,-5-4 0,0-11 0,-4-11 129,-2-10-129,3-4 258,-1-20 0,0-8 0,1-10-129,1-10 259,3-9-259,6-10 0,6-8 0,8-5 0,2 5 0,11 2 0,10 9 0,9 9 0,6 14 0,3 16 0,4 17 0,1 9 0,-1 17 0,1 7 0,-3 9 0,-3 1 0,-6 3 0,-2 1 0,-5-4 0,-6-3 0,-5-7 0,-3-5 0,-11-20 0,11 23 0,-11-23 0,0 0 0,0 0 0,0 0 0,3-21 0,1 1 0,1-5 0,4-1 0,4-1 0,1 0 0,4 6 0,1 5 0,4 7 0,0 7 0,-1 2 0,-3 7 0,-1 6 0,-18-13 0,27 30 0,-27-30 0,14 28 0,-14-28 0,4 27 0,-4-27 0,0 21 0,0-21 0,0 16-130,0-16 1,0 0 129,0 0 0,9-17 129,1-1-129,3-9 130,3 4-130,-2-2 0,5 6 0,3 6 0,-1 10 0,0 3 0,-1 14 0,1 14-130,-6-3-386,2 16-903,-11-9-3096,-4-2-258,-2-7 129,0-23-387</inkml:trace>
          <inkml:trace contextRef="#ctx0" brushRef="#br0" timeOffset="405.6007">1131 111 14577,'41'-69'4644,"-16"49"-258,3 10 0,9 11-3096,-12 5-258,9 19-258,-11 0 0,4 12-387,-8 2 130,3 7-517,-6 1 0,-2 4 0,-3 3 0,-1-1 0,-3-3 0,-1-1 0,-1-6 0,2-7 0,-1-11 0,-6-25 0,26 1 0,-6-18 0,5-28 0,7-14 0,-2-15 0,0-10 0,-3-10 0,-11 1 0,-5 8 0,-11 9 0,0 13 0,-18 12 0,-2 19 0,-14 9 0,13 24-2065,-9 8-2708,3 11-129,-1 5-129,8 8-129</inkml:trace>
        </inkml:traceGroup>
        <inkml:traceGroup>
          <inkml:annotationXML>
            <emma:emma xmlns:emma="http://www.w3.org/2003/04/emma" version="1.0">
              <emma:interpretation id="{EA64C1CF-36CB-480D-BBC2-711A88D80E8D}" emma:medium="tactile" emma:mode="ink">
                <msink:context xmlns:msink="http://schemas.microsoft.com/ink/2010/main" type="inkWord" rotatedBoundingBox="14071,6088 15303,6216 15252,6712 14020,6584"/>
              </emma:interpretation>
              <emma:one-of disjunction-type="recognition" id="oneOf1">
                <emma:interpretation id="interp5" emma:lang="en-US" emma:confidence="1">
                  <emma:literal>be</emma:literal>
                </emma:interpretation>
                <emma:interpretation id="interp6" emma:lang="en-US" emma:confidence="0">
                  <emma:literal>bee</emma:literal>
                </emma:interpretation>
                <emma:interpretation id="interp7" emma:lang="en-US" emma:confidence="0">
                  <emma:literal>de</emma:literal>
                </emma:interpretation>
                <emma:interpretation id="interp8" emma:lang="en-US" emma:confidence="0">
                  <emma:literal>De</emma:literal>
                </emma:interpretation>
                <emma:interpretation id="interp9" emma:lang="en-US" emma:confidence="0">
                  <emma:literal>•e</emma:literal>
                </emma:interpretation>
              </emma:one-of>
            </emma:emma>
          </inkml:annotationXML>
          <inkml:trace contextRef="#ctx0" brushRef="#br0" timeOffset="1014.0018">1965 305 13416,'0'0'4386,"0"0"0,0 13 0,0-13-2967,-4 41-387,-3-15-258,7 13-129,0-3-129,0 7-129,0-4-129,4 2 0,-4-6-258,0-3 129,0-9-129,0-1 0,0-22 0,0 19 0,0-19 0,0 0-129,5-25 129,6 2 0,1-2-129,1-5 129,3 2 0,2 3 0,-2 3 0,1 8 0,-1 7 0,2 7 129,-18 0 0,27 21 0,-15-1 0,-1 7 129,-6-1-129,1 3 1,-6-3-130,0 3 0,-4-4 0,-10-2 0,-9-3 0,-4-6 0,-7-4 0,-1-2 0,-4-3 0,-4-5 0,4 0 0,0-2 0,8-1-130,-2-8-773,33 11-1677,-27-2-1935,27 2-258,-16-11-129,16 11-129</inkml:trace>
          <inkml:trace contextRef="#ctx0" brushRef="#br0" timeOffset="1497.6027">2438 697 13803,'30'-4'4386,"1"4"-129,-31 0 129,21-5-3096,2 5-387,-5 0-129,9-2-129,-4-9-129,5 0-129,-5-6 0,2-3-129,-3-3 0,-5-4 0,-10 2-129,-5 1 1,-4 2-130,-15 4 0,-6 6 0,-8 10 0,-4 2 0,-1 13 0,1 8 0,1 7 0,7 6 0,7 4 0,6-1 0,11 2 0,3-5 0,9 0 0,14-2 0,11-6 0,12-3 0,9-7-130,14-1-386,-6-15-1419,2 0-2580,3-7-258,-9-13 0,-10-5-387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5:05.68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3444B91-6C8D-4779-A647-CB7C6D9CA1C8}" emma:medium="tactile" emma:mode="ink">
          <msink:context xmlns:msink="http://schemas.microsoft.com/ink/2010/main" type="inkDrawing" rotatedBoundingBox="16089,4098 18641,4106 18641,4186 16088,4177" semanticType="callout" shapeName="Other">
            <msink:sourceLink direction="with" ref="{651B0DB7-54BC-4C83-9400-F9CDA1601275}"/>
            <msink:sourceLink direction="with" ref="{088EF879-6C60-4A77-9B08-C4A37D2C4F2C}"/>
          </msink:context>
        </emma:interpretation>
      </emma:emma>
    </inkml:annotationXML>
    <inkml:trace contextRef="#ctx0" brushRef="#br0">-3 32 9030,'0'0'4257,"0"0"-129,0 0-129,-16-14-1806,32 16-516,3-2-645,29 3-129,2-3-129,25 0-129,14 0 0,30 0-129,16 0-129,34 0 0,11-1-129,12 1-129,4-4 0,3 0 0,-5 1-129,-11-1 0,-19 3 0,-26-1 0,-22 2-258,-25 0-258,-9 10-516,-36 5-3483,-9 4-129,-23 1-387,-14-4-258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5:04.68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C72820F-2B84-4A22-9502-61C1B74C52FB}" emma:medium="tactile" emma:mode="ink">
          <msink:context xmlns:msink="http://schemas.microsoft.com/ink/2010/main" type="writingRegion" rotatedBoundingBox="17049,5091 18394,5091 18394,5815 17049,5815"/>
        </emma:interpretation>
      </emma:emma>
    </inkml:annotationXML>
    <inkml:traceGroup>
      <inkml:annotationXML>
        <emma:emma xmlns:emma="http://www.w3.org/2003/04/emma" version="1.0">
          <emma:interpretation id="{20CB3AAF-12D3-4E1E-BF23-7B047C15752E}" emma:medium="tactile" emma:mode="ink">
            <msink:context xmlns:msink="http://schemas.microsoft.com/ink/2010/main" type="paragraph" rotatedBoundingBox="17049,5091 18394,5091 18394,5815 17049,58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DB9071-D466-4E6F-98B4-F5AA1A298BC5}" emma:medium="tactile" emma:mode="ink">
              <msink:context xmlns:msink="http://schemas.microsoft.com/ink/2010/main" type="line" rotatedBoundingBox="17049,5091 18394,5091 18394,5815 17049,5815"/>
            </emma:interpretation>
          </emma:emma>
        </inkml:annotationXML>
        <inkml:traceGroup>
          <inkml:annotationXML>
            <emma:emma xmlns:emma="http://www.w3.org/2003/04/emma" version="1.0">
              <emma:interpretation id="{651B0DB7-54BC-4C83-9400-F9CDA1601275}" emma:medium="tactile" emma:mode="ink">
                <msink:context xmlns:msink="http://schemas.microsoft.com/ink/2010/main" type="inkWord" rotatedBoundingBox="17049,5091 18394,5091 18394,5815 17049,5815">
                  <msink:destinationLink direction="with" ref="{13444B91-6C8D-4779-A647-CB7C6D9CA1C8}"/>
                </msink:context>
              </emma:interpretation>
              <emma:one-of disjunction-type="recognition" id="oneOf0">
                <emma:interpretation id="interp0" emma:lang="en-US" emma:confidence="0">
                  <emma:literal>no</emma:literal>
                </emma:interpretation>
                <emma:interpretation id="interp1" emma:lang="en-US" emma:confidence="0">
                  <emma:literal>Po</emma:literal>
                </emma:interpretation>
                <emma:interpretation id="interp2" emma:lang="en-US" emma:confidence="0">
                  <emma:literal>PO</emma:literal>
                </emma:interpretation>
                <emma:interpretation id="interp3" emma:lang="en-US" emma:confidence="0">
                  <emma:literal>P,</emma:literal>
                </emma:interpretation>
                <emma:interpretation id="interp4" emma:lang="en-US" emma:confidence="0">
                  <emma:literal>pro</emma:literal>
                </emma:interpretation>
              </emma:one-of>
            </emma:emma>
          </inkml:annotationXML>
          <inkml:trace contextRef="#ctx0" brushRef="#br0">0 145 9933,'39'29'4515,"-24"-10"-258,10 15-387,1 11-1806,-8-10-774,12 17-258,-10-11-387,1 8-258,-8-8 0,-4 4-258,-8-11 129,3-2-129,-4-11 0,0-21 129,-11 18-129,11-18-129,-19-16 129,13-9 0,1-9 0,3-7 0,2-7 0,9-7 0,9-5 0,10-4 0,8-1 129,8 5 0,1 5 0,3 10-129,-2 8 129,2 12-129,-7 16 0,-2 9 0,-10 16 0,-4 11-129,-9 3 129,-4 4-129,-7 2 0,-5-4 0,0-4-258,-14-7 0,3-1-258,-10-18-645,21-2-1935,-23 16-1677,7-16 258,16 0-387,-25 0 0</inkml:trace>
          <inkml:trace contextRef="#ctx0" brushRef="#br0" timeOffset="343.2006">1196 498 10191,'16'49'4386,"-16"-18"-129,-11-10-258,-9-3-2451,19 12-258,-10-12-258,11 3-129,0-21 0,4 27-387,-4-27 0,24 12-258,-8-12 129,9 0 0,-3-7-129,3-5 0,-4-10 0,-1-3 0,-8-7 0,-5-1-129,-7-3 0,-3-1-258,-13 6-129,-16-4-774,7 19-1677,-18-6-1935,-3 6 0,-4 4-516,0 0 129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5:03.21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CFD1606-D168-42D5-9CAC-9F3416522A54}" emma:medium="tactile" emma:mode="ink">
          <msink:context xmlns:msink="http://schemas.microsoft.com/ink/2010/main" type="inkDrawing" rotatedBoundingBox="13099,1838 18265,5468 16243,8345 11078,4715" semanticType="callout" shapeName="Other">
            <msink:sourceLink direction="with" ref="{9DD1BF92-7748-4C90-BDB4-645FC0F642DA}"/>
            <msink:sourceLink direction="with" ref="{1ABE5F2A-7D68-4FA9-A22A-C9116F927F16}"/>
          </msink:context>
        </emma:interpretation>
      </emma:emma>
    </inkml:annotationXML>
    <inkml:trace contextRef="#ctx0" brushRef="#br0">32 300 9546,'-36'-13'3741,"36"13"129,0 0-387,4-17-1935,12 8-387,18 7-516,8-5 129,22 3-129,11-6 0,25 6-129,8-1-129,20 5 0,7-4-129,18 2-129,11 1 0,12-1 0,2-2-129,5 3 129,4-7-129,12 0 129,7-3 0,3-2 0,-10-1 0,0 0 0,0 0 0,8 1 0,-6-1-129,-11 2 129,-14 1-129,-12 2 0,-11 0 129,-13 0-129,-15 0 0,-19 2 129,-15-2-129,-11 4 129,-10-4 0,-15 4 0,-11-2 0,-10 5-129,-9 0 129,-7 2 0,-18 0-129,19 2 129,-19-2-129,9 23 0,-4-5 0,1 8 129,-4 6-129,-1 9 129,-1 6-129,0 8 129,-10 7-129,1 6 258,-4 3 0,3 3-129,1 5 129,3 1-129,5 0 0,1-2 0,7-1 129,5-6-258,2-4 0,-1-8 0,1-7 0,-1-8 0,-6-7-129,-7-5 129,-6-5-258,-17-6 0,-7 3-129,-13-8-129,-5 5 0,-14-9-129,5 8 0,-2-9 129,11 3 0,4-3 129,15 1 129,10-1 258,19-11 258,0 21 0,0-21 0,39 23 258,-7-14-129,14 9 129,4-2 0,12 7-129,1 0-129,4 7 0,-3 4 0,-3 5-129,-10 2 0,-8 4 0,-16 3-129,-11 2 129,-9-1-129,-7 3 129,-2-2-129,-5 3 0,0 0 0,3 3 129,4-3-129,0 6 258,6 1-129,2 6 129,0 3 1,-3 8-259,-5 3 0,0 11 0,0 6 0,-9 14 0,-5 6 0,1 8 0,-3-3 0,4 3 0,3-4 0,0-11 0,2-7 0,3-14 0,3-12 0,-3-13 0,4-4 0,-5-12 0,5 0-388,-20-19-1805,4 3-2580,-5-9-258,-4-5-129,-7-4 129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5:03.88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ABE5F2A-7D68-4FA9-A22A-C9116F927F16}" emma:medium="tactile" emma:mode="ink">
          <msink:context xmlns:msink="http://schemas.microsoft.com/ink/2010/main" type="inkDrawing" rotatedBoundingBox="12642,8051 19510,7996 19511,8080 12643,8135" shapeName="Other">
            <msink:destinationLink direction="with" ref="{FCFD1606-D168-42D5-9CAC-9F3416522A54}"/>
          </msink:context>
        </emma:interpretation>
      </emma:emma>
    </inkml:annotationXML>
    <inkml:trace contextRef="#ctx0" brushRef="#br0">75 128 1806,'-38'-25'3612,"13"9"516,25 16-129,-16-5-645,16 5-774,0 0-387,0 0-129,25-9-387,0 5-774,21 4 0,4-3 0,25 3-129,5-4-129,23 4 0,9-2-129,29 2-258,21-2 129,24 2-129,21-1-258,24-5 129,32-1-129,27 2 129,16 0-129,21-1 387,4-1-258,11 7 129,6-2-128,5 2-130,-23 0 0,-4 6 0,-9-6 0,-19 5 0,-18-3 0,-21 0 0,-27-2 0,-28 0 0,-19 1 0,-37-1-1162,-17-1-3224,-49-8-516,-30 0 129,-31-9-516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5:13.68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8298126-638D-47DE-95A1-6CB4C7ADF1D6}" emma:medium="tactile" emma:mode="ink">
          <msink:context xmlns:msink="http://schemas.microsoft.com/ink/2010/main" type="writingRegion" rotatedBoundingBox="3639,3449 4352,3449 4352,4342 3639,4342"/>
        </emma:interpretation>
      </emma:emma>
    </inkml:annotationXML>
    <inkml:traceGroup>
      <inkml:annotationXML>
        <emma:emma xmlns:emma="http://www.w3.org/2003/04/emma" version="1.0">
          <emma:interpretation id="{81E160FC-4733-4A79-B330-5E9017343A4E}" emma:medium="tactile" emma:mode="ink">
            <msink:context xmlns:msink="http://schemas.microsoft.com/ink/2010/main" type="paragraph" rotatedBoundingBox="3639,3449 4352,3449 4352,4342 3639,43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635233-CFF3-4316-8630-4D30A29D5EB1}" emma:medium="tactile" emma:mode="ink">
              <msink:context xmlns:msink="http://schemas.microsoft.com/ink/2010/main" type="line" rotatedBoundingBox="3639,3449 4352,3449 4352,4342 3639,4342"/>
            </emma:interpretation>
          </emma:emma>
        </inkml:annotationXML>
        <inkml:traceGroup>
          <inkml:annotationXML>
            <emma:emma xmlns:emma="http://www.w3.org/2003/04/emma" version="1.0">
              <emma:interpretation id="{7642739B-356F-4EB2-83A2-24DC89C55826}" emma:medium="tactile" emma:mode="ink">
                <msink:context xmlns:msink="http://schemas.microsoft.com/ink/2010/main" type="inkWord" rotatedBoundingBox="3639,3449 4352,3449 4352,4342 3639,4342"/>
              </emma:interpretation>
              <emma:one-of disjunction-type="recognition" id="oneOf0">
                <emma:interpretation id="interp0" emma:lang="en-US" emma:confidence="0">
                  <emma:literal>B</emma:literal>
                </emma:interpretation>
                <emma:interpretation id="interp1" emma:lang="en-US" emma:confidence="0">
                  <emma:literal>D</emma:literal>
                </emma:interpretation>
                <emma:interpretation id="interp2" emma:lang="en-US" emma:confidence="0">
                  <emma:literal>13</emma:literal>
                </emma:interpretation>
                <emma:interpretation id="interp3" emma:lang="en-US" emma:confidence="0">
                  <emma:literal>53</emma:literal>
                </emma:interpretation>
                <emma:interpretation id="interp4" emma:lang="en-US" emma:confidence="0">
                  <emma:literal>43</emma:literal>
                </emma:interpretation>
              </emma:one-of>
            </emma:emma>
          </inkml:annotationXML>
          <inkml:trace contextRef="#ctx0" brushRef="#br0">0-9 6966,'21'0'3870,"-21"0"129,8 16-129,-8-16-2193,17 39-645,-17-14 0,11 14 258,-11-4-258,7 14-387,-7-5-258,7 9 0,-5-5-258,3 2 129,1-4-129,1-3-129,-2-6 0,0-5 0,1-5-258,-3-11-258,4 6-774,-7-22-2838,0 0 0,0 0-258,0 0-258</inkml:trace>
          <inkml:trace contextRef="#ctx0" brushRef="#br0" timeOffset="249.6005">4-96 9159,'17'-31'4386,"8"19"0,6-2 0,9-8-1935,14 19-1290,-8-10-516,9 10-129,-5-3-258,-4 6-387,-5 0-516,-14 0-1935,-6 4-1548,-21-4-516,11 21 387,-11-5-903</inkml:trace>
          <inkml:trace contextRef="#ctx0" brushRef="#br0" timeOffset="1482.0026">173-104 1032,'1'-23'3354,"-1"23"258,20-17 258,-2 8-1419,3 5-258,0-3-387,13 7 0,-9-2-645,14 2-129,-10 0-129,8 9-387,-10-2 129,3 4-129,-9 0 0,-3 3-258,-7 2 258,-8 5-387,-3 0 0,-12 6 0,-8 0-129,-10 0-129,0 5-258,-7-8 0,3 5-129,-5-10 0,12 1 0,-2-11 0,13 3 129,16-12 0,-19 9 645,19-9-129,9 2 129,12 0 0,4 0 0,9 5 129,-2 0 258,9 7-258,-6 0-258,4 6 0,-8 5 0,-1 3 0,-7 1 0,-3 4 129,-10-4 0,-3 7 129,-7-4 0,-3 3 129,-17-6-129,-5 4 0,-12-9 0,-4 4-129,-9-5 0,-3-3-129,-4-6 0,-5-2-129,1-5-129,-1-7-258,12 8-645,-10-7-3483,10-1 129,7 0-387,4 0-129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5:17.8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BD17CAC-3A32-4083-88B3-97634D7AE617}" emma:medium="tactile" emma:mode="ink">
          <msink:context xmlns:msink="http://schemas.microsoft.com/ink/2010/main" type="writingRegion" rotatedBoundingBox="2254,8216 23232,7956 23317,14863 2339,15123"/>
        </emma:interpretation>
      </emma:emma>
    </inkml:annotationXML>
    <inkml:traceGroup>
      <inkml:annotationXML>
        <emma:emma xmlns:emma="http://www.w3.org/2003/04/emma" version="1.0">
          <emma:interpretation id="{59A3E2A6-2B0F-4263-9B1E-77EFFB1696C3}" emma:medium="tactile" emma:mode="ink">
            <msink:context xmlns:msink="http://schemas.microsoft.com/ink/2010/main" type="paragraph" rotatedBoundingBox="6832,8288 10625,8085 10684,9186 6892,939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F2F8F9E-3721-445A-AD57-0C908FBB79CC}" emma:medium="tactile" emma:mode="ink">
              <msink:context xmlns:msink="http://schemas.microsoft.com/ink/2010/main" type="line" rotatedBoundingBox="6832,8288 10625,8085 10684,9186 6892,9390"/>
            </emma:interpretation>
          </emma:emma>
        </inkml:annotationXML>
        <inkml:traceGroup>
          <inkml:annotationXML>
            <emma:emma xmlns:emma="http://www.w3.org/2003/04/emma" version="1.0">
              <emma:interpretation id="{F509FFA5-84B6-413E-BA25-8406DBF32310}" emma:medium="tactile" emma:mode="ink">
                <msink:context xmlns:msink="http://schemas.microsoft.com/ink/2010/main" type="inkWord" rotatedBoundingBox="6732,9183 6981,8451 7791,8726 7542,9458"/>
              </emma:interpretation>
              <emma:one-of disjunction-type="recognition" id="oneOf0">
                <emma:interpretation id="interp0" emma:lang="en-US" emma:confidence="0">
                  <emma:literal>E</emma:literal>
                </emma:interpretation>
                <emma:interpretation id="interp1" emma:lang="en-US" emma:confidence="0">
                  <emma:literal>€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X</emma:literal>
                </emma:interpretation>
                <emma:interpretation id="interp4" emma:lang="en-US" emma:confidence="0">
                  <emma:literal>=</emma:literal>
                </emma:interpretation>
              </emma:one-of>
            </emma:emma>
          </inkml:annotationXML>
          <inkml:trace contextRef="#ctx0" brushRef="#br0">-2348-15 13029,'10'-30'4644,"-10"30"-387,0 0 258,13 8-3354,-13 8-387,0 16-258,-2-3 0,2 12 0,0-2-129,0 5-129,0-3-129,2 0 0,1-5 0,1-4-129,3-2-258,-5-10-129,5-1 0,-7-19-387,0 0-258,0 0-258,0 0-129,-2-26-129,2 4 258,-14-15 129,10 3 387,-6-12 516,3-2 516,7 0 516,-6-4 258,10 10 129,-1-7 258,20 16-258,-7-10 0,18 18-258,0-2-258,14 15-129,-2-2-129,9 10-258,1 1 129,1 3-258,-1 5-258,-11 0-516,3 22-1419,-20-9-2322,-15 5 0,-13 4-387,-9-3 0</inkml:trace>
          <inkml:trace contextRef="#ctx0" brushRef="#br0" timeOffset="358.8006">-2258 209 9933,'48'14'4257,"-21"-14"-129,12 0-258,-9 7-1806,-1-7-1290,3 2-516,-9 3-516,-7 1-129,-16-6-645,2 21-258,-2-1-258,-25-6-387,2 9 129,-15-5 0,3 3 903,-4-3 774,-2-6 645,12 4 516,-8-8 516,16 4 387,-6-7-129,27-5 258,-23 20-516,23-20-516,2 23-387,15-9 0,10-5-129,14 0-129,11-2-258,10-7-258,18 4-1032,11-4-2967,10-13 0,27-5-258,18-17-516</inkml:trace>
        </inkml:traceGroup>
        <inkml:traceGroup>
          <inkml:annotationXML>
            <emma:emma xmlns:emma="http://www.w3.org/2003/04/emma" version="1.0">
              <emma:interpretation id="{0633BF84-3389-4D56-9AB4-F91A4208A49E}" emma:medium="tactile" emma:mode="ink">
                <msink:context xmlns:msink="http://schemas.microsoft.com/ink/2010/main" type="inkWord" rotatedBoundingBox="9003,8512 10334,7965 10731,8932 9401,9479"/>
              </emma:interpretation>
              <emma:one-of disjunction-type="recognition" id="oneOf1">
                <emma:interpretation id="interp5" emma:lang="en-US" emma:confidence="0">
                  <emma:literal>"I,</emma:literal>
                </emma:interpretation>
                <emma:interpretation id="interp6" emma:lang="en-US" emma:confidence="0">
                  <emma:literal>I,</emma:literal>
                </emma:interpretation>
                <emma:interpretation id="interp7" emma:lang="en-US" emma:confidence="0">
                  <emma:literal>"I</emma:literal>
                </emma:interpretation>
                <emma:interpretation id="interp8" emma:lang="en-US" emma:confidence="0">
                  <emma:literal>"I!</emma:literal>
                </emma:interpretation>
                <emma:interpretation id="interp9" emma:lang="en-US" emma:confidence="0">
                  <emma:literal>I...</emma:literal>
                </emma:interpretation>
              </emma:one-of>
            </emma:emma>
          </inkml:annotationXML>
          <inkml:trace contextRef="#ctx0" brushRef="#br0" timeOffset="-1450.8026">0 10 11094,'0'0'4644,"30"18"-258,13-6-258,5-12-2451,33 11-258,-1-11-129,27 0-387,2-2-258,13 0-258,-1-7 0,2 2-129,-5-2 0,-8 2-129,-11 3 0,-17 1-258,-12 3-258,-24-5-516,-5 12-1548,-41-7-2193,0 0 129,-38 21-516,-10-12-129</inkml:trace>
          <inkml:trace contextRef="#ctx0" brushRef="#br0" timeOffset="-1778.4031">725-611 9417,'0'0'4644,"0"0"-258,0 0-129,0-21-1419,0 21-1032,0 0-645,0 0-387,0 0-129,0 0-258,4 14-129,-4-14 0,7 32-129,0-6 129,0 3-129,2 7 129,-2 3-129,2 2 0,-2 1-129,0 3-129,1-1 0,-3-5-258,7 8-516,-12-21-1419,2 10-2322,-2-4 0,0-5-258,-9-3-129</inkml:trace>
          <inkml:trace contextRef="#ctx0" brushRef="#br0" timeOffset="-1201.2021">346 186 13674,'-48'9'4386,"20"-2"0,3 5-129,2 8-3483,-13-4-258,8 7-129,-6-3-258,4-3-258,7 3-129,0-8-516,16 8-903,7-20-1806,-18 9-645,18-9-387,12 0 0,13 0-258</inkml:trace>
          <inkml:trace contextRef="#ctx0" brushRef="#br0" timeOffset="-795.6014">987 220 10836,'23'0'4257,"-23"19"-129,-12-3 0,-13 2-2838,9 12-516,-11 2-1161,2 9-3096,-14-12-129,7 8-645,-7-10 0</inkml:trace>
          <inkml:trace contextRef="#ctx0" brushRef="#br0" timeOffset="-982.8017">654 193 11094,'57'-11'4515,"-39"11"-258,-18 0 0,0 0-2451,-4 14-774,-12-3-258,2 12-258,-11-3-258,-1 1-516,1 8-516,-11-12-1806,9 1-1677,6-2 0,3-9-387,18-7-258</inkml:trace>
        </inkml:traceGroup>
      </inkml:traceGroup>
    </inkml:traceGroup>
    <inkml:traceGroup>
      <inkml:annotationXML>
        <emma:emma xmlns:emma="http://www.w3.org/2003/04/emma" version="1.0">
          <emma:interpretation id="{E016FCF5-B583-45DC-B47E-1AD52BC2811A}" emma:medium="tactile" emma:mode="ink">
            <msink:context xmlns:msink="http://schemas.microsoft.com/ink/2010/main" type="paragraph" rotatedBoundingBox="5580,10008 15115,9961 15123,11746 5589,117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B968BC8-67D9-4097-952B-CCEF67757543}" emma:medium="tactile" emma:mode="ink">
              <msink:context xmlns:msink="http://schemas.microsoft.com/ink/2010/main" type="line" rotatedBoundingBox="5580,10008 15115,9961 15123,11746 5589,11792"/>
            </emma:interpretation>
          </emma:emma>
        </inkml:annotationXML>
        <inkml:traceGroup>
          <inkml:annotationXML>
            <emma:emma xmlns:emma="http://www.w3.org/2003/04/emma" version="1.0">
              <emma:interpretation id="{5DF7E29C-732B-491B-AA13-39646BC97682}" emma:medium="tactile" emma:mode="ink">
                <msink:context xmlns:msink="http://schemas.microsoft.com/ink/2010/main" type="inkWord" rotatedBoundingBox="5580,10083 10550,10059 10558,11723 5589,11747"/>
              </emma:interpretation>
              <emma:one-of disjunction-type="recognition" id="oneOf2">
                <emma:interpretation id="interp10" emma:lang="en-US" emma:confidence="0">
                  <emma:literal>gimmickry</emma:literal>
                </emma:interpretation>
                <emma:interpretation id="interp11" emma:lang="en-US" emma:confidence="0">
                  <emma:literal>glibly</emma:literal>
                </emma:interpretation>
                <emma:interpretation id="interp12" emma:lang="en-US" emma:confidence="0">
                  <emma:literal>gains</emma:literal>
                </emma:interpretation>
                <emma:interpretation id="interp13" emma:lang="en-US" emma:confidence="0">
                  <emma:literal>gamily.</emma:literal>
                </emma:interpretation>
                <emma:interpretation id="interp14" emma:lang="en-US" emma:confidence="0">
                  <emma:literal>gimmickry.</emma:literal>
                </emma:interpretation>
              </emma:one-of>
            </emma:emma>
          </inkml:annotationXML>
          <inkml:trace contextRef="#ctx0" brushRef="#br0" timeOffset="5647.2099">-3138 1570 14448,'0'-45'4644,"-14"22"-258,-4 0-387,-5 14-2709,-16-5-645,-1 12-129,-9 2 0,-1 7-387,-5 13 129,5 8-258,2 4 0,7 6 0,5 1 0,11 0 0,9-4-129,9-1 129,7-3 0,6-8 0,11-4 0,8-6 129,7-8-129,4-5 129,1 0 0,4-12 0,-3-8-129,1-3 129,-4-7 0,-4-1-129,-8-1 258,-2 0-258,-7 2 129,-3 7-129,-4 5 129,-7 18-129,5-19 0,-5 19 0,16 16-129,-9 12 129,6 11-129,-1 13 129,3 14 0,4 17 258,-8 13-129,-4 11 129,-3 2 0,-3 3-128,-1-2-130,0 0 0,0-7 0,-7-10 0,-3-11 0,-1-13 0,-3-10 0,-1-13 0,-6-12 0,-6-11 0,-6-14 0,-5-9 0,-3-18 0,0-10 0,-3-12 0,-1-9 0,5-10 0,6-10 0,3-4 0,10-4 0,9 2 0,6 4 0,8 7 0,14 7 0,14 16 0,2-5-1162,31 18-3611,-5 10-258,8 5 129,2 6-258</inkml:trace>
          <inkml:trace contextRef="#ctx0" brushRef="#br0" timeOffset="6224.4109">-2886 2251 13803,'16'25'4515,"-16"-25"-129,24 30 0,-5-3-3096,-15-11-516,5 9-387,-8-9-258,3 2 0,-4-18-129,0 17 0,0-17 0,0 0-129,0-14 258,3-7-129,1-6 129,1-3-129,1-2 129,1 0 0,0 3 0,2 6 129,2 7-129,-11 16 0,26-9-129,-10 11 129,2 11-129,-2 6 129,0 1-129,-2 1 129,-3 2-258,-2-3 0,-4-1 0,-5-19-129,4 29 0,-4-29 129,0 18-129,0-18 129,0 0 0,0 0 258,12-25 0,1 5 258,-3-12 0,8 4-129,-2-6 129,5 5 0,-3 3-129,5 10-129,-1 3 129,1 13-258,0 2 129,4 16-129,-1 7-129,-1 3-129,4 8-387,-15-10-645,11 5-3096,-16 4-387,-8-3 129,-1-5-516</inkml:trace>
          <inkml:trace contextRef="#ctx0" brushRef="#br0" timeOffset="15319.2269">-1895 1742 6063,'30'-37'4128,"-30"37"0,20-16-129,-20 16-1032,0 0-645,32 11-516,-32-11-516,18 41-258,-18-13-258,9 16-129,-9 3-129,0 10-129,0 0-129,-4 3 0,-5-1-129,2-2 0,0-8-129,2-4 129,3-8-258,2-8 0,0-6-129,0-23 0,23 23-387,-23-23-645,36 0-1677,-15-14-1548,0-13 258,2-3-516,-5-16-129</inkml:trace>
          <inkml:trace contextRef="#ctx0" brushRef="#br0" timeOffset="15506.4272">-1671 1394 13803,'-10'-52'4257,"4"31"-258,6 21 0,0 0-3225,0 0-1032,0 0-1419,0 0-2193,4 30-258,-4-7-387,5 13 129</inkml:trace>
          <inkml:trace contextRef="#ctx0" brushRef="#br0" timeOffset="16005.6281">-1491 1781 10965,'18'64'4644,"-11"-26"-258,2 10 0,0 12-1935,-9-6-903,7 15-258,-7-10-516,0 8-129,-2-8-258,-2 0-258,-3-11 0,2-4-129,0-10 0,-1-7-129,5-9 0,1-18 129,0 0-129,17-2 0,-1-16 129,2-5 0,2-2 129,-1 2-129,3-2 129,-5 5-129,1 6 0,-2 7 129,0 3 0,0 4-129,0 6 129,0 10 0,-2 0 0,-1 7 129,-4 0-129,-4 2 130,-5 0-259,-2 0 0,-12-4 0,-4 0 0,-8-5 0,-3-1 0,-5-6 0,-1-4 0,-1-2 0,1-3 0,3 0 0,-6-14-646,17 7-2966,-4-11-1290,6-3 258,4-6-645,10-6 129</inkml:trace>
          <inkml:trace contextRef="#ctx0" brushRef="#br0" timeOffset="16458.0289">-934 1760 12513,'46'34'4773,"-21"-9"-258,0 5 258,7 13-2451,-18-11-903,15 16-387,-17-6-387,4 8-129,-9-5-257,0-3-259,-5-10 0,-2-5 0,0-11 0,0-16 0,-16-2 0,7-24 0,4-15 0,3-11 0,2-5 0,5-10 0,10-3 0,6 3 0,4 4 0,3 8 0,-1 9 0,0 12 0,-2 9 0,-1 15 0,0 6 0,-5 6 0,-1 9 0,-4 10 0,-1 0 0,-5 6 0,-2-2 0,-6 0 0,0 0 0,-11-6 0,0 6-259,-19-12-4127,9-1-387,-2-7-258,3 1 0</inkml:trace>
          <inkml:trace contextRef="#ctx0" brushRef="#br0" timeOffset="17097.6299">21 1975 15609,'32'75'4644,"-27"-34"0,-3 5-258,-4-5-3483,2 14-129,-3-7-258,1 4-129,-5-8-258,3-5-129,1-5-129,-3-9-129,6-3-258,0-22-129,0 0 0,0 0 0,25-27 0,-9-7 129,11-2 129,0-10 129,3 2 258,2 5 387,-7-1 0,2 12 0,-11 3 129,7 18 0,-23 7 0,30 5 129,-19 13-129,3 12-129,-2 2 0,4 9 0,-3-3-129,-1 4-128,-3-4-130,-2 1 0,-7-5 0,0-2 0,-2-4 0,-14-8-388,6-3-257,-15-17-387,25 0-387,-46-14-1161,31-9-1419,-10-14-516,-7-10-129,-1-6 0,-8-7 258,-2-8 2967,4 8 1935,12 10 1548,-7-2 1935,13 8 645,14 6 0,9 10-258,26 3 0,31 18-2451,3-14-903,36 10-258,10-7 0,29 4-387,15-2-387,8-9-1419,-2 7-3096,-9-1-129,-22-1-258,-35-1-258</inkml:trace>
        </inkml:traceGroup>
        <inkml:traceGroup>
          <inkml:annotationXML>
            <emma:emma xmlns:emma="http://www.w3.org/2003/04/emma" version="1.0">
              <emma:interpretation id="{09D4973A-3D17-4D9B-842C-A8E4107AF67C}" emma:medium="tactile" emma:mode="ink">
                <msink:context xmlns:msink="http://schemas.microsoft.com/ink/2010/main" type="inkWord" rotatedBoundingBox="11081,10769 11916,10765 11918,11157 11083,11161"/>
              </emma:interpretation>
              <emma:one-of disjunction-type="recognition" id="oneOf3">
                <emma:interpretation id="interp15" emma:lang="en-US" emma:confidence="1">
                  <emma:literal>=</emma:literal>
                </emma:interpretation>
                <emma:interpretation id="interp16" emma:lang="en-US" emma:confidence="0">
                  <emma:literal>I</emma:literal>
                </emma:interpretation>
                <emma:interpretation id="interp17" emma:lang="en-US" emma:confidence="0">
                  <emma:literal>IF</emma:literal>
                </emma:interpretation>
                <emma:interpretation id="interp18" emma:lang="en-US" emma:confidence="0">
                  <emma:literal>IT</emma:literal>
                </emma:interpretation>
                <emma:interpretation id="interp19" emma:lang="en-US" emma:confidence="0">
                  <emma:literal>IS</emma:literal>
                </emma:interpretation>
              </emma:one-of>
            </emma:emma>
          </inkml:annotationXML>
          <inkml:trace contextRef="#ctx0" brushRef="#br0" timeOffset="21871.2384">1850 2071 14835,'33'-35'4644,"-11"22"-258,3 6-129,-1 7-2709,0 0-774,11 2-258,1 2-129,6 4 0,-1-2-129,9 1-129,2 0 0,5-2-387,7 6-387,-11-11-1548,2 5-2193,-3 2-258,-15 1-129,-15 0-258</inkml:trace>
          <inkml:trace contextRef="#ctx0" brushRef="#br0" timeOffset="22074.0388">2027 2331 12642,'0'18'4644,"0"-18"-129,29 16-129,-1 0-1161,4-11-2451,16 6-516,13-2-516,3-9-1032,23-2-2838,7-3-387,10-10 129,8-2-516</inkml:trace>
        </inkml:traceGroup>
        <inkml:traceGroup>
          <inkml:annotationXML>
            <emma:emma xmlns:emma="http://www.w3.org/2003/04/emma" version="1.0">
              <emma:interpretation id="{354EE0C7-06FB-44F5-9DBD-F573BFD7AEDF}" emma:medium="tactile" emma:mode="ink">
                <msink:context xmlns:msink="http://schemas.microsoft.com/ink/2010/main" type="inkWord" rotatedBoundingBox="13001,9971 15115,9961 15123,11746 13009,11756"/>
              </emma:interpretation>
              <emma:one-of disjunction-type="recognition" id="oneOf4">
                <emma:interpretation id="interp20" emma:lang="en-US" emma:confidence="0">
                  <emma:literal>Bib</emma:literal>
                </emma:interpretation>
                <emma:interpretation id="interp21" emma:lang="en-US" emma:confidence="0">
                  <emma:literal>sib</emma:literal>
                </emma:interpretation>
                <emma:interpretation id="interp22" emma:lang="en-US" emma:confidence="0">
                  <emma:literal>fib</emma:literal>
                </emma:interpretation>
                <emma:interpretation id="interp23" emma:lang="en-US" emma:confidence="0">
                  <emma:literal>bib</emma:literal>
                </emma:interpretation>
                <emma:interpretation id="interp24" emma:lang="en-US" emma:confidence="0">
                  <emma:literal>Rib</emma:literal>
                </emma:interpretation>
              </emma:one-of>
            </emma:emma>
          </inkml:annotationXML>
          <inkml:trace contextRef="#ctx0" brushRef="#br0" timeOffset="23446.8412">3858 3003 15867,'0'-21'4644,"0"21"129,-18-34-387,14 15-3225,-15-20-258,10-4-129,-7-14-515,7-9-259,2-14 0,7-12 0,7-19 0,14-8 0,11-7 0,13 0 0,6 3 0,8 9 0,2 13 0,-3 19 0,-2 21 0,-8 20 0,-8 18 0,-9 18 0,-8 8 0,-11 19 0,-3 10 0,-9 11 0,0 6 0,-9 7 0,-5 4 0,-7-3 0,1-6 0,-1-10-130,7-5-386,-2-13 0,8-3 129,8-20 258,0 0 0,0 0 258,20-9-129,0-4 129,3 1-129,3 1 258,3 1-129,3 4 0,-2 4 0,0 4 0,-1 14 0,-3 9 129,-1 5-129,-5 11 130,-6 2-259,-5 5 0,-7-2 0,-2 0 0,-14-8 0,-10-3 0,-9-10 0,-6-5 0,-8-9 0,-1-6 0,-3-5 0,-1-7 0,2-11 0,4-3 0,5-4 0,6-2 0,6 2 0,2-3 0,15 12 0,-6-13-3484,18 29-1160,0-26-387,0 26 0,32-13-258</inkml:trace>
          <inkml:trace contextRef="#ctx0" brushRef="#br0" timeOffset="23790.0418">5064 1757 16383,'44'-29'4515,"-26"24"387,0 5-387,-18 0-2838,30 26-902,-21-1-775,5 11 0,-7 3 0,4 5 0,-6 3 0,2 1 0,-1-4 0,-1-5 0,0-3 0,-1-6 0,1-7 0,-5-23 0,9 31 0,-9-31-3871,0 0-902,0-31-129,0 1-129,2-14-258</inkml:trace>
          <inkml:trace contextRef="#ctx0" brushRef="#br0" timeOffset="23961.6421">5277 1449 11997,'-21'-105'4644,"8"64"-129,1 11 0,0 10-1806,-6-3-1290,18 23-645,-9-18-258,9 18-258,0 9-645,0-9-1677,0 41-2193,9-5-387,1 3 0,3 9 0</inkml:trace>
          <inkml:trace contextRef="#ctx0" brushRef="#br0" timeOffset="24414.0429">5476 1730 14706,'36'46'4644,"-20"-10"-129,-2 8 129,-14 2-3354,16 24-129,-14-6-387,5 11-129,-7-4-257,-3 0-388,-8-7 0,0-11 0,1-8 0,-1-12 0,2-8 0,9-25 0,0 0 0,0 0 0,0 0 0,25-26 0,-4 1 0,6-2 0,0-3 0,5 7 0,-2 0 0,0 7 0,-3 7 0,1 7 0,-1 2 0,-2 7 0,-2 9 0,0 5 0,-7 8 0,-3-1 0,-10 3 0,-3 1 0,-14-6 0,-13 1 0,-10-6 0,-11-6 0,-6-5 0,-8-8 0,4 2 0,-12-13-904,15 0-3998,3-7-387,8 2 129,5-1-516</inkml:trace>
        </inkml:traceGroup>
      </inkml:traceGroup>
    </inkml:traceGroup>
    <inkml:traceGroup>
      <inkml:annotationXML>
        <emma:emma xmlns:emma="http://www.w3.org/2003/04/emma" version="1.0">
          <emma:interpretation id="{1830AF89-9C53-4667-881E-EF1997C0C2DB}" emma:medium="tactile" emma:mode="ink">
            <msink:context xmlns:msink="http://schemas.microsoft.com/ink/2010/main" type="paragraph" rotatedBoundingBox="2322,13738 23300,13478 23317,14863 2339,151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469329-8B60-4B16-99BB-B9A3BC283927}" emma:medium="tactile" emma:mode="ink">
              <msink:context xmlns:msink="http://schemas.microsoft.com/ink/2010/main" type="line" rotatedBoundingBox="2322,13738 23300,13478 23317,14863 2339,15123"/>
            </emma:interpretation>
          </emma:emma>
        </inkml:annotationXML>
        <inkml:traceGroup>
          <inkml:annotationXML>
            <emma:emma xmlns:emma="http://www.w3.org/2003/04/emma" version="1.0">
              <emma:interpretation id="{D92963EB-33B4-4A1E-BE8E-ED27E74A529C}" emma:medium="tactile" emma:mode="ink">
                <msink:context xmlns:msink="http://schemas.microsoft.com/ink/2010/main" type="inkWord" rotatedBoundingBox="2325,13996 6847,13941 6858,14880 2337,14936"/>
              </emma:interpretation>
              <emma:one-of disjunction-type="recognition" id="oneOf5">
                <emma:interpretation id="interp25" emma:lang="en-US" emma:confidence="0">
                  <emma:literal>Current</emma:literal>
                </emma:interpretation>
                <emma:interpretation id="interp26" emma:lang="en-US" emma:confidence="0">
                  <emma:literal>current</emma:literal>
                </emma:interpretation>
                <emma:interpretation id="interp27" emma:lang="en-US" emma:confidence="0">
                  <emma:literal>[went</emma:literal>
                </emma:interpretation>
                <emma:interpretation id="interp28" emma:lang="en-US" emma:confidence="0">
                  <emma:literal>Currant</emma:literal>
                </emma:interpretation>
                <emma:interpretation id="interp29" emma:lang="en-US" emma:confidence="0">
                  <emma:literal>Current'</emma:literal>
                </emma:interpretation>
              </emma:one-of>
            </emma:emma>
          </inkml:annotationXML>
          <inkml:trace contextRef="#ctx0" brushRef="#br1" timeOffset="27534.0484">-6308 5403 5805,'32'-44'4902,"-27"21"-516,1 5 129,-6 18-1290,-9-36-774,9 36-903,-29-27-258,13 22-387,-16-7-129,2 12-258,-11 0-129,-1 5 0,-10 15-129,2 8 0,-3 13-129,1 9 0,1 7-129,3 8 129,5 3-129,9 1 0,7 1 0,10-1 0,10-7 0,7-3-129,7-5 129,19-8-129,12-7 129,11-4-129,8-8 129,9-5 0,5-6 0,2-6 129,2-4-258,-4-3 0,-5 1 0,-11-4-516,2 3-1290,-13-3-2838,-8-3 0,-6-4-258,-5-4-258</inkml:trace>
          <inkml:trace contextRef="#ctx0" brushRef="#br1" timeOffset="29359.2516">-5988 5689 9933,'0'-21'4644,"0"21"-129,0 0-129,0 13-1935,0 22-1290,0-5-516,0 17-129,0-5-129,0 10-258,2-8 0,5 1-129,2-8 129,2-3-258,1-7 258,1-8-258,-13-19 258,32 22-129,-16-22 129,3 0 0,-1-16 0,2-4 0,-3-10 0,3-4 129,-1-5-258,-1-6 129,0-1 0,-4 2-129,1 3 129,-5 7-129,-3 7 0,0 10 129,-7 17-129,0 0 129,18 17-258,-9 12 258,0 3-258,3 9 258,4-2-129,2 5 0,0-5 0,3-1-129,6-8 258,-2-5-258,2-6 258,1-6-258,2-4 258,1-9 129,1 0-129,-2-9 129,-2-11-129,-3-1 129,-3-7-129,-5-3 0,-6-4-129,-6-4-129,-5-1 0,-5 0 0,-9 4-129,-6-1-129,4 8 0,-7 1 0,9 12-129,-4 0 129,18 16-129,-16-11 129,16 11 0,0 0 0,0 0 129,20 4 129,-4-1 129,3 2 129,4-3 0,4 4 0,-2-5 129,3 5-129,-5-3 129,2 1-129,-5 1 0,0 6 0,-4 1 0,-2 6 0,0 2-129,0 6 129,0 1 0,2 5 0,-1 2 0,1 0-129,0-4 129,0-2-258,0-1 258,-2-6-129,2-3 0,-16-18 0,25 23 129,-25-23 0,23 6 0,-7-6 129,-16 0-129,32-25 129,-16 0-129,2-4 258,-4-4-387,-2-7 129,-4 1 0,-5 0-258,-3 4 0,-9 1-129,-5 9 0,-6 2-129,4 10 0,-7 3-258,23 10 0,-37-4-129,37 4-129,-25 4 0,25-4 129,0 0-129,-3 21 387,3-21 258,14 4 258,11-3 387,1-1 258,15 0 129,-3-9 129,10 9 0,-9-8-129,7 8-129,-10 0 0,1 0-258,-9 7 0,-1 9-129,-6 1-129,-1 7 129,-4 2-129,0 4 0,-2 1-129,0 2 0,-1 1-129,-8-5-645,11 8-1161,-9-8-2709,-5-6-129,-2-2-129,0-21-258</inkml:trace>
          <inkml:trace contextRef="#ctx0" brushRef="#br1" timeOffset="29780.4523">-4026 5876 9675,'25'0'4515,"-4"0"-387,-21 0 129,0 0-2451,27 4-387,-27-4-516,25 2-129,-25-2-258,25-4 0,-25 4-129,23-27-129,-16 8-129,-1-1 0,-6-1-129,0 1-129,-13 4 0,-6 2 0,-6 11 0,-9 3-129,2 1 129,-4 12-129,4 8 129,0 4 0,7 5 0,8 0 129,8 6 0,7 1-129,4 1 129,14 1-129,5-5 129,6-2-258,5 2-774,-7-15-2451,1-6-903,8-6 129,-11-7-516,2-7 0</inkml:trace>
          <inkml:trace contextRef="#ctx0" brushRef="#br1" timeOffset="30186.053">-3723 5882 11997,'17'-4'4644,"8"4"-258,-14 16 129,-11-16-2838,20 34-387,-15-16-516,9 5-387,-7-5 129,2 3-387,-4-5 129,-5-16-258,6 27 0,-6-27-129,2 16 129,-2-16-129,0 0 0,0 0 258,14-25-258,-4-2 387,3-7-258,5-5 258,1-7-129,4 0 129,1 1 0,0 10-129,1 4 0,-2 15 0,2 13 0,-3 10-129,-3 20 129,1 8-129,-2 8 0,-2 3 0,0 4 0,-4-6-258,2 1 0,-8-11-516,10-1-129,-16-33-1032,3 27-2709,-3-27-129,0 0-258,9-12 0</inkml:trace>
          <inkml:trace contextRef="#ctx0" brushRef="#br1" timeOffset="30638.4538">-2942 5417 13287,'44'-105'4773,"-30"77"-129,-14 28 258,0 0-2709,25 9-1032,-25 21-387,9 18-129,-5 0-257,8 18-388,-5 2 0,9 6 0,-3 1 0,4 0 0,-1-4 0,-3-7 0,-1-2 0,-3-14 0,-2-3 0,-7-19 0,2 1-646,-2-27-257,0 0-129,-27-5-516,24-11-1161,-19-16-1935,3-8 258,-11-11 774,8 10 1419,-11-11 1290,8 10 387,2 8 1032,-2 0 1677,14 11 2322,11 23-387,0 0-774,7-16-1032,25 18-1032,-9-2-129,20 5-258,-8-5-258,17-2-129,0-8-258,8-5-516,13 14-2064,-9-14-2193,-9 3-129,-5-1-387,-13 3-258</inkml:trace>
        </inkml:traceGroup>
        <inkml:traceGroup>
          <inkml:annotationXML>
            <emma:emma xmlns:emma="http://www.w3.org/2003/04/emma" version="1.0">
              <emma:interpretation id="{E197C3C2-04A7-4B55-ADDD-EF9523B7C25B}" emma:medium="tactile" emma:mode="ink">
                <msink:context xmlns:msink="http://schemas.microsoft.com/ink/2010/main" type="inkWord" rotatedBoundingBox="7795,13688 13971,13554 14001,14912 7824,15046"/>
              </emma:interpretation>
              <emma:one-of disjunction-type="recognition" id="oneOf6">
                <emma:interpretation id="interp30" emma:lang="en-US" emma:confidence="1">
                  <emma:literal>controlled</emma:literal>
                </emma:interpretation>
                <emma:interpretation id="interp31" emma:lang="en-US" emma:confidence="0">
                  <emma:literal>Controlled</emma:literal>
                </emma:interpretation>
                <emma:interpretation id="interp32" emma:lang="en-US" emma:confidence="0">
                  <emma:literal>contrasted</emma:literal>
                </emma:interpretation>
                <emma:interpretation id="interp33" emma:lang="en-US" emma:confidence="0">
                  <emma:literal>contracted</emma:literal>
                </emma:interpretation>
                <emma:interpretation id="interp34" emma:lang="en-US" emma:confidence="0">
                  <emma:literal>controller</emma:literal>
                </emma:interpretation>
              </emma:one-of>
            </emma:emma>
          </inkml:annotationXML>
          <inkml:trace contextRef="#ctx0" brushRef="#br1" timeOffset="31574.4554">-1139 5545 5289,'45'-33'2451,"-44"15"-516,-1 18 258,0 0-2193,0 0-516,0 0 774,-24 3 258,24-3 774,-38 0 516,38 0 516,-37-7 0,37 7-129,-36-16 129,36 16-645,-34-10-516,34 10-387,-35 10-258,17 15-129,-5 2-129,2 14 0,1 5-129,4 9 0,4 4-129,4 0 129,7-3-129,1-2 0,9-4 0,12-8 0,4-4 129,7-8 0,7-9 129,5-5-129,4-10 129,8-6 129,1-4-129,-1-10 129,-2-11-129,-3-4 129,-4-6-258,-8-2 130,-9-6-259,-9 2 0,-6 2 0,-8 5 0,-4 6 0,-3 3 0,0 25 0,-3-18 0,3 18 0,-20 11 0,11 10 0,0 2-130,4 5 1,0 3 129,3 1-129,2-2 129,3-2 0,10-3 0,1-5 0,2-4 0,2-5 129,2-4 0,-3-7 1,5-2-130,-1-12 0,0-8 0,-5-8 0,2-5 0,-5-6 0,-4-4 0,-6 1 0,-3 1 0,-5 6 0,-13 5 0,2 21-1162,-14-2-3611,7 13-258,-2 0 129,7 6-258</inkml:trace>
          <inkml:trace contextRef="#ctx0" brushRef="#br1" timeOffset="31995.6562">-546 5668 12771,'49'11'4773,"-26"-1"-387,2 5 129,9 10-2709,-12-13-645,10 17-258,-11-6-387,2 3-129,-9-3-129,0 4 0,-6-4-258,-5-3 0,1-4 0,-4-16-129,1 19 129,-1-19-129,0 0 0,6-19 129,-1-4 0,4-8 0,2-4 0,3-8 0,2-1 129,0 3-129,4 0 129,-1 11-129,1 7 129,1 12 0,0 11-129,1 14 129,-1 20-129,-1 9 0,-4 8 129,-4 8-129,-3 1 0,-7 1-129,-2-2-129,-6-10-258,-1-1-387,-14-17-387,17 4-1032,-15-26-1806,19-9-258,0 0-387,-14-37 258,15-2-387</inkml:trace>
          <inkml:trace contextRef="#ctx0" brushRef="#br1" timeOffset="32432.457">430 5761 2193,'-53'-79'4128,"42"53"387,2-3-258,9 13 129,0 16-774,20-21-1161,19 21-903,-5-7-516,21 5-516,9 0-645,7-1-3612,11-4-387,9 5-129,-8 0-258</inkml:trace>
          <inkml:trace contextRef="#ctx0" brushRef="#br1" timeOffset="32307.6567">462 4999 13029,'59'-85'4773,"-41"64"-387,-18 21 258,0 0-2580,32 7-774,-31 16-129,10 21-387,-6 3-128,6 18-646,-4 5 0,2 20 0,-5 7 0,1 7 0,-3 3 0,0-4 0,-2-1 0,0-13 0,0-9 0,0-25 0,0-9 0,-4-26-517,4-1-1031,-16-24-1161,16 5-1161,-16-37-645,-4 6-258,-3-6-258,-7-9 129,0-4 903</inkml:trace>
          <inkml:trace contextRef="#ctx0" brushRef="#br1" timeOffset="33181.2583">1065 6061 12255,'0'16'4773,"0"-16"-387,21 2 258,-5 0-2838,-10-11-387,19 4-258,-9-15-258,10 2-258,-4-8-129,4-3-257,-4-6-259,-1-3 0,-5-5 0,-7 1 0,-7-1 0,-2 0 0,-7 8 0,-15 3-259,1 9-128,-11 7-129,4 12 0,-8 1-129,11 6 0,-5 6 0,10 7 0,-1-4 129,12 6 0,9-18 129,-7 22 387,7-22 129,9 9 129,9-6 129,1-3 258,11 0 0,-3-9 129,14 6-129,-7-6 0,10 3 0,-8-6-258,3 8 130,-5-1-517,-2 5 0,-6 0 0,1 4 0,-6 6 0,1 10 0,-3 3 0,-1 4 0,-2 5 0,-2 0 0,2 5 0,-8-7 0,2 6-259,-8-15-773,14 13-774,-16-34-1419,11 27-1419,-11-27 129,33 7-129,-8-7-129</inkml:trace>
          <inkml:trace contextRef="#ctx0" brushRef="#br1" timeOffset="33540.0589">1898 5878 10191,'17'-53'4257,"-17"26"129,-1 4-387,1 23-1032,-34-37-1032,34 37-774,-41-13-516,20 13-129,-4 7-258,2 13 0,-1 3-258,7 5 129,2 3-129,6 1 129,8 0 0,1 3-129,9-3 129,8-3 0,5-4 0,4-4 129,1-7 0,5-1 0,-3-13 129,4 0-128,-6-11-259,1-7 0,-6-10 0,1-3 0,-9-9 0,-5-3 0,-9-7 0,0 0 0,-14 6 0,-11-4 0,-2 16 0,-14-9-1678,8 23-2966,-5 2-387,8 14 129,5 2-387</inkml:trace>
          <inkml:trace contextRef="#ctx0" brushRef="#br1" timeOffset="33852.0594">2456 4946 13674,'14'-18'4515,"-14"18"0,0 0 0,0 16-2709,4 23-1032,-4 8-129,0 18-129,0 10 129,0 16-258,0 5-129,0 12 129,2-1-257,-1 2-130,-1-6 0,2-14 0,0-13-259,-2-21-128,4-7-774,-8-32-2193,4-16-1161,0 0-129,2-33 0,3-12-129</inkml:trace>
          <inkml:trace contextRef="#ctx0" brushRef="#br1" timeOffset="34086.0599">2638 5211 14190,'35'-112'4515,"-21"78"-516,-1 15 645,10 19-2838,-23 0-645,16 24-387,-11 8-258,6 18 0,-4 7 0,4 20-386,-4 8-130,2 8 0,-2 1 0,-2-2 0,6 3-904,-11-22-2192,2-4-1548,3-17 0,2-17-258,-2-12-258</inkml:trace>
          <inkml:trace contextRef="#ctx0" brushRef="#br1" timeOffset="34959.6613">3050 5805 13029,'55'-5'4515,"-19"3"-258,8-2 0,15 4-2451,-11-10-645,14 3-387,-12-9-258,2 1-129,-11-6 0,-9 2-129,-14-6 0,-17 1 0,-6 3-129,-18 3 0,-7 4-129,-6 9 129,-3 5-258,-4 10 129,2 12-129,2 6 0,7 8 0,4 3 0,6 5 129,5-1-129,8-2 0,9 0 129,3-4 129,19-3-258,6-4 258,13-5-129,10-7 129,15-7-129,7-6 129,11-5 0,5 0-129,3-14 129,-1-6 0,0-3 0,-6-5-129,-8-4 0,-13-2 0,-11 0 129,-14 0-129,-10 2 129,-13 4-129,-11 3 129,-5 5-129,-14 10 0,-9 8 0,-6 2 0,-3 9 0,-5 10-129,3 4 0,2 6 129,5 3-129,4-2 129,7 2-129,7-3 129,7-3-129,2-1 0,6 0 129,6-5 0,4-4 129,4-6-129,1-4 129,6-6 0,-1-9 0,8-14 129,-2-13-128,4-7-130,1-17 0,-1-15 0,-4-14 0,-5-9 0,-8-5 0,-8-2 0,-9 6 0,-2 4 0,-15 14 0,-2 17-130,-7 14 130,1 20 0,0 15 130,2 15-130,1 9 0,8 20 0,3 12 0,7 14 0,2 11 0,0 17 0,11 6 0,3 11 0,7 1 0,6-1 0,10 1 0,4-10 0,23 5-1549,6-25-3224,8-11-258,4-13 129,9-10-645</inkml:trace>
        </inkml:traceGroup>
        <inkml:traceGroup>
          <inkml:annotationXML>
            <emma:emma xmlns:emma="http://www.w3.org/2003/04/emma" version="1.0">
              <emma:interpretation id="{FBD1D2F7-BE47-45DE-B2D1-658BC2EC3E27}" emma:medium="tactile" emma:mode="ink">
                <msink:context xmlns:msink="http://schemas.microsoft.com/ink/2010/main" type="inkWord" rotatedBoundingBox="14525,13879 18657,13762 18689,14915 14557,15031"/>
              </emma:interpretation>
              <emma:one-of disjunction-type="recognition" id="oneOf7">
                <emma:interpretation id="interp35" emma:lang="en-US" emma:confidence="1">
                  <emma:literal>current</emma:literal>
                </emma:interpretation>
                <emma:interpretation id="interp36" emma:lang="en-US" emma:confidence="0">
                  <emma:literal>cement</emma:literal>
                </emma:interpretation>
                <emma:interpretation id="interp37" emma:lang="en-US" emma:confidence="0">
                  <emma:literal>ament</emma:literal>
                </emma:interpretation>
                <emma:interpretation id="interp38" emma:lang="en-US" emma:confidence="0">
                  <emma:literal>currant</emma:literal>
                </emma:interpretation>
                <emma:interpretation id="interp39" emma:lang="en-US" emma:confidence="0">
                  <emma:literal>arrant</emma:literal>
                </emma:interpretation>
              </emma:one-of>
            </emma:emma>
          </inkml:annotationXML>
          <inkml:trace contextRef="#ctx0" brushRef="#br1" timeOffset="36488.4641">5617 5732 10191,'46'-53'4515,"-37"30"-258,-9-2-129,-23-2-1935,7 22-774,-20-8-516,6 13-387,-9 4-258,0 14 129,-2 5-258,4 11 0,1 1 0,9 10 129,6 1-258,10 4 129,10-1-129,2 0-129,17-5 129,12-5-129,6-5-129,7-11-129,8-5-129,-4-18-516,20 2-774,-17-17-903,19-2-129,-15-19 129,8 2 0,-16-16 903,6 8 1032,-11-6 903,-16-2 1290,7 13 1032,-24-1 258,7 15 129,-15 0-258,0 23-645,0 0-774,0 12-387,0 6-258,0 11-129,-6-1-129,6 6 0,-1 0-129,1-2 0,0-2-129,1-5 0,3-2-129,1-7 0,-5-16 0,14 21 129,-14-21-129,20 0 0,-20 0 129,23-16 0,-9-1 0,4-5 129,0-3 0,3-1 0,-1-1 0,3 0 0,-2 4 0,4 4 0,-3 4 0,1 10 0,0 5 0,0 9 0,-2 10 0,1 8 129,-3 2-129,1 3 0,-4-4 0,0 1 0,-2-8 0,0-3 129,-14-18 0,29 16-129,-29-16 129,32 0 0,-14-11-129,-1-7 0,3-7 1,-4-3-260,0-8-128,-11-5-129,1 0-129,-8-8-258,-5 8 129,-13-7-129,4 12 129,-7-3-129,9 14 258,-4-2 0,18 27 129,-20-26 129,20 26 129,0 0 258,0 0 0,20 0 129,-20 0 129,30 9 129,-14-2 0,4 7 0,-4-5-129,2 7-129,-4 0 0,-2 5-129,-1-1-129,-2 6 129,0 1-129,-2 3 0,0 2 0,0 0 0,2 0 0,0-1 0,2-3 0,-1-3 129,3-5-129,-1-4 0,-12-16 129,27 21-129,-27-21 129,32 4-129,-14-4 129,5-8 0,0-6 0,7-5 0,0-6-129,2-6 129,-1-2-129,-5-3-129,-4 1 0,-13-5-258,-2 8 0,-9-3-129,-9 12 0,-8-2 0,3 12 0,-8-4 0,24 17 129,-26-15 129,26 15 258,0 0 258,0 0 0,32-7 0,-6-2 129,15 9 129,-7-7 0,11 7 0,-8 0-129,2 0 0,-10 9-129,-3 11-129,-6 3 129,-6 7-129,-3 2 0,-1 5 0,-2 3-129,-3-3-129,-2 2-129,-3-5-516,6 5-1935,-6-9-2064,0-7 258,0-5-516,0-18 129</inkml:trace>
          <inkml:trace contextRef="#ctx0" brushRef="#br1" timeOffset="37268.4653">7695 5787 12900,'57'-10'4902,"-25"3"-516,-2-1 387,-9-8-3225,15 11-387,-11-9-516,1 1-258,-8-4 0,-4-1-129,-7-4-129,-7 1 0,0 2-129,-12-1 0,-6 4-129,-5 7 0,0 6-129,-6 3 129,1 12 0,1 11 0,6 7 0,-2 8 0,7 6 0,2 1 129,7 1-129,7-2 0,0-3 0,10-5 0,6-4 129,7-7 0,2-6-129,0-10-258,7 0-774,-14-9-1935,7-11-1290,2-3-258,-3-7 0,5-4-516,5 0 1419,-11-9 1548,11 6 1936,-1 3 2707,-1 7 2323,-10-1 0,-1 8-129,-3 4-258,-18 7-1032,32 0-645,-32 0-1032,21 18-516,-21-18-516,34 30 0,-14-16-129,3 4-258,-5-2 0,-1-4-258,-17-12 0,25 23-129,-25-23-129,0 0 129,20 15-129,-20-15 0,0 0 0,25-16 129,-11-2 0,4-5 129,1-4 129,4-1-129,1-1 129,-3 6-129,-2 2 129,-3 8-129,0 11 129,-16 2-129,18 25 0,-14 4 0,-1 5-129,-3 3 0,0 4 0,0-6-258,-3-1 129,-4-12-258,7-3-129,0-19-1161,0 0-2709,0 0-129,0-23 129,9-5-258</inkml:trace>
          <inkml:trace contextRef="#ctx0" brushRef="#br1" timeOffset="37689.6662">8895 5115 15996,'48'-82'4902,"-26"73"0,-6 7-258,7 24-3483,-13 12-387,8 21-386,-9 9-388,2 19 0,-8 8 0,3 9 0,-3 3 0,1 2 0,-2-2 0,-2-7 0,0-7 0,0-18 0,0-12 0,0-15 0,0-12 0,0-32 0,0 0-517,-13 0-257,8-23 0,-15-21-258,6 1-258,-20-19 258,9 7 129,-7-6 516,6 8 0,3 8 516,-1 4 258,19 17 387,0-3 258,15 20-129,8-4 0,20 11-258,2-4-129,21 4-258,10 0-516,0-8-2193,9 8-2064,-1-8-258,-10 0-258,-7-5-387</inkml:trace>
        </inkml:traceGroup>
        <inkml:traceGroup>
          <inkml:annotationXML>
            <emma:emma xmlns:emma="http://www.w3.org/2003/04/emma" version="1.0">
              <emma:interpretation id="{79E37E77-EE35-445D-92ED-581A66C2B759}" emma:medium="tactile" emma:mode="ink">
                <msink:context xmlns:msink="http://schemas.microsoft.com/ink/2010/main" type="inkWord" rotatedBoundingBox="19178,14019 23306,13968 23314,14638 19186,14690"/>
              </emma:interpretation>
              <emma:one-of disjunction-type="recognition" id="oneOf8">
                <emma:interpretation id="interp40" emma:lang="en-US" emma:confidence="0.5">
                  <emma:literal>source</emma:literal>
                </emma:interpretation>
                <emma:interpretation id="interp41" emma:lang="en-US" emma:confidence="0">
                  <emma:literal>sonance</emma:literal>
                </emma:interpretation>
                <emma:interpretation id="interp42" emma:lang="en-US" emma:confidence="0">
                  <emma:literal>some</emma:literal>
                </emma:interpretation>
                <emma:interpretation id="interp43" emma:lang="en-US" emma:confidence="0">
                  <emma:literal>sonic</emma:literal>
                </emma:interpretation>
                <emma:interpretation id="interp44" emma:lang="en-US" emma:confidence="0">
                  <emma:literal>sortie</emma:literal>
                </emma:interpretation>
              </emma:one-of>
            </emma:emma>
          </inkml:annotationXML>
          <inkml:trace contextRef="#ctx0" brushRef="#br1" timeOffset="38298.0672">10149 5423 14190,'66'-16'4902,"-43"9"-387,-23 7 129,11-16-3612,-11 16-516,-13 0-258,-10 3-258,-5 8-129,-6-1 0,4 5-258,-2-1 0,9 4 0,5-6 129,13 4 129,5-16 129,12 25 0,17-9 258,3-2 0,12 6 0,4-1 129,7 8-129,-1-2 129,2 5-129,-6-1 0,-5 1 0,-11-3 0,-6 1 129,-16-5-129,-10 2 129,-11-5-129,-17-4 0,-13-6-128,-8-1-130,-8-5 0,-4-4 0,1 0 0,-1-11 0,6-1 0,6-4 0,10 1 0,3-4 0,9 3-388,4-2-128,21 18-387,-23-32-516,23 32-2709,7-18-774,-7 18 0,30-12-258,-5 8-129</inkml:trace>
          <inkml:trace contextRef="#ctx0" brushRef="#br1" timeOffset="38688.0678">10852 5556 11868,'0'-21'4644,"-18"-4"-129,-1 21 0,1 10-2967,-11 1-516,8 18-387,-4 0-387,4 8 129,3 5-258,6 1 0,6 0 0,6 0 0,2-3 0,14-3 0,5-6 129,10-4 0,2-9 129,10-3-129,-4-9 258,7-2-129,-6-14 0,0-8-257,-6-10-130,-3-5 0,-12-9 0,-6-6 0,-8-1 0,-5 3 0,-5 4 0,-15 3 0,-1 11 0,-19 5-517,10 27-1676,-14 0-2709,-1 2-258,-1 7 0,5 11-387</inkml:trace>
          <inkml:trace contextRef="#ctx0" brushRef="#br1" timeOffset="39530.4693">11263 5478 14061,'41'-6'4644,"-41"6"-258,21 8 129,-21-8-3741,7 33-258,-3-11-258,5 10 129,-4-4-129,2 8 0,-2-6-129,1 2 0,-1-3-129,-3-6 0,1-6 0,-3-17 0,6 25-129,-6-25 129,0 0 0,0 0 0,18-1 0,-18 1 0,17-29 129,-2 8-129,2-2 0,7-6 129,-1 4-129,3 6 129,3 1 0,3 9 0,-2 9 129,2 4 0,-3 13-129,-1 8 129,-1 2-129,-2 0 129,-4 1-129,0-5 0,-1-3 0,1-8 0,1-5 1,2-5-130,1-2 0,7-9 0,0-10 0,0-6 0,-1-9 0,-8-11 0,-2-3-130,-12-10-257,-4 3 0,-5-6-258,-9 10 129,-12-5-129,3 21-129,-8-1 0,4 20 0,-6 2 0,8 14-129,-5 0 129,25 0 258,-28 14 0,28-14 387,-7 20 258,7-20 258,12 14 129,-12-14 129,41 2 0,-16-2 0,9 0 0,-6-13-129,8 6 0,-8-5 129,8 3-129,-9 0 0,5 7-129,-6-1 0,5 3 0,-7 1-129,5 14 0,-4 1-129,-2 5 0,-2 6 0,-1 8-129,-8 6 129,-3 5-129,-4 8-258,-5-4 0,0 8-387,-1-11-387,1 10-1548,0-22-2193,1-5-129,-1-30-387,27 22 258</inkml:trace>
          <inkml:trace contextRef="#ctx0" brushRef="#br1" timeOffset="39795.6698">13056 5296 9288,'-14'-25'4515,"-17"27"0,1 14-258,-7 11-1548,-4-2-1548,9 18-129,-5-3-387,12 14-129,1-4-129,19 7-129,5-6-129,13 2 0,12-10-129,5-7-129,7-6-129,-3-16-645,12 2-1419,-12-16-2322,-6-3 258,-4-13-387,-1-7-129</inkml:trace>
          <inkml:trace contextRef="#ctx0" brushRef="#br1" timeOffset="40185.6706">13207 5615 11352,'46'-38'4515,"-23"26"-129,2 1-516,9 11-1806,-11-5-774,15 5-645,-5-5-129,10 3 0,-4-7-129,2 4 0,-5-11 0,-1 5 0,-8-10-129,-4 1 0,-10-5 0,-6 2 0,-7-2-129,-4 4-129,-10 1 129,-6 2-129,-3 8 0,-2 6 129,-3 4 0,1 9 0,-3 11 0,3 8 0,1 6 1,2 12-130,3 6 0,5 1 0,7 0 0,9-1 0,4 0 0,17-10 0,11-1 0,13-9 0,8-7 0,11-9 0,9-5 0,-6-9-775,15 5-1031,-14-13-2967,-1-8-129,-11-9-387,-5 0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2:47.9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202911B-126E-4790-9913-1B286B9C338A}" emma:medium="tactile" emma:mode="ink">
          <msink:context xmlns:msink="http://schemas.microsoft.com/ink/2010/main" type="writingRegion" rotatedBoundingBox="14519,9378 15554,9378 15554,10314 14519,10314"/>
        </emma:interpretation>
      </emma:emma>
    </inkml:annotationXML>
    <inkml:traceGroup>
      <inkml:annotationXML>
        <emma:emma xmlns:emma="http://www.w3.org/2003/04/emma" version="1.0">
          <emma:interpretation id="{CD40BE5D-C774-45E1-A0B2-714F30A8E26D}" emma:medium="tactile" emma:mode="ink">
            <msink:context xmlns:msink="http://schemas.microsoft.com/ink/2010/main" type="paragraph" rotatedBoundingBox="14519,9378 15554,9378 15554,10314 14519,103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6705CC-8CD1-463C-9702-638EB4728B08}" emma:medium="tactile" emma:mode="ink">
              <msink:context xmlns:msink="http://schemas.microsoft.com/ink/2010/main" type="line" rotatedBoundingBox="14519,9378 15554,9378 15554,10314 14519,10314"/>
            </emma:interpretation>
          </emma:emma>
        </inkml:annotationXML>
        <inkml:traceGroup>
          <inkml:annotationXML>
            <emma:emma xmlns:emma="http://www.w3.org/2003/04/emma" version="1.0">
              <emma:interpretation id="{9803073B-301B-408D-A82E-F8401C3B346B}" emma:medium="tactile" emma:mode="ink">
                <msink:context xmlns:msink="http://schemas.microsoft.com/ink/2010/main" type="inkWord" rotatedBoundingBox="14519,9378 15554,9378 15554,10314 14519,10314"/>
              </emma:interpretation>
              <emma:one-of disjunction-type="recognition" id="oneOf0">
                <emma:interpretation id="interp0" emma:lang="en-US" emma:confidence="1">
                  <emma:literal>5</emma:literal>
                </emma:interpretation>
                <emma:interpretation id="interp1" emma:lang="en-US" emma:confidence="0">
                  <emma:literal>b-</emma:literal>
                </emma:interpretation>
                <emma:interpretation id="interp2" emma:lang="en-US" emma:confidence="0">
                  <emma:literal>b"</emma:literal>
                </emma:interpretation>
                <emma:interpretation id="interp3" emma:lang="en-US" emma:confidence="0">
                  <emma:literal>b'</emma:literal>
                </emma:interpretation>
                <emma:interpretation id="interp4" emma:lang="en-US" emma:confidence="0">
                  <emma:literal>F</emma:literal>
                </emma:interpretation>
              </emma:one-of>
            </emma:emma>
          </inkml:annotationXML>
          <inkml:trace contextRef="#ctx0" brushRef="#br0">62 123 7998,'0'-37'4257,"0"3"129,0 34-129,0-18-1290,-5-1-645,5 19-645,-2-16-387,2 16-258,0 0-387,0 0-129,0 0 0,0 0-258,0 19 0,0 4-129,0 8 0,4 8 1,-1 5-130,2 6 0,-1 2 0,1-2 0,-1-2 0,-1-4 0,-1-5 0,0-9 0,0-3 0,0-9 0,-2-18 0,1 21 0,-1-21 0,0 0 0,0 0 0,20-9 0,-20 9 0,34-26 0,-9 10 0,5 0 0,4 0 0,1 3 0,1 4 0,-1 4 0,-1 3 0,-2 2 0,-3 4 0,-3 6 0,-1 5 0,0-1 0,-2 5 0,0 3 0,-3 3 0,-2 0 0,-4-1 0,-3 3 0,-6-2 0,-5 4 0,0-6 0,-5 2 0,-10-1 0,-2-2 0,-8-3 0,-5-1 0,-6-2 0,-1-3 0,-8-3 0,2-1 0,-1-3 0,1-3 0,2-1 0,4-2 0,3 0 0,4 0 0,7 0 0,-6-7-517,29 7-773,-42-7-2322,42 7-903,-29-15-258,29 15 0,-21-14-387</inkml:trace>
          <inkml:trace contextRef="#ctx0" brushRef="#br0" timeOffset="483.6008">62 49 11868,'0'0'4515,"0"0"-258,0 0 258,4-24-2064,13 24-1032,-17 0-258,36 6-258,-6-6-129,20 3-129,5-3-386,20 0-259,3-5 0,11-4 0,-2-3 0,0-3 0,-6-1 0,-10 0 0,-11 0 0,-10 4 0,-14 3 0,-10 4 0,-6 1 0,-20 4 0,21 0-259,-21 0-4385,0 0-516,-23 0 129,-4 0-516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5:19.0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9BDB854-5376-49F9-9DCE-56303C311BA6}" emma:medium="tactile" emma:mode="ink">
          <msink:context xmlns:msink="http://schemas.microsoft.com/ink/2010/main" type="writingRegion" rotatedBoundingBox="17154,2576 18076,2576 18076,3227 17154,3227"/>
        </emma:interpretation>
      </emma:emma>
    </inkml:annotationXML>
    <inkml:traceGroup>
      <inkml:annotationXML>
        <emma:emma xmlns:emma="http://www.w3.org/2003/04/emma" version="1.0">
          <emma:interpretation id="{E720338D-5738-45FC-AE32-CC4B7CF56707}" emma:medium="tactile" emma:mode="ink">
            <msink:context xmlns:msink="http://schemas.microsoft.com/ink/2010/main" type="paragraph" rotatedBoundingBox="17154,2576 18076,2576 18076,3227 17154,32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2931AC-39E1-4AC4-9AC7-480B9106C7D6}" emma:medium="tactile" emma:mode="ink">
              <msink:context xmlns:msink="http://schemas.microsoft.com/ink/2010/main" type="line" rotatedBoundingBox="17154,2576 18076,2576 18076,3227 17154,3227"/>
            </emma:interpretation>
          </emma:emma>
        </inkml:annotationXML>
        <inkml:traceGroup>
          <inkml:annotationXML>
            <emma:emma xmlns:emma="http://www.w3.org/2003/04/emma" version="1.0">
              <emma:interpretation id="{088EF879-6C60-4A77-9B08-C4A37D2C4F2C}" emma:medium="tactile" emma:mode="ink">
                <msink:context xmlns:msink="http://schemas.microsoft.com/ink/2010/main" type="inkWord" rotatedBoundingBox="17154,2576 18076,2576 18076,3227 17154,3227">
                  <msink:destinationLink direction="with" ref="{13444B91-6C8D-4779-A647-CB7C6D9CA1C8}"/>
                </msink:context>
              </emma:interpretation>
              <emma:one-of disjunction-type="recognition" id="oneOf0">
                <emma:interpretation id="interp0" emma:lang="en-US" emma:confidence="0">
                  <emma:literal>C</emma:literal>
                </emma:interpretation>
                <emma:interpretation id="interp1" emma:lang="en-US" emma:confidence="0">
                  <emma:literal>c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&lt;</emma:literal>
                </emma:interpretation>
                <emma:interpretation id="interp4" emma:lang="en-US" emma:confidence="0">
                  <emma:literal>{</emma:literal>
                </emma:interpretation>
              </emma:one-of>
            </emma:emma>
          </inkml:annotationXML>
          <inkml:trace contextRef="#ctx0" brushRef="#br0">457 174 7740,'30'-1'4257,"-2"-17"258,-28 18-258,6-34-1677,-6 34-516,1-36-516,-1 36-387,-5-39-129,-4 23-258,-17-3-129,-3 12-258,-12 3 0,-5 6-129,-7 17-129,-3 10 0,0 10-129,0 11 0,8 5-129,6 2 129,11 3 0,15-3 0,9-2-129,7-3 258,18-6-129,16-7 129,10-7-129,13-7 258,9-7-129,9-6 0,8-8-129,6-4-129,11 0-516,-11-5-3999,11-2-129,-12-1-258,-9 3-258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6:10.67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31E34FC-4972-446F-84EF-8C968F9642E9}" emma:medium="tactile" emma:mode="ink">
          <msink:context xmlns:msink="http://schemas.microsoft.com/ink/2010/main" type="writingRegion" rotatedBoundingBox="1392,1009 20891,667 20938,3332 1439,3674"/>
        </emma:interpretation>
      </emma:emma>
    </inkml:annotationXML>
    <inkml:traceGroup>
      <inkml:annotationXML>
        <emma:emma xmlns:emma="http://www.w3.org/2003/04/emma" version="1.0">
          <emma:interpretation id="{DCA17BE0-7A55-4851-AC36-FC8D623A5F57}" emma:medium="tactile" emma:mode="ink">
            <msink:context xmlns:msink="http://schemas.microsoft.com/ink/2010/main" type="paragraph" rotatedBoundingBox="1392,1009 20891,667 20925,2619 1426,29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49F4A3-9800-4065-BBC3-5B72B067151E}" emma:medium="tactile" emma:mode="ink">
              <msink:context xmlns:msink="http://schemas.microsoft.com/ink/2010/main" type="line" rotatedBoundingBox="1392,1009 20891,667 20925,2619 1426,2960"/>
            </emma:interpretation>
          </emma:emma>
        </inkml:annotationXML>
        <inkml:traceGroup>
          <inkml:annotationXML>
            <emma:emma xmlns:emma="http://www.w3.org/2003/04/emma" version="1.0">
              <emma:interpretation id="{29DAE65D-B403-4D15-8119-59B60F26BFB2}" emma:medium="tactile" emma:mode="ink">
                <msink:context xmlns:msink="http://schemas.microsoft.com/ink/2010/main" type="inkWord" rotatedBoundingBox="1392,1026 6048,944 6082,2879 1426,2960"/>
              </emma:interpretation>
              <emma:one-of disjunction-type="recognition" id="oneOf0">
                <emma:interpretation id="interp0" emma:lang="en-US" emma:confidence="1">
                  <emma:literal>Typical</emma:literal>
                </emma:interpretation>
                <emma:interpretation id="interp1" emma:lang="en-US" emma:confidence="0">
                  <emma:literal>typical</emma:literal>
                </emma:interpretation>
                <emma:interpretation id="interp2" emma:lang="en-US" emma:confidence="0">
                  <emma:literal>Typical)</emma:literal>
                </emma:interpretation>
                <emma:interpretation id="interp3" emma:lang="en-US" emma:confidence="0">
                  <emma:literal>Topical</emma:literal>
                </emma:interpretation>
                <emma:interpretation id="interp4" emma:lang="en-US" emma:confidence="0">
                  <emma:literal>Typing</emma:literal>
                </emma:interpretation>
              </emma:one-of>
            </emma:emma>
          </inkml:annotationXML>
          <inkml:trace contextRef="#ctx0" brushRef="#br0">16 50 4386,'-21'-16'3870,"21"16"-129,0 0-645,0 0-1032,0 0-258,0 0-387,19 5 0,1-5 0,29 2-258,-4-2 0,28 0-258,0 0-387,18 0 0,-1 0-129,10 0 0,-2-4-129,1-1-129,-4 0 129,-3 1-129,-10-1 0,-11-1-129,-10 5 0,-13-3-129,-11 4-129,-14-3-129,-3 3-129,-20 0-387,0 0-1032,3 21-2838,-12-10 258,-12 1-387,-8-1-387</inkml:trace>
          <inkml:trace contextRef="#ctx0" brushRef="#br0" timeOffset="390.0007">726 128 7224,'0'0'4773,"-20"-5"-129,20 5-258,0 0-1161,0 0-1806,-9 21-387,9 11-387,0 0 129,5 14-258,-3 6 0,5 12-258,-1 2 129,3 5-258,-6 0-129,4-2 129,0-3-129,1-2 0,-1-9 129,-2-7-129,0-5 0,1-9-129,-3-4 0,-1-10-129,2-1-129,-4-19-129,7 29-645,-7-29-1032,0 0-2580,0 0 0,0 0-129,17-4-516</inkml:trace>
          <inkml:trace contextRef="#ctx0" brushRef="#br0" timeOffset="686.4011">1201 624 10707,'0'0'4515,"0"0"129,0 0-258,0 0-3096,16 23-516,-9-3-129,14 14-129,-5-4-129,9 9-129,0-1-129,2 2 0,-1-2-387,-1-3 0,4 1-645,-13-16-1032,12-1-2580,-3-1-258,-2-11 0,2-3-645</inkml:trace>
          <inkml:trace contextRef="#ctx0" brushRef="#br0" timeOffset="998.4018">1702 742 10707,'5'-57'4644,"-5"37"258,0 20-258,-3-26-2709,3 34-1032,-7 8-129,1 18-129,-6 2-129,3 17-129,-7 4-129,2 14 0,-7 4 0,1 5 0,0 2 0,-3 1-129,4-1 129,-3 0-129,3 0 0,-1-6-129,4-1 0,0-7-129,6-2-258,-3-17 0,6 3-129,-5-22-258,10 4-258,-16-27-1419,18-7-2322,0 0 129,0 0-258,-12-9-129</inkml:trace>
          <inkml:trace contextRef="#ctx0" brushRef="#br0" timeOffset="1669.2029">2053 747 6966,'5'-75'4386,"0"49"-129,11 13 0,11 13-2322,-7-7-387,17 12-645,-2 1 0,12 13-258,-6-3 0,3 9-258,-7-5 0,-3 5-129,-11-7 0,-7 3 129,-16-3-129,-7-1 129,-21-4-129,-8-1-129,-10-3 0,-9-2 0,-4-1-258,-7-5 0,6 5-258,-2-6-258,14 5-387,-6-5-1161,20 0-2451,2 5 0,11 4-258,9 7-387</inkml:trace>
          <inkml:trace contextRef="#ctx0" brushRef="#br0" timeOffset="1341.6023">2035 879 10320,'3'-29'4773,"-3"29"-129,0 0-129,0 0-2709,0 32-903,0-5-129,0 16-129,0-1-129,0 12-129,0-5-129,4 10 0,-4-5 0,2 1-129,-1-4-129,-1-3 0,2-3-129,-2-13-387,0 0 129,0-32-903,0 25-2967,0-25-258,0 0-387,0-20-258</inkml:trace>
          <inkml:trace contextRef="#ctx0" brushRef="#br0" timeOffset="1965.6035">2713 711 11094,'3'-19'4773,"-3"-2"-258,0 21 0,0 0-2967,-2 14-774,2 14-129,0 1-258,0 6-129,0 6 0,6 5 0,-1-1-258,0-4-129,4-2-129,-5-12-645,8 6-1290,-6-15-2580,-6-18 129,0 0-387,0 0-387</inkml:trace>
          <inkml:trace contextRef="#ctx0" brushRef="#br0" timeOffset="2137.2037">2709 480 12126,'9'-85'4644,"-4"60"-258,-3 5-129,-2 20-3354,0 0-774,0 0-645,0 0-1419,9 23-2322,-2 13-387,-2-2 0,6 14-387</inkml:trace>
          <inkml:trace contextRef="#ctx0" brushRef="#br0" timeOffset="2886.0051">3387 694 12384,'0'-27'4902,"0"27"-387,-15-12-387,-8-3-2967,23 15-387,-26 0-129,10 15-258,-6 2-129,4 10-129,-1 3 0,1 9 0,2 1 0,5 0-129,6 0 0,5 0 0,0 0 0,9-3 0,11-5-129,4-2 0,10-3 0,7-6-129,7 1 129,6-10-129,10-3-129,0-7 0,10-2 0,-2-9-129,2-5 129,-6-13 129,-4-2 0,-11-6 129,-10-2 129,-13-1 258,-14 1 129,-9 7 129,-9-1 0,-8 15-129,-12 0 129,3 15-129,-8 1-129,4 7 0,0 9-129,3 5 0,4 2-129,2 6 129,5-3-129,2 3 0,5-3 0,2-1 0,0 0-129,0-7-129,7 2 129,-7-20-129,18 21 129,-18-21 0,22 5 0,-22-5 129,26-9 0,-10-5 129,0-4 0,6-3 0,-3 0-129,3-1 129,-3 5-129,4 4 0,0 6 0,1 7 0,-1 9-129,-2 10 129,2 6 0,-2 2-129,1 1 129,-3-3-258,1-1 0,-2-12 0,7-1-387,-8-15-774,23-3-1806,-14-18-1290,3-12-129,-1-10-258,1-13-258</inkml:trace>
          <inkml:trace contextRef="#ctx0" brushRef="#br0" timeOffset="3104.4055">4557 347 14190,'-25'-102'4902,"15"70"-129,-5 6-129,15 26-3354,0 0-516,0 0-258,4 23-129,10 16-129,0 9 129,6 20-258,-1 13 129,3 15-387,-1 8-129,-10-1-516,15 14-2709,-22-12-1677,1-5 129,-5-17-387,6-15-516</inkml:trace>
        </inkml:traceGroup>
        <inkml:traceGroup>
          <inkml:annotationXML>
            <emma:emma xmlns:emma="http://www.w3.org/2003/04/emma" version="1.0">
              <emma:interpretation id="{0924D180-87A2-4C1E-92A3-81F685886CB6}" emma:medium="tactile" emma:mode="ink">
                <msink:context xmlns:msink="http://schemas.microsoft.com/ink/2010/main" type="inkWord" rotatedBoundingBox="7467,902 12870,808 12904,2734 7500,2829"/>
              </emma:interpretation>
              <emma:one-of disjunction-type="recognition" id="oneOf1">
                <emma:interpretation id="interp5" emma:lang="en-US" emma:confidence="1">
                  <emma:literal>Amplifier</emma:literal>
                </emma:interpretation>
                <emma:interpretation id="interp6" emma:lang="en-US" emma:confidence="0">
                  <emma:literal>Amplifies</emma:literal>
                </emma:interpretation>
                <emma:interpretation id="interp7" emma:lang="en-US" emma:confidence="0">
                  <emma:literal>amplifier</emma:literal>
                </emma:interpretation>
                <emma:interpretation id="interp8" emma:lang="en-US" emma:confidence="0">
                  <emma:literal>Amplified</emma:literal>
                </emma:interpretation>
                <emma:interpretation id="interp9" emma:lang="en-US" emma:confidence="0">
                  <emma:literal>amplifies</emma:literal>
                </emma:interpretation>
              </emma:one-of>
            </emma:emma>
          </inkml:annotationXML>
          <inkml:trace contextRef="#ctx0" brushRef="#br0" timeOffset="3993.607">6323 112 10191,'0'-16'4386,"0"16"0,-10 20-258,-4 13-2451,-2 10-1161,1 14-387,-2 12 258,-1 11-258,-4 8 129,1-1-129,3-4 0,2-4-129,0-12 0,4-10 129,-1-14-129,4-9 258,2-17-129,7-17 0,0 0 0,0 0 0,-12-30 0,12-9 0,0-14 0,7-15-129,5-10 129,3-9-129,2-6 0,7-1 129,-3 3-129,2 11 129,-2 7 0,-1 18 129,-4 7-129,-4 18 0,-3 7 0,-9 23 129,11-20-129,-11 20 0,0 0 0,21 21 0,-10 3 0,5 9 0,2 6 129,5 11-129,0 7 258,2 7-258,-2 4 129,0 3-258,-3 4 258,-4-1-258,0-1 0,-4-2 0,-1-6 0,-4-7-129,0-3-129,-3-12-129,3-4-129,-7-16-258,9 13-1161,-9-36-3096,-6 25 258,6-25-258,-23 0-129</inkml:trace>
          <inkml:trace contextRef="#ctx0" brushRef="#br0" timeOffset="4227.6074">6242 663 7482,'-15'-17'4257,"15"17"0,0 0-129,0 0-1677,0 0-1290,11 0-258,10 5-387,3 2-129,9 2-258,6 2-387,4-11-774,18 10-1290,-3-10-1806,1-1-258,1-7-258,-4-8-258</inkml:trace>
          <inkml:trace contextRef="#ctx0" brushRef="#br0" timeOffset="4820.4084">6964 537 8901,'0'0'4644,"14"20"0,-7 1-129,2 11-1935,-7-9-1677,17 22 129,-15-13-129,10 12-258,-10-6-258,6 4 0,-4-6-387,-1-4 129,-3-9-129,1-3 0,-3-20 0,0 0-129,0 0 129,0 0 0,13-27 0,-10-5 0,5-2 0,-1-9 0,3 4 0,1 0 0,1 5 0,1 4-129,1 7 129,2 9 0,0 8-129,0 6 0,2 4 129,-18-4-129,30 28 129,-16-8 0,-3 1-129,0 1 0,-4-1 0,-2-5-129,1 2 129,-6-18-129,7 21 258,-7-21-129,0 0 129,17-11 0,-8-15 129,6-5 129,-1-8 0,4 2-129,-4-4 129,2 9-258,0 2 129,0 16 0,0 12-129,2 5 0,-2 24 0,0 9 0,1 5 0,1 5 0,0 2 0,-4 2 0,0-4-258,-6-2 0,2-1-387,-10-16-1032,14 3-2838,-12-5 129,-2-25-516,15 21-129</inkml:trace>
          <inkml:trace contextRef="#ctx0" brushRef="#br0" timeOffset="5350.8094">7969 852 903,'-11'-174'4257,"11"104"258,-3 6 0,4 18-387,21 21-1032,-5-2-1032,28 27-645,-9-1-774,13 6-129,-4 7-258,5 12 129,-9-1-129,-6 3 0,-12-1-129,-3 2 258,-11-6 0,-6 4 0,-6-7-129,-17 0 0,-14-6-129,-10-1-129,-10 0-129,-11-10-258,2 8-258,-13-14-645,19 5-1677,-3 0-1548,8-5-258,11-3-129,13-4-129</inkml:trace>
          <inkml:trace contextRef="#ctx0" brushRef="#br0" timeOffset="5101.209">7853 715 11739,'38'-71'4644,"-30"50"-258,-8 21-516,0 0-1935,0 0-903,0 21-387,0 16-129,0 6-129,0 10 0,0 6-129,2 10 129,-2-1-258,4 3 129,-1-2-258,-3-3-129,0-2 129,0-12-387,0-2 0,-1-18-129,1-2-258,0-30-516,0 0-129,0-12-1032,12-15-645,-1-16-1419,-1-16-129,1-5-258,-6-17 516</inkml:trace>
          <inkml:trace contextRef="#ctx0" brushRef="#br0" timeOffset="5694.01">8447-55 12513,'7'-52'4902,"-5"36"-387,0 0 0,-2 16-3225,0 0-645,16 7-129,-9 11-129,7 18-129,1 6 0,4 17-129,1 12 129,1 16-129,-3 11 129,-2 9-129,-2 3-129,-5-3-129,0-4 0,-7-12-129,3-8-387,-5-24-387,7 0-1677,-5-27-2193,1-16 387,-3-16-645,0 0-258</inkml:trace>
          <inkml:trace contextRef="#ctx0" brushRef="#br0" timeOffset="5896.8104">8837 663 12126,'5'-23'4644,"-5"23"-387,18 16 258,-7 15-3741,-8-3-516,8 13 258,-8-2-258,5 2-258,2 2-903,-10-13-1806,2-3-1548,2-6-387,-4-21 0,0 0-516</inkml:trace>
          <inkml:trace contextRef="#ctx0" brushRef="#br0" timeOffset="6006.0106">8920 525 6837,'9'-130'1935,"-5"78"-1806,-1 11 0,5 24-2838,-8-10-774</inkml:trace>
          <inkml:trace contextRef="#ctx0" brushRef="#br0" timeOffset="6505.2114">9356 519 9933,'36'9'4773,"-18"-9"-258,3 0-129,0 0-2580,-3-12-774,14-1-129,-9-13-258,7-1-258,-6-9-129,1-6-258,-4-5-129,-5-6-129,-4-2-258,-10-6 0,0 8 0,-4-4 129,-7 11 129,-3 3 129,-2 9 129,-1 10 129,1 8 258,14 16-129,-20 0 129,17 24 129,-2 7-258,5 13 258,-2 11-129,2 20 129,0 7 129,3 23-258,-1 7 129,7 12-129,-4 4 0,1 6-129,-3-3-129,3-4 129,-5-4-129,3-17 129,-2-8-128,0-13-130,-2-6 0,1-15 0,-1-11 0,2-14 0,-2-7 0,0-14-388,0-2-386,-12-23-1419,12 7-2580,-25-41-258,9 7 0,-7-8-258</inkml:trace>
          <inkml:trace contextRef="#ctx0" brushRef="#br0" timeOffset="6708.0118">9257 905 10707,'67'-19'4515,"-24"19"0,1 0-129,4-2-2709,9 6-903,-3-1-387,6 2-387,4 6-1032,-10-7-3225,1-4 0,-2-9-387,-8-7 0</inkml:trace>
          <inkml:trace contextRef="#ctx0" brushRef="#br0" timeOffset="6926.4122">10118 525 12255,'0'0'4773,"0"0"-387,14 26 258,-11-10-3354,4 27-774,-3 0 0,5 12 0,-4-2-387,1 4 0,-3-5-387,-3-11-129,5 0-645,-8-18-2967,3-23-387,0 0-387,-23 0-129</inkml:trace>
          <inkml:trace contextRef="#ctx0" brushRef="#br0" timeOffset="7082.4125">10126 331 11352,'4'-105'4386,"-4"68"-129,7 19-774,-7 18-2838,0 0-2322,0 0-2064,0 26-516,0 3-387,4-1-129</inkml:trace>
          <inkml:trace contextRef="#ctx0" brushRef="#br0" timeOffset="7722.0136">10388 598 7869,'68'42'4386,"-36"-27"129,5-3-258,-2 4-1548,-2-16-1032,15 0-645,-9-7-387,7-6-129,-11-11-129,3 0-129,-10-4 0,-3 3-129,-14-2 0,-8 4 0,-4 7-129,-17 6-129,-3 6 129,-6 4-129,-2 12 0,-1 8 0,5 8 0,4 10 0,10 8-129,4 2 258,7 2-129,5 0 129,11-8 129,8 1 0,2-7-129,6-8 258,-1-12 0,6-3 0,-3-13 0,5 0 0,-4-18 0,8-11-129,-4-8 129,0-7-258,0-6 129,-5-5-258,-5-1 129,-10 3-387,-6 9 0,-13-1-129,-2 15 0,-16 1-129,18 29-129,-35-26 0,35 26-129,-32-6 258,32 6 129,0 0 387,0 0 0,0 0 387,0 0 258,19 2 258,-19-2-129,41 0 258,-23 0-258,9 0-129,-6 0 0,6 0 0,-6 2-258,6 10 129,-4 1-258,2 10 129,-2 9-258,2 9 0,-2 12-258,-9-1-516,9 23-2064,-16-6-1806,-3-1 129,-4-3-516,0-9-516</inkml:trace>
        </inkml:traceGroup>
        <inkml:traceGroup>
          <inkml:annotationXML>
            <emma:emma xmlns:emma="http://www.w3.org/2003/04/emma" version="1.0">
              <emma:interpretation id="{A857E5A8-7645-4169-8586-373721F6CAC8}" emma:medium="tactile" emma:mode="ink">
                <msink:context xmlns:msink="http://schemas.microsoft.com/ink/2010/main" type="inkWord" rotatedBoundingBox="14141,953 20894,835 20913,1907 14160,2025"/>
              </emma:interpretation>
              <emma:one-of disjunction-type="recognition" id="oneOf2">
                <emma:interpretation id="interp10" emma:lang="en-US" emma:confidence="0">
                  <emma:literal>circuit</emma:literal>
                </emma:interpretation>
                <emma:interpretation id="interp11" emma:lang="en-US" emma:confidence="0">
                  <emma:literal>circuit.</emma:literal>
                </emma:interpretation>
                <emma:interpretation id="interp12" emma:lang="en-US" emma:confidence="0">
                  <emma:literal>grant</emma:literal>
                </emma:interpretation>
                <emma:interpretation id="interp13" emma:lang="en-US" emma:confidence="0">
                  <emma:literal>grant.</emma:literal>
                </emma:interpretation>
                <emma:interpretation id="interp14" emma:lang="en-US" emma:confidence="0">
                  <emma:literal>Grant.</emma:literal>
                </emma:interpretation>
              </emma:one-of>
            </emma:emma>
          </inkml:annotationXML>
          <inkml:trace contextRef="#ctx0" brushRef="#br0" timeOffset="8533.215">13246 71 10449,'-10'-59'4128,"-10"33"129,-1 10-516,-2 12-1677,-18-1-903,7 12-516,-12 11-258,1 12 0,-3 7-387,0 11 0,2 4 129,3 3-129,10 2 0,9 3-258,12 3 258,12-6-129,7 0 129,22-9 0,10-2 0,12-11 0,10-3-129,5-14 129,3-7-129,4-11 0,0-4 0,-7-12 129,-4-7-129,-9-3 129,-8-6 129,-12 7 129,-8-4 129,-7 11 0,-11-1-129,-7 19 129,0 0-129,0 0 0,0 0-129,0 25-129,-3 0 0,1 7 0,0 3 0,2 3-129,0 6-387,-3-16-903,8 8-2838,-5-7 0,0-6-387,0-23-129</inkml:trace>
          <inkml:trace contextRef="#ctx0" brushRef="#br0" timeOffset="8689.2153">13536 450 9933,'0'-125'4644,"0"76"-258,0 6-516,-1 6-2064,1 13-2064,0 24-1419,0 0-1935,0 0-516,-4 25-387,0 2-387</inkml:trace>
          <inkml:trace contextRef="#ctx0" brushRef="#br0" timeOffset="9219.6162">13849 756 10836,'72'12'4515,"-42"-12"129,0-3 0,-14-24-2580,16 15-774,-16-20-258,9 1-387,-11-11-129,4 3-258,-7-11 0,-4 5-129,-4-1-129,-3 2 0,-5 6-129,-13 1-129,2 12 0,-7-2-129,4 15-387,-8-1 129,11 13-129,-5-1 0,21 1 0,-18 7 129,18-7 0,0 19 129,0-19 516,14 20 129,-14-20 387,36 11-129,-20-11 258,12 0-129,-8 0 258,8-2 129,-8-7-387,6 7 129,-6-5-129,3 5-258,-7 0 129,4 2-129,-3 0-129,3 11-258,-2 3 258,1 9-258,-1 6 129,2 7 129,-3 4-258,1 5 0,-2 10-129,-5-7-129,3 9-258,-9-18-387,15 13-774,-16-22-2193,15-5-387,4-13-258,9-12-258,9-1 0</inkml:trace>
          <inkml:trace contextRef="#ctx0" brushRef="#br0" timeOffset="9469.2166">14931 489 11352,'11'-57'4515,"-18"38"-129,-11 4 0,-14-1-2709,10 16-645,-15 2-387,9 16-129,-6 2-258,5 8-129,3 8 0,6 4 0,4 5-129,9 5 129,7 1-129,0-3 0,14-1-129,4-8-129,10 2-258,-8-24-1677,14 5-2193,3-13 0,8-9-387,3 0 0</inkml:trace>
          <inkml:trace contextRef="#ctx0" brushRef="#br0" timeOffset="10077.6177">15329 546 13029,'0'0'4515,"0"0"-129,-12 21 0,8-5-3870,4 15 129,0-6 0,4 10-129,1-1-129,8 5-129,-4-2-129,5-1-129,0-4-129,0-5 0,1-6-129,-15-21 129,28 18-129,-28-18 129,32-14 0,-16-11 0,4-11 258,1-7 0,2-6 0,2-3 0,-2 2 129,0 9 0,-5 2-129,0 12 129,-2 10-129,-16 17 0,28 0-129,-28 0 0,27 28 0,-9-3 0,5 7 0,2 0 0,1-2 0,1 1 0,-4-5-129,-1-4 129,-5-6 0,-17-16-129,24 16 129,-24-16-129,17-9 129,-6-11-129,3-7 129,4-3 0,0-4 129,5-1 0,-4-1 0,3 8 129,-6 1-129,-4 11 0,-12 16 0,18-12 0,-18 12-129,14 21 0,-7 9-129,2 9 129,0 6-129,-2 5 129,2 1-129,-3-1-129,1 2-258,-7-20-516,1-7-3483,-2-8 0,1-17-129,-16 7-387</inkml:trace>
          <inkml:trace contextRef="#ctx0" brushRef="#br0" timeOffset="10654.8187">16331 9 14964,'-2'-71'4902,"2"48"-516,0 23 129,0-24-3483,0 24-387,20 15-129,-6 8-129,0 2-129,6 14 0,-1 4 0,4 10-129,0 6 129,2 6-258,-5 7 259,0 8-259,-4 3 0,-6 4 0,-3-3 0,-1-4 0,-6-9 0,0-10 0,0-12 0,0-13-130,-2-11 130,2-25-258,-5 18 258,5-18-129,-9-16 0,0-7 0,0-13 0,-2-8 0,-3-8 0,-2-7 0,2-1 129,1 3-129,3 3 129,4 8 129,6 9-129,0 8 129,9 8 0,12 9 0,8 3-129,12 5 129,12 2-129,11 2 129,13 0-129,10 0 0,4 0 0,3 0 0,-7 0 0,-12 0 0,-13 2-129,-18-2-129,-10 0-129,-34 0-516,0 0-1161,0 0-2580,-19 11-129,-8-11-387,2 2 129</inkml:trace>
          <inkml:trace contextRef="#ctx0" brushRef="#br0" timeOffset="11263.2198">18038 550 13029,'52'5'5031,"-25"-5"-516,8 3 258,-6-3-3483,24 6-387,1-6-258,15 7-129,6-3-129,14 3-129,7-4 0,10 3-258,6-3 129,2-1 0,0-2-129,-5 2 0,-13-1 0,-15-1 0,-11 0-387,-24 0-258,-1 4-2709,-45-4-1548,0 0-129,-24 0-387,-24-16-645</inkml:trace>
        </inkml:traceGroup>
      </inkml:traceGroup>
    </inkml:traceGroup>
    <inkml:traceGroup>
      <inkml:annotationXML>
        <emma:emma xmlns:emma="http://www.w3.org/2003/04/emma" version="1.0">
          <emma:interpretation id="{C2D0C060-A600-4053-9A83-784751D33C85}" emma:medium="tactile" emma:mode="ink">
            <msink:context xmlns:msink="http://schemas.microsoft.com/ink/2010/main" type="paragraph" rotatedBoundingBox="15893,2305 19193,2443 19154,3383 15854,324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FC8B8D6-9E06-4133-9B32-200213789A8E}" emma:medium="tactile" emma:mode="ink">
              <msink:context xmlns:msink="http://schemas.microsoft.com/ink/2010/main" type="line" rotatedBoundingBox="15893,2305 19193,2443 19154,3383 15854,3245"/>
            </emma:interpretation>
          </emma:emma>
        </inkml:annotationXML>
        <inkml:traceGroup>
          <inkml:annotationXML>
            <emma:emma xmlns:emma="http://www.w3.org/2003/04/emma" version="1.0">
              <emma:interpretation id="{503FD9E1-078E-4F93-973C-63C11E317821}" emma:medium="tactile" emma:mode="ink">
                <msink:context xmlns:msink="http://schemas.microsoft.com/ink/2010/main" type="inkWord" rotatedBoundingBox="15893,2305 19193,2443 19154,3383 15854,3245"/>
              </emma:interpretation>
              <emma:one-of disjunction-type="recognition" id="oneOf3">
                <emma:interpretation id="interp15" emma:lang="en-US" emma:confidence="1">
                  <emma:literal>-Vie</emma:literal>
                </emma:interpretation>
                <emma:interpretation id="interp16" emma:lang="en-US" emma:confidence="0">
                  <emma:literal>-V he</emma:literal>
                </emma:interpretation>
                <emma:interpretation id="interp17" emma:lang="en-US" emma:confidence="0">
                  <emma:literal>-V be</emma:literal>
                </emma:interpretation>
                <emma:interpretation id="interp18" emma:lang="en-US" emma:confidence="0">
                  <emma:literal>-V we</emma:literal>
                </emma:interpretation>
                <emma:interpretation id="interp19" emma:lang="en-US" emma:confidence="0">
                  <emma:literal>-V re</emma:literal>
                </emma:interpretation>
              </emma:one-of>
            </emma:emma>
          </inkml:annotationXML>
          <inkml:trace contextRef="#ctx0" brushRef="#br1" timeOffset="40778.4716">15779 1699 14190,'70'-25'4773,"-33"25"-258,-3 0 129,12 19-3225,-16 3-645,13 15-129,-7 4-258,-1 11 0,-4 1 0,-3 7-129,-3-3 0,-4 2-128,-3-7-130,-4-10 0,-3-6 0,0-8 0,-6-12 0,-5-16 0,0 0 0,23-10 0,-14-22 0,2-9 0,1-16 0,2-13 0,1-11 0,1-8 0,-2-2 0,-2 2 0,-1 7 0,-4 9 0,2 18 0,-7 7 0,5 25 0,-7 3-2065,0 20-2966,0 13-129,5 14-129,-1 5-258</inkml:trace>
          <inkml:trace contextRef="#ctx0" brushRef="#br1" timeOffset="40310.4708">14481 2216 10707,'-23'-5'4257,"23"5"258,0 0-258,0 0-2193,0 0-774,34 2-258,-4-2-129,25 5-129,7-5 0,24 0-258,8-3 129,18-3-258,4-4 0,5-1-258,-9-3 1,-6-1-130,-15 5 0,-16-1 0,-17 4 0,-17 2 0,-12 5 0,-29 0-517,21 0-1160,-21 0-2967,-12 0-387,-10 0-129,3 0-258</inkml:trace>
          <inkml:trace contextRef="#ctx0" brushRef="#br1" timeOffset="41386.8727">16779 1976 11997,'0'22'4902,"5"1"-387,-5-23 129,0 19-2967,9 3-387,-9-22-387,7 25-258,-7-25-258,0 0 0,8 16 0,-8-16 0,0 0 0,0 0-128,0 0-259,0 0 0,-15-9 0,-1 7 0,-1 2 0,-7 2-259,3 10 1,-2 2 0,5 6 0,4 3 129,9 4-129,5-2 258,1-1-129,15 0 129,7-3 0,10-3 0,4-6 129,9-3-129,6-7 0,8-2 0,8-13 0,3-8-129,2-7 129,-4-8-129,-5-3 129,-10 0 0,-12 0 0,-11 3 129,-19 6 129,-10 10-129,-2 20 0,-20-14 0,-3 14 0,-4 14 0,-1 6 0,1 5 0,1 5-129,4 4 129,4 3 0,10-1 1,6-1-130,4-1 0,15-4 0,14-3 0,10-7 0,10-10-259,11-3-128,-1-7-3354,15-5-1032,-3-7-387,0-8-258,-9 0-387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6:30.23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C3E6540-17B8-469D-8EAE-75339B0981B8}" emma:medium="tactile" emma:mode="ink">
          <msink:context xmlns:msink="http://schemas.microsoft.com/ink/2010/main" type="inkDrawing" rotatedBoundingBox="5689,8450 5699,11240 5583,11241 5573,8451" semanticType="callout" shapeName="Other">
            <msink:sourceLink direction="with" ref="{786FBEA2-27B5-4EBE-A81E-9EBCA740A26A}"/>
          </msink:context>
        </emma:interpretation>
      </emma:emma>
    </inkml:annotationXML>
    <inkml:trace contextRef="#ctx0" brushRef="#br0">64-21 12126,'-3'-16'4773,"3"16"-258,0 0 129,0 0-2064,0 0-1548,0 15-387,0 18-129,0 1 0,0 18 0,0 3-258,0 13 129,2 6-128,3 12-259,0 4 0,2 14 0,-1 15 0,1 19 0,-5 8 0,1 7 0,-3 2 0,6 0 0,-5-6 0,1-3 0,0-14 0,0-15 0,1-12 0,-3-3 0,0-10 0,0-5 0,-2-3 0,-6-15 0,2-3 0,-6-18 0,6 2 0,-13-27 0,6 2-5032,-3-13-386,0-6 387,0-6-516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6:28.9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5268D42-E4F3-46C0-B677-B10F62E1C9A5}" emma:medium="tactile" emma:mode="ink">
          <msink:context xmlns:msink="http://schemas.microsoft.com/ink/2010/main" type="inkDrawing" rotatedBoundingBox="4266,7375 5617,7332 5621,7447 4269,7489" semanticType="callout" shapeName="Other">
            <msink:sourceLink direction="with" ref="{786FBEA2-27B5-4EBE-A81E-9EBCA740A26A}"/>
          </msink:context>
        </emma:interpretation>
      </emma:emma>
    </inkml:annotationXML>
    <inkml:trace contextRef="#ctx0" brushRef="#br0">2871 6466 10191,'9'-36'4644,"-9"36"-129,14-21-258,-5 5-1935,14 16-1032,-5-4-387,17 4-258,3 0 0,19 0-258,5 0 129,25 6-129,7-6-129,17 0-129,1-7 0,5 0 0,0-6 0,-6 4 0,-10-1-129,-17-1-129,-18 9-129,-18 0-129,-13 9-387,-35-7-1290,2 24-2709,-11 0 0,-19 3-258,-6 7-129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6:31.76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35920F5-0340-469F-8FD8-F02A1496BD04}" emma:medium="tactile" emma:mode="ink">
          <msink:context xmlns:msink="http://schemas.microsoft.com/ink/2010/main" type="inkDrawing" rotatedBoundingBox="5430,3633 5611,7538 5269,7553 5088,3649" semanticType="verticalRange" shapeName="Other">
            <msink:sourceLink direction="with" ref="{013E35B2-1A51-4AB8-91CC-045C5C59BD7F}"/>
          </msink:context>
        </emma:interpretation>
      </emma:emma>
    </inkml:annotationXML>
    <inkml:trace contextRef="#ctx0" brushRef="#br0">80 82 7869,'0'-43'4257,"0"43"129,6-27-516,-6 27-1677,0 0-516,16-12-516,-2 21-258,-11 10-258,6 24 0,-9 12 0,6 29 0,-6 8-129,0 18 0,0 6-129,1 10 129,1 1-129,5 2-129,-3-11 129,3-11-258,-2-8 129,4-12-129,-3-10 129,-1-15-128,-2-12-130,1-14 0,-2-13 0,-2-23 0,7 17 0,-7-17 0,0 0 0,0 0 0,0 0 0,0 0 0,-16-3 0,-4-2 0,1 1 0,-4-1 0,-2 3 0,2-2 0,3 3 0,2 1-130,18 0 1,-10 12 0,10-12 0,12 30 0,13-7 0,5 0 0,6 8 129,5-3 0,0 1 0,-1 3 129,-4 0-129,-9 0 129,-11 1 0,-13 3 0,-3 0-129,-19-1 0,-10 4-129,-10-5-129,-4 0 0,-3-7 0,4-2-129,2-6 129,12-1-129,3-7 129,25-11 0,-18 19 129,18-19 129,18 14 0,5-3 0,6 0 0,-1-2 129,6 5 0,-2-4 0,-4 3 0,-3-1 0,-7 3 0,-18-15 0,20 32 0,-19-13-129,-1 1 0,-5 3 0,-7 4-129,-1 1 0,-1 2 0,0 2 0,1-3 0,3 3 0,2-2 129,5 2-129,3 2 258,0-2-129,3 3 129,5 1 0,2 5 0,1-2 0,1 6 129,-3-1 0,5 4 129,-5 0 0,4 7 129,-6-1-128,2 8-388,-4 0 0,2 9 0,-5-1 0,2 6 0,-4-3 0,1-4 0,-1-3 0,0-11 0,0-5 0,0-12 0,0-8 0,0-30 0,4 28-2452,-4-28-2708,0 0-387,0 0 0,4-26-387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6:28.20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13E35B2-1A51-4AB8-91CC-045C5C59BD7F}" emma:medium="tactile" emma:mode="ink">
          <msink:context xmlns:msink="http://schemas.microsoft.com/ink/2010/main" type="writingRegion" rotatedBoundingBox="3449,7417 19244,2010 21084,7385 5288,12791">
            <msink:destinationLink direction="with" ref="{B35920F5-0340-469F-8FD8-F02A1496BD04}"/>
            <msink:destinationLink direction="with" ref="{3E548518-5033-44DD-A66E-D865EFCE89AA}"/>
          </msink:context>
        </emma:interpretation>
      </emma:emma>
    </inkml:annotationXML>
    <inkml:traceGroup>
      <inkml:annotationXML>
        <emma:emma xmlns:emma="http://www.w3.org/2003/04/emma" version="1.0">
          <emma:interpretation id="{31333553-3AD4-4065-AB9E-845E6680AA4E}" emma:medium="tactile" emma:mode="ink">
            <msink:context xmlns:msink="http://schemas.microsoft.com/ink/2010/main" type="paragraph" rotatedBoundingBox="3513,7377 7574,6251 8070,8040 4009,91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66136F-1DE6-4B16-906F-4B98EA295C5F}" emma:medium="tactile" emma:mode="ink">
              <msink:context xmlns:msink="http://schemas.microsoft.com/ink/2010/main" type="line" rotatedBoundingBox="3513,7377 7574,6251 8070,8040 4009,9166"/>
            </emma:interpretation>
          </emma:emma>
        </inkml:annotationXML>
        <inkml:traceGroup>
          <inkml:annotationXML>
            <emma:emma xmlns:emma="http://www.w3.org/2003/04/emma" version="1.0">
              <emma:interpretation id="{786FBEA2-27B5-4EBE-A81E-9EBCA740A26A}" emma:medium="tactile" emma:mode="ink">
                <msink:context xmlns:msink="http://schemas.microsoft.com/ink/2010/main" type="inkWord" rotatedBoundingBox="3513,7377 7574,6251 8070,8040 4009,9166">
                  <msink:destinationLink direction="with" ref="{BC3E6540-17B8-469D-8EAE-75339B0981B8}"/>
                  <msink:destinationLink direction="with" ref="{25268D42-E4F3-46C0-B677-B10F62E1C9A5}"/>
                  <msink:destinationLink direction="with" ref="{FEFB4CA5-7B99-4D7C-88A4-0A95D9245236}"/>
                </msink:context>
              </emma:interpretation>
              <emma:one-of disjunction-type="recognition" id="oneOf0">
                <emma:interpretation id="interp0" emma:lang="en-US" emma:confidence="0">
                  <emma:literal>Hero</emma:literal>
                </emma:interpretation>
                <emma:interpretation id="interp1" emma:lang="en-US" emma:confidence="0">
                  <emma:literal>Its no.</emma:literal>
                </emma:interpretation>
                <emma:interpretation id="interp2" emma:lang="en-US" emma:confidence="0">
                  <emma:literal>Its o</emma:literal>
                </emma:interpretation>
                <emma:interpretation id="interp3" emma:lang="en-US" emma:confidence="0">
                  <emma:literal>Hive.</emma:literal>
                </emma:interpretation>
                <emma:interpretation id="interp4" emma:lang="en-US" emma:confidence="0">
                  <emma:literal>Its woo.</emma:literal>
                </emma:interpretation>
              </emma:one-of>
            </emma:emma>
          </inkml:annotationXML>
          <inkml:trace contextRef="#ctx0" brushRef="#br0">2258-547 10320,'5'-22'4515,"15"5"0,-20 17-129,0 0-2064,0 12-1161,5 13-258,-7 0-258,2 14 0,-2 4-258,2 12 129,-3 3-258,3 12 129,-2-3-258,2 8 129,0-5 0,0 6 0,0-5-129,2 0 0,1-7 129,3 0-258,-1-7 258,2-2-258,0-3 0,0-6 0,0-3 0,-1-9-129,-1 0 0,-1-11-129,-1 0 0,-3-23-258,4 32-258,-4-32-2064,0 0-1806,-6-11 0,5-5-258,1 0-129</inkml:trace>
          <inkml:trace contextRef="#ctx0" brushRef="#br0" timeOffset="421.2007">2781-352 13545,'0'-21'4644,"1"-2"-258,-1 23 258,0 0-3483,0 0-387,8 34-129,-8-9-129,1 19-129,-1 2 0,2 18 0,-2 2 0,2 9-129,-2 0 129,5 3-258,-3-5 1,3-2-130,2-9 0,-1-3 0,-1-11 0,0-5 0,1-8 0,-3-10 0,1-4-259,-4-21 1,3 25-258,-3-25 0,0 0-516,0 0-903,0-21-2580,0 0-129,0-8-258,0-3 0</inkml:trace>
          <inkml:trace contextRef="#ctx0" brushRef="#br0" timeOffset="1513.2027">2665 589 8514,'21'-28'4257,"1"23"258,-5-6-258,3 0-1806,21 13-645,-5-2-387,20 7-258,1-3-387,22 6-129,8-4-258,16 3-129,5-6 0,6-1-129,2-2 0,-6 0 0,-5 0-129,-14 0 129,-18-5 0,-16-1 0,-18-3-129,-12-3 0,-27 12 129,10-30-258,-15 12 129,-18-4-129,-7-1 0,-4 0 0,-2 4 0,1 3 0,3 3 0,7 4 129,5 8-129,20 1 258,0 0-129,-11 10 0,11-10 0,25 27 258,-2-9-129,6 3 129,1-1 0,2 4 129,-3-4-129,-1 5 129,-10-2-257,-6 4-130,-10-2 0,-2 5 0,-12 2 0,-11-2 0,-8 9 0,-8-8 0,5 18-2065,-10-15-2708,-1 0-387,3-6 0,3-4-129</inkml:trace>
          <inkml:trace contextRef="#ctx0" brushRef="#br0" timeOffset="11310.0199">3947-930 10320,'-10'-19'4773,"12"-1"-129,-2 20-129,21-27-1935,11 27-1290,-5-10-387,22 10-129,3-6-258,25 6 0,11 0-129,21 0-129,14 0-129,12 0 129,11-5-258,12-2 129,6-7-129,3-2 129,-7-2-129,-9-2 0,-12 1 129,-18 1-129,-21 2 129,-22 5 0,-23 1 0,-23 6 1,-32 4-130,0 0 0,0 0 0,-16 14 0,-5 2 0,-3 0 0,3 9 0,2 2 0,4 3 0,8 4-259,5 2 259,2 1-129,9 2 129,7-2-129,6-1 258,1-8-258,5-3 129,1-10 129,-1-8 0,1-7 130,-4-9-259,-1-11 0,-8-12 0,-3-2 0,-11-7 0,-2-3 0,-9 3 0,-18-2-259,6 15-3869,-20 5-903,-5 12 0,-10 9-645,-6 6 258</inkml:trace>
          <inkml:trace contextRef="#ctx0" brushRef="#br0" timeOffset="13322.4234">4707-368 13287,'23'-51'4902,"-10"33"-387,-13 18 129,35-11-3225,-35 11-516,41 13-258,-18 10-258,9 14 129,-3 4-258,4 7 129,-2 2-129,-1 2 0,-5-3-258,-6-4 129,-3-4-129,-1-6 129,-6-4-129,-1-5 130,-2-4-130,1-5 0,-7-17 0,9 16 0,-9-16 0,18-12 0,-10-17 0,5-8 0,-2-18 0,-1-11 0,1-12 0,-2-6 0,-2 1 0,-5 8 0,1 13 0,-3 7 0,0 33-1291,-9 10-2708,8 22-1161,-5 21 0,6 15-129,0 4-774</inkml:trace>
          <inkml:trace contextRef="#ctx0" brushRef="#br0" timeOffset="13681.224">5717-120 13674,'-12'-13'4644,"-11"10"-258,0 3 129,3 16-3741,-8 1-258,8 10 0,-5 0-258,7 7 129,2-1-129,11 1-129,5-4 258,4 1-129,8-8 0,9-4-129,4-4 258,7-8-129,2-6 0,3-1 0,1-16-129,1-3 129,-7-10-128,-2-3-130,-12-1 0,-6-1 0,-10 5 0,-9 6 0,-14 16-646,-33 5-4127,3 4-258,-8 12-129,-3 8-258</inkml:trace>
        </inkml:traceGroup>
      </inkml:traceGroup>
    </inkml:traceGroup>
    <inkml:traceGroup>
      <inkml:annotationXML>
        <emma:emma xmlns:emma="http://www.w3.org/2003/04/emma" version="1.0">
          <emma:interpretation id="{CACC5CA0-05E9-422A-A338-2C89426CA956}" emma:medium="tactile" emma:mode="ink">
            <msink:context xmlns:msink="http://schemas.microsoft.com/ink/2010/main" type="paragraph" rotatedBoundingBox="4745,10720 20392,5365 21084,7385 5437,127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01A3A9-F1B2-4640-8FE2-E9B6EA6DD62F}" emma:medium="tactile" emma:mode="ink">
              <msink:context xmlns:msink="http://schemas.microsoft.com/ink/2010/main" type="line" rotatedBoundingBox="4745,10720 20392,5365 21084,7385 5437,12740"/>
            </emma:interpretation>
          </emma:emma>
        </inkml:annotationXML>
        <inkml:traceGroup>
          <inkml:annotationXML>
            <emma:emma xmlns:emma="http://www.w3.org/2003/04/emma" version="1.0">
              <emma:interpretation id="{0A325224-F1AF-4AE6-819D-46B46BA6243A}" emma:medium="tactile" emma:mode="ink">
                <msink:context xmlns:msink="http://schemas.microsoft.com/ink/2010/main" type="inkWord" rotatedBoundingBox="4914,11141 6458,11175 6444,11785 4901,11751"/>
              </emma:interpretation>
              <emma:one-of disjunction-type="recognition" id="oneOf1">
                <emma:interpretation id="interp5" emma:lang="en-US" emma:confidence="0">
                  <emma:literal>to</emma:literal>
                </emma:interpretation>
                <emma:interpretation id="interp6" emma:lang="en-US" emma:confidence="0">
                  <emma:literal>to.</emma:literal>
                </emma:interpretation>
                <emma:interpretation id="interp7" emma:lang="en-US" emma:confidence="0">
                  <emma:literal>t</emma:literal>
                </emma:interpretation>
                <emma:interpretation id="interp8" emma:lang="en-US" emma:confidence="0">
                  <emma:literal>t,</emma:literal>
                </emma:interpretation>
                <emma:interpretation id="interp9" emma:lang="en-US" emma:confidence="0">
                  <emma:literal>tm</emma:literal>
                </emma:interpretation>
              </emma:one-of>
            </emma:emma>
          </inkml:annotationXML>
          <inkml:trace contextRef="#ctx0" brushRef="#br0" timeOffset="4492.8079">3439 3322 11223,'-32'0'4386,"32"0"0,0 0-129,41 5-2193,-6-5-645,31 0-387,-2 0 0,25 0-129,-4-2-258,20 2 0,0-5-129,16 3-257,2-3-259,2-1 0,-5 1 0,-2 3 0,-15-3 0,-14 1 0,-16 4 0,-25-3-130,-13 6-1031,-35-3-3483,-7 16-258,-21-9 129,-17 1-387</inkml:trace>
          <inkml:trace contextRef="#ctx0" brushRef="#br0" timeOffset="5085.6089">4543 3617 8901,'93'-14'4773,"-63"8"-258,-14 6-129,-16 18-1548,-27-4-1290,-5 18-903,-12 9-2064,-4 7-2580,-18-3-387,2 6-129,-11-12-516</inkml:trace>
          <inkml:trace contextRef="#ctx0" brushRef="#br0" timeOffset="4945.2086">4257 3475 9288,'125'-15'4386,"-88"12"129,-9 3-258,-28 0-1419,0 16-1032,-5 7-645,-31-7-516,4 11-258,-12-2-258,-1 1-516,5 4-387,-3-10-645,16 5-2064,9-6-774,1-8-387,17-11-129,0 0-258</inkml:trace>
          <inkml:trace contextRef="#ctx0" brushRef="#br0" timeOffset="4758.0084">3928 3363 14448,'-55'1'4773,"30"8"-387,-5 2 129,-6 0-3354,8 13-774,-10-2 258,1 4-516,-2-1 129,1-2-516,6 1 129,4-10-516,15 4 0,-3-13-258,16-5-258,0 0-645,40 12-1548,1-12-903,3-3-387,16-2 516,-1-15-129</inkml:trace>
        </inkml:traceGroup>
        <inkml:traceGroup>
          <inkml:annotationXML>
            <emma:emma xmlns:emma="http://www.w3.org/2003/04/emma" version="1.0">
              <emma:interpretation id="{F0839592-7B33-475F-87B6-2AE6E38E1D3C}" emma:medium="tactile" emma:mode="ink">
                <msink:context xmlns:msink="http://schemas.microsoft.com/ink/2010/main" type="inkWord" rotatedBoundingBox="14997,7211 20392,5365 21084,7385 15688,9231">
                  <msink:destinationLink direction="with" ref="{34C83F5B-B562-4EE6-B39C-2D7BC2726915}"/>
                </msink:context>
              </emma:interpretation>
              <emma:one-of disjunction-type="recognition" id="oneOf2">
                <emma:interpretation id="interp10" emma:lang="en-US" emma:confidence="0">
                  <emma:literal>win.</emma:literal>
                </emma:interpretation>
                <emma:interpretation id="interp11" emma:lang="en-US" emma:confidence="0">
                  <emma:literal>wit.</emma:literal>
                </emma:interpretation>
                <emma:interpretation id="interp12" emma:lang="en-US" emma:confidence="0">
                  <emma:literal>vixen.</emma:literal>
                </emma:interpretation>
                <emma:interpretation id="interp13" emma:lang="en-US" emma:confidence="0">
                  <emma:literal>witan.</emma:literal>
                </emma:interpretation>
                <emma:interpretation id="interp14" emma:lang="en-US" emma:confidence="0">
                  <emma:literal>wino.</emma:literal>
                </emma:interpretation>
              </emma:one-of>
            </emma:emma>
          </inkml:annotationXML>
          <inkml:trace contextRef="#ctx0" brushRef="#br0" timeOffset="16302.0286">13941-656 11223,'-7'-44'4644,"3"24"-258,4 20 129,0-16-2193,0 16-774,0 0-645,0 0-258,0 0 0,-5 11-258,5 19-129,0 9 0,0 15 0,3 8 0,6 14 129,-2 4-257,0 9-130,0 2 0,1 3 0,-3-1 0,0 1 0,1-3 0,-1-1 0,0-1 0,2-3 0,0-6 0,1-7 0,2-7 0,-1-11 0,-2-9 0,0-12 0,-1-8 0,-3-8 0,-3-18 0,2 23 0,-2-23 0,0 0 0,-2 20 0,2-20-646,0 0-1418,-26 2-2580,26-2-387,-16-25 258,10-7-387</inkml:trace>
          <inkml:trace contextRef="#ctx0" brushRef="#br0" timeOffset="16816.8294">14921-729 12513,'14'-32'4902,"-3"14"-516,-11 18 258,0 0-2193,0 0-1548,0 0-129,0 0-258,0 0-129,-11 0 0,0 15-129,-12 8-129,-5 16 129,-11 11-129,-8 12 1,-8 11-130,-7 9 0,-4 1 0,-1 1 0,-1-8 0,6-6 0,5-10 0,7-12 0,6-7 0,4-9 0,7-3 0,1-6 0,3 0-130,2-7-257,6 2 129,-4-6-516,11 8-258,-13-17-1548,27-3-1935,-21 13-129,21-13-129,0 0 0</inkml:trace>
          <inkml:trace contextRef="#ctx0" brushRef="#br0" timeOffset="17612.4309">14072 388 10836,'0'0'4128,"7"-16"258,-7 16-387,16-5-1290,6 12-1548,-6 2-387,18 11-129,-2-3 0,16 10 0,1-2-129,17 7 0,5-5-129,15 8 0,1-3-129,7 4 0,0-2-129,1-4 0,-6-5 0,-9 0-129,-13-6 130,-12-6-130,-15-6 0,-10-7 0,-12-2 0,-9-14-130,-9-5 1,-6-6-129,-12-1 0,-6-5 0,-1 3 129,-4 4-129,2 2 129,1 8 0,4 6 0,6 4 0,16 6 129,0 0 0,0 0 129,0 20-129,0-20 258,22 41-129,-10-20 258,8 9 129,-8-1-129,4 7-257,-10-1-130,-6 4 0,-4 2 0,-16-4 0,-8 6 0,-13-5 0,6 10-2065,-17-15-2708,4-2-129,-2-6-258,7-4-258</inkml:trace>
          <inkml:trace contextRef="#ctx0" brushRef="#br0" timeOffset="32541.6572">14830-530 6708,'0'0'4128,"0"0"0,0 0 0,0-19-1419,0 19-645,2-16-387,-2 16-387,12-23-129,-12 23-387,20-34-129,-2 20-129,-8-8 0,8 5-258,-4-3 129,6 2-258,-4-1 0,2 1 0,-1 2-258,-2-5-129,4 6-258,-12-11-1032,9 8-2838,-16 18-258,11-27-129,-11 27-129</inkml:trace>
          <inkml:trace contextRef="#ctx0" brushRef="#br0" timeOffset="33477.6588">15191-1257 9546,'0'0'3741,"0"0"258,0 0-258,0 0-1677,9 0-774,16 12 129,-2-10-387,22 11 0,3-10-129,26 4-129,15-7-129,25 0-258,11 0 129,17-5-258,4-8 0,12 1 0,0-4-129,2 2 0,-7 0 0,-14-1-129,-11 1 129,-16 3-129,-14 1 0,-16 3 129,-18 1-129,-20 1 129,-13 1 1,-12 3-130,-19 1 0,16-2 0,-16 2 0,0 0 0,0 0 0,0 0 0,0 0 0,-12-20 0,12 20 0,-18-3 0,18 3 0,-25 0 0,25 0 0,-27 9 0,27-9-130,-26 28 1,17-8 129,0 3-129,7 3 129,2 1 0,2 2-129,9-5 129,5 0 129,5-5 0,4-8 0,5-6 1,-1-5-130,3-3 0,-4-19 0,1 3 0,-10-10 0,-1 1 0,-7-6 0,-10 2 0,-1 0 0,-12 4 0,-6 8 0,-12-1 0,1 21-517,-13-2-4256,1 4-387,-5 12 129,1 7-258</inkml:trace>
          <inkml:trace contextRef="#ctx0" brushRef="#br0" timeOffset="34398.0603">17708-1567 12900,'14'-94'4773,"-3"53"-516,-4 6 129,-5 1-2709,19 30-645,-5 4-387,15 20-129,-3 14-129,8 14-129,3 5 0,9 8 129,-4 1-129,6 0 0,-7-3-129,-2-8 0,-6-6 0,-3-4 0,-3-4 0,-4-7-129,-4-3 130,-2-6-130,-3-8 0,4-10 0,0-4 0,1-21 0,-1-17 0,1-14 0,-3-20 0,1-18 0,1-14 0,3-2 0,-4 2 0,-3 8 0,-1 15 0,-5 11 0,3 26 0,-13 20 0,0 25-1420,-11 27-3353,-7 10-387,-3 10 387,3 11-645</inkml:trace>
          <inkml:trace contextRef="#ctx0" brushRef="#br0" timeOffset="34772.461">19201-1323 14577,'5'9'4515,"-12"7"-258,-16 9-258,-11-2-3225,12 13-129,-8-8-129,14 11 129,-2-7-258,13 6-129,3-8 0,6 4-129,10-6 129,9-1-129,6-4 129,4-7 0,5-9-129,3-7 129,-4-4-129,-1-13 259,-8-12-388,-5-5 0,-12-10 0,-11-1 0,-4-3 0,-21 6 0,-7 6 0,-16 4-259,2 27-2450,-20 1-1935,-1 6-258,-6 18-387,-2 4 0</inkml:trace>
          <inkml:trace contextRef="#ctx0" brushRef="#br0" timeOffset="29640.0521">9890 1146 12513,'-5'-25'4644,"5"25"-516,0 0 258,0-18-2709,9 26-645,-9-8-387,39 39 0,-14-13 0,11 10-129,-3 3 0,6 7-129,-3-1 0,0 3-129,-6 0 130,-2 0-388,-5-4 0,2-1 0,-5-6 0,0-6 0,-4-10 0,1-10 0,-1-11 0,2-7 0,-2-18 0,0-9 0,-2-12 0,1-6 0,-5-9 0,1-3 0,-8-3 0,-1 6 0,-2 4 0,0 6 0,-3 14 0,-6 3 0,9 34-646,-22-18-2321,22 18-1806,-16 27-129,13 1-129,-1 6-129</inkml:trace>
          <inkml:trace contextRef="#ctx0" brushRef="#br0" timeOffset="29889.6524">10641 1443 14706,'41'14'4515,"-29"4"-258,-3 5 129,4 13-3483,-13-4-129,9 11-129,-9-1-129,7 5-129,-5-5-129,3 6 0,2-3-258,0-10-129,2-1 0,0-14-387,9-3-387,-18-17-1806,21-28-1806,-5-11 0,-2-16-129,4-8 0</inkml:trace>
          <inkml:trace contextRef="#ctx0" brushRef="#br0" timeOffset="30030.0528">10881 1264 9675,'-48'-68'4515,"21"47"-258,6 12-258,-2 5-1032,2-3-1548,21 7-1806,0 0-3354,-4 11-129,4-11-387,21 19-774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6:40.31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AB40002-68E1-4188-99BA-E93FEEF59828}" emma:medium="tactile" emma:mode="ink">
          <msink:context xmlns:msink="http://schemas.microsoft.com/ink/2010/main" type="writingRegion" rotatedBoundingBox="1882,7877 1959,9614 1053,9654 976,7918"/>
        </emma:interpretation>
      </emma:emma>
    </inkml:annotationXML>
    <inkml:traceGroup>
      <inkml:annotationXML>
        <emma:emma xmlns:emma="http://www.w3.org/2003/04/emma" version="1.0">
          <emma:interpretation id="{5B11A6A2-6FA4-4617-9CE0-99B93649F71D}" emma:medium="tactile" emma:mode="ink">
            <msink:context xmlns:msink="http://schemas.microsoft.com/ink/2010/main" type="paragraph" rotatedBoundingBox="1882,7877 1959,9614 1053,9654 976,79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02E81C-5F5A-413F-9503-AD1DDA348713}" emma:medium="tactile" emma:mode="ink">
              <msink:context xmlns:msink="http://schemas.microsoft.com/ink/2010/main" type="line" rotatedBoundingBox="1882,7877 1959,9614 1053,9654 976,7918"/>
            </emma:interpretation>
          </emma:emma>
        </inkml:annotationXML>
        <inkml:traceGroup>
          <inkml:annotationXML>
            <emma:emma xmlns:emma="http://www.w3.org/2003/04/emma" version="1.0">
              <emma:interpretation id="{C9C06E9D-B3F5-4EA1-A802-FC4249E6FAD4}" emma:medium="tactile" emma:mode="ink">
                <msink:context xmlns:msink="http://schemas.microsoft.com/ink/2010/main" type="inkWord" rotatedBoundingBox="1919,8698 1959,9614 1053,9654 1013,8738"/>
              </emma:interpretation>
              <emma:one-of disjunction-type="recognition" id="oneOf0">
                <emma:interpretation id="interp0" emma:lang="en-US" emma:confidence="0">
                  <emma:literal>vis</emma:literal>
                </emma:interpretation>
                <emma:interpretation id="interp1" emma:lang="en-US" emma:confidence="0">
                  <emma:literal>2°;</emma:literal>
                </emma:interpretation>
                <emma:interpretation id="interp2" emma:lang="en-US" emma:confidence="0">
                  <emma:literal>V;</emma:literal>
                </emma:interpretation>
                <emma:interpretation id="interp3" emma:lang="en-US" emma:confidence="0">
                  <emma:literal>'v;</emma:literal>
                </emma:interpretation>
                <emma:interpretation id="interp4" emma:lang="en-US" emma:confidence="0">
                  <emma:literal>"v;</emma:literal>
                </emma:interpretation>
              </emma:one-of>
            </emma:emma>
          </inkml:annotationXML>
          <inkml:trace contextRef="#ctx0" brushRef="#br0">-492 872 13803,'0'-19'4515,"12"17"-129,-12 2 129,30 37-3483,-17-10-387,12 14 129,-8-4 0,16 13-129,-7-7 0,8 6-258,-4-1-129,4 2 0,-2-3-128,-2-1-130,2-4 0,-7-2 0,-2-10 0,0-3 0,-5-13 0,2-11 0,-2-3 0,3-19 0,-2-13 0,1-9 0,-2-11 0,-2-8 0,-5-8 0,-3-1 0,-2-2 0,-6 7 0,0 8 0,-6 7 0,1 17 0,-9 8 0,14 24-517,-29 0-2708,22 22-1677,-2 8-129,6 9-258,3 6 0</inkml:trace>
          <inkml:trace contextRef="#ctx0" brushRef="#br0" timeOffset="390.0007">383 1027 13545,'-27'-30'4257,"27"30"-387,-18-9-645,18 9-6321,0 0-645,4 14-258,15 6-774</inkml:trace>
          <inkml:trace contextRef="#ctx0" brushRef="#br0" timeOffset="234.0004">345 1363 12384,'43'30'4773,"-23"-8"-258,-10 1 0,1-2-2322,2 17-1161,-13-5-387,5 8-129,-5-3-387,0-3 0,0-1-387,-2-11 0,2 4-645,0-27-2709,0 0-903,0 0 0,0-22-258,0-8-258</inkml:trace>
          <inkml:trace contextRef="#ctx0" brushRef="#br0" timeOffset="-6224.411">155 2 6192,'-30'0'4128,"19"16"-258,-17-1 0,12 2-1806,-2 15-774,-5-5-258,10 9 0,-1-8 129,14 2-516,0-8 258,7-1-258,-7-21 0,43 21 129,-20-21-129,13 0 0,-10-9-129,10-1 0,-9-12 0,1 3 0,-10-8-387,-4 1 258,-10-3-387,-3 1 129,-1 1-258,-14 4-129,-2 10-903,-21 6-3354,5 4-258,-2 3 0,-5 9-516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6:27.4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EFB4CA5-7B99-4D7C-88A4-0A95D9245236}" emma:medium="tactile" emma:mode="ink">
          <msink:context xmlns:msink="http://schemas.microsoft.com/ink/2010/main" type="inkDrawing" rotatedBoundingBox="1843,7967 3810,7985 3809,8014 1842,7996" semanticType="underline" shapeName="Other">
            <msink:sourceLink direction="with" ref="{786FBEA2-27B5-4EBE-A81E-9EBCA740A26A}"/>
          </msink:context>
        </emma:interpretation>
      </emma:emma>
    </inkml:annotationXML>
    <inkml:trace contextRef="#ctx0" brushRef="#br0">409 89 10965,'-40'-1'3999,"8"-3"258,32 4-1032,0 0-2064,0 0-516,0 0 258,0 0-129,0 0-129,14 0-129,16 0-129,6 0 0,13 5 0,8 1 0,18 1-129,12-4 129,16 3-258,8-4 129,11 1 0,3-3-129,3 2 129,-2-2 0,2 0-129,-10-2 129,-10 0-129,-10 1-129,-9-1 129,-11 0 0,-8 2-129,-12-2 0,-10 0-129,-8 2 0,-16-3-258,3 3-645,-27 0-2580,0 0-1161,18-4 129,-18 4-387,0 0-774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6:46.4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4C83F5B-B562-4EE6-B39C-2D7BC2726915}" emma:medium="tactile" emma:mode="ink">
          <msink:context xmlns:msink="http://schemas.microsoft.com/ink/2010/main" type="inkDrawing" rotatedBoundingBox="16901,8584 17121,11520 17016,11528 16796,8592" semanticType="callout" shapeName="Other">
            <msink:sourceLink direction="with" ref="{F0839592-7B33-475F-87B6-2AE6E38E1D3C}"/>
            <msink:sourceLink direction="with" ref="{7C06F350-C2AC-4589-AABD-81516202CF53}"/>
          </msink:context>
        </emma:interpretation>
      </emma:emma>
    </inkml:annotationXML>
    <inkml:trace contextRef="#ctx0" brushRef="#br0">24 45 13545,'-9'-27'4644,"9"27"-258,0 0 129,-17-19-2838,17 19-774,0 21-258,0 6-258,0 1-129,1 15 129,1 3-129,5 15 129,-1 1 0,3 11-129,-4 5-128,6 14-130,-6 13 0,4 24 0,-4 6 0,2 16 0,-1 2 0,3 7 0,-1-3 0,7-3 0,-3-8 0,4-14 0,0-11 0,0-11 0,0-12 0,0-6 0,-3-8 0,-3-9 0,-3-8 0,-3-8 0,-4-2 0,0-9 0,0 2 0,-13-13 0,10 9 0,-10-21-4516,-1-9-902,-5-16 129,-4-5-387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6:48.11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E548518-5033-44DD-A66E-D865EFCE89AA}" emma:medium="tactile" emma:mode="ink">
          <msink:context xmlns:msink="http://schemas.microsoft.com/ink/2010/main" type="inkDrawing" rotatedBoundingBox="16442,3328 16770,7362 16362,7395 16034,3362" semanticType="verticalRange" shapeName="Other">
            <msink:sourceLink direction="with" ref="{013E35B2-1A51-4AB8-91CC-045C5C59BD7F}"/>
          </msink:context>
        </emma:interpretation>
      </emma:emma>
    </inkml:annotationXML>
    <inkml:trace contextRef="#ctx0" brushRef="#br0">97 56 11223,'-7'-37'4515,"7"37"-258,-5-22 129,5 22-2580,0 0-774,0 0-258,0 0 0,0 0-258,0 31 0,4-6 129,15 14-258,-5 3 258,8 19-258,-6 8 0,3 17-129,-4 8 1,-3 7-259,-1 4 0,-4 2 0,0-4 0,4-7 0,-1-12 0,6-17 0,2-13 0,3-12 0,-3-11 0,0-10 0,-2-12 0,-16-9 0,18 11 0,-18-11 0,0 0 0,0 0 0,-29 0 0,-3 0 0,-7 7 0,-9-2 0,0 4 0,-4 0 0,6 3 0,5-3 0,15 4 0,10-3 0,16-10 0,14 23 0,18-7 0,9-1 0,5 1 0,7 3 0,1 4 0,-3 1 0,-6 0 0,-11 8 0,-11 0 0,-14 6 0,-9 5 0,-11 1 0,-14 4 0,-14 0 0,-2 4-388,-12-10-128,8 5-258,-8-15 129,15 3 0,1-13 129,16-1 0,21-21 387,-9 23 0,20-16 129,13-3 258,16 1 129,0-5 0,10 5 0,-7-3 129,9 11 0,-13-3-129,0 10 129,-14 3 0,0 12-128,-15 3-388,-1 12 0,-9-2 0,-3 9 0,-13 0 0,0 3 0,-2-5 0,2 2 0,2-5 0,5 1 0,2-1 0,5-1 0,0-1 0,2 3 0,0 3 0,5 0 0,1 1 0,1 0 0,2 2 0,3-4 0,1 2 0,1 0 0,0 0 0,0 3 0,-1 1 0,-4 1 0,-4 0 0,-3 4 0,-2-5 0,0-4 0,-2-9 0,0-7 0,-3-11 0,3-5 0,2-25 0,-3 19 0,3-19 0,0 0 0,-20-9-4129,2-1-1031,2-1-258,-5-10-258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3:20.71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BBBD9F9-3A2F-4E73-9CC7-9E84ADC60073}" emma:medium="tactile" emma:mode="ink">
          <msink:context xmlns:msink="http://schemas.microsoft.com/ink/2010/main" type="writingRegion" rotatedBoundingBox="1412,997 16698,746 16746,3678 1460,3930"/>
        </emma:interpretation>
      </emma:emma>
    </inkml:annotationXML>
    <inkml:traceGroup>
      <inkml:annotationXML>
        <emma:emma xmlns:emma="http://www.w3.org/2003/04/emma" version="1.0">
          <emma:interpretation id="{04EF1462-FAC4-428B-AF8C-F19E89EF7970}" emma:medium="tactile" emma:mode="ink">
            <msink:context xmlns:msink="http://schemas.microsoft.com/ink/2010/main" type="paragraph" rotatedBoundingBox="1459,997 16698,746 16719,2075 1481,23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292BE0-8467-4486-865B-EBAAB93993E4}" emma:medium="tactile" emma:mode="ink">
              <msink:context xmlns:msink="http://schemas.microsoft.com/ink/2010/main" type="line" rotatedBoundingBox="1459,997 16698,746 16719,2075 1481,2326"/>
            </emma:interpretation>
          </emma:emma>
        </inkml:annotationXML>
        <inkml:traceGroup>
          <inkml:annotationXML>
            <emma:emma xmlns:emma="http://www.w3.org/2003/04/emma" version="1.0">
              <emma:interpretation id="{04C6208E-D690-46F8-B111-838277060EE3}" emma:medium="tactile" emma:mode="ink">
                <msink:context xmlns:msink="http://schemas.microsoft.com/ink/2010/main" type="inkWord" rotatedBoundingBox="1459,997 8311,884 8333,2213 1481,2326"/>
              </emma:interpretation>
              <emma:one-of disjunction-type="recognition" id="oneOf0">
                <emma:interpretation id="interp0" emma:lang="en-US" emma:confidence="1">
                  <emma:literal>Equivalent</emma:literal>
                </emma:interpretation>
                <emma:interpretation id="interp1" emma:lang="en-US" emma:confidence="0">
                  <emma:literal>•Equivalent</emma:literal>
                </emma:interpretation>
                <emma:interpretation id="interp2" emma:lang="en-US" emma:confidence="0">
                  <emma:literal>Equivalents</emma:literal>
                </emma:interpretation>
                <emma:interpretation id="interp3" emma:lang="en-US" emma:confidence="0">
                  <emma:literal>Equivalently</emma:literal>
                </emma:interpretation>
                <emma:interpretation id="interp4" emma:lang="en-US" emma:confidence="0">
                  <emma:literal>•Equivalents</emma:literal>
                </emma:interpretation>
              </emma:one-of>
            </emma:emma>
          </inkml:annotationXML>
          <inkml:trace contextRef="#ctx0" brushRef="#br0">-2 61 5805,'0'-32'4644,"2"13"-258,-2 19 0,35 0-2322,-35 0-774,50-2-129,-22-3-129,17 5-387,-4 0-129,7 0-129,-4 0-129,1 1-129,-4-1-129,-6 2-129,-1 5-645,-14-7-1419,3 0-2064,-23 0-387,18 22-129,-18-5-258</inkml:trace>
          <inkml:trace contextRef="#ctx0" brushRef="#br0" timeOffset="-312.0006">-9 52 9159,'0'0'4515,"0"0"-129,0 0 0,0 0-3096,0 9-387,-2 9-129,2 12-129,0 1 0,5 9-258,-3 5 129,5 5-387,-2 3 129,1 4-129,-1 2 0,4 1 0,-2 2-129,0-3 0,-1-2 0,-3-5 0,2-6 0,-1-7 129,1-9-129,-5-5 0,2-7 0,-2-18 0,2 20-129,-2-20-129,0 0 0,0 0-774,0 0-1419,0 0-2064,-2-15-258,-3-6 0,-4-9-387</inkml:trace>
          <inkml:trace contextRef="#ctx0" brushRef="#br0" timeOffset="265.2005">87 513 9159,'28'13'4644,"-3"-10"0,2-3-387,-2-11-2064,19 11-1032,-8-5-387,14 3-258,-10-5-387,0 2-129,-5 5-516,-12-4-1032,4 4-2709,-27 0-129,12 15-387,-13 2-387</inkml:trace>
          <inkml:trace contextRef="#ctx0" brushRef="#br0" timeOffset="514.8009">60 869 5805,'-2'19'5160,"2"8"-516,0-27-129,15 16-1161,15 6-1548,-12-19-645,21 11-387,-4-10-129,13 1-258,-1-5-258,6 0 0,2-5-258,0-9-516,9 12-1290,-10-7-2709,-5-4 129,-6 6-387,-6-2-516</inkml:trace>
          <inkml:trace contextRef="#ctx0" brushRef="#br0" timeOffset="1466.4026">1056 721 7998,'-30'-44'4644,"9"26"258,-4 0-387,-2-5-1548,9 23-1419,-17-12-516,13 12-387,-4 0-258,4 16-129,3 1-129,1 8-129,5 2 0,5 7 0,2 3 0,4 1-129,2 2 129,0-2-129,4-4 0,7-6 0,1-1-129,4-8 129,2-4 0,1-12 0,8-3 0,0-3 0,5-12 129,-2-6 0,0-6 129,2-3 129,-5-4-129,0-1 129,-6-1 0,-1 4-129,-10 4 129,3 8-129,-6 2-129,-7 18 129,0 0-129,23 0 0,-14 23 0,3 8 0,1 8-129,3 5 129,2 6 0,-1 5 129,1 0-258,-2-1 129,0-3 0,-5-3 0,1-5 129,-3-7-129,-3-8 0,1-5 129,-7-23 129,9 27 129,-9-27 129,0 0-129,8-9 0,1-11 129,-5-10-129,5-9 0,-2-13-257,2-12-130,-2-12 0,0-6 0,-3-2 0,-1 4 0,-1 9 0,-2 9-388,0 19-386,-7 1-1161,7 42-2967,0 0-258,-23 8-258,10 16-258</inkml:trace>
          <inkml:trace contextRef="#ctx0" brushRef="#br0" timeOffset="2433.6043">1835 629 9417,'-1'-18'4644,"1"18"-516,0 0 0,-4 14-2580,4-14-774,-9 41-258,5-12-129,4 8-258,0 0 0,0 8 0,4-4-129,7 3 129,-1-10 0,3 0-129,1-8 0,2-4 129,0-6 0,0-6 0,2-6 0,1-4 0,-1 0 0,4-12 0,-1-6 129,2-5-129,-2-9 0,3-4 0,-7-5 0,-1 0 0,-3-1 0,-3 6 0,-4 2 0,-1 7 0,-3 6 0,-2 21-129,0-18 0,0 18 0,0 0 0,2 16 0,1 4-129,3 5 0,1 3 129,0 3-129,5 4 129,-1 1 0,3-4-129,0 0 129,-1-6 0,1-2 0,-1-3 0,3-5 0,-16-16 129,24 19-129,-24-19 0,25 6 0,-25-6 0,27-4-129,-27 4-129,27-19-387,-6 15-774,-21 4-2580,20-28-387,-20 28-516,25-25 129</inkml:trace>
          <inkml:trace contextRef="#ctx0" brushRef="#br0" timeOffset="3073.2054">2575 321 12642,'-5'-23'4773,"1"-4"-516,4 27 129,0 0-3999,0 0-903,0 0-1806,0 0-1935,13 29-258,-6-8-387,7 15-129</inkml:trace>
          <inkml:trace contextRef="#ctx0" brushRef="#br0" timeOffset="2886.0051">2646 638 9030,'0'0'4644,"-1"-16"0,1 16-387,0 0-1161,0 14-2193,-4 4-258,4 14-258,0 1-129,0 8 0,2 4-129,1 1 0,1-3-129,0-8-129,1-1-258,-5-18-645,9 0-3483,-9-16 0,0 0-387,0 0 0</inkml:trace>
          <inkml:trace contextRef="#ctx0" brushRef="#br0" timeOffset="3525.6062">2990 600 11223,'0'0'4515,"0"0"-129,14 0-129,-14 18-3225,11 18-516,-1-3 0,12 17 129,-6-3-258,7 8 0,-4-6-129,6 3 0,-5-9-129,1-6-129,-5-8 258,-2-6 0,-14-23 129,20 19 0,-20-19 129,21-19-129,-14-13 129,8-2 0,-6-19-129,5-6-129,0-7-129,0 4-129,-3 3 0,-4 9-258,2 9 0,-9 2-516,0 39-645,3-25-2451,-3 25-1290,2 11 129,4 9-516,-3 4 0</inkml:trace>
          <inkml:trace contextRef="#ctx0" brushRef="#br0" timeOffset="4040.4071">3913 771 10965,'18'-59'4902,"-18"29"-258,-4 5 129,-21-10-3096,25 35-645,-41-29-387,18 26-258,-5 3-129,1 7-129,0 12-129,4 8 129,4 9-258,1 1 129,5 6 0,5-1-129,2 1 129,6-4 0,0-2-129,6-4 129,6-5 0,-1-7 0,3-3 0,-14-18 0,28 14 0,-10-14 0,0-3 129,0-11 0,-2-6 0,3-5 0,-1-2 129,-2 1-129,0-1 129,-3 6-129,-3 1 0,-10 20-129,20-25 0,-20 25 0,23 0-129,-23 0 0,28 16 0,-12 0 0,2 7-258,-4-1-129,6 10-258,-13-14-903,14 12-1935,-12-9-1161,0-5-129,-9-16-129,18 16-258</inkml:trace>
          <inkml:trace contextRef="#ctx0" brushRef="#br0" timeOffset="4383.6076">4267 42 13287,'7'-59'4902,"-2"43"-387,-5 16 0,0 0-3483,0 0-387,0 0-129,16 28-129,-10 5 0,3 13-129,-4 11 258,2 12-258,-2 11 0,1 9-129,-5 5 129,3 2-258,-4-1 0,2-6-129,1-9-129,3-11 0,3-7-258,-6-21-387,17 4-1548,-17-19-2580,4-6 258,-7-20-516,6 19 0</inkml:trace>
          <inkml:trace contextRef="#ctx0" brushRef="#br0" timeOffset="4867.2085">4635 864 8256,'46'-11'4644,"-23"9"0,6 2-387,6 2-2064,-13-6-645,17 4-645,-11-9-258,6 4-129,-5-9-129,1 3-129,-5-5 0,-2 4 0,-5-6 0,-4 0-129,-5 0 129,-4 2-129,-5-1 0,0 17 0,-3-29 0,3 29 0,-25-18-129,7 18 0,-2 0 0,-3 7 0,-2 11 0,-1 7-129,-1 5 0,2 10 129,2 0-129,3 5 0,4-1 0,9-1 129,5 0 0,2-6-129,11-3 129,7-4 0,7-5-129,3-5 129,4-4-258,0-9-129,6 3-387,-13-11-2580,8-6-1161,-1-6-258,-1-7-129,-1-3-516</inkml:trace>
          <inkml:trace contextRef="#ctx0" brushRef="#br0" timeOffset="5288.4092">5304 755 11352,'-2'-16'5031,"2"16"-516,0 0 258,0 0-3096,0 23-903,0-23 0,7 43-258,-1-18 0,6 5-129,-3 0-258,2 0 0,-1-1-129,-3-6 0,2-3-258,-9-20 129,9 25-129,-9-25-129,0 0 129,16-6 0,-2-10 129,-1-12 0,6-6 129,3-9 129,1-3 0,5 2 129,-3-1-129,0 8 0,-2 5 0,2 12 0,0 13-129,0 7 129,0 20-258,2 10 129,-3 5 0,1 10 0,0 3 0,-5 3-129,-2 3-129,-6-8-258,4 4-516,-16-22-1935,5 3-1806,1-14-129,-6-17 0,18 6-516</inkml:trace>
          <inkml:trace contextRef="#ctx0" brushRef="#br0" timeOffset="5569.2098">6428 134 9546,'0'0'5031,"16"-9"-387,-12 20 0,-4-11-1419,9 55-2451,-9-12 129,10 19-129,-8 4-129,7 18-258,-6 3 129,1 3-387,0 1-129,-4-7 0,0-6-129,0-14-129,0-11-129,-6-19-129,6-5-516,-16-29-1806,16 0-2064,-19-22 258,10-8-516,-4-7-387</inkml:trace>
          <inkml:trace contextRef="#ctx0" brushRef="#br0" timeOffset="5772.0101">6204 520 11094,'23'-10'5031,"6"8"-258,10 2 0,3-9-2580,15 12-1161,-5-3-258,10 4-258,-3-2-258,-2 0-387,1 6-774,-1-8-3612,-10-1-387,-10-12-258,-12-6-387</inkml:trace>
        </inkml:traceGroup>
        <inkml:traceGroup>
          <inkml:annotationXML>
            <emma:emma xmlns:emma="http://www.w3.org/2003/04/emma" version="1.0">
              <emma:interpretation id="{740E4CA3-A599-45A3-B4FF-21C917048DCD}" emma:medium="tactile" emma:mode="ink">
                <msink:context xmlns:msink="http://schemas.microsoft.com/ink/2010/main" type="inkWord" rotatedBoundingBox="9448,870 14280,791 14300,2019 9468,2098"/>
              </emma:interpretation>
              <emma:one-of disjunction-type="recognition" id="oneOf1">
                <emma:interpretation id="interp5" emma:lang="en-US" emma:confidence="0.5">
                  <emma:literal>Circuit</emma:literal>
                </emma:interpretation>
                <emma:interpretation id="interp6" emma:lang="en-US" emma:confidence="0">
                  <emma:literal>circuit</emma:literal>
                </emma:interpretation>
                <emma:interpretation id="interp7" emma:lang="en-US" emma:confidence="0">
                  <emma:literal>•incant</emma:literal>
                </emma:interpretation>
                <emma:interpretation id="interp8" emma:lang="en-US" emma:confidence="0">
                  <emma:literal>Circuits</emma:literal>
                </emma:interpretation>
                <emma:interpretation id="interp9" emma:lang="en-US" emma:confidence="0">
                  <emma:literal>circuits</emma:literal>
                </emma:interpretation>
              </emma:one-of>
            </emma:emma>
          </inkml:annotationXML>
          <inkml:trace contextRef="#ctx0" brushRef="#br0" timeOffset="7066.8124">8561 56 4644,'18'-20'4386,"-18"20"-129,-2-19 0,2 19-1161,-32-23-1032,32 23-129,-34-18-774,16 13-387,-12-4-129,2 9-129,-8 0-129,0 3-129,-3 10-129,0 6 129,-4 4-258,3 9 129,-1 4-129,0 5 0,3 2 129,5 3-129,6 4 0,6-1 0,8 3 0,10-4 0,3 0 0,17-3 0,12-5 0,8-2 0,8-4 0,4-6 129,3-3-129,0-7-129,1-2-129,-7-9-129,4 7-645,-16-14-1677,1-3-1806,-1-3-258,-4-4 129,-3-3-645</inkml:trace>
          <inkml:trace contextRef="#ctx0" brushRef="#br0" timeOffset="7269.6128">8778 449 9804,'0'0'4515,"0"11"-129,-4 5-387,-3 2-2580,7 14-516,0-2 0,11 16-258,-8-3-258,5 1-129,0 6-774,-8-14-2322,0-4-1419,2-2-258,-2-30-129,0 21-516</inkml:trace>
          <inkml:trace contextRef="#ctx0" brushRef="#br0" timeOffset="7425.613">8822 132 8385,'0'-19'2580,"0"19"-2451,9 11-258,-3 15-3354,-6-4-516</inkml:trace>
          <inkml:trace contextRef="#ctx0" brushRef="#br0" timeOffset="8018.4141">9164 780 9159,'59'16'4902,"-31"-14"-258,-1-2-129,10 0-2064,-21-23-774,18 8-516,-16-18-258,7 6-258,-11-10-258,-2 3 0,-6-4-129,-6 3-258,0 1-129,-15 2 0,-4 7-129,-10 0-258,3 11 0,-8 0 0,7 10-258,-8-5 0,13 9-129,-6 0 0,28 0 129,-25 13-258,25-13 387,0 16-129,0-16 387,12 12 387,-12-12 129,34 6 258,-34-6 258,37 0 0,-37 0 258,41-4 0,-25-7 0,15 11-129,-12-10-129,13 8 0,-7-7-129,9 7 0,-4-3-129,4 5-129,-6-2-129,1 2 0,-4 0 0,-2 11-129,-5 3 0,-2 7 129,-2 8-258,-3 5 129,-3 8-129,0 3-129,-1 8-387,-7-12-645,12 16-2193,-8-11-1290,3-5 0,0-7-258,5-11-258</inkml:trace>
          <inkml:trace contextRef="#ctx0" brushRef="#br0" timeOffset="8361.6147">10420 492 12642,'-11'-38'4644,"-9"26"-129,-6 3 0,-12-2-3483,8 13-258,-9 4-258,2 10-258,-6 1 0,7 12 0,1 1-258,6 6 129,6 5-129,5 3 129,8 4-129,8 2 0,2 0 0,9-1 0,9-1 0,5-1 0,7-8-129,4-5 129,5-8-129,0-10-129,7 2-645,-12-18-1806,11 0-1935,-3-11 129,-3-5-258,-1-3-645</inkml:trace>
          <inkml:trace contextRef="#ctx0" brushRef="#br0" timeOffset="9001.2158">10745 558 11094,'-19'10'4515,"8"10"-258,2 7 0,7 12-3225,-10-6-129,10 15-129,-7-10-129,9 8-387,-2-7 0,2-1-129,2-6-129,5-6-129,6-6 0,-13-20 0,28 18 0,-12-18-129,4-4 129,-1-14-129,3-5 129,1-14 0,0-4 129,2-5 129,-4-1 0,2 3 0,-7 3 129,0 9-129,-3 5 129,-13 27-129,18-17 0,-18 17-129,12 24 129,-5 5-129,2 1 0,3 4 0,1 3 0,3 2 129,0-3-129,2-6 0,-2-3-129,0-9 0,0-1 0,-16-17 0,26 20 0,-26-20 0,25-2 0,-12-16 0,1-3 258,0-11-129,2-7 258,2-5 0,-2-5 0,2 7 129,-6 1-129,3 11 129,-8 3-258,-7 27 129,23-14-129,-23 14 0,26 34-129,-11-2 0,1 7 0,1 2 0,5 5-129,-6-3 0,2-3-129,-8-9-258,6 1-516,-16-14-2967,0-18-387,0 0-387,-16 7-129</inkml:trace>
          <inkml:trace contextRef="#ctx0" brushRef="#br0" timeOffset="9157.2161">11398 540 11094,'-18'-109'4644,"11"68"-129,-2 9-129,2-1-2451,7 33-1032,-7-25-645,7 25-645,0 0-1806,0 0-2064,9-7-129,-9 7-258,34-4-387</inkml:trace>
          <inkml:trace contextRef="#ctx0" brushRef="#br0" timeOffset="9703.217">12012-131 15222,'9'-41'4902,"-9"41"-258,1-16-129,-1 16-3483,0 20-387,0 10-129,-1 18-129,-5 7 0,6 20-129,-2 9 1,2 15-259,0 8 0,4 5 0,5-2 0,2-8 0,1-8-130,-1-14-128,1-11-258,-5-21 129,4-12-129,-11-36 0,11 23-258,-11-32-387,0 9-516,-11-50-387,9 20-258,-23-30 387,11 13-129,-18-22 645,7 12 516,-5 2 903,0 0 1032,12 23 516,-9-7 0,27 39 0,-18-32 387,18 32-258,18-2-516,18 2-387,-1 2-129,22 8 129,4-8-129,24 7-129,4-4 0,9 2-258,-4-5 0,-3 4 0,-11-6-129,-11 0 0,-14 0-129,-15 0 0,-16 0-258,-24 0-387,18 0-1419,-18 0-2580,-9-2 0,-10-4-387,1 1-258</inkml:trace>
        </inkml:traceGroup>
        <inkml:traceGroup>
          <inkml:annotationXML>
            <emma:emma xmlns:emma="http://www.w3.org/2003/04/emma" version="1.0">
              <emma:interpretation id="{9B6C862D-31EF-4817-9FA0-4C7E16492B36}" emma:medium="tactile" emma:mode="ink">
                <msink:context xmlns:msink="http://schemas.microsoft.com/ink/2010/main" type="inkWord" rotatedBoundingBox="15136,1359 16707,1333 16708,1395 15137,1421"/>
              </emma:interpretation>
              <emma:one-of disjunction-type="recognition" id="oneOf2">
                <emma:interpretation id="interp10" emma:lang="en-US" emma:confidence="1">
                  <emma:literal>_</emma:literal>
                </emma:interpretation>
                <emma:interpretation id="interp11" emma:lang="en-US" emma:confidence="0">
                  <emma:literal>-</emma:literal>
                </emma:interpretation>
                <emma:interpretation id="interp12" emma:lang="en-US" emma:confidence="0">
                  <emma:literal>•</emma:literal>
                </emma:interpretation>
                <emma:interpretation id="interp13" emma:lang="en-US" emma:confidence="0">
                  <emma:literal>~</emma:literal>
                </emma:interpretation>
                <emma:interpretation id="interp14" emma:lang="en-US" emma:confidence="0">
                  <emma:literal>=</emma:literal>
                </emma:interpretation>
              </emma:one-of>
            </emma:emma>
          </inkml:annotationXML>
          <inkml:trace contextRef="#ctx0" brushRef="#br0" timeOffset="10108.8177">13664 392 13803,'16'0'4515,"-16"0"0,23 0 0,-23 0-3612,18 4-387,0-2 0,19 6 129,1-8-129,15 8 0,7-7-129,15 3-129,9-4 0,10 0 0,7 0-129,8-5 0,3-1 0,2-1-129,-4 0 129,-3 2-129,-13-3 0,-10 5 0,-11-2 0,-20-1-258,-9 6 0,-19-7-516,4 5-3870,-29 2-129,0 0-258,-22-16-258</inkml:trace>
        </inkml:traceGroup>
      </inkml:traceGroup>
    </inkml:traceGroup>
    <inkml:traceGroup>
      <inkml:annotationXML>
        <emma:emma xmlns:emma="http://www.w3.org/2003/04/emma" version="1.0">
          <emma:interpretation id="{D764A9F7-2638-4221-B227-1148287CE6AC}" emma:medium="tactile" emma:mode="ink">
            <msink:context xmlns:msink="http://schemas.microsoft.com/ink/2010/main" type="paragraph" rotatedBoundingBox="1484,3241 3436,3383 3386,4070 1434,39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41A539-69B4-4269-B105-7AB492BCDBDB}" emma:medium="tactile" emma:mode="ink">
              <msink:context xmlns:msink="http://schemas.microsoft.com/ink/2010/main" type="line" rotatedBoundingBox="1484,3241 3436,3383 3386,4070 1434,3928"/>
            </emma:interpretation>
          </emma:emma>
        </inkml:annotationXML>
        <inkml:traceGroup>
          <inkml:annotationXML>
            <emma:emma xmlns:emma="http://www.w3.org/2003/04/emma" version="1.0">
              <emma:interpretation id="{F81F3F42-2C81-47C5-9807-8AFE3946E67F}" emma:medium="tactile" emma:mode="ink">
                <msink:context xmlns:msink="http://schemas.microsoft.com/ink/2010/main" type="inkWord" rotatedBoundingBox="1484,3241 3436,3383 3386,4070 1434,3928"/>
              </emma:interpretation>
              <emma:one-of disjunction-type="recognition" id="oneOf3">
                <emma:interpretation id="interp15" emma:lang="en-US" emma:confidence="0">
                  <emma:literal>MOs</emma:literal>
                </emma:interpretation>
                <emma:interpretation id="interp16" emma:lang="en-US" emma:confidence="0">
                  <emma:literal>Mos</emma:literal>
                </emma:interpretation>
                <emma:interpretation id="interp17" emma:lang="en-US" emma:confidence="0">
                  <emma:literal>MOS</emma:literal>
                </emma:interpretation>
                <emma:interpretation id="interp18" emma:lang="en-US" emma:confidence="0">
                  <emma:literal>mos</emma:literal>
                </emma:interpretation>
                <emma:interpretation id="interp19" emma:lang="en-US" emma:confidence="0">
                  <emma:literal>Moe</emma:literal>
                </emma:interpretation>
              </emma:one-of>
            </emma:emma>
          </inkml:annotationXML>
          <inkml:trace contextRef="#ctx0" brushRef="#br1" timeOffset="13962.0245">28 2397 8256,'0'-25'4257,"0"-5"258,0 30-516,0 0-1677,-11-22-774,11 22-645,0 0-258,-1 20-258,-7 0-129,5 10 0,-2 5 129,1 10-129,0 5 0,3 7 0,-1 1 0,2-1-129,-2 0 129,2-5-258,0-6 0,0-9 129,0-5-129,2-10 129,-2-22 0,0 0 0,0 0 0,2-23 0,1-15 0,3-6 0,-3-15-129,4-5-129,2-7 0,5 0 129,-3 0-129,0 10 129,-4 6-258,0 12 258,-3 9-129,1 11 129,-5 23 0,0 0 0,0 0 0,21 7 0,-5 17-129,0 6 129,7 4 258,2 5-258,4 2 258,1 0-129,0-2 0,0-4 0,-1-1 0,-2-7 0,-3-6-129,-4-5 0,0-9 129,-3-7-129,-1-5 129,-1-13-129,-1-9 0,2-6 0,0-7-129,2-2 129,-4-3-129,-2 3 129,-1 2-129,-2 10 258,-2 4-258,-2 8 129,-5 18 0,4-18 129,-4 18-129,7 18 0,-2 7 0,1 5 0,-1 7 129,0 8 0,2 6 129,-3 4-129,1 1-129,-3-3-129,5 2-129,-7-9-387,7 9-645,-7-24-774,13 8-903,-6-23-645,-7-16-1161,36 3 258,-13-11-645,10-10 1032</inkml:trace>
          <inkml:trace contextRef="#ctx0" brushRef="#br1" timeOffset="14336.4252">992 2553 6966,'13'-62'4386,"-13"43"-129,-4 3-129,-8 0-1677,12 16-645,-22 0-516,17 14-645,-9 4 129,5 8-516,-2 5 258,4 4-387,0 4 258,5 2-258,2 0 129,4-2-258,8-1 0,4-5 129,0-4-129,7-6 0,0-7 129,6-9 0,1-7 129,6-9 0,-4-16 129,1-3 0,-4-13 0,1 2-129,-8-11 0,-6 4 0,-15-2-258,-1 1 129,-5 7-258,-16 4-129,-3 9-129,-11 6-258,5 19-645,-22-1-2064,13 10-1419,-2 12 129,7 6-129,9 5-645</inkml:trace>
          <inkml:trace contextRef="#ctx0" brushRef="#br1" timeOffset="14788.826">1702 2445 11094,'35'-34'4515,"-35"34"0,0-25-387,0 25-2193,-35-10-1032,19 8-258,-9 0-258,2 2-129,-2 0-129,4 7 0,3 4-129,18-11 0,-18 30-129,18-12 129,5 3 129,13 4-129,9 2 258,3 1-258,7 4 129,3 0 0,-1 2 0,0 0-129,-2-2 0,-5-2 0,-5 0 0,-6-5 129,-5-5 0,-9-1 0,-7-3 129,-7 0 0,-14-7 0,-8 2 129,-11-6-129,-9 1-129,-9-5 129,-4-1-258,-4 0 0,-4 0-129,8-1-258,-4-12-645,24 11-3483,-1 2-129,7 6-258,17 4-129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6:35.83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DAEBB4E-1F02-484A-AEF9-B10B368B6D35}" emma:medium="tactile" emma:mode="ink">
          <msink:context xmlns:msink="http://schemas.microsoft.com/ink/2010/main" type="writingRegion" rotatedBoundingBox="4758,2853 7689,3018 7531,5837 4599,5673"/>
        </emma:interpretation>
      </emma:emma>
    </inkml:annotationXML>
    <inkml:traceGroup>
      <inkml:annotationXML>
        <emma:emma xmlns:emma="http://www.w3.org/2003/04/emma" version="1.0">
          <emma:interpretation id="{41769BDD-E234-4DC5-AEA6-079AFC3C2946}" emma:medium="tactile" emma:mode="ink">
            <msink:context xmlns:msink="http://schemas.microsoft.com/ink/2010/main" type="paragraph" rotatedBoundingBox="4758,2853 7689,3018 7642,3851 4711,36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91D505-515D-4DAC-A330-3DF115F4F631}" emma:medium="tactile" emma:mode="ink">
              <msink:context xmlns:msink="http://schemas.microsoft.com/ink/2010/main" type="inkBullet" rotatedBoundingBox="4732,3304 5881,3368 5866,3631 4717,3566"/>
            </emma:interpretation>
            <emma:one-of disjunction-type="recognition" id="oneOf0">
              <emma:interpretation id="interp0" emma:lang="en-US" emma:confidence="0">
                <emma:literal>_</emma:literal>
              </emma:interpretation>
              <emma:interpretation id="interp1" emma:lang="en-US" emma:confidence="0">
                <emma:literal>-</emma:literal>
              </emma:interpretation>
              <emma:interpretation id="interp2" emma:lang="en-US" emma:confidence="0">
                <emma:literal>~</emma:literal>
              </emma:interpretation>
              <emma:interpretation id="interp3" emma:lang="en-US" emma:confidence="0">
                <emma:literal>•</emma:literal>
              </emma:interpretation>
              <emma:interpretation id="interp4" emma:lang="en-US" emma:confidence="0">
                <emma:literal>r</emma:literal>
              </emma:interpretation>
            </emma:one-of>
          </emma:emma>
        </inkml:annotationXML>
        <inkml:trace contextRef="#ctx0" brushRef="#br0">3321 2567 7353,'0'-18'4386,"0"18"-129,12-2 129,19 2-2322,-3-12-258,36 10-129,-2-18-387,36 13 0,-4-14-516,24 9-129,-8-8-258,4 9 0,-18-1-129,-7 3 0,-18 0-258,-14 5 258,-14 1-129,-11 1-129,-11 0-258,-21 2 0,21-3-516,-21 3-1548,-5-16-2322,5 16-387,-25-11 0,7 6-387</inkml:trace>
      </inkml:traceGroup>
      <inkml:traceGroup>
        <inkml:annotationXML>
          <emma:emma xmlns:emma="http://www.w3.org/2003/04/emma" version="1.0">
            <emma:interpretation id="{723AA18D-EFE0-47F9-A602-A08A218B5DDA}" emma:medium="tactile" emma:mode="ink">
              <msink:context xmlns:msink="http://schemas.microsoft.com/ink/2010/main" type="line" rotatedBoundingBox="5909,2918 7689,3018 7642,3851 5862,3751"/>
            </emma:interpretation>
          </emma:emma>
        </inkml:annotationXML>
        <inkml:traceGroup>
          <inkml:annotationXML>
            <emma:emma xmlns:emma="http://www.w3.org/2003/04/emma" version="1.0">
              <emma:interpretation id="{063B3BFA-98D4-4176-A5AB-78E81EB478ED}" emma:medium="tactile" emma:mode="ink">
                <msink:context xmlns:msink="http://schemas.microsoft.com/ink/2010/main" type="inkWord" rotatedBoundingBox="5909,2918 7089,2984 7048,3723 5868,3657"/>
              </emma:interpretation>
              <emma:one-of disjunction-type="recognition" id="oneOf1">
                <emma:interpretation id="interp5" emma:lang="en-US" emma:confidence="0">
                  <emma:literal>VD</emma:literal>
                </emma:interpretation>
                <emma:interpretation id="interp6" emma:lang="en-US" emma:confidence="0">
                  <emma:literal>VP</emma:literal>
                </emma:interpretation>
                <emma:interpretation id="interp7" emma:lang="en-US" emma:confidence="0">
                  <emma:literal>V,</emma:literal>
                </emma:interpretation>
                <emma:interpretation id="interp8" emma:lang="en-US" emma:confidence="0">
                  <emma:literal>Vp</emma:literal>
                </emma:interpretation>
                <emma:interpretation id="interp9" emma:lang="en-US" emma:confidence="0">
                  <emma:literal>VB</emma:literal>
                </emma:interpretation>
              </emma:one-of>
            </emma:emma>
          </inkml:annotationXML>
          <inkml:trace contextRef="#ctx0" brushRef="#br0" timeOffset="421.2007">4506 2017 12126,'24'-30'4902,"-8"26"-516,2 4 387,-18 0-3354,39 29-645,-12-4-258,14 16 129,-7 0-258,3 10 0,-5 2-129,2 3 0,-9-3 0,-4-1-129,-3-6 129,-4-3-129,-3-10 129,0-6-129,-6-9 258,-5-18-129,0 0-128,19 0-130,-15-14 0,5-18 0,-2-11 0,5-9 0,-3-8 0,2-10 0,-2-3 0,-4 4 0,-1 9 0,-2 3 0,1 18-775,-3 3-386,0 36-2580,0 0-1290,5 12 0,3 13-387,4 11-387</inkml:trace>
          <inkml:trace contextRef="#ctx0" brushRef="#br0" timeOffset="967.2017">5295 2371 12255,'0'0'5031,"-17"0"-516,17 0 258,0 0-3354,0 32-645,0-12 129,1 10-258,1 2-129,5 5-129,-1-1-129,2 1-129,0-3-129,-3-5-258,2-6 0,-7-23-129,11 25-258,-11-25-258,0 0-258,0-32-258,0 12-387,-7-23-258,7 8 0,-18-15 1032,9 4 387,-2-1 516,1 3 258,6 10 645,-1-1 258,8 17 516,1-2 129,21 20-387,-6-2-516,15 10-129,-4 2 0,11 12 0,-5-5-129,6 8 0,-6-3 0,0 1-129,-6-6 0,-4 1 0,-8-5 0,-18-13 0,15 21 129,-15-21-129,-24 20 1,-6-11-388,-11-2 0,-7 2 0,-5 3-130,-9-7-515,6 11-129,-9-16-1419,13 11-2709,4-2 129,9 2-387,9-3 0</inkml:trace>
        </inkml:traceGroup>
        <inkml:traceGroup>
          <inkml:annotationXML>
            <emma:emma xmlns:emma="http://www.w3.org/2003/04/emma" version="1.0">
              <emma:interpretation id="{674D93E9-8FAF-4DD7-9EC2-6F1A80D89F13}" emma:medium="tactile" emma:mode="ink">
                <msink:context xmlns:msink="http://schemas.microsoft.com/ink/2010/main" type="inkWord" rotatedBoundingBox="7268,3258 7674,3281 7642,3851 7236,3828"/>
              </emma:interpretation>
              <emma:one-of disjunction-type="recognition" id="oneOf2">
                <emma:interpretation id="interp10" emma:lang="en-US" emma:confidence="0">
                  <emma:literal>D</emma:literal>
                </emma:interpretation>
                <emma:interpretation id="interp11" emma:lang="en-US" emma:confidence="0">
                  <emma:literal>P</emma:literal>
                </emma:interpretation>
                <emma:interpretation id="interp12" emma:lang="en-US" emma:confidence="0">
                  <emma:literal>☺</emma:literal>
                </emma:interpretation>
                <emma:interpretation id="interp13" emma:lang="en-US" emma:confidence="0">
                  <emma:literal>x</emma:literal>
                </emma:interpretation>
                <emma:interpretation id="interp14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1263.6021">5870 2272 14577,'43'-9'4773,"-43"9"-129,16 16-516,-16-16-3354,10 41 0,-6-15-129,8 13 0,-5 0-129,6 8-129,-3 1-129,-1 0-387,2-2 0,-7-9-387,4 1 0,-8-38-1032,11 34-1677,-11-34-1677,2-16 129,-2-15-387,-2-10 0</inkml:trace>
          <inkml:trace contextRef="#ctx0" brushRef="#br0" timeOffset="1450.8026">5996 2282 8901,'46'-14'4515,"-14"21"129,2 14-129,7 15-1548,-16-9-1032,14 17-516,-19-10-258,3 10-387,-18-4 129,-5 4-387,-12-1-258,-24-2-645,-1 7-4128,-31-4-387,-8 4 0,-10-2-516</inkml:trace>
        </inkml:traceGroup>
      </inkml:traceGroup>
    </inkml:traceGroup>
    <inkml:traceGroup>
      <inkml:annotationXML>
        <emma:emma xmlns:emma="http://www.w3.org/2003/04/emma" version="1.0">
          <emma:interpretation id="{483994EA-AAD9-4A5D-A468-ABA51C61C56F}" emma:medium="tactile" emma:mode="ink">
            <msink:context xmlns:msink="http://schemas.microsoft.com/ink/2010/main" type="paragraph" rotatedBoundingBox="6015,4862 7446,5273 7238,6000 5806,558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E357E7B-28C9-4891-9F45-622791E06255}" emma:medium="tactile" emma:mode="ink">
              <msink:context xmlns:msink="http://schemas.microsoft.com/ink/2010/main" type="line" rotatedBoundingBox="6015,4862 7446,5273 7238,6000 5806,5589"/>
            </emma:interpretation>
          </emma:emma>
        </inkml:annotationXML>
        <inkml:traceGroup>
          <inkml:annotationXML>
            <emma:emma xmlns:emma="http://www.w3.org/2003/04/emma" version="1.0">
              <emma:interpretation id="{B2756932-E213-4B25-A3C8-F7BF6F5A3905}" emma:medium="tactile" emma:mode="ink">
                <msink:context xmlns:msink="http://schemas.microsoft.com/ink/2010/main" type="inkWord" rotatedBoundingBox="6015,4862 6789,5084 6580,5811 5806,5589"/>
              </emma:interpretation>
              <emma:one-of disjunction-type="recognition" id="oneOf3">
                <emma:interpretation id="interp15" emma:lang="en-US" emma:confidence="1">
                  <emma:literal>R</emma:literal>
                </emma:interpretation>
                <emma:interpretation id="interp16" emma:lang="en-US" emma:confidence="0">
                  <emma:literal>r</emma:literal>
                </emma:interpretation>
                <emma:interpretation id="interp17" emma:lang="en-US" emma:confidence="0">
                  <emma:literal>RX</emma:literal>
                </emma:interpretation>
                <emma:interpretation id="interp18" emma:lang="en-US" emma:confidence="0">
                  <emma:literal>RD</emma:literal>
                </emma:interpretation>
                <emma:interpretation id="interp19" emma:lang="en-US" emma:confidence="0">
                  <emma:literal>RE</emma:literal>
                </emma:interpretation>
              </emma:one-of>
            </emma:emma>
          </inkml:annotationXML>
          <inkml:trace contextRef="#ctx0" brushRef="#br0" timeOffset="2371.2041">4513 4225 12900,'0'0'4644,"16"0"-258,-9 21 0,3-3-3096,6 26-645,-8-6 0,9 13 0,-6-8-258,5 3 0,-7-7-129,5-1 0,-7-8 0,2-3-129,-5-8 129,-4-19 0,3 23 0,-3-23 0,0 0-129,-5-18 0,-8-12 0,5-7-258,-5-15 129,4-12-129,2-9 129,4-5-129,3 3 0,1 2 129,14 8 0,6 8 0,6 12 129,6 15-129,5 12 0,3 11 0,1 5 0,1 2 129,-4 6-129,-5 4 129,-4-1-129,-8 4 129,-22-13-129,23 23 130,-23-7-130,-9 3 0,-13 3 0,-4 3 0,-8 7-130,-3-2 1,-3 4 0,1-6 0,6 1 0,2-6 0,12-2 0,5 2 0,10-2 129,4 3 0,16 1 129,9 1 0,7 4 0,7 4 129,4-2 0,7 4-128,-6-6-130,0 0 0,-4-3 0,-7-4 0,-6-2 0,-6-6 0,-3 2 0,-18-17-904,23 27-1934,-23-27-2064,18 14 129,-18-14-387,29 0-129</inkml:trace>
        </inkml:traceGroup>
        <inkml:traceGroup>
          <inkml:annotationXML>
            <emma:emma xmlns:emma="http://www.w3.org/2003/04/emma" version="1.0">
              <emma:interpretation id="{1D8BEBA0-5E12-46A0-93F2-8C66212C3C52}" emma:medium="tactile" emma:mode="ink">
                <msink:context xmlns:msink="http://schemas.microsoft.com/ink/2010/main" type="inkWord" rotatedBoundingBox="6930,5285 7404,5421 7268,5892 6794,5756"/>
              </emma:interpretation>
              <emma:one-of disjunction-type="recognition" id="oneOf4">
                <emma:interpretation id="interp20" emma:lang="en-US" emma:confidence="1">
                  <emma:literal>D</emma:literal>
                </emma:interpretation>
                <emma:interpretation id="interp21" emma:lang="en-US" emma:confidence="0">
                  <emma:literal>0</emma:literal>
                </emma:interpretation>
                <emma:interpretation id="interp22" emma:lang="en-US" emma:confidence="0">
                  <emma:literal>$</emma:literal>
                </emma:interpretation>
                <emma:interpretation id="interp23" emma:lang="en-US" emma:confidence="0">
                  <emma:literal>•</emma:literal>
                </emma:interpretation>
                <emma:interpretation id="interp24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2823.605">5500 4397 14319,'9'-21'4644,"-9"21"0,16-7 0,-13 28-3225,-3-5-774,7 11 0,-5-1 0,9 14-129,-4-3 0,5 6-386,1-1-130,1-1 0,0-2 0,-5-5 0,5-5-388,-5-10 1,-9-19-387,16 9-258,-16-9-387,6-30-645,6 5-645,-14-20-1419,-5-6-387,-5-6-129,-4 2 903,-7-6 1806,7 13 1548,0 6 1032,-4 8 1290,11 5 1806,9 29 387,2-17 258,19 17-1032,17 16-903,-10-4-1032,27 22-129,-14-13 0,18 17-258,-15-10-258,4 6-129,-14-6-129,-5 2-129,-22 1-257,-11-1-130,-24 4 0,-24-4-388,-1 7-4256,-25-3-387,-6 2 0,-7-1-387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6:49.45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9B49022-C449-4574-9C54-E2F27F24A88F}" emma:medium="tactile" emma:mode="ink">
          <msink:context xmlns:msink="http://schemas.microsoft.com/ink/2010/main" type="writingRegion" rotatedBoundingBox="17348,4817 18748,4817 18748,5757 17348,5757"/>
        </emma:interpretation>
      </emma:emma>
    </inkml:annotationXML>
    <inkml:traceGroup>
      <inkml:annotationXML>
        <emma:emma xmlns:emma="http://www.w3.org/2003/04/emma" version="1.0">
          <emma:interpretation id="{5FDBB577-562F-4F6F-8AB9-82793A842F96}" emma:medium="tactile" emma:mode="ink">
            <msink:context xmlns:msink="http://schemas.microsoft.com/ink/2010/main" type="paragraph" rotatedBoundingBox="17348,4817 18748,4817 18748,5757 17348,57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079D82-0A73-442D-A257-09D41747A08B}" emma:medium="tactile" emma:mode="ink">
              <msink:context xmlns:msink="http://schemas.microsoft.com/ink/2010/main" type="line" rotatedBoundingBox="17348,4817 18748,4817 18748,5757 17348,5757"/>
            </emma:interpretation>
          </emma:emma>
        </inkml:annotationXML>
        <inkml:traceGroup>
          <inkml:annotationXML>
            <emma:emma xmlns:emma="http://www.w3.org/2003/04/emma" version="1.0">
              <emma:interpretation id="{11C804ED-3FA1-4867-885A-6080169C70B1}" emma:medium="tactile" emma:mode="ink">
                <msink:context xmlns:msink="http://schemas.microsoft.com/ink/2010/main" type="inkWord" rotatedBoundingBox="17348,4817 18748,4817 18748,5757 17348,5757"/>
              </emma:interpretation>
              <emma:one-of disjunction-type="recognition" id="oneOf0">
                <emma:interpretation id="interp0" emma:lang="en-US" emma:confidence="1">
                  <emma:literal>Re</emma:literal>
                </emma:interpretation>
                <emma:interpretation id="interp1" emma:lang="en-US" emma:confidence="0">
                  <emma:literal>Rc</emma:literal>
                </emma:interpretation>
                <emma:interpretation id="interp2" emma:lang="en-US" emma:confidence="0">
                  <emma:literal>RC</emma:literal>
                </emma:interpretation>
                <emma:interpretation id="interp3" emma:lang="en-US" emma:confidence="0">
                  <emma:literal>Ra</emma:literal>
                </emma:interpretation>
                <emma:interpretation id="interp4" emma:lang="en-US" emma:confidence="0">
                  <emma:literal>Rl</emma:literal>
                </emma:interpretation>
              </emma:one-of>
            </emma:emma>
          </inkml:annotationXML>
          <inkml:trace contextRef="#ctx0" brushRef="#br0">16 187 13803,'0'-24'4644,"0"24"-258,0 0 129,0 48-2967,-5-8-774,5 16 0,-9 3-129,9 14 0,-2-5-258,2 6 0,0-10-128,6-1-259,2-8 0,1-7 0,-2-7 0,2-7 0,-3-10 0,1-7 0,-7-17 0,0 0 0,0 0 0,3-22 0,-3-13 0,0-12 0,0-11 0,0-15 0,0-9-130,7-11 1,6 1 129,6-1-129,10 8 0,8 9 129,6 11 0,5 14-129,4 19 129,1 16 0,-3 12 0,-6 8 0,-8 17 0,-11 13 129,-13 9-258,-12 8 129,-5 4-129,-24 1 0,-6 0-129,-15-4 0,-2-2 0,-6-13 0,3-3 0,3-13 129,11-5 0,7-5 0,9-4 129,8-5 0,17-2 129,0 0 0,0 0 0,10 23 129,12-10 129,11 8 0,1-2-129,14 12 258,0-3-128,7 8-388,-3-4 0,0 0 0,-8 0 0,-3-6 0,-7-2 0,-8-5 0,-4-3 0,-22-16 0,23 20 0,-23-20 0,0 0-904,0 18-3869,0-18-129,0 0-129,0 0-129</inkml:trace>
          <inkml:trace contextRef="#ctx0" brushRef="#br0" timeOffset="280.8005">913 565 10191,'0'-23'4644,"-20"16"0,2 7-258,-3 25-387,-7-11-2967,13 18-129,-10-5-129,13 12-129,-6-7 0,13 7-129,-1-3-128,6-1-388,11-1 0,12-4 0,9-6 0,13-7 0,8-6 0,13-7 0,10-4 0,-1-11-259,9-2-4385,-11-4-516,-7-5 387,-15-1-774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6:59.34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634CCC5-2A1E-45DA-A19D-73480B67ED37}" emma:medium="tactile" emma:mode="ink">
          <msink:context xmlns:msink="http://schemas.microsoft.com/ink/2010/main" type="writingRegion" rotatedBoundingBox="16165,11347 17891,11347 17891,12057 16165,12057"/>
        </emma:interpretation>
      </emma:emma>
    </inkml:annotationXML>
    <inkml:traceGroup>
      <inkml:annotationXML>
        <emma:emma xmlns:emma="http://www.w3.org/2003/04/emma" version="1.0">
          <emma:interpretation id="{51AB281B-3303-4AD3-9FD3-E61E440DCB62}" emma:medium="tactile" emma:mode="ink">
            <msink:context xmlns:msink="http://schemas.microsoft.com/ink/2010/main" type="paragraph" rotatedBoundingBox="16165,11347 17891,11347 17891,12057 16165,120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E3860C-EFAC-498A-A257-73907099895E}" emma:medium="tactile" emma:mode="ink">
              <msink:context xmlns:msink="http://schemas.microsoft.com/ink/2010/main" type="line" rotatedBoundingBox="16165,11347 17891,11347 17891,12057 16165,12057"/>
            </emma:interpretation>
          </emma:emma>
        </inkml:annotationXML>
        <inkml:traceGroup>
          <inkml:annotationXML>
            <emma:emma xmlns:emma="http://www.w3.org/2003/04/emma" version="1.0">
              <emma:interpretation id="{7C06F350-C2AC-4589-AABD-81516202CF53}" emma:medium="tactile" emma:mode="ink">
                <msink:context xmlns:msink="http://schemas.microsoft.com/ink/2010/main" type="inkWord" rotatedBoundingBox="16165,11347 17891,11347 17891,12057 16165,12057">
                  <msink:destinationLink direction="with" ref="{34C83F5B-B562-4EE6-B39C-2D7BC2726915}"/>
                </msink:context>
              </emma:interpretation>
              <emma:one-of disjunction-type="recognition" id="oneOf0">
                <emma:interpretation id="interp0" emma:lang="en-US" emma:confidence="0">
                  <emma:literal>F</emma:literal>
                </emma:interpretation>
                <emma:interpretation id="interp1" emma:lang="en-US" emma:confidence="0">
                  <emma:literal>=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k</emma:literal>
                </emma:interpretation>
              </emma:one-of>
            </emma:emma>
          </inkml:annotationXML>
          <inkml:trace contextRef="#ctx0" brushRef="#br0">53 63 10965,'-32'-11'4386,"9"6"129,23 5-129,18 2-1806,5-2-1161,31 11-645,-1-8 129,27 10-129,2-10 0,23 6-516,7-9 258,19 0-129,10-9-257,10-2-130,-3-3 0,-2 0 0,-13 0 0,-17 1-130,-17 6-515,-33-2-387,-14 9-2580,-36 0-1290,-16 0 258,-25 9-516,-14-5 0</inkml:trace>
          <inkml:trace contextRef="#ctx0" brushRef="#br0" timeOffset="530.4009">1130 332 13416,'21'3'4386,"-21"40"-129,-18-4-387,-19 6-3225,1 3-2580,-10 3-2193,7 6 129,-11-11-645,9-3-258</inkml:trace>
          <inkml:trace contextRef="#ctx0" brushRef="#br0" timeOffset="390.0007">884 261 13287,'64'-11'4644,"-64"11"-258,16 0 258,-16 14-2967,-12-3-1032,-4 7-258,-7-1-387,-1 1-387,10 12-1806,-2-10-2322,16-20 0,-18 25-129,18-25-387</inkml:trace>
          <inkml:trace contextRef="#ctx0" brushRef="#br0" timeOffset="218.4004">799 85 13674,'-79'21'4515,"42"-7"-387,0 7 129,5 10-3354,-14-3-645,-1 6 258,-4-2-387,3 0 0,3 0-774,-1-12-516,21 6-1548,5-10-1419,20-16-387,0 0 0,0 0-645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6:55.91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E8A71C3-5CE5-414E-8778-B4B4F125005B}" emma:medium="tactile" emma:mode="ink">
          <msink:context xmlns:msink="http://schemas.microsoft.com/ink/2010/main" type="writingRegion" rotatedBoundingBox="15521,8761 10786,8794 10782,8269 15517,8235"/>
        </emma:interpretation>
      </emma:emma>
    </inkml:annotationXML>
    <inkml:traceGroup>
      <inkml:annotationXML>
        <emma:emma xmlns:emma="http://www.w3.org/2003/04/emma" version="1.0">
          <emma:interpretation id="{2FCCFED0-61A5-44EB-984D-67E959D0E5A4}" emma:medium="tactile" emma:mode="ink">
            <msink:context xmlns:msink="http://schemas.microsoft.com/ink/2010/main" type="paragraph" rotatedBoundingBox="15521,8761 10786,8794 10782,8269 15517,82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9F0926-B087-44E2-8E2B-C68DA7EF555B}" emma:medium="tactile" emma:mode="ink">
              <msink:context xmlns:msink="http://schemas.microsoft.com/ink/2010/main" type="line" rotatedBoundingBox="15521,8761 10786,8794 10782,8269 15517,8235"/>
            </emma:interpretation>
          </emma:emma>
        </inkml:annotationXML>
        <inkml:traceGroup>
          <inkml:annotationXML>
            <emma:emma xmlns:emma="http://www.w3.org/2003/04/emma" version="1.0">
              <emma:interpretation id="{6AD8FB84-1D9B-44C7-A5E5-304E67AF9ED2}" emma:medium="tactile" emma:mode="ink">
                <msink:context xmlns:msink="http://schemas.microsoft.com/ink/2010/main" type="inkWord" rotatedBoundingBox="15521,8761 10786,8794 10782,8269 15517,8235"/>
              </emma:interpretation>
              <emma:one-of disjunction-type="recognition" id="oneOf0">
                <emma:interpretation id="interp0" emma:lang="en-US" emma:confidence="0">
                  <emma:literal>on</emma:literal>
                </emma:interpretation>
                <emma:interpretation id="interp1" emma:lang="en-US" emma:confidence="0">
                  <emma:literal>am</emma:literal>
                </emma:interpretation>
                <emma:interpretation id="interp2" emma:lang="en-US" emma:confidence="0">
                  <emma:literal>omni</emma:literal>
                </emma:interpretation>
                <emma:interpretation id="interp3" emma:lang="en-US" emma:confidence="0">
                  <emma:literal>omen</emma:literal>
                </emma:interpretation>
                <emma:interpretation id="interp4" emma:lang="en-US" emma:confidence="0">
                  <emma:literal>rm</emma:literal>
                </emma:interpretation>
              </emma:one-of>
            </emma:emma>
          </inkml:annotationXML>
          <inkml:trace contextRef="#ctx0" brushRef="#br0">9449 390 8901,'-26'-9'3741,"10"16"387,-16 6-516,3 5-2064,10 12-774,-6 0 258,14 4-129,-2-4-258,13 4 0,2-7-129,18-1 0,-4-10 129,14 4 0,-5-18 0,11 5 0,-12-11 129,8-3-129,-10-18-129,1 4 0,-9-11 0,-1 0-257,-10-2-259,-3 2 0,-2 3 0,-14 5-130,-3 16-773,-24 8-3741,6 2-258,-8 14 0,1 9-258</inkml:trace>
          <inkml:trace contextRef="#ctx0" brushRef="#br0" timeOffset="-1747.2031">9359 611 4386,'-16'-15'3741,"16"15"129,0 0 0,0 0-774,10-3-774,-10 3-387,50-4-516,-16-6-129,28 10-258,6-13 0,31 10-258,17-13-258,23 7 0,6-9-129,10 6 0,4-8-129,-3 7 0,-8-1 0,-13 2-129,-18 1 0,-17 0 0,-18 3 0,-16 2 0,-18 1 0,-9 0 129,-14-1-129,-9 3 130,-16 3-259,0 0 0,0 0 0,0 0 0,1-16 0,-1 16 0,0 0 0,0 0 0,9 14 0,0 9 0,2 4 0,1 10 0,3 8 0,-1 6 0,2 6 0,-6 0 0,5 0 0,-5-13-130,3 1-257,-6-15 129,4-7 0,-11-23 129,19 4 0,-19-4 129,18-29 129,-9-1-129,-2-7 258,2-4-129,-2-7 0,2 3 0,-4 3 129,4 4-129,-2 4 1,6 11-130,-1 7 0,-12 16 0,34 0 0,-15 15 0,5 8 0,-1 3 0,2 5 0,-2 4 0,-2-3 0,-3 2 0,-4-6 0,-3-3 0,-4-2 0,0-7 0,-7-16 0,0 0 0,0 0 0,0 0 0,16-24 0,-11-5 0,1-5 0,1-3 0,0-2 0,4 1 0,-1 5 0,3 4 0,-1 3 0,6 9 0,2 5 0,3 12 0,5 4 0,4 17 0,2 7 0,0 10 0,0 3 0,-4 1 0,-4-2 0,-4-7 0,-6-6 0,-6-7 0,-10-20 0,11 19 0,-11-19 0,0 0 0,0 0 0,0-21 0,0 1 0,-2-3 0,1-4 0,1-5 0,0 0 0,0 0 0,5 0 0,9 4 0,6 1 0,14 4 0,17 3 0,20 1 0,20 3 0,16 3 0,14 5 0,16-1 0,10 2 0,8 3 0,-7 0 0,-8 4 0,-15 0 0,-15 0 0,-14 0 0,-21 0 0,-20 0 0,-20 0 0,-13 0 0,-22 0 0,16 0 0,-16 0 0,0 0 0,0 0 0,0 0 0,0 0 0,0 0 0,-16-8-2194,16 8-2708,-25-4-129,25 4-258,-34-7 129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1:12.95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929C510-D24D-4736-B4AA-3D060F5AD8C6}" emma:medium="tactile" emma:mode="ink">
          <msink:context xmlns:msink="http://schemas.microsoft.com/ink/2010/main" type="writingRegion" rotatedBoundingBox="1969,933 23075,363 23557,18234 2451,18804"/>
        </emma:interpretation>
      </emma:emma>
    </inkml:annotationXML>
    <inkml:traceGroup>
      <inkml:annotationXML>
        <emma:emma xmlns:emma="http://www.w3.org/2003/04/emma" version="1.0">
          <emma:interpretation id="{F948412E-F1CB-44FD-A197-42BCAE123E93}" emma:medium="tactile" emma:mode="ink">
            <msink:context xmlns:msink="http://schemas.microsoft.com/ink/2010/main" type="paragraph" rotatedBoundingBox="1990,744 20278,678 20283,1975 1995,20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B504FA-E79C-46B4-B9AC-78CBDEAD3B6C}" emma:medium="tactile" emma:mode="ink">
              <msink:context xmlns:msink="http://schemas.microsoft.com/ink/2010/main" type="line" rotatedBoundingBox="1990,744 20278,678 20283,1975 1995,2041"/>
            </emma:interpretation>
          </emma:emma>
        </inkml:annotationXML>
        <inkml:traceGroup>
          <inkml:annotationXML>
            <emma:emma xmlns:emma="http://www.w3.org/2003/04/emma" version="1.0">
              <emma:interpretation id="{53EDB185-186C-48A9-BC9C-2373E5570826}" emma:medium="tactile" emma:mode="ink">
                <msink:context xmlns:msink="http://schemas.microsoft.com/ink/2010/main" type="inkWord" rotatedBoundingBox="1991,983 4768,973 4772,2031 1995,2041"/>
              </emma:interpretation>
              <emma:one-of disjunction-type="recognition" id="oneOf0">
                <emma:interpretation id="interp0" emma:lang="en-US" emma:confidence="0">
                  <emma:literal>BIT</emma:literal>
                </emma:interpretation>
                <emma:interpretation id="interp1" emma:lang="en-US" emma:confidence="0">
                  <emma:literal>133 T</emma:literal>
                </emma:interpretation>
                <emma:interpretation id="interp2" emma:lang="en-US" emma:confidence="0">
                  <emma:literal>By T</emma:literal>
                </emma:interpretation>
                <emma:interpretation id="interp3" emma:lang="en-US" emma:confidence="0">
                  <emma:literal>BHT</emma:literal>
                </emma:interpretation>
                <emma:interpretation id="interp4" emma:lang="en-US" emma:confidence="0">
                  <emma:literal>BT T</emma:literal>
                </emma:interpretation>
              </emma:one-of>
            </emma:emma>
          </inkml:annotationXML>
          <inkml:trace contextRef="#ctx0" brushRef="#br0">79 145 6837,'13'-50'4515,"-5"27"258,8 3-387,2 8-645,-3-10-2193,15 15-516,-4-5-258,10 12-129,-2 0-129,1 5-258,-4 11 0,-5 7-129,-8 6 129,-5 7-129,-12 1 0,-4 4-387,-15 4 0,-14-6-387,3 8 129,-10-17-387,11 7 258,-9-19-129,15 5 0,1-14 0,21-9 258,-18 13 387,18-13 0,0 0 258,18 0 0,5 0 258,-2 0 129,13 0 0,-2 0 0,11 9 0,-4-2-129,7 11 0,-3-2 0,3 7-129,-5 4 0,-2 5-129,-7 4 129,-5 7 0,-11-1-129,-9 7 129,-7-5 0,-16 4 0,-14-5 0,-6-2-129,-8-7 0,-6-3 0,-5-10 0,1-5 0,1-7-129,1-5 129,3-4 0,2-6-129,5-6 0,6-4-258,8 5-258,-4-14-774,21 7-3354,-5 2 0,16 16-387,-12-23-258</inkml:trace>
          <inkml:trace contextRef="#ctx0" brushRef="#br0" timeOffset="-702.0011">6 127 6321,'-14'-19'4773,"14"19"-645,0 0 258,0 0-2451,0 0-387,0 0-516,0 14 129,0 2-258,7 14-258,-3 1 0,8 12-129,-5 3 129,4 8-258,-2 1 0,1 4-258,-2 0 0,0 0 0,0-4-129,-1-1 0,0-10 0,0-1 129,-2-7-129,-1-8 0,-1-5 0,-1-6 0,-2-17-129,4 19 0,-4-19-387,0 0-387,0 0-1935,0 0-1806,0 0-129,-4-9-258,-1-9-387</inkml:trace>
          <inkml:trace contextRef="#ctx0" brushRef="#br0" timeOffset="811.2015">1029 36 6321,'9'-5'4902,"10"5"-387,6 0 0,7-4-2193,18 4-516,-5 0-387,19 0-516,-7-3-387,5 1-129,-3-5-129,-8 0-258,-5 3-129,-14-5-387,-1 9-516,-31 0-1161,0 0-774,0-18-645,0 18 0,-41 0 258,19 2 387,-11 4 258,8 10 1419,2 9 2064,5 3 1032,11 6 1290,7 11-258,5 6-129,6 1-129,14 14-258,-8-3-645,14 12-258,-10-6-258,9 8-129,-12-11-258,3 6 0,-12-14-258,0 0 129,-9-16-129,-3-2 0,-19-15-129,1-6-129,-15-10 129,3-5-258,-10-4 129,-2-13-129,-3-4 0,2-10-129,0 0 0,5-7-129,4 0 0,5-5-387,8 14-258,-2-16-1677,12 14-2451,6 7 258,5 3-387,3 17-387</inkml:trace>
          <inkml:trace contextRef="#ctx0" brushRef="#br0" timeOffset="1232.4022">2141 43 11223,'-4'-17'4902,"15"8"-387,12 5 129,0-5-3225,23 9-516,-3-3 0,19 3-129,-1-4-258,5 4-258,-6-4-129,-3 3-129,-4 1-387,-14-6-645,10 6-3483,-26-1-129,-7 1-258,-16 0-387</inkml:trace>
          <inkml:trace contextRef="#ctx0" brushRef="#br0" timeOffset="1450.8026">2580 19 11997,'-16'16'5031,"16"13"-258,-2-6 129,2 20-2967,-3-8-903,3 24-258,0 0 0,2 12-516,1 4 0,4 6-258,6-1-258,-4-7-387,12 11-1677,-10-18-2451,-3-9-129,-6-7-387,-2-9-129</inkml:trace>
        </inkml:traceGroup>
        <inkml:traceGroup>
          <inkml:annotationXML>
            <emma:emma xmlns:emma="http://www.w3.org/2003/04/emma" version="1.0">
              <emma:interpretation id="{8B910E6B-4734-4AF1-BF7E-370925AB0C7F}" emma:medium="tactile" emma:mode="ink">
                <msink:context xmlns:msink="http://schemas.microsoft.com/ink/2010/main" type="inkWord" rotatedBoundingBox="6078,729 11840,708 11844,1987 6083,2008"/>
              </emma:interpretation>
              <emma:one-of disjunction-type="recognition" id="oneOf1">
                <emma:interpretation id="interp5" emma:lang="en-US" emma:confidence="1">
                  <emma:literal>Inverter</emma:literal>
                </emma:interpretation>
                <emma:interpretation id="interp6" emma:lang="en-US" emma:confidence="0">
                  <emma:literal>Inventor</emma:literal>
                </emma:interpretation>
                <emma:interpretation id="interp7" emma:lang="en-US" emma:confidence="0">
                  <emma:literal>Investor</emma:literal>
                </emma:interpretation>
                <emma:interpretation id="interp8" emma:lang="en-US" emma:confidence="0">
                  <emma:literal>Invert-or</emma:literal>
                </emma:interpretation>
                <emma:interpretation id="interp9" emma:lang="en-US" emma:confidence="0">
                  <emma:literal>Invent-or</emma:literal>
                </emma:interpretation>
              </emma:one-of>
            </emma:emma>
          </inkml:annotationXML>
          <inkml:trace contextRef="#ctx0" brushRef="#br0" timeOffset="2761.2048">4085 803 8256,'-2'23'4386,"2"-23"129,0 16-387,13 3-2193,-13-19-387,23 20-387,-23-20-129,42 25-387,-15-20 0,16 8-258,0-8 0,6-1-387,8 1-387,-2-5-258,13 0-1290,-8-2-2709,1-3 129,-4 0-387,-6-2-258</inkml:trace>
          <inkml:trace contextRef="#ctx0" brushRef="#br0" timeOffset="2402.4043">4096-11 9933,'0'-24'4773,"0"24"-258,12-16-129,-12 16-2193,36-12-1290,-20 6-129,17 6-129,-1-1-129,15 1-129,3 0-129,12 0 0,4-2-129,5-4-258,0 3-258,-9-6-258,4 9-1161,-22 0-2967,-8 0 387,-18 0-645,-18 0 0</inkml:trace>
          <inkml:trace contextRef="#ctx0" brushRef="#br0" timeOffset="2121.6038">4327 15 12255,'3'-19'4773,"-3"19"-516,0 0 516,0 0-3612,11 35-387,-9-1-129,10 16-258,-6 4 258,4 12-258,-1 2-129,2 3-258,-2 1 129,1-5-129,1-4 0,-2-10 0,0-3-129,-4-12-129,2-2-258,-7-20-516,6 5-2322,-6-21-1290,0 0-129,-20-20-258,6-13-387</inkml:trace>
          <inkml:trace contextRef="#ctx0" brushRef="#br0" timeOffset="3525.6062">4944 412 11868,'0'0'4515,"0"0"-129,0 0 129,0 0-3354,25 17-258,-14 3-258,12 12 0,-7 0-129,7 12-129,-5 3-129,0 3-129,-4-2 0,-4-4-129,-2-5 0,-5-5 0,-1-7 0,-2-10-129,0-17 129,0 0-129,0 0 0,0-23 0,0-5 129,0-9 0,7-6 0,2-2 0,2-3 0,5 6 0,1 2 129,3 7 0,-2 4 0,3 8 0,-1 7-129,-3 3 129,1 4 0,0 3-129,-2 4 129,0 0-129,2 6 129,0 10-129,-1 1 0,3 7 129,-1 4-129,-1 4 0,0 4 0,-2 1 129,-2 2-258,-5-2-129,2 6-258,-9-11-516,8 13-1548,-8-17-2193,-2-5 129,0-7-387,0-16-516</inkml:trace>
          <inkml:trace contextRef="#ctx0" brushRef="#br0" timeOffset="3868.8068">5745 417 11094,'19'0'4644,"-19"0"-129,18 28 0,-13-8-3096,8 19-516,-8 0 0,9 15-129,-7-1-258,8 6-129,-6-6-129,1 2 0,-1-7-129,2-7-129,-4-9 129,0-7 129,-7-25-129,0 0 258,21 0-129,-10-23 0,-2-20 0,2-8 0,-1-12 0,1-6-258,-2 0 0,-2 1-387,2 18-387,-9-7-1935,0 25-2193,0 13 0,0 19-387,0 0-129</inkml:trace>
          <inkml:trace contextRef="#ctx0" brushRef="#br0" timeOffset="4742.4083">6422 645 11094,'38'-7'4773,"-15"5"-258,2 0 0,14 2-2709,-18-7-645,16 7-387,-10-13-129,5 6-129,-9-7-129,2 2 0,-7-10-129,-2 4 0,-7-3 0,-4 0-258,-5-2 129,-3 1-258,-13 5 129,-9 4-129,-4 6-129,-6 5 129,-3 2-129,-4 13 0,4 10 0,1 2 129,7 10-129,5 1 129,9 10-129,7-1 129,9 4 0,0-1 129,16-1 0,9-3 0,5-5 129,7-1 129,4-14-129,7-2 129,2-13 0,2-2-129,-1-7 129,3-5 0,-3-13-129,3-4 0,-5-8 0,-1-5 0,-7-10 0,-3-3 0,-10 0 0,-8-2-258,-10 4 129,-10 0-258,-7 10-129,-16 6-129,-2 10 0,-10 6-129,6 12 0,-6-3 0,12 7 0,-4 1 129,27-3 0,-23 18 258,23-18 0,0 18 129,0-18 0,26 11 258,-8-10 0,9 1 0,-2-2 258,7 0-129,-5-5 129,5 1 0,-4-5 0,4 4 0,-5-6 0,5 8 0,-7-3 0,3 6-129,-3-3 129,0 3-129,-2 0-129,4 11 0,-6 3 129,2 7-129,-3 6-129,1 10 129,-5 8-129,-3 6-129,1 8-258,-12-6-516,10 4-3612,-12-2-258,-5-5-129,-10-9-387</inkml:trace>
          <inkml:trace contextRef="#ctx0" brushRef="#br0" timeOffset="5647.21">7799 369 12900,'32'-16'4773,"-9"14"-387,7 2-258,-3 0-3096,21 0-129,-3 2-516,6 0-516,4 7-387,-8-9-2064,8 0-1935,3 0 129,-2 0-387,-1 0-516</inkml:trace>
          <inkml:trace contextRef="#ctx0" brushRef="#br0" timeOffset="5413.2095">8062-286 10449,'0'0'4515,"0"0"0,-9 22-129,4 8-2193,7 30-1032,-2-3-387,5 27 258,-5-4-258,4 12-258,-1-3 0,3 0-258,-3-5 0,3-4-258,-3-7 129,2-9-129,1-11-129,-4-12-129,1-5-129,-3-20-258,5 9-774,-5-25-3225,0 0 0,-14 0-258,4-18-258</inkml:trace>
          <inkml:trace contextRef="#ctx0" brushRef="#br0" timeOffset="6458.4114">8662 437 11094,'48'12'4773,"-16"-7"-258,2-1 0,15 8-2580,-18-12-645,10 0-387,-11 0-387,2-1 0,-9-10-129,-2 0 0,-5-3-129,-5-2 0,-7-4-129,-4 1 0,-6-3-129,-12 5-129,-5-1 0,-11 4 0,-1 5-129,-8 3 0,4 6 0,-4 4 129,8 12-129,1 4 0,11 6 0,7 5 129,11 6 0,5 4 0,1 1 129,15 1 0,7 0 129,9-6 0,2-1 129,5-6 0,4-10-129,5-6 129,0-9 0,4-5 0,-1-5-129,3-9 129,-5-11-129,1-4 0,-5-8 0,-3 0-129,-6-3 129,-8 3-258,-8 0 0,-13 1-129,-5 9-258,-11-1-129,-9 14-129,-16-4 0,8 13-129,-12-8 129,12 13 0,-3-5 0,12 5 258,0 0 129,17 0 387,0 0 387,0 0-129,18 0 258,-2-2 0,11 2 258,-2-4 0,9 4-129,-4-7 0,9 4-129,-7-4 0,11 3 0,-6-3-258,8 7 0,-3-2 0,1 2 0,-2 0-258,-2 7 129,-5 2-129,-2 5 129,-7 2-129,-4 8 0,-7 2-129,-5 5-387,2 13-258,-13-8-1677,-1 15-2322,-3-3 0,1 4-258,-2-6-129</inkml:trace>
        </inkml:traceGroup>
        <inkml:traceGroup>
          <inkml:annotationXML>
            <emma:emma xmlns:emma="http://www.w3.org/2003/04/emma" version="1.0">
              <emma:interpretation id="{0E6AA364-7332-472A-8573-188EAC94704A}" emma:medium="tactile" emma:mode="ink">
                <msink:context xmlns:msink="http://schemas.microsoft.com/ink/2010/main" type="inkWord" rotatedBoundingBox="12970,777 20278,751 20282,1857 12974,1883"/>
              </emma:interpretation>
              <emma:one-of disjunction-type="recognition" id="oneOf2">
                <emma:interpretation id="interp10" emma:lang="en-US" emma:confidence="0.5">
                  <emma:literal>Circuit</emma:literal>
                </emma:interpretation>
                <emma:interpretation id="interp11" emma:lang="en-US" emma:confidence="0">
                  <emma:literal>Circuit to</emma:literal>
                </emma:interpretation>
                <emma:interpretation id="interp12" emma:lang="en-US" emma:confidence="0">
                  <emma:literal>Circuit =</emma:literal>
                </emma:interpretation>
                <emma:interpretation id="interp13" emma:lang="en-US" emma:confidence="0">
                  <emma:literal>Circuit t.</emma:literal>
                </emma:interpretation>
                <emma:interpretation id="interp14" emma:lang="en-US" emma:confidence="0">
                  <emma:literal>Circuit to.</emma:literal>
                </emma:interpretation>
              </emma:one-of>
            </emma:emma>
          </inkml:annotationXML>
          <inkml:trace contextRef="#ctx0" brushRef="#br0" timeOffset="7269.6128">11586-111 9546,'-14'-50'4128,"-11"23"129,-4 13-387,3 7-1806,-19-9-516,10 16-516,-17 0-387,4 12-129,-7 8 0,5 12-258,-3 3 0,7 12 0,3 2-258,6 8 129,6 0-129,14 4-129,9-4 258,8 1 0,18-4 0,14-3 0,6-4 129,10-5-129,1-6 0,8-6 258,-5-7-258,1-5-129,-1-4-258,-9-10-129,3 1-258,-11-8-387,12 3-903,-22-24-1161,12 10-645,-12-16 0,7 9 774,-16-13 1290,9 7 1161,-11 2 903,-7-3 1161,-7 28 1161,16-29 645,-16 29 0,0 0-387,0 0-1161,0 0-516,9 18-516,-9-2-129,3 14 0,-3-1 0,8 6-258,-5 3-129,3-3-258,1 5-516,-7-17-387,14 10-2580,-14-33-1161,3 18 0,-3-18-387,0-14-258</inkml:trace>
          <inkml:trace contextRef="#ctx0" brushRef="#br0" timeOffset="7425.6131">11695 157 14319,'0'-44'4386,"0"44"-774,7-20 516,-7 20-3999,0 0-1548,0 0-2451,12 22-258,-12-22 0,5 35-516</inkml:trace>
          <inkml:trace contextRef="#ctx0" brushRef="#br0" timeOffset="8034.0142">12038 533 11094,'66'21'4644,"-38"-12"-129,-1-4 0,-27-5-2322,44 0-774,-44 0-387,39-7-129,-21-11-258,5 2-129,-7-10 0,2-1-258,-4-5 0,-3 0-129,-4-4-129,-7 4 130,0 0-130,-12 2-259,-6 9-257,-11-2 0,6 12-258,-12-5 129,10 16-387,-12-5-129,15 6-129,-6-1 129,28 0 387,-25 16 0,25-16 387,0 16 258,0-16 258,21 11 258,-5-11 387,11 2 0,-8-2 129,12 0-129,-10-4 0,9 4 0,-8-9 0,8 9-129,-9-5 129,8 5-258,-8-4-129,7 4 0,-3-1 0,4 1-128,-4 0-259,3 0 0,-3 5 0,0 4 0,-2 3 0,-2 4-130,-3 4 1,-2 5 0,-3 5-129,-4 0-129,1 9-129,-10-8-387,11 20-774,-11-13-2838,3-1-258,5-9-129,6-3-129</inkml:trace>
          <inkml:trace contextRef="#ctx0" brushRef="#br0" timeOffset="8377.2148">13482 344 14448,'0'-41'4644,"-14"25"-258,-4 2 129,18 14-3483,-42-9-516,17 9 0,-9 4-258,4 10-129,-4 4 129,4 6-129,-2 5-129,5 3 129,4 7-129,3 2 0,8 3 0,8 4 0,4 4 0,7-4 0,11-2 0,7-1 0,7-8-129,5-7 0,6-3-258,-6-18-258,13 11-1419,-9-20-2322,0 0-387,-5-11 0,-3-5-129</inkml:trace>
          <inkml:trace contextRef="#ctx0" brushRef="#br0" timeOffset="9063.616">13818 435 12900,'0'0'4644,"-19"0"-258,19 0 129,-18 18-3225,18 10-516,-5-3-129,5 14-129,0-3-129,2 5 0,5-2-258,5-4-129,1-5 0,1-5 0,2-5-129,0-11 129,2-6 0,1-6-129,1-11 129,1-8 0,2-6 0,0-8 0,2-5 0,-2-1 0,0-1 129,1 4-129,-5 1 0,-3 10 0,-2 7 0,-3 5 0,-11 16 0,16 0 0,-16 0-129,13 26 129,-6-3 0,2 4 0,3 3 129,2 6-129,0 0 0,4 3 129,-2-2-129,4-3 0,-1-6 0,-1-1 129,-2-7-129,2-10 129,0-6 0,1-4 0,-1-20 0,0 1-129,0-12 129,-2-2-129,-2-5 129,-3-1-258,-3 4 129,-2 2 0,-1 7-129,-3 1 129,-2 25 0,5-21-129,-5 21 129,0 0 0,16 16 0,-5 7 0,3 3-129,4 5 258,0 4-129,1 3 0,1-1-129,-2-7-129,-2 2-258,-16-32-258,28 32-3096,-28-32-774,0 0-129,5-18-129,-5-10-516</inkml:trace>
          <inkml:trace contextRef="#ctx0" brushRef="#br0" timeOffset="9204.0162">14576 282 13545,'-12'-68'4644,"8"45"-387,1 7 129,-1-2-3354,4 18-1935,0 0-2838,-21-3-387,21 3-258,-22 0-516</inkml:trace>
          <inkml:trace contextRef="#ctx0" brushRef="#br0" timeOffset="9500.4167">14989-161 17286,'9'-21'4773,"-9"21"129,0 0-258,12 17-3870,-8 10-386,8 14-388,-1 10 0,8 17 0,1 9 0,7 15 0,-2 6 0,0 7 0,-2-6 0,-6-6 0,1-9 0,-7-17 0,0-6 0,-11-28-646,8 3-1934,-8-36-2193,-8-9-258,-10-21 0,4-7-258</inkml:trace>
          <inkml:trace contextRef="#ctx0" brushRef="#br0" timeOffset="9672.017">15076 399 14448,'34'-25'4773,"-11"16"-258,7 4 0,-5-4-3354,27 9-387,-1-2-387,6-1-645,7 5-1161,-5-2-2838,0 0-516,-4 0 0,-5-2-387</inkml:trace>
          <inkml:trace contextRef="#ctx0" brushRef="#br0" timeOffset="10015.2176">16613 280 12771,'37'11'4902,"-14"-6"-387,-1-1 258,10 10-2838,-2-14-903,23 2-258,6-2-258,19 0-258,9 0 0,20-2 0,12-2-258,11 1 129,5 1-129,2 2 0,-7 0 0,-12 0 0,-12 3 0,-18 1-129,-19 1 0,-18-1-129,-10 3-387,-25-7-1161,-16 0-2967,0 0 0,0 0-387,-28-12-258</inkml:trace>
        </inkml:traceGroup>
      </inkml:traceGroup>
    </inkml:traceGroup>
    <inkml:traceGroup>
      <inkml:annotationXML>
        <emma:emma xmlns:emma="http://www.w3.org/2003/04/emma" version="1.0">
          <emma:interpretation id="{A9DF776F-7E07-4BDF-9AFF-E52136018780}" emma:medium="tactile" emma:mode="ink">
            <msink:context xmlns:msink="http://schemas.microsoft.com/ink/2010/main" type="paragraph" rotatedBoundingBox="4816,3222 22172,2754 22204,3922 4847,439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CEDFF32-6C15-485D-BF61-2D66FB17B67F}" emma:medium="tactile" emma:mode="ink">
              <msink:context xmlns:msink="http://schemas.microsoft.com/ink/2010/main" type="inkBullet" rotatedBoundingBox="4826,3617 5559,3597 5560,3613 4827,3633"/>
            </emma:interpretation>
            <emma:one-of disjunction-type="recognition" id="oneOf3">
              <emma:interpretation id="interp15" emma:lang="en-US" emma:confidence="0">
                <emma:literal>_</emma:literal>
              </emma:interpretation>
              <emma:interpretation id="interp16" emma:lang="en-US" emma:confidence="0">
                <emma:literal>-</emma:literal>
              </emma:interpretation>
              <emma:interpretation id="interp17" emma:lang="en-US" emma:confidence="0">
                <emma:literal>.</emma:literal>
              </emma:interpretation>
              <emma:interpretation id="interp18" emma:lang="en-US" emma:confidence="0">
                <emma:literal>=</emma:literal>
              </emma:interpretation>
              <emma:interpretation id="interp19" emma:lang="en-US" emma:confidence="0">
                <emma:literal>•</emma:literal>
              </emma:interpretation>
            </emma:one-of>
          </emma:emma>
        </inkml:annotationXML>
        <inkml:trace contextRef="#ctx0" brushRef="#br1" timeOffset="25849.2454">2843 2632 6966,'-16'-8'4257,"16"8"-129,0 0 0,0 0-1935,27 0-387,-6-8-129,27 8-258,-8 0-258,24 0-258,-9 0-129,16 0-129,-11 0-129,4 0-129,-8 0-129,-3-2-129,-9-2 0,-6 1-129,-6 1-387,-13-5-387,6 7-2580,-25 0-1419,16 0 0,-16 0-258,0 0-387</inkml:trace>
      </inkml:traceGroup>
      <inkml:traceGroup>
        <inkml:annotationXML>
          <emma:emma xmlns:emma="http://www.w3.org/2003/04/emma" version="1.0">
            <emma:interpretation id="{AB08F97A-43F8-47D1-BDE0-4744FD212DEB}" emma:medium="tactile" emma:mode="ink">
              <msink:context xmlns:msink="http://schemas.microsoft.com/ink/2010/main" type="line" rotatedBoundingBox="6091,3188 22172,2754 22204,3922 6123,4356"/>
            </emma:interpretation>
          </emma:emma>
        </inkml:annotationXML>
        <inkml:traceGroup>
          <inkml:annotationXML>
            <emma:emma xmlns:emma="http://www.w3.org/2003/04/emma" version="1.0">
              <emma:interpretation id="{8832C2F4-A93F-4E81-A067-E2E409467EF8}" emma:medium="tactile" emma:mode="ink">
                <msink:context xmlns:msink="http://schemas.microsoft.com/ink/2010/main" type="inkWord" rotatedBoundingBox="6095,3321 7476,3284 7500,4193 6120,4230"/>
              </emma:interpretation>
              <emma:one-of disjunction-type="recognition" id="oneOf4">
                <emma:interpretation id="interp20" emma:lang="en-US" emma:confidence="0">
                  <emma:literal>Vee</emma:literal>
                </emma:interpretation>
                <emma:interpretation id="interp21" emma:lang="en-US" emma:confidence="0">
                  <emma:literal>Vce</emma:literal>
                </emma:interpretation>
                <emma:interpretation id="interp22" emma:lang="en-US" emma:confidence="0">
                  <emma:literal>Vie</emma:literal>
                </emma:interpretation>
                <emma:interpretation id="interp23" emma:lang="en-US" emma:confidence="0">
                  <emma:literal>vie</emma:literal>
                </emma:interpretation>
                <emma:interpretation id="interp24" emma:lang="en-US" emma:confidence="0">
                  <emma:literal>Vre</emma:literal>
                </emma:interpretation>
              </emma:one-of>
            </emma:emma>
          </inkml:annotationXML>
          <inkml:trace contextRef="#ctx0" brushRef="#br1" timeOffset="26910.0473">4839 2751 12771,'2'-22'4773,"-2"22"-387,-16-7 129,-14 4-3354,30 3-387,-38 16-129,21 5-258,-5 2-129,6 6-129,4 5-129,6 1 129,5 1-129,1-3 0,16 3-129,5-9 129,11-4 0,7-11-129,11-8 129,2-4-129,4-16 129,1-7 0,-3-8 129,-4-1-129,-11-1 129,-7 2 129,-15 1-129,-6 9 129,-11 3 0,0 18 0,-18-16 0,-1 16-129,-6 7 0,0 11 0,0 7-129,2 7 0,2 7-129,6 4 258,8 1-258,7 1 129,4-4 0,15-4 0,10-7 0,6-9 129,10-8-129,3-6 129,2-7-129,0-7-258,-1 2-516,-13-6-3741,3-7-258,-5 4 0,-4-2-516</inkml:trace>
          <inkml:trace contextRef="#ctx0" brushRef="#br1" timeOffset="26379.6464">4099 2448 10707,'0'-25'5031,"0"25"-645,0-17 387,0 17-1935,0 0-1935,0 0-129,0 0-258,16 0-129,-2 12 0,1 9 0,8 13-129,0 5 0,7 11 0,0 9 0,2 7-129,-3 1 129,-2 1-258,-4-8 0,-4-4 0,-5-12 129,1-8 1,-6-13-130,-9-23 0,0 0 0,19 0 0,-14-29 0,1-6 0,-1-12 0,4-8 0,-2-11 0,-1-8 0,-1 1 0,0 0 0,-3 5 0,0 6 0,1 9 0,-3 10 0,4 13 0,-4 7-130,0 23-1547,0 0-3225,0 21-258,-4 6-129,3 8-129</inkml:trace>
        </inkml:traceGroup>
        <inkml:traceGroup>
          <inkml:annotationXML>
            <emma:emma xmlns:emma="http://www.w3.org/2003/04/emma" version="1.0">
              <emma:interpretation id="{F6E62FB0-48FE-4021-842E-8EC231B4DA2C}" emma:medium="tactile" emma:mode="ink">
                <msink:context xmlns:msink="http://schemas.microsoft.com/ink/2010/main" type="inkWord" rotatedBoundingBox="11632,3329 13603,3276 13626,4121 11655,4175"/>
              </emma:interpretation>
              <emma:one-of disjunction-type="recognition" id="oneOf5">
                <emma:interpretation id="interp25" emma:lang="en-US" emma:confidence="0">
                  <emma:literal>Vo=</emma:literal>
                </emma:interpretation>
                <emma:interpretation id="interp26" emma:lang="en-US" emma:confidence="0">
                  <emma:literal>Vo =</emma:literal>
                </emma:interpretation>
                <emma:interpretation id="interp27" emma:lang="en-US" emma:confidence="0">
                  <emma:literal>VO =</emma:literal>
                </emma:interpretation>
                <emma:interpretation id="interp28" emma:lang="en-US" emma:confidence="0">
                  <emma:literal>vo=</emma:literal>
                </emma:interpretation>
                <emma:interpretation id="interp29" emma:lang="en-US" emma:confidence="0">
                  <emma:literal>No =</emma:literal>
                </emma:interpretation>
              </emma:one-of>
            </emma:emma>
          </inkml:annotationXML>
          <inkml:trace contextRef="#ctx0" brushRef="#br1" timeOffset="39686.4696">9637 2479 9804,'5'-38'4644,"2"22"-129,-5-2-129,0-3-1677,-2 21-1161,5-18-516,-5 18-258,0 0-258,18 0-129,-18 0-129,26 25 0,-8 2 129,7 12-129,2 6 0,5 10 0,0 5 0,0 8-129,-2 3 129,-2 0-258,1-3 0,-2-8 0,-2-5 0,-1-10 130,-4-11-130,1-11 0,-3-14 0,2-9 0,-6-20 0,4-14 0,-8-12 0,3-7 0,-6-15 0,0-3 0,-5-6 0,-2 1 0,0-1 0,-6 10 0,-2 5 0,0 10 0,5 13 0,-4 5 0,7 18 0,-7 0-1291,7 16-1934,1 12-1806,3 6 0,-4 2-258,2 8 258</inkml:trace>
          <inkml:trace contextRef="#ctx0" brushRef="#br1" timeOffset="40060.8704">10599 2774 12642,'0'-20'4515,"-20"17"-516,1 6 258,8 15-3225,-14 3-387,9 11-129,-3 2-129,10 5 0,-2 4-129,11 0-129,0-2 129,5 0 0,8-13-129,8 1 258,-1-15 0,10-2 129,-5-12 0,10-3 129,-8-22 0,5-2-386,-11-14-259,3-5 0,-12-6 0,-5-1 0,-7 3 0,-9-7-130,7 13-4643,-21 6-258,2 14 129,-4 4-387</inkml:trace>
          <inkml:trace contextRef="#ctx0" brushRef="#br1" timeOffset="40294.8708">11081 2703 16383,'67'-13'4902,"-31"8"129,-6 0-258,15 5-3483,-17-6-902,11 6-388,-7 0 0,0-1 0,-1 1 0,-10 0 0,6 5-1291,-27-5-3353,0 0-387,1 23 129,-8-7-387</inkml:trace>
          <inkml:trace contextRef="#ctx0" brushRef="#br1" timeOffset="40450.871">11179 2950 13416,'44'25'4644,"-10"-18"-258,7 0 129,7 7-2580,-7-12-1290,5-2-774,4 11-1806,-6-9-2322,-8-2-129,-2-4-258,-8-7-387</inkml:trace>
        </inkml:traceGroup>
        <inkml:traceGroup>
          <inkml:annotationXML>
            <emma:emma xmlns:emma="http://www.w3.org/2003/04/emma" version="1.0">
              <emma:interpretation id="{1F8BE6CD-EDEF-4C36-821C-31966961892D}" emma:medium="tactile" emma:mode="ink">
                <msink:context xmlns:msink="http://schemas.microsoft.com/ink/2010/main" type="inkWord" rotatedBoundingBox="14603,2958 18067,2865 18090,3726 14626,3820"/>
              </emma:interpretation>
              <emma:one-of disjunction-type="recognition" id="oneOf6">
                <emma:interpretation id="interp30" emma:lang="en-US" emma:confidence="0">
                  <emma:literal>Van</emma:literal>
                </emma:interpretation>
                <emma:interpretation id="interp31" emma:lang="en-US" emma:confidence="0">
                  <emma:literal>Veer</emma:literal>
                </emma:interpretation>
                <emma:interpretation id="interp32" emma:lang="en-US" emma:confidence="0">
                  <emma:literal>Vast</emma:literal>
                </emma:interpretation>
                <emma:interpretation id="interp33" emma:lang="en-US" emma:confidence="0">
                  <emma:literal>Vai</emma:literal>
                </emma:interpretation>
                <emma:interpretation id="interp34" emma:lang="en-US" emma:confidence="0">
                  <emma:literal>Vas</emma:literal>
                </emma:interpretation>
              </emma:one-of>
            </emma:emma>
          </inkml:annotationXML>
          <inkml:trace contextRef="#ctx0" brushRef="#br1" timeOffset="43290.0761">12612 2272 7353,'0'-50'4386,"4"33"-387,-4-3 129,0 4-1677,0 16-387,0 0-645,28 21-387,-22 1-129,10 17-258,-6-2 0,10 15 0,-4 1-129,7 4-258,-1 2 129,-1 1-258,0-5 129,2-5-129,-1-5 0,-1-10 0,-3-6 0,-2-8 129,-16-21 0,25 7 129,-11-16-257,4-14-130,-4-14 0,4-8 0,1-10 0,4-9 0,-1-10 0,1-5 0,0-10 0,5 2 0,1 7 0,-2 9 0,-6 10 0,-1 13 0,-1 16 0,-1 15 0,-18 17 0,16 17-130,-5 19-1031,-11-6-1677,0 18-2064,0 2 0,1 5-258,-1 0-129</inkml:trace>
          <inkml:trace contextRef="#ctx0" brushRef="#br1" timeOffset="43976.4773">13740 2553 11610,'30'-32'4902,"-24"16"-387,-6 16 129,0-37-1290,0 37-2580,-27-7-129,11 7-129,-9 3 0,0 12-258,-1 1 0,-1 5-258,6 2 129,3 4-258,5 3 258,6-2-258,7 1 0,6-6 0,13 0 0,8-5 0,7-7 0,6-8 0,5-3 0,1-2 129,2-12-129,-3-5 129,-6-4 0,-5-4 129,-8 2-129,-10 2 129,-10 0 0,-6 5 0,-2 2 0,2 16 0,-32-13-129,12 13 129,-3 6-129,0 12 0,2 1-129,3 6 0,7 5 0,4 1-129,7 1 0,0-6 0,18-1-129,5-11 129,11 1 0,1-15 0,13 0 0,4-13 0,8-8 129,-1-6 0,2-3 129,-6 0 0,-4-1 129,-6 5 0,-11 1 258,-9 7-129,-15 2 129,-10 16-129,0 0 0,0 0 0,-10-2-129,-6 8 0,16-6-129,-31 32 0,21-11-258,-1 0 129,7 4-129,4-5 0,2 1-258,-2-21-645,32 25-3354,-16-13 129,4-3-387,1-2 129</inkml:trace>
          <inkml:trace contextRef="#ctx0" brushRef="#br1" timeOffset="44662.8785">15099 2359 12900,'-16'-16'4644,"16"16"-387,0 0 129,14-3-2838,29 3-645,2 0 0,24 0-129,2 0-129,18 0 0,3-5-129,10 1-129,-8-1-128,-3 1-259,-16 1 0,-13-1 0,-12 0 0,-9 1 0,-13 3 0,-28 0-646,30 0-1934,-30 0-2193,0 0-258,0 0-258,0 0-129</inkml:trace>
        </inkml:traceGroup>
        <inkml:traceGroup>
          <inkml:annotationXML>
            <emma:emma xmlns:emma="http://www.w3.org/2003/04/emma" version="1.0">
              <emma:interpretation id="{FD6C0581-35FF-40DD-8916-A848C3F56480}" emma:medium="tactile" emma:mode="ink">
                <msink:context xmlns:msink="http://schemas.microsoft.com/ink/2010/main" type="inkWord" rotatedBoundingBox="19032,2890 19699,2872 19719,3583 19052,3601"/>
              </emma:interpretation>
              <emma:one-of disjunction-type="recognition" id="oneOf7">
                <emma:interpretation id="interp35" emma:lang="en-US" emma:confidence="1">
                  <emma:literal>I</emma:literal>
                </emma:interpretation>
                <emma:interpretation id="interp36" emma:lang="en-US" emma:confidence="0">
                  <emma:literal>|</emma:literal>
                </emma:interpretation>
                <emma:interpretation id="interp37" emma:lang="en-US" emma:confidence="0">
                  <emma:literal>l</emma:literal>
                </emma:interpretation>
                <emma:interpretation id="interp38" emma:lang="en-US" emma:confidence="0">
                  <emma:literal>z</emma:literal>
                </emma:interpretation>
                <emma:interpretation id="interp39" emma:lang="en-US" emma:confidence="0">
                  <emma:literal>It</emma:literal>
                </emma:interpretation>
              </emma:one-of>
            </emma:emma>
          </inkml:annotationXML>
          <inkml:trace contextRef="#ctx0" brushRef="#br1" timeOffset="45739.2803">17061 2480 11610,'-11'25'4902,"11"-7"-516,0-18 258,20 7-2967,17 7-516,-3-10-129,18 5-516,-1-6-258,12-1-258,1 2-129,-2-4-387,13 9-1161,-18-6-2709,-1-1-258,-6 0-129,-2-2-387</inkml:trace>
          <inkml:trace contextRef="#ctx0" brushRef="#br1" timeOffset="45505.28">17075 1922 11997,'-19'-21'4773,"19"21"-387,16-13 258,23 15-2967,-7-2-645,27 2-258,-1-2-129,14 1-258,0 3-258,3 1-129,-2 6-387,-20-6-516,1 18-1419,-33-5-2451,-15 5 129,-15 6-516,-22-1-129</inkml:trace>
          <inkml:trace contextRef="#ctx0" brushRef="#br1" timeOffset="45240.0795">17216 1973 12642,'21'-33'4773,"-21"33"-258,0 0 129,11-20-3096,-2 29-645,-7 7-387,8 12 0,-4 1-129,4 12 0,-1 2-129,2 6 0,-2 3-129,0-1 0,-4 1 0,-1-2 0,-3-4 0,-1-3-129,0-4 0,0-11-258,-1-1 129,-8-11-387,5 0-129,-12-16-2064,16 0-2193,-20-11 129,20 11-258,-19-33 0</inkml:trace>
        </inkml:traceGroup>
        <inkml:traceGroup>
          <inkml:annotationXML>
            <emma:emma xmlns:emma="http://www.w3.org/2003/04/emma" version="1.0">
              <emma:interpretation id="{A1A7BA6D-6816-4C30-A251-12C0AA98C685}" emma:medium="tactile" emma:mode="ink">
                <msink:context xmlns:msink="http://schemas.microsoft.com/ink/2010/main" type="inkWord" rotatedBoundingBox="19915,3071 22179,3009 22204,3922 19940,3983"/>
              </emma:interpretation>
              <emma:one-of disjunction-type="recognition" id="oneOf8">
                <emma:interpretation id="interp40" emma:lang="en-US" emma:confidence="0">
                  <emma:literal>are</emma:literal>
                </emma:interpretation>
                <emma:interpretation id="interp41" emma:lang="en-US" emma:confidence="0">
                  <emma:literal>cry</emma:literal>
                </emma:interpretation>
                <emma:interpretation id="interp42" emma:lang="en-US" emma:confidence="0">
                  <emma:literal>CRX</emma:literal>
                </emma:interpretation>
                <emma:interpretation id="interp43" emma:lang="en-US" emma:confidence="0">
                  <emma:literal>cru</emma:literal>
                </emma:interpretation>
                <emma:interpretation id="interp44" emma:lang="en-US" emma:confidence="0">
                  <emma:literal>{Re</emma:literal>
                </emma:interpretation>
              </emma:one-of>
            </emma:emma>
          </inkml:annotationXML>
          <inkml:trace contextRef="#ctx0" brushRef="#br1" timeOffset="46082.481">18123 2550 14448,'29'-22'5031,"-29"22"-129,8-21 0,-13 3-3354,5 18-516,-16-16-387,16 16-386,-35-5-259,13 5 0,-5 5 0,-1 10 0,0 2 0,1 6 0,7 2 0,6 4 0,9 3 0,3 0 0,4 2 0,17-6 0,15 2-130,2-10-386,8 3-258,-5-16-258,15 9-516,-21-18-2193,10-8-1161,-5-8 0,-6-9-129,0-5-129</inkml:trace>
          <inkml:trace contextRef="#ctx0" brushRef="#br1" timeOffset="46675.282">18646 2210 11997,'0'0'4902,"0"0"-516,0 0 387,-14 28-3483,14 12-516,-9-5 0,9 13 129,-9-5-129,9 5-258,-4-5 0,4 3-258,0-9 0,4-5 0,0-7 0,1-5-128,-5-20-130,0 0 0,19 0 0,-10-22 0,-3-11 0,1-10 0,0-5 0,4-13 0,3-1 0,2-4 0,3 4 0,3 5-259,3 6 1,7 8 129,5 9 0,-1 13-129,-3 12 129,-2 9 0,-6 5 0,-8 11 129,-2 9 0,-14 5 0,-2-1 129,-14 3 0,-8-4-129,-5-1 129,-2-2-129,-4-4 0,0-3 0,0-4 0,6 0-129,5-3 0,7 0 0,16-11 0,-15 23 129,15-7 0,6 0 129,10 3-129,5 3 258,6 3 0,1 0 0,8 1-129,1-1 258,-1 0-257,1-2-130,-1-3 0,-3-1 0,-4-3-130,-1 4-515,-28-20-774,43 20-3225,-43-20-387,28 14-129,-28-14-258</inkml:trace>
          <inkml:trace contextRef="#ctx0" brushRef="#br1" timeOffset="46924.8825">19511 2514 13287,'0'0'4773,"0"0"-258,-13-3 387,13 13-3741,-18 3-258,8 13-258,-10-4 129,8 10-129,-4-6-129,12 12-129,4-1-128,5 6-259,17-4 0,17 0 0,28-7 0,29-10-130,24 4-644,-8-19-3741,10-3-645,-11-8 129,-19-12-387</inkml:trace>
        </inkml:traceGroup>
      </inkml:traceGroup>
    </inkml:traceGroup>
    <inkml:traceGroup>
      <inkml:annotationXML>
        <emma:emma xmlns:emma="http://www.w3.org/2003/04/emma" version="1.0">
          <emma:interpretation id="{4248550B-2AA8-46A4-A6FD-59DB2072893E}" emma:medium="tactile" emma:mode="ink">
            <msink:context xmlns:msink="http://schemas.microsoft.com/ink/2010/main" type="paragraph" rotatedBoundingBox="5421,5810 21939,4429 22085,6169 5567,755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1EA664F-9525-4FAD-B6AD-253D977BACA4}" emma:medium="tactile" emma:mode="ink">
              <msink:context xmlns:msink="http://schemas.microsoft.com/ink/2010/main" type="inkBullet" rotatedBoundingBox="5517,6958 7749,6772 7776,7096 5545,7283"/>
            </emma:interpretation>
            <emma:one-of disjunction-type="recognition" id="oneOf9">
              <emma:interpretation id="interp45" emma:lang="en-US" emma:confidence="0">
                <emma:literal>no</emma:literal>
              </emma:interpretation>
              <emma:interpretation id="interp46" emma:lang="en-US" emma:confidence="0">
                <emma:literal>so</emma:literal>
              </emma:interpretation>
              <emma:interpretation id="interp47" emma:lang="en-US" emma:confidence="0">
                <emma:literal>of</emma:literal>
              </emma:interpretation>
              <emma:interpretation id="interp48" emma:lang="en-US" emma:confidence="0">
                <emma:literal>too</emma:literal>
              </emma:interpretation>
              <emma:interpretation id="interp49" emma:lang="en-US" emma:confidence="0">
                <emma:literal>sod</emma:literal>
              </emma:interpretation>
            </emma:one-of>
          </emma:emma>
        </inkml:annotationXML>
        <inkml:trace contextRef="#ctx0" brushRef="#br1" timeOffset="28626.0503">3615 5999 4644,'-19'-9'4128,"19"9"-129,0 0 258,0 0-1677,-22-18-645,22 18-129,0 0-387,0 0-516,-24-10-258,24 10 0,0 0-129,-16-2-258,16 2 129,0 0-258,-16-2 258,16 2-129,0 0 0,0 0-129,0 0 0,0 0 0,0 0 129,0 0-258,0 0 129,0 0-258,0 0 129,14 5 129,7-3 0,11 3-258,16-1 258,18 0 0,19-3 0,22 3-129,18-4 129,13 0 0,15 0-129,9-2 129,5-3-129,-5-1 258,-9-2-258,-14-1 258,-15 0-258,-15-2 129,-20-1-129,-18 1 258,-23-1-129,-16-1-129,-11 1 129,-21 12-129,9-22 129,-9 22-129,-14-14 129,-2 9-129,-2 1-129,1 4 129,-1 0 0,2 7 0,16-7-129,-25 27 129,16-7-129,4 1 0,5 2 129,0 2-129,1 2 258,10-3-258,5 3 129,4-2 0,3-4 0,5-3 129,1-9 0,3-4 0,-4-5 129,2-5 0,-3-13 0,-2-3-128,-7-8-130,-4-1 0,-9-2 0,-5 0 0,-1 4 0,-14-2 0,-2 12 0,-15-5-1162,10 15-3482,-12 5-516,2 3 258,2 5-645</inkml:trace>
      </inkml:traceGroup>
      <inkml:traceGroup>
        <inkml:annotationXML>
          <emma:emma xmlns:emma="http://www.w3.org/2003/04/emma" version="1.0">
            <emma:interpretation id="{FEB19784-1341-4DF8-93A4-4F1C15BFB45A}" emma:medium="tactile" emma:mode="ink">
              <msink:context xmlns:msink="http://schemas.microsoft.com/ink/2010/main" type="line" rotatedBoundingBox="7927,5600 21939,4429 22085,6169 8073,7340"/>
            </emma:interpretation>
          </emma:emma>
        </inkml:annotationXML>
        <inkml:traceGroup>
          <inkml:annotationXML>
            <emma:emma xmlns:emma="http://www.w3.org/2003/04/emma" version="1.0">
              <emma:interpretation id="{2D79FFCC-33B0-4E0B-A8C7-871B972F34A9}" emma:medium="tactile" emma:mode="ink">
                <msink:context xmlns:msink="http://schemas.microsoft.com/ink/2010/main" type="inkWord" rotatedBoundingBox="7993,6385 9076,6294 9144,7099 8060,7190"/>
              </emma:interpretation>
              <emma:one-of disjunction-type="recognition" id="oneOf10">
                <emma:interpretation id="interp50" emma:lang="en-US" emma:confidence="0">
                  <emma:literal>VO</emma:literal>
                </emma:interpretation>
                <emma:interpretation id="interp51" emma:lang="en-US" emma:confidence="0">
                  <emma:literal>No</emma:literal>
                </emma:interpretation>
                <emma:interpretation id="interp52" emma:lang="en-US" emma:confidence="0">
                  <emma:literal>Vo</emma:literal>
                </emma:interpretation>
                <emma:interpretation id="interp53" emma:lang="en-US" emma:confidence="0">
                  <emma:literal>V0</emma:literal>
                </emma:interpretation>
                <emma:interpretation id="interp54" emma:lang="en-US" emma:confidence="0">
                  <emma:literal>vo</emma:literal>
                </emma:interpretation>
              </emma:one-of>
            </emma:emma>
          </inkml:annotationXML>
          <inkml:trace contextRef="#ctx0" brushRef="#br1" timeOffset="29140.8512">6010 5584 12771,'0'-40'4773,"1"20"-258,6 0 129,-3-1-2709,14 17-1032,-18 4-129,30 0-258,-12 18-258,7 13 129,-2 6-258,5 9 129,-3 2 0,7 7 0,-1-1-129,-1-1 0,0-5 1,-2-2-130,-3-7 0,0-5 0,-3-7 0,-5-6 0,-17-21 0,31 13 0,-31-13 0,26-23 0,-17-9 0,2-9 0,-4-14 0,2-10 0,-4-9 0,-3-6 0,-2 0 0,0 5 0,0 11 0,-5 5 0,5 25 0,-13 8-1420,13 26-2837,0 16-903,0 18 129,0 8-258</inkml:trace>
          <inkml:trace contextRef="#ctx0" brushRef="#br1" timeOffset="29484.0518">6951 5741 11094,'16'-9'4128,"-27"9"129,-9 11-129,4-1-2193,4 19-1290,-6-2 0,9 8 0,-3-5 0,12 8-129,-2-8 0,6 4-258,6-6 129,8 2-129,-2-6 0,11-1 129,-4-9-129,7-3 129,-7-10 0,7-1 0,-6-8 129,-1-10-386,-6-11-130,-2-3 0,-12-5 0,-3-4 0,-2 4 0,-19-6 0,3 23-1807,-21-5-2966,-5 9-258,-10 11-129,-8 5-387</inkml:trace>
        </inkml:traceGroup>
        <inkml:traceGroup>
          <inkml:annotationXML>
            <emma:emma xmlns:emma="http://www.w3.org/2003/04/emma" version="1.0">
              <emma:interpretation id="{B336E506-45E9-44FB-A744-ABD749D91A72}" emma:medium="tactile" emma:mode="ink">
                <msink:context xmlns:msink="http://schemas.microsoft.com/ink/2010/main" type="inkWord" rotatedBoundingBox="11538,5298 14427,5057 14537,6368 11648,6609"/>
              </emma:interpretation>
              <emma:one-of disjunction-type="recognition" id="oneOf11">
                <emma:interpretation id="interp55" emma:lang="en-US" emma:confidence="0">
                  <emma:literal>VBE=</emma:literal>
                </emma:interpretation>
                <emma:interpretation id="interp56" emma:lang="en-US" emma:confidence="0">
                  <emma:literal>v BE =</emma:literal>
                </emma:interpretation>
                <emma:interpretation id="interp57" emma:lang="en-US" emma:confidence="0">
                  <emma:literal>V BE =</emma:literal>
                </emma:interpretation>
                <emma:interpretation id="interp58" emma:lang="en-US" emma:confidence="0">
                  <emma:literal>PBE=</emma:literal>
                </emma:interpretation>
                <emma:interpretation id="interp59" emma:lang="en-US" emma:confidence="0">
                  <emma:literal>U BE =</emma:literal>
                </emma:interpretation>
              </emma:one-of>
            </emma:emma>
          </inkml:annotationXML>
          <inkml:trace contextRef="#ctx0" brushRef="#br1" timeOffset="62446.9097">9562 4574 11739,'5'-21'3999,"15"3"129,-20 18-258,23 5-1677,-23-5-1161,16 34-129,-5-11-129,13 15 0,-2-3 0,10 13-258,-7 0 0,8 7-129,-4-1-129,5 3-129,-6-2 0,-1-5-129,-2-6 129,-2-7 0,-7-8 129,2-8-128,-18-21-130,21 7 0,-10-23 0,5-9 0,-4-16 0,6-5 0,-2-11 0,2-5 0,-2-7 0,-2-1 0,-7-6 0,6-2 0,-1-2 0,2 7 0,-1 5 0,-1 7 0,2 12 0,1 8 0,-1 18 0,-14 23 0,18 5 0,-17 20 0,1 16 0,-2 1 0,0 21-259,-5-8-3611,5 7-903,-4-3-129,-1-6-516,3-5 258</inkml:trace>
          <inkml:trace contextRef="#ctx0" brushRef="#br1" timeOffset="63523.3116">10336 4891 12642,'19'-15'4257,"-19"15"-258,0 0 129,9-16-2838,-9 16-903,0 0 258,0 0-129,0 0 0,0 0 0,0 0-258,0 0 129,0 0-258,0 0 129,0 0-129,0 0 0,0 0 0,0 0-129,0 0 129,0 0 0,0 0 0,0 0-129,0 0 129,0 0 0,0 0-129,0 0 0,0 0 129,0 0-129,0 0 0,0 0 0,0 0-129,0 0 129,0 0 129,0 0-129,0 0 129,0 0 0,0 0 129,0 0-129,0 0 0,0 0 129,0 0 0,4 22 0,-3-6-128,5 9-130,-3 5 0,3 11 0,-1 3 0,2 8 0,-2 0 0,1-1 0,-4-1 0,1-6 0,-1-3 0,0-12 0,-2-6 0,0-23 0,3 23 0,-3-23 0,0 0-517,-2-36-128,2 8 129,-5-17 0,5-3 0,-2-12 129,2-2 258,0-2 129,9 1 129,7 10 129,0 3 0,6 15 0,-1 4 0,6 15 258,-3 4-258,5 12 258,-4 0-258,2 18 129,-8 0-257,1 6-130,-10 0 0,-4 6 0,-6-2 0,-9-1 0,-11 1 0,-5-8 0,2 1 0,-7-8-259,9 3 1,-3-9-129,24-7 0,-21 9 129,21-9 0,0 0 0,0 0 258,23 9 129,-3-4-129,5 2 258,-2 0 0,7 4 0,-1-2 0,-1 9 129,-5-4-129,0 9 1,-7-3-259,0 4 0,-7 0 0,-5 4 0,-4-5 0,-7 2 0,-13-4 0,-8-5 0,-8-3 0,-3-2 0,-6-4 0,-3-7 0,6 3 0,-6-5 0,16 2-1162,-9-14-2321,19 0-1419,5-4 0,9-8 0,8-1-129</inkml:trace>
          <inkml:trace contextRef="#ctx0" brushRef="#br1" timeOffset="63928.9123">11020 4892 15609,'57'8'4515,"-41"9"387,-3 8-387,-10-5-3354,15 17-258,-13-5-129,11 11-386,-10-2-388,3 5 0,-6-1 0,-1-5 0,0 1 0,-2-12 0,0 1-775,-16-28-902,16-2-1677,0 0-1548,-23-32 258,10-16 774,13 5 1290,-14-17 1161,14 1 1032,2 7 1161,1-6 2193,12 10 1548,4 12-129,6 11-645,-5-7-1161,21 25-903,-13-11-645,15 16-258,-6-5-258,6 6-129,-6 1-387,-5-2-258,0 2-387,-16 0-1161,2 10-2580,-18-10-387,-2 34-129,-17-9 0</inkml:trace>
          <inkml:trace contextRef="#ctx0" brushRef="#br1" timeOffset="64272.1129">11211 5444 14448,'44'3'4515,"-12"1"-258,0-4 0,-3-4-3096,12 4-774,0-1-774,-9-10-2193,1-1-1677,1 1 0,-7-7-516,3 2 129</inkml:trace>
          <inkml:trace contextRef="#ctx0" brushRef="#br1" timeOffset="64100.5126">11317 5101 14835,'52'8'4644,"-27"-6"-516,2 5 129,-2 2-3612,-6-2-645,-19-7-1161,23 9-2967,-23 7 0,0-16-387,-18 34-258</inkml:trace>
          <inkml:trace contextRef="#ctx0" brushRef="#br1" timeOffset="64646.5136">12097 5334 14061,'35'17'4644,"-1"-9"-258,9-5 0,3 13-2193,-7-16-1677,9 0-645,5 0-1806,-5-3-2322,-12-12-129,-4 3-258,-9-11-387</inkml:trace>
          <inkml:trace contextRef="#ctx0" brushRef="#br1" timeOffset="64490.5133">12173 5127 14577,'62'-5'5031,"-30"1"0,4 1-516,-2-10-1806,5 13-1805,-11-1-904,4 1 0,-5 0 0,-9-4 0,1 9-1420,-19-5-3224,0 0-258,-17 22 129,-10-8-387</inkml:trace>
        </inkml:traceGroup>
        <inkml:traceGroup>
          <inkml:annotationXML>
            <emma:emma xmlns:emma="http://www.w3.org/2003/04/emma" version="1.0">
              <emma:interpretation id="{EA6F9594-A9DB-4CFD-B720-A907D1B582EB}" emma:medium="tactile" emma:mode="ink">
                <msink:context xmlns:msink="http://schemas.microsoft.com/ink/2010/main" type="inkWord" rotatedBoundingBox="15380,5403 17805,5201 17873,6016 15448,6219"/>
              </emma:interpretation>
              <emma:one-of disjunction-type="recognition" id="oneOf12">
                <emma:interpretation id="interp60" emma:lang="en-US" emma:confidence="0">
                  <emma:literal>Via</emma:literal>
                </emma:interpretation>
                <emma:interpretation id="interp61" emma:lang="en-US" emma:confidence="0">
                  <emma:literal>Vis</emma:literal>
                </emma:interpretation>
                <emma:interpretation id="interp62" emma:lang="en-US" emma:confidence="0">
                  <emma:literal>Vie</emma:literal>
                </emma:interpretation>
                <emma:interpretation id="interp63" emma:lang="en-US" emma:confidence="0">
                  <emma:literal>Van</emma:literal>
                </emma:interpretation>
                <emma:interpretation id="interp64" emma:lang="en-US" emma:confidence="0">
                  <emma:literal>Vim</emma:literal>
                </emma:interpretation>
              </emma:one-of>
            </emma:emma>
          </inkml:annotationXML>
          <inkml:trace contextRef="#ctx0" brushRef="#br1" timeOffset="66190.9162">13431 4546 10191,'-20'-54'4515,"11"29"129,4 4-258,5 21-645,-16-34-2322,16 34-516,0 0-129,11 0-258,1 9 0,13 21 0,0 6-258,10 12 130,-1 7-388,9 9 0,-2 4 0,0 3 0,-6-2 0,-1-1 0,-5-6 0,-5-7 0,-4-9 0,-2-8 0,-8-11 0,1-11 0,-11-16 0,16-8 0,-11-20 0,6-9 0,-4-13 0,4-7 0,-2-11 0,1-6 0,1-1 0,-2-2 0,0 4 0,2 6 0,-1 6 0,-1 8 0,4 12 0,-3 7 0,1 16 0,-11 18 0,21-3 0,-21 3-646,20 25-3611,-18 3-903,-1 8 258,-1 5-258,2 0 0</inkml:trace>
          <inkml:trace contextRef="#ctx0" brushRef="#br1" timeOffset="66502.9167">14247 4846 15996,'53'-3'4644,"-28"3"129,-3 12-258,-22-12-3483,30 43-258,-18-18-258,6 10-129,-5-4-257,-1 2-130,-3-1 0,-2-5 0,2-4 0,-9-23-517,11 29-515,-11-29-2064,-2-15-1548,0-8-129,2-11-258,-2-6 129</inkml:trace>
          <inkml:trace contextRef="#ctx0" brushRef="#br1" timeOffset="66658.917">14445 4579 12255,'-13'-97'4644,"6"61"-258,2 11 0,5 25-2193,-11-28-1032,11 28-645,0 0-387,0 0-645,9 12-1677,2 4-2322,-4 0 258,3 7-387,3-1 0</inkml:trace>
          <inkml:trace contextRef="#ctx0" brushRef="#br1" timeOffset="66939.7175">15042 4674 14964,'59'0'5031,"-27"0"-387,5 0 0,-12-11-2967,32 11-645,-5 0-257,15 0-775,1-4 0,5 3 0,-2-6 0,-3 3 0,-8-1 0,-12-1 0,-11 5 0,-13-7 0,-3 8 0,-21 0-4516,0 0-386,-20 2-258,4 2-129</inkml:trace>
        </inkml:traceGroup>
        <inkml:traceGroup>
          <inkml:annotationXML>
            <emma:emma xmlns:emma="http://www.w3.org/2003/04/emma" version="1.0">
              <emma:interpretation id="{750B90B5-9BC2-46F1-9EA6-ED91A34FD3A3}" emma:medium="tactile" emma:mode="ink">
                <msink:context xmlns:msink="http://schemas.microsoft.com/ink/2010/main" type="inkWord" rotatedBoundingBox="18492,4982 21961,4692 22085,6169 18615,6459"/>
              </emma:interpretation>
              <emma:one-of disjunction-type="recognition" id="oneOf13">
                <emma:interpretation id="interp65" emma:lang="en-US" emma:confidence="1">
                  <emma:literal>IBRD</emma:literal>
                </emma:interpretation>
                <emma:interpretation id="interp66" emma:lang="en-US" emma:confidence="0">
                  <emma:literal>I-BRB</emma:literal>
                </emma:interpretation>
                <emma:interpretation id="interp67" emma:lang="en-US" emma:confidence="0">
                  <emma:literal>IBRA</emma:literal>
                </emma:interpretation>
                <emma:interpretation id="interp68" emma:lang="en-US" emma:confidence="0">
                  <emma:literal>IBRd</emma:literal>
                </emma:interpretation>
                <emma:interpretation id="interp69" emma:lang="en-US" emma:confidence="0">
                  <emma:literal>IBRrs</emma:literal>
                </emma:interpretation>
              </emma:one-of>
            </emma:emma>
          </inkml:annotationXML>
          <inkml:trace contextRef="#ctx0" brushRef="#br1" timeOffset="68062.9195">16552 4699 13416,'18'23'4773,"11"-16"-516,4-4 387,-8-3-3225,31 8-516,-8-7-258,10 5-387,-3-3-129,2-1-387,2 7-516,-13-4-3612,4-5-258,-2 0 0,-7-5-129</inkml:trace>
          <inkml:trace contextRef="#ctx0" brushRef="#br1" timeOffset="67813.3191">16680 4024 10836,'-14'-40'4773,"14"40"-387,16-18 258,7 18-1806,-1-4-1419,24 4-645,-5 0 0,18 0-516,-1 2-129,3 0-516,3 10-645,-18-3-2838,-3 2-903,-13 7 0,-16 1-258</inkml:trace>
          <inkml:trace contextRef="#ctx0" brushRef="#br1" timeOffset="67610.5187">16846 4128 14190,'18'-36'4902,"-18"36"-258,9-16 0,-9 16-2709,0 0-903,7 27-387,-7-4 0,0 14-515,0 4-130,0 11 0,0 1 0,0 9 0,0-1 0,0-4 0,0-2 0,1-9 0,1-3 0,2-13 0,-2-3 0,-1-10 0,-1-17 0,0 0-259,0 0-2063,0 0-2451,0-30-129,0-7-258,-5-9 0</inkml:trace>
          <inkml:trace contextRef="#ctx0" brushRef="#br1" timeOffset="68780.5208">17431 4579 13674,'0'0'4773,"-18"18"0,15-2 0,8 13-3354,-7-10-258,2 17 0,0-8-258,0 11-773,-3-5-130,1 4 0,-2-6 0,3-4 0,-1-7 0,-2-5 0,4-16 0,0 0 0,0 0 0,0-23 0,0-7 0,7-6 0,4-4 0,9-8 0,1-4 0,8 2 0,1 4 0,7 1 0,6 8 0,3 5 0,0 9 0,-1 10 0,-4 8 0,-4 5 0,-7 7 0,-12 13 0,-13 6 0,-5 3 0,-21 3 0,-13-4 0,-3 3 0,-9-6 0,1-1-388,-3-8-128,11 0 0,1-7 129,15-2-129,3-3 258,18-4 258,0 0 129,0 0 0,0 0 129,20 5 129,8 1 0,2-4 0,11 6 0,2-2 0,5 8-257,-5-2-130,-1 6 0,-4-2 0,-6 6 0,-9 1 0,-5 3 0,-11 3 0,-7-2 0,-4-1 0,-15 1 0,-13 0 0,-9-4 0,-13-6 0,-4-4 0,-8-6 0,-2-5 0,1-2 0,1-11 0,9-1 0,0-11 0,20 8 0,-6-15-1033,29 14-3353,-6-5-645,11 5 0,7-2-129,2 2-258</inkml:trace>
          <inkml:trace contextRef="#ctx0" brushRef="#br1" timeOffset="69529.3222">18351 4343 15093,'16'-13'5031,"-16"13"-129,0 0-258,0 13-3612,7 17-129,-7-3-129,11 15-386,-10 1-388,6 9 0,-5 1 0,4 4 0,-6-5 0,0-4 0,0-9 0,0-9 0,0-9 0,0-21 0,0 0 0,0 0 0,-4-30 0,4-7 0,0-10 0,0-11 0,7-6 0,9-9 0,2-5 0,7 1 0,3 1 0,11 4 0,2 8 0,0 13 0,2 10 0,-4 14 0,-2 11 0,-5 9 0,-3 7 0,-11 9 0,-9 11 0,-9 6 0,-13 4 0,-14 2 0,-5 6 0,-7-4 0,-3-1 0,-3-2 0,2-5 0,10-8 0,8-4 0,5-3 0,20-11-130,-23 20 130,23-20 0,-5 23 0,5-7 130,3 7-130,6 4 0,7 5 0,6 1 0,4 5 0,8-3 0,9 6 0,3-3 0,6-1 0,1-1 0,0 3 0,1-4 0,-3 3 0,-3-3 0,-5 4 0,-6-1 0,-6-5 0,-7-2 0,-6-6 0,-4-4 0,-14-21 0,9 32 0,-9-32 0,0 0-3355,-19 0-1676,19 0-129,-32-16-258,18 0-129</inkml:trace>
          <inkml:trace contextRef="#ctx0" brushRef="#br1" timeOffset="70215.7234">19507 4723 15093,'0'0'5160,"16"0"-258,-12 13 129,-4-13-3612,1 48-516,-1-18-644,6 15-259,-6-3 0,5 8 0,-3-2 0,0 0 0,-1-7 0,1-5 0,0-10 0,0-10 0,-2-16 0,0 0 0,0-28 0,0-13 0,0-3 0,0-13 0,1-4 0,8-5 0,7 2 0,4 6 0,1 6 0,2 9 0,1 8 0,0 8 0,1 13 0,0 9 0,-2 5 0,-3 5 0,-2 9 0,-4 4 0,-3 1 0,-4 1 0,-6 0 0,-1-3 0,0 1 0,0-18 0,-5 27-130,5-27-257,0 19 0,0-19 129,5 16 129,-5-16 129,33 15 129,-12-5 129,4 1 0,3 5 0,-1-2 130,3 9-388,-5 0 0,-4 8 0,-5-1 0,-5 6 0,-9-4 0,-2 5 0,-14-7 0,-13 0 0,-12-5 0,-9-2 0,-6-5 0,-11-9 0,4 9 0,-21-18-3484,18 2-1547,0-2-129,13 0-387</inkml:trace>
        </inkml:traceGroup>
      </inkml:traceGroup>
    </inkml:traceGroup>
    <inkml:traceGroup>
      <inkml:annotationXML>
        <emma:emma xmlns:emma="http://www.w3.org/2003/04/emma" version="1.0">
          <emma:interpretation id="{FB63E523-F026-4278-AFCC-D4FDF0B600F7}" emma:medium="tactile" emma:mode="ink">
            <msink:context xmlns:msink="http://schemas.microsoft.com/ink/2010/main" type="paragraph" rotatedBoundingBox="6911,7232 21338,7568 21286,9770 6860,943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6380EC0-541A-49FA-9D12-AE24CF99C381}" emma:medium="tactile" emma:mode="ink">
              <msink:context xmlns:msink="http://schemas.microsoft.com/ink/2010/main" type="inkBullet" rotatedBoundingBox="6911,7232 7646,7249 7603,9092 6868,9075"/>
            </emma:interpretation>
            <emma:one-of disjunction-type="recognition" id="oneOf14">
              <emma:interpretation id="interp70" emma:lang="en-US" emma:confidence="0">
                <emma:literal>2:</emma:literal>
              </emma:interpretation>
              <emma:interpretation id="interp71" emma:lang="en-US" emma:confidence="0">
                <emma:literal>Z:</emma:literal>
              </emma:interpretation>
              <emma:interpretation id="interp72" emma:lang="en-US" emma:confidence="0">
                <emma:literal>22:</emma:literal>
              </emma:interpretation>
              <emma:interpretation id="interp73" emma:lang="en-US" emma:confidence="0">
                <emma:literal>Jr</emma:literal>
              </emma:interpretation>
              <emma:interpretation id="interp74" emma:lang="en-US" emma:confidence="0">
                <emma:literal>D:</emma:literal>
              </emma:interpretation>
            </emma:one-of>
          </emma:emma>
        </inkml:annotationXML>
        <inkml:trace contextRef="#ctx0" brushRef="#br1" timeOffset="145220.6551">4932 7774 11868,'30'36'4644,"-16"-15"-129,4 6 0,10 7-2838,-17-11-516,16 12-387,-11-8 0,10 3-258,-8-8-129,4 1 0,-22-23-129,33 28 129,-17-26 0,6-2-129,-3-5 1,8-11-259,-4-9 0,7-4 0,1-5 0,-1-7 0,0 2 0,-7-9-646,7 20-1031,-15-9-3096,4 10-258,-6 5 0,-13 22-258</inkml:trace>
        <inkml:trace contextRef="#ctx0" brushRef="#br1" timeOffset="144315.8534">4910 6289 8772,'6'-16'4128,"10"0"258,1 2-645,12 14-1419,-6-9-645,23 10-387,-1 3-258,17 17-258,-3 1-129,10 19-129,-7 8-129,2 14 0,-10 4 0,-3 12-129,-12 2-129,-5 12 129,-12 3 0,-8 7 0,-11 6 0,-3 4 0,-5 1 129,-9-2-128,-6-7-259,-3-3 0,-4-10 0,1-12 0,-3-12 0,4-17 0,-3-10 0,1-7 0,1-5 0,-3-12 0,4-1 0,-5-10 0,7 1-388,-13-7-386,15 0-387,-16-13-1161,21-1-2193,-9-5-387,3-6 0,10-6-129</inkml:trace>
        <inkml:trace contextRef="#ctx0" brushRef="#br1" timeOffset="144768.2543">5314 6493 12513,'13'-49'4644,"-13"49"-387,0 0 258,0 0-3225,-27 23-645,7 11-258,-6 1-258,-3 6 129,-6-2-129,-1 2 0,4-11 0,5-5 0,2-11 0,9-5 0,16-9 0,-16-3 0,16-15 0,0-7 0,13-5 0,1-4-129,6-3 129,5 3-129,3 4 129,6 3-129,5 6 0,5 8 0,6 10-258,0 1-258,9 13-516,-13 6-2838,2 8-774,-4 11-258,-10 5 0</inkml:trace>
      </inkml:traceGroup>
      <inkml:traceGroup>
        <inkml:annotationXML>
          <emma:emma xmlns:emma="http://www.w3.org/2003/04/emma" version="1.0">
            <emma:interpretation id="{FC6BBF6B-81D4-41BD-84A5-62084B5D833C}" emma:medium="tactile" emma:mode="ink">
              <msink:context xmlns:msink="http://schemas.microsoft.com/ink/2010/main" type="line" rotatedBoundingBox="7897,7706 21327,8019 21286,9770 7856,9457"/>
            </emma:interpretation>
          </emma:emma>
        </inkml:annotationXML>
        <inkml:traceGroup>
          <inkml:annotationXML>
            <emma:emma xmlns:emma="http://www.w3.org/2003/04/emma" version="1.0">
              <emma:interpretation id="{E4295F2F-9D66-4BDE-A31A-E4432CD333D6}" emma:medium="tactile" emma:mode="ink">
                <msink:context xmlns:msink="http://schemas.microsoft.com/ink/2010/main" type="inkWord" rotatedBoundingBox="7887,8117 9055,8145 9030,9234 7862,9207"/>
              </emma:interpretation>
              <emma:one-of disjunction-type="recognition" id="oneOf15">
                <emma:interpretation id="interp75" emma:lang="en-US" emma:confidence="0">
                  <emma:literal>Vat</emma:literal>
                </emma:interpretation>
                <emma:interpretation id="interp76" emma:lang="en-US" emma:confidence="0">
                  <emma:literal>Vee</emma:literal>
                </emma:interpretation>
                <emma:interpretation id="interp77" emma:lang="en-US" emma:confidence="0">
                  <emma:literal>Vet</emma:literal>
                </emma:interpretation>
                <emma:interpretation id="interp78" emma:lang="en-US" emma:confidence="0">
                  <emma:literal>Vcr.</emma:literal>
                </emma:interpretation>
                <emma:interpretation id="interp79" emma:lang="en-US" emma:confidence="0">
                  <emma:literal>Ver.</emma:literal>
                </emma:interpretation>
              </emma:one-of>
            </emma:emma>
          </inkml:annotationXML>
          <inkml:trace contextRef="#ctx0" brushRef="#br1" timeOffset="145719.8559">5882 7370 12255,'7'-48'4773,"-7"48"-258,0 0 129,16 16-2838,-15 7-774,14 17-387,-6 1-129,8 10 129,-4 2-258,3 4-129,-4-3 0,2-1-129,-1-5 0,-1-3 0,-3-10 0,0-5 0,-3-10 0,1-4 130,-7-16-259,16 0 0,-7-23 0,7-9 0,-2-21 0,7-12 0,0-13 0,6-9 0,0-5 0,1 4 0,-3 8 0,-7 9 0,2 21 0,-13 8 0,10 26-904,-17 16-2837,0 0-1290,-17 1-129,8 19-258,-4 5 129</inkml:trace>
          <inkml:trace contextRef="#ctx0" brushRef="#br1" timeOffset="146281.457">6584 7699 11223,'9'-33'4515,"-11"4"-258,2 29-129,-16-3-2451,-5-4-645,21 7-387,-39 10 0,17 12-258,-2-1 0,2 11-129,-1-4 0,7 10 0,0-6-129,7 3 129,2-4-258,7-3 129,0-3 0,11-2 0,5-3-129,3-4 129,3-4-258,1-3-129,3 3-387,-8-12-1419,5 0-2322,2 0-258,-5 0-129,-1-3-129</inkml:trace>
          <inkml:trace contextRef="#ctx0" brushRef="#br1" timeOffset="146749.4578">6771 7803 10320,'12'-22'4773,"-12"22"0,0 0-258,6 29-774,-6-29-2709,0 39-258,-4-18 0,4 11-258,-2-5-258,2 3-129,0-3-129,0-4-258,2 0-129,-2-23 0,5 29-258,-5-29 0,0 0-258,9-9 0,-9 9-129,9-41 258,-2 16 129,-5-14-129,7 3 387,-4-7 129,3 1 516,2 1 0,-1-2 516,5 9-129,-7-1 129,9 13 0,-7-2 0,-9 24 0,23-16-258,-23 16-129,25 1 0,-25-1-129,25 20 0,-25-20-129,27 21 0,-27-21-258,21 23-387,-21-23-387,18 16-1290,-18-16-2451,0 0 129,-2 22-387,2-22 0</inkml:trace>
          <inkml:trace contextRef="#ctx0" brushRef="#br1" timeOffset="147108.2584">6782 8214 10449,'0'0'4257,"8"14"129,10-14-645,14-2-3096,7 2-3612,-14-5-516,18 3-774,-9-14-258</inkml:trace>
          <inkml:trace contextRef="#ctx0" brushRef="#br1" timeOffset="146983.4582">6817 7920 12126,'18'18'4902,"-18"-18"-258,34 12 0,-13 4-1935,-3-16-1548,9 6-645,-4-5-129,0 5-129,-4-3-387,-19-3-387,29 15-258,-29-15-1290,0 0-2322,-6 26-258,-11-8-129,-8 3-387</inkml:trace>
        </inkml:traceGroup>
        <inkml:traceGroup>
          <inkml:annotationXML>
            <emma:emma xmlns:emma="http://www.w3.org/2003/04/emma" version="1.0">
              <emma:interpretation id="{867BDAA1-91D7-4898-A794-26D73F500D70}" emma:medium="tactile" emma:mode="ink">
                <msink:context xmlns:msink="http://schemas.microsoft.com/ink/2010/main" type="inkWord" rotatedBoundingBox="10059,7902 11033,7925 11012,8822 10038,8800"/>
              </emma:interpretation>
              <emma:one-of disjunction-type="recognition" id="oneOf16">
                <emma:interpretation id="interp80" emma:lang="en-US" emma:confidence="1">
                  <emma:literal>Vo</emma:literal>
                </emma:interpretation>
                <emma:interpretation id="interp81" emma:lang="en-US" emma:confidence="0">
                  <emma:literal>No</emma:literal>
                </emma:interpretation>
                <emma:interpretation id="interp82" emma:lang="en-US" emma:confidence="0">
                  <emma:literal>Von</emma:literal>
                </emma:interpretation>
                <emma:interpretation id="interp83" emma:lang="en-US" emma:confidence="0">
                  <emma:literal>Vow</emma:literal>
                </emma:interpretation>
                <emma:interpretation id="interp84" emma:lang="en-US" emma:confidence="0">
                  <emma:literal>Voc</emma:literal>
                </emma:interpretation>
              </emma:one-of>
            </emma:emma>
          </inkml:annotationXML>
          <inkml:trace contextRef="#ctx0" brushRef="#br1" timeOffset="77547.7361">8057 6995 11610,'5'-34'4773,"-5"34"-516,2-23 258,-2 23-2322,0 0-903,0 0-258,18 2-387,-6 17 0,11 13-258,1 2 258,6 11-387,0 3 129,6 5-257,-4 4-130,0 2 0,-4-2 0,-5 1 0,-1 1 0,-5-6 0,-2-6 0,-5-6 0,-3-11 0,1-7 0,-8-23 0,0 0 0,0 0 0,19-28 0,-14-12 0,4-8 0,2-12 0,3-8 0,0-3 0,4-4 0,0 6 0,0 3 0,1 8 0,-1 6 0,-4 13 0,-3 9 0,2 10 0,-13 20 0,14-16 0,-14 16-1420,0 0-3224,0 20-516,0 4 258,0 8-387</inkml:trace>
          <inkml:trace contextRef="#ctx0" brushRef="#br1" timeOffset="78046.9371">8870 7463 15222,'16'-25'4902,"-16"25"-258,0-20-516,0 20-2967,0 0-387,-9 4-258,9-4-129,-28 34-129,12-11-258,1 7 0,3 7 0,1 3 0,6 1 0,5-2 0,0-6 0,10 1 0,5-5 0,1-4 0,2-9 129,1-4 0,-1-8 0,3-4 129,-1-2-128,1-14-130,-3-13 0,3-4 0,-6-12 0,-3-3 0,-8-5 0,-4-1 0,-2 3 0,-16 5 0,-7 6 0,-11 8 0,-3 18 0,-12 2 0,13 19-3097,-13 3-1805,3 8-129,2 5-258,8 4 0</inkml:trace>
        </inkml:traceGroup>
        <inkml:traceGroup>
          <inkml:annotationXML>
            <emma:emma xmlns:emma="http://www.w3.org/2003/04/emma" version="1.0">
              <emma:interpretation id="{4988220D-7FCC-4F57-8553-6EAD2EE11A3D}" emma:medium="tactile" emma:mode="ink">
                <msink:context xmlns:msink="http://schemas.microsoft.com/ink/2010/main" type="inkWord" rotatedBoundingBox="11453,8460 11971,8472 11964,8776 11446,8764"/>
              </emma:interpretation>
              <emma:one-of disjunction-type="recognition" id="oneOf17">
                <emma:interpretation id="interp85" emma:lang="en-US" emma:confidence="1">
                  <emma:literal>=</emma:literal>
                </emma:interpretation>
                <emma:interpretation id="interp86" emma:lang="en-US" emma:confidence="0">
                  <emma:literal>I</emma:literal>
                </emma:interpretation>
                <emma:interpretation id="interp87" emma:lang="en-US" emma:confidence="0">
                  <emma:literal>IF</emma:literal>
                </emma:interpretation>
                <emma:interpretation id="interp88" emma:lang="en-US" emma:confidence="0">
                  <emma:literal>IT</emma:literal>
                </emma:interpretation>
                <emma:interpretation id="interp89" emma:lang="en-US" emma:confidence="0">
                  <emma:literal>IS</emma:literal>
                </emma:interpretation>
              </emma:one-of>
            </emma:emma>
          </inkml:annotationXML>
          <inkml:trace contextRef="#ctx0" brushRef="#br1" timeOffset="78655.3382">9453 7493 15093,'31'-12'4902,"-12"8"-258,2 1-129,13 3-3225,-7-4-258,16 4-258,-4 0-257,5 0-517,-1 0 0,0 0 0,-4 0 0,-5 0 0,-8 0 0,-4 0 0,-1 2 0,-21-2 0,32 14-775,-32-14-3869,0 0-258,0 0 129,0 0-516</inkml:trace>
          <inkml:trace contextRef="#ctx0" brushRef="#br1" timeOffset="78858.1385">9540 7724 14448,'50'9'4515,"-16"-7"-258,7 5-258,5 2-3483,2 0-1161,0 0-3225,0-9-129,2 5-516,-11-5 0</inkml:trace>
        </inkml:traceGroup>
        <inkml:traceGroup>
          <inkml:annotationXML>
            <emma:emma xmlns:emma="http://www.w3.org/2003/04/emma" version="1.0">
              <emma:interpretation id="{2DA6B5F8-4425-4EDD-8192-9F6CF64BD68A}" emma:medium="tactile" emma:mode="ink">
                <msink:context xmlns:msink="http://schemas.microsoft.com/ink/2010/main" type="inkWord" rotatedBoundingBox="12967,7824 21327,8019 21286,9770 12926,9575"/>
              </emma:interpretation>
              <emma:one-of disjunction-type="recognition" id="oneOf18">
                <emma:interpretation id="interp90" emma:lang="en-US" emma:confidence="0">
                  <emma:literal>Vie-IBRD</emma:literal>
                </emma:interpretation>
                <emma:interpretation id="interp91" emma:lang="en-US" emma:confidence="0">
                  <emma:literal>re-IBRD</emma:literal>
                </emma:interpretation>
                <emma:interpretation id="interp92" emma:lang="en-US" emma:confidence="0">
                  <emma:literal>Banzai</emma:literal>
                </emma:interpretation>
                <emma:interpretation id="interp93" emma:lang="en-US" emma:confidence="0">
                  <emma:literal>vie-IBRD</emma:literal>
                </emma:interpretation>
                <emma:interpretation id="interp94" emma:lang="en-US" emma:confidence="0">
                  <emma:literal>Vet-IBRD</emma:literal>
                </emma:interpretation>
              </emma:one-of>
            </emma:emma>
          </inkml:annotationXML>
          <inkml:trace contextRef="#ctx0" brushRef="#br1" timeOffset="84021.7475">14514 8658 14190,'0'0'4644,"0"0"-129,2-10 129,-2 10-2967,0 0-774,0-20 0,0-10 0,0 0-515,-7-22-388,7-5 0,0-19 0,10-13 0,5-15 0,8-11 0,5-12 0,6 1 0,3 2 0,4 10 0,-2 9 0,-3 16 0,-2 18 0,-4 19 0,-2 24 0,-1 14 0,-2 14 0,-2 3 0,-2 15 0,-3 5 0,-2 13 0,-9 4 0,-5 9 0,-2 0 0,-12 3 0,-10-4 0,5-4 0,-5-10 0,8-4-259,1-10 1,13-20 129,0 0 0,0 0 129,25 12 0,0-12 0,6 0 129,6 0 0,4 6 0,1 3-129,3 5 129,-2 4-129,-2 7 129,-8 0 1,-6 7-130,-13 0 0,-8 3 0,-12-1 0,-17 0 0,-14-6 0,-9-1 0,-10-8 0,-4-4 0,-4-12 0,0-3 0,0-7 0,5-9 0,2-3 0,4-6 0,8-2 0,3-3 0,11 7 0,3-1 0,28 24-130,-30-35-2837,30 35-1806,0 0-258,25-4 0,0 6-387</inkml:trace>
          <inkml:trace contextRef="#ctx0" brushRef="#br1" timeOffset="85690.9504">15702 7780 12771,'4'19'4902,"28"10"-516,-7-15 258,-2-11-2580,18 19-1032,-9-12-258,12 6-258,-5-3-258,4-1-387,3 1-258,-10-13-1032,14 3-2709,-9-3-645,-4-3 129,-2-12-258</inkml:trace>
          <inkml:trace contextRef="#ctx0" brushRef="#br1" timeOffset="85456.9501">15875 7196 9675,'-16'-25'4515,"1"-2"-258,15 27 387,0 0-1677,16-16-1032,16 16-645,-3-1-387,19 1 0,0-2-258,11 2-129,-2-2-387,1 0-258,-1 2-387,-19 0-774,6 4-2322,-44-4-1161,13 21 0,-24-5-258,-19 7-258</inkml:trace>
          <inkml:trace contextRef="#ctx0" brushRef="#br1" timeOffset="85238.5497">15942 7290 11223,'7'-30'4515,"-5"11"-129,-2 19 258,0 0-2193,0 12-903,4 16-387,-4-3-258,0 20-129,0-1-258,0 17 0,0-1-386,2 4-130,-2-1 0,3-5 0,-3-3 0,2-8 0,-2-12 0,0-8 0,0-4-517,0-23-515,0 18-903,0-18-2709,-4-22-258,3-11 0,1-8-129</inkml:trace>
          <inkml:trace contextRef="#ctx0" brushRef="#br1" timeOffset="86361.7517">16394 7771 13416,'16'-20'4644,"-16"20"-258,0 0 0,16 27-2451,-19-11-774,3 16-129,-2-7-258,2 12-129,-2-7-257,2 6-388,-5-2 0,-1-2 0,-1-4 0,0-3 0,0-5 0,7-20 0,0 0 0,0 0 0,-7-16 0,10-18 0,12-9 0,4-7 0,6-8 0,5-1 0,1 2 0,1 9 0,-2 2 0,0 7 0,-1 10 0,-1 11 0,-5 11 0,-1 7 0,-5 0 0,-6 16 0,-7 9 0,-4 4 0,-8 4 0,-15-2 0,-2 4-259,-12-5-257,3 2 0,-3-10 0,8-1-129,-1-8 129,14-1 129,16-12 258,0 0 0,-2 18 258,11-16 129,20 3 129,1-3 0,11 8 129,-6-4 0,8 8-129,-7 0 0,3 8 0,-11-1-128,-1 6-259,-9-3 0,-6 7 0,-8-3 0,-4 4 0,-4-3 0,-15-1 0,-10-3 0,-6-4 0,-10-3 0,-6-5 0,-5-6 0,-4-6 0,-1-1 0,3-3 0,8-6 0,-2-9 0,19 9-775,-5-19-1289,22 8-2580,2-5-387,12 1 129,2-3-258</inkml:trace>
          <inkml:trace contextRef="#ctx0" brushRef="#br1" timeOffset="87079.353">17244 7313 16125,'13'-21'4902,"1"2"-129,-14 19 0,16 3-3612,-16-3-387,11 43-515,-8-11-259,6 18 0,-5 5 0,-1 9 0,-1 3 0,-2-1 0,0 0 0,0-11 0,0-5 0,-3-16 0,-1-8 0,4-26 0,0 0 0,-9-8 0,7-28 0,-1-14 0,1-14 0,2-14 0,0-8 0,2-4 0,8 1 0,5 2 0,8 5 0,3 12 0,10 12 0,3 12 0,7 12 0,4 14 0,4 13 0,-3 7 0,-3 9 0,-5 10 0,-11 5 0,-9 2 0,-11 3 0,-12-3 0,-19 1 0,-15-6 0,-3 1-130,-13-6-257,4 0 129,-8-5-129,10-1 129,3-3-129,11 0 258,7 2 0,7 0 129,16-9 129,-9 27 0,10-6 258,14 1 0,8 8 0,2 0 129,12 9-386,-1-1-130,8 4 0,-1 1 0,1 1 0,-3-1 0,-2-2 0,-3-2 0,-4-2 0,-7-3 0,-4-2 0,-5-5 0,-7-4 0,-2 2 0,-7-25-259,2 28-4514,-2-28-387,-5 22 258,5-22-516</inkml:trace>
          <inkml:trace contextRef="#ctx0" brushRef="#br1" timeOffset="87391.3535">18472 7680 15351,'32'-39'4902,"-32"39"-129,0-22-258,0 22-3354,-18 0-258,0 18-387,-9-4 0,3 13-386,-8 3-130,1 6 0,1 5 0,2 3 0,5 3 0,3-1 0,9 2 0,9-4 0,8-3 0,22-5 0,17-10 0,22-6 0,24-11 0,23-9 0,19 0 0,1-9-259,15 0-4385,-30 0-129,-14 7-258,-34 2-387</inkml:trace>
          <inkml:trace contextRef="#ctx0" brushRef="#br1" timeOffset="79560.1398">10971 7043 12771,'-8'-18'4773,"8"18"-516,0 0 516,0 0-2709,0 0-774,0 0-129,18 25-516,-5-2 0,8 13-257,-1 3-388,5 11 0,-2 1 0,2 8 0,-6 2 0,1 6 0,-3-1 0,1-4 0,-3-5 0,-3-9 0,-3-9 0,2-10 0,-11-29 0,0 0 0,21 0 0,-14-34 0,2-10 0,2-12 0,-1-11 0,6-10 0,0-6 0,2-1 0,-2 2 0,0 9 0,-2 8 0,1 9 0,-5 14 0,-3 10 0,0 14 0,-7 18 0,0 0 0,0 0 0,2 23-388,-5 2-4385,3 9-258,-2 3 129,2 6-387</inkml:trace>
          <inkml:trace contextRef="#ctx0" brushRef="#br1" timeOffset="80418.1413">12723 7555 10191,'50'0'4644,"-18"0"129,1 0-129,6-3-903,17 6-2064,-8-4-258,23 1-516,0-11-258,11 6-515,0-6-130,1 0 0,-1 4 0,-13-7-775,3 9-3740,-26 5-387,-14 0 129,-32 0-645</inkml:trace>
          <inkml:trace contextRef="#ctx0" brushRef="#br1" timeOffset="80106.1407">11689 7434 15609,'14'-26'4644,"-14"26"0,-1-16-258,1 16-3225,-32 0-516,10 10-258,-4 5-129,-1 8-258,0 2 0,2 5 0,4 2 0,7 2 0,5 0 0,5-1 0,4-2-129,9-3 129,7-1 0,9-6 0,7-5 0,6-5 0,4-6 129,8-5-258,2-4 258,3-13-129,0-12 0,0-6 129,-3-4 0,-8-6-129,-5 2 129,-10 2 0,-8 2 0,-9 11 0,-12 5-129,0 23 129,-16-13-129,-5 19 130,-6 13-130,1 13 0,-1 7 0,2 6-130,6 5 130,4-1 0,12 3 0,3-6 0,14-3-129,9-11 129,9-4 129,4-6-129,5-8 0,-2-5 0,4-6-129,-10-3-387,8 0-1290,-11-8-2580,-8-5-387,-22 13 129,26-30-516</inkml:trace>
        </inkml:traceGroup>
      </inkml:traceGroup>
    </inkml:traceGroup>
    <inkml:traceGroup>
      <inkml:annotationXML>
        <emma:emma xmlns:emma="http://www.w3.org/2003/04/emma" version="1.0">
          <emma:interpretation id="{F45FFF2E-2532-42D9-9C97-8E837D345839}" emma:medium="tactile" emma:mode="ink">
            <msink:context xmlns:msink="http://schemas.microsoft.com/ink/2010/main" type="paragraph" rotatedBoundingBox="11296,10656 23308,10028 23450,12736 11437,13365" alignmentLevel="4"/>
          </emma:interpretation>
        </emma:emma>
      </inkml:annotationXML>
      <inkml:traceGroup>
        <inkml:annotationXML>
          <emma:emma xmlns:emma="http://www.w3.org/2003/04/emma" version="1.0">
            <emma:interpretation id="{1F70F544-E18F-4477-B8FB-5BD4D13A05A4}" emma:medium="tactile" emma:mode="ink">
              <msink:context xmlns:msink="http://schemas.microsoft.com/ink/2010/main" type="line" rotatedBoundingBox="11296,10656 23308,10028 23389,11578 11377,12206">
                <msink:destinationLink direction="with" ref="{6E3AC3B6-F7AE-4C62-BD55-B39DC311B7B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E4BB37A-B41C-44CB-9536-C83743919931}" emma:medium="tactile" emma:mode="ink">
                <msink:context xmlns:msink="http://schemas.microsoft.com/ink/2010/main" type="inkWord" rotatedBoundingBox="11306,10854 11978,10819 11999,11216 11327,11251"/>
              </emma:interpretation>
              <emma:one-of disjunction-type="recognition" id="oneOf19">
                <emma:interpretation id="interp95" emma:lang="en-US" emma:confidence="1">
                  <emma:literal>=</emma:literal>
                </emma:interpretation>
                <emma:interpretation id="interp96" emma:lang="en-US" emma:confidence="0">
                  <emma:literal>I</emma:literal>
                </emma:interpretation>
                <emma:interpretation id="interp97" emma:lang="en-US" emma:confidence="0">
                  <emma:literal>IF</emma:literal>
                </emma:interpretation>
                <emma:interpretation id="interp98" emma:lang="en-US" emma:confidence="0">
                  <emma:literal>IT</emma:literal>
                </emma:interpretation>
                <emma:interpretation id="interp99" emma:lang="en-US" emma:confidence="0">
                  <emma:literal>IS</emma:literal>
                </emma:interpretation>
              </emma:one-of>
            </emma:emma>
          </inkml:annotationXML>
          <inkml:trace contextRef="#ctx0" brushRef="#br1" timeOffset="88124.5548">9339 9852 13674,'-16'2'4644,"16"-2"-258,-16 9 258,16-9-2838,0 0-516,13 14-129,-13-14-129,37 2-902,-8-2-130,15 0 0,4 0 0,13 1 0,-1-1 0,2 0 0,-1 0 0,-11 0 0,1 6-259,-29-3-4385,-1 1-387,-21-4 129,0 0-258</inkml:trace>
          <inkml:trace contextRef="#ctx0" brushRef="#br1" timeOffset="88296.1551">9354 10149 15738,'0'18'4515,"14"-11"-129,18 0-258,14-2-3612,22 1-645,15 6-1161,10-5-2709,7-5-258,8 0-387,-7-2 0</inkml:trace>
        </inkml:traceGroup>
        <inkml:traceGroup>
          <inkml:annotationXML>
            <emma:emma xmlns:emma="http://www.w3.org/2003/04/emma" version="1.0">
              <emma:interpretation id="{BD8A7529-0E60-42D9-8654-AAD200C469EC}" emma:medium="tactile" emma:mode="ink">
                <msink:context xmlns:msink="http://schemas.microsoft.com/ink/2010/main" type="inkWord" rotatedBoundingBox="12743,10581 15185,10453 15244,11569 12801,11697"/>
              </emma:interpretation>
              <emma:one-of disjunction-type="recognition" id="oneOf20">
                <emma:interpretation id="interp100" emma:lang="en-US" emma:confidence="0">
                  <emma:literal>Vas</emma:literal>
                </emma:interpretation>
                <emma:interpretation id="interp101" emma:lang="en-US" emma:confidence="0">
                  <emma:literal>Va.</emma:literal>
                </emma:interpretation>
                <emma:interpretation id="interp102" emma:lang="en-US" emma:confidence="0">
                  <emma:literal>Vat</emma:literal>
                </emma:interpretation>
                <emma:interpretation id="interp103" emma:lang="en-US" emma:confidence="0">
                  <emma:literal>Van</emma:literal>
                </emma:interpretation>
                <emma:interpretation id="interp104" emma:lang="en-US" emma:confidence="0">
                  <emma:literal>Vee</emma:literal>
                </emma:interpretation>
              </emma:one-of>
            </emma:emma>
          </inkml:annotationXML>
          <inkml:trace contextRef="#ctx0" brushRef="#br1" timeOffset="89044.9564">10859 9676 14190,'-63'-43'4773,"38"23"-129,9 6-129,4-5-1935,12 19-1290,0 0-515,11 33-775,1 1 0,8 18 0,-1 5 0,6 14 0,0 4 0,3 5 0,-3 0 0,0-4 0,-5-1 0,-1-7 0,-6-6 0,-2-5 0,-3-11 0,-2-9 0,-4-6 0,-1-14 0,-1-17 0,0 0 0,6-17 0,3-17 0,1-14 0,3-15 0,3-13 0,3-17 0,3-8 0,-1-2 0,-2 0 0,-3 8 0,-1 12 0,-3 13 0,-1 17 0,-6 21 0,-5 32 0,0 0 0,0 0 0,11 20 0,3 29-3484,-14 1-1418,5 11 0,-3 1-129,2 7-129</inkml:trace>
          <inkml:trace contextRef="#ctx0" brushRef="#br1" timeOffset="89559.7573">11526 10222 16641,'19'-14'4386,"-1"-8"258,-18 22-387,0 0-3354,-29-2-258,6 8-129,-9 8-258,-1 7 0,-5 3-129,4 4 1,4 0-130,7 4 0,7-3 0,11-2-130,5-3 130,12-4-258,13-4 258,12-5-129,6-6-129,3-5 258,6-3 258,-2-10 0,-4-3-129,-7-5 1,-7-4-130,-11 0 0,-8 0 0,-10 4 0,-3 1 0,0 20 0,-24-25 0,6 22 0,-2 3 0,1 10 0,-1 10 0,4 5 0,4 7 0,5 3 0,3 3 0,4 1 0,5-2 0,11-3 0,7-6 0,9-4 0,4-5 0,5-8 0,2-2 0,-4-7 0,5 3-904,-21-5-3224,8-2-516,-8-5-258,-2-2-258,-5 0 0</inkml:trace>
          <inkml:trace contextRef="#ctx0" brushRef="#br1" timeOffset="89824.9577">12200 10435 15609,'57'-7'4773,"-32"7"129,7 0-387,-6-7-2580,22 7-902,-3 0-1033,15 0 0,4-4 0,7-1 0,4 0 0,7-2 0,2-2 0,-1-2 0,1 11 0,-17-7-4000,-8 3-773,-14-1-258,-19-2-387</inkml:trace>
        </inkml:traceGroup>
        <inkml:traceGroup>
          <inkml:annotationXML>
            <emma:emma xmlns:emma="http://www.w3.org/2003/04/emma" version="1.0">
              <emma:interpretation id="{1885703C-8DD8-45C8-A515-86FE3D0E5A27}" emma:medium="tactile" emma:mode="ink">
                <msink:context xmlns:msink="http://schemas.microsoft.com/ink/2010/main" type="inkWord" rotatedBoundingBox="16287,10556 18325,10450 18398,11839 16359,11946"/>
              </emma:interpretation>
              <emma:one-of disjunction-type="recognition" id="oneOf21">
                <emma:interpretation id="interp105" emma:lang="en-US" emma:confidence="1">
                  <emma:literal>BC</emma:literal>
                </emma:interpretation>
                <emma:interpretation id="interp106" emma:lang="en-US" emma:confidence="0">
                  <emma:literal>Be</emma:literal>
                </emma:interpretation>
                <emma:interpretation id="interp107" emma:lang="en-US" emma:confidence="0">
                  <emma:literal>BE</emma:literal>
                </emma:interpretation>
                <emma:interpretation id="interp108" emma:lang="en-US" emma:confidence="0">
                  <emma:literal>BBC</emma:literal>
                </emma:interpretation>
                <emma:interpretation id="interp109" emma:lang="en-US" emma:confidence="0">
                  <emma:literal>BF</emma:literal>
                </emma:interpretation>
              </emma:one-of>
            </emma:emma>
          </inkml:annotationXML>
          <inkml:trace contextRef="#ctx0" brushRef="#br1" timeOffset="96423.7694">14343 10624 774,'32'41'3225,"-3"-2"645,-22-20-516,3 3-129,5 1-258,-12-7-129,8 9-387,-11-25-129,7 41-774,-7-41-258,0 39-387,0-39-129,0 32-129,0-32 129,0 19-129,0-19 0,0-8-128,-4-23-517,4-4 0,0-19 0,0-6 0,4-18 0,8-11 0,10-13 0,8-10 0,9-10 0,9-7 0,7 1 0,4 11 0,0 10 0,-4 15 0,-5 19 0,-8 21 0,-4 27 0,-10 18 0,-8 11 0,-8 19 0,-5 12 0,-7 12 0,0 8 0,-14 5 0,-5 6 0,-6-7 0,0-2 0,0-15 0,5-4 0,2-15 0,8-7-388,10-16 130,0 0 0,0 0 129,14-18 129,4 4-129,7 0 0,3 1 129,6 1-129,3 8 258,4 2-129,0 2 129,0 13 0,-2 8 0,-5 6-129,-6 7 258,-12 1-129,-12 6 0,-6-3 129,-21-3-128,-14-1-130,-9-4 0,-11-10 0,-2-8 0,-3-6 0,1-6 0,2-4 0,4-8 0,6-3 0,0-4 0,12 6-130,-4-10-1934,13 16-2451,5 2-387,23 5 258,-23 5-774</inkml:trace>
          <inkml:trace contextRef="#ctx0" brushRef="#br1" timeOffset="102866.5807">16184 9706 10965,'39'-32'4386,"-30"12"129,-9 20-258,4-19-2064,-20 1-903,0 14-387,-18-3-129,2 7-258,-7 7-129,1 13 0,-2 5-129,4 11 0,0 6-129,8 6 129,1 4-129,8 1 129,3-1-129,5 1 0,6-3 0,5-4 0,3-8 129,15-1-128,7-9-130,9-3 0,3-9 0,9-3 0,2-6 0,2-7 0,2 0 0,-8-5-388,13-1-3740,-21-3-645,-2 0 0,-11 2-645,-7 4 129</inkml:trace>
        </inkml:traceGroup>
        <inkml:traceGroup>
          <inkml:annotationXML>
            <emma:emma xmlns:emma="http://www.w3.org/2003/04/emma" version="1.0">
              <emma:interpretation id="{F89C2088-0E23-4B5E-B2C7-73D264D5208F}" emma:medium="tactile" emma:mode="ink">
                <msink:context xmlns:msink="http://schemas.microsoft.com/ink/2010/main" type="inkWord" rotatedBoundingBox="19470,10306 23312,10105 23366,11142 19524,11343">
                  <msink:destinationLink direction="with" ref="{9BF0E91F-45C8-4B4B-B1CF-57650B8481C8}"/>
                </msink:context>
              </emma:interpretation>
              <emma:one-of disjunction-type="recognition" id="oneOf22">
                <emma:interpretation id="interp110" emma:lang="en-US" emma:confidence="0">
                  <emma:literal>via-Vere</emma:literal>
                </emma:interpretation>
                <emma:interpretation id="interp111" emma:lang="en-US" emma:confidence="0">
                  <emma:literal>Via-Vere</emma:literal>
                </emma:interpretation>
                <emma:interpretation id="interp112" emma:lang="en-US" emma:confidence="0">
                  <emma:literal>Vs-VB?</emma:literal>
                </emma:interpretation>
                <emma:interpretation id="interp113" emma:lang="en-US" emma:confidence="0">
                  <emma:literal>via-Vern</emma:literal>
                </emma:interpretation>
                <emma:interpretation id="interp114" emma:lang="en-US" emma:confidence="0">
                  <emma:literal>Vs-VBA</emma:literal>
                </emma:interpretation>
              </emma:one-of>
            </emma:emma>
          </inkml:annotationXML>
          <inkml:trace contextRef="#ctx0" brushRef="#br1" timeOffset="110448.194">17474 9375 9933,'18'-21'4644,"-18"21"-387,0 0 129,16-2-1419,-16 2-1677,14 16-387,-5 7-258,14 11 0,-2 5-129,11 13 0,-2 3-129,8 9 0,-3 0-258,1 0 0,-2-4 0,-2-4 0,-6-10 0,-1-4 129,-7-15 0,-2-4-128,-16-23-130,20 16 0,-20-16 0,14-21 0,-9-9 0,4-9 0,-2-11 0,6-11 0,-3-8 0,5-6 0,-5 0 0,3 4 0,-1 7 0,-1 9 0,-2 7 0,0 13 0,-2 8 0,-4 7 0,-3 20 0,6-19 0,-6 19 0,0 0 0,0 0 0,0 0 0,12 9-1549,-12-9-3224,9 32-387,-4-9 258,1 7-387</inkml:trace>
          <inkml:trace contextRef="#ctx0" brushRef="#br1" timeOffset="110822.5947">18214 9715 14061,'25'-13'4644,"-25"13"-258,19 0 0,-4 11-3354,-15-11-387,19 41 0,-12-18 0,6 11-258,-6 0 0,3 5-258,-2 0 129,-1-2-129,-2-1 0,0-4 0,-1-4-129,-1-4 0,1-5 0,-4-19 0,5 23 0,-5-23-129,0 0 0,0 0-387,15-9-129,-15-23-1419,7 7-2580,0-8 0,0-3-129,-2-7-258</inkml:trace>
          <inkml:trace contextRef="#ctx0" brushRef="#br1" timeOffset="111259.3955">18788 9594 14706,'77'-9'4773,"-33"5"-258,3 1 0,-17-2-3483,25 5-516,-7 0-258,2 0-516,1 8-774,-10-6-3225,6-2-387,-1 0-129,-4-3-129</inkml:trace>
          <inkml:trace contextRef="#ctx0" brushRef="#br1" timeOffset="111696.1962">19720 9336 13674,'0'0'4644,"22"9"-129,-13 7 129,-9 2-3483,17 17-258,-6 1-129,10 14-258,-5 1-129,4 13 0,-4 0-258,4 2 0,-4-2-129,-4-7 129,1-7-129,-5-9 129,0-13 129,2-10 0,-10-18-128,18 0-130,-11-20 0,9-10 0,-3-16 0,6-4 0,2-12 0,6-7 0,2-8 0,3 1 0,1 1 0,-1 5 0,0 6 0,-3 11 0,-6 9 0,-5 10 0,-4 14 0,-9 2 0,-5 18-775,0 0-1547,0 0-2451,-12 9-258,3 11-129,-2 3-129</inkml:trace>
          <inkml:trace contextRef="#ctx0" brushRef="#br1" timeOffset="112554.1977">20338 9672 14319,'0'0'4902,"17"13"-387,-17-13 129,4 25-3483,0 3-516,-4-1-129,3 6 0,-3-2-258,0-1-129,0-2 0,0-4-129,2-7 129,-2-1 0,0-16-129,0 0 129,0 0 0,0 0 0,0 0-129,7-25 0,-2-7 129,2-9-258,4-7 129,0-5-129,1-2 258,2 5-129,-1 2 0,-1 9 0,1 5 129,-1 11-129,-1 7 129,-11 16-129,25-11 0,-25 11 130,23 4-130,-23-4 0,18 27 0,-13-6 0,-5 0 0,0 2 0,-11 1-130,-6-5-128,-3 2-129,-3-6 0,2-1 0,-2-7 0,6 2-129,1-7 258,16-2-129,-17 3 0,17-3 129,0 0 129,0 0 129,9 16 0,-9-16 129,33 15 129,-13-8 129,8 9 0,1-6 0,3 10 129,-4-2-258,4 3 129,-7 0-129,2 4 0,-6-3-129,-3 1 129,-5-4-129,-5 3 1,-6-6-130,-2 1 0,0-17 0,-19 27 0,-3-18 0,-6 0 0,-4-4 0,-2-1 0,-3-4 0,-4 0 0,3 0 0,-1-13-130,7 10-773,-9-17-903,16 11-2838,-5-3-387,5 3 129,8 0-258</inkml:trace>
          <inkml:trace contextRef="#ctx0" brushRef="#br1" timeOffset="113053.3986">20814 9599 15093,'18'0'4902,"-18"0"0,14 13-387,4 10-3483,-18-7-258,9 14-129,-7-1-258,3 6 0,-3 1-257,0-1-130,-2-3-130,0-5 1,0 1-258,0-28-129,0 32-129,0-32-129,0 0-129,-20-3 0,20 3 0,-5-41 0,5 13 258,-4-13 387,4-4 129,4 1 387,3-8 258,11 13 129,-8-7 129,10 19 129,-8-7-129,10 16-129,-10-1 0,11 10-129,-7-2-258,7 6 0,2 0 0,6 1-129,1 2 0,0 0-129,-2 2-258,-7 0-258,2 8-387,-25-8-3612,0 25-387,0-25 129,-27 26-387</inkml:trace>
          <inkml:trace contextRef="#ctx0" brushRef="#br1" timeOffset="113427.7993">20852 10138 15738,'82'7'4902,"-31"-7"-129,6 2-129,-14-2-3483,17 0-516,-5 0-258,-5-2-516,-2 2-645,-23-3-3741,0-3-258,-25 6-129,18-10-258</inkml:trace>
          <inkml:trace contextRef="#ctx0" brushRef="#br1" timeOffset="113224.9989">21063 9724 11610,'47'14'3741,"-47"-14"-387,35 16-1032,-26 0-5418,-9-16-516,-7 21-387,-18-12-258</inkml:trace>
        </inkml:traceGroup>
      </inkml:traceGroup>
      <inkml:traceGroup>
        <inkml:annotationXML>
          <emma:emma xmlns:emma="http://www.w3.org/2003/04/emma" version="1.0">
            <emma:interpretation id="{28BAE3A1-203F-4176-9F7E-2F8DCFA4FBF3}" emma:medium="tactile" emma:mode="ink">
              <msink:context xmlns:msink="http://schemas.microsoft.com/ink/2010/main" type="line" rotatedBoundingBox="20422,11706 21694,12411 21282,13156 20010,12451">
                <msink:destinationLink direction="with" ref="{12F2B9C5-ACFA-4A15-9D89-1FB2B558E09D}"/>
                <msink:destinationLink direction="with" ref="{6E3AC3B6-F7AE-4C62-BD55-B39DC311B7B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027472F-8A42-4068-A22A-F990D16E6B04}" emma:medium="tactile" emma:mode="ink">
                <msink:context xmlns:msink="http://schemas.microsoft.com/ink/2010/main" type="inkWord" rotatedBoundingBox="20422,11706 21694,12411 21282,13156 20010,12451"/>
              </emma:interpretation>
              <emma:one-of disjunction-type="recognition" id="oneOf23">
                <emma:interpretation id="interp115" emma:lang="en-US" emma:confidence="0">
                  <emma:literal>RB</emma:literal>
                </emma:interpretation>
                <emma:interpretation id="interp116" emma:lang="en-US" emma:confidence="0">
                  <emma:literal>B</emma:literal>
                </emma:interpretation>
                <emma:interpretation id="interp117" emma:lang="en-US" emma:confidence="0">
                  <emma:literal>RRB</emma:literal>
                </emma:interpretation>
                <emma:interpretation id="interp118" emma:lang="en-US" emma:confidence="0">
                  <emma:literal>RIB</emma:literal>
                </emma:interpretation>
                <emma:interpretation id="interp119" emma:lang="en-US" emma:confidence="0">
                  <emma:literal>Ros</emma:literal>
                </emma:interpretation>
              </emma:one-of>
            </emma:emma>
          </inkml:annotationXML>
          <inkml:trace contextRef="#ctx0" brushRef="#br1" timeOffset="126906.2229">19135 11490 11352,'2'-19'4644,"12"-3"-387,-14 22 129,20-28-2580,6 22-516,-10-8-387,13 11-129,-9-6-129,8 9-129,-5 0-129,6 3 0,-8 8-129,2 5 0,-5 0-129,-6 5 0,-5 1 129,-7 1-387,-1 2 129,-17-4-387,-4 0 0,-8-5-387,7 0 387,-7-7-387,10 2 129,-3-11 0,23 0 258,-21 4 0,21-4 516,0 0-129,0 0 129,18 0 129,-18 0-129,33 1 258,-13-1-129,8 6 129,-6-3-129,6 10 258,-6-4-258,2 7 129,-4-4 0,0 6 0,-8-2-129,-3 5 129,-7-3-129,-2 0 0,-13 0 1,-8-2-259,-11-2 0,-7-4 0,-7-1 0,-6-3 0,2-3-259,-5-3-257,9 0-129,-6-14-387,24 14-1419,-4-12-2322,9 1-129,5-3 0,18 14-258</inkml:trace>
          <inkml:trace contextRef="#ctx0" brushRef="#br1" timeOffset="126282.2218">19069 11495 14190,'0'0'5031,"16"24"-516,-16 0 129,6 10-3741,-6-3 129,0 8-387,0-2 0,0 2-387,0-3-258,0-6 0,-2-2 0,2-10 0,0-18-129,0 0-129,0 0 129,0-23 0,2-11 129,7-7 0,1-7-129,5-1 258,-1 1-129,2 5 258,-2 4-258,-2 10 258,-1 4-387,-11 25 129,14-25 0,-14 25 0,0 0 0,0 0 0,0 0 0,0 0-129,0 0 0,0 0 0,0 0 0,0 0-129,7 11 0,-7-11 0,0 0-129,0 0 129,-7 16-129,7-16 129,0 0 0,0 0 0,0 0 129,0 0 0,0 0 129,0 0 0,0 0 0,0 0 0,0 0 129,0 0-129,0 0 129,0 0 0,0 0 0,0 0 0,0 0-129,0 0-129,0 0-129,0 0-516,0 0-645,0 0-1677,0 0-1161,0 0-387,0 0 0,0 0-258</inkml:trace>
          <inkml:trace contextRef="#ctx0" brushRef="#br1" timeOffset="125642.6207">18283 10964 11868,'0'0'4644,"-16"23"-129,11 7 0,-1 25-2967,-4-12-645,10 17-129,-6-10 0,6 11-258,0-10-129,2 4-129,4-7 129,-1-1-387,-2-12 129,1-5-258,0-6 387,-3-8-516,-1-16 258,0 0-516,0 0-258,0 0-129,0 0-903,-14-34-1161,14 7-903,-3-14 0,3-2-258,-2-21 1548,5 9 1032,1-16 1419,3 2 1161,7 1 1548,-5 2 774,5 6 387,2 3-516,8 18-774,-7-4-645,15 25-774,-1-3-387,9 17-129,0-1 0,8 7-129,-4 5-129,6 11 129,-6-2-129,-1 9 0,-11 1-258,-9 3 0,-12 3-129,-11-2-129,-16 6 0,-16-8-129,-4 8-258,-12-13 0,4 5 129,-6-10 0,9 2 0,0-6 129,9 2 129,2-5 129,7-3 0,5 3 387,18-11 0,-23 18 0,23-18 258,-7 19 0,7-19 129,0 25 0,0-25 129,23 39-129,-7-19-129,12 12 0,3-3 258,10 6-516,-1-1 259,10 3-517,-2-1 0,4 3 0,-6-5 0,0 0 0,-5-4 0,-7-4 0,-5-4 0,-10-3 0,-3-1 0,-16-18 0,9 23 0,-9-23-775,-4 18-1160,-13-18-2838,1 2-258,-6-2-129,3-5-258</inkml:trace>
        </inkml:traceGroup>
      </inkml:traceGroup>
    </inkml:traceGroup>
    <inkml:traceGroup>
      <inkml:annotationXML>
        <emma:emma xmlns:emma="http://www.w3.org/2003/04/emma" version="1.0">
          <emma:interpretation id="{39DAD090-DF0F-49B6-AD6A-1DBEF05952A9}" emma:medium="tactile" emma:mode="ink">
            <msink:context xmlns:msink="http://schemas.microsoft.com/ink/2010/main" type="paragraph" rotatedBoundingBox="3077,13336 19281,12709 19360,14748 3156,153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20952C-F1B8-409D-A684-1523CF43CB8C}" emma:medium="tactile" emma:mode="ink">
              <msink:context xmlns:msink="http://schemas.microsoft.com/ink/2010/main" type="line" rotatedBoundingBox="3077,13336 19281,12709 19360,14748 3156,15376">
                <msink:destinationLink direction="with" ref="{6E3AC3B6-F7AE-4C62-BD55-B39DC311B7B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5EE1D7B-8DF1-44AF-BDC5-DAD115E83DDB}" emma:medium="tactile" emma:mode="ink">
                <msink:context xmlns:msink="http://schemas.microsoft.com/ink/2010/main" type="inkWord" rotatedBoundingBox="3087,13576 5132,13497 5184,14854 3139,14933"/>
              </emma:interpretation>
              <emma:one-of disjunction-type="recognition" id="oneOf24">
                <emma:interpretation id="interp120" emma:lang="en-US" emma:confidence="0">
                  <emma:literal>VBE</emma:literal>
                </emma:interpretation>
                <emma:interpretation id="interp121" emma:lang="en-US" emma:confidence="0">
                  <emma:literal>UBE</emma:literal>
                </emma:interpretation>
                <emma:interpretation id="interp122" emma:lang="en-US" emma:confidence="0">
                  <emma:literal>DBE</emma:literal>
                </emma:interpretation>
                <emma:interpretation id="interp123" emma:lang="en-US" emma:confidence="0">
                  <emma:literal>VBA</emma:literal>
                </emma:interpretation>
                <emma:interpretation id="interp124" emma:lang="en-US" emma:confidence="0">
                  <emma:literal>VB?</emma:literal>
                </emma:interpretation>
              </emma:one-of>
            </emma:emma>
          </inkml:annotationXML>
          <inkml:trace contextRef="#ctx0" brushRef="#br1" timeOffset="150087.8636">1091 12662 8127,'-2'-39'4386,"2"39"129,0-30-387,0 30-1677,0 0-774,8-18-774,9 22 0,-17-4-258,32 34-129,-16-8 0,9 17 0,-7 5 129,7 20-129,-9 8 0,0 15-129,-5 3 0,-1 7 0,-3-3-258,2 0 258,-3-9-257,1-14-130,0-18 0,2-15 0,-4-15 0,-5-27 0,20 9 0,-6-22 0,-2-24 0,6-13 0,4-17 0,4-15 0,6-11 0,4-8 0,-1-4 0,5 0 0,-1 9 0,-6 11 0,-2 15 0,-6 15 0,-4 14 0,-10 13 0,-11 28 0,10-23 0,-10 23-904,0 0-644,6 16-2451,-6 1-1161,-2 7 129,-2 4-129,-1 2-387</inkml:trace>
          <inkml:trace contextRef="#ctx0" brushRef="#br1" timeOffset="150914.6651">1881 13353 9546,'12'23'4773,"-10"-6"-129,4 8-387,-6 11-1548,0-8-1677,3 19-129,-3-6-387,4 5-129,-2-5-129,3-2-258,-2-2 129,1-7-129,0-5 0,-3-7 0,-1-18 129,4 23 0,-4-23 129,0 0 0,0 0-129,0-12 258,0-15-258,0-3 129,0-13-129,0-10 129,0-13-258,0-9 129,9-3 0,1 3 0,5 4 129,1 7-129,0 9 0,3 14-129,1 14 129,1 20 0,-3 7-129,1 16 129,-6 13 0,-2 8-129,-8 6 0,-3 3 0,-2 2-129,-12-5 0,-2-4-129,-5-12-129,5-2 0,-4-13 0,20-12 0,-23 14 129,23-14-129,0 0 129,0 0 129,0 0 0,20 14 129,3-6 0,2-1 129,7 5 129,0 2-129,3 6 258,-4-1-129,1 6 0,-9-2 0,-4 8 0,-8-5 0,-2 3 0,-9-2 0,0-3-129,-18-2 129,-3-4-129,-10-6 1,-4-1-130,-10-6 0,-3-3 0,-3-2 0,-4 0 0,3-4-259,-3-6-257,10 4 0,-1-10-258,21 13-645,-16-15-2451,25 5-1032,16 13 129,-10-23-258,10 23-258</inkml:trace>
          <inkml:trace contextRef="#ctx0" brushRef="#br1" timeOffset="151398.266">2552 13377 11223,'0'0'4773,"0"0"-129,10 16 0,-10 18-2193,-3-9-1419,3 16 0,-2-7-258,2 12-129,0-3-258,4 1-258,-1-5 0,2-5-258,1 0-129,-3-11-258,4-2 0,-7-21-516,2 16-516,-4-24 129,2 8-129,0-43 0,0 16 0,-7-19 516,6 5 129,-7-11 903,0-3 645,8 7 258,-9-5 258,9 14 258,0-7 0,14 15 0,-2-8-258,19 18-258,-5-6-129,17 13-129,0-2-258,8 5-129,1-1 0,1 6-258,-3 5-258,-11-3-387,0 15-774,-23 1-3225,-16-12 0,0 34-387,-23-11-129</inkml:trace>
          <inkml:trace contextRef="#ctx0" brushRef="#br1" timeOffset="151788.2666">2616 13854 12126,'-20'6'4902,"20"-6"-387,0 0-129,32 12-2580,-5-12-774,19 0-387,4-5-258,9-2-129,8 1-645,-5-10-1290,4 5-2838,2 4 0,-11-3-387,-4 3-258</inkml:trace>
          <inkml:trace contextRef="#ctx0" brushRef="#br1" timeOffset="151616.6663">2655 13522 13287,'48'14'4644,"-14"-11"-258,-4 1 258,-3-4-3483,15 5-387,-8-1-516,0 3-129,-6 2-387,-10-4-387,2 15-903,-20-20-1677,-9 30-1032,-7-7-516,-13 2-129,-3 3-129</inkml:trace>
        </inkml:traceGroup>
        <inkml:traceGroup>
          <inkml:annotationXML>
            <emma:emma xmlns:emma="http://www.w3.org/2003/04/emma" version="1.0">
              <emma:interpretation id="{C07BDE27-63F0-4635-8F9E-E581A8BDF9C5}" emma:medium="tactile" emma:mode="ink">
                <msink:context xmlns:msink="http://schemas.microsoft.com/ink/2010/main" type="inkWord" rotatedBoundingBox="5960,13900 9143,13777 9177,14655 5994,14778"/>
              </emma:interpretation>
              <emma:one-of disjunction-type="recognition" id="oneOf25">
                <emma:interpretation id="interp125" emma:lang="en-US" emma:confidence="0">
                  <emma:literal>~0-5</emma:literal>
                </emma:interpretation>
                <emma:interpretation id="interp126" emma:lang="en-US" emma:confidence="0">
                  <emma:literal>no 5</emma:literal>
                </emma:interpretation>
                <emma:interpretation id="interp127" emma:lang="en-US" emma:confidence="0">
                  <emma:literal>no. 5</emma:literal>
                </emma:interpretation>
                <emma:interpretation id="interp128" emma:lang="en-US" emma:confidence="0">
                  <emma:literal>~0.5</emma:literal>
                </emma:interpretation>
                <emma:interpretation id="interp129" emma:lang="en-US" emma:confidence="0">
                  <emma:literal>NO. 5</emma:literal>
                </emma:interpretation>
              </emma:one-of>
            </emma:emma>
          </inkml:annotationXML>
          <inkml:trace contextRef="#ctx0" brushRef="#br1" timeOffset="154424.6713">3975 13283 8514,'9'0'4515,"-9"0"0,0 0-129,19 2-1677,-19-2-1032,0 0-258,0 0-387,25 0-258,-25 0-258,0 0-129,16 0 0,-16 0-129,0 0 0,0 0 0,0 0-129,0 0 129,0 0-129,0 0 129,0 0-129,0 0 0,0 0-129,0 0 130,0 0-130,0 0 0,0 0 0,0 0 0,0 0 0,0 0 0,0 0 0,0 0 0,0 0 0,0 0 0,0 0 0,0 0 0,0 0 0,0 0 0,0 0 0,0 0 0,0 0 0,0 0 0,0 0 0,0 0 0,0 0 0,0 0 0,0 0 0,0 0 0,0 0 0,0 0 0,0 0 0,0 0 0,0 0 0,-9 0 0,9 0 0,0 0 0,0 0 0,-12-23 0,12 23 0,0-25 0,0 25 0,10-32 0,5 14 0,2-1 0,3 3 0,1 5 0,4 2 0,2 4 0,0 5 0,-1 5 0,1 11 0,0 5 0,1 6 0,-1 1 0,1 4 0,-1 2 0,-2-2 0,-2 0 0,0-7 0,-3-2 0,-1-5 0,1-5 0,-2-6 0,1-7 0,-1 0 0,1-11 0,-1-3 0,2-9 0,-2-8 0,1-2 0,-1-6 0,0-8 0,5 8 0,-5-7 0,15 17-259,-17-4-4127,18 13-903,-5 8 129,3 8-258,0 4-129</inkml:trace>
          <inkml:trace contextRef="#ctx0" brushRef="#br1" timeOffset="154955.0722">5520 13039 11610,'11'-49'4773,"-11"49"-387,-5-27 258,5 27-2709,-32-11-903,32 11-258,-39 9-387,14 11-258,-2 8 0,0 8-129,4 8 0,2 6-129,3 5 129,7 0 0,8 2 0,3-3 0,2-3 129,12-4 0,4-12 0,5-3 258,-2-11 0,4-3 129,-2-14 0,7-2 129,-5-11-386,4-11-259,-6-12 0,2-5 0,-6-15 0,-3-8 0,-7-6 0,-9-5 0,0 3 0,-19 1 0,-6 6 0,-9 8 0,-3 14 0,-11 8 0,3 15 0,-10 6 0,16 11-904,-20 5-3869,20 8-516,3 2 258,12 5-387</inkml:trace>
          <inkml:trace contextRef="#ctx0" brushRef="#br1" timeOffset="155189.0726">5695 13013 14835,'19'-14'4902,"-19"14"-387,0 0 129,20 0-3483,-20 0-1032,0 0-516,23 12-1935,-23-12-2064,20 20-387,-20-20 0,17 24-258</inkml:trace>
          <inkml:trace contextRef="#ctx0" brushRef="#br1" timeOffset="155906.6739">6214 12887 13803,'66'-24'4902,"-18"15"-129,14 6-129,-5-10-2967,34 13-645,-4-8-258,14 2-129,-6-4-258,-6 2-257,-15 0-130,-11 2 0,-15 1 0,-22-4-775,-3 9-3353,-23 0-516,-17 0-387,-8 0 129</inkml:trace>
          <inkml:trace contextRef="#ctx0" brushRef="#br1" timeOffset="155657.0734">6230 12936 14706,'25'-14'4902,"-5"16"-258,-15 14 0,-5-16-3483,5 44-258,-5-19-129,7 11-258,-7-4 1,6 5-517,-3-5 0,3-2 0,-3-5 0,1-5 0,1-4 0,-5-16 0,0 0 0,23 11 0,-23-11 0,29-11 0,-12-2 0,5-1 0,-1 0 0,2 2 0,-1 3 0,-1 5 0,0 4 0,1 9 0,-1 9 0,-1 10 0,-3 6 0,-1 7 0,-3 3 0,-2 4 0,-4-3 0,-4 1 0,-3-5 0,-7-4 0,-7-5 0,-8-3 0,-4-4 0,-6-11 0,2 4 0,-18-18-1549,12 0-3353,-3-9-258,9-7 0,1-13-129</inkml:trace>
        </inkml:traceGroup>
        <inkml:traceGroup>
          <inkml:annotationXML>
            <emma:emma xmlns:emma="http://www.w3.org/2003/04/emma" version="1.0">
              <emma:interpretation id="{3FF88FE9-AFF4-4846-9246-8E138FF8DB0C}" emma:medium="tactile" emma:mode="ink">
                <msink:context xmlns:msink="http://schemas.microsoft.com/ink/2010/main" type="inkWord" rotatedBoundingBox="10689,13041 14814,12882 14881,14608 10756,14768"/>
              </emma:interpretation>
              <emma:one-of disjunction-type="recognition" id="oneOf26">
                <emma:interpretation id="interp130" emma:lang="en-US" emma:confidence="1">
                  <emma:literal>(Active</emma:literal>
                </emma:interpretation>
                <emma:interpretation id="interp131" emma:lang="en-US" emma:confidence="0">
                  <emma:literal>(Ate five</emma:literal>
                </emma:interpretation>
                <emma:interpretation id="interp132" emma:lang="en-US" emma:confidence="0">
                  <emma:literal>(Ae five</emma:literal>
                </emma:interpretation>
                <emma:interpretation id="interp133" emma:lang="en-US" emma:confidence="0">
                  <emma:literal>(rte five</emma:literal>
                </emma:interpretation>
                <emma:interpretation id="interp134" emma:lang="en-US" emma:confidence="0">
                  <emma:literal>(Au five</emma:literal>
                </emma:interpretation>
              </emma:one-of>
            </emma:emma>
          </inkml:annotationXML>
          <inkml:trace contextRef="#ctx0" brushRef="#br1" timeOffset="156483.8749">8989 12114 9159,'2'-60'4257,"-2"35"-129,0 25-129,0 0-1548,-32 5-645,18 38-645,-18 2-387,3 20 0,-8 3-258,1 19 129,-1 2 0,10 9-129,6-4 0,15 9-129,6 6-129,22 10 0,10 2-129,11 0-129,5-5 0,3-8-129,4-10-129,-3-16 129,1-16-129,-7-25-129,2-9-258,-12-25-1161,1-6-2322,-3-1-516,-5-12 258,-6-8-516</inkml:trace>
          <inkml:trace contextRef="#ctx0" brushRef="#br1" timeOffset="157466.6766">9736 12705 14835,'-5'-20'4515,"-17"17"-387,6 8 258,4 22-3483,-13 3-258,9 11-258,-11 4 129,10 12 0,-12 1-258,11 1-129,-1 5 0,6-11-129,3-3 0,3-11 129,-1-10 0,5-12 0,3-17-129,0 0 129,0-35 0,0-4 0,7-15 0,4-4-129,5-10 129,3-7-129,4-1-129,2 1 129,4 2-129,-6 9 129,0 6-129,-2 4 258,-5 13-129,-3 13 129,-8 6 0,-5 22 0,5-19 130,-5 19-259,0 0 0,15 14 0,-6 6 0,8 10 0,5 7 0,4 11 0,-1 7 0,4 11 0,-6 7 0,2 4 0,-7 6 0,-4 4 0,-2 1 0,-1-7 0,-2-8 0,-2-10 0,0-14 0,-3-11 0,-1-8 0,-3-30 0,0 0 0,-9 0 0,9 0-904,-34-44-257,18 15-129,-19-21-129,10 9-129,-21-16 0,16 11 258,-15-5 258,9 8 774,1 11 129,3 3 387,11 13 387,1-5 387,20 21 258,0 0 0,39-11-129,-7 6-387,21 5-258,4-3 129,16 1-129,0-5-129,9 1-129,-4-6 0,-3 1 0,-14 1 0,-8 1 129,-14-4-129,-11 6 0,-28 7-128,0 0-130,0 0 0,-14 0 0,-9 5 0,0 8 0,0 6 0,0 6 0,3 6 0,8 2 0,5 6 0,7 4 0,0 3 0,10 1 0,8-5 0,3-1 0,6-5 0,2-8 0,1-5 0,2-8 0,0-8 0,-2-7 0,4-4-517,-9-22-644,17 8-1677,-8-21-1806,5-8 0,6-11-258,3-8-129</inkml:trace>
          <inkml:trace contextRef="#ctx0" brushRef="#br1" timeOffset="158012.6776">10987 12870 9933,'10'-26'4386,"15"20"129,9-1-258,7-7-1548,18 14-774,-15-12-516,18 8-258,-10-10-258,5 9-258,-14-6 0,-3 7-386,-13-1-259,-4 5 0,-7 0 0,-16 0 0,14 28 0,-10-1 0,1 5 0,-1 4 0,1 3 0,-1-4 0,5 5 0,-9-17-646,10 10-1289,-10-33-2709,0 16-258,0-16 0,-7-17-129</inkml:trace>
          <inkml:trace contextRef="#ctx0" brushRef="#br1" timeOffset="157731.8771">11122 12323 15351,'2'-72'4773,"-2"56"0,0 16-129,16 2-3225,-11 20-387,14 18-257,-2 3-775,4 16 0,-5 5 0,2 11 0,-8 3 0,1 6 0,-6-4 0,-3 3 0,-2-3 0,0-5 0,-5-7 0,-8-19 0,6 3 0,-18-40-1678,25-12-3224,-35 0-129,13-10 0,-1-26-129</inkml:trace>
          <inkml:trace contextRef="#ctx0" brushRef="#br1" timeOffset="158121.8778">11490 12682 10965,'0'-105'3999,"2"53"-903,14 17-2709,-7 19-2322,-9-6-1548,0 22-516</inkml:trace>
          <inkml:trace contextRef="#ctx0" brushRef="#br1" timeOffset="158433.8783">11753 12716 11223,'55'51'4773,"-30"-20"-258,2 1 129,-4 10-1290,-10-6-2193,13 7-387,-10-6-258,2 2 0,-9-11-129,3-1 0,-6-11 130,-6-16-517,19 13 0,-3-13 0,-1-23 0,4-6 0,-1-10 0,5-7 0,4-4 0,-4-7 0,9 11 0,-14-4-775,15 20-3095,-9-1-1161,-1 17-129,-6 9 0,-1 5-129</inkml:trace>
          <inkml:trace contextRef="#ctx0" brushRef="#br1" timeOffset="158777.0789">12333 12806 11352,'9'24'4773,"21"-16"0,-5-6-129,4-5-903,12 3-2451,-9-11-387,17 4-258,-8-6-258,0 1-128,-7-6-259,-7 0 0,-8 1 0,-10-1 0,-9 0 0,-14 4 0,-9 5 0,-6 2 0,-1 7 0,-4 2-130,1 15 130,2 7 0,5 4 130,4 8-130,8 3 0,7 3 0,7 1 0,5 0 0,15-6 0,12-1 0,5-6 0,8-11-259,8 1-515,-14-20-2451,11 0-1548,-6-2 129,-4-10-645,-1-10 0</inkml:trace>
        </inkml:traceGroup>
        <inkml:traceGroup>
          <inkml:annotationXML>
            <emma:emma xmlns:emma="http://www.w3.org/2003/04/emma" version="1.0">
              <emma:interpretation id="{FF72DC95-B7FF-4892-9FEE-267BBA39FE52}" emma:medium="tactile" emma:mode="ink">
                <msink:context xmlns:msink="http://schemas.microsoft.com/ink/2010/main" type="inkWord" rotatedBoundingBox="15886,13490 19306,13357 19360,14748 15940,14881"/>
              </emma:interpretation>
              <emma:one-of disjunction-type="recognition" id="oneOf27">
                <emma:interpretation id="interp135" emma:lang="en-US" emma:confidence="0">
                  <emma:literal>region)</emma:literal>
                </emma:interpretation>
                <emma:interpretation id="interp136" emma:lang="en-US" emma:confidence="0">
                  <emma:literal>of gin)</emma:literal>
                </emma:interpretation>
                <emma:interpretation id="interp137" emma:lang="en-US" emma:confidence="0">
                  <emma:literal>on gin)</emma:literal>
                </emma:interpretation>
                <emma:interpretation id="interp138" emma:lang="en-US" emma:confidence="0">
                  <emma:literal>regime)</emma:literal>
                </emma:interpretation>
                <emma:interpretation id="interp139" emma:lang="en-US" emma:confidence="0">
                  <emma:literal>or gin)</emma:literal>
                </emma:interpretation>
              </emma:one-of>
            </emma:emma>
          </inkml:annotationXML>
          <inkml:trace contextRef="#ctx0" brushRef="#br1" timeOffset="159510.2802">13906 12959 9675,'0'31'4773,"19"-15"0,4-15-258,2-4-1032,13 3-1806,-17-16-258,14 5-645,-11-12-129,4 2-129,-12-9-129,-2-3-257,-8-4-260,-6-4 1,-2-1-129,-12-1 0,-1 4-387,-8 0 258,4 10-387,-8 1 129,7 13 0,-1 1 0,21 14 129,-30-5-129,30 5 258,0 0 129,-13 9 129,13-9 129,0 0 258,24 23 129,-3-21 0,13 5 258,-2-7 0,14 3 129,-5-3-129,10 0 129,-6-3-129,3 3-129,-7-4-129,0 4 1,-7 2-388,-4 9 0,-4 1 0,-2 9 0,-7 1 0,-1 4 0,-3 3 0,-8-2 0,2 6-388,-7-8-1031,4 13-1677,-4-17-1935,0 0 129,0-21-387,-4 22 129</inkml:trace>
          <inkml:trace contextRef="#ctx0" brushRef="#br1" timeOffset="160571.0821">14606 12863 8772,'52'-21'4257,"-18"14"387,1 0-387,1-9-1032,17 14-1161,-12-14-516,18 11-387,-9-13-516,12 7 0,-12-10-129,-2 7-129,-13-8-129,-4 4 130,-14-1-388,-15 1 0,-2 18 0,-35-21 0,-1 17 0,-5 2 0,-2 2-130,-3 13-128,5 6 258,4 5-258,10 4 258,8 2-258,10 2 258,9 0-129,0 0 258,19-1 0,8-6-129,12-2 129,7-7 0,8-6 129,5-6-129,5-4 1,0-5-130,0-13 0,-4-5 0,-8-4 0,-10-9 0,-10 1 0,-8-3 0,-16 1 0,-8 5-130,-5 0 1,-11 9-258,-7 3 129,0 11 0,-6 6 0,1 3 0,1 7 0,2 7 387,2 6-387,7 3 258,4 2 0,5 2 0,5-3-129,2 3 129,5-4-129,9-3-129,-14-20 258,34 28-129,-18-19 0,2-4 0,-18-5 129,28 4 0,-28-4 0,25 0-129,-25 0 129,22 0 0,-22 0 0,28 7 0,-12 4 129,0 1-129,4 11 129,-1 6-129,3 15 258,-5 11-129,3 11 0,-6 7 129,-1 7 0,-8 2-129,-1 3 129,-4-3-129,-8-7 0,-8-9 0,-3-9 0,-6-13 0,-3-8-129,-6-11 0,-2-15 0,-1-8 129,-2-7 0,-2-18-129,0-8 129,0-6-129,5-7 129,3-6 0,8-4-129,5-2 130,9-10-260,11-4 260,13-4-130,21-3 0,19 2 0,15 3-130,12 4 130,7 6 0,-2 12 0,-5 12 0,-10 10 0,-15 8 0,-16 6 0,-14 5 0,-25 9 0,16-1 0,-16 1 0,0 8-129,0-8 129,-4 32 0,2-7 0,2 4 0,0 3 0,0 5-129,0-5 0,6 2-129,-3-9-129,6 2-258,-9-27-516,13 17-2064,-13-17-1548,3-25 0,-3-7-258,0-10-129</inkml:trace>
          <inkml:trace contextRef="#ctx0" brushRef="#br1" timeOffset="160695.8823">15873 12616 6966,'2'-112'3999,"-2"64"-387,5 25-387,-5 2-1548,0 21-2451,0 0-1935,0 16-903,7 16-258,-3-9 0,15 18-258</inkml:trace>
          <inkml:trace contextRef="#ctx0" brushRef="#br1" timeOffset="161195.0832">16070 12664 6708,'89'29'4128,"-55"-20"129,0 3 0,-11 6-1548,-23-18-645,16 32-516,-16-32-387,-12 37-258,-4-23-129,10 9-129,-4-5-129,10 4 0,0-5-129,12 1-258,4-2-129,7-3-129,4-1-258,-2-12-258,10 4-516,-15-17-516,19 8-129,-23-20 0,16 13 258,-23-10 387,10 10 387,-19 12 645,15-20 645,-15 20 645,0 0 387,25 11 129,-25-11 0,17 21-129,-17-21-387,27 27-258,-27-27-129,30 25-258,-30-25-129,29 26-258,-29-26-129,25 25-129,-25-25-129,21 20 129,-5-13-129,-16-7 129,32 4 0,-12-4 129,3-2 0,0-2 0,0-1 129,0 3-129,0 2 0,0 0 0,-1 7-129,-4 0-258,3 9-387,-21-16-903,25 2-2838,-25-2-129,16-9-258,-14-10-129</inkml:trace>
          <inkml:trace contextRef="#ctx0" brushRef="#br1" timeOffset="161382.2835">17118 12492 13674,'75'23'5031,"-38"23"-387,-10 20 129,8 21-3096,-19 4-516,4 26-387,-15 4-516,-6 0-516,-14 5-3096,-22-10-1419,-18-8-129,-18-10-387,-20-12-258</inkml:trace>
        </inkml:traceGroup>
      </inkml:traceGroup>
    </inkml:traceGroup>
    <inkml:traceGroup>
      <inkml:annotationXML>
        <emma:emma xmlns:emma="http://www.w3.org/2003/04/emma" version="1.0">
          <emma:interpretation id="{65C2A070-9BC4-45E1-AC9D-81D13706B3D7}" emma:medium="tactile" emma:mode="ink">
            <msink:context xmlns:msink="http://schemas.microsoft.com/ink/2010/main" type="paragraph" rotatedBoundingBox="3122,15494 13570,15243 13602,16597 3155,168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0D4941-0527-49FD-B449-0F09F44464B9}" emma:medium="tactile" emma:mode="ink">
              <msink:context xmlns:msink="http://schemas.microsoft.com/ink/2010/main" type="line" rotatedBoundingBox="3122,15494 13570,15243 13602,16597 3155,16848"/>
            </emma:interpretation>
          </emma:emma>
        </inkml:annotationXML>
        <inkml:traceGroup>
          <inkml:annotationXML>
            <emma:emma xmlns:emma="http://www.w3.org/2003/04/emma" version="1.0">
              <emma:interpretation id="{AD3EC444-6CBA-434A-A1DE-4EA8A62CE8AE}" emma:medium="tactile" emma:mode="ink">
                <msink:context xmlns:msink="http://schemas.microsoft.com/ink/2010/main" type="inkWord" rotatedBoundingBox="3184,15350 5341,15899 5104,16830 2947,16280"/>
              </emma:interpretation>
              <emma:one-of disjunction-type="recognition" id="oneOf28">
                <emma:interpretation id="interp140" emma:lang="en-US" emma:confidence="0">
                  <emma:literal>UBE</emma:literal>
                </emma:interpretation>
                <emma:interpretation id="interp141" emma:lang="en-US" emma:confidence="0">
                  <emma:literal>VBA</emma:literal>
                </emma:interpretation>
                <emma:interpretation id="interp142" emma:lang="en-US" emma:confidence="0">
                  <emma:literal>VBA,</emma:literal>
                </emma:interpretation>
                <emma:interpretation id="interp143" emma:lang="en-US" emma:confidence="0">
                  <emma:literal>VB?]</emma:literal>
                </emma:interpretation>
                <emma:interpretation id="interp144" emma:lang="en-US" emma:confidence="0">
                  <emma:literal>VIBE</emma:literal>
                </emma:interpretation>
              </emma:one-of>
            </emma:emma>
          </inkml:annotationXML>
          <inkml:trace contextRef="#ctx0" brushRef="#br1" timeOffset="162365.0852">1130 14601 11868,'-5'-18'4644,"5"18"-258,2 9 129,17 25-3225,-10 2-774,13 15-129,-3 3 258,8 12-258,-2 1 0,5 4-258,-1-3 0,-1-1 0,-1 1 0,-1-6 0,-1-5-129,-2-7 258,-5-13 0,2-8 258,-4-20-129,3-9 129,-6-20 129,6-14-128,-8-15-517,5-10 0,-2-14 0,2-9 0,-2-5 0,1-6 0,-3 1 0,1 3 0,-1 11 0,-7 7 0,8 23-130,-13 0-1289,16 33-2451,-16 15-1419,0 0 258,0 29-387,0 3-516</inkml:trace>
          <inkml:trace contextRef="#ctx0" brushRef="#br1" timeOffset="163035.8863">1988 14959 11094,'12'57'4644,"-10"-23"129,-2 3-129,-4 0-3225,4 18-387,-1-7-129,1 8-258,-4-8-387,4 1 0,-3-6-129,3-6-129,-2-8 0,2-10 129,0-19-258,0 0 129,0 0 0,0-35-129,-2-4 129,-2-11-129,1-5 129,-2-7-129,-1-4 129,3 3 129,3 5-129,0 4 129,3 10-129,8 7 258,3 6-258,4 14 129,5 6 0,0 11-258,-2 2 258,3 14-129,-5 3 129,-5 4-258,-5 4 129,-5-2-129,-4-2 0,-2-5 0,-7 0-258,9-18 129,-23 21-129,23-21 0,0 0 0,-16 7 129,16-7 0,9 4 129,-9-4 258,32 7-129,-12 2 129,4 1 129,0 3 129,4 5-129,-7-1 129,6 5-129,-9 1 129,1 4 0,-8-6 0,0 7 0,-11-3 0,0 2 0,-14-6-129,-8 2 129,-8-5-129,-7 0-258,-6-6 0,-5-6-258,0-1-129,-6-5-129,14 2-516,-14-13-774,26 1-3096,-4-6-129,9-4 0,12-3-258</inkml:trace>
          <inkml:trace contextRef="#ctx0" brushRef="#br1" timeOffset="163425.8871">2365 14950 9159,'91'-14'5031,"-63"15"-258,-3 17-129,-9 13-1161,-11-14-2193,18 19-387,-12-6-129,5 7-129,-11-3-129,6 4-129,-11-3-129,0-1-258,0-4-258,-3-5 0,-5-4-129,8-21-129,-19 13 0,19-13 0,-18-25 0,13-7 129,5-7 258,0-7 0,9-6 129,5 0 258,5 1-129,5 6 258,-1 4-258,7 8 258,-2 2-258,8 12 129,0 3-258,1 5-129,-2 8 0,-8-1-387,5 9-645,-32-5-3354,6 25-129,-8-7-387,-25 2 129</inkml:trace>
          <inkml:trace contextRef="#ctx0" brushRef="#br1" timeOffset="163909.4879">2472 15382 11094,'46'14'4644,"-12"-14"-387,14 9-258,3-3-3225,3-3-1677,-6-3-1419,10 0-258,-11-9-258,6 9 129,-12-12 258,7 12 774,-11 0 1290,-7-4 1419,8 6 1677,-20 2 387,7 15 0,-25-19-258,23 48-129,-23-26-645,0 22-774,-4-8-645,-3 8-516,-4 4-903,-14 0-3741,1-12 129,-1-1-645,-4-8 129</inkml:trace>
          <inkml:trace contextRef="#ctx0" brushRef="#br1" timeOffset="163597.4873">2575 15110 13029,'60'12'5031,"-22"-10"-516,1 4 258,3 1-3870,-8-4-645,-7-3-774,5 14-2064,-32-14-1935,9 17-258,-9-17-129,-32 23-516</inkml:trace>
        </inkml:traceGroup>
        <inkml:traceGroup>
          <inkml:annotationXML>
            <emma:emma xmlns:emma="http://www.w3.org/2003/04/emma" version="1.0">
              <emma:interpretation id="{8E9C304F-68D4-4AF0-B47C-83A0741FD0C6}" emma:medium="tactile" emma:mode="ink">
                <msink:context xmlns:msink="http://schemas.microsoft.com/ink/2010/main" type="inkWord" rotatedBoundingBox="5460,15677 7175,15425 7307,16319 5591,16571"/>
              </emma:interpretation>
              <emma:one-of disjunction-type="recognition" id="oneOf29">
                <emma:interpretation id="interp145" emma:lang="en-US" emma:confidence="1">
                  <emma:literal>sot</emma:literal>
                </emma:interpretation>
                <emma:interpretation id="interp146" emma:lang="en-US" emma:confidence="0">
                  <emma:literal>sort</emma:literal>
                </emma:interpretation>
                <emma:interpretation id="interp147" emma:lang="en-US" emma:confidence="0">
                  <emma:literal>sat</emma:literal>
                </emma:interpretation>
                <emma:interpretation id="interp148" emma:lang="en-US" emma:confidence="0">
                  <emma:literal>suit</emma:literal>
                </emma:interpretation>
                <emma:interpretation id="interp149" emma:lang="en-US" emma:confidence="0">
                  <emma:literal>Sot</emma:literal>
                </emma:interpretation>
              </emma:one-of>
            </emma:emma>
          </inkml:annotationXML>
          <inkml:trace contextRef="#ctx0" brushRef="#br1" timeOffset="164408.6888">3932 15041 14577,'18'-50'5031,"-18"30"-387,-18 8 0,-7 5-3999,-12 5-387,1 2-129,-3 0 0,0 3-129,3 5 0,6-1-129,9 3 0,21-10 129,-15 24-129,15-24 129,27 26 129,9-8 0,6 0 0,14 5 258,1-2-129,3 6 129,-5-6 0,-2 4 0,-12-3-129,-9-1 0,-17 0 0,-14 2-128,-6-5-130,-23 0 0,-12-4 0,-8 0 0,-8-5 0,-5-3 0,1-6 0,-1 0-130,10-8-128,2-4 0,12 1-258,3-3 0,15 9-516,-6-20-1806,25 25-2193,-11-25 258,11 25-387,16-25-129</inkml:trace>
          <inkml:trace contextRef="#ctx0" brushRef="#br1" timeOffset="164829.8894">4202 15128 14061,'16'-9'4902,"-16"9"-258,2-16 0,-2 16-3612,-14 0-516,14 0-129,-23 9-258,23-9 0,-22 23 0,22-23-129,-12 30 0,10-14 0,2 2-129,0 2 0,6 1-129,-6-21 129,21 34-129,-21-34 129,30 19 258,-10-13-129,-1-6 258,4-2 0,-1-14 129,4 3 0,-2-10 129,4 5-258,-3-3 0,2 3-258,-3 6 129,0 1-129,-1 8 0,-2 1-258,-1 2-129,-20 0 0,26 14-258,-26-14-258,25 5-645,-21-15-1806,8-10-1548,8-10 129,-1-11 0,8-5-258</inkml:trace>
          <inkml:trace contextRef="#ctx0" brushRef="#br1" timeOffset="165188.6902">4868 14567 14706,'26'-83'4902,"-15"63"129,-11 20-258,21 15-2967,-21 9-645,7 24-773,-1 4-388,4 14 0,-2 3 0,4 10 0,-1 1 0,1 0 0,-1-4 0,-2-1 0,-4-6 0,-1-8 0,-3-12 0,-1-15 0,-5-14 0,5-20 0,-27-4 0,6-22 0,3-10 0,-5-5 0,4 2 0,1 2-259,4 5 259,1 5 0,4 7 0,9 20 0,2-23 129,14 18-129,9-2 0,7-2-387,16 7-387,-7-14-2451,21 11-1677,-1-2 0,1 3-258,-3-1-258</inkml:trace>
        </inkml:traceGroup>
        <inkml:traceGroup>
          <inkml:annotationXML>
            <emma:emma xmlns:emma="http://www.w3.org/2003/04/emma" version="1.0">
              <emma:interpretation id="{EF2BE917-F00A-4159-A1BF-BD9D6A5511DC}" emma:medium="tactile" emma:mode="ink">
                <msink:context xmlns:msink="http://schemas.microsoft.com/ink/2010/main" type="inkWord" rotatedBoundingBox="8005,15685 11148,15609 11171,16534 8027,16609"/>
              </emma:interpretation>
              <emma:one-of disjunction-type="recognition" id="oneOf30">
                <emma:interpretation id="interp150" emma:lang="en-US" emma:confidence="0">
                  <emma:literal>not</emma:literal>
                </emma:interpretation>
                <emma:interpretation id="interp151" emma:lang="en-US" emma:confidence="0">
                  <emma:literal>rot</emma:literal>
                </emma:interpretation>
                <emma:interpretation id="interp152" emma:lang="en-US" emma:confidence="0">
                  <emma:literal>rosy</emma:literal>
                </emma:interpretation>
                <emma:interpretation id="interp153" emma:lang="en-US" emma:confidence="0">
                  <emma:literal>ropy</emma:literal>
                </emma:interpretation>
                <emma:interpretation id="interp154" emma:lang="en-US" emma:confidence="0">
                  <emma:literal>no-yr</emma:literal>
                </emma:interpretation>
              </emma:one-of>
            </emma:emma>
          </inkml:annotationXML>
          <inkml:trace contextRef="#ctx0" brushRef="#br1" timeOffset="165687.891">6056 15194 11868,'-20'-2'4902,"1"-28"-387,19 6 258,10 7-2451,-8-22-774,18 12-645,-8-9-258,8 13 0,-4 2-258,2 7-128,-2 6-259,0 8 0,5 6 0,4 13 0,3 6 0,4 6 0,2 1 0,3 5 0,-1 0 0,0 1 0,-4-6 0,-9-6 0,-4-6 0,-3-4 0,-16-16 0,27 0 0,-27 0 0,21-32 0,-10 0 0,1-5 0,-3-6 0,0-3 0,0-1 0,-4 3 0,3 8 0,-7-1 0,17 19-3097,-11-1-1805,11 8-258,0 7-129,10 4-258</inkml:trace>
          <inkml:trace contextRef="#ctx0" brushRef="#br1" timeOffset="166140.2919">7643 14852 15222,'12'-50'4644,"-26"33"-258,-15-1 129,-13 3-3612,6 15-258,-10 0-258,3 15 0,-3 8 0,5 7-258,4 6 258,10 6-258,6 5 129,12 4-258,7-1 258,5 3-258,12-1 130,11 0-130,6-6 0,6-5 0,3-11 0,5-5 0,0-14 0,6-8 0,-1-6 0,3-15 0,-5-13 0,-4-4 0,-6-6 0,-7-5 0,-11-6 0,-10-3 0,-11-2 0,-3 0 0,-17 4 0,-12 1 0,-5 11 0,-15 4 0,2 16 0,-16-4 0,22 25-2452,-11 0-2579,10 0-129,6 7 0,18 0-129</inkml:trace>
          <inkml:trace contextRef="#ctx0" brushRef="#br1" timeOffset="166296.2921">7815 14696 15351,'48'-6'4386,"-27"6"-516,-21 0-1290,29-2-6063,-4 2-129,-7 0-774,8 6-387</inkml:trace>
          <inkml:trace contextRef="#ctx0" brushRef="#br1" timeOffset="166842.2931">8463 14656 14448,'69'4'4644,"-28"-2"-258,5-2 129,0-2-2838,15 2-774,-6-5-387,7 1-129,-5-5-129,-2 4 0,-10-6 129,-4 4-129,-11 2-128,-7 1-130,-23 4 0,0 0 0,0 0 0,4 27 0,-8-4 0,-5 13 0,-2 3 0,-1 12 0,1 8 0,4 7 0,2 3 0,1 8 0,3-1 0,-1 1 0,2-3 0,-2-6 0,2-8 0,-5-13 0,5-6 0,-13-24 0,10 3-646,-19-33-2063,15-3-1419,-12-19-774,-3-4 129,-12-18 2193,15 9 1806,-8-4 516,8-1 645,12 19 1677,-8-5 1806,14 14 387,1 2 258,17 16-2451,-6-11-1032,17 13-387,-4-6-129,6 4-258,4 0-645,-4-9-2709,9 5-1419,2 0 0,2 1-387,1-1-129</inkml:trace>
        </inkml:traceGroup>
        <inkml:traceGroup>
          <inkml:annotationXML>
            <emma:emma xmlns:emma="http://www.w3.org/2003/04/emma" version="1.0">
              <emma:interpretation id="{A1E9D104-F03F-41D1-8FF6-7AE0931C0DCE}" emma:medium="tactile" emma:mode="ink">
                <msink:context xmlns:msink="http://schemas.microsoft.com/ink/2010/main" type="inkWord" rotatedBoundingBox="12556,15422 13654,15567 13557,16307 12459,16163"/>
              </emma:interpretation>
              <emma:one-of disjunction-type="recognition" id="oneOf31">
                <emma:interpretation id="interp155" emma:lang="en-US" emma:confidence="0">
                  <emma:literal>V.</emma:literal>
                </emma:interpretation>
                <emma:interpretation id="interp156" emma:lang="en-US" emma:confidence="0">
                  <emma:literal>U.</emma:literal>
                </emma:interpretation>
                <emma:interpretation id="interp157" emma:lang="en-US" emma:confidence="0">
                  <emma:literal>V</emma:literal>
                </emma:interpretation>
                <emma:interpretation id="interp158" emma:lang="en-US" emma:confidence="0">
                  <emma:literal>v.</emma:literal>
                </emma:interpretation>
                <emma:interpretation id="interp159" emma:lang="en-US" emma:confidence="0">
                  <emma:literal>W.</emma:literal>
                </emma:interpretation>
              </emma:one-of>
            </emma:emma>
          </inkml:annotationXML>
          <inkml:trace contextRef="#ctx0" brushRef="#br1" timeOffset="167357.0939">10522 14712 15996,'0'-25'4515,"0"25"0,0 0 0,0 0-3483,20 37-516,-11-7 0,7 13 0,-2 1 130,7 8-646,-3 0 0,4-1 0,-3-3 0,1-3 0,-4-6 0,0-7 0,-4-7 0,-12-25 0,27 16 0,-8-18 0,5-23 0,0-12 0,5-11 0,3-13 0,0-8 0,2-11 0,-6-6 0,-6 3 0,-3 13 0,-14-3 0,17 25-3871,-19 15-1031,-3 33-129,0 0-387</inkml:trace>
          <inkml:trace contextRef="#ctx0" brushRef="#br1" timeOffset="167528.6943">11520 15053 17286,'48'4'4773,"-48"-4"0,22 0-258,-22 0-4128,0 0-645,0 0-3096,-13 0-1161,-5 0-129,1-4-645,-1-8-129</inkml:trace>
        </inkml:traceGroup>
      </inkml:traceGroup>
    </inkml:traceGroup>
    <inkml:traceGroup>
      <inkml:annotationXML>
        <emma:emma xmlns:emma="http://www.w3.org/2003/04/emma" version="1.0">
          <emma:interpretation id="{CEB9A883-4AD7-44D3-8C5B-515538EFEED4}" emma:medium="tactile" emma:mode="ink">
            <msink:context xmlns:msink="http://schemas.microsoft.com/ink/2010/main" type="paragraph" rotatedBoundingBox="3148,17322 13778,17030 13818,18493 3188,187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CBB742-62B4-4FC5-BEC1-0A73B3D08C1A}" emma:medium="tactile" emma:mode="ink">
              <msink:context xmlns:msink="http://schemas.microsoft.com/ink/2010/main" type="line" rotatedBoundingBox="3148,17322 13778,17030 13818,18493 3188,18785"/>
            </emma:interpretation>
          </emma:emma>
        </inkml:annotationXML>
        <inkml:traceGroup>
          <inkml:annotationXML>
            <emma:emma xmlns:emma="http://www.w3.org/2003/04/emma" version="1.0">
              <emma:interpretation id="{A59E4D2E-35C1-4445-A321-117885E8E354}" emma:medium="tactile" emma:mode="ink">
                <msink:context xmlns:msink="http://schemas.microsoft.com/ink/2010/main" type="inkWord" rotatedBoundingBox="3153,17283 9687,17531 9636,18875 3102,18628"/>
              </emma:interpretation>
              <emma:one-of disjunction-type="recognition" id="oneOf32">
                <emma:interpretation id="interp160" emma:lang="en-US" emma:confidence="0">
                  <emma:literal>Vassar</emma:literal>
                </emma:interpretation>
                <emma:interpretation id="interp161" emma:lang="en-US" emma:confidence="0">
                  <emma:literal>Vansant</emma:literal>
                </emma:interpretation>
                <emma:interpretation id="interp162" emma:lang="en-US" emma:confidence="0">
                  <emma:literal>Vassar,</emma:literal>
                </emma:interpretation>
                <emma:interpretation id="interp163" emma:lang="en-US" emma:confidence="0">
                  <emma:literal>Valuator</emma:literal>
                </emma:interpretation>
                <emma:interpretation id="interp164" emma:lang="en-US" emma:confidence="0">
                  <emma:literal>Warburton</emma:literal>
                </emma:interpretation>
              </emma:one-of>
            </emma:emma>
          </inkml:annotationXML>
          <inkml:trace contextRef="#ctx0" brushRef="#br1" timeOffset="170009.0986">1168 16599 11610,'-6'-107'5031,"3"66"-387,-2 7 129,5 34-2967,-4-32-774,4 32-129,0 0-258,0 0-129,11 20 0,8 19-258,3 7 0,8 17 0,4 4 0,8 17 1,3 3-259,1 2 0,-3 0 0,-1-7 0,-4-9 0,-4-11 0,-6-14 0,-5-9 0,-5-12 0,-18-27 0,19 2 0,-11-17 0,-8-22 0,3-11 0,-1-14 0,5-20 0,-2-16 0,4-9 0,0-1 0,2 1 0,1 9 0,-5 11 0,4 18 0,-9 12 0,10 35-646,-12 22-4385,0 0-387,0 25 258,0 18-645</inkml:trace>
          <inkml:trace contextRef="#ctx0" brushRef="#br1" timeOffset="170695.4999">2301 17006 13416,'2'-46'4773,"-6"30"129,-16 7-387,-3 9-3483,-14 7-516,5 13-258,-5 3-129,3 5 0,2 6-129,7 2 129,9 3-258,9-2 129,7 1 129,12-1-258,11-1 129,9-4 0,8-6-129,4-6 0,6-4 0,-6-11-258,8-3-129,-9-11 129,3-9-258,-12-14 129,3 0 0,-12-7 387,-4-4 0,-3 4 387,-9-5 258,3 15 129,-12-3 129,0 32 0,4-30 129,-4 30-258,2 9-129,5 14 0,-7 2-129,7 9-129,-4 1 0,5 6-129,-3-2 1,-2 1-260,3-5 130,-6-5-258,2-5 129,-2-25-387,0 20 129,0-20 0,-11-16 0,0-18 129,4-5-129,-4-11 258,4-3-129,4-4 516,1-2-129,2 6 129,5-2 129,15 8-129,3 1 258,16 7-129,7 0 0,17 9-129,1 3 0,5 11-258,-1 7-129,-8 2-387,-1 7-258,-27 0-2064,-11 21-2193,-21 4-129,-14 7-258,-18 2 0</inkml:trace>
          <inkml:trace contextRef="#ctx0" brushRef="#br1" timeOffset="170898.3002">2598 17161 15351,'67'0'5160,"-18"0"0,2-2-516,17 2-3741,-17 0-387,3 0-516,-6 7-387,-16-7-516,-2 20-1806,-30-20-2322,3 25 129,-17-11-387,-16 4-258</inkml:trace>
          <inkml:trace contextRef="#ctx0" brushRef="#br1" timeOffset="171054.3004">2683 17394 11223,'32'12'4773,"-1"-12"-645,15 8-258,-2-7-5547,-6-1-1935,19 4-516,-9-4-645,14 2 0</inkml:trace>
          <inkml:trace contextRef="#ctx0" brushRef="#br1" timeOffset="171225.9008">3649 17398 10965,'20'19'5160,"-20"-19"-516,0 34 258,-2 0-2580,-14-13-1548,7 11-516,-3 11-1032,-4-8-3483,-8 1-387,5 1-258,-2-6-387</inkml:trace>
          <inkml:trace contextRef="#ctx0" brushRef="#br1" timeOffset="171647.1015">3982 17129 14061,'26'-53'5031,"-26"37"-387,0 16 0,-35-20-3612,10 20-516,-9 5-258,0 6-258,2 3 0,0 2-129,7 6 0,11 1 129,11 0-129,4 2 0,23 3 0,8 2 0,12 3 258,9 0 0,4 1 129,6 2 0,-6-4 129,-1 0 0,-11-7 129,-4-2-129,-18-5 0,-9-1-129,-14-17 1,-7 16-259,-21-12 0,-12-2 0,-6-2 0,-9 0-130,0 0-386,-6-7-387,15 7-516,-11-11-2322,18 6-1548,11-4 387,12 2-516,16 7 0</inkml:trace>
          <inkml:trace contextRef="#ctx0" brushRef="#br1" timeOffset="172068.3023">4553 17350 12513,'16'-11'4902,"-18"-9"-387,2 20 129,-43-10-3354,43 10-645,-32 10-129,32-10-129,-26 25 0,18-7-258,1 0 0,4 1-129,3 4 0,0-3-129,5 1-129,4-5 129,5 0-129,-14-16 129,34 13 129,-11-13 258,-1-4 0,6-10 129,-5-11 0,7 4 129,-3-6-129,5 4 129,-5 2-258,1 6-129,2 5-129,1 8 0,-3 4 0,1 10-129,-1 11 0,-8 0-387,3 6-258,-23-29-129,34 44-903,-34-44-1419,19-5-1677,2-16-129,8-15 0,8-10 0</inkml:trace>
          <inkml:trace contextRef="#ctx0" brushRef="#br1" timeOffset="172395.9028">5325 16972 13416,'28'-106'5289,"-28"67"-387,2 14-129,-7 2-2451,5 23-1032,3 21-515,10 14-775,-1 10 0,6 10 0,0 7 0,1 13 0,-3 0 0,-5 1 0,-4 3 0,-7-14 0,0-8 0,-11-16 0,1-9-388,-12-26-386,6-6 0,-7-18 258,7-16 0,-3-9 258,4 1 129,5 1 258,3 0-129,7 9 258,0 5-258,17 6 0,8 5 129,6 5-387,13 11-1290,4-2-2967,7 0 129,9 2-516,6 0 0</inkml:trace>
          <inkml:trace contextRef="#ctx0" brushRef="#br1" timeOffset="172848.3035">6815 17325 14577,'2'-38'4515,"-2"22"-129,-5-1-129,-6-10-3483,8 4-129,-6-11 0,9 5 0,0-8 0,1 5 0,7-4-129,9 8 1,-1 0-517,8 10 0,-1 7 0,5 8 0,2 4 0,1 19 0,2 7 0,1 8 0,-2 4 0,4 6 0,-4-1 0,2 1 0,-6-12 0,-1-2 0,-4-13 0,2-8 0,-4-10 0,8-12 0,-5-18 0,7-10 0,-1-6 0,4-9 0,1-6 0,-4-4 0,4 8 0,-15-5 0,15 33-2065,-15-10-2837,3 21-129,-5 6-129,3 12-129</inkml:trace>
        </inkml:traceGroup>
        <inkml:traceGroup>
          <inkml:annotationXML>
            <emma:emma xmlns:emma="http://www.w3.org/2003/04/emma" version="1.0">
              <emma:interpretation id="{15D25146-340B-4BCD-B784-D691D884BBA8}" emma:medium="tactile" emma:mode="ink">
                <msink:context xmlns:msink="http://schemas.microsoft.com/ink/2010/main" type="inkWord" rotatedBoundingBox="10338,17479 12415,17422 12439,18327 10363,18384"/>
              </emma:interpretation>
              <emma:one-of disjunction-type="recognition" id="oneOf33">
                <emma:interpretation id="interp165" emma:lang="en-US" emma:confidence="0">
                  <emma:literal>ORV</emma:literal>
                </emma:interpretation>
                <emma:interpretation id="interp166" emma:lang="en-US" emma:confidence="0">
                  <emma:literal>0-2 V</emma:literal>
                </emma:interpretation>
                <emma:interpretation id="interp167" emma:lang="en-US" emma:confidence="0">
                  <emma:literal>of V</emma:literal>
                </emma:interpretation>
                <emma:interpretation id="interp168" emma:lang="en-US" emma:confidence="0">
                  <emma:literal>on</emma:literal>
                </emma:interpretation>
                <emma:interpretation id="interp169" emma:lang="en-US" emma:confidence="0">
                  <emma:literal>02 V</emma:literal>
                </emma:interpretation>
              </emma:one-of>
            </emma:emma>
          </inkml:annotationXML>
          <inkml:trace contextRef="#ctx0" brushRef="#br1" timeOffset="173300.7043">8724 16732 15996,'14'-76'4515,"-19"44"129,-16 7-387,-11 18-2838,-8 7-1032,-1 16-129,-5 16-129,0 9 129,2 9-129,4 8 0,5 4 0,15 3 129,6-1-129,14-2 1,5-5-130,20-2 0,7-7 0,13-5 0,3-8 0,7-6 0,0-13 0,7-9 0,-5-7 0,-2-13 0,-7-12 0,-5-7 0,-11-12 0,-5-8 0,-13-8 0,-10-10 0,-4-6 0,-16 3 0,-8-3 0,-8 6 0,-5 6 0,-7 7 0,-3 16 0,-8 9 0,9 25 0,-15-14-1162,19 21-3611,3 5-387,14 15 258,7-4-516</inkml:trace>
          <inkml:trace contextRef="#ctx0" brushRef="#br1" timeOffset="173472.3046">8857 16565 16383,'34'-23'4386,"-34"23"0,30-14-516,-10 10-3483,0 8-2322,-3 1-2064,1 2-258,2 4-258,-1 3-387</inkml:trace>
          <inkml:trace contextRef="#ctx0" brushRef="#br1" timeOffset="174065.1058">10017 16828 13287,'18'0'4644,"2"0"-129,-20 0 0,0 0-903,-13-12-2967,13 12 0,-23-36-129,14 10-128,-3-12-388,6 5 0,1-10 0,5 2 0,4-2 0,10 6 0,7 1 0,6 10 0,1 8 0,2 9 0,1 9 0,-5 9 0,-2 19 0,-10 15 0,-11 12 0,-6 13 0,-19 3 0,-8 2 0,-11 3 0,-9-6 0,-6-3 0,-7-10 0,1-5 0,0-13 0,7-4 0,3-6 0,9-6 0,10-5 0,9-6 0,24-12 0,-12 23 0,23-14 0,17-3 0,18 1 0,11-5 0,11 3 0,8-2 0,3 3 0,2-4 0,-6-1 0,-5 1 0,-10 0 0,-8 0 0,-12-2 0,-6 3 0,-12-5 0,-1 2 0,-21 0-3871,18-8-1031,-18 8-387,0-25 0</inkml:trace>
          <inkml:trace contextRef="#ctx0" brushRef="#br1" timeOffset="174657.9068">11191 16683 17802,'43'-59'4644,"-25"39"129,3 18-258,-21 2-3482,28 31-1033,-12 6 0,4 13 0,-4 7 0,2 10 0,-2 1 0,2 1 0,-4-3 0,2-9 0,-4-7 0,3-7 0,-1-13 0,-2-3 0,-12-27 0,27 17 0,-11-18 0,5-23 0,1-11 0,4-11 0,-1-18 0,5-18 0,1-13 0,-5-8 0,-1 0 0,-7 2 0,3 14 0,-19-4-130,7 30-4901,-9 13-258,-2 27-129,-14 14-258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1:33.1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FF85A5B-58BC-430A-9199-2E7EB5413E2C}" emma:medium="tactile" emma:mode="ink">
          <msink:context xmlns:msink="http://schemas.microsoft.com/ink/2010/main" type="writingRegion" rotatedBoundingBox="5509,3633 6864,11176 5477,11425 4122,3882"/>
        </emma:interpretation>
      </emma:emma>
    </inkml:annotationXML>
    <inkml:traceGroup>
      <inkml:annotationXML>
        <emma:emma xmlns:emma="http://www.w3.org/2003/04/emma" version="1.0">
          <emma:interpretation id="{0E166BBD-920A-470D-8B0B-292919AD3DD2}" emma:medium="tactile" emma:mode="ink">
            <msink:context xmlns:msink="http://schemas.microsoft.com/ink/2010/main" type="paragraph" rotatedBoundingBox="5509,3633 6864,11176 5477,11425 4122,38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0149E7-338A-4BCF-BFF4-B511A20CB6C7}" emma:medium="tactile" emma:mode="ink">
              <msink:context xmlns:msink="http://schemas.microsoft.com/ink/2010/main" type="line" rotatedBoundingBox="5509,3633 6864,11176 5477,11425 4122,3882"/>
            </emma:interpretation>
          </emma:emma>
        </inkml:annotationXML>
        <inkml:traceGroup>
          <inkml:annotationXML>
            <emma:emma xmlns:emma="http://www.w3.org/2003/04/emma" version="1.0">
              <emma:interpretation id="{33580357-5942-4B87-A46F-5FCFC284D36B}" emma:medium="tactile" emma:mode="ink">
                <msink:context xmlns:msink="http://schemas.microsoft.com/ink/2010/main" type="inkWord" rotatedBoundingBox="5509,3633 6864,11176 5477,11425 4122,3882"/>
              </emma:interpretation>
              <emma:one-of disjunction-type="recognition" id="oneOf0">
                <emma:interpretation id="interp0" emma:lang="en-US" emma:confidence="0">
                  <emma:literal>+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!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2778 6335 9417,'-4'-43'4644,"4"43"-258,-5-24-129,-2 8-1419,7 16-1161,0 0-645,0 26-129,-6-3-129,6 20 0,0 1-258,9 15 0,0 2-129,5 6-129,2 1 0,7 1-128,-3-1-130,1-1 0,1-4 0,-3 1 0,-1-2 0,-2 0 0,0-3 0,-2-2 0,0 0 0,1-4 0,-3-1 0,1-8 0,-1 1 0,0-12 0,-1-2 0,-4-6 0,0-4 0,-7-21 0,9 23 0,-9-23 0,0 0-1162,0 0-2192,0 0-1548,-7-14 0,2-6-258,1-3 0</inkml:trace>
          <inkml:trace contextRef="#ctx0" brushRef="#br0" timeOffset="421.2007">3576 6394 12771,'4'-41'4902,"-4"41"-258,0-20 129,0 20-3096,0 0-645,0 0-387,0 13 0,0 10-258,-11 0 0,-3 16-129,-9 6-129,-6 12 129,-6 5-129,-6 5 1,-5 3-130,-2-4 0,-2-2 0,2-6 0,0-4 0,5-10 0,4-1 0,1-13 0,12 0-259,-4-8-257,14 1-129,-11-14-774,25 14-1677,2-23-1806,-19 19 258,19-19-258,-16 16-258</inkml:trace>
          <inkml:trace contextRef="#ctx0" brushRef="#br0" timeOffset="1216.802">3100 7265 12900,'0'0'4515,"0"0"-258,-18-10-129,18 10-2838,0 0-516,0 0-258,0 0 129,19 16-129,10 3-129,1-3 0,14 11 0,6 0 0,14 3 0,2 2-258,12 0 129,2-4-129,11-1 0,5-7 0,6-6 0,-5-9 0,-1-1 0,-8-4 1,-15-4-130,-13-8 0,-21-4 0,-16 0 0,-21-2-130,-2 18 1,-30-28 0,-4 13 0,-5 3-129,-4 3 258,2 2-129,6 3 0,1 1 0,13 3 0,5 0 0,16 0 129,0 0 129,8 21-129,12-8 129,0 1 0,5 5 258,-4-1-129,0 5 0,-5-1-128,-5 6-130,-11-1 0,-2 3 0,-17 4 0,-12 0 0,-4 1 0,-10-1 0,4 5-388,-16-19-2837,13 8-1548,1-5-258,6-3-129,8-4-258</inkml:trace>
          <inkml:trace contextRef="#ctx0" brushRef="#br0" timeOffset="2464.8043">4407 9996 6321,'34'0'4386,"-6"19"-516,-28-1 0,-3 11-1290,-8 8-1161,-9-1-1548,4 13-2967,-17-20-516,11 12-258,-13-23-129</inkml:trace>
          <inkml:trace contextRef="#ctx0" brushRef="#br0" timeOffset="2324.4041">4471 9793 10191,'-46'39'4386,"15"-21"-129,12 16-516,-11 1-903,5-4-2709,-5 1-1419,8-2-1419,6 4-1161,-5-20-129,17 7-258,4-21-258</inkml:trace>
          <inkml:trace contextRef="#ctx0" brushRef="#br0" timeOffset="1887.6032">4364 7479 11094,'4'-21'4644,"-4"21"-129,0 0 0,0-20-2193,0 20-1032,5 11-258,2 17-258,-5-3-258,7 19 0,-4 5 0,6 27 258,-8 6-515,3 17-259,-6 10 0,0 12 0,-7 14 0,-4 13 0,-7 8 0,0-3 0,1 0 0,6-5 0,2-11 0,6-7 0,1-18 0,2-13 0,5-13 0,6-6 0,1-13 0,-3-3 0,0-7 0,-2-7 0,0-4 0,-3-12 0,1-4 0,-5-12 0,4-2 0,-4-16 0,0 16 0,0-16-1807,-13-7-3095,13 7-387,-18-18 258,18 18-387</inkml:trace>
          <inkml:trace contextRef="#ctx0" brushRef="#br0" timeOffset="4898.4086">3148 2776 11352,'1'-34'5031,"-1"7"-645,0 9-258,0 18-2064,0 0-645,0 0-516,0 0-129,0 0-258,0 0-129,2 29-129,0 3-129,3 14 129,-3 9 0,3 18 0,-3 4-129,3 10 0,-1 2 0,1 5 130,-3-3-259,3-2 0,-1-9 0,3-4 0,2-6 0,0-5 0,-2-6 0,2-9 0,2-7 0,-3-8 0,3-6 0,-2-6 0,0-5 0,-9-18 0,14 16 0,-14-16 0,0 0 0,20 1 0,-20-1 0,0 0 0,0 0 0,0 0 0,0 0 0,0 0 0,-14 0 0,-10 2 0,-4 9 0,-6 0 0,2 5 0,-3 0 0,4 3 0,3 2 0,10 1 0,9-3-130,9 1 1,5-2 0,15 0 0,9-2 129,8 0-129,7 1 258,6-1-129,4 2 129,-1-2-129,-2 2 129,-4 1 0,-8 5 1,-11-1-130,-10 7 0,-14 2 0,-8 4 0,-15 3 0,-13-2 0,-6 6 0,-6-6-259,1 0 1,-1-5 0,6-3 0,4-6 0,9 0 0,4-5 0,9 0 0,6-2 129,6 0 0,0-16 0,25 32 129,-2-14 129,2 1 129,11 6 0,-2 2 129,5 3-129,-5-2 129,1 6 0,-6-2-129,-1 6-128,-7-3-130,-3 6 0,-7-5 0,-2 8 0,-6 2 0,1 8 0,-4-1 0,0 6 0,0 0 0,-2 6 0,-3 5 0,-1-1 0,1-1 0,0 5 0,1-6 0,1 3 0,1-6 0,2-2 0,0-5 0,0-4 0,0-8 0,0-8 0,0-5 0,2-7 0,-1-7 0,-1-18 0,4 18 0,-4-18 0,0 0-4258,5-20-902,-5-1-258,-1-10-129</inkml:trace>
          <inkml:trace contextRef="#ctx0" brushRef="#br0" timeOffset="2152.8038">3560 9822 7224,'22'5'4515,"-3"-3"129,20 7-387,0 3-516,11-12-1677,27 7-516,-4-7-645,16 0-387,-1 0-774,-2-11-1419,-4 1-2580,0 4-129,-20-6-258,-4 7-258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2:01.34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5BC499-1303-4731-B94D-0B0CE6E21597}" emma:medium="tactile" emma:mode="ink">
          <msink:context xmlns:msink="http://schemas.microsoft.com/ink/2010/main" type="writingRegion" rotatedBoundingBox="6158,4821 7504,5321 7211,6110 5865,5610"/>
        </emma:interpretation>
      </emma:emma>
    </inkml:annotationXML>
    <inkml:traceGroup>
      <inkml:annotationXML>
        <emma:emma xmlns:emma="http://www.w3.org/2003/04/emma" version="1.0">
          <emma:interpretation id="{15E37190-A78F-4411-9B4B-4093FD2E50AB}" emma:medium="tactile" emma:mode="ink">
            <msink:context xmlns:msink="http://schemas.microsoft.com/ink/2010/main" type="paragraph" rotatedBoundingBox="6158,4821 7504,5321 7211,6110 5865,56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06D441-8FAB-4D64-927F-96FDD9ED71CA}" emma:medium="tactile" emma:mode="ink">
              <msink:context xmlns:msink="http://schemas.microsoft.com/ink/2010/main" type="line" rotatedBoundingBox="6158,4821 7504,5321 7211,6110 5865,5610"/>
            </emma:interpretation>
          </emma:emma>
        </inkml:annotationXML>
        <inkml:traceGroup>
          <inkml:annotationXML>
            <emma:emma xmlns:emma="http://www.w3.org/2003/04/emma" version="1.0">
              <emma:interpretation id="{A1D40CB7-5EF7-47DA-8F4E-77BBA9D774F8}" emma:medium="tactile" emma:mode="ink">
                <msink:context xmlns:msink="http://schemas.microsoft.com/ink/2010/main" type="inkWord" rotatedBoundingBox="6158,4821 7504,5321 7211,6110 5865,5610"/>
              </emma:interpretation>
              <emma:one-of disjunction-type="recognition" id="oneOf0">
                <emma:interpretation id="interp0" emma:lang="en-US" emma:confidence="1">
                  <emma:literal>Re</emma:literal>
                </emma:interpretation>
                <emma:interpretation id="interp1" emma:lang="en-US" emma:confidence="0">
                  <emma:literal>R.</emma:literal>
                </emma:interpretation>
                <emma:interpretation id="interp2" emma:lang="en-US" emma:confidence="0">
                  <emma:literal>RC</emma:literal>
                </emma:interpretation>
                <emma:interpretation id="interp3" emma:lang="en-US" emma:confidence="0">
                  <emma:literal>Rl</emma:literal>
                </emma:interpretation>
                <emma:interpretation id="interp4" emma:lang="en-US" emma:confidence="0">
                  <emma:literal>R,</emma:literal>
                </emma:interpretation>
              </emma:one-of>
            </emma:emma>
          </inkml:annotationXML>
          <inkml:trace contextRef="#ctx0" brushRef="#br0">4048 4161 10836,'8'-42'4773,"-8"42"-129,2-27-129,-2 27-1161,0 0-2193,0 23-258,0 14-258,-3 1-129,3 13 0,-2 1-129,2 12 0,0-2-257,5-1-130,4-6 0,0-7 0,0-7 0,-4-7 0,1-11 0,-1-7 0,-5-16 0,0 0 0,0 0 0,4-36 0,1-3 0,-2-12 0,1-10-130,1-14 1,6-7 129,7-1-129,1 1 129,3 9-129,4 9 129,3 9-129,5 14 0,-1 14 129,5 15-129,-8 10 0,-2 2 129,-3 14 129,-7 8-129,-7 8 129,-11 7 0,-2 8 0,-19-1-129,-10 4 129,-6 0-258,-2-5 129,-2-6 0,4-6-258,5-7 129,7-4 0,9-4 0,10 0 0,6 0 129,13 2 129,10 3-129,5 6 129,6 1 129,7 1 129,2-1-129,5 1-128,-2-4-130,0 0 0,-5-8 0,-2 1 0,-8-7 0,-8-2 0,-4-2 0,-19-7 0,24 7-130,-24-7-3998,-9-4-645,9 4-516,-25-16 129,9 6-258</inkml:trace>
          <inkml:trace contextRef="#ctx0" brushRef="#br0" timeOffset="436.8008">4974 4501 11997,'45'-32'4902,"-27"14"-387,-8 2 258,-4-10-2322,-6 26-1290,0-18-258,0 18-387,-27-2-129,9 2-258,-5 14 0,-2 8 0,2 4-129,2 5 0,3 2 0,4 3 0,7 1 0,7-3 129,5-4 0,16-5 0,9-7 129,17-7-128,8-6-130,7-5-130,6 0-644,-13-11-3741,7-1-258,-10 1-129,-10 1-258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3:03.98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-8 34 14319,'0'-32'4773,"2"9"-516,-2 23 129,0 0-3741,0 0-774,0 0-1677,0 0-2451,0 0 0,0 0-645,16 21 129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3:07.25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BF0E91F-45C8-4B4B-B1CF-57650B8481C8}" emma:medium="tactile" emma:mode="ink">
          <msink:context xmlns:msink="http://schemas.microsoft.com/ink/2010/main" type="inkDrawing" rotatedBoundingBox="19160,11498 23799,11415 23800,11462 19161,11544" semanticType="underline" shapeName="Other">
            <msink:sourceLink direction="with" ref="{F89C2088-0E23-4B5E-B2C7-73D264D5208F}"/>
          </msink:context>
        </emma:interpretation>
      </emma:emma>
    </inkml:annotationXML>
    <inkml:trace contextRef="#ctx0" brushRef="#br0">48 111 8127,'-13'-3'4257,"-5"-3"258,18 6-516,-19-12-1548,19 12-774,0 0-387,0 0-258,0 0-387,18 0 0,1 0-129,20 2 129,7-2-129,26 3 129,18-3-258,30 2 0,20-2-129,31 0 0,28-3-129,27-1 0,19-3 0,17 2 1,8-1-130,6 3 0,1-1 0,-6 4 0,-11-2 0,-8 2 0,-12-3 0,-16 1 0,-23-3 0,-21 1 0,-25-1 0,-25-2 0,-29 0 0,-32-1 0,-21 5 0,-26-8 0,-6 9-3613,-25-3-1289,-16 1-129,-16 4-387,-7 0-129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3:24.65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2F2B9C5-ACFA-4A15-9D89-1FB2B558E09D}" emma:medium="tactile" emma:mode="ink">
          <msink:context xmlns:msink="http://schemas.microsoft.com/ink/2010/main" type="inkDrawing" rotatedBoundingBox="19717,9661 20842,13464 19395,13891 18270,10089" semanticType="verticalRange" shapeName="Other">
            <msink:sourceLink direction="with" ref="{28BAE3A1-203F-4176-9F7E-2F8DCFA4FBF3}"/>
          </msink:context>
        </emma:interpretation>
      </emma:emma>
    </inkml:annotationXML>
    <inkml:trace contextRef="#ctx0" brushRef="#br0">361 51 10320,'-11'-32'4257,"11"32"0,0 0-258,-5-21-1419,5 34-1290,-8 4-387,5 21-258,-8-3 129,4 24 0,-9 5 129,2 25-129,-15 7-129,1 34 1,-9 14-646,-1 23 0,-4 13 0,2 24 0,3 17 0,16 14 0,14-4 0,15-16 0,26-14 0,23-12 0,25-18 0,30-18 0,25-22 0,16-21 0,12-3 0,-1-16 0,10 0-388,-10-18-773,12 5-1290,-21-25-2580,-7-17 129,-10-15-387,-4-21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3:37.73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D911B00-CAC2-4EDB-A780-DFCAF32AD99C}" emma:medium="tactile" emma:mode="ink">
          <msink:context xmlns:msink="http://schemas.microsoft.com/ink/2010/main" type="inkDrawing" rotatedBoundingBox="3134,5641 6977,5750 6974,5840 3132,5731" semanticType="underline" shapeName="Other">
            <msink:sourceLink direction="with" ref="{529EA02B-2616-490A-BC0C-3AD2B764B64B}"/>
          </msink:context>
        </emma:interpretation>
      </emma:emma>
    </inkml:annotationXML>
    <inkml:trace contextRef="#ctx0" brushRef="#br0">58 27 4644,'-25'-9'3612,"7"-2"258,18 11-387,0 0-1032,0 0-774,0 0-387,-16-8-387,16 8-387,0 0 129,0 0-387,0 0 0,0 0 0,0 0 0,20 0 0,-1 1 129,15 1 0,9-2-129,19 4 129,18-4-129,19 1 0,15-1 0,11 4 0,8-4-129,8 4 0,5-3 0,7 3-129,1-1 129,6 3-129,2-4 129,7 1 0,6-1 0,8 1 0,5 1 0,-1 1 0,-13-3 129,-8 3-129,-15-1 129,-10 3-129,-17 0 0,-17 0 0,-18-3-129,-11 3 129,-12-2 0,-11-1-258,-7 1 0,-12-3-387,3 9-774,-39-11-2193,21 12-903,-21-12-258,-2 25-258,-3-9-258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3:25.30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E3AC3B6-F7AE-4C62-BD55-B39DC311B7B8}" emma:medium="tactile" emma:mode="ink">
          <msink:context xmlns:msink="http://schemas.microsoft.com/ink/2010/main" type="inkDrawing" rotatedBoundingBox="24028,10070 24333,13066 23874,13113 23569,10117" semanticType="verticalRange" shapeName="Other">
            <msink:sourceLink direction="with" ref="{1F70F544-E18F-4477-B8FB-5BD4D13A05A4}"/>
            <msink:sourceLink direction="with" ref="{28BAE3A1-203F-4176-9F7E-2F8DCFA4FBF3}"/>
            <msink:sourceLink direction="with" ref="{5E20952C-F1B8-409D-A684-1523CF43CB8C}"/>
          </msink:context>
        </emma:interpretation>
      </emma:emma>
    </inkml:annotationXML>
    <inkml:trace contextRef="#ctx0" brushRef="#br0">0 6 7353,'43'-9'3999,"-25"9"387,9 2-387,5 14-1677,-8-4-387,23 24-387,-10-3 0,18 26-387,-9 5-129,15 36 0,-13 17-258,4 31 0,-15 17-129,-5 27-386,-13 24-259,-4 18 0,-15 8 0,-2-7 0,-18-16 0,-3-16 0,-2-20 0,-1-30 0,3-21-259,-13-40-4643,0-21-387,-3-25 258,-3-17-516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1:43.87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B92AAAE-34F3-47BF-81E8-AA2A413CB52B}" emma:medium="tactile" emma:mode="ink">
          <msink:context xmlns:msink="http://schemas.microsoft.com/ink/2010/main" type="writingRegion" rotatedBoundingBox="1226,7782 4594,9228 4254,10019 886,8573"/>
        </emma:interpretation>
      </emma:emma>
    </inkml:annotationXML>
    <inkml:traceGroup>
      <inkml:annotationXML>
        <emma:emma xmlns:emma="http://www.w3.org/2003/04/emma" version="1.0">
          <emma:interpretation id="{DEC78063-A0EE-49A3-9B25-0045D0C02D2C}" emma:medium="tactile" emma:mode="ink">
            <msink:context xmlns:msink="http://schemas.microsoft.com/ink/2010/main" type="paragraph" rotatedBoundingBox="1226,7782 4594,9228 4254,10019 886,85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500FF8-8A13-4AE3-BB5D-365020AAC759}" emma:medium="tactile" emma:mode="ink">
              <msink:context xmlns:msink="http://schemas.microsoft.com/ink/2010/main" type="line" rotatedBoundingBox="1226,7782 4594,9228 4254,10019 886,8573"/>
            </emma:interpretation>
          </emma:emma>
        </inkml:annotationXML>
        <inkml:traceGroup>
          <inkml:annotationXML>
            <emma:emma xmlns:emma="http://www.w3.org/2003/04/emma" version="1.0">
              <emma:interpretation id="{1FCCA9B9-71AF-44B2-AE83-9265053DBA40}" emma:medium="tactile" emma:mode="ink">
                <msink:context xmlns:msink="http://schemas.microsoft.com/ink/2010/main" type="inkWord" rotatedBoundingBox="1226,7782 2287,8238 1947,9029 886,8573"/>
              </emma:interpretation>
              <emma:one-of disjunction-type="recognition" id="oneOf0">
                <emma:interpretation id="interp0" emma:lang="en-US" emma:confidence="0">
                  <emma:literal>Vi</emma:literal>
                </emma:interpretation>
                <emma:interpretation id="interp1" emma:lang="en-US" emma:confidence="0">
                  <emma:literal>V;</emma:literal>
                </emma:interpretation>
                <emma:interpretation id="interp2" emma:lang="en-US" emma:confidence="0">
                  <emma:literal>V:</emma:literal>
                </emma:interpretation>
                <emma:interpretation id="interp3" emma:lang="en-US" emma:confidence="0">
                  <emma:literal>V!</emma:literal>
                </emma:interpretation>
                <emma:interpretation id="interp4" emma:lang="en-US" emma:confidence="0">
                  <emma:literal>v;</emma:literal>
                </emma:interpretation>
              </emma:one-of>
            </emma:emma>
          </inkml:annotationXML>
          <inkml:trace contextRef="#ctx0" brushRef="#br0">-921 7125 10836,'13'-27'4515,"3"4"0,-16 23-129,19 0-1806,-19 0-1290,27 16-387,-14 5-387,8 13 0,0 5-129,6 15 0,-2 1-129,3 9 0,-1 2 0,2 3-129,-3-1-129,3-2 129,-3-6-129,1-7 129,-4-8 0,0-13 0,-5-7 0,2-15 0,-4-10 130,5-10-259,-3-20 0,5-13 0,-2-16 0,6-8 0,-4-15 0,4-5 0,-8-2 0,-3 3 0,-5 6 0,-6 13 0,-5 11 0,0 12 0,-9 14 0,-7 10 0,0 17 0,-10-1-1033,13 16-644,-19 5-3096,11 7-129,-6 5-129,6 6-129</inkml:trace>
          <inkml:trace contextRef="#ctx0" brushRef="#br0" timeOffset="343.2007">-79 7650 12771,'18'39'4773,"-9"-14"-387,-4 3 129,-5-3-3096,9 18-258,-7-9-516,3 3-387,-5-2-387,0-11-1419,0 1-2709,-2-6-129,2-19-258,0 0-387</inkml:trace>
          <inkml:trace contextRef="#ctx0" brushRef="#br0" timeOffset="530.401">-83 7418 14319,'7'-55'4644,"-5"37"-258,-2 18 0,0 0-3225,0 0-774,0 0-516,18-3-774,-18 3-3354,0 16-129,0 2-258,0 0-387</inkml:trace>
        </inkml:traceGroup>
        <inkml:traceGroup>
          <inkml:annotationXML>
            <emma:emma xmlns:emma="http://www.w3.org/2003/04/emma" version="1.0">
              <emma:interpretation id="{0C400A2D-0399-4408-AF00-47D974F53C79}" emma:medium="tactile" emma:mode="ink">
                <msink:context xmlns:msink="http://schemas.microsoft.com/ink/2010/main" type="inkWord" rotatedBoundingBox="3375,8739 4581,9257 4276,9968 3069,9450"/>
              </emma:interpretation>
              <emma:one-of disjunction-type="recognition" id="oneOf1">
                <emma:interpretation id="interp5" emma:lang="en-US" emma:confidence="0">
                  <emma:literal>RB</emma:literal>
                </emma:interpretation>
                <emma:interpretation id="interp6" emma:lang="en-US" emma:confidence="0">
                  <emma:literal>RP</emma:literal>
                </emma:interpretation>
                <emma:interpretation id="interp7" emma:lang="en-US" emma:confidence="0">
                  <emma:literal>RR</emma:literal>
                </emma:interpretation>
                <emma:interpretation id="interp8" emma:lang="en-US" emma:confidence="0">
                  <emma:literal>Ros</emma:literal>
                </emma:interpretation>
                <emma:interpretation id="interp9" emma:lang="en-US" emma:confidence="0">
                  <emma:literal>RI</emma:literal>
                </emma:interpretation>
              </emma:one-of>
            </emma:emma>
          </inkml:annotationXML>
          <inkml:trace contextRef="#ctx0" brushRef="#br0" timeOffset="28267.2497">1287 7975 9675,'0'0'4644,"0"0"-258,0 0-258,0-19-1419,0 19-1032,0 10-516,0 12-258,0-3-258,5 11-129,-3 2 0,3 11-258,-1 0 129,0 3-129,-3 0-129,1-3 0,-2-2-129,0-7-129,0-4-129,0-10-129,0-3 0,0-17-387,0 0-129,-18-3-387,18 3-258,-12-43-129,10 16-258,-12-17 387,12 3 258,-7-11 516,7 1 516,2-1 645,0-3 387,13 9 258,1-7 258,20 17 258,-6-5 0,20 20-387,-7-1-129,14 17-258,-7 0 0,6 6-129,-13 10-129,-2 9-129,-14-4 0,-6 7-129,-13-5 0,-6 5-129,-16-2 0,-13-1-129,-8 1 0,-6-3-129,-3 1 0,-4-3 0,2-1 0,7-7 0,7 3 0,8-4 0,8 0 129,18-7 0,-16 22 129,16-6-129,11 0 129,8 7 0,6 2 129,7 7-129,4 0 129,6 3 0,1 1-129,3 1 130,2-1-259,-3 1 0,-6-5 0,-2-3 0,-5-3 0,-9-10-130,2 8-644,-25-24-1161,20 14-2709,-20-14-258,0 0-129,0 0-129</inkml:trace>
          <inkml:trace contextRef="#ctx0" brushRef="#br0" timeOffset="28984.851">1974 8315 14448,'23'-11'4644,"-14"25"0,-4 4-129,-5 4-3354,11 13-129,-11-1-129,10 12-258,-8 0-258,7 6 1,-4-2-388,1-4 0,1 0 0,-6-12-259,3 0 1,-4-14-129,4-1-516,-4-19-516,0 0-387,-22-18-258,19 2-516,-17-25-258,13 4-129,-14-18 774,14 2 1419,-2-1 1032,0-13 903,9 20 387,0-15 645,9 23 387,-2-7 387,18 19-903,-13-9-387,22 19-645,-11-3-129,11 17-258,-7-5 0,6 8-129,-8 4-257,4 10-259,-10 2 0,-3 7 0,-9 0 0,-7 2 0,-1 0 0,-17-2 0,-4 1 0,-8-8-130,2 5-386,-6-12 0,13 1 0,-3-6 0,24-4 129,-19 9 258,19-9 0,11 7 129,12-3 0,5 4 129,1 0 0,6 8 258,-1 0-129,7 5 129,-9-2 0,0 6 0,-9-1 0,-2 6 1,-10-5-388,-6 7 0,-5-7 0,-14 3 0,-11-5 0,-7-1 0,-9 1 0,-8-11 0,1 11-130,-22-16-4643,11 0-258,3-7 129,-1 2-516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3:34.63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20776A0-7084-4A54-B661-B9C2BDF87529}" emma:medium="tactile" emma:mode="ink">
          <msink:context xmlns:msink="http://schemas.microsoft.com/ink/2010/main" type="writingRegion" rotatedBoundingBox="3280,10621 4995,11272 4674,12116 2959,11465"/>
        </emma:interpretation>
      </emma:emma>
    </inkml:annotationXML>
    <inkml:traceGroup>
      <inkml:annotationXML>
        <emma:emma xmlns:emma="http://www.w3.org/2003/04/emma" version="1.0">
          <emma:interpretation id="{4A776E7E-0D2E-42DD-9456-081E1E6BBDFB}" emma:medium="tactile" emma:mode="ink">
            <msink:context xmlns:msink="http://schemas.microsoft.com/ink/2010/main" type="paragraph" rotatedBoundingBox="3280,10621 4995,11272 4674,12116 2959,114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953D40-AD2E-4847-AF75-0A32FFEF868D}" emma:medium="tactile" emma:mode="ink">
              <msink:context xmlns:msink="http://schemas.microsoft.com/ink/2010/main" type="line" rotatedBoundingBox="3280,10621 4995,11272 4674,12116 2959,11465"/>
            </emma:interpretation>
          </emma:emma>
        </inkml:annotationXML>
        <inkml:traceGroup>
          <inkml:annotationXML>
            <emma:emma xmlns:emma="http://www.w3.org/2003/04/emma" version="1.0">
              <emma:interpretation id="{BF0B70FB-734C-456E-8387-CC7F9D9E3827}" emma:medium="tactile" emma:mode="ink">
                <msink:context xmlns:msink="http://schemas.microsoft.com/ink/2010/main" type="inkWord" rotatedBoundingBox="3280,10621 4995,11272 4674,12116 2959,11465"/>
              </emma:interpretation>
              <emma:one-of disjunction-type="recognition" id="oneOf0">
                <emma:interpretation id="interp0" emma:lang="en-US" emma:confidence="0">
                  <emma:literal>VBE</emma:literal>
                </emma:interpretation>
                <emma:interpretation id="interp1" emma:lang="en-US" emma:confidence="1">
                  <emma:literal>V BE</emma:literal>
                </emma:interpretation>
                <emma:interpretation id="interp2" emma:lang="en-US" emma:confidence="0">
                  <emma:literal>UBE</emma:literal>
                </emma:interpretation>
                <emma:interpretation id="interp3" emma:lang="en-US" emma:confidence="0">
                  <emma:literal>RBE</emma:literal>
                </emma:interpretation>
                <emma:interpretation id="interp4" emma:lang="en-US" emma:confidence="0">
                  <emma:literal>BE</emma:literal>
                </emma:interpretation>
              </emma:one-of>
            </emma:emma>
          </inkml:annotationXML>
          <inkml:trace contextRef="#ctx0" brushRef="#br0">11 84 11352,'-6'-41'4644,"6"41"-129,-7-27 0,7 27-2451,0 0-645,0 0-516,0 20-258,4 8-129,10 17-129,0 1-129,6 15 129,-2-3-129,3 8 0,0-4-129,-1-1-129,-1-6 258,-3-3-387,0-6 258,-1-4-258,-3-8 129,1-3-129,-5-8 129,3-6 129,-11-17-258,13 20 387,-13-20-258,0 0 259,7-21-259,-4-6 0,1-14 0,5-7 0,-2-14 0,4-9 0,-1-9 0,3-2 0,-1 3 0,-1 5 0,-1 12 0,-2 12 0,-1 14 0,-6 4 0,-1 32 0,8-18-1291,9 34-1934,-11 6-1677,1 4-258,-4 6 0,3 8 0</inkml:trace>
          <inkml:trace contextRef="#ctx0" brushRef="#br0" timeOffset="889.2015">569 554 12384,'0'0'4644,"18"1"-258,-11 15 0,4 13-2967,-11-8-516,5 13-387,-5-4 129,5 11-258,-5-7-258,4 5 0,-2-5-258,1-2 387,-1-4-387,2-1 258,-3-6-129,3-5 129,-4-16 0,4 20 0,-4-20 0,0 0 129,0 0-129,0-23 0,-4-2 0,0-5 0,1-8-129,-1-3 0,4-7 0,0 2 258,4 3-258,5 2 129,3 4-129,4 7 129,2 5 0,5 5 0,-1 12-129,-1 4 129,2 4-129,0 0 0,-5 9 129,-2 7 0,-7 0 0,-6 5-258,-3-1 129,-5 1-258,-9 0 387,-6-3-516,1-2 387,-3-3-258,5-1 0,1-5 129,16-7 129,-24 9-129,24-9 129,0 0-129,0 0 0,0 0 0,0 0-129,-8 16 258,8-16-129,14 7 129,2-1 0,3-3 129,6 1-129,5 3 129,-1-4 129,5 10-129,-4-4 129,2 7-129,-7-2 129,0 7-129,-7-1 129,-4 5-129,-9 0 0,-5 1 129,-5-1-128,-15 0-130,-6-2 0,-8-3 0,-5-6 0,-8-3 0,-1-4 0,-3-5 0,1-2 0,2-4 0,2-5 0,3-5 0,4 2 0,3-6-130,10 5-257,-1-8-387,27 21-258,-36-32-1677,36 32-2193,-9-21 129,9 21-387,8-16 129</inkml:trace>
          <inkml:trace contextRef="#ctx0" brushRef="#br0" timeOffset="1357.2023">1062 671 14448,'27'-7'4644,"-27"7"-129,16 3 0,-2 19-3612,-14-22-129,14 35-129,-10-15-258,5 8 129,-8-1-387,5 1 129,-5 1-387,-1-2 129,0-2-129,0-6-129,-3 1-129,3-20 0,-11 16-129,11-16-129,-14-9 129,7-18 0,5 2 129,-3-12 0,5-2 258,0-4 258,0-3 0,7 1 258,2 1 0,5 8 258,-2-1-258,6 8 258,-2 3-258,9 12 0,-5-2 129,5 8-258,-4 1 0,4 7 0,-6 0-129,1 0-129,-4 9-258,-16-9-387,20 29-774,-20-10-3225,-6-3 0,-6 4-258,-6-1-129</inkml:trace>
          <inkml:trace contextRef="#ctx0" brushRef="#br0" timeOffset="1544.4027">1263 673 9546,'55'-11'5031,"-25"0"-516,9 8-129,-10 3-1032,-4-7-2193,7 7-774,-4 1-258,-10 3-1290,0 5-2967,-13 10-129,-7-1-516,-5 7-129</inkml:trace>
          <inkml:trace contextRef="#ctx0" brushRef="#br0" timeOffset="1731.603">1197 1014 10191,'0'0'4773,"27"20"0,-2-20-516,9-2-774,6 2-2838,1 0-516,-3-14-1290,15 0-3225,-1-1 129,-4-13-387,9-1-258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2:10.94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71D99F0-BD35-4609-8847-7EAD07794C09}" emma:medium="tactile" emma:mode="ink">
          <msink:context xmlns:msink="http://schemas.microsoft.com/ink/2010/main" type="writingRegion" rotatedBoundingBox="2252,8057 6252,8057 6252,10655 2252,10655"/>
        </emma:interpretation>
      </emma:emma>
    </inkml:annotationXML>
    <inkml:traceGroup>
      <inkml:annotationXML>
        <emma:emma xmlns:emma="http://www.w3.org/2003/04/emma" version="1.0">
          <emma:interpretation id="{8569774D-ED52-4EE4-9F72-1A6EF8EC3203}" emma:medium="tactile" emma:mode="ink">
            <msink:context xmlns:msink="http://schemas.microsoft.com/ink/2010/main" type="paragraph" rotatedBoundingBox="2252,8057 6252,8057 6252,10655 2252,106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5B2100-659F-4488-B9E9-E0D26CE42679}" emma:medium="tactile" emma:mode="ink">
              <msink:context xmlns:msink="http://schemas.microsoft.com/ink/2010/main" type="line" rotatedBoundingBox="2252,8057 6252,8057 6252,10655 2252,10655"/>
            </emma:interpretation>
          </emma:emma>
        </inkml:annotationXML>
        <inkml:traceGroup>
          <inkml:annotationXML>
            <emma:emma xmlns:emma="http://www.w3.org/2003/04/emma" version="1.0">
              <emma:interpretation id="{35A5F1FF-9E51-496F-903C-4E7A55DAEF7F}" emma:medium="tactile" emma:mode="ink">
                <msink:context xmlns:msink="http://schemas.microsoft.com/ink/2010/main" type="inkWord" rotatedBoundingBox="2252,8057 6252,8057 6252,10655 2252,10655"/>
              </emma:interpretation>
              <emma:one-of disjunction-type="recognition" id="oneOf0">
                <emma:interpretation id="interp0" emma:lang="en-US" emma:confidence="0">
                  <emma:literal>many,</emma:literal>
                </emma:interpretation>
                <emma:interpretation id="interp1" emma:lang="en-US" emma:confidence="0">
                  <emma:literal>may,</emma:literal>
                </emma:interpretation>
                <emma:interpretation id="interp2" emma:lang="en-US" emma:confidence="0">
                  <emma:literal>many'</emma:literal>
                </emma:interpretation>
                <emma:interpretation id="interp3" emma:lang="en-US" emma:confidence="0">
                  <emma:literal>maps</emma:literal>
                </emma:interpretation>
                <emma:interpretation id="interp4" emma:lang="en-US" emma:confidence="0">
                  <emma:literal>may'</emma:literal>
                </emma:interpretation>
              </emma:one-of>
            </emma:emma>
          </inkml:annotationXML>
          <inkml:trace contextRef="#ctx0" brushRef="#br0">273 7207 8901,'-21'-2'3999,"21"2"258,0 0-387,0 0-1806,0 0-774,0 0 0,0 0-129,9 4-258,-9-4-258,30 1-129,-9-1 0,11 6 0,6-6-129,10 0 0,5 0-129,7 0 0,-1 0 129,3-6-129,-3-1-129,0 0 129,-9-2-129,-8 4 0,-10-2 130,-7 5-259,-9-2 0,-16 4 0,22-5 0,-22 5 0,0 0 0,0 0 0,0 0 0,0 0 0,0 0 0,0 0 0,0 0 0,14 12 0,-14-12 0,18 25 0,-6-7 0,2 5 0,-1 2 0,1 4 0,0 3 0,-1 1 0,-5 3 0,-2-4 0,1-5 0,-2-4 0,1-5 0,-6-18 0,0 0 0,21-9 0,-9-18 0,1-3 0,1-4 0,2-7 0,0-3 0,5 3 0,-6 3 0,1 6 0,-2 2 0,2 3 0,-2 8 0,0 3 0,-14 16 0,29-14 0,-11 14 0,-2 1 0,3 14 0,1 2 0,1 5 0,2 6 0,-1 3 0,-1 2 0,-1 1 0,-6 0 0,-2-4 0,1-5 0,-4-4 0,-2-5 0,-7-16 0,9 18 0,-9-18 0,0 0 0,7-9 0,-7 9 0,7-28 0,-4 10 0,3-3 0,1-1 0,0-1 0,2 2 0,0 3 0,0 2 0,-9 16 0,21-21 0,-5 15 0,4 5 0,3 1 0,3 5 0,3 7 0,1 4 0,2 0 0,0 4 0,-3 0 0,-8 1 0,-3-3 0,-4-1 0,-2-1 0,-12-16 0,16 22 0,-16-22 0,0 0 0,0 0 0,0 0 0,11-23 0,-11 0 0,0-4 0,0-3 0,0-6 0,0 2 0,5 2 0,-1 4 0,-1 6 0,3 3 0,-6 19 0,18-25 0,-18 25 0,32-7 0,-9 7 0,11 0 0,12 0 0,18 0 0,12-2 0,11-3 0,11-2 0,7 0 0,0-1 0,-9 5 0,-9-1 0,-15 3 0,-16 1 0,-15 0 0,-17 0 0,-8 0 0,-16 0 0,0 0 0,0 0 0,0 0 0,0 0 0,0 0 0,0 0 0,0 0 0,0 0 0,0 0 0,-11 0 0,11 0-1033,-25 12-3869,4-10-258,-8 0 129,-6-1-774</inkml:trace>
          <inkml:trace contextRef="#ctx0" brushRef="#br0" timeOffset="81369.7428">2281 7358 12384,'16'0'4386,"-12"16"-258,-4-16 129,-2 34-3354,2 0-258,-5-6 0,3 8-129,-7-4-258,4-4 0,-4-5 0,2-1 0,7-22 0,-9 21 0,9-21 0,0 0 0,-6-14-129,6-4 0,4-9 0,5-1 0,0-6 0,3-2 0,3 1 0,1 5 0,1-3 129,5 10 0,-3 2-129,6 9 129,2-1-129,-1 10 0,3 3-129,-2 0 0,1 8-129,-8 7-387,6 17-516,-17 3-3483,5 3-258,1 3 0,-5-1-387</inkml:trace>
          <inkml:trace contextRef="#ctx0" brushRef="#br0" timeOffset="80698.9417">2377 7283 9288,'0'0'4257,"0"0"0,0 0-258,-10-16-1935,10 16-774,0 0-258,1 11-258,-1-11-258,6 28 0,-3-6-129,8 11 0,0 5 129,10 13-129,-1 3-129,10 10 0,5-2 0,8 7-129,9 1 129,8-3-129,6-4 0,7-1 129,5-5 0,8-2 0,-3-5 0,8-2 0,-8-5 0,3-3-128,-8-4-130,-3-8 0,-6-4 0,-7-7 0,-5-2 0,-7-5 0,-7-6 0,-4-1 0,-3-3 0,-4 0 0,1 0 0,-2 0 0,1-1 0,-7-5 0,1 3 0,-8-6 0,5 7-517,-23-14-1676,0 16-2451,0 0-258,-21-20-258,-4 13 129</inkml:trace>
          <inkml:trace contextRef="#ctx0" brushRef="#br0" timeOffset="82867.3455">2900 8507 11094,'41'-23'4515,"-19"9"-258,8 7-129,9 3-2451,-16-12-387,20 9-387,-11-9-129,7 5-258,-7-1-258,3 1 0,-10 0 0,0 4-129,-7 0 0,-2 2 0,-16 5 129,0 0-129,5 11 0,-5 8 129,-12 8-129,-2 5-129,-2 12-258,-6 3-387,13 17-1935,-5-6-1935,-4-4 0,10 1-387,-7-9 0</inkml:trace>
          <inkml:trace contextRef="#ctx0" brushRef="#br0" timeOffset="82508.5448">3133 8573 13416,'18'-16'4515,"-18"16"0,0 11 129,-5 6-2967,-2 26-645,-11 3-516,2 17 0,-9 4 0,-2 15-258,-5 3 129,-3 2-258,-3-3 0,5-2-129,-3-6 129,4-4-129,2-8 0,5-11-129,5-7-258,4-10 258,7-4-258,-3-16-129,8 3-129,4-19-387,-7 16-1161,7-16-1677,-23-3-516,23 3-258,-9-38-129,9 17 0</inkml:trace>
          <inkml:trace contextRef="#ctx0" brushRef="#br0" timeOffset="81931.3438">3875 8061 10965,'0'0'3999,"-18"-8"258,18 8-258,9 8-2193,-9-8-774,0 0-129,22 17 0,-1-1 0,-3-9-129,14 11-129,-4-9-129,11 5-129,-3-5 0,3 2-129,-5-4-129,0-2 0,-6-1 0,-5 1 0,-7-5 0,-16 0 129,16 2-128,-16-2-130,0 0 0,0 0 0,-32 21 0,0-3 0,-9 5 0,-9 6 0,-5 6 0,-12 1-130,13 19-2321,-3-12-2193,2-4-387,5-2-129,8-5-258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4:42.8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38641AA-577E-4075-8E3E-DCB78045C927}" emma:medium="tactile" emma:mode="ink">
          <msink:context xmlns:msink="http://schemas.microsoft.com/ink/2010/main" type="writingRegion" rotatedBoundingBox="1511,480 23889,813 23860,2806 1481,2474"/>
        </emma:interpretation>
      </emma:emma>
    </inkml:annotationXML>
    <inkml:traceGroup>
      <inkml:annotationXML>
        <emma:emma xmlns:emma="http://www.w3.org/2003/04/emma" version="1.0">
          <emma:interpretation id="{3E7D8773-9431-40B6-9ED8-1A40D042E364}" emma:medium="tactile" emma:mode="ink">
            <msink:context xmlns:msink="http://schemas.microsoft.com/ink/2010/main" type="paragraph" rotatedBoundingBox="1511,480 23889,813 23860,2806 1481,24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0C840F-DC17-4B33-AD29-BE067958D680}" emma:medium="tactile" emma:mode="ink">
              <msink:context xmlns:msink="http://schemas.microsoft.com/ink/2010/main" type="line" rotatedBoundingBox="1511,480 23889,813 23860,2806 1481,2474"/>
            </emma:interpretation>
          </emma:emma>
        </inkml:annotationXML>
        <inkml:traceGroup>
          <inkml:annotationXML>
            <emma:emma xmlns:emma="http://www.w3.org/2003/04/emma" version="1.0">
              <emma:interpretation id="{5D4AE512-814D-4F5B-8F38-09A5870E0108}" emma:medium="tactile" emma:mode="ink">
                <msink:context xmlns:msink="http://schemas.microsoft.com/ink/2010/main" type="inkWord" rotatedBoundingBox="1504,978 6202,1064 6182,2202 1483,2116"/>
              </emma:interpretation>
              <emma:one-of disjunction-type="recognition" id="oneOf0">
                <emma:interpretation id="interp0" emma:lang="en-US" emma:confidence="0">
                  <emma:literal>RTE</emma:literal>
                </emma:interpretation>
                <emma:interpretation id="interp1" emma:lang="en-US" emma:confidence="0">
                  <emma:literal>R The</emma:literal>
                </emma:interpretation>
                <emma:interpretation id="interp2" emma:lang="en-US" emma:confidence="0">
                  <emma:literal>R TL-</emma:literal>
                </emma:interpretation>
                <emma:interpretation id="interp3" emma:lang="en-US" emma:confidence="0">
                  <emma:literal>RTL-</emma:literal>
                </emma:interpretation>
                <emma:interpretation id="interp4" emma:lang="en-US" emma:confidence="0">
                  <emma:literal>R Th.</emma:literal>
                </emma:interpretation>
              </emma:one-of>
            </emma:emma>
          </inkml:annotationXML>
          <inkml:trace contextRef="#ctx0" brushRef="#br0">-2 98 7869,'5'-45'4644,"-1"28"0,-4-1-129,0-2-2064,0 20-774,0 0-774,0 0-129,0 0-129,16 20-129,-16 3 0,7 14-258,-5 6 258,5 10-258,-2 6 129,1 9-258,-3 3 129,4 3-129,0 1-129,1-4 129,-1-3-129,2-4 0,-1-9 0,1-7 0,0-7 0,2-9 0,-6-7 0,2-5 129,-7-20-129,9 23 0,-9-23 0,0 0-129,0 0 0,0 0-387,0 0-129,0 0-645,0-11-2064,0-9-1677,0-3 0,0-7-258,0-2 0</inkml:trace>
          <inkml:trace contextRef="#ctx0" brushRef="#br0" timeOffset="717.6011">59 78 6192,'16'-37'4902,"0"19"-645,0-3 258,-2-2-2064,23 12-774,-10-9-387,17 12-516,-5-7-258,15 13 0,-6 1-258,7 1 0,-3 9 0,-3 8 0,-6 5-258,-7 6 258,-10 2 0,-8 4-129,-14 2 129,-4 1-258,-15-1 129,-11-1-387,-8 1 258,-7-8-387,0 1 129,-5-10-129,5 1 129,4-9 0,5-2 129,5-6 129,9 2 0,18-5 0,-21 0 258,21 0-129,0 0 0,0 0 129,16 20 0,3-6 0,3-1 0,6 10 129,2-2-129,10 9 129,-1 4-258,5 7 258,-1 4-258,5 6 129,0 3-129,2 1 129,-4-2-258,0 0 258,-5-5-129,-4-7 0,-6-7-129,-3-7 129,-8-8 0,-4-4-129,-16-15 0,21 14 0,-21-14-258,0 0-129,0 0-387,-2-11-1161,2 11-2967,-28-25 0,12 11-258,-6-6-258</inkml:trace>
          <inkml:trace contextRef="#ctx0" brushRef="#br0" timeOffset="1107.6018">1193 41 11094,'-16'-9'4644,"16"9"129,15-18-258,24 18-2967,-7-7-516,25 5-258,1-7 0,17 6-258,2-4 0,6 1-258,-3 1-129,-3 2 0,-8 1-258,-10-4-258,-4 6-516,-27-10-1548,-4 8-2322,-24 2 0,0 0-258,0 0-387</inkml:trace>
          <inkml:trace contextRef="#ctx0" brushRef="#br0" timeOffset="1357.2023">1748-52 12255,'-17'4'4902,"13"19"-258,4-3 0,16 12-3612,-12 0-129,10 16-129,-7 3-129,4 12-258,-1 2-129,1 7-129,0 0 129,-1 3-258,3-2 0,-3-4 0,3-4-129,-2-10-129,1-4-258,-7-15-258,10 7-1161,-10-20-2838,0-7 129,-5-16-516,0 0 0</inkml:trace>
          <inkml:trace contextRef="#ctx0" brushRef="#br0" timeOffset="1794.0031">2559 50 13674,'9'-20'5031,"-2"1"-387,-7 19 129,0 0-3741,4 32-387,-4-7 129,9 15-258,-4 3-129,4 12 0,-2 2 0,2 6-258,-3-3 129,-1 2-258,-2-3 130,1-7-130,-2-6 0,-2-7 0,2-5 0,-1-11 0,1-4 0,-2-19 0,7 27 0,-7-27 0,16 11 0,-16-11 0,27 5 0,-9-5 0,5 0 0,5 0 0,4-3 0,6-1 0,1-1 0,3-1 0,3 3 0,-1-3-130,4 6-386,-7-7-516,16 14-1935,-21-7-2064,3 4-129,-11-4-129,-1 0-129</inkml:trace>
          <inkml:trace contextRef="#ctx0" brushRef="#br0" timeOffset="2168.4038">3677 404 10965,'26'-18'4773,"-8"7"-129,-18 11-129,0 0-2580,0 0-903,11-16-258,-11 16 0,21 0-129,0 0-258,-1 0 0,12 0 0,5 0 0,8 0-129,6 0 0,10 0 0,6-1-129,10-1 0,5-2 1,0 2-130,-2-3-130,-7-2-128,-2 7-516,-23-11-2580,0 10-1677,-22-3 0,-6 2-516,-20 2 129</inkml:trace>
        </inkml:traceGroup>
        <inkml:traceGroup>
          <inkml:annotationXML>
            <emma:emma xmlns:emma="http://www.w3.org/2003/04/emma" version="1.0">
              <emma:interpretation id="{4A7C5C1E-2990-4085-A658-81FF28317FCC}" emma:medium="tactile" emma:mode="ink">
                <msink:context xmlns:msink="http://schemas.microsoft.com/ink/2010/main" type="inkWord" rotatedBoundingBox="7338,734 12282,1046 12222,2006 7277,1694"/>
              </emma:interpretation>
              <emma:one-of disjunction-type="recognition" id="oneOf1">
                <emma:interpretation id="interp5" emma:lang="en-US" emma:confidence="1">
                  <emma:literal>Resistor</emma:literal>
                </emma:interpretation>
                <emma:interpretation id="interp6" emma:lang="en-US" emma:confidence="0">
                  <emma:literal>Resistors</emma:literal>
                </emma:interpretation>
                <emma:interpretation id="interp7" emma:lang="en-US" emma:confidence="0">
                  <emma:literal>resistor</emma:literal>
                </emma:interpretation>
                <emma:interpretation id="interp8" emma:lang="en-US" emma:confidence="0">
                  <emma:literal>Resiston</emma:literal>
                </emma:interpretation>
                <emma:interpretation id="interp9" emma:lang="en-US" emma:confidence="0">
                  <emma:literal>'Resistor</emma:literal>
                </emma:interpretation>
              </emma:one-of>
            </emma:emma>
          </inkml:annotationXML>
          <inkml:trace contextRef="#ctx0" brushRef="#br0" timeOffset="3135.6055">5825-167 11094,'0'0'4515,"0"0"-129,0 0-129,23 28-2451,-23-12-903,9 14-129,-7 1-129,11 13 0,-10 1-129,6 8-129,-4 0-129,2 3-129,-1-1 129,-3-6-258,1 0 129,-2-7-129,-1-4 0,1-6 0,-2-8-129,0-6 0,0-18 0,0 23 0,0-23-129,0 0-258,0 16 0,0-16-258,0 0-774,0 0-1548,0-16-1419,0 16-129,0-28-129,2 12-129</inkml:trace>
          <inkml:trace contextRef="#ctx0" brushRef="#br0" timeOffset="3946.8069">5859-162 7353,'14'-44'4515,"-1"22"-258,6 6 129,6 9-1677,-3-14-1032,17 19-516,-7-10-258,14 12-387,-5 0-129,7 1-129,-4 8 0,1 7-129,-6 0-129,-3 4 0,-8-1 129,-5 1-129,-9 3 129,-6 0 0,-8 0-129,-15 2 0,-8 0 0,-9 0-129,-3 0 0,-6-5-129,0-1-129,-4-6 129,10 1 0,1-7 129,5 0 0,5-3 0,6-1 129,18-3 0,-22 4 129,22-4 0,0 0 0,-10 17 0,10-17 258,2 27-258,6-7 387,10 6-258,0 1 129,9 10 0,3-3 0,9 7-129,0-2 0,7 4 0,1 0-129,-1-1 0,-2-2 129,1-3-258,-10-2 129,-3-4-129,-5-6 129,-9-8-129,-18-17 0,21 22 0,-21-22-129,0 0-387,0 0-387,-9-7-1806,9 7-2193,-23-25 129,23 25-258,-21-36-258</inkml:trace>
          <inkml:trace contextRef="#ctx0" brushRef="#br0" timeOffset="4383.6076">6725 340 10191,'66'-4'4644,"-28"4"-258,2 0 0,10 6-2193,-16-8-903,19 2-516,-15-11-129,4 6-129,-10-8 0,1 1-129,-12-4 0,-3 0 0,-11-4-258,-7 2 129,-6-1-258,-13 3 129,-8 2-258,-8 3 129,-5 6-258,-4 5 129,1 1 0,-3 12-129,5 8 129,2 2-129,11 8 258,4-3-129,12 8 0,7 1 129,5-1-129,14-1 258,11 1-129,9-4 129,3-4-129,7-1 0,1-2-129,-1-13-258,10 6-387,-13-18-1548,5 0-2322,5-7 129,3-2-516,3-7 0</inkml:trace>
          <inkml:trace contextRef="#ctx0" brushRef="#br0" timeOffset="4789.2083">7834 276 12771,'-8'-34'4644,"-15"21"-129,-3 5 0,-17-5-3225,20 13-774,-6-2-129,10 2-129,1 2-129,18-2 0,-12 21 0,12-21-129,19 27 0,8-7 0,7 1 0,8 0 129,5 3 0,2 0 0,1 1-129,-2 2 129,-7-2-129,-4-4 129,-12-3 0,-3 3 129,-22-21 0,3 32 0,-13-19 0,-19 1 0,-14-7-129,-6 0 0,-7-1-129,-6-5 0,-2-1-129,4-3 0,6-4-129,5-9-258,13 7 0,-1-12-516,37 21-2709,-34-20-903,34 20-129,-20-21-258,20 21-387</inkml:trace>
          <inkml:trace contextRef="#ctx0" brushRef="#br0" timeOffset="5038.8088">8205 228 13287,'25'-2'4644,"-3"2"0,-22 0 0,0 0-3354,17 21-774,-15-1 129,9 10-129,-6 0 0,4 6-387,0 3-129,-2-9-387,6 9-516,-13-23-903,5 6-3096,-5-22 258,0 0-258,0 0-258</inkml:trace>
          <inkml:trace contextRef="#ctx0" brushRef="#br0" timeOffset="5179.209">8253 137 14319,'-3'-77'4386,"3"47"-516,7 14 0,-7 16-4128,27 0-774,-27 0-1935,14 14-1161,0 10-387,-3 0 0,7 8-258</inkml:trace>
          <inkml:trace contextRef="#ctx0" brushRef="#br0" timeOffset="5584.8098">8657 258 13287,'48'0'4902,"-48"0"-387,0 0 387,0 0-3483,0 0-645,0 0-258,-23 0-129,23 0-129,-30 9-129,30-9-258,-27 14 129,27-14-129,-14 21 129,14-21-129,0 29 0,12-11 0,8 3 129,3 2-129,7 0 129,6 2 0,1 0 0,2 0 129,-1-5-129,-5-4 0,-6-2 129,-2-4 0,-25-10 129,25 15 0,-25-15 0,0 0 0,-23 10 129,-4-3-129,-12-3-129,-5 1-129,-8 1-129,-12-5-129,3 8-387,-8-9-387,19 6-1677,-3-6-2193,8-2 0,8-7-129,16-2 0</inkml:trace>
          <inkml:trace contextRef="#ctx0" brushRef="#br0" timeOffset="6318.011">9022 315 11094,'-4'-20'4773,"29"1"-258,5 13 129,15 8-2709,-11-2-645,21 5-258,-9-5-258,13 11-387,-4-7 0,7 3 0,-3-2-258,-4-1 129,-9-4-129,-5 1 129,-11-1-129,-7 0 0,-23 0 0,0 0-129,0 0 0,0 0 0,-24-7-258,4 7 129,0 15 0,1 2-129,5 10 129,1 5 129,10 11-129,3-1 129,0 5 0,12-1 129,2-7 0,6-2 258,-4-8 0,5-6 1,-5-14-388,4-7 0,-6-13 0,0-12 0,-7-11 0,-3-5 0,-4-4 0,-4-10 0,1 16-646,-20-4-4256,8 9-387,-4 5 258,19 27-516</inkml:trace>
          <inkml:trace contextRef="#ctx0" brushRef="#br0" timeOffset="5896.8103">9105-85 12384,'68'-25'5160,"-48"19"-387,1 6 258,-21 0-1548,30 29-2709,-23-2 0,11 13-386,-9 5-388,5 12 0,-3 3 0,3 13 0,-1 0 0,-3 7 0,3-3 0,-4-6 0,3-11 0,-7-10 0,2-9 0,-7-21 0,2 8-1678,-12-28-3224,-6-12-387,-13-17 129,-1-1-258</inkml:trace>
          <inkml:trace contextRef="#ctx0" brushRef="#br0" timeOffset="6864.012">9780 665 15738,'88'20'4902,"-41"-13"129,-10-11-516,9 4-3354,-14-7-258,7-3-386,-5-12-517,2-3 0,-8-7 0,3 0 0,-7-7 0,-6-4 0,-5 1 0,-13-3 0,0 8 0,-20-2 0,-1 12-646,-17-7-386,10 22-129,-13-8-129,16 20-129,-12-7 129,21 7 258,-4 0 129,20 0 516,0 0 258,0 0 516,9 18 129,7-18 645,18 0-258,-7-2 258,15 2-129,-4-5-129,11 3-129,-4-9-129,8 6 129,-6-6-129,1 8-257,-9-4-388,0 5 0,-5-2 0,-4 4 0,-5 6 0,-2 8 0,-2 6 0,-1 6 0,-2 10 0,-1 10 0,-1 6 0,-1 8 0,-5 6 0,-6 0 0,5 12 0,-11-10-4645,-2-3-644,-10-11 129,-5-10-645</inkml:trace>
        </inkml:traceGroup>
        <inkml:traceGroup>
          <inkml:annotationXML>
            <emma:emma xmlns:emma="http://www.w3.org/2003/04/emma" version="1.0">
              <emma:interpretation id="{C7EE2004-BB17-4264-B8CF-B8FFD9502B0B}" emma:medium="tactile" emma:mode="ink">
                <msink:context xmlns:msink="http://schemas.microsoft.com/ink/2010/main" type="inkWord" rotatedBoundingBox="12832,640 19110,1009 19038,2240 12759,1871"/>
              </emma:interpretation>
              <emma:one-of disjunction-type="recognition" id="oneOf2">
                <emma:interpretation id="interp10" emma:lang="en-US" emma:confidence="1">
                  <emma:literal>Transistor</emma:literal>
                </emma:interpretation>
                <emma:interpretation id="interp11" emma:lang="en-US" emma:confidence="0">
                  <emma:literal>transistor</emma:literal>
                </emma:interpretation>
                <emma:interpretation id="interp12" emma:lang="en-US" emma:confidence="0">
                  <emma:literal>Transistors</emma:literal>
                </emma:interpretation>
                <emma:interpretation id="interp13" emma:lang="en-US" emma:confidence="0">
                  <emma:literal>transistors</emma:literal>
                </emma:interpretation>
                <emma:interpretation id="interp14" emma:lang="en-US" emma:confidence="0">
                  <emma:literal>Transits</emma:literal>
                </emma:interpretation>
              </emma:one-of>
            </emma:emma>
          </inkml:annotationXML>
          <inkml:trace contextRef="#ctx0" brushRef="#br0" timeOffset="11216.4197">11357-288 9159,'-19'-9'4257,"19"9"-129,-16-7-258,16 7-1419,0 0-645,0 0-645,10 0-258,19 3-129,-2-3-129,21 6 129,-2-6-129,20 3-129,1-3-129,10 0 0,-3 0-129,6 0-129,-5 0 129,-2 0-258,-7 0 0,-7 0-129,-4 0-258,-14 0-258,1 4-645,-42-4-2064,34 0-1419,-34 0 129,0 0-387,0 0 0</inkml:trace>
          <inkml:trace contextRef="#ctx0" brushRef="#br0" timeOffset="11606.4203">11903-189 13803,'-19'8'4644,"19"-8"-258,0 0 258,-20 21-3354,20 7-258,-2-1-258,2 16-129,0 1-129,0 15-258,0 3 0,8 8-129,1 1 0,-1 3-258,3 1 258,0 0-258,-1-6 129,-1-5 0,0-5 0,-2-7 0,-3-10 0,-1-8 0,-1-9 0,-2-9-129,0-16-129,0 0-129,0 19-387,-3-29-1419,3 10-2451,-6-29-129,5 12-129,-1-3-387</inkml:trace>
          <inkml:trace contextRef="#ctx0" brushRef="#br0" timeOffset="12277.2215">12215 674 10320,'21'20'4644,"-5"-1"-129,-16-19-258,0 0-2193,18 29-645,-18-29-258,19 7-129,-19-7-258,31 0-129,-14-14-129,10 1-129,-2-10 0,5 0 0,-3-9-128,0 2-259,-6-8 0,-3-1 0,-8-2 0,-6 0 0,-4 2 0,-11-2-388,-3 9 1,-11-3-129,2 13 0,-9-1-129,5 13 129,-5-3-258,9 13 258,-2-3-129,25 3 0,-32 0 129,32 0 0,0 0 258,0 0 0,0 0 129,0 0 258,18 14 129,-18-14 0,37 0 258,-17 0 0,7 0 129,-6-7-129,9 5 129,-7-7 0,11 5 129,-7-6-258,7 4-129,-6-1 0,4 4 129,-3-3-387,-1 6 129,-3 0-258,0 0-129,-6 9 129,1 0 129,-2 4-129,0 6-129,-6 3 258,2 4-129,-3 5-129,-4 4 0,0 10-129,-7-3-387,2 17-516,-9-20-1677,-2 13-2064,0-8 129,2-5-387,3-5 0</inkml:trace>
          <inkml:trace contextRef="#ctx0" brushRef="#br0" timeOffset="12807.6224">13394 438 12900,'-11'-59'4902,"-8"32"-129,-3 9-129,-6-8-2580,10 22-1161,-10-3-258,6 7-129,-3 5-129,2 10-258,2 6 0,3 6-129,4 5 0,3 7 0,4 0-129,5 5 258,2 1-258,2-2 129,9-3 0,1-2 0,3-4-129,-3-9 129,2-6-129,-14-19 0,25 20 129,-25-20 0,27-7 0,-13-13 129,2-8 0,2-6 0,0-9 258,5 0-129,-4-1 1,1 3-259,-4 4 0,0 6 0,-5 8 0,-11 23 0,17-23 0,-17 23 0,0 0 0,25 9 0,-10 9 0,1 5 0,1 5 0,3 4 0,1 9 0,-5-5-259,7 10-644,-16-19-516,20 7-2709,-16-17-903,5-2 129,-16-15-129,34-7-516</inkml:trace>
          <inkml:trace contextRef="#ctx0" brushRef="#br0" timeOffset="13213.2232">13807 445 13029,'1'-39'4902,"-1"39"-516,0 0 387,0 0-2709,0 0-1161,22 24-387,-15-4 0,7 7-258,-5 5 0,4 5 0,-6 6-258,-4-4-258,-1 2-129,-2-9 129,0-4 0,0-8 0,0-20 0,0 0 129,0 0 0,5-30 258,4-6 258,4-3-129,-1-7 0,6 3 129,-4 0-129,4 9 0,0 2 0,1 15 0,-1 1 0,2 10-258,1 6 130,0 11-130,2 9 0,4 6 0,-2 8 0,0 3 0,0 8-130,-4-1-257,1 11-387,-15-15-1032,12 8-2709,-12-6-516,6-4 0,-1-8-258</inkml:trace>
          <inkml:trace contextRef="#ctx0" brushRef="#br0" timeOffset="13681.224">15018 471 15222,'-4'-57'4773,"-13"36"-129,-6 9-258,-15-3-3612,6 15-258,-7-3-129,2 3-258,1 0 0,4 7-129,7 2 0,9 5 0,16-14-129,0 32 129,7-14 0,15 3 0,10 1-129,5 1 258,6 2-258,5-2 129,0 2 0,0-2 0,-4 0 0,-1 0 0,-7-2 0,-8 1 0,-7-4 129,-5 1-129,-7-3 258,-5 2-129,-4-18 129,-13 25 0,-8-16 0,-6 1 0,-8-6 0,-8-1 1,-9-3-259,-3-1 0,-5-8 0,-1-2 0,4 0 0,4-5-388,12 9-386,-5-16-1290,17 16-2580,5 0-258,24 7-129,-24-2-258</inkml:trace>
          <inkml:trace contextRef="#ctx0" brushRef="#br0" timeOffset="14258.425">15344 258 10191,'14'-91'4386,"-7"59"0,5 14-645,-12 18-516,18 0-4902,-18 0-2193,22 22 0,-8 3-645,0 1 0</inkml:trace>
          <inkml:trace contextRef="#ctx0" brushRef="#br0" timeOffset="14102.4247">15347 329 14835,'32'-7'4902,"-16"12"-516,-5 11 129,5 13-3741,-7 5-258,5 8 0,-3 6-258,-1 6 0,-1 3-387,-5-9-258,5 7-516,-9-21-1677,-2 1-2193,-5-12 258,7-23-516,-18 13-129</inkml:trace>
          <inkml:trace contextRef="#ctx0" brushRef="#br0" timeOffset="14664.0257">15920 398 9675,'-20'-7'3999,"-10"2"-129,7 7-258,3 7-2967,-5-2-258,9 5 129,-3-3 129,19-9-129,-5 25 0,12-7 129,10-6-129,14 8 129,-5-6 0,15 11 0,-5-5 0,8 6-129,-8-4-129,3 6 129,-10-7 0,1 4-129,-12-5 0,-1-1-129,-17-19 129,16 29-129,-16-29 0,-3 25 0,-17-16 0,-6 0-258,-10-2 129,-7-4-258,-7 1-258,-8-4-129,6 0-258,-12-16-903,21 9-2322,-10-11-774,12-2 0,4-6-387,10-1 0</inkml:trace>
          <inkml:trace contextRef="#ctx0" brushRef="#br0" timeOffset="15459.6271">16190 336 11223,'-2'-21'4773,"26"15"-387,2 6 258,8 9-2451,-4-7-1161,20 12-258,-7-3-258,14 3-258,-2-1 0,7-1-129,0-1 0,-1-4 0,-8-3 129,-3 1 0,-13-5-129,-8 0 0,-29 0 0,18-2-129,-18 2 0,-20-3 0,1 3-258,-5 3 0,1 13 0,0 7 129,4 9-129,1 6 129,7 8 0,6 2 129,5 3-129,0-1 129,7 0 0,5-5 129,3-6-129,2-5 129,-1-10 129,2-4 0,-2-11 129,2-7 0,-18-2 0,32-18 0,-21-7 0,-1-9-258,-3-5-258,-5-13-258,2 8-516,-11-8-3741,3 10-258,-7 1 0,6 12-258</inkml:trace>
          <inkml:trace contextRef="#ctx0" brushRef="#br0" timeOffset="14976.0263">16341-117 13545,'16'-11'5160,"-16"11"-516,15 19 129,-10 3-2322,9 17-1677,-5 4 129,9 17-386,-6 2-517,6 17 0,-4 2 0,2 8 0,-1 6 0,-6-8 0,-1 0-517,-6-21-386,7 5-516,-14-25-3354,-1-12-258,6-34 0,-23 7-129</inkml:trace>
          <inkml:trace contextRef="#ctx0" brushRef="#br0" timeOffset="15974.428">17016 891 15996,'87'13'4902,"-46"-10"129,-11-5-387,6 1-3741,-13-12-129,5-1-257,-8-9-517,-1-6 0,-6-8 0,-1-6 0,-7-5 0,-5-3 0,0 1 0,-12-3-130,-4 10-515,-11 0 0,4 13-129,-7 1 129,7 15 0,-4 0 129,11 9 129,-2-1 129,18 6 129,0 0 129,0 0 129,0 0 129,0 0 0,22 0 129,-22 0 0,37 0 129,-16 0 0,6 0-129,-4 0 129,6 0-258,-4 0 258,3 0-258,0 4 0,3 1-128,-3 2-130,-1 4 0,-2 1 0,-2 8 0,-2 7 0,-7 8 0,-1 8 0,-10 3-130,1 18-644,-8-10-2322,-1 15-1677,-6-9-129,3 3-516,-3-13 0</inkml:trace>
        </inkml:traceGroup>
        <inkml:traceGroup>
          <inkml:annotationXML>
            <emma:emma xmlns:emma="http://www.w3.org/2003/04/emma" version="1.0">
              <emma:interpretation id="{12F0A6F7-EB00-412C-BBA8-BB9D6D5BDC84}" emma:medium="tactile" emma:mode="ink">
                <msink:context xmlns:msink="http://schemas.microsoft.com/ink/2010/main" type="inkWord" rotatedBoundingBox="19878,753 23889,813 23860,2806 19848,2747"/>
              </emma:interpretation>
              <emma:one-of disjunction-type="recognition" id="oneOf3">
                <emma:interpretation id="interp15" emma:lang="en-US" emma:confidence="0">
                  <emma:literal>Logic</emma:literal>
                </emma:interpretation>
                <emma:interpretation id="interp16" emma:lang="en-US" emma:confidence="0">
                  <emma:literal>Logics</emma:literal>
                </emma:interpretation>
                <emma:interpretation id="interp17" emma:lang="en-US" emma:confidence="0">
                  <emma:literal>Logic.</emma:literal>
                </emma:interpretation>
                <emma:interpretation id="interp18" emma:lang="en-US" emma:confidence="0">
                  <emma:literal>Logier</emma:literal>
                </emma:interpretation>
                <emma:interpretation id="interp19" emma:lang="en-US" emma:confidence="0">
                  <emma:literal>Logia</emma:literal>
                </emma:interpretation>
              </emma:one-of>
            </emma:emma>
          </inkml:annotationXML>
          <inkml:trace contextRef="#ctx0" brushRef="#br0" timeOffset="16645.2291">18373-141 14835,'18'-85'4902,"-9"57"129,-8-1-516,-1 29-3354,13-27-387,-13 27-258,0 0-129,0 0-129,16 38-129,-7 5 0,1 15-129,6 8 0,0 11 130,2 11-130,-2 3 0,-3 0 0,-3-6 0,-4-3 0,-3-14 0,-1-10 0,-2-11 0,0-12 0,0-10 0,0-25 0,0 20 0,0-20 0,0 0 0,27-11 0,-6-1 0,6-4 0,3 1 0,5-1 0,8 4 0,0-4 0,3 9 0,-3-2-775,8 12-386,-13-3-1548,12 4-2193,-6 1-258,9 6-129,-3-7 0</inkml:trace>
          <inkml:trace contextRef="#ctx0" brushRef="#br0" timeOffset="17035.2298">19506 308 13287,'-36'-43'4773,"10"31"-258,-8 6 258,5 6-3741,-12 7-387,8 15-129,-5-1-129,6 11 0,2 2-129,11 10-129,4 3 0,14 2-129,1-1 0,12-1 129,8-8-129,6-2 129,3-10-129,6-8 258,-1-13 0,3-6 0,-3-13 0,-2-10 129,-3-12-128,-6-8-259,-5-7 0,-8-9 0,-8 1 0,-2 1 0,-9 3 0,-9 6 0,-3 9 0,-7 4 0,-3 15 0,-10 6-646,11 14-515,-20-2-1677,13 9-2193,1 9 0,10 9-258,6 0 0</inkml:trace>
          <inkml:trace contextRef="#ctx0" brushRef="#br0" timeOffset="18018.0315">19933 222 12384,'0'-28'4902,"0"28"-516,-27-14 129,6 5-3612,21 9-387,-29 2 129,29-2-258,-23 26 0,14-8-258,2 2 129,4 6-129,1 1 0,2 5 0,2-2-258,8 2 129,5 0-258,1-5 129,3-2-129,1-7 0,3-6 0,-2-12 0,4 0 129,-2-12 0,-1-12 129,-5-2 0,-1-6 129,-3-2-129,-4 0 129,-4 4 0,-3 5-129,-2 7 129,0 18-129,0 0 0,0 0 0,-11 43 129,8 9-129,3 13 129,-2 15-129,2 11 129,0 3 0,3 6 129,3-2-129,1 0 129,-4-8 0,1 1 0,-4-7 0,0-1 0,-5-4 0,-3-5 0,-2-10-129,3-9-129,0-10 129,1-13 129,1-11-129,5-21 129,-16 6 0,16-6 0,-27-23-128,9-4-130,-5-3 0,-5-10 0,-4-2 0,-2-8 0,-2-3 0,-4-6 0,-1 0 0,-4-3 0,1 1 0,1 6-259,6 6 1,3 6 129,9 7-129,9 8 129,11 5 129,5 5-129,0 18 129,35-29 0,-3 15 0,7-2 0,9-2 0,11-5 129,10-3-129,13-5 0,7-2 0,5-3-129,-1 0 129,-8 3 0,-6 1 0,-15 3 0,-16 8 129,-16 3 0,-16 6 0,-16 12-129,5-16 129,-5 16-129,0 0 0,0 0 0,0 0 0,-5 12 0,5 11-129,0 7 129,0 6 0,7 7 0,2-1-129,-2-1 0,5 0-258,-3-11-258,7 2-258,-16-32-3741,0 0-387,0 0 0,9-10-258</inkml:trace>
          <inkml:trace contextRef="#ctx0" brushRef="#br0" timeOffset="18174.0318">20363 117 11094,'-9'-108'4515,"9"74"-258,0 9-258,0 25-2322,18 0-2064,4 22-1161,-15 11-2580,12 3-258,8 10 0,0-1-516</inkml:trace>
          <inkml:trace contextRef="#ctx0" brushRef="#br0" timeOffset="18439.2323">20940 347 10191,'-13'12'4515,"-6"1"129,-3 1-258,-8 0-2838,14 20-516,-9-7-129,14 15 0,-3-2-258,12 11-129,2-3-129,6 6-129,10-5-129,10-2 129,5-8-129,4-2 0,4-10-129,1-9 0,-1-2-258,-9-13-516,9 8-1935,-12-11-2193,-4-4 258,-7-10-645,3-6-387</inkml:trace>
          <inkml:trace contextRef="#ctx0" brushRef="#br0" timeOffset="18720.0328">21596 553 10320,'34'-14'5031,"-11"12"-129,2-1 0,9 8-2451,-8-5-1290,24 9-129,-4-9-387,15 7 0,1-5-258,9 3-129,-1-5 0,-3 0-129,-6 0-129,-8-2-129,-10 1 0,-15-5-516,-3 6-645,-25 0-3483,0 0-258,-16 0-258,-14 0-258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9:14.51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7CD9959-7C77-4A12-9B35-E3D942F89F10}" emma:medium="tactile" emma:mode="ink">
          <msink:context xmlns:msink="http://schemas.microsoft.com/ink/2010/main" type="inkDrawing" rotatedBoundingBox="7948,11662 8013,9190 8124,9193 8059,11665" semanticType="verticalRange" shapeName="Other">
            <msink:sourceLink direction="with" ref="{9E236537-1A10-4C49-817B-62ECEB825AAE}"/>
            <msink:destinationLink direction="with" ref="{BC44C899-9819-4158-AD11-FFB3A9243D3F}"/>
          </msink:context>
        </emma:interpretation>
      </emma:emma>
    </inkml:annotationXML>
    <inkml:trace contextRef="#ctx0" brushRef="#br0">33-5 10707,'0'0'4128,"0"0"258,0 0-129,16-9-2064,-16 9-1161,13 13 0,1 8-129,-9-1-129,9 17-129,-5 2 0,7 27 0,-10 12 0,-1 33 0,-5 10-515,-7 17-130,-11 6 0,4 15 0,-6 4 0,2-1 0,4-11 0,7-14 0,7-12 0,0-9 0,4-11 0,5-11 0,-4-12 0,-3-11 0,-2-7 0,0-5 0,-2-8 0,-5-8 0,1-1 0,-4-18 0,10 11-2194,0-35-2579,0 0-516,-14 2 0,1-18-258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9:17.05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C9AE0F5-DF64-4BE3-A1EE-9FB02E760B09}" emma:medium="tactile" emma:mode="ink">
          <msink:context xmlns:msink="http://schemas.microsoft.com/ink/2010/main" type="inkDrawing" rotatedBoundingBox="7771,6808 14326,6489 14383,7654 7827,7973" semanticType="callout" shapeName="Other">
            <msink:sourceLink direction="with" ref="{DD2A655D-F5C9-4E0E-9FC4-01BED7BF5515}"/>
            <msink:sourceLink direction="with" ref="{FADF4AF6-CFBA-41ED-A447-D3288C1905B2}"/>
          </msink:context>
        </emma:interpretation>
      </emma:emma>
    </inkml:annotationXML>
    <inkml:trace contextRef="#ctx0" brushRef="#br0">143 1161 8385,'0'0'4257,"0"0"387,-9-10-903,9 10-1161,-2-29-516,2 29-645,0-44-129,0 19-258,0-16-258,0 0-129,-9-11-129,5-4-129,-4-14-129,2-6-129,-1-10 0,2-1-129,-2 2 129,3 1 0,-1 6 0,1 12 1,-1 7-130,-1 18 0,-1 8 0,0 10 0,0 3 0,7 20 0,-12-21 0,12 21 0,0 0 0,-16-18 0,16 18 0,0 0 0,0 0 0,0 0 0,-13-16 0,13 16 0,0 0 0,0 0 0,0 0 0,0 0 0,0 0 0,0 0 0,0 0 0,0 0 0,0 0-130,0 0 1,0 0 129,0 0-129,0 0 0,0 0 129,0 0-129,0 0 129,0 0-129,0 0 129,0 0-129,0 0 0,0 0 0,0 0 0,0 0 0,0 0 129,0 0-129,0 0 129,0 0 0,0 0 0,0 0 0,0 0 0,0 0-129,9 10 129,-9-10 0,29 9 0,-8-5 0,6-1 0,6 1 0,8-2 0,7 0 129,13-2-129,8 0 0,8 0 0,3 0 0,5 0 0,4 0 129,2 0-129,-2 0 0,-2 0 129,-4 0-129,1 0 0,0 0 129,5 0-129,1 0 129,5-2-129,-3 0 0,-1 0 0,-2 0 0,-4 2 0,-5 0 129,-5 2-129,-9 4 0,-4 1 0,-3-2 129,3 2-129,2-2 0,9 1 0,9-3 0,10-1 129,10-2-129,6 2 0,6-2 129,3 0-129,1 0 129,-3 0-129,-3 0 129,-3 0-129,1 0 0,2-2 129,0 0-129,0 1 0,2 1 130,-2 0-130,2 0 0,-2 0 0,-3 0 0,-1 0 0,3 0 0,4 0 0,3 0 0,1 0 0,2 1 0,-2 1 0,0 0 0,-5 0 0,-4 0 0,-3-1 0,-6 3 0,-3-2 0,-2-1 0,-5-1 0,-6 2 0,-5-2 0,-10 0 0,-8 0 0,-12 0 0,-9 0 0,-9 0 0,-9-3 0,0 3-130,-23 0-902,27 0-2322,-27 0-1548,0 0 258,0 0-645,0 0 129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9:19.9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FFA17D9-8725-42BE-B898-0DE78DD71D61}" emma:medium="tactile" emma:mode="ink">
          <msink:context xmlns:msink="http://schemas.microsoft.com/ink/2010/main" type="inkDrawing" rotatedBoundingBox="14343,6977 14481,8211 14380,8222 14242,6988" semanticType="callout" shapeName="Other">
            <msink:sourceLink direction="with" ref="{FADF4AF6-CFBA-41ED-A447-D3288C1905B2}"/>
          </msink:context>
        </emma:interpretation>
      </emma:emma>
    </inkml:annotationXML>
    <inkml:trace contextRef="#ctx0" brushRef="#br0">8 12 10707,'0'-19'4257,"0"19"129,0 0-516,0 0-1677,0 0-1032,0 0-258,0 0-258,0 0-129,0 17 0,2 1 0,3 14 0,-5 4 0,2 14 129,-2 6-258,0 16 129,-2 1-129,0 7-257,-1 0-130,1-4 0,2-3 0,0-4 0,4-10 0,4-11 0,3-5 0,2-6 0,1-1 0,0-6 0,0-2 0,-1-3 0,-1 0 0,-1-2 0,-2-3 0,-2 1 0,0-3 0,-2 0 0,-1-2 0,-4-16 0,7 27 0,-7-27 0,2 19 0,-2-19 0,0 0 0,0 0 0,0 0 0,0 0 0,0 0 0,0 0 0,0 0 0,0 0 0,0 0 0,-13 9 0,13-9-646,0 0-902,0 0-1290,-25 0-2064,25 0 129,0 0-258,-19-7 129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9:02.67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1E089B6-A313-4809-AC80-BA0F1CAAA705}" emma:medium="tactile" emma:mode="ink">
          <msink:context xmlns:msink="http://schemas.microsoft.com/ink/2010/main" type="writingRegion" rotatedBoundingBox="4677,7973 1336,11591 191,10534 3532,6915"/>
        </emma:interpretation>
      </emma:emma>
    </inkml:annotationXML>
    <inkml:traceGroup>
      <inkml:annotationXML>
        <emma:emma xmlns:emma="http://www.w3.org/2003/04/emma" version="1.0">
          <emma:interpretation id="{E77C3DC2-29EE-4377-8D69-98CACBAA4705}" emma:medium="tactile" emma:mode="ink">
            <msink:context xmlns:msink="http://schemas.microsoft.com/ink/2010/main" type="paragraph" rotatedBoundingBox="4677,7973 1336,11591 191,10534 3532,69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F6764D-62A5-4A3E-B338-B744B8082874}" emma:medium="tactile" emma:mode="ink">
              <msink:context xmlns:msink="http://schemas.microsoft.com/ink/2010/main" type="line" rotatedBoundingBox="4677,7973 1336,11591 191,10534 3532,6915"/>
            </emma:interpretation>
          </emma:emma>
        </inkml:annotationXML>
        <inkml:traceGroup>
          <inkml:annotationXML>
            <emma:emma xmlns:emma="http://www.w3.org/2003/04/emma" version="1.0">
              <emma:interpretation id="{0E9991DD-6E4A-438E-ADEA-0C70A400DF9B}" emma:medium="tactile" emma:mode="ink">
                <msink:context xmlns:msink="http://schemas.microsoft.com/ink/2010/main" type="inkWord" rotatedBoundingBox="4677,7973 1336,11591 191,10534 3532,6915"/>
              </emma:interpretation>
              <emma:one-of disjunction-type="recognition" id="oneOf0">
                <emma:interpretation id="interp0" emma:lang="en-US" emma:confidence="0">
                  <emma:literal>r."</emma:literal>
                </emma:interpretation>
                <emma:interpretation id="interp1" emma:lang="en-US" emma:confidence="0">
                  <emma:literal>w."</emma:literal>
                </emma:interpretation>
                <emma:interpretation id="interp2" emma:lang="en-US" emma:confidence="0">
                  <emma:literal>v."</emma:literal>
                </emma:interpretation>
                <emma:interpretation id="interp3" emma:lang="en-US" emma:confidence="0">
                  <emma:literal>LTV</emma:literal>
                </emma:interpretation>
                <emma:interpretation id="interp4" emma:lang="en-US" emma:confidence="0">
                  <emma:literal>HTV</emma:literal>
                </emma:interpretation>
              </emma:one-of>
            </emma:emma>
          </inkml:annotationXML>
          <inkml:trace contextRef="#ctx0" brushRef="#br0">54 81 6192,'0'0'4773,"0"0"-387,0-22 0,0 22-903,0 0-1419,0 0-774,0 13-258,-3 6-258,3 19-258,-9 2 0,7 16-129,-3 2-129,1 10 0,1-2-129,3-4 0,-2-5-129,2-9 129,0-7-129,0-9 129,0-7-129,2-6 129,-2-19-129,1 25 129,-1-25-129,0 0 0,0 0-129,0 16 0,0-16-129,0 0-258,0 0-516,-7-10-1419,7 10-2193,0-32 129,-2 7-387,2-4-129</inkml:trace>
          <inkml:trace contextRef="#ctx0" brushRef="#br0" timeOffset="1014.0018">728 370 13029,'20'-1'4902,"-20"1"-258,14 14 0,0 13-3483,-12-8-129,14 19-258,-12-6 0,6 8-387,-6 1-129,1 0-129,-1-2-129,-4-7 0,0-5 0,0-7 0,0-20-129,0 23 0,0-23 0,0 0 0,0 0 0,0 0 129,12-14-129,-12 14 0,22-22 0,-22 22 0,32-23 129,-13 18 0,3-1 129,2 6-129,1 0 129,0 11-129,-3 0 129,-1 7 129,-3-2-258,-2 1 258,-6 1 129,-6 2-258,-4-2 258,-5-1-129,-13-2-128,-5-1-130,-7-4 0,-6-2 0,-5-5 0,0-3 0,-2 0 0,1-12 0,10 8-1033,-11-8-3353,15-1-645,3 4 129,3 4-258</inkml:trace>
          <inkml:trace contextRef="#ctx0" brushRef="#br0" timeOffset="499.2009">42 125 7998,'34'-62'4386,"-20"35"0,16 13-258,2 10-1677,-7-12-645,14 16-774,-12 0-258,8 2-129,-10 5-258,4 7 0,-12-1-129,-1 5 0,-14-1 0,-2 7-129,-12 0 0,-13 3-129,-7 2-129,-9-3 0,0 3-129,-3-8 129,4 4-258,1-11 258,9 2-129,5-5 129,6 1 0,19-12 0,-20 22 129,20-22 129,0 30 0,9-11 0,7-1 129,9 9 129,5-6-129,11 6 129,2-4 0,7 4 0,-2-6-129,3 4 129,-5-4-258,1 1 129,-8-3-129,-5-1 0,-8-4 0,-3 1 0,-7-5-129,-16-10 129,23 20-258,-23-20 0,8 16-258,-8-16-516,0 19-1032,0-19-2838,-18 15 258,18-15-645,-30 3 258</inkml:trace>
          <inkml:trace contextRef="#ctx0" brushRef="#br0" timeOffset="31870.856">-3116 3151 12513,'8'-34'4644,"-8"34"-129,24-16 129,-24 16-2838,29 0-774,-13 4-258,12 20-129,-5 3-258,8 10 0,-1 8-258,0 10 129,-3 6-258,0 8 129,-6 2 0,-2 2-129,-1-4 129,-5-6 0,-3-10-129,-1-9 258,-5-13-129,-1-12 1,-3-19-130,0 0 0,0-26 0,0-14 0,0-11 0,2-13 0,4-11 0,1-8 0,0-3 0,3-1 0,3 9 0,-2 8 0,1 13 0,-3 9 0,3 18 0,-3 7 0,7 18 0,-16 5-1291,30 5-3482,-17 16-387,1 10 129,0 10-387</inkml:trace>
          <inkml:trace contextRef="#ctx0" brushRef="#br0" timeOffset="32448.057">-2290 3633 14706,'7'-11'4773,"-7"11"-258,0 0 0,0 36-3612,-7-10-387,7 15 258,0-2-258,0 13-129,0-4-258,2 2 129,5-6-258,0-8 129,0-6-129,-2-7 129,-5-23-129,7 20 0,-7-20 0,4-16-129,-4-11 258,0-7-258,0-8 129,-4-10 0,1-1 0,3-2 0,-2 7 129,0 5-129,2 11 0,0 7 0,0 25 0,0 0 0,22 0 129,-6 16-129,7 14 129,5 11-129,2 0 129,4 9 1,4 0-130,-3 1 0,-3-3 0,-2-5 0,-5-9 0,-5-6 0,-4-8 0,-4-4 0,-12-16 0,0 0 0,0 0 0,11-18 0,-11-10 0,0-6 0,-5-13 0,-1-11 0,-3-10 0,2-5 0,0 0 0,-5-3 0,12 22 0,-6-4-4903,6 17-257,0 9 0,4 14-387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9:20.37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B163C45-56DF-4264-A9AD-00F209CD3F05}" emma:medium="tactile" emma:mode="ink">
          <msink:context xmlns:msink="http://schemas.microsoft.com/ink/2010/main" type="inkDrawing" rotatedBoundingBox="13552,8770 14406,8126 14441,8173 13587,8816" semanticType="callout" shapeName="Other">
            <msink:sourceLink direction="with" ref="{956BAE90-C09E-4BA7-A53A-212B1816C7B9}"/>
            <msink:sourceLink direction="with" ref="{FADF4AF6-CFBA-41ED-A447-D3288C1905B2}"/>
          </msink:context>
        </emma:interpretation>
      </emma:emma>
    </inkml:annotationXML>
    <inkml:trace contextRef="#ctx0" brushRef="#br0">85 1158 11868,'0'0'4644,"0"0"-258,0 0 258,17 0-2967,-17 0-387,0 0 0,-17 7-258,4 11-258,-14-2-258,2 10-129,-10 5-258,-4 6 1,-7 2-130,-4 2 0,-2 2 0,1 3 0,-1-3 0,0-1 0,3-3 0,1-3 0,3-4 0,4-2 0,4-7 0,-1-3 0,5-4 0,2-4 0,3 1 0,3-6-130,7 2-128,2-9-129,16 0-129,0 0-129,0 0-129,0 0-516,0 0-1161,9 2-2193,-9-2 258,25-2-258,-25 2 129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3:39.00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BD4271F-02B3-43A9-B9E7-592FFDCF8F1C}" emma:medium="tactile" emma:mode="ink">
          <msink:context xmlns:msink="http://schemas.microsoft.com/ink/2010/main" type="inkDrawing" rotatedBoundingBox="2512,10439 14372,10686 14370,10780 2510,10534" semanticType="underline" shapeName="Other"/>
        </emma:interpretation>
      </emma:emma>
    </inkml:annotationXML>
    <inkml:trace contextRef="#ctx0" brushRef="#br0">22 11 6708,'-36'-5'2967,"20"1"0,16 4 0,0 0-2064,16 0-516,4 4 129,0-4 258,17 2 258,0-2 129,20 0 0,-3 0-129,20 0 0,-3-4-258,17 4 129,-3-5-387,18 5 0,6-4-258,13 4 0,8 0 0,14 0 0,13 0 0,19 4-129,20-1 129,19 3-129,7-1 129,16-1-129,20-3-129,13 3 129,5-4-129,6 2 129,5-1-129,1 3 129,4-2 0,5 3 0,0 2 0,3 2 0,1 4 129,8 1-129,-4 0 0,1 4 0,-2-2 0,7-2-129,-5 0 0,-2 2 0,2-3 0,4-3 0,-3-1 0,5-2 129,2-3-258,0 0 129,-7-4 0,-6 0-129,-4 0-258,-18-9-387,-3 9-1548,-20 0-2064,-26-9 0,-24 2-129,-25-9-387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9:21.48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3EF9899-8C3D-46FD-8600-2CE4737A0FB2}" emma:medium="tactile" emma:mode="ink">
          <msink:context xmlns:msink="http://schemas.microsoft.com/ink/2010/main" type="inkDrawing" rotatedBoundingBox="13536,9126 14452,9343 14352,9767 13436,9550" semanticType="callout" shapeName="Other">
            <msink:sourceLink direction="to" ref="{FADF4AF6-CFBA-41ED-A447-D3288C1905B2}"/>
            <msink:sourceLink direction="from" ref="{FADF4AF6-CFBA-41ED-A447-D3288C1905B2}"/>
          </msink:context>
        </emma:interpretation>
      </emma:emma>
    </inkml:annotationXML>
    <inkml:trace contextRef="#ctx0" brushRef="#br0">-775 2280 10191,'-17'-32'4386,"6"16"-129,11 16-387,0 0-1161,0 0-1548,0 0-387,0 0-129,0 0 0,5 11-129,20 1 0,2-1 129,16 7-129,5-2 129,19 7-258,8-4 0,10 1-129,4 0-129,2 1 1,-4-5-130,-10-2 0,-10-5 0,-15-2 0,-13-3 0,-12-4 0,-27 0 0,14-13-130,-14 13 130,-14-30-129,-4 14 129,-2-2-129,-1 2 0,-1 2 129,3 3 0,3 2 0,16 9 0,-20-9 0,20 9 0,0 0 0,0 0 258,0 0-129,9 6 1,-9-6-130,27 14 0,-27-14 0,27 27 0,-15-9 0,-5-1 0,-1 6 0,-6 1 0,0 2 0,-11 4 0,-7-3 0,-2 7 0,-8-9 0,7 16-1291,-20-15-3353,12 3-387,1-2 258,5-4-387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9:20.9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38BF016-E852-4CD7-B3C4-20E3EEC44C5D}" emma:medium="tactile" emma:mode="ink">
          <msink:context xmlns:msink="http://schemas.microsoft.com/ink/2010/main" type="inkDrawing" rotatedBoundingBox="13580,8100 13635,9984 13564,9986 13509,8102" semanticType="callout" shapeName="Other">
            <msink:sourceLink direction="with" ref="{DD2A655D-F5C9-4E0E-9FC4-01BED7BF5515}"/>
            <msink:sourceLink direction="with" ref="{FADF4AF6-CFBA-41ED-A447-D3288C1905B2}"/>
          </msink:context>
        </emma:interpretation>
      </emma:emma>
    </inkml:annotationXML>
    <inkml:trace contextRef="#ctx0" brushRef="#br0">-737 1161 11223,'-14'-21'4773,"-3"-4"-258,17 25 0,0 0-2064,0 0-516,0 0-903,0 20-129,8 8-258,-5 2 0,4 20-515,-7 7-130,0 21 0,0 9 0,-5 15 0,-2 8 0,3 11 0,-3 9 0,5 3 0,2-3 0,2-2 0,5-9 0,4-5 0,-2-14 0,0-13 0,1-14 0,-1-13 0,0-11 0,-3-17 0,-1-9 0,-5-23 0,7 23 0,-7-23 0,0 0 0,0 0 0,0 0 0,0 0 0,0 0-3097,5-25-1805,-5 2-129,0-7-129,0-4-258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9:25.36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C44C899-9819-4158-AD11-FFB3A9243D3F}" emma:medium="tactile" emma:mode="ink">
          <msink:context xmlns:msink="http://schemas.microsoft.com/ink/2010/main" type="inkDrawing" rotatedBoundingBox="7959,12509 8005,11400 8062,11402 8016,12512" semanticType="callout" shapeName="Other">
            <msink:sourceLink direction="with" ref="{B7CD9959-7C77-4A12-9B35-E3D942F89F10}"/>
            <msink:sourceLink direction="with" ref="{0209AE75-7F1F-4392-BAED-6850264482B1}"/>
          </msink:context>
        </emma:interpretation>
      </emma:emma>
    </inkml:annotationXML>
    <inkml:trace contextRef="#ctx0" brushRef="#br0">28 31 7482,'0'0'4515,"14"-16"129,-14 16-516,0 0-1161,0 0-645,-1-16-645,1 16-645,0 0 0,0 16-516,0-16-129,5 32 129,-3-6-258,7 12 0,-6 4-129,4 12 129,-7 6-129,2 15 129,-2 5-129,-5 5 1,-4-1-130,-2-2 0,2-6 0,0-4 0,1-12 0,4-12 0,0-9 0,4-7 0,0-5 0,0-8 0,0 1 0,0-20 0,0 25-130,0-25-902,0 18-1161,0-18-2580,0 0-129,0 0-129,-10-16-258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9:24.43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548634F-9690-42A6-A20B-A25ADF3B612A}" emma:medium="tactile" emma:mode="ink">
          <msink:context xmlns:msink="http://schemas.microsoft.com/ink/2010/main" type="inkDrawing" rotatedBoundingBox="14364,12074 14445,9503 14533,9506 14452,12077" semanticType="callout" shapeName="Other">
            <msink:sourceLink direction="with" ref="{0209AE75-7F1F-4392-BAED-6850264482B1}"/>
            <msink:sourceLink direction="with" ref="{FADF4AF6-CFBA-41ED-A447-D3288C1905B2}"/>
          </msink:context>
        </emma:interpretation>
      </emma:emma>
    </inkml:annotationXML>
    <inkml:trace contextRef="#ctx0" brushRef="#br0">157 0 8901,'0'0'3870,"0"0"516,0 0-516,0 0-1290,0 0-903,-13 11-516,13 12-258,-3-3-129,3 19 0,0 0-258,0 12 0,0 5-258,0 9 258,0 5-129,0 6 0,-4 3 129,-1 2-258,-4-1 129,0 4-257,0-6-130,0 8 0,0-3 0,4 10 0,0-2 0,3 3 0,0 0 0,2 2 0,0 0 0,0 0 0,0-7 0,5-7 0,-1-5 0,1-3 0,-1-3 0,-2-3 0,-1-6 0,-1-3 0,0-4 0,0-5 0,-3-6 0,-1-3 0,-1-5 0,-2-9 0,5 5 0,2-32-1291,-19 21-3482,19-21-258,-31 0 129,8-7-645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9:28.31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209AE75-7F1F-4392-BAED-6850264482B1}" emma:medium="tactile" emma:mode="ink">
          <msink:context xmlns:msink="http://schemas.microsoft.com/ink/2010/main" type="inkDrawing" rotatedBoundingBox="3159,12274 26407,11746 26414,12049 3166,12577" shapeName="Other">
            <msink:destinationLink direction="with" ref="{6548634F-9690-42A6-A20B-A25ADF3B612A}"/>
            <msink:destinationLink direction="with" ref="{BC44C899-9819-4158-AD11-FFB3A9243D3F}"/>
          </msink:context>
        </emma:interpretation>
      </emma:emma>
    </inkml:annotationXML>
    <inkml:trace contextRef="#ctx0" brushRef="#br0">0 451 387,'28'-16'2709,"-28"16"258,18-11 258,-18 11-1161,23-7 0,-7 5-129,4 1-129,8 1-129,1-2-387,15 2-129,4-2-258,16 2 0,9-2-129,14 2-387,4-3 129,10 3-129,1 0-129,4 0 0,-4 0 0,3 0 129,-2 0 0,14 3 0,6-3-129,12 2 258,6-2-258,13 4 129,7-4-129,13 1-129,6 1-129,-1 2 129,-3-1-129,-3-1 0,-2 0 0,-2 1 0,1-1 129,-4 0-129,-6 0 0,-5-1 0,-6 1 0,-1-2 0,-2 0 129,-4 0-129,-7 0 0,-2 0 0,-6 0 0,-5 0 0,-4 0 129,-8 2-129,-5 5 0,-9 0 129,-9 0-129,-7 0 0,-5 1 0,-2-1 0,0-4 0,3 1 129,4-2-258,8-2 258,4 0-129,6 1 0,2-1 129,4 2-258,1 0 129,2 0 129,2-2-129,-1 3 0,8-1 0,5-2 0,5 0-129,7 0 258,4 0-129,4-2 0,3-1 0,4-1 0,3 1 0,4 1 0,-2 0 0,1 0 0,1 1 0,3 1 0,3-4 0,4 0-129,-1-1 129,-3 0 0,1-4 0,-2 0 0,0 0 0,-1-2 0,-1 1 0,-8-1 0,-5 2 0,-4-2 0,-2 1 0,-4-1 0,-2 2 0,2 0 0,2 0 0,4 2 0,3-3 0,4 3 0,1-2 0,4-2 0,4 0 0,3-1 0,0-1 0,-2-3-129,0 2 129,1 0 0,3 0 0,5-2 0,9 1 0,7-1 0,0 0 0,8-1 0,6 1 0,15-2 0,10 2 0,6 2 0,-2-1 0,5 6 0,9 1 0,11 4 0,3 0 0,1 4 0,6-3 0,9 3 0,8 0 0,8 0-129,6 0 129,3-2 0,4 2 0,4 0 0,-1 0 0,-7 0 0,1 0 129,-10-2-129,-3 2 129,-6 0-129,-5-1 129,-3 1 0,-8 0-129,-1 0 0,-6 0 0,-10 0-129,-13 10-129,-17-4-387,-1 15-516,-40-5-3354,-24-7 0,-31 1-516,-47-10 129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9:00.01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E46FDC8-C106-4CC8-BA5D-4784671D4FB5}" emma:medium="tactile" emma:mode="ink">
          <msink:context xmlns:msink="http://schemas.microsoft.com/ink/2010/main" type="writingRegion" rotatedBoundingBox="2693,8563 7650,7122 8304,9372 3346,10813"/>
        </emma:interpretation>
      </emma:emma>
    </inkml:annotationXML>
    <inkml:traceGroup>
      <inkml:annotationXML>
        <emma:emma xmlns:emma="http://www.w3.org/2003/04/emma" version="1.0">
          <emma:interpretation id="{7523C945-3CFF-4E86-AC5A-81D0BD614557}" emma:medium="tactile" emma:mode="ink">
            <msink:context xmlns:msink="http://schemas.microsoft.com/ink/2010/main" type="paragraph" rotatedBoundingBox="2691,8541 6546,8291 6574,8735 2720,89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56BA28-4554-4244-950E-6B00A1B64AD0}" emma:medium="tactile" emma:mode="ink">
              <msink:context xmlns:msink="http://schemas.microsoft.com/ink/2010/main" type="line" rotatedBoundingBox="2691,8541 6546,8291 6574,8735 2720,8985"/>
            </emma:interpretation>
          </emma:emma>
        </inkml:annotationXML>
        <inkml:traceGroup>
          <inkml:annotationXML>
            <emma:emma xmlns:emma="http://www.w3.org/2003/04/emma" version="1.0">
              <emma:interpretation id="{F7833B68-6654-435C-974A-FEBC244C7FF7}" emma:medium="tactile" emma:mode="ink">
                <msink:context xmlns:msink="http://schemas.microsoft.com/ink/2010/main" type="inkWord" rotatedBoundingBox="2691,8541 6546,8291 6574,8735 2720,8985"/>
              </emma:interpretation>
              <emma:one-of disjunction-type="recognition" id="oneOf0">
                <emma:interpretation id="interp0" emma:lang="en-US" emma:confidence="0">
                  <emma:literal>me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am</emma:literal>
                </emma:interpretation>
                <emma:interpretation id="interp3" emma:lang="en-US" emma:confidence="0">
                  <emma:literal>ms</emma:literal>
                </emma:interpretation>
                <emma:interpretation id="interp4" emma:lang="en-US" emma:confidence="0">
                  <emma:literal>mm</emma:literal>
                </emma:interpretation>
              </emma:one-of>
            </emma:emma>
          </inkml:annotationXML>
          <inkml:trace contextRef="#ctx0" brushRef="#br0">-803 1359 2064,'0'0'3483,"9"0"516,14 6-129,-5-3-516,5-3-645,12 8-516,-8-8-387,17 1-258,-12-1-387,15 0-258,-8 0-129,11 0-258,-8 0-129,8 0 0,-5-5-129,1 1-129,-5-3 0,-2 2 129,-5 0-258,-6-1 129,-6 1 0,-6 1 0,-16 4-129,17-7 129,-17 7 0,0 0 0,0 0-129,0 0 129,0 0-129,11 9 0,-11-9 129,12 30-129,-1-6 0,3 4 129,1 4-129,1 4 129,1 4-129,-1 0-129,-1 1 129,-3-8-129,1-1 0,-5-10 0,0-5 0,-8-17 0,0 0 0,19 11 129,-19-11 0,21-19 129,-8-3 0,5-1 0,-1-9 129,7-9 0,-5-3 0,3-3-129,-3 1 129,4 2-129,-3 3 0,-1 7 0,1 6-129,-1 10 0,1 7 0,3 11 0,0 0 0,2 14 0,0 6 0,4 3 0,-1 4 0,0 3 0,1 2 0,-6 0 0,-3 4 0,-4-10-129,-4-1 0,-3-5 129,-9-20 0,9 26 0,-9-26 0,0 0 129,0 0-129,5-16 129,-5-10 0,4-6-129,-1-7 129,3-4-129,-1-5 0,2 3 0,2 6 0,0 7 0,2 9 0,-11 23-129,30-7 129,-12 16 0,1 18-129,4 6 129,2 5-129,0 1 129,0 0 0,0-2 0,-4-6 0,-3-12 129,-2-6-129,-16-13 129,29 5 0,-29-5 0,28-23-129,-14 0 130,0-11-130,1-2 0,1-1 0,0-2 0,-4 5 0,-1 2 0,1 9 0,4 5 0,6 7 0,8 10 0,13 1 0,13 0 0,19 3 0,14 3 0,20-1 0,17-2 0,20-3 0,14 0 0,4 0 0,-3 0 0,-4-1 0,-15 1 0,-15 0 0,-24 0 0,-25 0 0,-26 1 0,-19 3 0,-17 0 0,-16-4-259,0 0-773,0 0-3483,-30 10-387,0-8 0,-8 0-387</inkml:trace>
        </inkml:traceGroup>
      </inkml:traceGroup>
    </inkml:traceGroup>
    <inkml:traceGroup>
      <inkml:annotationXML>
        <emma:emma xmlns:emma="http://www.w3.org/2003/04/emma" version="1.0">
          <emma:interpretation id="{802E3C64-B39D-49D1-9CAB-5117D2FFAC5E}" emma:medium="tactile" emma:mode="ink">
            <msink:context xmlns:msink="http://schemas.microsoft.com/ink/2010/main" type="paragraph" rotatedBoundingBox="3044,8932 7776,7557 8304,9372 3571,107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907B6E-22D1-4DA2-980F-5C99D93AD7B2}" emma:medium="tactile" emma:mode="ink">
              <msink:context xmlns:msink="http://schemas.microsoft.com/ink/2010/main" type="line" rotatedBoundingBox="3044,8932 7776,7557 8304,9372 3571,10747"/>
            </emma:interpretation>
          </emma:emma>
        </inkml:annotationXML>
        <inkml:traceGroup>
          <inkml:annotationXML>
            <emma:emma xmlns:emma="http://www.w3.org/2003/04/emma" version="1.0">
              <emma:interpretation id="{9344B65D-BD8B-4854-A5C5-02ECCC9D87B5}" emma:medium="tactile" emma:mode="ink">
                <msink:context xmlns:msink="http://schemas.microsoft.com/ink/2010/main" type="inkWord" rotatedBoundingBox="3044,8932 7776,7557 8304,9372 3571,10747"/>
              </emma:interpretation>
              <emma:one-of disjunction-type="recognition" id="oneOf1">
                <emma:interpretation id="interp5" emma:lang="en-US" emma:confidence="0">
                  <emma:literal>450th,</emma:literal>
                </emma:interpretation>
                <emma:interpretation id="interp6" emma:lang="en-US" emma:confidence="0">
                  <emma:literal>4502 t,</emma:literal>
                </emma:interpretation>
                <emma:interpretation id="interp7" emma:lang="en-US" emma:confidence="0">
                  <emma:literal>450. at</emma:literal>
                </emma:interpretation>
                <emma:interpretation id="interp8" emma:lang="en-US" emma:confidence="0">
                  <emma:literal>450.2 t,</emma:literal>
                </emma:interpretation>
                <emma:interpretation id="interp9" emma:lang="en-US" emma:confidence="0">
                  <emma:literal>450. atlas</emma:literal>
                </emma:interpretation>
              </emma:one-of>
            </emma:emma>
          </inkml:annotationXML>
          <inkml:trace contextRef="#ctx0" brushRef="#br0" timeOffset="4586.4079">145 2073 6192,'37'-27'4644,"-37"27"-258,25-19 0,-25 19-645,0-18-1548,0 18-645,0 0-387,0 0-258,0 0-258,0 0 0,0 0-258,-7 28 0,-14-6-129,1 13 0,-10 2-129,-4 10 0,-3 4-129,-4 1-129,2 1 0,-2-6 129,7 1-258,2-11 129,7-2-129,4-11 129,7-5 0,14-19 0,-20 20 0,20-20 0,0 0 0,0 0 0,0 0 129,25 0 129,0 0-129,9-2 129,6-2 0,8 3 0,4-3 0,1-1-129,1 5-258,-13-6-645,9 6-1806,-15 0-1935,-14-1 129,-3 1-387,-18 0 0</inkml:trace>
          <inkml:trace contextRef="#ctx0" brushRef="#br0" timeOffset="4867.2085">164 2398 13545,'0'0'4902,"0"0"0,0 0-258,4 22-2451,-4-22-1161,4 46-387,-4-14 0,5 9-386,-2 3-259,5 4 0,-1-3 0,2-1 0,0-5 0,-1-5 0,1-5 0,-3-6 0,4 0-130,-10-23-773,11 28-516,-11-28-3225,0 0-129,0 0-258,0 0 0</inkml:trace>
          <inkml:trace contextRef="#ctx0" brushRef="#br0" timeOffset="5865.6103">451 2276 4644,'32'-25'4515,"-11"10"-129,11 10-129,-2-2-774,4-4-903,14 11-645,-9-10-645,18 10-645,-5-4-129,8 2-258,1-5 0,1 2 0,-1-4 0,-8 4 0,-7-6 0,-7 6 129,-14-6 0,-7 9-129,-18 2 129,0 0-129,-12 0 0,-4 11-129,-6 5 0,1 5-129,1 9-129,1 6 129,6 8 0,8 5 0,5 6-129,0 2 129,12-2 0,8-5 129,5-6-129,5-5 258,2-12-129,4-8 129,-1-13 1,3-6-259,-6-6 0,0-13 0,-7-11 0,-4-10 0,-10-6 0,-6-7 0,-5-2 0,-9-4 0,-9 6 0,-8 3 0,1 14 0,-18-3-1291,11 21-3611,-5 11-129,-1 7 0,1 9-387</inkml:trace>
          <inkml:trace contextRef="#ctx0" brushRef="#br0" timeOffset="5350.8094">534 2300 10707,'16'-12'4644,"-16"12"129,9 12 0,-3 13-1419,-6-25-2193,14 47-129,-12-19-129,8 11-387,-6 0-129,-1-1-258,-1-4-129,-2-6 0,0-3 0,0-7-129,0-18 129,0 0-129,0 0 0,0-16 129,0-6 0,7-4 0,2 1 129,2 0-129,3 3 129,4 6 0,2 6 0,4 8 130,1 2-259,2 14 0,-2 4 0,0 11 0,-4-3 0,-1 8 0,-10-2 0,-1 4 0,-7-6 0,-2 2 0,-9-5 0,-9-1 0,-3-1 0,-9-7 0,5 3-517,-16-21-1289,18 7-2322,-9-7-903,5-9 258,2-8-516,2-8-129</inkml:trace>
          <inkml:trace contextRef="#ctx0" brushRef="#br0" timeOffset="6552.0115">1726 2617 8127,'45'30'4128,"-10"1"258,-35-31-258,23 16-1419,-3 1-516,-20-17-645,18 11-129,-18-11-387,0 0-129,2-14-129,-2 14-258,0-41-129,-4 11-258,-5-11 0,6-5-129,-1-8 0,2-3 0,2-3 0,9-1 0,5 6 0,4 9 0,2 7 0,1 9 0,2 10 129,2 9-129,-2 9 130,-3 10-130,-1 9 0,3 10 0,-5 2 0,1 6 0,-7 6 0,-8 7 0,-3 5 0,-3-1 0,-10-2 0,-6-4 0,-1 2 0,-1-7 0,0-7 0,3-9 0,4-9 0,14-16 0,-18 21 0,18-21 0,0 0 0,0 0 0,23 11 0,4-9 0,5-2 0,12 1 0,8-1 0,14 0 0,6 0 0,12 0 0,3 0 0,4-5 0,0 5 0,-8-5 0,-3 5 0,-19-7 0,3 7-3742,-25 0-1418,-14-4 0,-25 4-516</inkml:trace>
          <inkml:trace contextRef="#ctx0" brushRef="#br0" timeOffset="8236.8144">1636 2806 6192,'-22'-16'4515,"22"16"-258,0 0 0,0 0-1290,0 0-387,0 0-774,0 0-645,0 0-129,0 0-387,0 0-129,0 0-129,0 0-129,0 0-129,11-11 0,7 6-258,3-10-516,13 14-1419,1-8-2451,-6-7 0,3 5-258,-11-5-258</inkml:trace>
          <inkml:trace contextRef="#ctx0" brushRef="#br0" timeOffset="11980.821">2856 1221 2838,'-20'-9'3225,"20"9"258,0 0-774,0 0-774,0 0-387,0 0-258,0 0-387,9-14-129,-9 14-129,25-4 0,-4 4-129,-1-2 258,14 2-129,-4-1 258,14 1-129,1-6 0,8 4-129,-3-7-129,7 6-258,-2-4 0,-2 3-129,-1 1-387,-11-3-258,5 6-1161,-17 0-1677,-8 0-903,2 4 0,-23-4-258</inkml:trace>
          <inkml:trace contextRef="#ctx0" brushRef="#br0" timeOffset="12511.2219">3487 602 11223,'0'-18'4515,"0"18"-387,0 0 129,0 0-2709,0 0-645,0 0-258,16 18 0,-10 3 0,11 16 0,-4 4 129,6 16-258,-8 7 0,3 15-129,-7 8 0,2 12-129,-9 8 129,0 5-129,0-2-128,-5-1-130,-2-9 0,3-10 0,-1-8 0,1-16 0,4-13 0,0-10 0,2-11 0,5-5 0,2-6 0,-2-5 0,-7-16 0,13 21 0,-13-21 0,0 0-259,14 22-902,-14-22-1419,0-9-2193,0 9 0,-2-27-258,2 6-258</inkml:trace>
          <inkml:trace contextRef="#ctx0" brushRef="#br0" timeOffset="12979.2228">4337 655 8901,'15'-23'4515,"-15"23"-258,0 0 0,3-23-2193,-3 23-516,0 0-516,0 0-129,0 0-258,2 18-129,-4-2-129,-5 14 0,-9 4 0,-3 10-129,-10 8 0,-5 8-129,-8 2 129,-8 2-258,-2-1 258,-3-5-387,2-1 0,-2-10 129,5-1-258,2-12 0,10 1-129,-1-13-129,13 8-129,-8-16-258,20 15-774,-17-19-1290,12 3-1290,6 6-258,-4-10-258,11 11 0</inkml:trace>
          <inkml:trace contextRef="#ctx0" brushRef="#br0" timeOffset="13977.6245">3656 1683 4902,'0'-21'3612,"0"21"-129,0 0-129,0 0-1161,14 2-774,-14-2-645,22 14 129,-22-14-258,30 19 258,-30-19-387,39 22 129,-23-12-258,11 6 129,-8-5 129,13 5-129,-5-5-129,12 7 129,-3-6-129,10 6 129,-5-4 0,11 6-129,-6-3 129,5 3-258,-3-4 258,2 2-258,-5-4 129,-3 0-129,-8-7 129,-2 2-129,-10-5-129,-5-1 0,-17-3 0,0 0-129,0 0 0,-1-10 0,1 10-258,-36-20 129,13 10-258,-4-1 258,2 2-129,-1 0 129,6 4-129,2 1 258,18 4 0,-21-5-129,21 5 258,0 0-129,0 0 0,0 0 0,0 0 0,0 0 129,11 0 0,-11 0 0,19 9 129,-19-9-258,18 14 258,-18-14-129,11 20 129,-11-4-129,0 0 0,-6 5-129,-4 2-129,-10-3-258,4 10-387,-14-14-903,12 7-2580,-7 0-387,0-3-129,6-3-258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9:29.7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E236537-1A10-4C49-817B-62ECEB825AAE}" emma:medium="tactile" emma:mode="ink">
          <msink:context xmlns:msink="http://schemas.microsoft.com/ink/2010/main" type="writingRegion" rotatedBoundingBox="3070,8469 3564,12399 2207,12569 1713,8640">
            <msink:destinationLink direction="with" ref="{B7CD9959-7C77-4A12-9B35-E3D942F89F10}"/>
          </msink:context>
        </emma:interpretation>
      </emma:emma>
    </inkml:annotationXML>
    <inkml:traceGroup>
      <inkml:annotationXML>
        <emma:emma xmlns:emma="http://www.w3.org/2003/04/emma" version="1.0">
          <emma:interpretation id="{E6623E9D-93A7-4938-BF27-D765D21DA6ED}" emma:medium="tactile" emma:mode="ink">
            <msink:context xmlns:msink="http://schemas.microsoft.com/ink/2010/main" type="paragraph" rotatedBoundingBox="3070,8469 3564,12399 2207,12569 1713,86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3CF0E8-BD27-4FD2-A48C-599582F72221}" emma:medium="tactile" emma:mode="ink">
              <msink:context xmlns:msink="http://schemas.microsoft.com/ink/2010/main" type="line" rotatedBoundingBox="3070,8469 3564,12399 2207,12569 1713,8640"/>
            </emma:interpretation>
          </emma:emma>
        </inkml:annotationXML>
        <inkml:traceGroup>
          <inkml:annotationXML>
            <emma:emma xmlns:emma="http://www.w3.org/2003/04/emma" version="1.0">
              <emma:interpretation id="{DB1FFF01-63CF-4DA7-84AE-ED4EEF794B51}" emma:medium="tactile" emma:mode="ink">
                <msink:context xmlns:msink="http://schemas.microsoft.com/ink/2010/main" type="inkWord" rotatedBoundingBox="3070,8469 3564,12399 2207,12569 1713,8640"/>
              </emma:interpretation>
              <emma:one-of disjunction-type="recognition" id="oneOf0">
                <emma:interpretation id="interp0" emma:lang="en-US" emma:confidence="0">
                  <emma:literal>IR</emma:literal>
                </emma:interpretation>
                <emma:interpretation id="interp1" emma:lang="en-US" emma:confidence="0">
                  <emma:literal>if</emma:literal>
                </emma:interpretation>
                <emma:interpretation id="interp2" emma:lang="en-US" emma:confidence="0">
                  <emma:literal>Ike</emma:literal>
                </emma:interpretation>
                <emma:interpretation id="interp3" emma:lang="en-US" emma:confidence="0">
                  <emma:literal>IRC</emma:literal>
                </emma:interpretation>
                <emma:interpretation id="interp4" emma:lang="en-US" emma:confidence="0">
                  <emma:literal>Ef</emma:literal>
                </emma:interpretation>
              </emma:one-of>
            </emma:emma>
          </inkml:annotationXML>
          <inkml:trace contextRef="#ctx0" brushRef="#br0">-851 1359 9030,'9'-21'4386,"-9"21"-129,7-19-129,-7 19-1032,16-4-1548,-16 4-645,0 0 0,7 16-258,0 12 0,-7 1-129,7 19 129,-7-2-129,4 15 0,-4-1-258,0 6 129,0 0 1,-2 3-388,-5-1 0,1 1 0,1-1 0,2 3 0,-5 0 0,7 6 0,-3-1 0,4-1 0,0-2 0,0-4 0,0-8 0,2-8 0,1-9 0,-1-12 0,0-7 0,0-9 0,-2-16 0,0 0 0,0 16 0,0-16 0,0 0 0,0 0 0,-20-7 0,20 7 0,-35-9 0,10 4 0,-5 3 0,-4 2 0,0 0 0,-3 6 0,1 8 0,-1 4 0,3 5 0,-2 3 0,6 6 0,-2 6 0,5 1 0,1 4 0,4 1 0,3 4 0,6 2 0,4 3 0,6 2 0,3 4 0,3 3 0,12 2 0,2 0 0,8-1 0,4-3 0,1-3 0,4-5 0,5-6 0,4-7 0,3-5 0,5-4 0,3-7 0,-1-1 0,1-6 0,1 0 0,-9-9-388,4 7-515,-18-14-516,10 0-3225,-15-4-258,-4-6 0,-7-6-258</inkml:trace>
          <inkml:trace contextRef="#ctx0" brushRef="#br0" timeOffset="3634.8064">-1207 2245 7740,'-16'-19'4257,"16"19"-129,0 0 0,11 0-1032,-11 0-1548,32 0-645,-11-2-129,13 2-129,-2-5-258,5 1-258,1 2-516,-14-8-1419,0-1-2322,-1 7 0,-23 4-516,16-21 129</inkml:trace>
          <inkml:trace contextRef="#ctx0" brushRef="#br0" timeOffset="546.0009">-942 2727 11223,'43'-33'4644,"-13"17"-129,11 5 0,12 11-2322,-15-11-645,22 13-516,-12 2-258,13 13-258,-12 3-129,7 14 0,-8 5-129,0 9 0,-9 3 129,0 8-257,-7 2-130,-4 4 0,-6 1 0,-4 0 0,-6 0 0,-3-4 0,-2 0 0,-7-1 0,0-2 0,0-4 0,-12-2 0,-6-1 0,-7-8 0,-9-5 0,-7-5 0,-5-5 0,-8-5 0,-2-6 0,0-2 0,-2-12-388,11 5-386,-8-9-516,27 3-1290,-4-3-2322,3-7 129,6-3-258,5-6 129</inkml:trace>
          <inkml:trace contextRef="#ctx0" brushRef="#br0" timeOffset="2917.2051">-567 3921 11352,'6'-16'4386,"-6"16"-129,5 9-129,2 9-2451,-7-18-774,6 33-129,-6-11 0,5 15 129,-5-1-129,0 12-258,0 0 0,-4 12-129,-8-1 0,1 9-258,-3 1 129,1 7-258,-1-1 0,5 2 258,0-3-129,6-3 130,-1-3-259,4-4 0,0-11 0,0-10 0,0-7 0,4-10 0,-2-2 0,-1-5 0,1-3 0,-2-16 0,0 27 0,0-27 0,0 27 0,0-27 0,0 28 0,0-28 0,-3 23 0,3-23 0,-2 16 0,2-16 0,0 0 0,0 0 0,0 0 0,0 0 0,0 0 0,0 0 0,0 0 0,0 0 0,0 0 0,12 0 0,-12 0 0,23 0 0,-5 0 0,2 0 0,3-2 0,5 2 0,4 0 0,9-3 0,7 3 0,6-14 0,19 14-1807,0-11-3224,7-2 0,3-1-258,-4-2-129</inkml:trace>
          <inkml:trace contextRef="#ctx0" brushRef="#br0" timeOffset="3822.0067">-1111 2055 13545,'-19'-2'4773,"10"11"-258,9-9 258,3 43-3354,-3-20-516,9 18-129,-7 0-258,9 10-387,1 10-516,-8-8-1677,1 15-2451,6 1-129,-6 2-258,-2 0-387</inkml:trace>
          <inkml:trace contextRef="#ctx0" brushRef="#br0" timeOffset="4149.6073">-1431 4232 9933,'0'0'4773,"14"-9"-387,18 9 0,6 0-2322,-1-7-774,23 7-258,-1-5-258,14 3-258,5-3-516,-1-2-258,6 7-1032,-15 0-2838,-8-9-258,-4 5-129,-26-8-516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9:41.8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929C3D8-5E56-4E9A-A4AE-C540206A6713}" emma:medium="tactile" emma:mode="ink">
          <msink:context xmlns:msink="http://schemas.microsoft.com/ink/2010/main" type="writingRegion" rotatedBoundingBox="11337,7730 12394,8399 11986,9044 10929,8376">
            <msink:destinationLink direction="with" ref="{0EB2CE28-0211-4317-B564-D6EA051C941A}"/>
          </msink:context>
        </emma:interpretation>
      </emma:emma>
    </inkml:annotationXML>
    <inkml:traceGroup>
      <inkml:annotationXML>
        <emma:emma xmlns:emma="http://www.w3.org/2003/04/emma" version="1.0">
          <emma:interpretation id="{1213E1AE-BEFC-497A-9A20-2F4814FEC10A}" emma:medium="tactile" emma:mode="ink">
            <msink:context xmlns:msink="http://schemas.microsoft.com/ink/2010/main" type="paragraph" rotatedBoundingBox="11337,7730 12394,8399 11986,9044 10929,83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E1B43A-895E-4CFF-B9A2-790157FE0B8F}" emma:medium="tactile" emma:mode="ink">
              <msink:context xmlns:msink="http://schemas.microsoft.com/ink/2010/main" type="line" rotatedBoundingBox="11337,7730 12394,8399 11986,9044 10929,8376"/>
            </emma:interpretation>
          </emma:emma>
        </inkml:annotationXML>
        <inkml:traceGroup>
          <inkml:annotationXML>
            <emma:emma xmlns:emma="http://www.w3.org/2003/04/emma" version="1.0">
              <emma:interpretation id="{956BAE90-C09E-4BA7-A53A-212B1816C7B9}" emma:medium="tactile" emma:mode="ink">
                <msink:context xmlns:msink="http://schemas.microsoft.com/ink/2010/main" type="inkWord" rotatedBoundingBox="11337,7730 12394,8399 11986,9044 10929,8376">
                  <msink:destinationLink direction="with" ref="{DB163C45-56DF-4264-A9AD-00F209CD3F05}"/>
                </msink:context>
              </emma:interpretation>
              <emma:one-of disjunction-type="recognition" id="oneOf0">
                <emma:interpretation id="interp0" emma:lang="en-US" emma:confidence="0">
                  <emma:literal>Rh</emma:literal>
                </emma:interpretation>
                <emma:interpretation id="interp1" emma:lang="en-US" emma:confidence="0">
                  <emma:literal>RAs</emma:literal>
                </emma:interpretation>
                <emma:interpretation id="interp2" emma:lang="en-US" emma:confidence="0">
                  <emma:literal>Ros</emma:literal>
                </emma:interpretation>
                <emma:interpretation id="interp3" emma:lang="en-US" emma:confidence="0">
                  <emma:literal>Rob</emma:literal>
                </emma:interpretation>
                <emma:interpretation id="interp4" emma:lang="en-US" emma:confidence="0">
                  <emma:literal>Rub</emma:literal>
                </emma:interpretation>
              </emma:one-of>
            </emma:emma>
          </inkml:annotationXML>
          <inkml:trace contextRef="#ctx0" brushRef="#br0">931-955 9030,'-5'-33'4257,"14"11"129,12 17-387,9 5-1548,-7-7-774,20 7-387,-6 0-387,12 7-258,-10-2 0,-1 6-258,-8-4 0,-7 6-129,-23-13 0,11 24-258,-11-24 0,-30 27 0,-2-13-129,-3 2-129,-2 0 0,-4-3-129,9 1 258,0-3-387,10 1 387,3-3 0,19-9 0,-16 21 129,16-21 129,0 25 0,0-25 129,23 32 0,-5-16 129,7 8 0,-1-5 129,10 6 0,-2-2-129,6 6 0,-6-6 0,9 5-129,-5-3 1,1 0-259,-3-2 0,-2-3 0,-3 1 0,-6-3 0,-4 1 0,-19-19 0,25 34-259,-25-34-515,4 34-1290,-4-34-2451,-13 16-387,13-16-129,-23 0 0</inkml:trace>
          <inkml:trace contextRef="#ctx0" brushRef="#br0" timeOffset="-514.8009">933-855 10836,'14'-39'4902,"-10"21"-129,-2 2 0,-2-3-1419,0 19-1935,0 0-387,0 0-387,0-16 0,0 16-257,0 0-388,0 19 0,0-1 0,0 7 0,0 3 0,0 8 0,0 5 0,0 1 0,0 3 0,3-1 0,-1 1 0,1-2 0,-1-1 0,4-3 0,-1-3 0,-2-4 0,3-4 0,-1-4 0,-1-7 0,-4-17 0,5 25 0,-5-25 0,0 0 0,0 0-904,0 0-1805,0 0-2064,0-19-129,-2-10-129,-1-5-258</inkml:trace>
          <inkml:trace contextRef="#ctx0" brushRef="#br0" timeOffset="499.2009">1661-786 13545,'18'-19'4902,"-18"19"-129,0 0-129,0 27-2580,-11-10-1161,10 15-129,-7 0-258,8 11 130,-3 2-646,3 6 0,0 3 0,0-3 0,0-3 0,0-5 0,0-6 0,0-10 0,0-8 0,0-19 0,0 0 0,-2-8 0,4-16 0,7-2 0,5-5 0,2 3-130,3 0 1,4 6 129,2 4-129,1 10 129,1 8 129,0 0-129,-2 12 0,-4 6 129,-3 5 1,-2 0-130,-4 2 0,-3 0 0,-5-4 0,-1 1 0,-3-6 0,-5 1 0,-11-6 0,-4 1 0,-10-1 0,-4-4 0,-5 2 0,-5-7 0,5 7 0,-7-9-646,21 7-1676,-3-7-2451,7-4-258,5-5 0,16 9-258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9:44.3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1F2ABD5-1471-45F8-A168-F83B5A0C1594}" emma:medium="tactile" emma:mode="ink">
          <msink:context xmlns:msink="http://schemas.microsoft.com/ink/2010/main" type="writingRegion" rotatedBoundingBox="10442,8807 11484,10557 10541,11118 9499,9368"/>
        </emma:interpretation>
      </emma:emma>
    </inkml:annotationXML>
    <inkml:traceGroup>
      <inkml:annotationXML>
        <emma:emma xmlns:emma="http://www.w3.org/2003/04/emma" version="1.0">
          <emma:interpretation id="{8854E1DE-EA46-4AE1-A2EA-428D18191081}" emma:medium="tactile" emma:mode="ink">
            <msink:context xmlns:msink="http://schemas.microsoft.com/ink/2010/main" type="paragraph" rotatedBoundingBox="10442,8807 11484,10557 10541,11118 9499,93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9C76D4-4FA7-406E-BCFD-92B901CBC040}" emma:medium="tactile" emma:mode="ink">
              <msink:context xmlns:msink="http://schemas.microsoft.com/ink/2010/main" type="line" rotatedBoundingBox="10442,8807 11484,10557 10541,11118 9499,9368"/>
            </emma:interpretation>
          </emma:emma>
        </inkml:annotationXML>
        <inkml:traceGroup>
          <inkml:annotationXML>
            <emma:emma xmlns:emma="http://www.w3.org/2003/04/emma" version="1.0">
              <emma:interpretation id="{DD2A655D-F5C9-4E0E-9FC4-01BED7BF5515}" emma:medium="tactile" emma:mode="ink">
                <msink:context xmlns:msink="http://schemas.microsoft.com/ink/2010/main" type="inkWord" rotatedBoundingBox="10442,8807 11484,10557 10541,11118 9499,9368">
                  <msink:destinationLink direction="with" ref="{9C9AE0F5-DF64-4BE3-A1EE-9FB02E760B09}"/>
                  <msink:destinationLink direction="with" ref="{A38BF016-E852-4CD7-B3C4-20E3EEC44C5D}"/>
                </msink:context>
              </emma:interpretation>
              <emma:one-of disjunction-type="recognition" id="oneOf0">
                <emma:interpretation id="interp0" emma:lang="en-US" emma:confidence="0">
                  <emma:literal>vine,</emma:literal>
                </emma:interpretation>
                <emma:interpretation id="interp1" emma:lang="en-US" emma:confidence="0">
                  <emma:literal>vine.</emma:literal>
                </emma:interpretation>
                <emma:interpretation id="interp2" emma:lang="en-US" emma:confidence="0">
                  <emma:literal>int</emma:literal>
                </emma:interpretation>
                <emma:interpretation id="interp3" emma:lang="en-US" emma:confidence="0">
                  <emma:literal>vine'</emma:literal>
                </emma:interpretation>
                <emma:interpretation id="interp4" emma:lang="en-US" emma:confidence="0">
                  <emma:literal>int,</emma:literal>
                </emma:interpretation>
              </emma:one-of>
            </emma:emma>
          </inkml:annotationXML>
          <inkml:trace contextRef="#ctx0" brushRef="#br0">-40 106 903,'0'0'1677,"16"-6"516,-16 6-129,0 0-516,0 0-129,0-19 129,0 19 129,-5-16 258,5 16 129,-11-20-258,11 20-258,-12-18-129,12 18 0,0 0-516,0 0 0,-20-12-387,20 12-129,0 0-129,-16 20-129,9-4 0,0 1-129,0 3 129,1-1-129,4 1 0,2 0 129,0-4-129,0-16 258,16 23-129,0-14 258,-16-9 0,36 3 129,-20-5 0,5-5 0,-5-7 0,2 2-129,-7-8 0,0 0-129,-8 3-258,-3-5-129,0 22-387,-7-30-387,7 30-1290,-25 0-2451,4 0 129,-2 2-258,0 9-129</inkml:trace>
          <inkml:trace contextRef="#ctx0" brushRef="#br0" timeOffset="1310.4023">-490 744 4773,'0'0'4257,"0"0"-387,0 0 387,0 0-774,0 0-1032,11 0-387,-11 0-645,0 0-258,12 9-387,1 14 0,-6-3 0,10 15-258,-4-1 0,6 12-129,-1 1-129,5 6 129,-3-1-129,3 1-129,-3-1 0,-1-4 1,-3-4-130,-2-5 0,-1-3 0,-1-8 0,-3-3 0,0-5 0,-9-20 0,11 23 0,-11-23 0,0 0 0,0 0 0,0 0 0,14-18 0,-9-1 0,1-6 0,3-7 0,-2-11 0,3-9 0,3-6 0,-1-10 0,1-7 0,-1 1 0,1 1 0,-3 2 0,-1 10 0,-3 8 0,-1 15 0,-5 5 0,0 33-388,0-22-1934,0 22-2451,-4 14-387,3 10 129,1 4-258</inkml:trace>
          <inkml:trace contextRef="#ctx0" brushRef="#br0" timeOffset="3229.2055">204 1312 10191,'0'0'4515,"0"0"-258,0 0 0,0 0-1677,0 0-903,0 0-258,-7 17-516,7-17 0,-11 36-258,0-15 0,9 8-258,-6-6 1,2 4-388,-1-8 0,5-1 0,2-18 0,-7 23 0,7-23 0,0 0 0,0 0 0,0 0 0,0 0 0,-14-12 0,9-8 0,5-3 0,-4-5 0,2-3 0,0-1 0,2 6 0,0 1 0,0 5 0,0 20 0,0-23 0,0 23 0,0 0 0,0 0 0,17-2 0,-17 2 0,28 7 0,-7 8 0,4-1 0,4 2 0,4 2 0,-1 3 0,1 0 0,-5-1 0,-3 1 0,-4-5 0,-5-2 0,-16-14 0,20 22 0,-20-22 0,0 0 0,0 0 0,0 0 0,0 0 0,3-18 0,-3-3 0,-5-4 0,-2-5 0,-2-8 0,2 4 0,-2 1 0,7 6 0,-8-5 0,10 32-1549,7-18-3353,-7 18-258,0 0 129,0 0-258</inkml:trace>
          <inkml:trace contextRef="#ctx0" brushRef="#br0" timeOffset="3416.406">634 1374 12900,'59'0'4644,"-32"-4"-387,5 4 129,-9 0-2451,-4 0-1161,8 0-516,-2 4-774,-7-4-1032,3 0-2709,-2 0 129,-19 0-387,31-9-258</inkml:trace>
          <inkml:trace contextRef="#ctx0" brushRef="#br0" timeOffset="3588.0063">1006 1297 15738,'0'0'4515,"0"0"258,9 15-645,1 11-2967,-10-2-129,8 15-258,-7 2-258,1 5-516,3 11-774,-5-4-3354,-1-3-516,-1-7-129,-5-6-258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9:49.59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0-1 9804,'23'1'3999,"-3"-1"-387,-20 0-129,0 0-2451,0 0-516,19-1-387,-19 1-903,20 0-1290,-1 0-1548,-3 0 0,18 1-387,-2-2 129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3:47.34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D607C00-1F10-4EC7-9FBF-907DE7D38BFC}" emma:medium="tactile" emma:mode="ink">
          <msink:context xmlns:msink="http://schemas.microsoft.com/ink/2010/main" type="inkDrawing" rotatedBoundingBox="12843,2863 19292,6912 17124,10364 10676,6315" semanticType="callout" shapeName="Other">
            <msink:sourceLink direction="with" ref="{2AEE6FDC-254B-4AFD-9C57-0E773F61D120}"/>
            <msink:sourceLink direction="with" ref="{FABBEC33-205B-401D-8FA5-9357FD01E714}"/>
          </msink:context>
        </emma:interpretation>
      </emma:emma>
    </inkml:annotationXML>
    <inkml:trace contextRef="#ctx0" brushRef="#br0">65 240 3483,'-30'-16'3741,"9"4"0,21 12 0,0 0-516,-16-16-774,16 16-516,0 0-258,16-11-387,-16 11-516,37-7-129,-10 2-129,14 3-129,12-1-129,22 3 0,19-2 0,22 2-129,15 0 129,22 0-129,13 0 0,21 0 0,10 0 0,4 0 0,-4 0 0,1 0 0,1 0-129,7-6 129,3 1 0,-10-2-129,-7-2 129,-4 0 0,-4-1-129,-7-1 129,-6 0 0,-16 2 0,-14-1 0,-8 2 0,-9 0 0,-6 4 0,-10-3 129,-4 3-129,-8-1-129,-4 3 129,-1-1 0,5-1-129,-2 1 129,4-1-129,2-1 129,-1-1-129,1 1 129,-4 1-129,-5 3 129,-11-3-129,-13 2 0,-12 2 129,-12 0-129,-11 0 129,-11 0-129,-21 0 129,22 0 1,-22 0-130,0 0 0,0 0 0,0 0 0,0 0 0,0 0 0,0 0 0,0 0 0,0 0 0,0 0 0,0 0 0,0 0 0,0 0 0,0 0 0,0 0 0,0 0 0,0 0 0,0 0 0,0 0 0,0 0 0,0 0 0,2 18 0,1 3 0,4 10 0,2 13 0,4 15 0,-1 21 0,2 14 0,2 16 0,0 11 0,-2 4 0,1-2 0,-3-6 0,-1-8 0,-2-15 0,1-16 0,-2-17 0,0-17 0,-2-10 0,-3-11 0,-1-5 0,-2-2 0,-19-2 0,-12 2 0,-11-2 0,-10 4 0,-12-4 0,2 8 0,-6-6 0,11 1-388,6-2-128,15-1 258,13 0 129,23-14-129,0 27 258,16-13-129,14 2 129,9 2 0,8 5 129,4-2 0,2 6-129,-3 3 129,-3 4 0,-12 5-129,-8 2 129,-13 2-129,-12 1 129,-6-1-129,-17-2 129,-8-4-129,-4-7 0,-1-3 0,0-6-129,7-1 129,8-4-129,6 0 129,10 0-129,3-16 0,5 32 129,9-14 0,6 0 0,5 1 0,5 1 0,4 1-129,1 1 258,3 2-129,-1 5 0,-3 5 258,0 7-258,-8 5 0,-2 11 0,-8 10 258,-4 19-258,-3 12 258,-2 12-258,-3 7 129,1 8 0,-2-1 0,5 1 1,-3-4-130,2-4 0,-3-7 0,-1 3 0,-3-5 0,0 2 0,-7-3 0,-4-2 0,-5-5 0,-1-10 0,-3-8 0,2-18 0,4-7 0,-2-16 0,11-2-646,-11-21-902,16 5-2451,0-23-903,-9 20 129,9-20-258,-31 3-516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9:54.35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9FD9C70-38E7-4477-B7D5-1ACB2F49529F}" emma:medium="tactile" emma:mode="ink">
          <msink:context xmlns:msink="http://schemas.microsoft.com/ink/2010/main" type="writingRegion" rotatedBoundingBox="14135,4844 20959,4641 21024,6818 14200,7021"/>
        </emma:interpretation>
      </emma:emma>
    </inkml:annotationXML>
    <inkml:traceGroup>
      <inkml:annotationXML>
        <emma:emma xmlns:emma="http://www.w3.org/2003/04/emma" version="1.0">
          <emma:interpretation id="{334AB57C-2EF6-480F-A424-0D3FE5085061}" emma:medium="tactile" emma:mode="ink">
            <msink:context xmlns:msink="http://schemas.microsoft.com/ink/2010/main" type="paragraph" rotatedBoundingBox="14874,4822 20959,4641 21009,6329 14924,65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D7555D0-69CE-458D-B4CF-212D5612886E}" emma:medium="tactile" emma:mode="ink">
              <msink:context xmlns:msink="http://schemas.microsoft.com/ink/2010/main" type="line" rotatedBoundingBox="14874,4822 20959,4641 21009,6329 14924,6510"/>
            </emma:interpretation>
          </emma:emma>
        </inkml:annotationXML>
        <inkml:traceGroup>
          <inkml:annotationXML>
            <emma:emma xmlns:emma="http://www.w3.org/2003/04/emma" version="1.0">
              <emma:interpretation id="{0AD002BE-4917-463E-9C88-25D8888A9FF9}" emma:medium="tactile" emma:mode="ink">
                <msink:context xmlns:msink="http://schemas.microsoft.com/ink/2010/main" type="inkWord" rotatedBoundingBox="14883,5114 16042,5079 16073,6140 14914,6175"/>
              </emma:interpretation>
              <emma:one-of disjunction-type="recognition" id="oneOf0">
                <emma:interpretation id="interp0" emma:lang="en-US" emma:confidence="1">
                  <emma:literal>Re</emma:literal>
                </emma:interpretation>
                <emma:interpretation id="interp1" emma:lang="en-US" emma:confidence="0">
                  <emma:literal>Rd</emma:literal>
                </emma:interpretation>
                <emma:interpretation id="interp2" emma:lang="en-US" emma:confidence="0">
                  <emma:literal>R</emma:literal>
                </emma:interpretation>
                <emma:interpretation id="interp3" emma:lang="en-US" emma:confidence="0">
                  <emma:literal>RX</emma:literal>
                </emma:interpretation>
                <emma:interpretation id="interp4" emma:lang="en-US" emma:confidence="0">
                  <emma:literal>RD</emma:literal>
                </emma:interpretation>
              </emma:one-of>
            </emma:emma>
          </inkml:annotationXML>
          <inkml:trace contextRef="#ctx0" brushRef="#br0">-1503-1564 7998,'7'-41'4386,"-7"41"258,-5-30-387,1 10-774,4 20-1032,-8-16-774,8 16-516,0 0-129,0 0-258,-11 11-129,11 12-386,-5 2-259,3 12 0,-4 2 0,3 13 0,-3 3 0,5 0 0,-3 0 0,2 1 0,-1-5 0,3-1 0,-2-4 0,2-3 0,0-6 0,0-3 0,0-5 0,0-6 0,0-4 0,0-19 0,0 25 0,0-25 0,0 0-646,0 0-2192,-14-2-2064,10-14 129,2-3-258,1-8-258</inkml:trace>
          <inkml:trace contextRef="#ctx0" brushRef="#br0" timeOffset="530.4009">-1521-1614 9159,'18'-76'4386,"0"49"-129,-2-1 0,4-3-1419,19 24-1032,-13-12-387,24 19-387,-12-8-258,15 12-129,-7 5-258,2 9 0,-7-1-258,-4 10 129,-12 0-129,-7 5 0,-14 3-129,-4 1 129,-20-2-129,-10 0 0,-7-2-129,-10-2 0,-1-2-129,-5-6 129,7-3-129,-2-3 129,10 2 0,3-4 0,10 2 0,5-1 0,10 2 129,8 1 0,2 2 129,18 1 129,6 0 0,14 6 0,1-2 129,11 3 0,0-4 0,3 4-257,-5-5-130,-2 4 0,-7-4 0,-5-2 0,-7-1 0,-4-4 0,-7 0 0,-16-16 0,21 27 0,-21-27 0,7 19 0,-7-19 0,0 21-646,0-21-1031,0 0-2967,0 0-258,-9 13-129,9-13 129</inkml:trace>
          <inkml:trace contextRef="#ctx0" brushRef="#br0" timeOffset="842.4015">-555-1032 14190,'20'-32'4773,"-20"32"-387,-4-22 129,-21 6-2838,25 16-774,-39 0-258,20 2-258,-6 7 0,2 9-258,1 1 129,5 6-258,2 4 129,8 1-129,4 0 0,3 1 0,7-3 0,9 0 0,7-4 0,5-5-129,6-3-258,-2-10-129,14 10-903,-17-16-3096,8 0-258,-1-11 129,-4-5-516</inkml:trace>
        </inkml:traceGroup>
        <inkml:traceGroup>
          <inkml:annotationXML>
            <emma:emma xmlns:emma="http://www.w3.org/2003/04/emma" version="1.0">
              <emma:interpretation id="{609D13E7-32FD-4530-A5B1-FE3E3B035F50}" emma:medium="tactile" emma:mode="ink">
                <msink:context xmlns:msink="http://schemas.microsoft.com/ink/2010/main" type="inkWord" rotatedBoundingBox="16916,4858 18497,4996 18386,6272 16805,6135"/>
              </emma:interpretation>
              <emma:one-of disjunction-type="recognition" id="oneOf1">
                <emma:interpretation id="interp5" emma:lang="en-US" emma:confidence="1">
                  <emma:literal>(64</emma:literal>
                </emma:interpretation>
                <emma:interpretation id="interp6" emma:lang="en-US" emma:confidence="0">
                  <emma:literal>(64,</emma:literal>
                </emma:interpretation>
                <emma:interpretation id="interp7" emma:lang="en-US" emma:confidence="0">
                  <emma:literal>(644</emma:literal>
                </emma:interpretation>
                <emma:interpretation id="interp8" emma:lang="en-US" emma:confidence="0">
                  <emma:literal>(6,</emma:literal>
                </emma:interpretation>
                <emma:interpretation id="interp9" emma:lang="en-US" emma:confidence="0">
                  <emma:literal>•64</emma:literal>
                </emma:interpretation>
              </emma:one-of>
            </emma:emma>
          </inkml:annotationXML>
          <inkml:trace contextRef="#ctx0" brushRef="#br0" timeOffset="1918.8033">603-2011 10836,'-3'-19'4257,"3"19"-129,-20-13 0,20 13-2193,-27 2-516,17 20-516,-13-5-129,7 19-258,-9 3 129,7 18-129,-7 2-129,7 12 0,0 4 0,8 8-129,1-1-129,7 3 0,2-3-129,7-2 129,7-5-129,4-6 129,4-6-129,1-10 129,2-5-129,0-7 129,-1-6-129,1-6-129,2-1 0,-2-12-258,5 8-258,-10-19-645,21 16-1677,-11-19-1677,-2-2 0,-1-2-258,-2-14-129</inkml:trace>
          <inkml:trace contextRef="#ctx0" brushRef="#br0" timeOffset="2418.0042">1301-1596 13803,'-24'-68'5031,"10"43"-387,0 6 0,0-10-2580,14 29-1032,-27-1-258,27 1-258,-32 25-257,12 3-259,-3 8 0,2 8 0,-2 8 0,5 5 0,2 1 0,9-1 0,5 0 0,4-4 0,10-3 0,8-5 0,5-6 0,2-7 0,3-7 0,-2-7 0,2-6 0,-1-8 0,-4-4 0,-2-2 0,-2-11 0,-3-3 0,-7-5 0,-2-2 0,-8 0 0,-1-2 0,-5 2 0,-11 3 0,-5 2 0,-6 6 0,-5 5 0,-4 5 0,1 2 0,-8 2 0,9 14-775,-12-9-1031,20 9-2709,-8-2-387,5 2 0,6-3-258</inkml:trace>
          <inkml:trace contextRef="#ctx0" brushRef="#br0" timeOffset="2823.605">1644-1669 15351,'46'-27'5031,"-46"27"-258,20-12-129,-20 12-3354,0 0-516,0 0-258,0 0-128,0 0-388,-9 14 0,-2 9 0,-5 7 0,-5 6 0,-4 8 0,-5 3 0,-2-1 0,0 0 0,1-7 0,5-5 0,4-5 0,6-8 0,7-5 0,9-16 0,0 20 0,0-20 0,36 8 0,-6-4 0,8-4 0,2 2 0,5-2 0,3 0 0,-12-2-1420,13-2-3224,-18-1-387,-3 0 258,-10-2-387</inkml:trace>
          <inkml:trace contextRef="#ctx0" brushRef="#br0" timeOffset="3104.4054">1953-1395 14190,'6'-18'4644,"-6"18"0,0 0-129,0 0-2838,-7 14-774,5 6-129,-9-4-258,6 12 0,-4 3-258,2 6-128,0 2-130,5 4 0,2-2 0,0 0 0,0-2 0,0-7 0,3 5-646,-3-21-902,9 9-3096,-9-25-258,4 21 0,-4-21-129</inkml:trace>
        </inkml:traceGroup>
        <inkml:traceGroup>
          <inkml:annotationXML>
            <emma:emma xmlns:emma="http://www.w3.org/2003/04/emma" version="1.0">
              <emma:interpretation id="{81B0C25A-3AC4-44AB-81D3-45407999671D}" emma:medium="tactile" emma:mode="ink">
                <msink:context xmlns:msink="http://schemas.microsoft.com/ink/2010/main" type="inkWord" rotatedBoundingBox="18773,4736 20940,4634 21019,6318 18853,6420"/>
              </emma:interpretation>
              <emma:one-of disjunction-type="recognition" id="oneOf2">
                <emma:interpretation id="interp10" emma:lang="en-US" emma:confidence="1">
                  <emma:literal>on)</emma:literal>
                </emma:interpretation>
                <emma:interpretation id="interp11" emma:lang="en-US" emma:confidence="0">
                  <emma:literal>on</emma:literal>
                </emma:interpretation>
                <emma:interpretation id="interp12" emma:lang="en-US" emma:confidence="0">
                  <emma:literal>or)</emma:literal>
                </emma:interpretation>
                <emma:interpretation id="interp13" emma:lang="en-US" emma:confidence="0">
                  <emma:literal>ons)</emma:literal>
                </emma:interpretation>
                <emma:interpretation id="interp14" emma:lang="en-US" emma:confidence="0">
                  <emma:literal>On)</emma:literal>
                </emma:interpretation>
              </emma:one-of>
            </emma:emma>
          </inkml:annotationXML>
          <inkml:trace contextRef="#ctx0" brushRef="#br0" timeOffset="3588.0063">2460-1541 9804,'-9'-27'4515,"-7"17"-129,16 10-387,-16 10-903,16-10-2064,-17 32-516,6-10-129,6 12 0,-4 1-129,7 6 0,0 2 0,2-1-129,5 1 0,8-4 0,-1-7 129,6-1-129,-2-10 129,4-2 129,-2-8-129,1 0 129,-3-9 0,5-1 0,-3-1-258,4-9 258,-5-8-129,5-5 1,-6-10-259,2-2 0,-8-8 0,-1-3 0,-9-4 0,-2-1 0,-12-4 0,-9 3 0,-4 1 0,-7 2 0,1 11 0,-6-1 0,7 20-904,-13-10-773,22 26-3096,-9 2-129,5 11 0,4 12-387</inkml:trace>
          <inkml:trace contextRef="#ctx0" brushRef="#br0" timeOffset="4274.4074">2802-1402 10965,'46'32'4773,"-21"-11"-387,-5-3 129,-4-2-2580,16 16-516,-13-7-516,10 7-387,-8-7 0,0 2-129,-3-8 0,-4-1-129,-14-18 0,16 19 129,-16-19-258,0 0 129,0-17-129,0-3 129,0-8-129,0-6-129,0-7 129,6-7-258,6-5 258,8-1-258,3 1 258,5-1-258,4 1 258,7 5-129,4 7 0,-2 7 0,2 9 0,-2 8 0,0 10 0,-6 7 0,-3 3 0,-11 18 0,-5 6 0,-8 9 0,-8 5 0,-6 7 0,-12-2 0,-5 0 0,0-3 0,-2-6 0,2-5-129,4-7 129,6-4-129,13-21 129,-9 27 0,9-27 0,7 18 129,-7-18-129,36 11 129,-9-8 1,6-1-130,7-2 0,4 0 0,8-2 0,3-7 0,7 4 0,4-4 0,0 2 0,-4-2 0,-5 2 0,-7 2 0,-9-1 0,-9 4-130,-16-5-773,3 9-645,-19-2-3225,0 0-258,-21 0 0,5 0-129</inkml:trace>
          <inkml:trace contextRef="#ctx0" brushRef="#br0" timeOffset="4695.6082">4040-2228 6192,'0'-33'3999,"0"33"0,19 0 0,-15 10-1677,-4-10-774,28 38 0,-12-17 129,22 23-258,-10-4 0,22 25-387,-11 5-258,13 21 0,-8 5-258,3 12-129,-10 8 0,-3 3 0,-15-2 1,-10 1-388,-9-12 0,-16-4 0,-21-10 0,-22-12 0,-1 2-3097,-26-20-1547,-8-10-387,-13-15-258,-10-10-258</inkml:trace>
        </inkml:traceGroup>
      </inkml:traceGroup>
    </inkml:traceGroup>
    <inkml:traceGroup>
      <inkml:annotationXML>
        <emma:emma xmlns:emma="http://www.w3.org/2003/04/emma" version="1.0">
          <emma:interpretation id="{61F6E09B-CC22-4808-AE93-A1036ECE2FEC}" emma:medium="tactile" emma:mode="ink">
            <msink:context xmlns:msink="http://schemas.microsoft.com/ink/2010/main" type="paragraph" rotatedBoundingBox="14197,6930 19329,6834 19330,6892 14198,69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8D0F11-3B0B-4620-AB3E-CDC017B02963}" emma:medium="tactile" emma:mode="ink">
              <msink:context xmlns:msink="http://schemas.microsoft.com/ink/2010/main" type="inkBullet" rotatedBoundingBox="14197,6930 15924,6898 15925,6934 14198,6966"/>
            </emma:interpretation>
            <emma:one-of disjunction-type="recognition" id="oneOf3">
              <emma:interpretation id="interp15" emma:lang="en-US" emma:confidence="0">
                <emma:literal>-</emma:literal>
              </emma:interpretation>
            </emma:one-of>
          </emma:emma>
        </inkml:annotationXML>
        <inkml:trace contextRef="#ctx0" brushRef="#br0" timeOffset="-5335.2094">-2289 21 3612,'0'0'2709,"0"0"516,0 0 0,0 0-1290,0 0 0,9 7-258,-9-7 258,19 5-129,-19-5 129,38 6-387,-17-6-129,25 5-258,-3-5-258,25 0-129,5 0-129,24 0 0,12-5-258,19 1 129,4-3-258,8 2 259,-3-4-517,-2 3 0,-10-1 0,-17 4 0,-21-3 0,-15 3 0,-21-1 0,-12 3 0,-12 1 0,-27 0 0,23 0 0,-23 0 0,0 0-130,0 0-515,0 0-387,-16 0-1161,16 0-2451,0 0-129,0 21-129,0-21-258</inkml:trace>
      </inkml:traceGroup>
      <inkml:traceGroup>
        <inkml:annotationXML>
          <emma:emma xmlns:emma="http://www.w3.org/2003/04/emma" version="1.0">
            <emma:interpretation id="{EBE2AE08-49ED-468C-9477-701A31E1AB5E}" emma:medium="tactile" emma:mode="ink">
              <msink:context xmlns:msink="http://schemas.microsoft.com/ink/2010/main" type="line" rotatedBoundingBox="16486,6901 19329,6848 19330,6892 16487,6945"/>
            </emma:interpretation>
          </emma:emma>
        </inkml:annotationXML>
        <inkml:traceGroup>
          <inkml:annotationXML>
            <emma:emma xmlns:emma="http://www.w3.org/2003/04/emma" version="1.0">
              <emma:interpretation id="{F703FBC2-AC33-46A6-A090-841BEDF447CD}" emma:medium="tactile" emma:mode="ink">
                <msink:context xmlns:msink="http://schemas.microsoft.com/ink/2010/main" type="inkWord" rotatedBoundingBox="16489,6898 16660,6927 16657,6944 16486,6914"/>
              </emma:interpretation>
              <emma:one-of disjunction-type="recognition" id="oneOf4">
                <emma:interpretation id="interp16" emma:lang="en-US" emma:confidence="1">
                  <emma:literal>_</emma:literal>
                </emma:interpretation>
                <emma:interpretation id="interp17" emma:lang="en-US" emma:confidence="0">
                  <emma:literal>-</emma:literal>
                </emma:interpretation>
                <emma:interpretation id="interp18" emma:lang="en-US" emma:confidence="0">
                  <emma:literal>~</emma:literal>
                </emma:interpretation>
                <emma:interpretation id="interp19" emma:lang="en-US" emma:confidence="0">
                  <emma:literal>•</emma:literal>
                </emma:interpretation>
                <emma:interpretation id="interp20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-5116.809">0 0 10191,'27'0'4257,"9"0"-387,-36 0-258,24-2-1806,-24 2-1935,20 5-1935,-2 8-1677,-18-13-258,28 10-129,-10-10-387</inkml:trace>
        </inkml:traceGroup>
        <inkml:traceGroup>
          <inkml:annotationXML>
            <emma:emma xmlns:emma="http://www.w3.org/2003/04/emma" version="1.0">
              <emma:interpretation id="{70986306-968C-449E-8C48-FC8B2EC5E208}" emma:medium="tactile" emma:mode="ink">
                <msink:context xmlns:msink="http://schemas.microsoft.com/ink/2010/main" type="inkWord" rotatedBoundingBox="17081,6913 17219,6931 17219,6935 17080,6917"/>
              </emma:interpretation>
              <emma:one-of disjunction-type="recognition" id="oneOf5">
                <emma:interpretation id="interp21" emma:lang="en-US" emma:confidence="1">
                  <emma:literal>_</emma:literal>
                </emma:interpretation>
                <emma:interpretation id="interp22" emma:lang="en-US" emma:confidence="0">
                  <emma:literal>-</emma:literal>
                </emma:interpretation>
                <emma:interpretation id="interp23" emma:lang="en-US" emma:confidence="0">
                  <emma:literal>•</emma:literal>
                </emma:interpretation>
                <emma:interpretation id="interp24" emma:lang="en-US" emma:confidence="0">
                  <emma:literal>~</emma:literal>
                </emma:interpretation>
                <emma:interpretation id="interp25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-4960.8086">594 0 6708,'27'3'3096,"0"2"-258,-27-5-1419,0 0-3612,32 6-387,-32-6-903,53 3 258</inkml:trace>
        </inkml:traceGroup>
        <inkml:traceGroup>
          <inkml:annotationXML>
            <emma:emma xmlns:emma="http://www.w3.org/2003/04/emma" version="1.0">
              <emma:interpretation id="{49BA4D30-2D94-4FEC-A903-47985B49ECB3}" emma:medium="tactile" emma:mode="ink">
                <msink:context xmlns:msink="http://schemas.microsoft.com/ink/2010/main" type="inkWord" rotatedBoundingBox="18805,6858 19329,6848 19330,6858 18805,6868"/>
              </emma:interpretation>
              <emma:one-of disjunction-type="recognition" id="oneOf6">
                <emma:interpretation id="interp26" emma:lang="en-US" emma:confidence="1">
                  <emma:literal>_</emma:literal>
                </emma:interpretation>
                <emma:interpretation id="interp27" emma:lang="en-US" emma:confidence="0">
                  <emma:literal>-</emma:literal>
                </emma:interpretation>
                <emma:interpretation id="interp28" emma:lang="en-US" emma:confidence="0">
                  <emma:literal>•</emma:literal>
                </emma:interpretation>
                <emma:interpretation id="interp29" emma:lang="en-US" emma:confidence="0">
                  <emma:literal>.</emma:literal>
                </emma:interpretation>
                <emma:interpretation id="interp30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-4524.008">2318-57 6321,'91'1'3999,"-56"-1"258,10 0-387,-10 0-774,-1 0-1419,11 0 0,-13 0-645,5 0-129,-12 0-258,2 0-129,-11 0 0,-16 0-258,24 0 0,-24 0-258,20 0-129,-20 0-645,23 0-1806,-23 0-1806,20 0 129,-20 0-387,16-9-258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9:39.84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EB2CE28-0211-4317-B564-D6EA051C941A}" emma:medium="tactile" emma:mode="ink">
          <msink:context xmlns:msink="http://schemas.microsoft.com/ink/2010/main" type="inkDrawing" rotatedBoundingBox="10277,8923 13535,8974 13528,9428 10270,9376" semanticType="underline" shapeName="Other">
            <msink:sourceLink direction="with" ref="{E929C3D8-5E56-4E9A-A4AE-C540206A6713}"/>
          </msink:context>
        </emma:interpretation>
      </emma:emma>
    </inkml:annotationXML>
    <inkml:trace contextRef="#ctx0" brushRef="#br0">15 107 5031,'-21'-7'3741,"21"7"-129,0 0 0,0 0-1161,0 0-774,0 0-258,0 0-258,12-5 129,-12 5-258,43-2-129,-16-3 0,19 5-129,2-4 0,16 3-258,2-7 0,10 5-129,1-8-129,1 4-129,-7-4 0,-3 4-129,-11-2 129,-11 0-129,-11 4 0,-8 0 0,-9 3 129,-18 2-129,18 0 0,-18 0 0,0 0 0,9 14 129,-4 2-129,0 4 0,4 5 0,4 3 0,-1 2 129,2 4-129,2 2 129,0-1-129,2-1 129,-4 0-258,2 0 129,-5-4-129,3-2-129,-5-4 0,0-7 129,-9-17 0,12 18 129,-12-18-129,16-7 258,-3-12 0,-2-6 129,3-4 129,-2-6-258,3 1 0,-3-2 0,2 4 0,-3 0 0,1 5-129,-3 4 0,4 7 0,-13 16 0,23-19 0,-23 19 0,32 0 0,-11 7 0,2 9 0,4 2 129,0 5-129,1 4 129,-1 3-129,-1 0 129,-6 2-258,-4 0 258,-7-2-258,-2-3 0,-5-6 129,-2-5 0,0-16 0,0 0-129,0 0 129,0 0 0,0 0 129,0-26 0,5 1-129,4-6-129,7 3 258,-2-2-129,6 5 129,-2 2-129,1 7 0,1 3 0,1 10 0,0 3 129,3 7 0,1 9 0,3 2-129,-1 3 129,-1 2-129,1 0 258,-4 0-258,-3-5 0,-4-4 0,-16-14 130,19 18-130,-19-18 0,0 0 0,0 0 0,2-12 0,-2-8 0,-5-1 0,-2-6 0,-2-3 0,-2-2 0,4 3 0,2 3 0,1 4 0,4 5 0,0 17 0,14-22 0,6 19 0,10 3 0,7 0 0,13 0 0,12 0 0,15 0 0,17 0 0,9 0 0,8-2 0,-1-2 0,-2 4 0,-4 0 0,-14 0 0,-11 0 0,-17 2 0,-11 0 0,-8 1 0,-9-3 0,-6 2 0,-6-2 0,-4 0 0,-18 0 0,23 0 0,-23 0 0,0 0 0,0 0 0,0 0 0,0 0 0,0 0 0,0 0 0,0 0 0,0 0 0,0 0 0,0 0 0,0 0 0,0 0 0,0 0 0,0 0 0,0 0 0,0 0 0,0 0 0,0 0 0,0 0 0,0 0-130,0 0 1,17 0-129,-17 0-258,0 0-258,0 0-1935,0 0-1806,0 0-129,-10 4-129,10-4-516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59:52.73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DB89A1D-02BA-4C58-9330-4D182B515064}" emma:medium="tactile" emma:mode="ink">
          <msink:context xmlns:msink="http://schemas.microsoft.com/ink/2010/main" type="writingRegion" rotatedBoundingBox="14461,3225 14615,7229 14100,7248 13947,3244"/>
        </emma:interpretation>
      </emma:emma>
    </inkml:annotationXML>
    <inkml:traceGroup>
      <inkml:annotationXML>
        <emma:emma xmlns:emma="http://www.w3.org/2003/04/emma" version="1.0">
          <emma:interpretation id="{8971DD68-438A-48FD-BA75-8E93D427BC0A}" emma:medium="tactile" emma:mode="ink">
            <msink:context xmlns:msink="http://schemas.microsoft.com/ink/2010/main" type="paragraph" rotatedBoundingBox="14461,3225 14615,7229 14100,7248 13947,32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072BA6-A44E-4260-86A1-7323768B6513}" emma:medium="tactile" emma:mode="ink">
              <msink:context xmlns:msink="http://schemas.microsoft.com/ink/2010/main" type="line" rotatedBoundingBox="14461,3225 14615,7229 14100,7248 13947,3244"/>
            </emma:interpretation>
          </emma:emma>
        </inkml:annotationXML>
        <inkml:traceGroup>
          <inkml:annotationXML>
            <emma:emma xmlns:emma="http://www.w3.org/2003/04/emma" version="1.0">
              <emma:interpretation id="{FADF4AF6-CFBA-41ED-A447-D3288C1905B2}" emma:medium="tactile" emma:mode="ink">
                <msink:context xmlns:msink="http://schemas.microsoft.com/ink/2010/main" type="inkWord" rotatedBoundingBox="14461,3225 14615,7229 14100,7248 13947,3244">
                  <msink:destinationLink direction="with" ref="{5FFA17D9-8725-42BE-B898-0DE78DD71D61}"/>
                  <msink:destinationLink direction="with" ref="{DB163C45-56DF-4264-A9AD-00F209CD3F05}"/>
                  <msink:destinationLink direction="with" ref="{6548634F-9690-42A6-A20B-A25ADF3B612A}"/>
                  <msink:destinationLink direction="with" ref="{9C9AE0F5-DF64-4BE3-A1EE-9FB02E760B09}"/>
                  <msink:destinationLink direction="to" ref="{33EF9899-8C3D-46FD-8600-2CE4737A0FB2}"/>
                  <msink:destinationLink direction="from" ref="{33EF9899-8C3D-46FD-8600-2CE4737A0FB2}"/>
                  <msink:destinationLink direction="with" ref="{A38BF016-E852-4CD7-B3C4-20E3EEC44C5D}"/>
                </msink:context>
              </emma:interpretation>
              <emma:one-of disjunction-type="recognition" id="oneOf0">
                <emma:interpretation id="interp0" emma:lang="en-US" emma:confidence="0">
                  <emma:literal>}</emma:literal>
                </emma:interpretation>
                <emma:interpretation id="interp1" emma:lang="en-US" emma:confidence="0">
                  <emma:literal>{</emma:literal>
                </emma:interpretation>
                <emma:interpretation id="interp2" emma:lang="en-US" emma:confidence="0">
                  <emma:literal>h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171 132 4902,'16'-48'4257,"-16"32"-387,0-1 258,-5 1-1419,5 16-387,-13-20-516,13 20-258,0 0-258,0 0-387,0 0-129,0 0-129,-10-16 0,10 16-258,0 0 0,0 0-129,0 0 0,-4 9-129,4-9 0,0 34 129,0-8-129,0 10 129,0 7 0,2 6 0,1 5 1,3 6-259,-3 2 0,1 11 0,-1 7 0,1 6 0,1-1 0,1 2 0,-1-1 0,0-3 0,-1-3 0,-1-8 0,1-12 0,0-10 0,-1-6 0,-1-5 0,1-1 0,1-6 0,0 0 0,-1-2 0,2-1 0,1 1 0,-1-4 0,2 3 0,0-2 0,-1-4 0,-3-4 0,1-1 0,-4-18 0,5 21 0,-5-21 0,0 0 0,0 0 0,0 0 0,0 0 0,0 0 0,0 0 0,0 0 0,0 0 0,0 0 0,0 0 0,0 0 0,0 0 0,0 0 0,0 0 0,-16 20 0,0-9 0,-5-2 0,-4 5 0,-5-2 0,-4 4 0,0-1 0,2 1 0,4-2 0,6 2 0,4-4 0,11 4 0,7-16 0,0 30 0,18-15 0,9-1 0,8 2 0,6 0 0,9 4 0,5-3 0,2 3 0,-2-1 0,-5 3 0,-5-1 0,-8-1 0,-9 1 0,-8-1 0,-13-1 0,-7 1 0,-7-2 0,-14 1 0,-10 2 0,-6 1 0,-6-3 0,-5 1 0,-2-2 0,2-4 0,6 2 0,4-7 0,10 2 0,8-4 0,20-7 0,-19 14 0,19-14 0,2 16 0,-2-16 0,32 16 0,-11-9 0,4 2 0,3-2 0,3-2 0,-5 1 0,-1-1 0,-4-1 0,-3 1 0,-18-5 0,20 11 0,-20-11 0,2 21 0,-2-5 0,-4 0-130,-3 4 1,-2-1 0,0 2 0,-2-1 0,4 1 0,-2-3 0,2 2 129,2-1-129,1 3 0,-1-1 129,2 0-129,1 2 129,0 1 0,2 0 0,0 5 0,0-1 129,0 6 0,4 0 0,-1 7 129,2 14 129,-5 2-128,4 9-259,-4 0 0,0 5 0,0 0 0,0 5 0,0-10 0,-2-5 0,2-8 0,0-3 0,0-7 0,4-3 0,1-6 0,0-2 0,1-2 0,-1-3 0,-1-2 0,-1-2 0,-1-1 0,0-3 0,-2-1 0,2-2 0,-2-16 0,0 23 0,0-23 0,0 0 0,1 16 0,-1-16 0,0 0 0,0 0 0,0 0 0,0-14-2194,0 14-2708,2-29-258,-2 29-129,13-33-129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00:00.20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AF74A48-13A0-450D-AC99-DF4DFD0BFF35}" emma:medium="tactile" emma:mode="ink">
          <msink:context xmlns:msink="http://schemas.microsoft.com/ink/2010/main" type="writingRegion" rotatedBoundingBox="14056,2587 16474,3029 16355,3680 13937,3238"/>
        </emma:interpretation>
      </emma:emma>
    </inkml:annotationXML>
    <inkml:traceGroup>
      <inkml:annotationXML>
        <emma:emma xmlns:emma="http://www.w3.org/2003/04/emma" version="1.0">
          <emma:interpretation id="{E89E9450-CDC6-4F0E-90AB-FDF2C3FD3772}" emma:medium="tactile" emma:mode="ink">
            <msink:context xmlns:msink="http://schemas.microsoft.com/ink/2010/main" type="paragraph" rotatedBoundingBox="14056,2587 16474,3029 16355,3680 13937,32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D756C9-B61A-4BCB-9353-4C86B339324E}" emma:medium="tactile" emma:mode="ink">
              <msink:context xmlns:msink="http://schemas.microsoft.com/ink/2010/main" type="line" rotatedBoundingBox="14056,2587 16474,3029 16355,3680 13937,3238"/>
            </emma:interpretation>
          </emma:emma>
        </inkml:annotationXML>
        <inkml:traceGroup>
          <inkml:annotationXML>
            <emma:emma xmlns:emma="http://www.w3.org/2003/04/emma" version="1.0">
              <emma:interpretation id="{2CBDD0BB-6756-427A-91B4-BC20A6DACDFA}" emma:medium="tactile" emma:mode="ink">
                <msink:context xmlns:msink="http://schemas.microsoft.com/ink/2010/main" type="inkWord" rotatedBoundingBox="13915,2762 15024,2650 15097,3369 13987,3481"/>
              </emma:interpretation>
              <emma:one-of disjunction-type="recognition" id="oneOf0">
                <emma:interpretation id="interp0" emma:lang="en-US" emma:confidence="1">
                  <emma:literal>or</emma:literal>
                </emma:interpretation>
                <emma:interpretation id="interp1" emma:lang="en-US" emma:confidence="0">
                  <emma:literal>ova</emma:literal>
                </emma:interpretation>
                <emma:interpretation id="interp2" emma:lang="en-US" emma:confidence="0">
                  <emma:literal>of</emma:literal>
                </emma:interpretation>
                <emma:interpretation id="interp3" emma:lang="en-US" emma:confidence="0">
                  <emma:literal>our</emma:literal>
                </emma:interpretation>
                <emma:interpretation id="interp4" emma:lang="en-US" emma:confidence="0">
                  <emma:literal>ors</emma:literal>
                </emma:interpretation>
              </emma:one-of>
            </emma:emma>
          </inkml:annotationXML>
          <inkml:trace contextRef="#ctx0" brushRef="#br0">274 24 8385,'-44'-21'3870,"22"21"-129,-15 0 0,1 5-2580,6 19-258,-4-7 0,9 14 0,0-5-387,13 10 129,3-8-258,9 4 0,9-9 129,16 4 0,0-11 0,10 4 0,-4-13 129,11 4 0,-12-11 129,10 0-129,-12-8-129,4-2 0,-11-8 0,1-2-129,-8-8-129,-3 1 1,-10-7-259,-1 4 0,-7 0 0,-10 1 0,-5 10-517,-10-1-257,7 20-1290,-14 0-2580,4 2-258,-3 9-129,6 7-129</inkml:trace>
          <inkml:trace contextRef="#ctx0" brushRef="#br0" timeOffset="468.0008">571-248 14706,'36'-21'4644,"-19"21"-258,1 12-129,-18-12-3354,36 48-258,-17-12 0,12 14-129,-8 1 0,7 10-129,-5 1-129,3 4-129,-5 0 0,2-8 0,-5-6-129,-4-6 129,-2-8-129,-3-12 129,-6-6 130,-5-20-259,0 0 0,0 0 0,16-5 0,-9-20 0,-1-11 0,2-8 0,3-12 0,2-8 0,-3-7 0,3 4 0,-4 1 0,-2 9 0,-2 9 0,-1 9 0,-1 12 0,-3 6 0,0 21-259,0 0-1805,0 0-2709,9 25-387,2 7 0,-2 1-258</inkml:trace>
        </inkml:traceGroup>
        <inkml:traceGroup>
          <inkml:annotationXML>
            <emma:emma xmlns:emma="http://www.w3.org/2003/04/emma" version="1.0">
              <emma:interpretation id="{890FDF9A-3F41-4189-A67B-D5883884EFED}" emma:medium="tactile" emma:mode="ink">
                <msink:context xmlns:msink="http://schemas.microsoft.com/ink/2010/main" type="inkWord" rotatedBoundingBox="15402,3104 16425,3346 16358,3628 15336,3386"/>
              </emma:interpretation>
              <emma:one-of disjunction-type="recognition" id="oneOf1">
                <emma:interpretation id="interp5" emma:lang="en-US" emma:confidence="0">
                  <emma:literal>an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as</emma:literal>
                </emma:interpretation>
                <emma:interpretation id="interp8" emma:lang="en-US" emma:confidence="0">
                  <emma:literal>or</emma:literal>
                </emma:interpretation>
                <emma:interpretation id="interp9" emma:lang="en-US" emma:confidence="0">
                  <emma:literal>car</emma:literal>
                </emma:interpretation>
              </emma:one-of>
            </emma:emma>
          </inkml:annotationXML>
          <inkml:trace contextRef="#ctx0" brushRef="#br0" timeOffset="1092.0019">1615 202 13287,'-10'-21'4773,"-21"9"-387,13 12 258,-10-2-3225,12 11-516,-9 3-258,6 11-258,-3-1-129,4 4-129,2 3 0,9-1-129,6 1 129,1-4-129,12-2 129,13-4-129,5-5 129,9-5 0,4-3-129,3-6 129,0-2-129,-3-11 129,-2-6 0,-7-2-129,-7-4 129,-6 2 0,-9-2 0,-6 1-129,-5 7 129,-1 17-258,-8-18 129,-8 18 0,-2 0-129,-5 12 0,3 6 0,-1 4 0,3 6 0,4 0 129,7 3-129,5-3 129,2 1 0,12-5 0,11-4 258,8-6-258,4-7 129,10-7-129,4-1 129,7-12-129,1-6 0,-2-1 129,-7-1-258,-7 3 129,-6 2 129,-8 5-129,-11 4 0,-16 7-129,0 0 129,0 0 0,7 14-129,-7-14 129,4 38-387,-4-21-516,24 15-2580,1-8-1161,14-5 0,17-8-516,6-9 0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00:06.06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5856BCE-F196-4E58-A27D-1CCA3C626F8A}" emma:medium="tactile" emma:mode="ink">
          <msink:context xmlns:msink="http://schemas.microsoft.com/ink/2010/main" type="writingRegion" rotatedBoundingBox="2236,14665 15653,14435 15681,16021 2264,16251"/>
        </emma:interpretation>
      </emma:emma>
    </inkml:annotationXML>
    <inkml:traceGroup>
      <inkml:annotationXML>
        <emma:emma xmlns:emma="http://www.w3.org/2003/04/emma" version="1.0">
          <emma:interpretation id="{A7833375-484A-4180-8275-772BF5E59797}" emma:medium="tactile" emma:mode="ink">
            <msink:context xmlns:msink="http://schemas.microsoft.com/ink/2010/main" type="paragraph" rotatedBoundingBox="2236,14665 15653,14435 15681,16021 2264,162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D8A66F-A375-46BE-BDA6-55A7DA439E69}" emma:medium="tactile" emma:mode="ink">
              <msink:context xmlns:msink="http://schemas.microsoft.com/ink/2010/main" type="line" rotatedBoundingBox="2236,14665 15653,14435 15681,16021 2264,16251"/>
            </emma:interpretation>
          </emma:emma>
        </inkml:annotationXML>
        <inkml:traceGroup>
          <inkml:annotationXML>
            <emma:emma xmlns:emma="http://www.w3.org/2003/04/emma" version="1.0">
              <emma:interpretation id="{1C6C6DA2-62AA-4A3A-891F-18C29326F68C}" emma:medium="tactile" emma:mode="ink">
                <msink:context xmlns:msink="http://schemas.microsoft.com/ink/2010/main" type="inkWord" rotatedBoundingBox="2247,14489 7226,14772 7139,16305 2160,16023"/>
              </emma:interpretation>
              <emma:one-of disjunction-type="recognition" id="oneOf0">
                <emma:interpretation id="interp0" emma:lang="en-US" emma:confidence="0">
                  <emma:literal>No-input</emma:literal>
                </emma:interpretation>
                <emma:interpretation id="interp1" emma:lang="en-US" emma:confidence="0">
                  <emma:literal>N. input</emma:literal>
                </emma:interpretation>
                <emma:interpretation id="interp2" emma:lang="en-US" emma:confidence="0">
                  <emma:literal>NL input</emma:literal>
                </emma:interpretation>
                <emma:interpretation id="interp3" emma:lang="en-US" emma:confidence="0">
                  <emma:literal>ill-input</emma:literal>
                </emma:interpretation>
                <emma:interpretation id="interp4" emma:lang="en-US" emma:confidence="0">
                  <emma:literal>Nk input</emma:literal>
                </emma:interpretation>
              </emma:one-of>
            </emma:emma>
          </inkml:annotationXML>
          <inkml:trace contextRef="#ctx0" brushRef="#br0">1987 139 10965,'-16'-32'4386,"16"32"-129,-7-16-258,7 16-2838,0 0-2322,9 0-2709,7 14-516,-9 2 129,13 11-645</inkml:trace>
          <inkml:trace contextRef="#ctx0" brushRef="#br0" timeOffset="-202.8004">2149 334 11868,'-16'0'4902,"16"0"-387,-14 27 129,14-27-2709,-7 50-1161,-4-11-129,9 13-258,-6 5-129,6 5 0,-2 0-258,2-1 0,2-3-129,-1-10-258,1-2-129,-2-17-129,2 1-645,0-30-3096,0 0-129,0 0-258,-13-18 0</inkml:trace>
          <inkml:trace contextRef="#ctx0" brushRef="#br0" timeOffset="499.2008">2386 532 8514,'30'64'4257,"-19"-32"129,8 14-387,1 4-2064,-11-9-903,7 3-258,-7-10-387,1-2-129,-6-12-129,-4-20-129,2 16 0,-2-16-129,-2-18 129,-3-9-129,3-5 129,-2-5 0,4-6 0,0 0 0,4-1 258,6 5 0,5-2 0,2 13 129,1-3 0,7 13 0,-5 2 129,6 11-129,-2 3-129,2 6 129,-3 10-129,2 11 0,-5 5-129,3 8 129,-5 4-129,-1 5 0,-4 2-258,-6-4-129,0 6-387,-7-13-258,2 6-903,-7-17-2322,-3-6-387,8-21-387,0 0 0,0 0-129</inkml:trace>
          <inkml:trace contextRef="#ctx0" brushRef="#br0" timeOffset="1076.4019">3010 912 3483,'-18'-163'4515,"18"93"-258,-1 5 129,1 10-903,14 22-1032,-4-6-387,23 30-645,-9-5-516,17 14-258,-3 6-129,8 13-129,-5 1-129,2 8 129,-8-3-129,-3 5 0,-11-5 129,-8 2-129,-13-6 0,-11 1 0,-17-6-129,-10-4-129,-6 0-258,-11-6-258,3 1-129,-8-7-387,14 0-258,-11-13-774,25 10-1806,1-8-645,6-1-258,25 12 0,-23-11-129</inkml:trace>
          <inkml:trace contextRef="#ctx0" brushRef="#br0" timeOffset="795.6014">2944 589 8127,'34'-66'4644,"-16"48"129,-18 18-258,23-9-1032,-3 29-1548,-19 7-774,10 24-258,-9 2-129,5 19-129,-7 4-258,0 9 0,-2 3-129,-3 4-258,-2-5 0,1-3-129,3-6 0,-1-12-129,4-11 0,0-12-129,0-8 129,0-15-258,0-20 0,0 0-129,0 0-387,7-14-645,4-2-1032,-11-18-1290,0-9-774,0-5 0,0-12 0</inkml:trace>
          <inkml:trace contextRef="#ctx0" brushRef="#br0" timeOffset="1560.0027">3446 644 10836,'36'-5'4386,"-36"5"0,26 7-258,-17 19-2709,-4-10-774,11 13 0,-7-4-258,4 5 0,-4-2-129,1 4-129,-1-7-129,-2-2 0,0-5 0,-7-18 0,18 18 0,-18-18 129,23-12 0,-5-12 0,-5-11 258,8-2 0,-3-6 0,5 0-129,-7 0 129,5 11-129,-5 2 0,2 11-129,-2 10 0,0 9-129,2 3-129,0 17 129,1 7 0,3 6 129,-1 3-258,0 1 0,1 2 0,-5-8-258,1-3 0,-7-12-258,5 2-516,-16-18-2193,7-21-1161,4-8-258,-6-14 0,9-5-258</inkml:trace>
          <inkml:trace contextRef="#ctx0" brushRef="#br0" timeOffset="2028.0035">4255 553 4644,'-35'-64'4515,"19"43"0,16 21 129,-2-18-903,2 2-903,16 16-903,-16 0-387,50 0-516,-18-2-258,18 2-258,-1 0 0,12 0-258,3 0-129,5-3-129,6 1-387,-9-9-645,14 9-3483,-20-3-258,-8 3-129,-6-1-258</inkml:trace>
          <inkml:trace contextRef="#ctx0" brushRef="#br0" timeOffset="1825.2032">4275 101 15093,'7'-41'4902,"-7"41"129,0 0-258,0 0-3483,14 16-516,-7 11-258,8 14-128,-3 5-388,6 15 0,-2 6 0,0 17 0,-2 0 0,-5 8 0,0-1 0,-6-9 0,1-4 0,-4-18-517,0-4-515,-5-39-516,5 8-1161,0-25-1806,-22-28-258,12-10-387,-3-8 129</inkml:trace>
          <inkml:trace contextRef="#ctx0" brushRef="#br0" timeOffset="-1482.0026">0 0 9417,'0'0'4386,"0"0"129,0 0-387,6 34-1935,-6-13-1161,0 18-258,0-1 129,0 15-258,0 4-258,2 7-129,-2 4-129,3 6 129,-3-3-129,4 2 0,-4-9 0,1-5-129,1-11 0,0-7 0,0-11 0,-2-14-258,0-16 0,0 0-387,3 16-516,-4-32-1548,-1-3-1677,2-8-387,-4-9 0,4-5-387</inkml:trace>
          <inkml:trace contextRef="#ctx0" brushRef="#br0" timeOffset="-1170.0021">27 55 12126,'-12'-28'4386,"12"28"-129,0 0-387,10 5-2064,-3 11-774,15 14-387,-4 0-129,12 17 129,-3-3-129,10 11-258,-2 0 0,8 4-129,-4-2 0,6 0 0,-4-4 0,1-1-129,-4-8 0,-4-6-129,-6-3 0,-8-15-387,3 5-258,-23-25-645,25 3-3096,-25-3-129,0 0-387,14-21-129</inkml:trace>
          <inkml:trace contextRef="#ctx0" brushRef="#br0" timeOffset="-858.0015">664 41 12513,'0'-18'4644,"0"18"-258,0 0 129,0 0-2967,-7 18-645,7 14-258,0 0 0,3 16-258,-3 4 129,7 10-258,-1 4 0,1 5-129,0 2 0,0-2 0,0-2-129,0-8-129,-1-4 0,-6-11-129,5-3-258,-5-17-258,5 8-774,-8-16-3096,3-18-129,-4 21-258,4-21 0</inkml:trace>
          <inkml:trace contextRef="#ctx0" brushRef="#br0" timeOffset="-624.001">1025 502 8514,'45'-11'4386,"-24"2"-129,11 9-387,-11 0-2193,11 0-2064,0 4-2838,4-6-774,14 2 0,-11-11-774</inkml:trace>
        </inkml:traceGroup>
        <inkml:traceGroup>
          <inkml:annotationXML>
            <emma:emma xmlns:emma="http://www.w3.org/2003/04/emma" version="1.0">
              <emma:interpretation id="{062A5921-0923-4468-805C-78B0C471DD67}" emma:medium="tactile" emma:mode="ink">
                <msink:context xmlns:msink="http://schemas.microsoft.com/ink/2010/main" type="inkWord" rotatedBoundingBox="7986,14614 11055,14908 10964,15856 7895,15562"/>
              </emma:interpretation>
              <emma:one-of disjunction-type="recognition" id="oneOf1">
                <emma:interpretation id="interp5" emma:lang="en-US" emma:confidence="0">
                  <emma:literal>Rd</emma:literal>
                </emma:interpretation>
                <emma:interpretation id="interp6" emma:lang="en-US" emma:confidence="0">
                  <emma:literal>RTL</emma:literal>
                </emma:interpretation>
                <emma:interpretation id="interp7" emma:lang="en-US" emma:confidence="0">
                  <emma:literal>RTZ</emma:literal>
                </emma:interpretation>
                <emma:interpretation id="interp8" emma:lang="en-US" emma:confidence="0">
                  <emma:literal>Re</emma:literal>
                </emma:interpretation>
                <emma:interpretation id="interp9" emma:lang="en-US" emma:confidence="0">
                  <emma:literal>RSL</emma:literal>
                </emma:interpretation>
              </emma:one-of>
            </emma:emma>
          </inkml:annotationXML>
          <inkml:trace contextRef="#ctx0" brushRef="#br0" timeOffset="2917.2051">5723 240 12900,'18'-25'4644,"-18"25"-258,16 2 129,-13 21-3354,-5 2-516,2 14-129,-5 2-129,5 14 0,-4 4-129,3 5-129,-3 0-129,2-4 129,1-4 0,-1-8-129,0-9 0,-2-9 0,3-10 129,1-20-258,0 0 129,0 0-129,-18-34 0,13-4 0,1-8 0,0-11 0,3-5 0,1-7 0,0-3 129,7 5-129,3 1 387,6 7 0,2 4 0,7 7 129,4 5-129,13 11 129,5 6 0,8 8 0,2 6-258,5 8 129,-3 4-129,-4 2 0,-9 10 0,-12 6-129,-15 5 129,-15 4-258,-11 1 129,-22 1-129,-10 1 0,-11-2-258,-1 1 129,-8-6 0,6 0 0,1-7 0,13 0 0,5-7 0,11 2 129,7-2 129,16-9 0,-7 23 129,7-23 129,16 37 0,4-10 0,12 7 0,3 6 0,10 7 0,3 3-129,3 1 129,-1-1-129,-2-2 0,-3-5-129,-10-4 0,-5-7-129,-8-9 0,-3-2-516,-19-21-387,27 27-1677,-27-27-2064,0 0 0,0 0-129,11-20-258</inkml:trace>
          <inkml:trace contextRef="#ctx0" brushRef="#br0" timeOffset="3400.8059">6514 173 12513,'31'-25'4902,"-10"16"-258,7 3 129,4-8-2580,20 14-903,-6-3-387,18 3-129,2-2-258,14 2-257,0 0-259,-2-2 0,-5 2 0,-10 0 0,-10 0-130,-17-4-386,-10 4-387,-26 0-645,0 0-774,-37-16-258,16 16-258,-24-7 258,18 7 258,-19 0 516,16 0 1161,1 7 1161,-1-3 1290,21 16 258,-12-8 258,19 22 129,-16-13-129,18 24-387,-7-6-516,7 18-516,-1 0-129,1 14-258,0 2-258,0 1-129,1 1-258,1-7-129,3-1-387,-5-19-387,11 7-1161,-9-24-2451,-2-10-129,0-21 0,0 0 0</inkml:trace>
          <inkml:trace contextRef="#ctx0" brushRef="#br0" timeOffset="3900.0068">7509 183 14448,'48'-21'4902,"-31"21"-387,0 0 129,-5 19-3225,-12-19-516,18 45-258,-15-17-129,4 11 0,-7-1-257,2 5-259,-2-1 0,0 3 0,0-1 0,0-1 0,-2-2 0,1-2 0,-3-4 0,1-4 0,1-5 0,0-1 0,0-7 0,2-18 0,0 29 0,0-29 0,0 17 0,0-17 0,0 0 0,6 18 0,-6-18 0,28 11 0,-3-8 0,10-1 0,8 0 0,11 0 0,6-2 0,9 0 0,10 0 0,8-2 0,7 2 0,-1-4 0,6 6 0,-15-7-2452,8 5-2321,-13 0-258,-12 0-258,-17-6-129</inkml:trace>
        </inkml:traceGroup>
        <inkml:traceGroup>
          <inkml:annotationXML>
            <emma:emma xmlns:emma="http://www.w3.org/2003/04/emma" version="1.0">
              <emma:interpretation id="{C4E5FDF7-ADE4-4866-8D4D-854DACDCE266}" emma:medium="tactile" emma:mode="ink">
                <msink:context xmlns:msink="http://schemas.microsoft.com/ink/2010/main" type="inkWord" rotatedBoundingBox="11593,14504 15653,14435 15670,15426 11610,15496"/>
              </emma:interpretation>
              <emma:one-of disjunction-type="recognition" id="oneOf2">
                <emma:interpretation id="interp10" emma:lang="en-US" emma:confidence="0">
                  <emma:literal>Gate</emma:literal>
                </emma:interpretation>
                <emma:interpretation id="interp11" emma:lang="en-US" emma:confidence="0">
                  <emma:literal>Gate-</emma:literal>
                </emma:interpretation>
                <emma:interpretation id="interp12" emma:lang="en-US" emma:confidence="0">
                  <emma:literal>Gates</emma:literal>
                </emma:interpretation>
                <emma:interpretation id="interp13" emma:lang="en-US" emma:confidence="0">
                  <emma:literal>Gate.</emma:literal>
                </emma:interpretation>
                <emma:interpretation id="interp14" emma:lang="en-US" emma:confidence="0">
                  <emma:literal>Garter</emma:literal>
                </emma:interpretation>
              </emma:one-of>
            </emma:emma>
          </inkml:annotationXML>
          <inkml:trace contextRef="#ctx0" brushRef="#br0" timeOffset="5584.8098">9912 78 9159,'-27'-69'4257,"9"39"0,-7-1 0,-3-1-1290,3 22-1032,-16-6-516,7 16-516,-10 1-129,1 24-258,-5 6-258,5 15 0,-1 7-129,8 11 0,3 4 0,6 7-129,7 1 129,12 1-129,8-3 0,1-4 0,15-6 129,11-7 0,3-13 129,11-8-129,2-11 129,7-11 0,-2-14-128,0 0-130,-6-13 0,-4-8 0,-8-6 0,-5-5 0,-11-5 0,-3 0 0,-11-1 0,0-1 0,-9 7 0,-9 2 0,-3 7 0,-8 1 0,3 12 0,-8-1-388,5 9-128,-3-1 0,11 3 129,0 0-129,21 0 258,-18 0 0,18 0 129,11 0 129,10 0 129,9 0 129,0-6 129,9 3 0,-1-6 0,3 4 0,-9-4 0,-2 3 0,-9-1-128,-3 4-259,-18 3 0,18-4 0,-18 4 0,0 0 0,11 13 0,-4 3 0,0 3 0,0 4 0,2 7 0,0 4 0,1 7 0,-2-5-517,0 10-257,-8-18-387,15 19-774,-15-26-1290,7 0-1419,-7-21 0,25 20-129,-8-20-129</inkml:trace>
          <inkml:trace contextRef="#ctx0" brushRef="#br0" timeOffset="6068.4106">10260 566 9933,'32'-63'4644,"-26"37"-129,-6 3-258,-9-2-1290,9 25-1290,-32-13-645,16 13-387,-9 6-387,5 6-129,3 6 0,1 1-129,5-1 0,4 3 129,3-1-129,4 1 129,0-1-129,4 1 129,5-1-129,0 1 0,-2-1 0,-7-20 0,16 25 129,-16-25 0,16 3 0,-16-3 0,19-18 129,-4-1 0,-3-10 129,4 5-258,0-3 129,0 6-129,-2 3-129,2 5 129,2 6-129,0 7 0,1 5 0,1 10-129,1 8 129,2 2 0,2 9-258,-5-2 0,3 7-129,-11-13-129,6 5-129,-11-15-129,9-2-129,-16-14-387,27-13-516,-20-22-774,18-4-645,-2-9-774,-1-15-258,4 3-129,-6-15 129</inkml:trace>
          <inkml:trace contextRef="#ctx0" brushRef="#br0" timeOffset="6739.2118">10814 78 11739,'33'-124'4773,"-17"72"-258,-1 11 0,-10 0-1548,15 29-1032,-20 12-774,16-2-387,-16 2-386,14 37-388,-9-1 0,6 14 0,-4 5 0,4 13 0,-2 3 0,-1 7 0,-2 4 0,-3 5 0,1 2 0,-4-5 0,0-6 0,-2-14 0,-1-9 0,-6-21 0,3-11 0,6-23-517,-23-9-257,5-27-129,8 3-129,-19-19-387,11 11 129,-14-12 129,15 8 258,-6-1 387,7 7 387,7 9 258,2 1 516,10 13 387,2-5-129,20 15 129,-5-4-129,12 10-258,-2-2-129,9 2 0,-1 0-129,10 4 0,-4-3-258,4 1 0,0 0 0,-2 0 0,-1-2-129,-2 0 0,-6-6 129,-3-3-129,-9-3 129,-4-2 0,-9-2 0,-4 0 0,-8 0 0,0 16-129,-20-16 0,-7 16 0,-6 9 0,-5 10 0,1 11 0,-4 6-129,5 9 129,6 3 0,9 1-129,8 3 129,13-2 0,4-6 0,17-5 0,11-3 129,4-8-129,3-4 129,0-8 0,0-9-258,-3-2-387,-13-12-1161,0 2-2838,-7-10-258,-5-1 129,-4-5-645</inkml:trace>
          <inkml:trace contextRef="#ctx0" brushRef="#br0" timeOffset="7035.6123">11650 386 14448,'58'-4'4644,"-20"4"-129,10 0-129,-2 0-2967,38 0-258,3-1-258,27 1-258,7-6-129,24 5-386,7-5-130,4 3 0,-1-1 0,-13 2 0,-17 2 0,-20 0 0,-22 0 0,-26 0 0,-18 0 0,-17 0 0,-22 0-388,0 0-1547,0 0-2838,-23-5-258,1 1 0,-6-3-387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08:01.9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 44 10191,'0'-39'4773,"0"39"-387,-7-22-129,7 22-2709,0 0-1161,0 0-645,0 0-1935,0 0-1806,0 0-645,-6 22 0,6 4-258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08:01.72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4EC29D7-8D09-48CA-A9D7-9EA63AF64365}" emma:medium="tactile" emma:mode="ink">
          <msink:context xmlns:msink="http://schemas.microsoft.com/ink/2010/main" type="writingRegion" rotatedBoundingBox="1228,495 23330,694 23307,3298 1204,3100"/>
        </emma:interpretation>
      </emma:emma>
    </inkml:annotationXML>
    <inkml:traceGroup>
      <inkml:annotationXML>
        <emma:emma xmlns:emma="http://www.w3.org/2003/04/emma" version="1.0">
          <emma:interpretation id="{13F1D6D2-04AF-4902-9586-1F0023298253}" emma:medium="tactile" emma:mode="ink">
            <msink:context xmlns:msink="http://schemas.microsoft.com/ink/2010/main" type="paragraph" rotatedBoundingBox="1228,495 23330,694 23309,3000 1207,28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7A9EB2-D37C-41D4-8CED-118C5D4A7EE6}" emma:medium="tactile" emma:mode="ink">
              <msink:context xmlns:msink="http://schemas.microsoft.com/ink/2010/main" type="line" rotatedBoundingBox="1228,495 23330,694 23309,3000 1207,2802"/>
            </emma:interpretation>
          </emma:emma>
        </inkml:annotationXML>
        <inkml:traceGroup>
          <inkml:annotationXML>
            <emma:emma xmlns:emma="http://www.w3.org/2003/04/emma" version="1.0">
              <emma:interpretation id="{905762DC-A227-49E1-B6C8-BE6C297E6BE0}" emma:medium="tactile" emma:mode="ink">
                <msink:context xmlns:msink="http://schemas.microsoft.com/ink/2010/main" type="inkWord" rotatedBoundingBox="1223,988 5142,1023 5133,1997 1215,1962"/>
              </emma:interpretation>
              <emma:one-of disjunction-type="recognition" id="oneOf0">
                <emma:interpretation id="interp0" emma:lang="en-US" emma:confidence="0">
                  <emma:literal>Direct</emma:literal>
                </emma:interpretation>
                <emma:interpretation id="interp1" emma:lang="en-US" emma:confidence="0">
                  <emma:literal>Donat</emma:literal>
                </emma:interpretation>
                <emma:interpretation id="interp2" emma:lang="en-US" emma:confidence="0">
                  <emma:literal>Donut</emma:literal>
                </emma:interpretation>
                <emma:interpretation id="interp3" emma:lang="en-US" emma:confidence="0">
                  <emma:literal>Diet</emma:literal>
                </emma:interpretation>
                <emma:interpretation id="interp4" emma:lang="en-US" emma:confidence="0">
                  <emma:literal>Dinat</emma:literal>
                </emma:interpretation>
              </emma:one-of>
            </emma:emma>
          </inkml:annotationXML>
          <inkml:trace contextRef="#ctx0" brushRef="#br0">1366 415 9288,'0'0'4515,"0"0"-129,5-16-258,-5 16-2322,0 0-903,0 0-258,20 14-258,-15 2-129,6 9-129,-6 3 0,4 8 0,0 3-129,-2-2-129,0 6-258,-5-11 0,7 9-387,-9-22-1548,-4-1-1935,3 2-129,1-20-258,-23 10-129</inkml:trace>
          <inkml:trace contextRef="#ctx0" brushRef="#br0" timeOffset="1263.6021">1832 731 2064,'0'0'3999,"0"0"387,21 2 0,-21-2-1161,0 0-903,22 5-387,-22-5-258,25 0-387,-25 0-258,26-16-129,-13 0-258,5 9 0,-6-11-129,4 4-129,-9-9-129,4 0 0,-8-4 0,1-3-129,-4 0-129,0-2-129,-9 1-129,-5 3-129,1 7-258,-10-2-129,23 23-258,-42-22-516,42 22-387,-47 0-516,47 0-516,-39 9-258,23 2-516,16-11 258,-25 21 129,25-21 1161,-7 18 1290,7-18 1419,0 0 1290,16 14 774,0-12 1032,4-2 129,-1 0-129,12 0-774,-12-14-516,15 14-387,-15-13-258,15 13-645,-12-10-129,8 10-258,-9-9 0,6 7-258,-8-2 0,1 4-129,-2-1 0,-2 1-129,0 0 0,-16 0 0,28 17 0,-12-1-129,-2 4 0,1 5 129,-1 3-129,0 4 0,-1 7-129,-6-1-258,3 8-258,-10-12-516,9 10-3225,-9-5-387,0-3-258,-5-4-258</inkml:trace>
          <inkml:trace contextRef="#ctx0" brushRef="#br0" timeOffset="1965.6035">2526 648 12255,'58'-20'4773,"-33"18"-258,2 2-516,-7-5-2838,19 5-129,-9-9-387,9 5-129,-11-8-129,5 3 0,-9-7-129,0 4 0,-10-6 0,-5 0-129,-8 2 0,-1-2-129,0 18 0,-30-26-129,7 18 0,-9 3 0,2 5-258,-6 0 129,4 16 0,-3 4-129,8 6 0,-1 6 129,10 8-129,7-1 0,9 3 258,2-3-129,11-3 258,10-4 0,8-7 0,8-5 129,0-12 0,10-2 129,-5-6-129,5-4 129,-5-14-129,-1-3 0,-3-6 0,-5-5 0,-6-1-129,-7-3 0,-4-1 0,-8 3 0,-2 5 0,-6 6-129,0 4 129,0 19-129,0 0 129,-18-11-129,18 11 129,-16 27-129,11 1 129,3 4-129,2 7 129,0 4 0,7 5-129,5-3 129,6-5-129,4-4 129,3-4-129,-2-7 0,7-6-129,-3-11 0,6-3-516,-10-14-1290,9-9-2193,-3-7-258,-6-12 0,4-7-645</inkml:trace>
          <inkml:trace contextRef="#ctx0" brushRef="#br0" timeOffset="2402.4042">3483 569 10320,'-4'-28'4644,"25"22"-129,6 6-258,9 9-2580,-4-9-774,14 6-516,5 3-1032,1-6-3612,1-3 0,11-2-387,-5-14-129</inkml:trace>
          <inkml:trace contextRef="#ctx0" brushRef="#br0" timeOffset="2230.8039">3591 112 10965,'0'-23'4773,"-14"0"129,14 23-129,0 0-2064,0 0-1677,0 27-129,0-3-129,10 17-387,3 6 129,6 13-129,-2 6-129,4 16-129,-2 1 0,-1 5-129,2-5-258,-6-5 0,0-1-258,-8-18-258,8 1-645,-18-24-3354,2-13-258,2-23-129,-23 5-129</inkml:trace>
          <inkml:trace contextRef="#ctx0" brushRef="#br0" timeOffset="-421.2007">14 30 3999,'13'-19'4257,"8"6"0,2 13 0,6 2-2064,-4-2-516,25 2-129,-8-2-129,22 7-129,-5-3-516,14 8-129,-9-3-129,9 7-129,-9-2-129,2 6 0,-8 1 0,-1 4-258,-5 2 258,-6-1-258,-5 3 258,-5-1-258,-6 1 129,-4-1 0,-8 1 0,-5 1 0,-8 2-129,-5 3 258,-5-1-258,-13 2 258,-7 1-129,-7 0 0,-9-3 0,-5 0 0,-8-4-129,-4-7 129,-4-3-129,-4-4 0,-5-7 0,-2-7 0,-2-2 0,-2-2-129,8-9 0,5-1 0,5-1 0,4-4-258,14 9-258,0-11-774,41 19-2064,-30-2-1161,30 2-258,0 0-129,0 0-258</inkml:trace>
          <inkml:trace contextRef="#ctx0" brushRef="#br0" timeOffset="-998.4017">479 50 9288,'14'-16'4902,"-14"16"-387,0 0 0,0 0-2322,0 0-1419,11 18-258,-6 7 129,-5-2 0,7 10-258,-5 3 129,5 5-258,-4 0 0,5 5-129,-3-1 258,2-1-387,-2 1 0,1-3 129,1-1-129,-2-2 0,0-3 0,1-6 0,-3-1 0,-1-8-129,2 0 0,-4-21-258,3 25-129,-3-25-645,0 0-2193,0 0-1290,-18 4-258,18-4-258,-32-23 0</inkml:trace>
        </inkml:traceGroup>
        <inkml:traceGroup>
          <inkml:annotationXML>
            <emma:emma xmlns:emma="http://www.w3.org/2003/04/emma" version="1.0">
              <emma:interpretation id="{EAFE3F2E-6D32-4753-B7E2-2C8D22149FCB}" emma:medium="tactile" emma:mode="ink">
                <msink:context xmlns:msink="http://schemas.microsoft.com/ink/2010/main" type="inkWord" rotatedBoundingBox="6162,724 10254,761 10241,2265 6148,2228"/>
              </emma:interpretation>
              <emma:one-of disjunction-type="recognition" id="oneOf1">
                <emma:interpretation id="interp5" emma:lang="en-US" emma:confidence="0">
                  <emma:literal>Coupled</emma:literal>
                </emma:interpretation>
                <emma:interpretation id="interp6" emma:lang="en-US" emma:confidence="0">
                  <emma:literal>coupled</emma:literal>
                </emma:interpretation>
                <emma:interpretation id="interp7" emma:lang="en-US" emma:confidence="0">
                  <emma:literal>Couple!</emma:literal>
                </emma:interpretation>
                <emma:interpretation id="interp8" emma:lang="en-US" emma:confidence="0">
                  <emma:literal>Couple;</emma:literal>
                </emma:interpretation>
                <emma:interpretation id="interp9" emma:lang="en-US" emma:confidence="0">
                  <emma:literal>computed</emma:literal>
                </emma:interpretation>
              </emma:one-of>
            </emma:emma>
          </inkml:annotationXML>
          <inkml:trace contextRef="#ctx0" brushRef="#br0" timeOffset="3338.4059">5316 2 8514,'4'-43'4386,"-10"24"387,-8 3-516,-2 12-1419,-16-16-1419,11 20-387,-11-7-258,3 9-129,-4 9-258,1 12 0,-4 5-258,4 11-129,2 8 129,3 6-258,6 9 258,6 6-258,10 1 129,5-1-129,13 3 0,10-7 0,9-3 0,5-10 0,8-8 0,-1-11 0,2-11 129,1-10 0,-1-11 0,-2-4 129,-3-15 0,-2-6-129,-3-9 129,-4-5-129,-5-4 129,-4 2 0,-9 2 0,-3 4-129,-6 4 129,-3 6-129,-2 9 0,0 16-129,0 0 129,-18 0-129,13 9 0,-3 13-129,7 8 129,1 4 0,0 5 0,5 2 129,7 2-129,4-1 129,2-4-129,2-5 258,-1-6 0,4-6 0,-3-8 129,3-6 129,-2-7 0,6-9 129,-6-18 0,4 2 0,-5-14-129,0 0 129,-6-11-129,-5 2-128,-8-1-259,-1 4 0,-8 6 0,-10 3 0,-5 10 0,-8 3-388,5 17-515,-15-6-1032,14 12-2838,-7 9-387,8 7 0,1 3-258</inkml:trace>
          <inkml:trace contextRef="#ctx0" brushRef="#br0" timeOffset="4165.2072">6118 400 10449,'0'0'4386,"0"0"0,0 15-258,0-15-3096,11 44-258,-7-17-258,10 10 129,-5-1-258,7-1-129,-2 1-258,2-6 0,-2-3 0,0-8-129,-14-19 129,29 18 0,-29-18 0,26-5 0,-13-15 129,1-3 129,-1-9 129,3-4-129,-6-3 129,6 2 0,-9-4 0,4 9 0,-6 2 0,1 7-258,-3 7 0,-3 16 0,0 0-129,0 0 0,18 7-129,-11 11 129,6 6-129,-1 3 129,2 5 0,2 2 0,0 0-129,0-2 129,0 0 0,-3-2-129,1-5 0,-3-4 0,-1-5 0,-10-16 0,22 4 0,-22-4 0,23-25 0,-7-7 129,2-5-129,3-6 129,0-2 0,2 6 129,-5 0 0,0 11 0,-6 3 129,-12 25-129,20-20 129,-20 20-129,9 14 0,-4 13 129,-1 7-258,5 10 129,0 11-129,1 11 129,1 5 0,3 6 0,-1 1-129,-3-1 0,3-3-129,-4-8 129,1-7-258,-4-16-129,3-6 0,-8-14-129,6-5-129,-7-18-516,0 0-645,0-18-1548,0-9-1032,0-6-387,-5-14 129,2-8-516</inkml:trace>
          <inkml:trace contextRef="#ctx0" brushRef="#br0" timeOffset="4414.8077">6835 475 9030,'11'-55'4386,"7"39"-129,12 11 0,7 5-2580,-8 0-258,13 5-387,-10 2-258,9 13-129,-11-6-129,2 12-129,-8-6-129,-5 5 0,-6-6 0,-8 5 0,-5-3-129,-20-3-129,-8 0-258,-18-15-516,3 20-1290,-18-17-2580,-8-3 0,-4-3-387,4-3-258</inkml:trace>
          <inkml:trace contextRef="#ctx0" brushRef="#br0" timeOffset="4789.2083">7253-156 12384,'37'-57'5031,"-24"39"-387,-13 18 129,0 0-2451,16-14-1548,-2 22-258,-3 16 0,5 13-129,2 9-129,3 13 0,2 8 0,0 10-129,0 3 0,-1 2 0,-3 0 0,-3 0-129,0-4 0,-3-5-129,-3-7 0,-3-11-258,2-6-129,-9-18-516,13-3-3483,-13-28-516,-4 18 0,4-18-129</inkml:trace>
          <inkml:trace contextRef="#ctx0" brushRef="#br0" timeOffset="5272.8093">7568 397 12513,'42'-7'4902,"-17"7"-387,2 0 258,9 10-3354,-11-8-516,10 5-258,-6-5-258,3 0 0,-6-2-258,3 0 0,-3-2 0,-2-3 0,-3-2-129,-3-1 129,-2-1-129,-16 9 0,23-16 129,-23 16 0,14-19-129,-14 19 0,0-23 129,0 23-129,-9-25 0,-7 14 0,-3 2-129,-5 2 129,-2 5-129,-3 2 0,1 2 129,-2 14-258,1 4 258,1 6-258,5 6 129,3 6 0,6 6 0,8 4 129,6 0-129,2 0 129,16-3 0,7-4 129,7-6-129,3-8 0,6-6-258,-3-21-645,15 2-3483,-14-4-258,-1-14-258,-1-9-258</inkml:trace>
          <inkml:trace contextRef="#ctx0" brushRef="#br0" timeOffset="5990.4105">8781 416 12642,'26'-35'4773,"-26"13"-516,0 5 129,-7 1-3741,-16-2-258,-2 9 0,-5 4-387,-4 5 0,-1 0-129,1 12 0,4 6 0,3 5-129,6 5 129,3 3-129,11 2 129,3 1 129,4 5-129,6-3 129,6 1 129,8-3 0,-3-5 129,6-5 129,-5-11 0,5-2 129,-7-11 129,7-11-129,-8-18 129,4-3-129,-6-16-129,-1-7 0,-1-9-129,0-9-129,-4-3-129,-4-6 0,-1 2-129,-2 2 129,0 8-129,-2 12 0,-3 10 0,-2 12 0,0 13 129,7 23-129,0 0 129,-16 0 0,16 27 0,0 8 0,1 8 129,12 8 0,-1 8 129,4 9-129,4 1 129,3 8-258,2 1 0,0-2-387,3 6-129,-8-16-645,14 9-2064,-13-24-1677,4-8 129,-6-16-258,1-17-516</inkml:trace>
        </inkml:traceGroup>
        <inkml:traceGroup>
          <inkml:annotationXML>
            <emma:emma xmlns:emma="http://www.w3.org/2003/04/emma" version="1.0">
              <emma:interpretation id="{6F43E676-EEC5-448D-BDD0-59220808C6AA}" emma:medium="tactile" emma:mode="ink">
                <msink:context xmlns:msink="http://schemas.microsoft.com/ink/2010/main" type="inkWord" rotatedBoundingBox="10867,664 17492,945 17441,2147 10816,1866"/>
              </emma:interpretation>
              <emma:one-of disjunction-type="recognition" id="oneOf2">
                <emma:interpretation id="interp10" emma:lang="en-US" emma:confidence="0">
                  <emma:literal>Transistor</emma:literal>
                </emma:interpretation>
                <emma:interpretation id="interp11" emma:lang="en-US" emma:confidence="0">
                  <emma:literal>transistor</emma:literal>
                </emma:interpretation>
                <emma:interpretation id="interp12" emma:lang="en-US" emma:confidence="0">
                  <emma:literal>transistors</emma:literal>
                </emma:interpretation>
                <emma:interpretation id="interp13" emma:lang="en-US" emma:confidence="0">
                  <emma:literal>Transistors</emma:literal>
                </emma:interpretation>
                <emma:interpretation id="interp14" emma:lang="en-US" emma:confidence="0">
                  <emma:literal>Transit</emma:literal>
                </emma:interpretation>
              </emma:one-of>
            </emma:emma>
          </inkml:annotationXML>
          <inkml:trace contextRef="#ctx0" brushRef="#br0" timeOffset="6536.4115">9659-156 8514,'-16'-15'4386,"16"15"258,29 0-258,5 11-516,3-9-2838,27 12 129,2-12-129,23 10-258,0-8-129,16 5-129,-1-6-258,3-3 0,-9 2-129,-7-2-129,-9 0-129,-18 0-258,-11 0-129,-26-12-1419,-6 8-2709,-21 4 0,0 0-258,-25-9-258</inkml:trace>
          <inkml:trace contextRef="#ctx0" brushRef="#br0" timeOffset="6786.0119">10236-50 11094,'-15'32'4773,"14"-10"0,1 4-129,0 15-2193,0-7-1161,7 19-387,-4-3-129,10 11-516,-3 3 129,5 5-387,1 2 129,-2 0-129,0 1-258,-5-10-258,9 9-1419,-11-16-2709,-4-9 0,-3-12-387,-1-11-258</inkml:trace>
          <inkml:trace contextRef="#ctx0" brushRef="#br0" timeOffset="7659.6135">10721 692 11223,'14'5'4773,"9"-6"-258,-23 1 129,38-2-2838,-31-14-516,16 12-129,-10-14-387,8 8-129,-5-12 0,3 3-387,-4-8 0,-3 2 0,-1-5-129,-2-2-129,-6 0 129,-3-2-387,0 6 129,-12-3-129,-2 10-258,-13-2 0,4 12-129,-13 1-129,9 10-129,-10 0 0,14 5 0,-9-1-129,16 12 129,-5-9 0,21-7 258,-18 23 0,18-23 129,0 18 387,0-18 129,18 14 258,-18-14 129,37 5 387,-17-5-129,13 0 387,-6-3-129,14 3 0,-11-13 0,11 10 0,-11-8-258,8 6 0,-12-3 0,6 5-258,-9-1-129,4 4 129,-7 0-258,1 6 0,0 4-129,-3 5 129,2 2-129,-4 7 0,0 4-129,-6 4 0,3 5-129,-6 1-129,2 8-258,-9-12-258,11 17-1290,-11-13-2580,3-6 129,2-9-387,4-7 129</inkml:trace>
          <inkml:trace contextRef="#ctx0" brushRef="#br0" timeOffset="8174.4144">11875 425 12513,'-35'-32'4902,"10"23"-516,-2 4 129,9 5-3225,-14 0-258,11 12-387,-4-1-129,6 9-258,-1 3-129,6 3 0,5 5-129,2-1 129,7 5-129,0-2 0,0 0-129,3-1 0,5-1 0,-3-7-129,2 0-129,-7-24 129,11 26-129,-11-26 129,16 0 129,-16 0 258,26-28 0,-4 5 129,-5-13 129,10 4 129,-6-9 0,8 9-129,-10-3 129,5 11-258,-7 3 0,3 9 0,-2 6-129,0 6-129,-1 4 129,1 10-129,2 6 0,1 5 129,0 5-258,-3 2 129,2 5-129,-6-3-129,0 5-258,-10-12-516,10 10-2193,-14-17-1677,0-20 129,0 16-387,0-16-129</inkml:trace>
          <inkml:trace contextRef="#ctx0" brushRef="#br0" timeOffset="8595.615">12290 484 11352,'0'0'4773,"18"-16"0,-18 16-129,0 0-1161,21 9-2838,-21-9 0,11 35-129,-8-12-258,-1 6-258,-2 5-258,0-4-258,-2 7-129,-9-12 0,10 4 0,1-29 0,-11 28 129,11-28 129,0-9 258,0-12 516,4-11 0,8 2 258,-3-13-129,7 9 0,-5-9 129,6 15-129,-2-2-129,1 12-129,0 6-129,1 8 0,3 4 0,0 16-129,1 7 129,4 6-129,0 6-129,-4 3 0,6 4-258,-10-6-129,10 8-645,-22-19-2322,11 4-1290,-1-8 0,1-7-258,2-7-387</inkml:trace>
          <inkml:trace contextRef="#ctx0" brushRef="#br0" timeOffset="9063.6158">13352 447 13803,'10'-41'4902,"-10"23"-387,-16 7 129,-7 8-3225,-5-5-903,1 8-258,-5 0 0,2 6-129,1 3-129,6 3 0,4 2 0,3 2-129,7 0 0,7 0 129,2 0-129,9 0 0,10 2 0,6 0 129,7 2 0,6-3 0,1 1 0,5 2 0,-1-1 0,-2 3 129,-4 1-129,-5 0 0,-5 0-129,-6 2 258,-7-2-129,-5 2 0,-9-4 129,0 1 0,-16-6 0,-5 0 0,-9-9 0,-4 0 0,-5-7 0,-2 0-129,-2 0 0,1-9 0,1-2-129,0-6-129,7 6 129,0-10-387,11 12-258,-11-20-1935,11 13-1935,5 0 258,18 16-516,-19-21-129</inkml:trace>
          <inkml:trace contextRef="#ctx0" brushRef="#br0" timeOffset="9328.8164">13528 482 12126,'16'-11'4773,"-16"11"-387,9 15 258,-6 17-3096,-3-11-774,11 16-129,-8-1-129,10 10-129,-4 2-516,0-5-387,7 7-645,-16-22-1935,7-3-1548,-7-25 0,9 16-258,-9-16-387</inkml:trace>
          <inkml:trace contextRef="#ctx0" brushRef="#br0" timeOffset="9484.8167">13625 326 14319,'2'-95'4773,"2"63"-516,-4 4-258,0 12-3612,0 16-1419,0 0-2967,0 0-387,-4 18-129,4 1-387</inkml:trace>
          <inkml:trace contextRef="#ctx0" brushRef="#br0" timeOffset="10077.6177">14193 434 10965,'43'-19'4644,"-43"19"0,23-16-258,-23 16-1548,0 0-2193,-13-11-387,-8 11-129,-6 7-387,-8-2-129,5 10-129,-10-5 0,10 6 0,2-7 0,12 7 0,16-16 258,-7 27 129,7-27 129,28 28 129,4-10 129,4-4 0,10 9 258,-3-5 0,8 9 0,-10-6-129,2 4 129,-13-4-129,-1 3 0,-12-5 0,-1 4-129,-12-5 129,-4 2-129,0-20 0,-25 26 0,0-15-129,-7-2 0,-4-2-258,-8-7-129,1 0-129,-8-4-258,10 3-387,-16-22-1032,20 5-2580,-6 0 258,6-5-387,4 3 0</inkml:trace>
          <inkml:trace contextRef="#ctx0" brushRef="#br0" timeOffset="10389.6183">14711-84 15351,'19'-16'4773,"4"6"-129,-23 10-129,16 14-3612,-1 16-387,-3 4 129,8 16-129,-4 3 0,5 17-258,0 3-128,1 8-130,-1 3 0,-1 0-130,1 1-386,-10-14-387,10 7-516,-21-21-3225,0-12-258,-4-15-129,-6-10-258</inkml:trace>
          <inkml:trace contextRef="#ctx0" brushRef="#br0" timeOffset="10904.4192">14624 413 12255,'19'-11'4515,"1"11"-387,-20 0 129,35 13-3225,-17-10-387,16 10 0,7-8 0,19 6-258,8-8 0,14 4 0,-2-7-129,0 2 0,-9-2 0,-9 0 0,-14 0-129,-18 0 0,-30 0-129,0 0 0,0 0 0,-14-5 0,-7 5-129,-2 7-129,0 11 0,1 3 129,6 11 0,4 5 0,6 10 0,6 6 129,2 0 0,12 4-129,2-5 129,4-2 0,0-11 129,3-7 0,-2-13 258,4-10-129,-2-11 129,2-14 129,-2-17-129,0-7 0,-5-9-129,0-8-129,-7-2-258,-6-1-258,-2 13-258,-8-8-903,5 20-2967,-16 6-387,0 13 0,-4 11-129</inkml:trace>
          <inkml:trace contextRef="#ctx0" brushRef="#br0" timeOffset="11466.0202">15616 920 14577,'75'5'4902,"-43"-5"-129,2-9-129,-13-14-3354,15 5-387,-12-17-129,7-1-258,-8-8-128,0-4-388,-7-2 0,-7-2 0,-7 2 0,-6 1-259,-10 9-128,-15 1-129,1 14-258,-9 0 0,6 15-129,-8-3-129,13 13 129,-5 0 0,15 9 0,-3-3 258,19-6 0,-15 21 516,15-21 129,0 18 258,0-18 258,20 10 0,-20-10 129,32 6 129,-16-6-129,9 2 0,-5-2-129,10 0 0,-5 0 0,8 0-129,1-4-129,5 4 129,-3-4-129,5 3 0,-7-1 0,-1 2-129,-4 0 129,-2 0-129,-8 3 0,-1 10 0,-4 3-129,-1 5 129,-1 8-258,-1 3 0,-1 10-129,-6 1-387,8 18-1419,-12-12-2580,0 1-129,-7-2-258,2-5-258</inkml:trace>
        </inkml:traceGroup>
        <inkml:traceGroup>
          <inkml:annotationXML>
            <emma:emma xmlns:emma="http://www.w3.org/2003/04/emma" version="1.0">
              <emma:interpretation id="{D7EB0E8C-3ABE-43EF-84FD-80F620A5967D}" emma:medium="tactile" emma:mode="ink">
                <msink:context xmlns:msink="http://schemas.microsoft.com/ink/2010/main" type="inkWord" rotatedBoundingBox="18417,649 23330,694 23309,3000 18396,2956"/>
              </emma:interpretation>
              <emma:one-of disjunction-type="recognition" id="oneOf3">
                <emma:interpretation id="interp15" emma:lang="en-US" emma:confidence="0">
                  <emma:literal>Logic</emma:literal>
                </emma:interpretation>
                <emma:interpretation id="interp16" emma:lang="en-US" emma:confidence="0">
                  <emma:literal>Logic _</emma:literal>
                </emma:interpretation>
                <emma:interpretation id="interp17" emma:lang="en-US" emma:confidence="0">
                  <emma:literal>Logic -</emma:literal>
                </emma:interpretation>
                <emma:interpretation id="interp18" emma:lang="en-US" emma:confidence="0">
                  <emma:literal>Logics</emma:literal>
                </emma:interpretation>
                <emma:interpretation id="interp19" emma:lang="en-US" emma:confidence="0">
                  <emma:literal>Logic •</emma:literal>
                </emma:interpretation>
              </emma:one-of>
            </emma:emma>
          </inkml:annotationXML>
          <inkml:trace contextRef="#ctx0" brushRef="#br0" timeOffset="12292.8216">17199-281 12513,'16'-44'4644,"-12"28"-387,-4 16 0,0 0-2838,0 0-645,14 10-129,-12 10-129,7 17 0,-4 4-258,6 14 129,-2 6-129,5 12 0,-3 3-129,1 4-129,0 0 129,-1 2-258,0-6 258,-2-3-258,0-5 129,-2-8-129,0-10 0,-4-11 129,1-12 0,1-7 0,-5-20 129,13 16 0,-13-16 0,26 0-129,-6-7 258,8 1-129,4 1-129,8 0 0,4 5-129,0-6-258,10 6-258,-6-2-258,14 6-774,-17-13-1032,22 9-1032,-12-11-774,6-6-387,-2-5 0,-3-6 387</inkml:trace>
          <inkml:trace contextRef="#ctx0" brushRef="#br0" timeOffset="12636.0222">18284 493 2580,'47'-75'4644,"-35"45"0,-12 0-387,-7 5 0,7 25-1032,-45-39-903,28 37-1161,-15-5-387,8 8-258,-4 10-258,7 9 0,-1 5-258,5 5-129,1 2 129,5 2 0,4 3 0,5-3 0,2-4 0,5-2 129,6-8 129,7-4 0,0-11 129,8-1 0,-4-6 129,4-8 0,-4-14 0,4 1-129,-6-12-129,-2-1 0,-9-7-128,-6 1-130,-3-3 0,-3 4 0,-8 8-388,-14-1-257,7 21-774,-23-4-2451,11 17-1290,-6 0 258,6 12-387,0 6-387</inkml:trace>
          <inkml:trace contextRef="#ctx0" brushRef="#br0" timeOffset="13587.6239">18830 372 9933,'0'-18'4515,"-9"-7"-258,9 25-645,-12-16-2193,12 16-129,-18-14-516,18 14 0,0 0-387,-23-4-129,23 4-129,-18 7 0,18-7-129,-25 25 0,11-9 0,2 7-129,1-1 129,4 3-129,2 0 0,5 0 0,0-4 0,7 0 0,-7-21 129,32 22-129,-9-19 129,2-3 0,1-7 129,1-13 0,2 1 0,-6-10 129,2 3 0,-8-6 0,-1 9 0,-5-1-129,0 7 0,-11 17 0,10-16 0,-10 16-129,9 21 0,-3 13-129,-1 16 258,2 12 129,4 23 0,-2 11 129,3 18 0,-5 4-129,6 10 129,-6 2 0,0 3 0,-5-3-129,-2-6-129,0-10 0,-2-16 0,-3-18 0,-3-14 129,-2-18-129,-4-21 0,-4-20 0,-2-13 1,-6-22-130,-6-8 0,-8-8 0,-6-8 0,-4-6 0,-5-7 0,-5 0 0,-3-5 0,3 3 0,0 1 0,6 0-130,6 4 1,11 5-129,7 5 0,12 8 0,9 1-129,9 8 0,21-5 129,20 8 0,14-7 0,20 2 0,14-6-129,16 1 129,7-3 0,4 4 129,-10 2-129,-13 5 129,-17 4 129,-17 3 129,-18 8 0,-18 1 0,-23 18 129,9-25 0,-9 25 0,-5-16-129,5 16-129,0 0 0,-22 0 0,22 0 0,-9 27 0,9 3 0,0 7-129,0 8 129,7-1-129,6 6-129,-2-11-258,10 4-387,-14-25-2064,11-4-1677,-18-14 0,28-4-258,-17-19-516</inkml:trace>
          <inkml:trace contextRef="#ctx0" brushRef="#br0" timeOffset="13774.8242">19375 125 13287,'-13'-88'4386,"8"56"-387,5 32-129,0 0-3225,0 0-774,0 0-387,2 34-1290,-1-2-2322,10 2-258,7 10 129,0 1-516</inkml:trace>
          <inkml:trace contextRef="#ctx0" brushRef="#br0" timeOffset="14071.2247">19956 546 10965,'-3'-39'4386,"-13"30"129,-11 0-258,-1-3-2838,-1 15-774,-6 6-129,3 13-258,-4 1 0,8 12 0,1 4-258,7 8 129,10 1-258,10 0 258,1-2 129,21-3-129,6-6 129,15-5 0,3-9 0,8-5 0,-3-11-129,-1-7-387,3 2-387,-14-15-1935,2-4-2064,-2-5 129,-5-4-645,-4-6-387</inkml:trace>
          <inkml:trace contextRef="#ctx0" brushRef="#br0" timeOffset="14352.0252">20488 571 10191,'59'4'4902,"-18"3"-129,9 3-258,-1-10-2451,33 16-516,-5-16-516,26 8-258,2-8-258,18 0-129,3-2-129,7-5 0,-3-4-129,-5 2-129,-13-2 129,-16 6-129,-16 0-129,-21-1-129,-13 6-258,-46 0-903,21-7-3483,-21 7 129,-27-7-387,-10 0-387</inkml:trace>
        </inkml:traceGroup>
      </inkml:traceGroup>
    </inkml:traceGroup>
    <inkml:traceGroup>
      <inkml:annotationXML>
        <emma:emma xmlns:emma="http://www.w3.org/2003/04/emma" version="1.0">
          <emma:interpretation id="{3B77A0B1-62BC-4E95-BA83-9803DDCB80B2}" emma:medium="tactile" emma:mode="ink">
            <msink:context xmlns:msink="http://schemas.microsoft.com/ink/2010/main" type="paragraph" rotatedBoundingBox="8946,2126 15150,2716 15086,3391 8882,28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84B2775-6549-4F0A-8AB7-A5DFB0C54533}" emma:medium="tactile" emma:mode="ink">
              <msink:context xmlns:msink="http://schemas.microsoft.com/ink/2010/main" type="line" rotatedBoundingBox="8946,2126 15150,2716 15086,3391 8882,2801"/>
            </emma:interpretation>
          </emma:emma>
        </inkml:annotationXML>
        <inkml:traceGroup>
          <inkml:annotationXML>
            <emma:emma xmlns:emma="http://www.w3.org/2003/04/emma" version="1.0">
              <emma:interpretation id="{74471C16-CE32-4498-ACAD-1D92FEFE0586}" emma:medium="tactile" emma:mode="ink">
                <msink:context xmlns:msink="http://schemas.microsoft.com/ink/2010/main" type="inkWord" rotatedBoundingBox="8944,2154 11061,2356 10999,3002 8882,2801"/>
              </emma:interpretation>
              <emma:one-of disjunction-type="recognition" id="oneOf4">
                <emma:interpretation id="interp20" emma:lang="en-US" emma:confidence="0">
                  <emma:literal>Eva</emma:literal>
                </emma:interpretation>
                <emma:interpretation id="interp21" emma:lang="en-US" emma:confidence="0">
                  <emma:literal>ova</emma:literal>
                </emma:interpretation>
                <emma:interpretation id="interp22" emma:lang="en-US" emma:confidence="0">
                  <emma:literal>-Vee</emma:literal>
                </emma:interpretation>
                <emma:interpretation id="interp23" emma:lang="en-US" emma:confidence="0">
                  <emma:literal>-Vie</emma:literal>
                </emma:interpretation>
                <emma:interpretation id="interp24" emma:lang="en-US" emma:confidence="0">
                  <emma:literal>-vie</emma:literal>
                </emma:interpretation>
              </emma:one-of>
            </emma:emma>
          </inkml:annotationXML>
          <inkml:trace contextRef="#ctx0" brushRef="#br1" timeOffset="58562.5029">8522 1281 12255,'4'-16'4515,"12"5"-129,-16 11 0,27 0-3096,-27 0-387,24 20 0,-24-20-129,36 39-129,-16-14 0,6 10-129,-3 4 0,4 9-258,-4-1 129,4 4-258,-2 1 0,-2-4 1,-3-7-130,-3-4 0,-4-10 0,-3-6 0,-10-21 0,0 0 0,20 0 0,-15-16 0,-1-12 0,3-8 0,-2-8 0,2-10 0,2-1 0,-2-4 0,-1 8 0,-1 3 0,4 11 0,-9-1-259,12 22-1289,-12-3-1419,0 19-1935,0 0-258,13 23-129,-4-2 129</inkml:trace>
          <inkml:trace contextRef="#ctx0" brushRef="#br1" timeOffset="58156.9022">7731 1512 7998,'-18'-9'4257,"18"9"0,0 0-258,0 0-1935,-18-12-645,18 12-258,0 0-516,14 0 0,2-6 0,16 6 0,6-5 0,21 3-129,8-7 129,18 6-129,3-3-129,1 1-129,-4 0 0,-7 1-129,-10 2-129,-17-1-129,-13 3-129,-17 0-258,-3 0-258,-18 0-903,0 0-1806,0 0-1032,0 0-258,0 0-387,0 0 129</inkml:trace>
          <inkml:trace contextRef="#ctx0" brushRef="#br1" timeOffset="58999.3037">9243 1542 11739,'23'7'4257,"-23"-7"258,-18 6-258,2-6-2451,16 0-1032,-39 23-258,21-2 0,-5-1-258,5 3 0,4 4-129,10-3 0,1 1-129,3-1 0,12-3 129,8-5-129,10-2 0,4-7 129,3-7-129,-1 0 129,1-7-129,-3-9 129,-6-3-129,-6-1 129,-10-1-129,-5 1 129,-7 0 0,0 20 0,-1-23-129,1 23 129,-23 0-129,23 0 0,-29 18 0,15 5 0,1 8-129,4 2 129,6 5 0,3 1 0,9-2-129,16-3 129,7-4 0,9-10-258,10 3-387,-5-16-2322,15 0-1548,3-7 0,-2-3-387,2-12-129</inkml:trace>
        </inkml:traceGroup>
        <inkml:traceGroup>
          <inkml:annotationXML>
            <emma:emma xmlns:emma="http://www.w3.org/2003/04/emma" version="1.0">
              <emma:interpretation id="{00A481B6-659A-4AA6-BC65-32C8F6A00BD6}" emma:medium="tactile" emma:mode="ink">
                <msink:context xmlns:msink="http://schemas.microsoft.com/ink/2010/main" type="inkWord" rotatedBoundingBox="13790,2587 15150,2716 15097,3272 13737,3143"/>
              </emma:interpretation>
              <emma:one-of disjunction-type="recognition" id="oneOf5">
                <emma:interpretation id="interp25" emma:lang="en-US" emma:confidence="0">
                  <emma:literal>Va</emma:literal>
                </emma:interpretation>
                <emma:interpretation id="interp26" emma:lang="en-US" emma:confidence="0">
                  <emma:literal>V.</emma:literal>
                </emma:interpretation>
                <emma:interpretation id="interp27" emma:lang="en-US" emma:confidence="0">
                  <emma:literal>Ve</emma:literal>
                </emma:interpretation>
                <emma:interpretation id="interp28" emma:lang="en-US" emma:confidence="0">
                  <emma:literal>Vs</emma:literal>
                </emma:interpretation>
                <emma:interpretation id="interp29" emma:lang="en-US" emma:confidence="0">
                  <emma:literal>VI</emma:literal>
                </emma:interpretation>
              </emma:one-of>
            </emma:emma>
          </inkml:annotationXML>
          <inkml:trace contextRef="#ctx0" brushRef="#br1" timeOffset="59857.3052">12621 1690 10449,'-32'-46'4773,"23"26"-258,9 20-129,-9-16-1548,9 16-1677,0 0-387,0 9-129,7 16-258,5 7 0,12 12 0,-1 4-129,10 11 129,1 0-258,5 5 0,-1-5 0,-1-4 0,-3-11 0,-2-6 0,-9-12 258,0-6-128,-5-17-259,0-3 0,-4-21 0,4-9 0,-6-13 0,4-10 0,0-11 0,0-2 0,-2 2 0,-3 3 0,2 13 0,-8 0 0,14 27-1162,-13-2-1676,17 23-2193,0 10 129,14 19-516,4 3 129</inkml:trace>
          <inkml:trace contextRef="#ctx0" brushRef="#br1" timeOffset="60153.7056">13681 1969 12255,'23'6'4773,"-23"-6"-387,0 0 258,-16 0-2193,-2 10-1677,-10-4-387,5 10 0,-4-4-129,7 8 0,1-1-258,5 4 0,3-1 0,5-1-129,6 0-129,0-3 0,15 2 0,1-10 129,3-1-129,3-7 129,3-2 129,-4 0 0,0-7 0,-1-4 129,-4-1-129,-16 12 129,28-13-258,-28 13-387,47 4-3225,-17 14-774,5 3 0,12 9-387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08:31.4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B39A9FB-1031-4E69-BB6A-329BC0CBDCF5}" emma:medium="tactile" emma:mode="ink">
          <msink:context xmlns:msink="http://schemas.microsoft.com/ink/2010/main" type="inkDrawing" rotatedBoundingBox="2359,8432 7420,8221 7423,8295 2362,8506" semanticType="underline" shapeName="Other">
            <msink:sourceLink direction="with" ref="{3B358A93-B902-40BF-99E8-E9565997158B}"/>
          </msink:context>
        </emma:interpretation>
      </emma:emma>
    </inkml:annotationXML>
    <inkml:trace contextRef="#ctx0" brushRef="#br0">293 263 7740,'-123'-16'4128,"73"13"0,0-10-129,18 4-1419,15 9-1161,-5-7-258,22 7-387,0 0-129,16-3-129,16-5-129,22 7 129,11-6 0,24 5 0,13-5-129,19 3 0,10-3-129,22 3-129,11-1 0,12 2 0,2-1-129,5 4 0,2-2 129,9 2-129,5-2 129,-3 1-129,-8-1 0,-3 0 129,-3-3-129,-1-2 129,1-1-129,-10 0 0,-10-1 129,-11 0-129,-8-2 0,-8 2 0,-11-1 129,-8-1-129,-11-2 129,-5 5-129,-4-3 0,-2 4 129,-7-2-129,-7 4 0,-7 1 0,-11 2 0,-8-1 0,-13 3 129,-11 0-129,-9-2 0,-5 2-129,-16 0 0,21 0-258,-21 0 0,0 0-258,0 0-516,22 2-1419,-22-2-2064,0 0 0,0 0-258,-18 0-258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08:38.73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15CE4C8-9075-4A0B-9456-603AD4B27B78}" emma:medium="tactile" emma:mode="ink">
          <msink:context xmlns:msink="http://schemas.microsoft.com/ink/2010/main" type="inkDrawing" rotatedBoundingBox="7083,8206 10869,8060 10872,8129 7086,8275" semanticType="underline" shapeName="Other">
            <msink:sourceLink direction="with" ref="{E41FD6BC-A26C-4CE2-A15D-2D4DC81FEF6F}"/>
          </msink:context>
        </emma:interpretation>
      </emma:emma>
    </inkml:annotationXML>
    <inkml:trace contextRef="#ctx0" brushRef="#br0">23 192 8385,'-23'-25'3999,"23"25"387,3-16-516,13 5-1806,27 11-645,1-4-129,35 4-258,4-1-129,35 1-258,10 0-129,34 3-129,12-1-129,16 2 0,8-4-129,12 0 0,15 0 129,16-8-129,-1-8 129,0 0 0,-5-3-129,-1-1 129,-13 1-129,-22 3-129,-35 5-387,-36 2 0,-25 7-258,-41-5-774,-17 5-3096,-45 2 0,0 0-258,-37 0-258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08:52.13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75853DC-C823-46A2-92F6-95A8918282C8}" emma:medium="tactile" emma:mode="ink">
          <msink:context xmlns:msink="http://schemas.microsoft.com/ink/2010/main" type="inkDrawing" rotatedBoundingBox="14343,8601 16368,8462 16376,8585 14351,8724" semanticType="strikethrough" shapeName="Other">
            <msink:sourceLink direction="with" ref="{3A565E68-0843-49EA-B46D-94CD72F852FE}"/>
          </msink:context>
        </emma:interpretation>
      </emma:emma>
    </inkml:annotationXML>
    <inkml:trace contextRef="#ctx0" brushRef="#br0">0 192 8127,'0'0'4128,"0"0"258,20 4-516,1 6-1677,-21-10 0,48 6-516,-23-6-387,23 2-129,-3-4-258,22 2-129,6-9 0,30 7-129,11-9-129,16 6-386,9-4-130,7 4 0,0-2 0,-4 3 0,-14 2 0,-21-3 0,-17 5 0,-17-7 0,-12 5 0,-17-3 0,-3 0 0,-11-11-388,6 7-257,-11-13-258,10 12 0,-17-14-516,16 7-2967,-16 1-129,-18 16-258,14-20-129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3:43.44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4CE4550-366E-4FEA-A0BD-92BB4752F0F5}" emma:medium="tactile" emma:mode="ink">
          <msink:context xmlns:msink="http://schemas.microsoft.com/ink/2010/main" type="writingRegion" rotatedBoundingBox="10627,7463 15026,7791 14783,11038 10384,10710">
            <msink:destinationLink direction="with" ref="{2AEE6FDC-254B-4AFD-9C57-0E773F61D120}"/>
          </msink:context>
        </emma:interpretation>
      </emma:emma>
    </inkml:annotationXML>
    <inkml:traceGroup>
      <inkml:annotationXML>
        <emma:emma xmlns:emma="http://www.w3.org/2003/04/emma" version="1.0">
          <emma:interpretation id="{A6EC248F-85B1-47A5-88E0-7A5A8FBA5A2B}" emma:medium="tactile" emma:mode="ink">
            <msink:context xmlns:msink="http://schemas.microsoft.com/ink/2010/main" type="paragraph" rotatedBoundingBox="10627,7463 15026,7791 14783,11038 10384,107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883FE5-D86B-4FB9-8070-302D882C6491}" emma:medium="tactile" emma:mode="ink">
              <msink:context xmlns:msink="http://schemas.microsoft.com/ink/2010/main" type="line" rotatedBoundingBox="10627,7463 15026,7791 14783,11038 10384,10710"/>
            </emma:interpretation>
          </emma:emma>
        </inkml:annotationXML>
        <inkml:traceGroup>
          <inkml:annotationXML>
            <emma:emma xmlns:emma="http://www.w3.org/2003/04/emma" version="1.0">
              <emma:interpretation id="{3C5B65E2-5637-4DE2-B5F3-04A1161DE5B1}" emma:medium="tactile" emma:mode="ink">
                <msink:context xmlns:msink="http://schemas.microsoft.com/ink/2010/main" type="inkWord" rotatedBoundingBox="10627,7463 15026,7791 14783,11038 10384,10710"/>
              </emma:interpretation>
              <emma:one-of disjunction-type="recognition" id="oneOf0">
                <emma:interpretation id="interp0" emma:lang="en-US" emma:confidence="0">
                  <emma:literal>pygmies</emma:literal>
                </emma:interpretation>
                <emma:interpretation id="interp1" emma:lang="en-US" emma:confidence="0">
                  <emma:literal>it g mtgs</emma:literal>
                </emma:interpretation>
                <emma:interpretation id="interp2" emma:lang="en-US" emma:confidence="0">
                  <emma:literal>it gongs</emma:literal>
                </emma:interpretation>
                <emma:interpretation id="interp3" emma:lang="en-US" emma:confidence="0">
                  <emma:literal>in, g mtgs</emma:literal>
                </emma:interpretation>
                <emma:interpretation id="interp4" emma:lang="en-US" emma:confidence="0">
                  <emma:literal>in, gongs</emma:literal>
                </emma:interpretation>
              </emma:one-of>
            </emma:emma>
          </inkml:annotationXML>
          <inkml:trace contextRef="#ctx0" brushRef="#br0">1789 2777 14577,'-16'-70'4515,"-9"40"-258,-2 9 0,2 12-3354,-9 5-516,8 4 0,-8 11 0,5 10-129,-3 8 0,7 5 0,4 3-129,7 6 0,1-2-129,8 1 129,3-4-129,2-3 0,0-8 0,11-4 0,0-7 0,5-11 0,0-5 0,1-5 0,3-13 0,0-7 0,-3-5 129,-1 0-129,-1 1 0,-3 5 0,-3 6 0,-9 18-129,18-4 129,-11 18 0,0 24-129,0 13 129,4 13 0,-1 11 0,1 10 129,-2 10-129,2 3 129,-2 5 0,-1 3 0,-2 7 0,-1-7 0,-3 1-129,-2-7 0,-2-10 129,-7-8-129,-3-14 0,-4-17 0,0-20 129,-6-14-129,-3-15 129,-1-4-129,-3-19 129,-3-13 0,-1-10 0,-3-17 129,4-6-129,-2-10 1,9-5-130,4-3 0,10 3 0,11 2 0,6 5 0,20 15 0,8 5-259,16 17-773,-7-1-1419,10 18-2322,2 3 129,-2 7-258,-8 10-258</inkml:trace>
          <inkml:trace contextRef="#ctx0" brushRef="#br0" timeOffset="592.801">2045 3419 12642,'0'0'4644,"21"7"-387,-21-7 0,2 20-2967,10 1-387,-12-21 0,4 34-516,-4-34 0,0 26-258,0-26 0,0 18-129,0-18 129,0 0 0,0 0-129,0-14 129,3-6-129,5-3 129,-1-2-129,2-1 0,1 1 0,1 5 0,0 2-129,5 8 129,-16 10 0,32 0 129,-16 0-129,0 10 0,0 3 0,-4 3 129,0 0-129,-12-16 0,11 30 0,-11-30-129,0 29 129,0-29-258,-2 16 387,2-16-258,0 0 129,0 0 129,0 0-129,4-18 258,3-3-129,9-3 258,-2-4-258,8 3 0,-3 0 0,6 6 0,0 4 0,3 12-129,1 3 129,-1 12-129,3 10 0,-5 2 0,-1 10 0,-7-4-258,-2 8-129,-12-13-645,4 5-2322,-9-10-1290,1-20 129,-31 16-258,14-18-129</inkml:trace>
          <inkml:trace contextRef="#ctx0" brushRef="#br0" timeOffset="967.2017">2532 2809 15867,'30'-100'4515,"-8"72"0,4 19-258,-1 9-3354,13 25-258,-5 10-258,7 15 129,-7 3-258,1 10 0,-5 1 0,-5 5 0,-6-5-128,-3-3-130,-8-6 0,-2-5 0,-3-9 0,0-8 0,-2-10 0,0-23 0,0 0 0,0 0 0,7-40 0,2-12 0,1-16 0,3-15 0,-1-10 0,2 4 0,1 6 0,-7 8 0,3 15 0,-6 10 0,8 30-517,-13 20-1676,0 0-2580,16 30-258,2 13 0,1 5 0</inkml:trace>
          <inkml:trace contextRef="#ctx0" brushRef="#br0" timeOffset="1809.6031">3466 3074 12126,'-14'-7'4257,"-17"5"-258,-1 4 258,-5 14-2709,-4-4-645,9 15-129,-5-4-129,12 9 0,0-7-258,16 3 0,2-5-129,7 1-129,2-8 129,-2-16-129,32 19 129,-7-17-129,0-2 0,5-9 129,-2-9-129,4-1 0,-3-6 129,-3 2-258,-4 3 129,-4 2-129,-18 18 0,24-12-129,-24 12 0,18 28 129,-7 11-129,-4 10 129,4 6 0,-1 9 0,1 7 129,-4 4-129,0-3 129,-5 0-129,-2-7 129,0-4-129,-3-8 0,-8-8 129,-2-10-129,-4-13 0,-5-12-129,-4-10 129,-3-16-129,-3-14 0,-2-7 129,2-11-129,6-7 129,4-4-129,12-3 0,10-4 129,10 2-129,24 2 129,16-1-129,17 3 129,15 1-129,9 7 129,0 8 0,-2 8 0,-15 8 258,-8 7-129,-18 5 129,-18 7 0,-30 9-129,0 0 129,0 0-129,-21 2 130,3 6-259,-1 1 0,1 7-130,4 2 130,7 2 0,5 3 0,2 0 0,7 2 0,7-2 0,8 4 0,2-6 0,7 0 130,4-1-130,1-2 0,1-2 0,-1 0 0,-6-2 0,-3 4 0,-8-2 0,-8 5 0,-11 0 0,-13 3 0,-15-3 0,-8-2 0,-8-1 0,-9-5 0,-4-3 0,-7-10-259,16 0-4385,-9-5-129,9-7-258,3-6-258</inkml:trace>
          <inkml:trace contextRef="#ctx0" brushRef="#br0" timeOffset="-2152.8038">-90 2723 10449,'-21'-7'4386,"21"7"0,-16-5-258,16 5-1806,0 0-1032,0 0-258,0 0-258,5 9-129,20 10-129,-4 1 129,17 17-129,-1-3-129,9 14 0,1-2-129,4 6 129,-3 1-258,4 4 1,-6-2-130,0-5 0,-5-2 0,-3-3 0,-5-6 0,-1-4 0,-5-6 0,-6-6 0,1-2-259,-22-21-515,32 31-1032,-32-31-2709,0 0-258,0 0-129,18 10 0</inkml:trace>
          <inkml:trace contextRef="#ctx0" brushRef="#br0" timeOffset="-717.6013">442 2455 10965,'-5'-20'4773,"5"20"-387,-6-18 258,6 18-2064,0 0-1032,0 0-645,0 0-387,-3 18 0,1 5-258,2 11-129,0 5 0,0 13 0,0 7 0,0 10 0,0 0-258,2 1 129,0-6-258,-2-9 0,1-4-129,-1-15-129,0-6 0,0-30-258,0 0 129,-10 0-129,10 0 258,-13-35-129,8 10 258,-6-9 129,4 6 258,0-3 129,-2 8 129,4 5 0,-1 2 129,6 16 0,0 0 0,0 0 0,0 0 0,2 16 0,-2-16-129,22 38 129,-8-17 0,7 8-129,-3-10 0,1 4 0,-3-9-129,-16-14 0,27 24 0,-27-24 129,18 0-258,-18 0 129,14-22-129,-8-6-258,2 3-387,-6-21-1161,11 3-2709,-3 4 0,5 1-258,6 12-258</inkml:trace>
          <inkml:trace contextRef="#ctx0" brushRef="#br0" timeOffset="-2605.2045">579 1866 10449,'7'-23'4515,"6"-4"0,-13 27-387,0 0-1548,0 0-1290,0 0-387,0 16-258,5 7 0,-3 0-258,7 11 0,-2 4 0,7 10 0,-2 1-129,4 8 0,0-1 0,4 4-129,-2 0 0,1 1 0,3-4 0,-3-2-129,3-2 259,-1-5-259,0-5 0,1-4 0,-5-1 0,1-6 0,-4-2-130,-1-7-128,-2 0-258,-11-23-258,17 41-1161,-17-41-2838,0 18 129,0-18-258,-17 9-258</inkml:trace>
          <inkml:trace contextRef="#ctx0" brushRef="#br0" timeOffset="-1887.6032">1002 3033 12384,'36'-34'4644,"-36"34"-258,0 0 0,0 0-2322,0 0-1032,-13 11-258,-13 5-129,3 10-129,-11 1-129,-2 9 0,-6 3-258,1 5 129,-4-1-258,4-2 0,4-2-387,-2-7-387,16 7-903,-9-10-2709,9-6-258,5-7-258,2-5 0</inkml:trace>
          <inkml:trace contextRef="#ctx0" brushRef="#br0" timeOffset="-1528.8027">552 3479 14448,'18'-14'4644,"-18"14"-258,0 0 129,0 0-3225,0 18-387,-3 0 129,3 28-129,-11 6-257,4 21-646,-9 10 0,3 22 0,-6 11 0,-1 15 0,-5 5 0,0-5 0,4-1 0,3-7 0,2-13 0,6-16 0,2-17 0,5-17 0,3-13 0,0-17 0,0-12 0,0-18 0,0 0 0,0 0 0,0 0 0,0 0 0,0 0 0,2-24-517,8 5-4256,-8-11-258,2-1 0,1-8-129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08:49.2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D8CE35-F85C-4FC9-B827-5006ED02109B}" emma:medium="tactile" emma:mode="ink">
          <msink:context xmlns:msink="http://schemas.microsoft.com/ink/2010/main" type="writingRegion" rotatedBoundingBox="13805,1123 17366,13568 10810,15444 7248,2999"/>
        </emma:interpretation>
      </emma:emma>
    </inkml:annotationXML>
    <inkml:traceGroup>
      <inkml:annotationXML>
        <emma:emma xmlns:emma="http://www.w3.org/2003/04/emma" version="1.0">
          <emma:interpretation id="{F9B1B8C2-DAA6-43D4-832D-662A80DBAF4A}" emma:medium="tactile" emma:mode="ink">
            <msink:context xmlns:msink="http://schemas.microsoft.com/ink/2010/main" type="paragraph" rotatedBoundingBox="14351,3030 16396,10177 13263,11073 11218,39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A565E68-0843-49EA-B46D-94CD72F852FE}" emma:medium="tactile" emma:mode="ink">
              <msink:context xmlns:msink="http://schemas.microsoft.com/ink/2010/main" type="line" rotatedBoundingBox="14351,3030 16396,10177 13263,11073 11218,3927">
                <msink:destinationLink direction="with" ref="{F75853DC-C823-46A2-92F6-95A8918282C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DAF1627-C039-4B05-B0DA-E2A5706A0400}" emma:medium="tactile" emma:mode="ink">
                <msink:context xmlns:msink="http://schemas.microsoft.com/ink/2010/main" type="inkWord" rotatedBoundingBox="14351,3030 16396,10177 13263,11073 11218,3927"/>
              </emma:interpretation>
              <emma:one-of disjunction-type="recognition" id="oneOf0">
                <emma:interpretation id="interp0" emma:lang="en-US" emma:confidence="0">
                  <emma:literal>Iris</emma:literal>
                </emma:interpretation>
                <emma:interpretation id="interp1" emma:lang="en-US" emma:confidence="0">
                  <emma:literal>Ibis</emma:literal>
                </emma:interpretation>
                <emma:interpretation id="interp2" emma:lang="en-US" emma:confidence="0">
                  <emma:literal>Init.</emma:literal>
                </emma:interpretation>
                <emma:interpretation id="interp3" emma:lang="en-US" emma:confidence="0">
                  <emma:literal>Iris.</emma:literal>
                </emma:interpretation>
                <emma:interpretation id="interp4" emma:lang="en-US" emma:confidence="0">
                  <emma:literal>Iino</emma:literal>
                </emma:interpretation>
              </emma:one-of>
            </emma:emma>
          </inkml:annotationXML>
          <inkml:trace contextRef="#ctx0" brushRef="#br0">10906 6041 1548,'-11'-20'3354,"11"20"774,0 0-387,-7-16-516,7 16-387,0 0-645,-14-16-129,14 16-516,0 0-645,0 0-129,0 0-258,0 0-129,9-3 129,14 3-258,5 0 258,19 0-129,6-2 258,23 2-258,15-7 0,23 3 258,3-5-387,12 4 258,-3-2-387,-3 2 129,-10-1-258,-9 1 258,-19 1-258,-17 1 0,-17 1-129,-10-1 0,-9 3-129,-12-4-129,-1 4-258,-19 0-645,20 0-1419,-20 0-2064,0 0 387,0 0-516,0 0 129</inkml:trace>
          <inkml:trace contextRef="#ctx0" brushRef="#br0" timeOffset="452.4008">12343 5326 14061,'-14'-71'4644,"7"46"0,0 5-129,-13-5-2967,20 25-516,0 0-258,-5 13-129,-1 12-129,6 16-128,0 7-388,6 14 0,-1 7 0,8 13 0,-3 3 0,6 6 0,0 5 0,0 6 0,0 6 0,0 8 0,2-1 0,0-1 0,0-5 0,-1-10 0,-1-11 0,-1-17 0,-1-18 0,-3-16 0,-3-12 0,-8-25 0,11 25 0,-11-25-904,0 0-2837,0-9-1161,0 9-129,-14-37-129,7 8 129</inkml:trace>
          <inkml:trace contextRef="#ctx0" brushRef="#br0" timeOffset="1279.2022">12316 6423 7740,'45'4'4257,"-13"8"258,2-1-258,12 0-1161,16 15-903,-5-11-645,18 13-645,-4-10-258,7 9-129,-5-8-129,2 1 0,-7-8-129,-10 2-129,-10-8 129,-7-3-129,-12-3 0,-8-7 0,-21 7-129,14-30 0,-14 10-129,-14-3 0,-2 5-129,-5-1 129,1 5-129,-1 1 0,5 10 129,16 3 0,-23 1 129,23-1 129,3 31 129,13-6 0,2 1 0,9 8 129,-4-4 129,7 4-129,-7-4-129,2 4 1,-9-5-259,-7 1 0,-9-3 0,-7 1 0,-15 0 0,-15-4-130,5 11-2063,-14-10-2580,-2-2-129,-6-7-129,6-2-258</inkml:trace>
          <inkml:trace contextRef="#ctx0" brushRef="#br0" timeOffset="795.6014">13039 5635 15093,'30'-53'4773,"-19"37"-258,-11 16 129,1-27-3483,-1 27-258,0 0-258,0 0-129,0 0-129,0 29-257,-16-6-130,-5 12 0,-13 6 0,-3 9 0,-11 5 0,-6 4 0,-2 3 0,-5 1 0,4 2 0,0-6-130,11 2-386,-2-12-258,18 10-258,-8-25-645,24 12-1806,-7-12-1290,1-9 129,4 1-129,-2-10-387</inkml:trace>
          <inkml:trace contextRef="#ctx0" brushRef="#br0" timeOffset="1762.8031">13042 5687 11094,'20'7'4644,"-20"-7"-258,0 0 258,0 0-2322,19 9-645,-19-9-129,0 0-387,0 0-129,0 0-773,0-21-259,0 3 0,0-12 0,0-6 0,0-14 0,-3-10 0,-4-10 0,0-4 0,-6-5 0,-1 3 0,-4 3 0,-1 9 0,-1 9 0,0 10 0,8 19 0,-6 2 0,18 24-1549,-7 15-3224,5 13-516,2 15 258,0 19-387</inkml:trace>
          <inkml:trace contextRef="#ctx0" brushRef="#br0" timeOffset="2215.2037">13316 6918 15609,'-3'-41'4773,"3"41"-129,-2-16-129,2 16-3225,-2 11-516,2 8-129,11 15-258,-2 3-257,7 15-130,-2 7 0,7 8 0,-3 8 0,0 5 0,-4 4 0,-2-1 0,-1-3 0,-2-9 0,-5-8 0,-3-10 0,1-10 0,-2-18 0,0 0 0,0-25-2065,-18 3-2837,18-3-129,-23-3 0,23 3-387</inkml:trace>
          <inkml:trace contextRef="#ctx0" brushRef="#br0" timeOffset="6271.211">12510 2578 10191,'6'-16'4257,"-6"16"-387,7-16-129,-7 16-2064,0 0-129,0 0-516,0 0-129,0 0-387,0 0 0,0 0-129,0 0-129,0 0-129,0 0 0,0 0-129,0 0 129,0 0-258,0 0 129,0 0 0,0 0 0,0 0 0,0 0 0,0 0 0,0 0 0,0 0 0,0 14 129,0-14-129,2 21 129,3-1 0,-3 5 0,5 8 0,-2 5 129,4 13 0,0 10-129,3 10 129,-1 4-129,5 6 0,-2 0 0,6-3 0,-1-7-129,6-9 129,-3-12 0,3-13 0,0-8-129,-1-10 129,0-8 129,-3-2-129,-21-9 129,27 5-129,-27-5 0,0 0-129,0 0-129,0 0 0,-31 9 0,-6-3-129,0 4 0,-11-1-129,1 5 0,-1-1 129,7 5 0,2-6 0,14 6 129,6-4 0,12 4 129,7 0 0,1-1 258,15 5-129,8-3 129,8 4 0,1-1 0,7 1 0,-3-4-129,-2 1 129,-6 0-129,-4 1 0,-14-3 0,-10 5 0,-2-2-258,-17 1 129,-5 2-129,-9-2-129,1 3-129,-1-6 129,6 6-129,3-9 129,7 7 0,5-5 0,7 2 129,4-3 0,0 1 129,9 2 129,4-2-129,1 3 129,2 0 129,3 6 0,3 0 0,1 8 129,-2 3-129,2 8 0,-5 0 0,2 7 0,-4-3 0,0 2 0,-7-4-128,0 2-130,-6-8 0,4 1 0,-3-6 0,-1 3 0,-1-5 0,2-1 0,-1-2 0,3-4 0,-1-4 0,-2-3 0,1-5 0,-4-16 0,9 18 0,-9-18 0,0 0 0,0 0 0,0 0 0,0 0 0,0 0 0,0 0 0,0 0-130,-18-9-4514,18 9-516,-12-23 129,12 23-387</inkml:trace>
          <inkml:trace contextRef="#ctx0" brushRef="#br0" timeOffset="3634.8063">14318 7542 8901,'26'-26'3225,"-8"26"-645,-18 0-645,0-24-4128,0 24-1032,0 0-129,-16 22-516</inkml:trace>
          <inkml:trace contextRef="#ctx0" brushRef="#br0" timeOffset="9672.0168">12096 2361 8256,'-27'0'4257,"27"0"-129,-21-2 0,21 2-2193,0 0-387,-16-4-387,16 4-258,0 0-129,16 2-129,-16-2 0,46 4 0,-10-4-129,19 0 0,7 0 0,18 0 0,7-2-129,13-2-129,0 1 0,1 1-129,-5 0-129,-5 0 129,-11 1 0,-11 1-129,-14 0 0,-12 0 0,-11 0-129,-11-2-129,-3 2-258,-18 0-387,0 0-387,0 0-2709,0 0-645,-16 3-258,-2 1 0,-5-1-645</inkml:trace>
          <inkml:trace contextRef="#ctx0" brushRef="#br0" timeOffset="3978.0069">14373 7619 11868,'21'-6'4257,"-3"24"0,-9 14-387,-6-9-2451,17 25 0,-11-9-387,10 18-258,-4-7-258,6 12 0,-5-3-129,2 2-129,-4-3 0,0-2-258,-3-8 129,-4-8-258,0-2 0,-7-13-516,0 3-516,0-28-2838,-19 20-774,19-20 258,-34 0-258</inkml:trace>
          <inkml:trace contextRef="#ctx0" brushRef="#br0" timeOffset="4212.0073">14207 8268 12384,'18'11'4644,"0"-6"-516,9 7 129,8 4-2709,-10-8-516,11 4-516,-4 0-516,-4-6-645,8 6-1161,-13-5-2451,-4-7 129,1 0-258,-20 0-387</inkml:trace>
          <inkml:trace contextRef="#ctx0" brushRef="#br0" timeOffset="4368.0076">14554 8350 11223,'-14'-11'4515,"-9"20"-129,12 7 129,0 9-1806,-12-7-1290,11 17-774,-8 4-645,-3-3-1161,-2 5-2967,4 5-129,-9-10-387,3-1-129</inkml:trace>
          <inkml:trace contextRef="#ctx0" brushRef="#br0" timeOffset="20904.0367">13704 8761 14835,'-7'-18'4644,"-16"2"-258,23 16 129,-32 9-3225,28 25-516,-10-4 0,9 13-129,-6-3-258,6 9 0,-1-3-257,4-4-130,-1-2 0,3-10 0,-2-3 0,2-8 0,0-19 0,0 0 0,0 0 0,0 0 0,0-34 0,5 0 0,6-6 0,3-8 0,2-2 0,2 2 0,2 3 0,-1 6 0,1 9 0,-1 9 0,1 10 0,-4 9 0,0 2 0,-16 0 0,25 32 0,-20-11 0,-3 6 0,-2 0 0,-11-1 0,-5-1 0,-1-1 0,-3-5 0,0-1 0,3-4 0,17-14 0,-22 25 0,22-25 0,-2 23 0,2-23 0,16 29 0,4-12 0,9 1 0,4 0 0,6-2 0,4 4 0,0-3 0,1 3-259,-5-8-257,8 4-258,-15-14-774,16 12-1290,-14-10-2064,-1-4 387,-2 0-387,-7-7 258</inkml:trace>
          <inkml:trace contextRef="#ctx0" brushRef="#br0" timeOffset="21106.837">14291 9175 10191,'-32'-9'4386,"16"9"-129,-5 7-258,-3 1-1290,14 13-1161,-8-10-258,18 10-387,-5-5 0,8 5-258,8-3 0,14 0-258,3-6 0,11 1-258,6-6-129,3-5-387,14 8-1677,-3-10-2322,0 0-516,-6-5 129,-5-2-645</inkml:trace>
        </inkml:traceGroup>
      </inkml:traceGroup>
    </inkml:traceGroup>
    <inkml:traceGroup>
      <inkml:annotationXML>
        <emma:emma xmlns:emma="http://www.w3.org/2003/04/emma" version="1.0">
          <emma:interpretation id="{BC6213C8-CA1E-438B-84D8-27CF5161B6DC}" emma:medium="tactile" emma:mode="ink">
            <msink:context xmlns:msink="http://schemas.microsoft.com/ink/2010/main" type="paragraph" rotatedBoundingBox="13833,7936 15361,13299 13993,13689 12465,832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A6E62B1-2DD7-4C53-AFBE-D4B99C4E02B6}" emma:medium="tactile" emma:mode="ink">
              <msink:context xmlns:msink="http://schemas.microsoft.com/ink/2010/main" type="line" rotatedBoundingBox="13833,7936 15361,13299 13993,13689 12465,8326"/>
            </emma:interpretation>
          </emma:emma>
        </inkml:annotationXML>
        <inkml:traceGroup>
          <inkml:annotationXML>
            <emma:emma xmlns:emma="http://www.w3.org/2003/04/emma" version="1.0">
              <emma:interpretation id="{4CB54256-00E7-4031-BDC2-A588058EB985}" emma:medium="tactile" emma:mode="ink">
                <msink:context xmlns:msink="http://schemas.microsoft.com/ink/2010/main" type="inkWord" rotatedBoundingBox="13833,7936 15361,13299 13993,13689 12465,8326"/>
              </emma:interpretation>
              <emma:one-of disjunction-type="recognition" id="oneOf1">
                <emma:interpretation id="interp5" emma:lang="en-US" emma:confidence="0">
                  <emma:literal>oil</emma:literal>
                </emma:interpretation>
                <emma:interpretation id="interp6" emma:lang="en-US" emma:confidence="0">
                  <emma:literal>oiling</emma:literal>
                </emma:interpretation>
                <emma:interpretation id="interp7" emma:lang="en-US" emma:confidence="0">
                  <emma:literal>oils</emma:literal>
                </emma:interpretation>
                <emma:interpretation id="interp8" emma:lang="en-US" emma:confidence="0">
                  <emma:literal>oilier</emma:literal>
                </emma:interpretation>
                <emma:interpretation id="interp9" emma:lang="en-US" emma:confidence="0">
                  <emma:literal>rips</emma:literal>
                </emma:interpretation>
              </emma:one-of>
            </emma:emma>
          </inkml:annotationXML>
          <inkml:trace contextRef="#ctx0" brushRef="#br0" timeOffset="14679.6257">12327 9207 13674,'-21'-55'4773,"12"37"0,9 18-387,0 0-1935,-25-1-1161,25 18-258,-5 10-644,5 19-388,-6 6 0,6 19 0,-5 11 0,3 21 0,0 9 0,2 7 0,0 2 0,0-2 0,0 1 0,4-10 0,0-9 0,1-17 0,0-13 0,-1-16 0,1-9 0,-1-10 0,-3-9 0,-1-27 0,4 28 0,-4-28 0,0 0-2452,0 0-2321,0 0-258,0-12-129,0-6 0</inkml:trace>
          <inkml:trace contextRef="#ctx0" brushRef="#br0" timeOffset="15334.8268">13183 9410 13416,'37'-39'4515,"-37"39"-129,16-23 0,-16 23-2451,0 0-903,0 0-129,0 0-129,-12 7-258,-3 18-129,-13 9 0,-4 10-257,-14 11-130,-11 15 0,-11 6 0,-7 4 0,-1 0 0,-2-3 0,1-4 0,6-11 0,9-9 0,10-14 0,11-5-130,9-11 1,13-1-258,3-8 129,16-14-258,-11 21-129,11-21-258,0 18-387,0-18-774,7 21-2322,-7-21 258,0 0-516,0 0 258</inkml:trace>
          <inkml:trace contextRef="#ctx0" brushRef="#br0" timeOffset="15943.228">12172 10424 4257,'0'0'2451,"15"0"0,-15 0 0,0 0-1548,0 0-516,16-4 0,-16 4-129,0 0 516,0 0 516,0 0 258,17 4 0,-17-4 258,13 21-129,-13-21 258,18 41-129,-15-19-387,15 15-387,-14-5-258,12 12 0,-11-4-387,4 9 129,-7-4-129,3 6 0,-5-3-258,0 0 129,0-5-258,0-6 129,0-1-129,0-9 0,2-4 0,-1-7 0,-1-16-129,4 16-129,-4-16-129,0 0-129,0 0-387,4-9-774,-4 9-1161,17-37-1935,-11-1 258,3-4-258,0-14-258</inkml:trace>
          <inkml:trace contextRef="#ctx0" brushRef="#br0" timeOffset="16458.0289">12413 10460 8385,'-4'-36'4257,"4"36"258,0 0-258,14-13-387,11 15-1935,-2 0-774,22 10-516,1-4 0,23 11 0,4-5-129,13 8-129,-1-4-129,8 3 129,-8-5-258,-1 2 258,-12-6-129,-6 1-128,-12-6-130,-10 0 0,-10-4 0,-6-1 0,-6 0 0,-6-2 0,-16 0 0,17 0 0,-17 0 0,0 0 0,0 0 0,-1-9 0,1 9 0,-25-20 0,25 20 0,-29-21 0,29 21 0,-25-16 0,25 16 0,0 0 0,-17-11 0,17 11 0,0 0 0,0 0 0,0 0 0,0 0 0,3 11 0,-3-11 0,13 25 0,-8-5 0,-3 6 0,-2 8 0,-4 5 0,-10 4 0,-7 8 0,-13-2 0,5 11-646,-19-12-3998,13 0-387,-4-9 0,5-5-129</inkml:trace>
          <inkml:trace contextRef="#ctx0" brushRef="#br0" timeOffset="18860.4331">12060 8101 12513,'32'-20'4644,"-5"17"-129,9 1-129,6 2-1935,3 0-1419,19 0-387,0 0-258,9 0-387,1 2-258,-9-2-645,7 0-1548,-16 0-2064,-14 0 129,-11 0-387,-31 0 0</inkml:trace>
          <inkml:trace contextRef="#ctx0" brushRef="#br0" timeOffset="19765.2347">11578 7300 8901,'-5'-35'4128,"5"35"258,0-22-258,0 22-774,14 2-1677,-14-2-645,13 32-387,-6-7-129,12 12 129,-8 8 0,12 8-258,-9 2-129,9 9 129,-5-1-258,0 1 129,-4-4-129,1-6 0,-3-10-129,-1-8 129,-4-11 129,0-8 0,-7-17 0,0 0-128,0 0-130,16-28 0,-11-6 0,2-10 0,0-13 0,2-9 0,0-3 0,0-4 0,-2 1 0,-1 10 0,-1 11 0,-3 8 0,3 18 0,-5 7-775,0 18-1031,0 11-2709,0 8-387,0 6 0,5 4-258</inkml:trace>
          <inkml:trace contextRef="#ctx0" brushRef="#br0" timeOffset="20233.2355">12233 7572 14964,'19'-24'4644,"-19"8"-258,0 16 129,0 0-3483,-23-15-387,23 15-258,-37 18 0,19 5-258,-1 4 0,3 7-129,1 3 129,8 0-129,4 1-129,3-6 129,5-4-129,9-6 129,6-6-129,1-9 129,6-7-129,-2 0 129,0-11 0,-2-8 0,-5-6 0,-4 0 129,-7-6-129,-5 5 0,-2-3 129,-13 6-129,-3 7 0,-3 6-129,-3 8 129,-1 2 0,0 14 0,2 7 0,3 8 0,4 3 0,5 2 0,7-1 0,2-1 0,9-1 0,9-5 0,8-4-129,10-1-129,0-10-516,15 6-1935,-5-4-1806,1-4 129,2 3-387,-1-1-129</inkml:trace>
          <inkml:trace contextRef="#ctx0" brushRef="#br0" timeOffset="18517.2324">12685 7973 9546,'5'-16'4128,"-5"16"-258,0 0-129,0 12-1419,7 18-645,-7-1-645,5 15-129,-5-5 129,13 18-387,-6-3 0,13 6-129,-6-3 0,9 5-258,-2-3 0,4 2 0,0-6-129,5-5 129,-1-8-129,3-4 0,2-12 0,-1-8 129,-1-4-129,0-8 0,-8-3 1,-3-1-130,-21-2 0,20 0 0,-20 0 0,-15 11 0,-8 1-259,-9 1 1,0 3 0,-5 0-129,5 3 0,-2-1 129,11 1 0,5-4 0,11 3 129,7-2 0,2 0 0,12 1 129,4 1 129,7 2 0,0-3 0,1 1 0,-3-4 129,0 4-129,-1-4 0,-4 4 129,-2-2-129,-4 4 0,-3-1 0,0 6 0,-4 2 0,2 5 129,-5-4-129,-2 8 0,0-2 0,-5 0 1,-6-1-130,-5-2 0,2-1-259,-6-9 1,4 4-387,-10-16-387,11 11-1806,-6-17-1677,-4-3-258,0-5 0,-5-13 0</inkml:trace>
          <inkml:trace contextRef="#ctx0" brushRef="#br0" timeOffset="21808.8383">13636 10646 10707,'-9'-48'4386,"4"30"387,-2 2-516,0-1-1290,7 17-1548,0 0-387,-18 23-387,7 3 0,8 21-129,-4 11-129,7 22 129,0 9-258,0 16 1,2 6-259,5 8 0,-6 0 0,3 2 0,-4-7 0,0-2 0,-4-12 0,-3-6 0,-3-14 0,3-16 0,1-16 0,1-11 0,1-10 0,4-27 0,0 0 0,0 0-646,-18 0-386,1-27-774,15 11-2709,-18-9-387,-1 0-129,-4 1-129</inkml:trace>
          <inkml:trace contextRef="#ctx0" brushRef="#br0" timeOffset="22323.6391">13124 11863 11610,'50'0'4386,"-7"7"-129,1-3-129,2-3-2322,18 12-903,-9-6-387,2 2-258,-1 2-516,-16-10-129,3 6-258,-20-7-129,4 0-129,-27 0 129,16-12 129,-16 12 387,-7-18 129,7 18 387,-32-10 129,16 10 516,-16 3-129,10 15-129,-11 1 0,6 14-129,-9 4-129,3 7 0,-7 4-129,7 2-258,-1 2 0,2-8-387,10 1-387,-4-17-1032,20 1-1290,6-13-1161,0-16-258,27 0 129,5-7 1032,-3-24 2064,12 6 1161,1-1 1290,-8-5 1935,-6 1 1161,1 16 0,-13 2-258,-16 12-1290,20 3-1032,-22 13-774,-7 16-387,-9 4-129,-5 8-387,-2 4-645,-12 0-2580,-2-3-903,1-1-258,-5-12-129,8 0-516</inkml:trace>
        </inkml:traceGroup>
      </inkml:traceGroup>
    </inkml:traceGroup>
    <inkml:traceGroup>
      <inkml:annotationXML>
        <emma:emma xmlns:emma="http://www.w3.org/2003/04/emma" version="1.0">
          <emma:interpretation id="{15ABA1F4-EDF8-4149-86C4-32933280EB79}" emma:medium="tactile" emma:mode="ink">
            <msink:context xmlns:msink="http://schemas.microsoft.com/ink/2010/main" type="paragraph" rotatedBoundingBox="11032,1878 14861,14269 11008,15459 7180,30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1FF6FF-4753-44E7-B37C-EEFACBCCB217}" emma:medium="tactile" emma:mode="ink">
              <msink:context xmlns:msink="http://schemas.microsoft.com/ink/2010/main" type="line" rotatedBoundingBox="11032,1878 14861,14269 11008,15459 7180,3068"/>
            </emma:interpretation>
          </emma:emma>
        </inkml:annotationXML>
        <inkml:traceGroup>
          <inkml:annotationXML>
            <emma:emma xmlns:emma="http://www.w3.org/2003/04/emma" version="1.0">
              <emma:interpretation id="{DB9EDD57-F5E7-4E8D-9CE6-7BEB5FC6D8AE}" emma:medium="tactile" emma:mode="ink">
                <msink:context xmlns:msink="http://schemas.microsoft.com/ink/2010/main" type="inkWord" rotatedBoundingBox="11153,1905 14441,13916 10575,14974 7287,2963">
                  <msink:destinationLink direction="with" ref="{14B274D1-DCA3-4BCC-85E3-BEA16C843B36}"/>
                </msink:context>
              </emma:interpretation>
              <emma:one-of disjunction-type="recognition" id="oneOf2">
                <emma:interpretation id="interp10" emma:lang="en-US" emma:confidence="0">
                  <emma:literal>ini!</emma:literal>
                </emma:interpretation>
                <emma:interpretation id="interp11" emma:lang="en-US" emma:confidence="0">
                  <emma:literal>ini.</emma:literal>
                </emma:interpretation>
                <emma:interpretation id="interp12" emma:lang="en-US" emma:confidence="0">
                  <emma:literal>ini!!</emma:literal>
                </emma:interpretation>
                <emma:interpretation id="interp13" emma:lang="en-US" emma:confidence="0">
                  <emma:literal>ini:</emma:literal>
                </emma:interpretation>
                <emma:interpretation id="interp14" emma:lang="en-US" emma:confidence="0">
                  <emma:literal>it'?!</emma:literal>
                </emma:interpretation>
              </emma:one-of>
            </emma:emma>
          </inkml:annotationXML>
          <inkml:trace contextRef="#ctx0" brushRef="#br0" timeOffset="-11840.4208">8302 5205 14190,'-6'-43'4644,"6"43"-129,0 0 129,0 0-3225,-7 22-516,7 15-258,-1 0 0,1 18-129,0 6 0,5 12-386,2-2-130,5 11 0,1-4 0,1 6 0,-1 1 0,1-1 0,-2-6 0,1-2 0,-3-4 0,1-8 0,-4-9 0,0-9 0,2-10 0,-3-8 0,-1-7 0,-5-21 0,5 23 0,-5-23 0,0 0-259,0 0-773,0 0-1419,0 0-2451,0-26 0,0 1-129,0-5-387</inkml:trace>
          <inkml:trace contextRef="#ctx0" brushRef="#br0" timeOffset="-12246.0215">8931 5242 9030,'16'-12'4386,"-16"12"0,0 0-258,6-23-1290,-6 23-1032,0 0-516,0 0-129,0 0-387,0 0-129,0 0-129,0 0-129,-20 10-129,2 12 0,-6 1-129,-7 12 0,-8 3 0,-5 8 0,-8 2-129,-5 2 129,-1-2-129,1-2 0,0-5 0,5-7 0,6-4 0,5-5 0,9-7-129,5-4 129,9-3-258,18-11 0,-19 10-129,19-10-258,0 0-258,-16 0-1032,16 0-1935,0 0-774,0 0-129,11-19-129,-11 19 0</inkml:trace>
          <inkml:trace contextRef="#ctx0" brushRef="#br0" timeOffset="-11044.8194">9116 6093 14964,'41'-16'4902,"-19"16"0,-6 0-258,16 21-3483,-18-3-387,9 17-129,-7 6 0,5 21-515,-8 13-130,3 18 0,-7 8 0,-2 11 0,-7 4 0,0 3 0,0-4 0,-5-8 0,-4-16 0,0-15 0,3-12 0,-1-14 0,4-11 0,-4-15 0,5 2 0,-18-26-646,20 0-4385,-39 18-258,13-11 129,-8-3-258</inkml:trace>
          <inkml:trace contextRef="#ctx0" brushRef="#br0" timeOffset="-9890.4174">7290 5938 5676,'-47'0'4644,"30"3"-516,-10-3 258,11 0-1419,16 0-774,-27 0-516,27 0-387,0 0-258,0 0-258,0 0 0,45 2-129,-6-2-129,23-2 129,4-3-258,21 1 0,7-3-129,13 4 0,5-3-128,0 3-130,-3-1 0,-6 4 0,-12 0 0,-15-1 0,-10 1-517,-27 0-2192,-12 0-1806,-27 0-516,0 0-129,0 0-387</inkml:trace>
          <inkml:trace contextRef="#ctx0" brushRef="#br0" timeOffset="-7238.4128">8140 1455 9675,'0'-21'4386,"0"21"-129,0 0-387,-20-23-1806,20 23-903,0 0-258,4 19-258,1-3-129,9 14 0,-5 2-129,9 15 0,-4 4 0,4 15 0,-9 4-258,2 6 258,-6-1-258,0 1 129,-1-3-129,1-3 0,2-8 0,2-12-129,6-8 129,4-6 0,2-8-129,3-8 0,0-4 0,1-9 129,-1-2-129,-5-5 0,-19 0-129,20 0 129,-20 0-258,-16 0 129,-13 0-129,-14 6 0,-1 3 0,-11 1-129,3 4 129,1-1-129,6 5 129,10-6 129,12 6 129,23-18-258,-15 28 258,15-28 0,16 27 129,9-13-129,11-1 129,6-1 0,8 1 0,5 3 129,-1 1-129,-3 5 129,-10-1-129,-3 6 129,-17 0-129,-9 3 0,-12 2-258,-8-2 0,-12 2 0,-8-3-258,3 1 129,-4-5-129,6 3 0,0-8 0,9 3 129,5-5 129,7-1 0,2-1 0,4 2 0,8 0 129,2 0 0,8 10 129,-3 1 129,1 6 0,-6 3 0,2 10 129,-7-2-129,3 11 129,-6 0-129,1 1 0,-4 1 0,8 2 0,-2-4 0,5 1 0,0-4 0,2-3-129,0-6 129,2-3-129,-2-4 0,-2-4 0,-5-4 0,0 0 0,-3-5 0,-1-2 0,-3 0 0,3 0-129,-3-5 129,1 0-129,-1-2 0,-2-16 0,5 21 0,-5-21 0,2 16 0,-2-16-258,0 0-129,0 0-258,2 18-903,-2-18-2967,-9 12-258,9-12 129,0 0-516</inkml:trace>
          <inkml:trace contextRef="#ctx0" brushRef="#br0" timeOffset="-6427.2113">8460 3433 1290,'-19'0'2580,"19"0"-129,0 0 258,0 0-1419,0 0-903,0 0-1161,0 0-1161,0 0-645,0 0 129,0 0-129</inkml:trace>
          <inkml:trace contextRef="#ctx0" brushRef="#br0" timeOffset="-2636.4047">8419 3575 2193,'16'-1'2580,"-16"1"0,0 0-258,0 0-1677,0 0-1548,0 0-1161,13 25-387,-13-25 0,0 19 129</inkml:trace>
          <inkml:trace contextRef="#ctx0" brushRef="#br0" timeOffset="-1856.4033">8458 4077 9804,'0'23'4515,"0"-23"-129,0 0-387,4 18-1548,-4-18-1161,0 0-129,16 5-129,-16-5-387,21 13-129,-21-13-129,23 7 0,-23-7-129,25 2 0,-25-2-129,20-4 129,-20 4-129,16-16 129,-16 16-129,7-21 0,-7 21-129,0-16 0,0 16 0,0 0 0,-9-11-129,9 11 0,-16 0 0,16 0 0,-21 4 0,21-4 0,-20 17 0,20-17 0,-14 25 129,10-9-129,3 0 129,1 2-129,0-18 129,5 22 129,-5-22-129,23 5 129,-3-5 0,-4-5 0,3-8 129,-3-3-129,0 0 129,-3 0-129,-13 16 0,16-25 0,-16 25 0,0-18-129,0 18 129,-11-5-129,11 5-129,-18 0 129,18 0-129,-19 7 0,19-7 129,-15 21-129,15-21 129,-1 25-129,1-25 129,0 25-129,0-25 129,5 16 0,-5-16 0,0 0 0,0 0 0,16 6-129,-16-6-129,0 0-129,0-13-258,0 13-387,-7-18-1032,7 18-1548,0 0-903,-13-19-129,13 19-258,-16-7 129</inkml:trace>
          <inkml:trace contextRef="#ctx0" brushRef="#br0" timeOffset="-826.8014">8593 4170 8256,'-23'-24'4257,"23"24"129,0 0-387,-1-26-1161,1 26-1032,5-16-516,14 14-516,-1-9-129,13 8-258,4-8 0,15 6 0,9-4-129,15 4 129,13-6-129,13 4 0,7-2-129,7 0 0,3 2 0,2 2 0,-1-1-129,-6 3 0,-9 1 129,-7-2-129,-5 3 129,-6-1-129,-7 0 0,-3-3 0,-7 1 0,-8 0 0,-7-3 0,-6 2 0,-8 0 0,-7-1 0,-7 1 0,-2 3 0,-5-1 0,-18 3 0,26-6 0,-26 6 0,22 0 0,-22 0 0,19 0-129,-19 0 129,16 0 0,-16 0 0,0 0 0,0 0 0,20 0 0,-20 0-129,0 0 129,0 0 0,0 0 0,14 16 0,-14-16-129,12 22 129,-3-4 0,2 1 0,0 10 0,1 4 0,1 8 0,-1 5 129,2 6-129,-1 7 129,-1-1-129,1 5 129,-3-1 0,1 2 0,-2 2 0,2 1 0,-3 1 0,3 1-129,-4 4 129,4 2 0,-6 2-129,4 1 129,-3-3 0,-3-1 0,1-6 1,-1-4-130,-1-9 0,0-5 0,0-7 0,1-6 0,-3-5 0,0-2 0,0-3 0,0 1 0,0-1 0,0 1 0,0 3 0,0-1 0,0-2 0,0 3 0,-2-5 0,2 1 0,0-2 0,0-4 0,0-5 0,0-16 0,0 25 0,0-25 0,0 21 0,0-21 0,0 0-4903,0 0-257,20 18 0,-20-18-258</inkml:trace>
          <inkml:trace contextRef="#ctx0" brushRef="#br0" timeOffset="24804.0435">10986 10237 12384,'23'-14'4515,"-23"14"-387,13 16 129,-13-16-2064,3 50-1548,-3-15 0,0 13-387,0 4-129,4 7-258,5 8-129,-2 3-387,12 20-1161,-6 5-2322,-1-3-129,2 8-129,-5-6-129</inkml:trace>
          <inkml:trace contextRef="#ctx0" brushRef="#br0" timeOffset="25006.8439">11054 11703 9417,'-29'69'4257,"20"-38"0,-1-8-258,-3 0-1548,13 11-903,-5-6-645,5 13-258,0 2-258,0 8-129,2 6-516,1 0-387,11 11-1032,-7-3-2580,1-4 258,2 3-645,-4-12 258</inkml:trace>
          <inkml:trace contextRef="#ctx0" brushRef="#br0" timeOffset="25162.8442">11045 12925 5418,'-16'50'3870,"1"-32"-387,15 17-645,-10-5-2709,-1-8-2064,11 15-903,0-16-645,4 15-387</inkml:trace>
          <inkml:trace contextRef="#ctx0" brushRef="#br0" timeOffset="25365.6445">10990 13516 9417,'8'0'3483,"-8"0"129,18 0-1161,-18 0-4128,38 0-1290,-38 0-258,42-8-387</inkml:trace>
        </inkml:traceGroup>
        <inkml:traceGroup>
          <inkml:annotationXML>
            <emma:emma xmlns:emma="http://www.w3.org/2003/04/emma" version="1.0">
              <emma:interpretation id="{9C29B4F9-2532-4E87-AB8E-FF571F6815D4}" emma:medium="tactile" emma:mode="ink">
                <msink:context xmlns:msink="http://schemas.microsoft.com/ink/2010/main" type="inkWord" rotatedBoundingBox="13473,12322 14143,14491 12372,15038 11702,12870"/>
              </emma:interpretation>
              <emma:one-of disjunction-type="recognition" id="oneOf3">
                <emma:interpretation id="interp15" emma:lang="en-US" emma:confidence="0">
                  <emma:literal>..</emma:literal>
                </emma:interpretation>
                <emma:interpretation id="interp16" emma:lang="en-US" emma:confidence="0">
                  <emma:literal>:</emma:literal>
                </emma:interpretation>
                <emma:interpretation id="interp17" emma:lang="en-US" emma:confidence="0">
                  <emma:literal>--</emma:literal>
                </emma:interpretation>
                <emma:interpretation id="interp18" emma:lang="en-US" emma:confidence="0">
                  <emma:literal>I</emma:literal>
                </emma:interpretation>
                <emma:interpretation id="interp19" emma:lang="en-US" emma:confidence="0">
                  <emma:literal>a.</emma:literal>
                </emma:interpretation>
              </emma:one-of>
            </emma:emma>
          </inkml:annotationXML>
          <inkml:trace contextRef="#ctx0" brushRef="#br0" timeOffset="25568.4449">11957 13567 12513,'41'0'4128,"-41"0"-387,37-5-387,-37 5-2838,34-6-2709,-7 5-1419,-9-8-258,8 9-387,-4-11-258</inkml:trace>
          <inkml:trace contextRef="#ctx0" brushRef="#br0" timeOffset="25755.6452">12738 13514 9417,'61'-7'3999,"-45"0"0,8 7-516,-24 0-903,18 0-2580,-18 0-1290,27 0-1290,-9 0-1161,-18 0-129,23 0-258,-23 0-258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08:23.5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41FD6BC-A26C-4CE2-A15D-2D4DC81FEF6F}" emma:medium="tactile" emma:mode="ink">
          <msink:context xmlns:msink="http://schemas.microsoft.com/ink/2010/main" type="writingRegion" rotatedBoundingBox="2470,4739 9738,5343 9432,9021 2164,8417">
            <msink:destinationLink direction="with" ref="{C15CE4C8-9075-4A0B-9456-603AD4B27B78}"/>
          </msink:context>
        </emma:interpretation>
      </emma:emma>
    </inkml:annotationXML>
    <inkml:traceGroup>
      <inkml:annotationXML>
        <emma:emma xmlns:emma="http://www.w3.org/2003/04/emma" version="1.0">
          <emma:interpretation id="{8E7A44F4-7FF1-48E4-B778-A33CDD7A4D30}" emma:medium="tactile" emma:mode="ink">
            <msink:context xmlns:msink="http://schemas.microsoft.com/ink/2010/main" type="paragraph" rotatedBoundingBox="2470,4739 9738,5343 9432,9021 2164,84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36B639-40E3-4BFE-9FFF-09D67E0DE046}" emma:medium="tactile" emma:mode="ink">
              <msink:context xmlns:msink="http://schemas.microsoft.com/ink/2010/main" type="line" rotatedBoundingBox="2470,4739 9738,5343 9432,9021 2164,8417"/>
            </emma:interpretation>
          </emma:emma>
        </inkml:annotationXML>
        <inkml:traceGroup>
          <inkml:annotationXML>
            <emma:emma xmlns:emma="http://www.w3.org/2003/04/emma" version="1.0">
              <emma:interpretation id="{3B358A93-B902-40BF-99E8-E9565997158B}" emma:medium="tactile" emma:mode="ink">
                <msink:context xmlns:msink="http://schemas.microsoft.com/ink/2010/main" type="inkWord" rotatedBoundingBox="2470,4739 9738,5343 9432,9021 2164,8417">
                  <msink:destinationLink direction="with" ref="{8B39A9FB-1031-4E69-BB6A-329BC0CBDCF5}"/>
                </msink:context>
              </emma:interpretation>
              <emma:one-of disjunction-type="recognition" id="oneOf0">
                <emma:interpretation id="interp0" emma:lang="en-US" emma:confidence="0">
                  <emma:literal>#</emma:literal>
                </emma:interpretation>
                <emma:interpretation id="interp1" emma:lang="en-US" emma:confidence="0">
                  <emma:literal>$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%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1130 5239 9933,'0'-22'4257,"0"22"-258,18-3-129,1 3-3096,-19 0-129,39-4 0,-12-1 129,17 5-129,1 0 0,19 0-129,0 0-129,16 5 0,0-5 0,11 0-129,-4 0 0,4 0-129,-1-7 129,1 0-129,-2-7 0,-2 3 0,-3-1 0,-6 5-129,-10-2 129,-8 3-129,-10 1-129,-16 1 0,-4 4-387,-30 0-387,23 6-903,-23-6-2709,-11 16 129,11-16-387,-28 16-129</inkml:trace>
          <inkml:trace contextRef="#ctx0" brushRef="#br0" timeOffset="670.8011">2510 4504 3096,'7'-21'4257,"-7"21"-387,0 0 0,0 0-645,0 0-774,0 0-774,18 5-129,-18-5-387,11 28-387,-11-10 129,16 16-129,-11-7 0,11 14-129,-5-4-129,6 11 0,-6 2-129,5 9-129,-3 3-129,1 14 129,-5 8-129,1 7 0,-6 1 0,1 2 0,-1-3 0,1-4 0,1-7 0,1-9 0,0-14 0,0-7-129,0-9 129,0-5-129,0-4 0,-3-7-129,-1-2-129,-3-23-258,2 32-258,-2-32-1290,0 0-2580,0 0-129,-14 2-258,14-2-129</inkml:trace>
          <inkml:trace contextRef="#ctx0" brushRef="#br0" timeOffset="1154.402">3268 4513 11610,'25'-32'4515,"-25"32"-129,19-25 129,-19 25-2709,0 0-774,7-23-258,-7 23-258,0 0-129,0 0-129,0 0 0,2 23 0,-4 0-129,-8 11 0,-8 5 0,-3 11 129,-10 7-129,-4 7 0,-6 2-129,-5-2 129,-4 1-258,-2-4 129,4-1-258,0-10-129,11 4-129,-2-21-387,17 14-645,-6-21-2193,12-3-903,9-1-129,7-22-129,-7 28-129</inkml:trace>
          <inkml:trace contextRef="#ctx0" brushRef="#br0" timeOffset="1840.8032">2720 5523 9933,'16'0'4644,"11"0"-258,-11 0-129,-16 0-2451,51 20-516,-21-11-258,17 12-258,-6-5-129,10 9-129,-1-2-258,5 4 0,-1-2 0,1 0-129,-4-4 0,-4-1 0,-5-4-129,-8-4 0,-6-5 129,-10-5-258,-18-2 129,0 0-129,11-14 0,-11 14 0,-21-27 0,-1 9 0,3 4 0,-1 2 0,1 3 0,19 9 0,-27-13 0,27 13 0,0 0 129,0 0 0,0 0 129,2 13 0,-2-13 0,28 21 258,-12-10-129,2 5 0,-2-4 0,2 4 0,-18-16 0,14 36 129,-14-19-258,-11 7 0,-8 0 0,-8 1-387,-1 6-129,-12-12-1032,12 8-2967,-8-4-516,4-2 0,4-1-387</inkml:trace>
          <inkml:trace contextRef="#ctx0" brushRef="#br0" timeOffset="5787.6102">5523 4333 8514,'0'-30'4515,"0"30"0,-1-23-258,1 23-1032,0 0-1677,-2-16-387,2 16-258,0 0-387,0 11 0,0-11-129,0 40-129,0-8-129,0 11 129,0 5-129,0 13 129,2 3-129,3 3 0,-2-1 0,1-5-129,-2-6 129,1-7-129,1-9 0,-1-7 0,-1-9 0,-2-23 129,6 23-129,-6-23 0,0 0 129,0 0-129,0 0 0,0 0 0,0 0 0,0 0 0,0 0 0,0 0 0,0 0 0,0 0-129,0 0 129,0 0 0,0 0 0,0 0 0,0 0 0,0 0 0,0 0 129,0 0-129,0 0 0,0 0 0,0 0 0,0 0-129,0 0 129,0 0 0,-15 13-129,15-13 129,-26 12 0,26-12 0,-31 18 0,15-7-129,16-11 129,-30 24 0,30-24 0,-28 20 0,28-20 0,-31 20 0,14-10 0,-1 3 0,-3-1 0,-1 2 0,-3 4 0,0 2 0,0 1 0,1 0-129,-1 1 129,0-3 0,2 1-129,1-1 129,3-2 0,1-3-129,-2 2 129,1-4-129,1 4 0,-3-5-129,3 3 129,-3-7-129,5 6 0,-4-6 0,20-7-129,-25 14 0,25-14-129,0 0-258,-11 21-258,11-21-903,0 0-1419,0 0-903,0 0-387,0 0 129,0 0-387</inkml:trace>
          <inkml:trace contextRef="#ctx0" brushRef="#br0" timeOffset="6208.8109">4977 4954 8385,'-26'-59'5031,"11"38"-387,6 5 0,9 16-1032,-24-20-1677,24 20-774,-9 11-258,9 12-258,-6 6-258,6 13 0,0 6-129,0 20 0,6 7-129,4 7 129,3 3-128,3 4-130,-2 0 0,2-2 0,-4 2 0,-3-9 0,0-5 0,-5-11 0,-1-6 0,-1-8-130,0-9 1,-2-11-258,2-6 129,-2-24-129,5 21-129,-5-21-258,0 0-645,0 0-1935,0-21-1419,0 21 0,0-38-258,0 15-387</inkml:trace>
          <inkml:trace contextRef="#ctx0" brushRef="#br0" timeOffset="6645.6117">4972 5658 8256,'46'8'4386,"-12"8"0,-2-6-129,4-1-1935,20 14-516,-11-14-645,15 9-387,-12-11-258,4 2 0,-13-7-129,0 1-129,-10-3 0,-8 0 0,-21 0-129,16-9 0,-16 9 0,-5-17-129,5 17 129,-30-16-258,12 9 129,0-1-129,18 8 0,-25-1 0,25 1 129,0 0 0,0 0 129,-12 16 0,12-16 0,0 26 0,0-26 0,5 34 129,-5-14-129,0 3 0,0 2-258,-5-4-516,1 13-645,-16-7-3096,8-4-258,0-2-258,-3-3-258</inkml:trace>
          <inkml:trace contextRef="#ctx0" brushRef="#br0" timeOffset="10327.2181">4132 5536 6321,'-42'0'4515,"26"5"-387,-9-5 129,3-2-1935,22 2-387,-26 0-516,26 0-258,0 0-258,0 0-129,0 0-129,10 13 0,10-13-129,12 5-129,2-5 0,14 4-258,7-1-129,7-3-258,13 7-774,-9-3-3354,12-4-258,6 0-258,-1-4-129</inkml:trace>
          <inkml:trace contextRef="#ctx0" brushRef="#br0" timeOffset="4633.2081">1304 4347 9159,'-39'-26'3870,"39"26"258,-20-22-645,20 22-2193,0 0-516,-14-17-258,14 17-129,0 0-129,11 0-129,5 0 258,10 1 0,8 1 0,16 7 0,5-5 0,18 3 0,4-2 0,12 2-129,3-1 0,11 2-129,2-2 0,11 3 0,7-4 0,5 0-129,3 1 129,6-1-129,0-1 0,2-1 129,0-3-129,-1 4 0,-2-2 0,-1-1 0,-2 1 0,1-2 129,1 0-129,0 0 0,0-2 0,-1-5 129,-5 0-129,1-4 0,-5 2 0,-8 1 0,-7 0-129,-8 0 129,-10 6-129,-12-4 0,-8 6-258,-19-1-387,-1 4-645,-22 4-2580,-7-3-129,-4 7-516,-19-11 129</inkml:trace>
          <inkml:trace contextRef="#ctx0" brushRef="#br0" timeOffset="11746.8205">4326 5731 516,'-16'-1'2451,"16"1"258,0 0-129,0 0-516,0 0-129,0 0-129,0 0-258,0 0-129,0 0-258,0 0 129,0-20-258,0 20-129,0 0-129,25-7 129,-25 7-258,36-11 0,-13 4 0,7 4-129,4-6-129,9 2-129,6-2-129,3 0-387,12 5-774,-12-6-1548,6 1-1161,6 7-645,-12-5-129,5 7-258</inkml:trace>
          <inkml:trace contextRef="#ctx0" brushRef="#br0" timeOffset="8860.8155">5088 4371 774,'-18'-4'2580,"18"4"129,0 0 903,0 0-903,0 0-645,12 0 0,13 0-129,2-4 0,19 4-129,2-8-129,25 6-387,7-12-516,25 3-258,7-3-129,16-1 0,0 1-258,4 0 0,-8 3 0,-8 2-129,-13 6 0,-14-1 129,-18 4-129,-12 0 0,-9 0 129,-8 0-129,-4 0 0,-4-1 129,-2-7-129,-4 3 0,-3 0 129,-4-1-129,-3 3 0,-18 3-129,23-2 0,-23 2-258,0 0-129,0 0-387,22 5-774,-22-5-1161,0 0-1161,0 0-516,0 0 258,7 18-129</inkml:trace>
          <inkml:trace contextRef="#ctx0" brushRef="#br0" timeOffset="2355.6041">3503 5875 11868,'9'-21'4773,"-9"21"-258,0 0 129,28-9-2709,-28 9-774,0 0-387,0 0-129,0 0-129,14 16-129,-3 4-129,-4 8 129,4 20 0,-10 11 130,5 23-517,-6 10 0,0 17 0,0 8 0,-6 8 0,-1 1 0,2-3 0,5-8 0,0-10 0,2-9 0,5-10 0,0-10 0,2-8 0,-2-8 0,-3-6 0,-3-10 0,-1-6 0,0-3 0,-5-12 0,5 8 0,-18-26-1420,18-5-3611,-23 16-258,23-16 129,-27 0-258</inkml:trace>
          <inkml:trace contextRef="#ctx0" brushRef="#br0" timeOffset="14305.2251">8373 5904 9159,'0'0'4515,"21"7"-129,6 6-258,1-6-1548,26 18-1032,-12-13-129,23 8-645,-5-8-258,9 2-129,-8-7 0,1 0-129,-12-5 0,-6-2 0,-10 0-129,-11 0 129,-23 0-129,11-16 129,-11 16-129,-18-18 0,0 11-129,-3 0 0,1 4-129,-1 1 129,3 2-129,18 0 0,-23 9 129,23-9-258,-2 25 387,2-8-129,6 3 129,6 3 0,-1 0 0,3 2 0,-5 0 0,0 2 0,-7-1-129,-2-1-258,-9 9-258,-14-16-1290,1 10-2709,-4-1-258,-3 0-258,-1-1-258</inkml:trace>
          <inkml:trace contextRef="#ctx0" brushRef="#br0" timeOffset="12823.2225">6530 4264 258,'0'0'2322,"25"-2"387,-25 2 129,28-5-645,-6 5 0,8 0 0,9 0-129,7 0-387,15 0 0,10-4-387,18 2-258,2-8-129,12 3-387,-5-9 0,7 5 0,-11-1-258,2 1 0,-12-3-129,-6 1 129,-5 1-129,-4 1 129,-3-1-129,0 4 129,-2-4 0,2 5 0,-8 0 0,1 5 0,-7-5 0,-4 7 0,-7-4 0,-4 4 0,-10 0-129,-1 0 129,-6 0 0,-2 2 0,-18-2 0,26 13-129,-26-13 129,23 23 0,-23-23-129,24 37 129,-14-14 0,6 11 0,-3 2 0,5 8 0,-4 0 0,5 10 0,-1 1 0,3 5-128,-3 3-130,2 1 0,-4 0 0,2 2 0,-2-2 0,0-2 0,0-5 0,-2-4 0,-2-7 0,1-3 0,-1-9 0,-3-4 0,-2-8 0,-3-3 0,-4-19 0,3 27 0,-3-27 0,0 21 0,-7-5 0,-11-14-775,11 21-2579,-14-16-1548,0 4-129,-3-4-258,1 0 0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08:30.52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1EB7693-0C02-4159-891B-08159D0D3C2E}" emma:medium="tactile" emma:mode="ink">
          <msink:context xmlns:msink="http://schemas.microsoft.com/ink/2010/main" type="writingRegion" rotatedBoundingBox="6873,6802 7037,6802 7037,8259 6873,8259"/>
        </emma:interpretation>
      </emma:emma>
    </inkml:annotationXML>
    <inkml:traceGroup>
      <inkml:annotationXML>
        <emma:emma xmlns:emma="http://www.w3.org/2003/04/emma" version="1.0">
          <emma:interpretation id="{9C0CDE6C-A2D2-4751-A35C-01EA09BDBD31}" emma:medium="tactile" emma:mode="ink">
            <msink:context xmlns:msink="http://schemas.microsoft.com/ink/2010/main" type="paragraph" rotatedBoundingBox="6873,6802 7037,6802 7037,8259 6873,8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9AB8A4-AA8E-496A-9841-466101B2A7EA}" emma:medium="tactile" emma:mode="ink">
              <msink:context xmlns:msink="http://schemas.microsoft.com/ink/2010/main" type="line" rotatedBoundingBox="6873,6802 7037,6802 7037,8259 6873,8259"/>
            </emma:interpretation>
          </emma:emma>
        </inkml:annotationXML>
        <inkml:traceGroup>
          <inkml:annotationXML>
            <emma:emma xmlns:emma="http://www.w3.org/2003/04/emma" version="1.0">
              <emma:interpretation id="{FA2A548F-BFE9-4E26-90C3-AF93417EBFEA}" emma:medium="tactile" emma:mode="ink">
                <msink:context xmlns:msink="http://schemas.microsoft.com/ink/2010/main" type="inkWord" rotatedBoundingBox="6873,6802 7037,6802 7037,8259 6873,8259"/>
              </emma:interpretation>
              <emma:one-of disjunction-type="recognition" id="oneOf0">
                <emma:interpretation id="interp0" emma:lang="en-US" emma:confidence="1">
                  <emma:literal>|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5655 5833 15093,'25'-22'5031,"-25"22"-258,18 0-129,-18 0-3612,17 18-258,-6 2-129,9 15-129,-4 6-257,3 25-259,-5 16 0,1 19 0,-10 10 0,-1 10 0,-4 1 0,-2 5 0,-5-3 0,-4-14 0,2-17 0,4-20 0,3-14 0,0-15 0,2-8 0,0-15 0,0-5 0,0-16 0,4 20-2581,-4-20-2450,-13 8-258,-3-4 0,0 1-387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09:03.50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4B274D1-DCA3-4BCC-85E3-BEA16C843B36}" emma:medium="tactile" emma:mode="ink">
          <msink:context xmlns:msink="http://schemas.microsoft.com/ink/2010/main" type="inkDrawing" rotatedBoundingBox="12816,6639 13524,10816 12263,11030 11554,6853" semanticType="scratchOut" shapeName="Other">
            <msink:sourceLink direction="with" ref="{DB9EDD57-F5E7-4E8D-9CE6-7BEB5FC6D8AE}"/>
          </msink:context>
        </emma:interpretation>
      </emma:emma>
    </inkml:annotationXML>
    <inkml:trace contextRef="#ctx0" brushRef="#br0">10954 5758 3354,'0'0'3870,"-5"13"0,5-13 0,-6 23-774,6 2-516,0-1-387,6 21-258,-6-2-774,5 17-387,-5 4-129,0 22-129,0 1 129,-4 18 0,-10 3 0,5 11 129,-7 2 0,9 11-129,-5 1 0,8 17-515,-3 5-130,7 6 0,0 3 0,0 3 0,2 4 0,7 7 0,-2 3 0,2-10 0,0-11 0,3-9 0,0-7 0,1-8 0,-1-14 0,-1-11 0,-2-17 0,-2-9 0,0-8 0,0-4 0,-1-6 0,-3-4 0,1-5 0,-1-11 0,1-8 0,-2-5 0,-2-10 0,0-8 0,0-16 0,0 0 0,0 0 0,0 0 0,0 0 0,0 0 0,0 0 0,0 0 0,0 0 0,0 0 0,0 0 0,0 0 0,0 0 0,21-7 0,4 4 0,14-1 0,18-3 0,21 0 0,15-2 0,12 2 0,5-2 0,0 2 0,-5 2 0,-12-2 0,-13 3 0,-18-1 0,-10 5 0,-13-9 0,-2 9 0,-10-15 0,14 15-3226,-15-14-1676,3 2-129,-6-4-129,-5-2 0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09:20.60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91089EA-FF0C-409D-A401-EAACD3222E98}" emma:medium="tactile" emma:mode="ink">
          <msink:context xmlns:msink="http://schemas.microsoft.com/ink/2010/main" type="writingRegion" rotatedBoundingBox="2122,15235 23170,15170 23178,17819 2130,17883"/>
        </emma:interpretation>
      </emma:emma>
    </inkml:annotationXML>
    <inkml:traceGroup>
      <inkml:annotationXML>
        <emma:emma xmlns:emma="http://www.w3.org/2003/04/emma" version="1.0">
          <emma:interpretation id="{89FF4929-25E1-4135-8A66-93F826C19F76}" emma:medium="tactile" emma:mode="ink">
            <msink:context xmlns:msink="http://schemas.microsoft.com/ink/2010/main" type="paragraph" rotatedBoundingBox="2122,15235 23170,15170 23178,17819 2130,178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EC0A2E-70DF-4614-A7F1-DAE79466237A}" emma:medium="tactile" emma:mode="ink">
              <msink:context xmlns:msink="http://schemas.microsoft.com/ink/2010/main" type="line" rotatedBoundingBox="2122,15235 23170,15170 23178,17819 2130,17883"/>
            </emma:interpretation>
          </emma:emma>
        </inkml:annotationXML>
        <inkml:traceGroup>
          <inkml:annotationXML>
            <emma:emma xmlns:emma="http://www.w3.org/2003/04/emma" version="1.0">
              <emma:interpretation id="{9E12F154-EF32-4767-A16C-A914333D2B9B}" emma:medium="tactile" emma:mode="ink">
                <msink:context xmlns:msink="http://schemas.microsoft.com/ink/2010/main" type="inkWord" rotatedBoundingBox="2123,15469 6706,15455 6711,16828 2127,16842"/>
              </emma:interpretation>
              <emma:one-of disjunction-type="recognition" id="oneOf0">
                <emma:interpretation id="interp0" emma:lang="en-US" emma:confidence="1">
                  <emma:literal>Problem</emma:literal>
                </emma:interpretation>
                <emma:interpretation id="interp1" emma:lang="en-US" emma:confidence="0">
                  <emma:literal>problem</emma:literal>
                </emma:interpretation>
                <emma:interpretation id="interp2" emma:lang="en-US" emma:confidence="0">
                  <emma:literal>Problems</emma:literal>
                </emma:interpretation>
                <emma:interpretation id="interp3" emma:lang="en-US" emma:confidence="0">
                  <emma:literal>problems</emma:literal>
                </emma:interpretation>
                <emma:interpretation id="interp4" emma:lang="en-US" emma:confidence="0">
                  <emma:literal>Proem</emma:literal>
                </emma:interpretation>
              </emma:one-of>
            </emma:emma>
          </inkml:annotationXML>
          <inkml:trace contextRef="#ctx0" brushRef="#br0">49 107 7224,'43'-57'4644,"-13"34"-129,11 9-258,0 12-1161,2-12-1548,23 14-516,-2 0-258,14 18-129,-7-4-129,4 9-129,-9-2 0,-2 4-129,-13-3 129,-6 4-129,-17-4 129,-10 6 0,-14-5-129,-6 7 129,-23-5-258,-9 4 0,-16-4 0,-12-2-258,-9-4 0,-9-8 0,-2-4-129,0-5 129,4-2-129,1-7 0,13-4 0,9-5-129,16 9-387,0-14-1419,23 14-2193,16 7-258,-21-6-258,21 6-129</inkml:trace>
          <inkml:trace contextRef="#ctx0" brushRef="#br0" timeOffset="-436.8008">131 120 11094,'-7'-22'4773,"7"22"-516,0 0 258,-12-16-2967,12 25-645,0-9-387,0 43-129,1-16 0,5 13 0,-4 5 129,3 12-387,-2 0 129,3 5-129,-1 0 0,2 4-129,-1 0 129,-1-2-129,2-2 0,-2-3 0,2-6 0,-1-6 0,-3-7-129,-1-9-129,2-5-129,-4-26-258,3 36-1161,-3-36-2967,0 0 129,-10-13-258,1-6-258</inkml:trace>
          <inkml:trace contextRef="#ctx0" brushRef="#br0" timeOffset="624.001">716 860 10707,'25'10'4515,"-25"-10"129,27 6-258,-6 3-2709,-21-9-645,34 0-129,-18-13-258,11 6 0,-6-14 0,4 3-129,-5-7 0,1 0-129,-9-3-129,-1 1-258,-6 2-129,-5-2-129,-7 8-258,-12-3-129,-1 10 0,-10-6-387,7 13 0,-14-8-258,17 13-258,-14-7-387,34 7 129,-30 0 258,30 0 0,0 0 516,0 0 258,12 11 774,6-9 645,12 3 387,-8-5 516,15 0 0,-12-4-129,14 4 129,-18-8-258,13 8-258,-12-6-258,3 6 0,-9-2-258,3 2-129,-3 2-129,2 7 0,-18-9-129,32 29 129,-16-10-129,0 6-129,0 5-258,-5-1-129,6 17-903,-17-7-3225,4-3-129,3-1-129,-3-4-387</inkml:trace>
          <inkml:trace contextRef="#ctx0" brushRef="#br0" timeOffset="1029.6018">1732 635 6321,'-27'-3'4644,"8"8"-516,-18 4 0,13 5-1548,1 13-1548,-7-4-129,12 9-387,-1-3 129,15 8-129,-1-3-129,8 3 0,6-3-129,13 2 129,-3-6-129,6-2 0,-2-5 129,6 0 129,-10-15 0,8 2 129,-9-11 0,5-5 0,-9-17 0,6 2-129,-11-11 0,1-2-128,-8-5-388,-2 0 0,0-1 0,-7 1 0,-6 7 0,-4 0-388,1 11-386,-15-6-645,31 27-3483,-39-21-258,14 19-129,-1 2-129</inkml:trace>
          <inkml:trace contextRef="#ctx0" brushRef="#br0" timeOffset="1622.4028">2086 232 14061,'13'-61'4902,"-13"42"-129,0 19 0,0 0-3354,0 0-645,5 32-129,-2 3-258,3 11-258,-1 10 258,2 11-258,0 6 129,0 5-258,-1 2 130,-3 4-260,1-4 130,-4-7 0,2-5-258,-1-15 129,-1-7 0,0-14 0,0-12 0,0-20 0,0 0 0,17-22 0,-9-8 258,3-2-129,2-2 0,1-3-129,0 5 129,2 4 0,-2 6-129,2 8 129,2 10 0,-2 4 0,4 9 0,-1 11 0,3 7 0,-1 6 0,-2 5 129,-3 3-129,-1 0 129,-6 3 0,-8-5-129,-1-3 258,-7-2-258,-14-6 258,-6-3-258,-7-6 0,-5-4 0,-5-8-258,3-2-129,-7-5-258,10 0-258,-8-18-645,23 13-1806,-2-18-1677,4-2 0,7-7-258,7-9 129</inkml:trace>
          <inkml:trace contextRef="#ctx0" brushRef="#br0" timeOffset="1903.2033">2563 153 11739,'27'-62'4902,"-19"41"-129,-8 21 129,16-6-1806,-16 6-2064,16 27-387,-7 3-129,9 18 129,-7 8-258,5 15-257,-2 3-130,0 10 0,-1 1 0,-6-3-259,5 9-515,-12-23-903,16 17-1677,-9-25-1806,1-8 129,-3-15-516,6-10-129</inkml:trace>
          <inkml:trace contextRef="#ctx0" brushRef="#br0" timeOffset="2293.2039">2938 991 9288,'43'-7'5031,"-16"4"-258,-1 1 0,-1-14-1806,23 18-1161,-12-4-645,19 2-258,-4 0-258,12 0-129,-1-4 0,2-1-258,-4-4-128,-6-2-130,-8-1 0,-10-4 0,-13-4 0,-13 2 0,-10 18 0,-16-26 0,-10 15 0,-6 6 0,-6 3 0,-4 2 0,1 12 0,-2 10 0,8 5 0,3 5 0,8 8-130,7 1 1,6 4 0,9-1 129,2 1-258,9-6 129,9-2-258,1-10 0,10 3-645,-29-30-2967,41 16-1032,-18-16 0,2-3-129</inkml:trace>
          <inkml:trace contextRef="#ctx0" brushRef="#br0" timeOffset="2870.405">3844 906 14577,'17'-16'5289,"-17"16"-129,9 21-387,16 15-3612,-21-8-258,13 18-129,-9-5-644,6 11-130,-5-4 0,0-5 0,-2-6 0,-4-10 0,1-6 0,-4-21 0,0 0 0,0 0 0,0-12-259,2-19 130,5-10 0,3-5 129,3-5-129,1-1 258,4 0-129,1 10 129,1 4 0,0 12-129,-1 13 129,1 13-129,-2 9 0,-2 14 130,-2 8-130,-2 4 0,1 2 0,-4 4 0,-2-3 0,-4-6-130,1-4 1,-2-8 129,-1-4-129,-1-16 0,0 0 0,0 0 129,22-7 0,-12-15 258,5-8-129,4 0 0,1-7 1,3 3-130,-4 0 0,3 9 0,-3 5 0,1 10 0,-4 8 0,2 6 0,-2 13 0,0 12 0,-2 8 0,-3 2 0,3 13-388,-11-11-902,17 14-3483,-13-7-387,7 2 0,4-11-387</inkml:trace>
        </inkml:traceGroup>
        <inkml:traceGroup>
          <inkml:annotationXML>
            <emma:emma xmlns:emma="http://www.w3.org/2003/04/emma" version="1.0">
              <emma:interpretation id="{F98E848A-0BEC-4992-A095-91B31C4CB394}" emma:medium="tactile" emma:mode="ink">
                <msink:context xmlns:msink="http://schemas.microsoft.com/ink/2010/main" type="inkWord" rotatedBoundingBox="7485,15951 8818,15947 8824,17863 7491,17867"/>
              </emma:interpretation>
              <emma:one-of disjunction-type="recognition" id="oneOf1">
                <emma:interpretation id="interp5" emma:lang="en-US" emma:confidence="1">
                  <emma:literal>of</emma:literal>
                </emma:interpretation>
                <emma:interpretation id="interp6" emma:lang="en-US" emma:confidence="0">
                  <emma:literal>f</emma:literal>
                </emma:interpretation>
                <emma:interpretation id="interp7" emma:lang="en-US" emma:confidence="0">
                  <emma:literal>ef</emma:literal>
                </emma:interpretation>
                <emma:interpretation id="interp8" emma:lang="en-US" emma:confidence="0">
                  <emma:literal>if</emma:literal>
                </emma:interpretation>
                <emma:interpretation id="interp9" emma:lang="en-US" emma:confidence="0">
                  <emma:literal>bf</emma:literal>
                </emma:interpretation>
              </emma:one-of>
            </emma:emma>
          </inkml:annotationXML>
          <inkml:trace contextRef="#ctx0" brushRef="#br0" timeOffset="3244.8057">5633 1032 14835,'-18'-67'4902,"-1"43"-258,-1 14 0,-15-1-3741,10 16-387,-6 10-129,3 10-129,-2 5 0,7 9-129,1 0 0,10 7 0,6-1 0,6 1 0,9-5 0,11 0 129,3-7-129,5-4 130,3-5-259,1-9 0,-2-9 0,0-7 0,-5-5 0,0-13 0,-7-11 0,-4-8 0,-7-6 0,-7-15 0,0 10 0,-16-16-3871,5 14-1160,-3-2-387,5 15-129,0 8 0</inkml:trace>
          <inkml:trace contextRef="#ctx0" brushRef="#br0" timeOffset="3728.4065">5633 1032 13545,'85'-7'4902,"-54"11"129,1-4-129,16 3-2838,-11-17-774,18 1-387,-5-17-773,5 2-130,-7-13 0,2-2 0,-7-8 0,-8-3 0,-5-1 0,-14 3 0,-8 6 0,-8 2 0,0 8 0,-6 8 0,-4 10 0,10 18 0,-31-2 0,21 13 0,1 17 0,2 13 0,0 13 0,3 20 0,-1 19 0,3 17 0,-2 11 0,1 11 0,-3 1 0,5 9 0,-6-3 0,-1-5 0,1-14 0,2-6 0,0-14 0,-1-9 0,-1-13 0,2-12 0,-1-16 0,1-13 0,0-9 0,5-28 0,-14 20 0,14-20 0,-27-7 0,9-13 0,2 2 0,-16-28-517,13 9-4514,-10-18-387,8 0 129,-2-15-258</inkml:trace>
          <inkml:trace contextRef="#ctx0" brushRef="#br0" timeOffset="3900.0068">5766 1457 13803,'16'-28'4902,"8"21"-258,8 1-129,17 6-3225,3-3-516,19 1-516,11 0-387,10-10-1032,26 3-3096,5-2-387,10-3 0,6-2-387</inkml:trace>
        </inkml:traceGroup>
        <inkml:traceGroup>
          <inkml:annotationXML>
            <emma:emma xmlns:emma="http://www.w3.org/2003/04/emma" version="1.0">
              <emma:interpretation id="{5D24E106-7C99-4933-8727-FC7F859A16A2}" emma:medium="tactile" emma:mode="ink">
                <msink:context xmlns:msink="http://schemas.microsoft.com/ink/2010/main" type="inkWord" rotatedBoundingBox="9705,15837 14391,15823 14394,16857 9708,16872"/>
              </emma:interpretation>
              <emma:one-of disjunction-type="recognition" id="oneOf2">
                <emma:interpretation id="interp10" emma:lang="en-US" emma:confidence="0">
                  <emma:literal>Current</emma:literal>
                </emma:interpretation>
                <emma:interpretation id="interp11" emma:lang="en-US" emma:confidence="0">
                  <emma:literal>current</emma:literal>
                </emma:interpretation>
                <emma:interpretation id="interp12" emma:lang="en-US" emma:confidence="0">
                  <emma:literal>Currant</emma:literal>
                </emma:interpretation>
                <emma:interpretation id="interp13" emma:lang="en-US" emma:confidence="0">
                  <emma:literal>currant</emma:literal>
                </emma:interpretation>
                <emma:interpretation id="interp14" emma:lang="en-US" emma:confidence="0">
                  <emma:literal>(meant</emma:literal>
                </emma:interpretation>
              </emma:one-of>
            </emma:emma>
          </inkml:annotationXML>
          <inkml:trace contextRef="#ctx0" brushRef="#br0" timeOffset="4430.4076">7876 552 12384,'53'-55'4515,"-38"28"-258,-12 0 129,-5-5-2967,2 32-387,-24-32-258,8 27-129,-11 1-129,0 6-129,-7 11 0,1 12-258,-3 7 129,2 8-129,-1 5 129,3 8-258,3 6 258,8 9-258,7 8 129,14 4-129,3 4 0,22-1 0,11-4 0,10-10 0,9-7-129,4-14 129,3-12-129,-2-17 0,-1-6-258,-13-13-645,11-4-2580,-14-10-1032,-4-2 258,-3-7-516,-4-7 129</inkml:trace>
          <inkml:trace contextRef="#ctx0" brushRef="#br0" timeOffset="5522.4096">8365 949 15093,'0'-20'4515,"0"20"-129,-19 0-129,19 23-3225,-9 2-387,9 11-258,-6-1 129,6 8-129,0-2-129,0 0-129,0-4-129,0-7 0,4-5-129,-2-9 129,-2-16-129,0 0 129,25 9 0,-25-9 0,26-27 0,-8 2 129,0-5 129,3-4-129,1 1 0,-1 1 0,-3 0 0,1 7 0,-1 3 0,0 8-129,1 7 0,1 7 129,3 7-129,0 16 0,0 8 130,4 4-130,-2 4 0,0 2 0,-4 0 0,-1-5 0,-4-6 0,0-9 0,-16-21 0,26 16 0,-26-16 0,33-16 0,-16-10 0,5-12 0,-1-8 0,0-6 0,-3-3 0,-5-4 0,-5 4 0,-6 4 0,-2 6 0,-3 8 0,-8 12 0,-5 4 0,16 21-259,-27-20-128,27 20 0,-19-3 129,19 3 0,0 0 0,0 0 129,-2 8 129,2-8 129,14 15 0,-14-15 0,29 19 129,-12-6-129,3 4 129,-4 1 0,0 9-129,-2 3 129,0 9-129,-3 2-129,2 5 130,-3 1-130,1-3 0,1 2 0,1-5 0,-1-1 0,3-8 0,-1-4 0,-2-5 0,1-3 0,-13-20 0,25 21 0,-25-21 0,30-5 0,-9-17 0,2-10 0,6-10 0,1-12 0,4-4 0,-4-5 0,-3 3 0,-4 3 0,-9 4 0,-5 10 0,-9 7 0,-2 13 0,-12 4-388,14 19 1,-30-20 129,30 20 0,-25-11 0,25 11 129,0 0 129,0 0-129,0 0 129,0 0 0,10-19 129,12 15-129,5-1 129,1-2 129,6 1-129,-4 3 129,6 3 129,-8-2-129,2 2 1,-5 5-259,2 10 0,-4 2 0,0 8 0,-2 4 0,-1 8 0,0 4 0,-8 7 0,-1 4 0,-8-2 0,3 8-904,-15-15-2837,2 3-903,-8-10 0,5-4-387,-3-13 0</inkml:trace>
          <inkml:trace contextRef="#ctx0" brushRef="#br0" timeOffset="6255.6109">10172 979 15867,'25'-22'4644,"-9"15"0,0-3-258,11 6-3096,-7-17-516,10 10 0,-7-10-386,5 5-388,-8-4 0,-2 4 0,-9 0 0,-9 16 0,-2-23 0,-18 18 0,-1 5 0,-7 3 0,-1 11 0,-5 6-130,6 7-128,1 5 0,9 12-129,4-5 129,9 9-129,5-9 0,3 2 129,10-7 0,8-5-258,-1-19-129,10 3-1290,-5-13-2322,-2-18 129,2-10-129,-4-3 258,-5-13 1935,11 10 1419,-8 0 645,-3-3 1806,2 12 2709,2 9-258,-4 12 0,-16 4-258,35 15-1935,-35-15-774,25 48-387,-14-18-129,9 11-129,-4-2-258,1 4-257,-1-2-130,-3-6 0,1-3 0,-5-7 0,-2-5 0,-7-20-130,5 17-128,-5-17 0,8-12 0,-1-9 258,0-8 0,5-5 0,1-8 258,6 1 0,-3 0 0,4 9-128,-4 0-130,2 16 0,-2 7 0,0 9 0,-2 19 0,0 13 0,-3 8 0,-1 2 0,1 6 0,-7-5 0,5 1-259,-9-13-515,7 4-1419,-7-35-2322,0 0-258,0 0-129,3-23 0</inkml:trace>
          <inkml:trace contextRef="#ctx0" brushRef="#br0" timeOffset="6692.4117">11215 531 16641,'57'-116'4644,"-31"80"129,-6 11-129,5 25-3225,-9 4-773,9 24-646,-7 6 0,1 16 0,-3 9 0,-2 14 0,-3 5 0,-4 13 0,-3-2 0,-4 0 0,0-4 0,-7-10 0,0-10 0,-4-13 0,4-15 0,7-37 0,-18 15 0,11-28 0,1-19 0,-2-16 0,2-3 0,-4-10 0,1 4 0,0 0 0,2 9 0,1 5 0,5 10 0,1 11 0,0 3 0,0 19 0,32-25 0,0 16 0,10-5 0,21 0 0,13-1 0,17 1 0,8 2 0,2-6 0,4 14 0,-22-12-4258,-5 9-773,-21-5 0,-18 5-516</inkml:trace>
        </inkml:traceGroup>
        <inkml:traceGroup>
          <inkml:annotationXML>
            <emma:emma xmlns:emma="http://www.w3.org/2003/04/emma" version="1.0">
              <emma:interpretation id="{FA98B125-600C-440D-846B-4E68B933E75B}" emma:medium="tactile" emma:mode="ink">
                <msink:context xmlns:msink="http://schemas.microsoft.com/ink/2010/main" type="inkWord" rotatedBoundingBox="15212,15191 23202,15854 23032,17898 15042,17234"/>
              </emma:interpretation>
              <emma:one-of disjunction-type="recognition" id="oneOf3">
                <emma:interpretation id="interp15" emma:lang="en-US" emma:confidence="0">
                  <emma:literal>Hogging</emma:literal>
                </emma:interpretation>
                <emma:interpretation id="interp16" emma:lang="en-US" emma:confidence="0">
                  <emma:literal>Hogging _</emma:literal>
                </emma:interpretation>
                <emma:interpretation id="interp17" emma:lang="en-US" emma:confidence="0">
                  <emma:literal>bogging _</emma:literal>
                </emma:interpretation>
                <emma:interpretation id="interp18" emma:lang="en-US" emma:confidence="0">
                  <emma:literal>hogging</emma:literal>
                </emma:interpretation>
                <emma:interpretation id="interp19" emma:lang="en-US" emma:confidence="0">
                  <emma:literal>Bogging _</emma:literal>
                </emma:interpretation>
              </emma:one-of>
            </emma:emma>
          </inkml:annotationXML>
          <inkml:trace contextRef="#ctx0" brushRef="#br0" timeOffset="7378.8129">13086-252 15867,'48'-25'4644,"-27"30"129,-3 20-387,5 25-3612,-8 10-387,2 19 0,-4 6 0,-1 13-129,-8 2 129,-4 3-258,0-7 0,-4-11-258,-1-12 129,-2-16-258,3-9 0,-1-19-258,5-12-516,0-17-1161,5-25-2451,6-7 129,5-10-258,5-13-258,11-4 1548,-9-25 2193,13-1 516,5-4 2193,-4-7 2967,8-2 258,-3 11-258,-4 12 0,-13 4-1548,10 35-1032,-17 6-645,7 30-129,-13 25-129,3 28-258,-10 11-129,7 17 0,-4 6 1,4 14-517,-7 0 0,-1 3 0,-4-7 0,-5-8 0,-4-5 0,-9-20 0,7-3-775,-15-31-902,15 0-2193,-12-28-1161,1-2 258,-3-22-258,-1-11-387</inkml:trace>
          <inkml:trace contextRef="#ctx0" brushRef="#br0" timeOffset="7815.6137">13326 491 9159,'-18'-19'4515,"20"-1"129,23 18-258,18 2-258,3-3-2967,29 3-129,1 0-258,26 0-129,-1 0-258,4 0-129,-11-7-129,-7 5 258,-15-3 0,-12 1 0,-19-3-129,-20 5-128,-21 2-130,0 0 0,-21 2 0,-2 9 0,0 6 0,-2 3 0,-2 8 0,4 5 0,5 0 0,9 5 0,8-3 0,1-3 0,8-3 0,8-8 0,11-10 0,9-9 0,1-4 0,6-18 0,-4-12 0,2-7 0,-7-7 0,-8-9 0,-8-2 0,-9 0 0,-9 3 0,-7 6 0,-7 11 0,-18 5-130,7 20-902,-20-1-1032,24 13-2709,-13 16-387,13 7 129,3 6-258</inkml:trace>
          <inkml:trace contextRef="#ctx0" brushRef="#br0" timeOffset="9282.0163">14740 397 10707,'15'-19'4386,"1"-12"129,-16 31-387,0 0-1935,-18-16-1419,18 16-129,-30 4-258,30-4-129,-32 28 0,17-6-129,3-1 129,1 6-258,4-1 258,4-1-258,3-3 129,3-5-258,-3-17 129,32 18 0,-5-18 0,7-5 129,6-13-387,7-9 387,-1-1-258,4-4 387,-6 0-387,-3 5 258,-11 2-258,-5 8 129,-9 9 0,-16 8 129,6 20 0,-6 14-129,-13 12 387,1 18-129,-8 11 258,2 26-129,-6 8 258,4 15-258,-3 2 0,1 6 0,-4-2-128,-1-6-259,2-10 0,0-21 0,2-17 0,5-19 0,1-18 0,-1-17 0,0-12 0,0-10 0,-1-19 0,-3-11 0,-6-10 0,-6-9 0,-5-8 0,-2-14 0,-3-13 0,-1-9 0,4-1 0,4-2 0,10 4 0,9 6 0,13 10 0,9 10 0,22 14 0,20 13 0,19 11 0,18 3 0,17 4 0,21 1 0,14-1 0,14-3 0,6 0 0,-4-5 0,-10 1 0,-13-4 0,-16 0 0,-27 0 0,-22 0 0,-24 1 0,-22 3 0,-17 1 0,-12 6 0,-18 3 0,-6 6 0,-6 4 0,-3 7 0,-1 1 0,3 7-130,6 5 1,7 6 0,6 2 0,7 1-129,8 2 129,9-2 258,0 1-387,14-3 516,4-3-387,3-5 258,4-4-258,3-7 387,1 0-129,1-5-258,-1-8 258,-4-3-258,-1 0 258,-2 0-258,-6 4 258,0 5-387,-16 7 258,21 0 129,-14 21-258,-1 13 129,-3 12 0,-1 16 129,-2 22-129,0 16 129,-7 15 0,-6 12-129,-3 2 129,-7 7-129,-3 1 129,-5-8 1,1-11-130,0-17 0,3-17 0,0-18 0,8-15 0,1-15 0,6-17 0,12-19 0,-16-3 0,7-24 0,0-8 0,-4-13 0,-1-11 0,-5-12 0,-1-11 0,-5-5 0,-3-13 0,-3-3 0,3-4 0,1 8 0,4 4 0,7 8 0,7 11 0,9 10 0,23 11 0,20 8 0,16 7 0,15-1 0,8 0 0,11 3 0,1-1 0,-3 4 0,-9 4 0,-15 6 0,-15 4 0,-15 7 0,-10 3 0,-11 6 0,-16 5 0,0 0 0,0 0 0,0 12 0,0 4 0,0 4 0,-2 7 0,2 5 0,0 3 0,4 4 0,3-1 0,3-1 0,-1-7 0,2-1-388,-7-13-386,8 3-774,-12-19-3096,0 0-516,-2-32 129,-1-2-387</inkml:trace>
          <inkml:trace contextRef="#ctx0" brushRef="#br0" timeOffset="9406.8164">16199 226 10707,'9'-119'4257,"2"80"-129,-10 0-903,6 23-3741,-7 16-2838,0 0-645,22 21-516,-17-1-258</inkml:trace>
          <inkml:trace contextRef="#ctx0" brushRef="#br0" timeOffset="9812.4172">16610 454 12642,'23'62'5031,"-7"-28"-387,2 0 0,-15-6-3096,19 13-645,-13-11-516,1 1-129,-6-8-129,-1-5-129,-3-18 0,0 16 0,0-16-129,2-9 129,5-11 0,7-6 129,2-8 0,6-2 0,3-5 129,5 0 0,-2 2 0,4 5 0,2 6-129,2 8 129,-4 11-129,3 9 129,-4 13-258,1 15 129,-2 10 0,-3 8-129,-8 6 0,-6 1-129,-4 2-387,-9-10-258,0 10-1290,-6-22-2838,-8-6 0,-2-11-258,16-16-387</inkml:trace>
          <inkml:trace contextRef="#ctx0" brushRef="#br0" timeOffset="10779.6189">18100 607 14964,'22'-60'5031,"-22"35"-387,-20-7-645,-8 23-3483,-15 0-258,-3 9-129,-2 0-129,-4 10 0,6 5-129,5 1 129,11 2 0,8 3 0,12-2 129,10-1-129,0-2 129,16-2 129,5-5-129,8-3 129,3-6 0,7-2-129,-2-12 0,6-6 0,-6-3 0,-1 0 0,-6 3 0,-5 1-258,-6 4 129,-3 12 0,-16 3 0,20 23 0,-15 14-129,3 20 129,-3 14 0,0 26 258,-5 13-129,0 13 258,0 3-258,-3 4 129,-8 1 0,-3 1 1,-8-6-259,-1-12 0,-2-14 0,0-11 0,1-18 0,-1-14 0,-6-22 0,5-19 0,-5-16 0,1-23 0,-4-14 0,-3-15 0,-6-8 0,-3-11 0,-2-6 0,4-6 0,3-5 0,10 1 0,10-3 0,12 2 0,9 7 0,18 8 0,18 5 0,10 13 0,11 9 0,0 14 0,1 8 0,-6 8 0,-2 9 0,-9-2-388,-2 11-515,-21-4-1548,1 8-2580,-19-6 0,14 18-387,-14-18-129</inkml:trace>
          <inkml:trace contextRef="#ctx0" brushRef="#br0" timeOffset="11107.2195">18986 781 14964,'239'-1'5031,"-81"-3"0,18 2-258,6-7-3870,10 9-387,-4-5 129,2 1-258,-15-3 0,-28 2-257,-31-2-130,-22 3 0,-21 1 0,-19-1 0,-15 2 0,-14 1 0,-9 1 0,-16 0-904,0 0-2450,0 0-1677,-23-18-258,-4 5-129,-3-1-387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3:07.3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2745D83-5FC6-4619-892D-5D268D58AC2D}" emma:medium="tactile" emma:mode="ink">
          <msink:context xmlns:msink="http://schemas.microsoft.com/ink/2010/main" type="inkDrawing" rotatedBoundingBox="8287,4683 12804,5268 12626,6645 8109,6061" semanticType="callout" shapeName="Other">
            <msink:sourceLink direction="with" ref="{F75CC5C3-0B62-477A-8656-9307CF76D92F}"/>
            <msink:sourceLink direction="with" ref="{80A6DD16-086F-4C6C-9119-781EAECA8E1A}"/>
          </msink:context>
        </emma:interpretation>
      </emma:emma>
    </inkml:annotationXML>
    <inkml:trace contextRef="#ctx0" brushRef="#br0">0 181 7740,'0'0'3612,"0"0"0,0 0 129,0 0-2064,12-7-387,4 4-258,20 3 129,-6 0 0,22 5-258,-6-5 0,23 2-258,-3-2-129,19 0 0,1 0-258,12 0 0,8 0 0,15 0-129,9-4 0,5 2-129,1 1 129,4-5-129,4 1 0,-1-4 129,1 4-129,-2-4 129,0 2-129,1-2 0,-1 0 0,-5 2 0,-6 0 129,-3 1-129,-5-1 0,-11 2 0,-7-2 129,-9 1-129,-5 3 0,-9-3 0,-7 1 0,-8 2 0,-5-1 0,-6 2 0,-7-1 0,-2-1 0,-7 2 0,-2-1 0,-1-1 129,1 2-129,-5-3 0,5 2 0,-3-1 0,3 0 0,1 1 0,-2-1 0,2 1 0,0 3 0,-3 0 0,-4 0 0,-2 0 0,-3 0 0,-6 0 0,-1 2 0,-20-2 0,25 3 0,-25-3 0,0 0 0,19 2 0,-19-2 0,0 0 0,0 0 0,0 0 0,0 0-129,16 7 129,-16-7 0,0 0 0,0 0-129,0 0 129,0 0 0,0 0-129,0 0 0,0 0-129,0 0 129,0 0-129,0 0 129,0 0-129,0 0 129,0 0 0,0 0 129,-9 11 0,9-11 129,0 0 129,0 0 0,0 0 258,0 0-129,0 0 129,0 0 0,0 0 0,0 0 0,0 0-129,0 0-128,0 0-259,0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0,-3 21 0,3-21 0,0 0 0,0 21 0,0-21 0,0 16 0,0-16 0,0 20 0,0-20 0,5 21 0,-5-21 0,7 27 0,-7-27 0,11 28 0,-4-12 0,-2 2 0,3 0 0,-5 0 0,2 3 0,1-1 0,-3 1 0,1 0 0,-2-1 0,1 0 0,-3-1 0,2 1 0,-2-1 0,2 1 0,0 1 0,-1 0 0,1 3 0,-2-1 0,2 3 0,0 5 0,-2-1 0,0 4 0,0 0 0,0 3 0,-4 0 0,-3 2 0,2 0 0,-1-3 0,3 0 0,1-1 0,0-3 0,0-3 0,2-1 0,0-1 0,0-4 0,0 0 0,0 0 0,0 0 0,-1 2 0,-1-2 0,2 2 0,-2-5 0,0 3 0,2-2 0,0-3 0,0 0 0,0-18 0,0 25 0,0-25 0,0 19 0,0-19 0,0 16 0,0-16 0,0 0 0,0 16 0,0-16 0,0 0 0,0 0 0,0 0 0,0 0 0,-12 2-4516,12-2-515,-18-3-258,18 3-258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3:33.5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9D51A59-2B50-443A-BC8C-87B893B5F51A}" emma:medium="tactile" emma:mode="ink">
          <msink:context xmlns:msink="http://schemas.microsoft.com/ink/2010/main" type="inkDrawing" rotatedBoundingBox="6108,8933 13145,10865 13093,11051 6057,9120" semanticType="underline" shapeName="Other">
            <msink:sourceLink direction="with" ref="{6C454699-A45A-4890-BD41-2100895B68F2}"/>
          </msink:context>
        </emma:interpretation>
      </emma:emma>
    </inkml:annotationXML>
    <inkml:trace contextRef="#ctx0" brushRef="#br0">23 64 3096,'-18'-21'3225,"11"3"645,7 18-774,0 0-516,2-18-645,-2 18 0,0 0-516,0 0-258,3-16-129,-3 16-387,0 0-258,23 0 129,-23 0-258,32 4-129,-10 3 129,8 2-129,0 1 129,11 6 0,-2-1-129,9 2 129,-1 1 0,10 5-129,-1-1 129,8 3 0,8-1-129,2 7 0,8-3 129,4 2-258,1-1 129,3-1-129,3 1 129,-2-1-129,-2-1 0,-1 0 0,-4 1 0,3-1 129,-3 5-129,1-4 0,1 1 0,-1 1 0,4 2 129,2-2-129,1 0 0,-3-1 0,2-1 0,0 1 0,-6 1 0,0-1 0,-1-5 0,-2 5 0,0-2 0,-2 3 0,5-3 0,0 3 0,4-4 0,-2 1 0,1-2 0,-1-2 0,-4 0 0,1-3 0,-6-2-129,1-2 129,-7-2 0,0-2 129,-1 3-258,-2-3 258,2 0 0,-1 4-129,3-1 129,-4 1-129,4 0 129,0 0-258,2 2 258,-3-4-129,1 4 0,-1-6-129,-3 4 129,2 0 0,-3 0-129,-1 2 129,1 0 0,-1-1 0,1 1-129,0 0 129,3 2 0,2-3 0,0 3 0,1-1 0,3 1 0,-1 0 0,1-1 0,-2-1 0,-3 0 0,-2-2 0,-3-2 0,-1-2 0,-4 1 0,1-2 0,-3-1 0,-3 1 0,0-2 0,-5 0 0,-4 1 0,-4-3 0,-5 2 129,-3-2-129,-6 1 129,-3-1 0,-6-4-129,4 4 129,-4-1 0,4 1 0,-3-2 0,3 4 0,-1-2-129,1 4 0,-2-2 0,1 3 0,-5-3 0,-3-2-129,-16-7-258,20 11-903,-20-11-2838,0 0-129,0 0-258,-15 0-387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3:51.3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523679C-5292-421D-9910-54294193D002}" emma:medium="tactile" emma:mode="ink">
          <msink:context xmlns:msink="http://schemas.microsoft.com/ink/2010/main" type="inkDrawing" rotatedBoundingBox="14949,7200 15142,9349 15089,9354 14896,7205" semanticType="callout" shapeName="Other">
            <msink:sourceLink direction="with" ref="{A733BB2A-F8ED-44C8-90E3-B69C7E873999}"/>
            <msink:sourceLink direction="with" ref="{80A6DD16-086F-4C6C-9119-781EAECA8E1A}"/>
          </msink:context>
        </emma:interpretation>
      </emma:emma>
    </inkml:annotationXML>
    <inkml:trace contextRef="#ctx0" brushRef="#br0">1 20 8127,'4'-16'4128,"-4"16"129,0 0-387,0-19-1677,0 19-516,0 0-516,0 0-516,0 0 0,0 0-258,0 0-129,0 0 0,0 0 0,0 16 0,0-16 0,0 32 129,0-9-129,0 9 129,0 2-129,0 9 0,0 1 0,0 4 129,0 0-258,0 5 129,0-1-129,0 1 129,4 1-129,1-1 129,0 1-129,2 1 0,-1 0 129,1 5-129,-4 1 129,5 5-128,-5 1-130,1 4 0,1 2 0,0 6 0,1-3 0,1-1 0,0-1 0,2-2 0,0-8 0,0 0 0,-1-6 0,3-2 0,-2-8 0,0 0 0,0-6 0,-2-1 0,2 0 0,-7-11 0,12 15-1291,-9-17-3482,-5-3-129,-2-5-129,-17-2-516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3:55.69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BBE549D-C66C-46A6-A72D-D5AB7E69AD7F}" emma:medium="tactile" emma:mode="ink">
          <msink:context xmlns:msink="http://schemas.microsoft.com/ink/2010/main" type="inkDrawing" rotatedBoundingBox="8598,10406 15345,9134 15360,9215 8613,10487" semanticType="underline" shapeName="Other"/>
        </emma:interpretation>
      </emma:emma>
    </inkml:annotationXML>
    <inkml:trace contextRef="#ctx0" brushRef="#br0">-16 1207 6063,'-16'-6'3741,"16"6"-258,0 0 258,0 0-1806,0 0-516,0 0-258,0 0-129,11 0 129,-11 0-129,32 0-258,-12-3 129,15 3-129,-3-4-258,14 4 0,2-7-129,17 0 0,4-4-129,13 1-129,14-5 129,11-1-258,6-1 0,5 1 129,4-2-258,-2 2 129,-5-2 0,-3 2 0,-8-2 0,-7 2 0,-1-2 0,0 1 0,-1-1 0,-3-2 0,1 3 0,-3 0 0,-2 0 0,-3-1 0,-3 4 0,-4-2 0,-3 1 0,1-2 0,1-1 0,5-2-129,8 3 129,5-5-129,4 1 129,1-4-129,3 4 129,-2-1-129,-1 3 129,-6-1-129,-5 1 129,-5 3 0,-4-2 0,0 4 0,0-3 0,0 1 0,0 0-129,-2 0 129,-1 0 0,-1 0 0,-1-1 0,-4 1 0,-5-2 0,-2 2 0,0 3 0,-4 1-129,1-1 129,-4 5 0,0-3 0,-2 2 0,2-2-129,-2 4 129,2-3 0,0-1 0,2 0 0,-1 1 0,1 1 0,0 0 0,-2 0 0,-2 2-129,-5-2 129,1 2 0,-6 0 0,-1 0 0,-1-1 0,-1 0 0,-1-1 0,2 1 0,0 0 0,1 0 0,-1 0 0,1 0 0,-1 1 0,0 0 0,-1 0 0,-1 0 0,4 0 0,-1 2 0,3-3 0,-3 1 0,0 2 0,-3 1 0,-3-1 0,-3 2 0,-6-1 0,-3 0 129,-4 3-129,-3-1 0,-3-2 0,-16 4 0,29-7 0,-29 7 129,25-3-129,-25 3 0,16-4 0,-16 4-387,0 0-645,0 0-2967,0 0-129,0 0-387,-23 0-258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3:55.86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4F683D8-6E42-48C2-B203-B69DAB3AF948}" emma:medium="tactile" emma:mode="ink">
          <msink:context xmlns:msink="http://schemas.microsoft.com/ink/2010/main" type="writingRegion" rotatedBoundingBox="15100,9271 15130,9271 15130,9289 15100,9289"/>
        </emma:interpretation>
      </emma:emma>
    </inkml:annotationXML>
    <inkml:traceGroup>
      <inkml:annotationXML>
        <emma:emma xmlns:emma="http://www.w3.org/2003/04/emma" version="1.0">
          <emma:interpretation id="{A04F81B7-6862-465F-B729-1F1D7D67F490}" emma:medium="tactile" emma:mode="ink">
            <msink:context xmlns:msink="http://schemas.microsoft.com/ink/2010/main" type="paragraph" rotatedBoundingBox="15100,9271 15130,9271 15130,9289 15100,92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CEAB87-9F5B-489D-AF88-D05F9CF250C4}" emma:medium="tactile" emma:mode="ink">
              <msink:context xmlns:msink="http://schemas.microsoft.com/ink/2010/main" type="line" rotatedBoundingBox="15100,9271 15130,9271 15130,9289 15100,9289"/>
            </emma:interpretation>
          </emma:emma>
        </inkml:annotationXML>
        <inkml:traceGroup>
          <inkml:annotationXML>
            <emma:emma xmlns:emma="http://www.w3.org/2003/04/emma" version="1.0">
              <emma:interpretation id="{A733BB2A-F8ED-44C8-90E3-B69C7E873999}" emma:medium="tactile" emma:mode="ink">
                <msink:context xmlns:msink="http://schemas.microsoft.com/ink/2010/main" type="inkWord" rotatedBoundingBox="15100,9271 15130,9271 15130,9289 15100,9289">
                  <msink:destinationLink direction="with" ref="{5523679C-5292-421D-9910-54294193D002}"/>
                </msink:context>
              </emma:interpretation>
              <emma:one-of disjunction-type="recognition" id="oneOf0">
                <emma:interpretation id="interp0" emma:lang="en-US" emma:confidence="1">
                  <emma:literal>,</emma:literal>
                </emma:interpretation>
                <emma:interpretation id="interp1" emma:lang="en-US" emma:confidence="0">
                  <emma:literal>J</emma:literal>
                </emma:interpretation>
                <emma:interpretation id="interp2" emma:lang="en-US" emma:confidence="0">
                  <emma:literal>j</emma:literal>
                </emma:interpretation>
                <emma:interpretation id="interp3" emma:lang="en-US" emma:confidence="0">
                  <emma:literal>)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13263 8289 10836,'0'0'1548,"0"0"-1419,0 0-129,-11 18-2838,-8-18-1677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0:43:48.15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AEE6FDC-254B-4AFD-9C57-0E773F61D120}" emma:medium="tactile" emma:mode="ink">
          <msink:context xmlns:msink="http://schemas.microsoft.com/ink/2010/main" type="inkDrawing" rotatedBoundingBox="14056,10545 19337,10309 19342,10410 14060,10645" semanticType="underline" shapeName="Other">
            <msink:sourceLink direction="with" ref="{E4CE4550-366E-4FEA-A0BD-92BB4752F0F5}"/>
            <msink:destinationLink direction="with" ref="{6D607C00-1F10-4EC7-9FBF-907DE7D38BFC}"/>
          </msink:context>
        </emma:interpretation>
      </emma:emma>
    </inkml:annotationXML>
    <inkml:trace contextRef="#ctx0" brushRef="#br0">-14 326 2451,'0'0'2967,"-18"-9"516,18 9 0,0 0-774,16 0-387,9 7-387,-5-7-129,22 4 258,-4-4-387,28 0-387,1-4-258,31 2-129,12-12-258,40 7-129,13-11 0,24 4-258,14-6-129,23 3 0,15-3 0,8 2 0,0 0 0,2 2-129,4 0 129,3 4 0,-4 0 0,-6 3 0,-8 2 0,1 1 0,-12 4-129,-11 2 129,-23 0-129,-16 0 0,-21 0 0,-21 6 0,-28-3-129,-29 1 0,-19 1-129,-23-5-387,-10 11-1290,-26-11-2580,0 0-129,-25 0 0,-9-2-516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4:15.36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DB3D72C-79F9-4943-872C-2254AD8EAEEE}" emma:medium="tactile" emma:mode="ink">
          <msink:context xmlns:msink="http://schemas.microsoft.com/ink/2010/main" type="inkDrawing" rotatedBoundingBox="2869,7201 2964,12392 2849,12394 2755,7203" semanticType="verticalRange" shapeName="Line">
            <msink:sourceLink direction="with" ref="{049C7ADA-6CC5-4B7A-8457-FFC7BCDE2D48}"/>
            <msink:sourceLink direction="with" ref="{6C454699-A45A-4890-BD41-2100895B68F2}"/>
          </msink:context>
        </emma:interpretation>
      </emma:emma>
    </inkml:annotationXML>
    <inkml:trace contextRef="#ctx0" brushRef="#br0">-2 39 8127,'5'-19'4386,"-5"19"129,0 0-387,0-23-1419,0 23-903,0 0-645,0 0-129,0 0-258,14 1-129,-14-1-129,11 20-129,-11-20 129,18 39-129,-13-9-129,4 10 0,-4 2 0,3 8 0,-7 2-129,3 6 129,-2 3-129,-1-1 1,-1 3-130,0-3 0,-1 4 0,-3 0 0,2 4 0,1 3 0,-5 2 0,4 9 0,-3 3 0,3 11 0,-1 4 0,-1 3 0,-1 4 0,1-2 0,-3 3 0,5-3 0,1 0 0,1 2 0,0 5 0,0 3 0,0 3 0,0 3 0,1 1 0,-1 1 0,0-2 0,0-5 0,0-8 0,-1 3 0,-1-5 0,2 6 0,0-3 0,0 1 0,2-1 0,3-4 0,-1 1 0,1-6 0,0-9 0,1-8 0,-1-1 0,2-5 0,0-3 0,2 1 0,2-6 0,1-3 0,1-2 0,-3-5 0,1-6 0,-2-5 0,-2-5 0,-2-9 0,1-2 0,-5-4 0,-1-6 0,0-1 0,0-3 0,0 0 0,0-18 0,0 28 0,0-28 0,0 23 0,0-23 0,0 18 0,0-18 0,0 0 0,-3 21 0,3-21 0,0 0 0,0 0 0,0 0 0,0 0 0,0 0 0,0 0 0,0 0-4000,0-17-1289,0-3-129,-7-9-258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4:16.30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5E1BB31-EBD1-48F2-940C-89806BE625BF}" emma:medium="tactile" emma:mode="ink">
          <msink:context xmlns:msink="http://schemas.microsoft.com/ink/2010/main" type="inkDrawing" rotatedBoundingBox="1109,9872 2723,9805 2725,9853 1111,9921" shapeName="Other"/>
        </emma:interpretation>
      </emma:emma>
    </inkml:annotationXML>
    <inkml:trace contextRef="#ctx0" brushRef="#br0">50 84 10836,'-29'-9'4257,"3"2"258,26 7-387,0 0-2064,0 0-903,0 0-258,12-5-129,13 5 0,0-2-129,14 2-129,6-2-129,10 2 0,7 0 0,9 0-129,2 0 0,9 0-129,0-3 0,1-1 130,1-1-259,1-2 0,-3 0 0,-2-1 0,-2 1 0,-1 0 0,-8 4 0,1-3 0,-6 5 0,-9-1 0,-4 2 0,-6 0 0,-11 0 0,-6 0 0,-7 0 0,-5 0 0,-16 0 0,17 0 0,-17 0 0,0 0 0,0 0 0,0 0 0,0 0 0,0 0 0,0 0 0,0 0 0,0 0 0,0 0 0,0 0 0,0 0 0,0 0 0,0 0 0,5 16-517,-5-16-2063,-14 3-2064,14-3-387,-36 16-129,15-10-258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4:18.1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1528B93-0A8B-45B6-90DB-18195A832E68}" emma:medium="tactile" emma:mode="ink">
          <msink:context xmlns:msink="http://schemas.microsoft.com/ink/2010/main" type="inkDrawing" rotatedBoundingBox="19087,6972 19614,12176 19140,12224 18613,7020" semanticType="callout" shapeName="Other">
            <msink:sourceLink direction="with" ref="{2C7D543B-3F0D-43ED-819B-556F63CA56D9}"/>
            <msink:sourceLink direction="with" ref="{45C1BBA0-4B37-4207-BCF5-F8DDCDBA9678}"/>
          </msink:context>
        </emma:interpretation>
      </emma:emma>
    </inkml:annotationXML>
    <inkml:trace contextRef="#ctx0" brushRef="#br0">0-5 1032,'60'4'2322,"-42"-4"-129,18 5 387,-18-5-1290,5 4-258,0-3 129,-2 1-258,4 0 258,-4-2 129,6 0 258,-6 0-258,8 0 129,-10-4-258,5 4-129,-24 0-258,30-3 129,-30 3-387,18-2 0,-18 2 0,0 0-129,0 0-129,0 0 0,0 0-129,16 16 129,-16-16 0,10 36 0,-3-10-129,2 8 129,0 9 0,2 5 0,-4 9 0,4 7 0,-4 2 0,0 8 0,-4-1 0,5 9 0,-7-7-129,5 8 129,-3-6-129,4 5 0,-1 0 129,6 7 0,-1 1 129,7 6-129,-4 4 129,5 5 0,-4-2 0,4 7 0,-6-1 0,1 3-257,-5-4-130,0 8 0,-2-2 0,2 7 0,-2 0 0,2 0 0,0-6 0,-1-3 0,3-3 0,-4-8 0,-1-8 0,1-2 0,-4-6 0,1 4 0,-4 0 0,2 7 0,-2 2 0,0 3 0,0 2 0,0-3 0,0 0 0,0-8 0,-6-5 0,4-10 0,-1-8 0,1-7 0,2-7 0,0-8 0,0-6 0,7-6 0,0-5 0,2-3 0,2-2 0,-4 0 0,2-4 0,-4 1 0,1 1 0,-3 7 0,-3 0 0,2 4 0,-2-2 0,0 0 0,0 2 0,0-2 0,0-5 0,2-6 0,1-3 0,-3-18 0,4 19 0,-4-19 0,0 0 0,0 0 0,0 0 0,0 0 0,0 0 0,0 0 0,0 0 0,0 0-388,0 0-3482,0 0-1290,-4-10 0,-5-14-258,0-9-129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4:24.05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D10CED3-F3AA-44EC-8B9A-EEEF988F29D5}" emma:medium="tactile" emma:mode="ink">
          <msink:context xmlns:msink="http://schemas.microsoft.com/ink/2010/main" type="writingRegion" rotatedBoundingBox="20561,8137 21454,8137 21454,9008 20561,9008"/>
        </emma:interpretation>
      </emma:emma>
    </inkml:annotationXML>
    <inkml:traceGroup>
      <inkml:annotationXML>
        <emma:emma xmlns:emma="http://www.w3.org/2003/04/emma" version="1.0">
          <emma:interpretation id="{07E9B1A3-0E5D-463F-A403-DE6EA94FD498}" emma:medium="tactile" emma:mode="ink">
            <msink:context xmlns:msink="http://schemas.microsoft.com/ink/2010/main" type="paragraph" rotatedBoundingBox="20561,8137 21454,8137 21454,9008 20561,90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16B865-4BAA-483A-92FE-2F194A0165C2}" emma:medium="tactile" emma:mode="ink">
              <msink:context xmlns:msink="http://schemas.microsoft.com/ink/2010/main" type="line" rotatedBoundingBox="20561,8137 21454,8137 21454,9008 20561,9008"/>
            </emma:interpretation>
          </emma:emma>
        </inkml:annotationXML>
        <inkml:traceGroup>
          <inkml:annotationXML>
            <emma:emma xmlns:emma="http://www.w3.org/2003/04/emma" version="1.0">
              <emma:interpretation id="{69AC13EC-ECF1-4A0E-AACE-A97FC4B728E7}" emma:medium="tactile" emma:mode="ink">
                <msink:context xmlns:msink="http://schemas.microsoft.com/ink/2010/main" type="inkWord" rotatedBoundingBox="20561,8137 21454,8137 21454,9008 20561,9008"/>
              </emma:interpretation>
              <emma:one-of disjunction-type="recognition" id="oneOf0">
                <emma:interpretation id="interp0" emma:lang="en-US" emma:confidence="1">
                  <emma:literal>B</emma:literal>
                </emma:interpretation>
                <emma:interpretation id="interp1" emma:lang="en-US" emma:confidence="0">
                  <emma:literal>3</emma:literal>
                </emma:interpretation>
                <emma:interpretation id="interp2" emma:lang="en-US" emma:confidence="0">
                  <emma:literal>D</emma:literal>
                </emma:interpretation>
                <emma:interpretation id="interp3" emma:lang="en-US" emma:confidence="0">
                  <emma:literal>b</emma:literal>
                </emma:interpretation>
                <emma:interpretation id="interp4" emma:lang="en-US" emma:confidence="0">
                  <emma:literal>rs</emma:literal>
                </emma:interpretation>
              </emma:one-of>
            </emma:emma>
          </inkml:annotationXML>
          <inkml:trace contextRef="#ctx0" brushRef="#br0">282 311 12900,'0'0'4773,"0"0"-258,9 18 129,-9 2-3354,7 21-258,-7-2-129,13 18-129,-11-2-258,5 7-129,-7-3-258,2-4 129,-2-9-258,0-5 129,0-12 0,-2-6 0,2-23 0,-7 19 1,7-19-130,-6-16 0,5-10 0,1-15 0,0-9 0,0-14 0,0-13 0,0-5 0,9-3 0,1 1 0,6 4 0,6 9 0,2 9 0,7 14 0,4 11 0,3 12 0,1 9 0,3 9 0,-1 7 0,-3 1 0,-5 14 0,-2 2 0,-8 6 0,-11 2 0,-10 6-130,-9-1-128,-14 2 0,-13-5-129,-2 1-129,-8-7 0,3 3 0,2-14 0,10 3 129,3-10 0,26-3 129,0 0 129,-2 22 129,20-12 129,14 6 129,10 7 129,3-1 0,12 10 129,-6 0-129,3 7 0,-12-5 129,-4 7-129,-13-8-129,-11 5 0,-12-6 0,-6 2-128,-23-10-130,-10 3 0,-13-7 0,-10-4 0,-8-6 0,-10-4 0,-2-5 0,-2-1 0,6-1 0,1-12 0,13 8-388,-1-11-902,28 11-3225,-6-3-387,12 3 129,3 2-387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4:19.92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0D9A7C-F007-4259-91ED-DD8AD7D2D57F}" emma:medium="tactile" emma:mode="ink">
          <msink:context xmlns:msink="http://schemas.microsoft.com/ink/2010/main" type="inkDrawing" rotatedBoundingBox="19221,9449 21333,9353 21334,9381 19222,9476" shapeName="Other"/>
        </emma:interpretation>
      </emma:emma>
    </inkml:annotationXML>
    <inkml:trace contextRef="#ctx0" brushRef="#br0">-9 76 3612,'9'6'3741,"-9"-6"0,0 0-258,0 0-774,0 0-1032,0 0-516,0 0-258,0 0 0,0 0 0,0 0 0,0 0 129,18 0-258,10 5 129,3-5-129,24 2 129,11-2-258,28 0 0,11-6-129,21 3 0,8-6-129,15 2 0,4-4-129,11 4-129,-10-4 129,-4 4-129,-12-2 0,-11 4 0,-17 2 0,-16-1-129,-19 0 129,-20 3-129,-17-1 0,-15 0-129,-23 2 0,17 0-129,-17 0-129,0 0-258,0 0-516,-30 0-1935,30 0-1806,-35 0 129,11 0-258,0 0-129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4:22.7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C2B385A-C05F-4C32-8D2D-1AEE1925AF4F}" emma:medium="tactile" emma:mode="ink">
          <msink:context xmlns:msink="http://schemas.microsoft.com/ink/2010/main" type="writingRegion" rotatedBoundingBox="745,10390 1364,10390 1364,11262 745,11262"/>
        </emma:interpretation>
      </emma:emma>
    </inkml:annotationXML>
    <inkml:traceGroup>
      <inkml:annotationXML>
        <emma:emma xmlns:emma="http://www.w3.org/2003/04/emma" version="1.0">
          <emma:interpretation id="{01629D70-B4F2-4194-9F75-1A0EDDEDD707}" emma:medium="tactile" emma:mode="ink">
            <msink:context xmlns:msink="http://schemas.microsoft.com/ink/2010/main" type="paragraph" rotatedBoundingBox="745,10390 1364,10390 1364,11262 745,112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2AF2BD-E46B-445A-B55F-842F1DE49BF7}" emma:medium="tactile" emma:mode="ink">
              <msink:context xmlns:msink="http://schemas.microsoft.com/ink/2010/main" type="line" rotatedBoundingBox="745,10390 1364,10390 1364,11262 745,11262"/>
            </emma:interpretation>
          </emma:emma>
        </inkml:annotationXML>
        <inkml:traceGroup>
          <inkml:annotationXML>
            <emma:emma xmlns:emma="http://www.w3.org/2003/04/emma" version="1.0">
              <emma:interpretation id="{B7C828DD-5068-4EB6-A2C9-68C37E3B0103}" emma:medium="tactile" emma:mode="ink">
                <msink:context xmlns:msink="http://schemas.microsoft.com/ink/2010/main" type="inkWord" rotatedBoundingBox="745,10390 1364,10390 1364,11262 745,11262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It</emma:literal>
                </emma:interpretation>
                <emma:interpretation id="interp3" emma:lang="en-US" emma:confidence="0">
                  <emma:literal>Ht</emma:literal>
                </emma:interpretation>
                <emma:interpretation id="interp4" emma:lang="en-US" emma:confidence="0">
                  <emma:literal>At</emma:literal>
                </emma:interpretation>
              </emma:one-of>
            </emma:emma>
          </inkml:annotationXML>
          <inkml:trace contextRef="#ctx0" brushRef="#br0">174 114 11610,'7'-19'4773,"-7"19"-258,0 0 0,2-24-2193,-2 24-1161,0 0-387,0 24-258,-7-7-129,3 12 0,-6 6-129,3 13 129,-4 6-258,0 12 129,-3-1-258,3 5 258,-3 1-258,2-3 129,-1-4-129,-1-7 129,2-13-129,-1-7 129,4-10 1,2-6-130,7-21 0,0 0 0,-16 4 0,16-16 0,0-19 0,9-10 0,3-8 0,6-15 0,4-9 0,4-6 0,4-1 0,2 0 0,0 4 0,-1 6 0,-3 8 0,-5 12 0,-3 9 0,-4 13 0,-4 8 0,-12 20 0,9-16 0,-9 16 0,0 0 0,13 20 0,-10-1 0,4 6 0,0 6 0,1 6 0,0 2 0,5 7 0,-4 2 0,5 9 0,-1-2 0,1 6 0,-2-2 0,4-1 0,0-3 0,-2-5 0,-1-5 0,-2-10 0,-1-4 0,-1-10 0,-4-3 0,-5-18 0,4 23 0,-4-23 0,0 0-775,-11 3-4256,-5-4-129,-5-14 129,-2-1-387</inkml:trace>
          <inkml:trace contextRef="#ctx0" brushRef="#br0" timeOffset="171.6003">137 536 12642,'0'0'4644,"0"0"-258,12-14 129,-12 14-3096,45 0-774,-13 0-258,10 0-1290,15 0-3225,25 0-129,11-13-387,24-6-516</inkml:trace>
        </inkml:traceGroup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4:27.98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49C7ADA-6CC5-4B7A-8457-FFC7BCDE2D48}" emma:medium="tactile" emma:mode="ink">
          <msink:context xmlns:msink="http://schemas.microsoft.com/ink/2010/main" type="writingRegion" rotatedBoundingBox="2804,10493 19505,10457 19510,13027 2809,13064">
            <msink:destinationLink direction="with" ref="{BDB3D72C-79F9-4943-872C-2254AD8EAEEE}"/>
          </msink:context>
        </emma:interpretation>
      </emma:emma>
    </inkml:annotationXML>
    <inkml:traceGroup>
      <inkml:annotationXML>
        <emma:emma xmlns:emma="http://www.w3.org/2003/04/emma" version="1.0">
          <emma:interpretation id="{8334D6BD-9B0E-4C6E-BDC7-339A3B9F0C43}" emma:medium="tactile" emma:mode="ink">
            <msink:context xmlns:msink="http://schemas.microsoft.com/ink/2010/main" type="paragraph" rotatedBoundingBox="2804,10493 19505,10457 19510,13027 2809,130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70A2C9-5604-428F-81EB-15E4CC0315CB}" emma:medium="tactile" emma:mode="ink">
              <msink:context xmlns:msink="http://schemas.microsoft.com/ink/2010/main" type="line" rotatedBoundingBox="2804,10493 19505,10457 19510,13027 2809,13064"/>
            </emma:interpretation>
          </emma:emma>
        </inkml:annotationXML>
        <inkml:traceGroup>
          <inkml:annotationXML>
            <emma:emma xmlns:emma="http://www.w3.org/2003/04/emma" version="1.0">
              <emma:interpretation id="{73CFEB00-DDB2-4FAC-A22A-DB14510EB374}" emma:medium="tactile" emma:mode="ink">
                <msink:context xmlns:msink="http://schemas.microsoft.com/ink/2010/main" type="inkWord" rotatedBoundingBox="2675,11165 9384,10391 9647,12668 2938,13442"/>
              </emma:interpretation>
              <emma:one-of disjunction-type="recognition" id="oneOf0">
                <emma:interpretation id="interp0" emma:lang="en-US" emma:confidence="0">
                  <emma:literal>milt,</emma:literal>
                </emma:interpretation>
                <emma:interpretation id="interp1" emma:lang="en-US" emma:confidence="0">
                  <emma:literal>me-it,</emma:literal>
                </emma:interpretation>
                <emma:interpretation id="interp2" emma:lang="en-US" emma:confidence="0">
                  <emma:literal>mm-it,</emma:literal>
                </emma:interpretation>
                <emma:interpretation id="interp3" emma:lang="en-US" emma:confidence="0">
                  <emma:literal>mm-it.</emma:literal>
                </emma:interpretation>
                <emma:interpretation id="interp4" emma:lang="en-US" emma:confidence="0">
                  <emma:literal>ma-it,</emma:literal>
                </emma:interpretation>
              </emma:one-of>
            </emma:emma>
          </inkml:annotationXML>
          <inkml:trace contextRef="#ctx0" brushRef="#br0">7076 10922 11739,'-3'-16'4644,"3"16"-258,0 0 129,-2-23-2451,2 23-1032,0 0-129,20 0-129,-20 0-129,35-5-129,-8 1 0,9 2-129,3-1-129,5 3 0,2 0-128,4 0-130,0 0 0,-6 0 0,4 0-517,-14 0-257,7 3-774,-25-3-1677,2-1-1677,-18 1 258,0 0-516,0 0 0</inkml:trace>
          <inkml:trace contextRef="#ctx0" brushRef="#br0" timeOffset="234.0004">7480 10865 11223,'-23'0'4644,"2"9"-129,21-9 258,0 32-2451,0-32-903,0 45-258,0-17-258,2 18-129,-1-1-387,5 6 0,-1-1-128,0 2-259,-1-4 0,1-6 0,-1-2 0,-2-8 0,-1-2 0,-1-11-388,2 8-644,-2-27-2967,-9 27-774,9-27-129,-3 16-129,3-16-258</inkml:trace>
          <inkml:trace contextRef="#ctx0" brushRef="#br0" timeOffset="-33602.4591">6819 10444 8256,'0'0'4386,"0"0"258,0 0-387,12 16-1032,-12-16-1032,0 0-645,0-9-258,0 9-387,0 0-258,0 0 129,0-23-387,0 23-128,0-24-259,0 24 0,0-33 0,0 13 0,-5-10 0,1 1 0,-1-10 0,-1-2 0,1-8 0,0-5 0,-1-6 0,3-4 0,-1-2 0,3 2 0,-3 3 0,2 6 0,0 5 0,1 6 0,-1 10 0,0 6 0,0 5 0,1 5 0,1 18 0,-4-23 0,4 23 0,0 0 0,-4-18 0,4 18 0,0 0 0,0 0 0,0 0 0,0 0 0,0 0-1936,-17-2-2837,17 2-258,-6 9 0,6-9-129</inkml:trace>
          <inkml:trace contextRef="#ctx0" brushRef="#br0" timeOffset="-38968.8685">4189 11258 4773,'33'-4'3483,"22"4"-129,-29 0-516,13 2-1161,11 8-387,-5-4-387,10 6 129,-9-6-258,9 4 129,-7-6-129,9 5 0,-5-9 0,8 7-129,-3-7 0,7 3-258,4-3 0,5 4-129,0-4 0,5 2-129,-2-2 0,1 0 0,-6 0 0,-3 0 0,-11 0 0,-4 0 0,-14-2-129,-5 2 0,-7 0 129,-8 0-129,-19 0 0,21 0-258,-21 0 0,0 0-129,0 0-387,0 0-903,0 0-1419,0 0-1032,0 0-129,8 18-129,-8-18-387</inkml:trace>
          <inkml:trace contextRef="#ctx0" brushRef="#br0" timeOffset="-16208.4285">961 11343 6708,'-20'-11'4128,"20"11"-129,0 0 129,0 0-1806,0 0-903,0 0-387,0 0-129,0 0-129,15-10-258,-15 10 129,42 0-129,-11-2 129,13 2-129,2 0 0,18 9-129,0-6 0,16 8-129,6-4 0,10 4-129,5-4 129,4-2-129,-2-3-129,-3 0 129,-6-2 0,-8 0-129,-15-4 0,-13-1 0,-15-2 129,-7 1-129,-13 3 129,-5-1 0,-18 4 0,16-3 0,-16 3 0,0 0-129,0 0 0,0 0 0,0 0 0,10 12 0,-10-12-129,13 36 129,-3-11-129,-1 5 0,4 2 129,-1 0-129,1 0 258,-3-5-387,-1-4 258,-3-5-129,-6-18 129,9 19 0,-9-19 0,0 0 0,0 0 129,12-19 0,-7-3-129,2-3 258,2-1-258,4-10 129,1 0-129,0 1 258,2 1-387,2 4 258,-2 3-129,2 4 0,0 5 0,1 9 0,-1 8 0,2 1 0,1 5 129,2 11-129,2 2 0,0 3 0,0 2 0,-2 2 0,-2-2 0,-3-3 0,-4-2 0,-3-2 0,-11-16 0,14 21 129,-14-21-129,0 0 0,0 0 129,0 0-129,13-18 129,-6 0-129,-2-3 129,6-2-129,-2-4 0,5 0 0,-2 3-129,2 0 129,2 7 0,1 1 0,2 7 0,2 3-129,4 6 129,2 8 0,3 8 0,2 3 0,2 6 0,0 3 0,-2 1 0,-2-1 0,-3-3 0,-4-2 0,-5-5 0,-18-18 129,23 23-129,-23-23 0,0 0 129,19 2-129,-19-2 129,15-23-129,-10 2 129,4-6-129,0-3 0,0-4 0,-2 5 0,0 3 0,-2 4-129,-1 5 129,-4 17-129,7-18 129,-7 18 0,0 0-129,25 0 0,-7 3 129,6 3 129,12 1-129,3-2 129,13 4-129,3-5 129,13-1 0,6-3 1,10 2-130,1 0 0,-1-2 0,-2 0 0,-2 0 0,-6 0 0,-10 0 0,-5 0-646,-25-9-2192,0 9-1806,-13 0-387,-21 0-129,0 0-387</inkml:trace>
          <inkml:trace contextRef="#ctx0" brushRef="#br0" timeOffset="-39936.0702">12132 11235 7869,'0'0'3870,"0"0"-387,0 0 516,14-9-2322,14 9-516,-4 0-129,18 9 0,-4-7 0,15 9-258,-1-11-258,15 9 0,4-9 0,18 0-258,7 0 129,18-2-258,7-5 0,7 0 0,-2 1-129,-5-1 0,-10 4-129,-15 1 0,-18 2-129,-23 0-774,-7 0-2451,-18 7-774,-30-7-258,24 11-258,-24-11-129</inkml:trace>
          <inkml:trace contextRef="#ctx0" brushRef="#br0" timeOffset="-29998.8527">5737 11361 3999,'0'0'3354,"0"0"258,0 0-129,0 0-1161,0 0-903,0 0 0,0 0-129,0 0-129,0 0 0,0 0-387,0 0-129,0 0-129,0 0-129,0 0 0,0 0-129,0 0 0,0 0-129,0 0 129,9-10 0,-9 10 0,27-6 0,-11 5 0,-16 1 0,28-2-129,-28 2 0,25-2 0,-25 2-129,21 0 129,-21 0-129,20 0 129,-20 0-129,25 0 0,-25 0-129,25 0-129,-9 0-129,-16 0-258,28 0-516,-28 0-1677,0 0-1419,20 2-258,-20-2-129,0 0-258</inkml:trace>
        </inkml:traceGroup>
        <inkml:traceGroup>
          <inkml:annotationXML>
            <emma:emma xmlns:emma="http://www.w3.org/2003/04/emma" version="1.0">
              <emma:interpretation id="{2C7D543B-3F0D-43ED-819B-556F63CA56D9}" emma:medium="tactile" emma:mode="ink">
                <msink:context xmlns:msink="http://schemas.microsoft.com/ink/2010/main" type="inkWord" rotatedBoundingBox="11795,10686 19543,10899 19480,13206 11731,12993">
                  <msink:destinationLink direction="with" ref="{A1528B93-0A8B-45B6-90DB-18195A832E68}"/>
                </msink:context>
              </emma:interpretation>
              <emma:one-of disjunction-type="recognition" id="oneOf1">
                <emma:interpretation id="interp5" emma:lang="en-US" emma:confidence="0">
                  <emma:literal>I'm</emma:literal>
                </emma:interpretation>
                <emma:interpretation id="interp6" emma:lang="en-US" emma:confidence="0">
                  <emma:literal>Ibex tm</emma:literal>
                </emma:interpretation>
                <emma:interpretation id="interp7" emma:lang="en-US" emma:confidence="0">
                  <emma:literal>Is* tm</emma:literal>
                </emma:interpretation>
                <emma:interpretation id="interp8" emma:lang="en-US" emma:confidence="0">
                  <emma:literal>Item</emma:literal>
                </emma:interpretation>
                <emma:interpretation id="interp9" emma:lang="en-US" emma:confidence="0">
                  <emma:literal>Ixt tm</emma:literal>
                </emma:interpretation>
              </emma:one-of>
            </emma:emma>
          </inkml:annotationXML>
          <inkml:trace contextRef="#ctx0" brushRef="#br0" timeOffset="-56082.0986">11036 9887 5805,'4'-30'3999,"-4"-1"258,0 15-516,0 16-774,-15-32-387,15 32-258,-10-23-387,10 23-516,0 0-129,0 0-387,-15-21-129,15 21-258,0 0-257,0 0-259,0 0 0,0 0 0,-5 18 0,3 1 0,-1 6 0,-1 7 0,-1 7 0,0 4 0,-1 3 0,1 0 0,3 1 0,-1-5 0,3-2 0,0-7 0,0-2 0,0-5 0,0-1 0,3-3 0,-1-3 0,0 1 0,-1-4 0,-1 0 0,0 0 0,0-16 0,0 30 0,0-30 0,-8 32 0,-19-20-4258,27-12-644,-32 25-258,16-18-258</inkml:trace>
          <inkml:trace contextRef="#ctx0" brushRef="#br0" timeOffset="-73273.3287">12100 10317 8127,'0'0'4257,"0"-16"-129,0 16-258,0 0-1032,0 0-903,-2-16-774,2 16-387,0 0-129,0 0-129,0 0 129,7 22-129,-5-3 129,12 15-129,-9 2 0,8 17-258,-6 6 129,6 12-258,-13 12 129,3 13-258,-3 6 129,0 6 129,-7 1-129,2-4 1,-2-6-130,1-8 0,1-13 0,3-12 0,-2-14 0,4-9 0,0-8 0,0-3 0,0-7 0,0-2 0,0-7 0,0-16 0,0 23 0,0-23 0,0 0 0,0 0-775,0 0-386,-16-2-1032,16 2-2709,-9-35 258,-1 5-258,-6-4-129</inkml:trace>
          <inkml:trace contextRef="#ctx0" brushRef="#br0" timeOffset="-72696.1277">11134 10456 8385,'-37'-32'4128,"37"32"258,-31-25-258,15 13-1548,16 12-516,-18-11-774,18 11-258,0 0-387,0 0-129,0 0 0,14 4-129,3 6 0,9 8-258,3 3 0,10 10 0,6 1 129,9 10-258,1 1 0,6 7 0,0-2 0,3 5 129,-3 2 0,0 2 0,-2-3 0,-2 1 0,-5-5 0,1-2 0,-4-6 0,-1-3 0,-3-5 0,-2-7 0,-9-6-129,-4-5 0,-5 0-129,-9-5 0,0 0-258,-16-11-129,9 17-387,-20-17-2451,11 0-1290,-28 11 0,6-7-387,-3 3 129</inkml:trace>
          <inkml:trace contextRef="#ctx0" brushRef="#br0" timeOffset="-72165.7267">12023 11468 10965,'19'-5'4128,"-19"5"387,0 0-387,20 0-2064,-20 0-645,0 0-258,-9 0-258,9 0-258,-27 14 0,6 6-387,-15 1 258,-5 7-516,-11 5 258,-5 6-258,-7-2 129,-3 4-258,-1-2 129,4-2 0,1-5-129,8-1 258,3-6-129,9-6 0,6-1 0,6-4 0,6-5-129,6-2 0,19-7 0,-25 9-129,25-9-129,0 0 0,0 0-258,-20 4-258,20-4-774,0 0-1548,0 0-1161,0-15-129,3-1 0,-3 16-516</inkml:trace>
          <inkml:trace contextRef="#ctx0" brushRef="#br0" timeOffset="1560.0027">10405 11426 14061,'35'-38'4644,"-14"24"0,-1 0-129,8 12-2709,-28 2-774,38-9-258,-38 9-129,28 5-129,-28-5-386,13 34-130,-13-11 0,-7 6 0,-9-1 0,-6 2 0,-3-3 0,-1-2 0,-1-2 0,2-5 0,4-4 0,5-5 0,16-9 0,-16 9 0,16-9 0,0 0 0,0 0 0,21 5 0,0-5 0,10 2 0,2-2 0,12 0 0,10 0 0,0-11-517,16 4-4127,-3-3-258,0-3 0,-6-1-387</inkml:trace>
          <inkml:trace contextRef="#ctx0" brushRef="#br0" timeOffset="-71822.5261">11265 11707 11868,'7'-31'4773,"-4"14"-516,-3 17 387,0 0-2193,0 0-1290,-12 5-387,-8 6-387,0 6 0,-6 1-258,-3 7 129,-3 0-129,0 3-129,-1-3 129,3 0-129,3 0 129,4-4-129,5-3 0,6-2 0,12-16 0,-11 23 0,11-23 129,9 16-129,12-10 129,10-1 0,4 0 0,10-1 0,3 1-129,6-1-129,1 3-129,-3-5-258,6 14-516,-17-16-1677,7 9-2064,0 3 129,-1-1-387,1 5 0</inkml:trace>
          <inkml:trace contextRef="#ctx0" brushRef="#br0" timeOffset="436.8007">7704 11392 15093,'18'-6'4644,"-18"6"-129,0 0-129,16 27-3483,-16-11-258,7 13-387,-5-1 129,0 2-774,9 15-1419,-1-10-2838,-10-3 129,4 0-387,-4-5-387</inkml:trace>
          <inkml:trace contextRef="#ctx0" brushRef="#br0" timeOffset="951.6016">9894 10958 12255,'61'-11'4644,"-19"9"-516,-1-1 258,-5-6-2709,21 9-774,-11 0-258,7 0-258,-7 0-258,-1 0-387,-2 5-774,-15-5-3096,-3-2-129,-5-1-258,-20 3-258</inkml:trace>
          <inkml:trace contextRef="#ctx0" brushRef="#br0" timeOffset="1185.6019">10259 10924 10707,'-18'41'4386,"16"-11"0,-1 2-129,3-2-1806,3 27-1161,-3-9-387,9 15-258,-5-7-258,6 7 0,-1-10-129,0 0-387,0-3 129,-6-11-387,6-1-258,-9-15-1935,0-7-1806,0-16 0,0 21-516,0-21 258</inkml:trace>
          <inkml:trace contextRef="#ctx0" brushRef="#br0" timeOffset="-14445.6254">13428 11233 2967,'-3'-17'3741,"3"17"-129,0 0-129,0 0-258,0 0-1161,18 0-258,-18 0-258,46-4-129,-16-7-129,25 10-258,-1-12 0,22 8-258,1-6-258,13 4-129,1-2 0,5 2-258,-5 0 0,-6 2 0,-8-3-129,-15 5 129,-14-2 0,-11 3 0,-13 0 0,-24 2 0,17 0 0,-17 0 0,0 0 0,0 12-129,0-12 0,2 34 0,2-9 0,1 5 0,2 6 0,2 1 0,-2 1-129,2-3 129,2-3-129,-6-5 129,0-7 0,-1-4 0,-4-16 0,0 0 0,0 0 0,0 0 0,9-18 129,-4-2 0,0-5-129,3-3 129,2-6-129,3 2 129,-1 0 0,4 4-129,0 3 129,0 5-129,2 8 0,2 4 0,1 8 0,0 2 0,2 11 0,2 5 0,0 1 0,2 4 129,-4 2-129,2 0 0,-6 0 0,-1-2 0,-2-2-129,-7-3 129,0-2-129,-9-16 129,7 22 0,-7-22 0,0 0 0,0 0 0,13-9 129,-13 9 0,12-31-129,-5 14 0,4-7 129,3 3-129,0 0 0,4 1-129,5 2 129,2 6 129,7 5-258,2 5 129,5 2 0,4 14 129,1 8-129,2 4 0,-1 3 0,-2 3 0,-1 0 0,-4-4 129,-6-1-129,-6-4 0,-4-7 0,-22-16 129,25 23-129,-25-23 129,0 0 0,21 0 0,-21 0 0,16-28 0,-7 3-129,3-5 129,-1-4-129,1-2 129,-1 2-129,-2 4 0,-4 4 130,1 6-130,-3 2 0,-3 18 0,7-18 0,-7 18-130,16-12 130,2 5 0,12 0 0,15 0-129,14-1 258,15 3-129,17-2 0,23 3 130,16 3-130,14 1 0,7 0 0,4 0 0,-1 0 0,-4 1 0,-8 1 0,-17 0 0,-22 3 0,-25-5 0,-16 7-259,-30-8-1418,-16 1-3096,-16 0-258,-24-7 0,-21-4-645</inkml:trace>
        </inkml:traceGroup>
      </inkml:traceGroup>
    </inkml:traceGroup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4:35.58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1F01FC4-01D4-4C91-A0C2-A416FF60160E}" emma:medium="tactile" emma:mode="ink">
          <msink:context xmlns:msink="http://schemas.microsoft.com/ink/2010/main" type="writingRegion" rotatedBoundingBox="9682,2526 10130,2526 10130,5611 9682,5611"/>
        </emma:interpretation>
      </emma:emma>
    </inkml:annotationXML>
    <inkml:traceGroup>
      <inkml:annotationXML>
        <emma:emma xmlns:emma="http://www.w3.org/2003/04/emma" version="1.0">
          <emma:interpretation id="{729584C5-0596-47A9-BB21-63DB9E7F0DE0}" emma:medium="tactile" emma:mode="ink">
            <msink:context xmlns:msink="http://schemas.microsoft.com/ink/2010/main" type="paragraph" rotatedBoundingBox="9682,2526 10130,2526 10130,5611 9682,56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5ECFE2-89D1-46C6-9BAD-728867D7DF00}" emma:medium="tactile" emma:mode="ink">
              <msink:context xmlns:msink="http://schemas.microsoft.com/ink/2010/main" type="line" rotatedBoundingBox="9682,2526 10130,2526 10130,5611 9682,5611"/>
            </emma:interpretation>
          </emma:emma>
        </inkml:annotationXML>
        <inkml:traceGroup>
          <inkml:annotationXML>
            <emma:emma xmlns:emma="http://www.w3.org/2003/04/emma" version="1.0">
              <emma:interpretation id="{F75CC5C3-0B62-477A-8656-9307CF76D92F}" emma:medium="tactile" emma:mode="ink">
                <msink:context xmlns:msink="http://schemas.microsoft.com/ink/2010/main" type="inkWord" rotatedBoundingBox="9682,2526 10130,2526 10130,5611 9682,5611">
                  <msink:destinationLink direction="with" ref="{F2745D83-5FC6-4619-892D-5D268D58AC2D}"/>
                </msink:context>
              </emma:interpretation>
              <emma:one-of disjunction-type="recognition" id="oneOf0">
                <emma:interpretation id="interp0" emma:lang="en-US" emma:confidence="0">
                  <emma:literal>}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|</emma:literal>
                </emma:interpretation>
                <emma:interpretation id="interp4" emma:lang="en-US" emma:confidence="0">
                  <emma:literal>{</emma:literal>
                </emma:interpretation>
              </emma:one-of>
            </emma:emma>
          </inkml:annotationXML>
          <inkml:trace contextRef="#ctx0" brushRef="#br0">7962 1606 9933,'-14'-24'4515,"14"24"0,-9-20-258,6 2-1806,3 18-1290,0 0-258,0 0-258,0 0 0,0 0-258,0 0 0,0 0 0,0 0-129,0 16 0,3 7-129,4 13 129,2 7-129,2 15 258,0 6-258,-1 13 129,-4 1 0,1 4 0,-4-2-129,1-2 1,-4-5-130,2-5 0,-2-11 0,3-11 0,2-9 0,3-8 0,0-10 0,-8-19 0,22 20 0,-22-20 0,23 0 0,-23 0 0,19-9 0,-19 9 0,9-16 0,-9 16 0,-5-16 0,-13 11 0,-5 3 0,-9 2 0,-2 0 0,-3 5-130,1 6 1,1 0 0,5 3 0,5 0-129,12 2 258,10 2 0,4 0-129,17-2 129,11 1 0,10 1 0,3-2 129,12 2 129,-1 0 0,2-2-129,-7 0 1,-5 2-130,-11 1 0,-9 6 0,-12 3 0,-11 4 0,-9 2 0,-16 2 0,-3 3-259,-8-3-128,2 1 0,-1-10 129,8 1-129,0-12 0,11 2 129,16-18 0,-14 25 129,14-25 0,0 0 129,20 21 0,-3-14 129,1 2-129,0-2 129,2 4 0,-4 0 0,-2 5 0,-4 5 0,1 6 0,-5 5 129,1 10 0,-4 3 0,3 10 0,-5 4 129,5 8 0,-5 6-257,3 13-130,-2 1 0,3 7 0,-5-1 0,4-3 0,-3-4 0,1-10 0,0-10 0,2-15 0,-4-13 0,1-10 0,-1-8 0,0-20 0,0 23 0,0-23 0,2 18 0,-2-18 0,0 0 0,0 19 0,0-19 0,0 0 0,0 16 0,0-16 0,0 0 0,0 0 0,0 0 0,0 16 0,0-16 0,0 0 0,0 22 0,0-22 0,0 21 0,0-21 0,0 18 0,0-18 0,0 0 0,0 0 0,0 18 0,0-18-4774,0 0-128,-14-18-258,14 18-258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4:39.48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DCD9FE3-FCA3-46C0-AAC5-4DB4A338B867}" emma:medium="tactile" emma:mode="ink">
          <msink:context xmlns:msink="http://schemas.microsoft.com/ink/2010/main" type="inkDrawing" rotatedBoundingBox="10120,4620 15431,4514 15433,4576 10121,4683" semanticType="callout" shapeName="Other"/>
        </emma:interpretation>
      </emma:emma>
    </inkml:annotationXML>
    <inkml:trace contextRef="#ctx0" brushRef="#br0">52 158 516,'-18'-16'2838,"18"16"516,0 0 129,0 0-645,-17-14-258,17 14-129,0 0-129,0 0-258,-20-14-258,20 14-387,0 0-387,0 0-258,0 0-258,0 0 0,0 0-129,0 0-129,0 0 0,0 0 0,18-15-129,1 15 129,4-3 0,10 3 0,6-2 0,10 2-129,8 0 129,13 0-129,6 0 0,15 0 0,7 0-129,16 0 129,5 2 129,16-2-258,13 2 129,12-2-129,10 0 0,7 0 0,6 0 0,9 0 0,7-4-129,-1-1 129,-8 1 0,-9 1 0,-6-3 0,-8 3 0,-12-3 0,-13 5 129,-14-3-129,-7 0 129,-9 1-129,-7-1 129,-5 1 0,-6-1 0,-5 2-129,-2-1 130,-5-1-130,-8 1 0,-1 1 0,-3 0 0,-6 0 0,-4 1 0,-1-1 0,-4 2 0,-2-2 0,-1 0 0,0-1 0,1-1 0,-1 2 0,-1-1 0,-1-1 0,-2 3 0,-5-1 0,-6 0 0,-7 2 0,-8-2 0,-5 2 0,-17 0-130,0 0-1031,0 0-3612,0 0-129,-28 4 0,3-4-387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21T01:12:37.02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A3BC757-BE11-408C-B914-B04E227911D7}" emma:medium="tactile" emma:mode="ink">
          <msink:context xmlns:msink="http://schemas.microsoft.com/ink/2010/main" type="writingRegion" rotatedBoundingBox="1889,375 21216,1138 20874,9802 1547,9039"/>
        </emma:interpretation>
      </emma:emma>
    </inkml:annotationXML>
    <inkml:traceGroup>
      <inkml:annotationXML>
        <emma:emma xmlns:emma="http://www.w3.org/2003/04/emma" version="1.0">
          <emma:interpretation id="{5DD8AFC9-498B-4B42-B0F4-57D29EE4F1E7}" emma:medium="tactile" emma:mode="ink">
            <msink:context xmlns:msink="http://schemas.microsoft.com/ink/2010/main" type="paragraph" rotatedBoundingBox="1889,375 21216,1138 21146,2903 1820,21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E983FF-8AE9-4DEB-A59F-CAF53D4AA871}" emma:medium="tactile" emma:mode="ink">
              <msink:context xmlns:msink="http://schemas.microsoft.com/ink/2010/main" type="line" rotatedBoundingBox="1889,375 21216,1138 21146,2903 1820,2140"/>
            </emma:interpretation>
          </emma:emma>
        </inkml:annotationXML>
        <inkml:traceGroup>
          <inkml:annotationXML>
            <emma:emma xmlns:emma="http://www.w3.org/2003/04/emma" version="1.0">
              <emma:interpretation id="{AA0E3FDD-36F6-44CB-A792-91CD5B7C67A2}" emma:medium="tactile" emma:mode="ink">
                <msink:context xmlns:msink="http://schemas.microsoft.com/ink/2010/main" type="inkWord" rotatedBoundingBox="1869,889 7138,1098 7088,2348 1820,2140"/>
              </emma:interpretation>
              <emma:one-of disjunction-type="recognition" id="oneOf0">
                <emma:interpretation id="interp0" emma:lang="en-US" emma:confidence="0">
                  <emma:literal>RTE</emma:literal>
                </emma:interpretation>
                <emma:interpretation id="interp1" emma:lang="en-US" emma:confidence="0">
                  <emma:literal>RTL-</emma:literal>
                </emma:interpretation>
                <emma:interpretation id="interp2" emma:lang="en-US" emma:confidence="0">
                  <emma:literal>RTZ</emma:literal>
                </emma:interpretation>
                <emma:interpretation id="interp3" emma:lang="en-US" emma:confidence="0">
                  <emma:literal>RTZ.</emma:literal>
                </emma:interpretation>
                <emma:interpretation id="interp4" emma:lang="en-US" emma:confidence="0">
                  <emma:literal>Rte</emma:literal>
                </emma:interpretation>
              </emma:one-of>
            </emma:emma>
          </inkml:annotationXML>
          <inkml:trace contextRef="#ctx0" brushRef="#br0">-1 0 9159,'0'0'4644,"10"11"-129,-10 10-129,0 2-2967,0 22-387,0-3 0,7 21-258,-7-6 0,6 10-387,-3 3 129,4 1-258,-3-4 0,5 3-129,-4-6 0,4-2 0,-2-7-129,0-5 129,-1-7-129,-1-10 0,0-6 0,-1-7 0,-4-20-129,5 21 0,-5-21 0,0 0-258,0 0-129,0 0-516,0 0-903,0 0-1806,0-21-774,0-4-387,-1-7-129,1-4-129</inkml:trace>
          <inkml:trace contextRef="#ctx0" brushRef="#br0" timeOffset="592.8009">13 91 7740,'16'-52'4257,"-4"24"387,12 8-645,13 10-2451,-7-12-258,23 13 0,-1-7-387,14 13-258,-2-3-129,3 6-129,-2 8-129,-9 8 0,-4-2-129,-11 9 129,-11 0-129,-16 6-129,-14-1 129,-7 4-129,-21 0 0,-11 0-129,-9 4 0,-11-8-129,-2 2 129,-3-8-129,8-1 129,0-9 0,10 1 0,7-6 0,11-2 129,8-3-129,20-2 258,-20 11-129,20-11 0,6 23 258,10-9-129,9 11 129,1 4 0,15 11 129,4 3 0,12 12-129,1 2 0,14 7 0,0 4 0,3-1-129,0-3 0,0-1 129,-6-8-129,-5-7 0,-11-9-129,-6-7 129,-14-7-129,-4-7 0,-10-6 0,-19-12-129,20 13-258,-20-13-387,0 0-1032,-9 0-3096,-7-9 258,-2-4-645,-3-4 129</inkml:trace>
          <inkml:trace contextRef="#ctx0" brushRef="#br0" timeOffset="982.8017">1164 132 11352,'0'0'5031,"26"-22"-516,5 15 258,3-5-3612,26 10-258,6-10-129,25 8-129,-1-5-258,10 6-129,-4-1-258,-5 1 0,-6 3-258,-17-4-387,-4 6-774,-29-2-3354,-12 0 258,-23 0-645,0 0 129</inkml:trace>
          <inkml:trace contextRef="#ctx0" brushRef="#br0" timeOffset="1232.4021">1779 30 11094,'0'29'4902,"4"-6"-387,8 5 258,-12 3-3354,20 24-387,-11-4 0,9 21-387,-6-1-129,6 9-258,-2 2 0,3-1-129,-3-1-129,2-8 0,0-5-129,-2-12-129,3-1-258,-11-22-387,11 5-1419,-12-14-2580,-7-23 258,9 23-516,-9-23-387</inkml:trace>
          <inkml:trace contextRef="#ctx0" brushRef="#br0" timeOffset="1653.6028">2436 157 11997,'16'-25'5031,"-16"25"-645,16-2 516,-16 2-3483,16 20-774,-13 1 258,10 16-258,-10 4-129,6 13-129,-5 6-129,-1 13-129,-3 0 129,0 5-258,0 0 0,0-6 0,0-8 0,0-11 0,0-7-129,0-10 129,7-11 0,4-7 0,-11-18 0,34 17 129,-9-13-129,9-2 129,5-2 0,7 0 0,9 0 0,6-4 0,4 1-129,1 1 0,0 2-258,-6-2-129,1 2-387,-18-5-1677,-4 5-2322,-11 0-387,-3-2-129,-9-2-258</inkml:trace>
          <inkml:trace contextRef="#ctx0" brushRef="#br0" timeOffset="2293.2039">4241 432 12771,'48'-7'5031,"-12"2"-516,6-7-387,22 12-3096,-3-9 0,24 7-387,-3-7 0,7 5-387,-4-1-129,-5 1-258,-1 3-258,-17-8-903,9 3-3354,-18 3 0,-6-1-387,-10 3-129</inkml:trace>
        </inkml:traceGroup>
        <inkml:traceGroup>
          <inkml:annotationXML>
            <emma:emma xmlns:emma="http://www.w3.org/2003/04/emma" version="1.0">
              <emma:interpretation id="{C3228F06-1989-4EFC-A224-EC840804CF1B}" emma:medium="tactile" emma:mode="ink">
                <msink:context xmlns:msink="http://schemas.microsoft.com/ink/2010/main" type="inkWord" rotatedBoundingBox="8110,711 11579,848 11533,2035 8063,1897">
                  <msink:destinationLink direction="with" ref="{2D75D932-6FA8-43D6-9C49-6AB1339C8530}"/>
                </msink:context>
              </emma:interpretation>
              <emma:one-of disjunction-type="recognition" id="oneOf1">
                <emma:interpretation id="interp5" emma:lang="en-US" emma:confidence="0">
                  <emma:literal>XOR</emma:literal>
                </emma:interpretation>
                <emma:interpretation id="interp6" emma:lang="en-US" emma:confidence="0">
                  <emma:literal>X0R</emma:literal>
                </emma:interpretation>
                <emma:interpretation id="interp7" emma:lang="en-US" emma:confidence="0">
                  <emma:literal>XoR</emma:literal>
                </emma:interpretation>
                <emma:interpretation id="interp8" emma:lang="en-US" emma:confidence="0">
                  <emma:literal>nor</emma:literal>
                </emma:interpretation>
                <emma:interpretation id="interp9" emma:lang="en-US" emma:confidence="0">
                  <emma:literal>x0R</emma:literal>
                </emma:interpretation>
              </emma:one-of>
            </emma:emma>
          </inkml:annotationXML>
          <inkml:trace contextRef="#ctx0" brushRef="#br0" timeOffset="2714.4047">6233-14 11223,'71'0'4902,"-24"14"-387,4 6 129,-10-1-3096,29 28-387,-12-5-258,17 20-387,-11 3 0,4 7-387,-6 5 129,-2-1-258,-6-1 129,-3-7-129,-4-4-129,-8-16-129,-2-4-129,-14-22-387,9 4-2064,-16-24-1935,-16-2 129,13-21-387,-13-11-516</inkml:trace>
          <inkml:trace contextRef="#ctx0" brushRef="#br0" timeOffset="3010.8052">7117 39 14319,'0'-23'4773,"-3"5"-129,3 18-129,-11 20-3741,-5 7-387,-2 15-129,-10 3 129,-2 15 0,-13 6 0,-5 11-258,-7-3 0,-2-1-258,-2-3 129,-3-10-258,7-3-129,-7-13-258,15 4-258,-10-26-516,29 13-1548,-9-17-1677,12-2-129,7-3-258,18-13 0</inkml:trace>
          <inkml:trace contextRef="#ctx0" brushRef="#br0" timeOffset="3478.8061">7760 269 14190,'8'-62'4773,"-9"38"0,-12 7-258,13 17-3741,-21-4-387,21 4 0,-34 21-129,16 8-258,0 6 258,2 13-258,4 11 129,7 5-258,5 11 258,0-2-258,16 0 129,3-7 0,6-8-129,2-10 129,1-12 0,3-11 258,-1-16-129,4-9 129,-2-7 0,3-17 129,-1-15 0,2-9-129,-8-14 129,0-6-128,-4-10-259,-8-2 0,-9-2 0,-7 2 0,-4 6 0,-15 8 0,-8 11 0,-10 7-388,-1 17-386,-15 3-516,17 26-1935,-17 0-1935,8 6 258,1 14-387,10 5-258</inkml:trace>
          <inkml:trace contextRef="#ctx0" brushRef="#br0" timeOffset="4274.4074">8862 110 12642,'0'0'4902,"-19"-10"-387,19 10 387,-13 16-3354,13 19-774,-7-1 0,7 16-258,-2 2 0,2 10-258,2 4 0,5-1-258,0 3 129,4-7-129,-4-6 0,2-9 0,-4-9 0,1-6 129,-4-10 0,-2-21 0,0 0 0,0 0 0,0 0 0,-6-34-129,-1-7 0,-4-12-258,4-9 0,-3-13 0,4-5 0,3-2 0,3 4 0,0 1 129,14 6-129,13 3 258,12 8-129,7 10 129,7 9 0,8 7-129,3 11 129,4 7 0,-4 13 0,-11 3 0,-9 16 129,-10 5 0,-12 8-129,-14 6 0,-8 6 0,-19 0-129,-15 5-129,-14-3-129,-2 1 0,-12-10-129,3 4 129,-1-15-129,12 0 129,3-9 129,12-2 258,8-4-129,7-3 258,18-5 258,-2 16 0,13 0 129,10-2 0,15 13 129,-1 1-129,17 13 129,-1 4-129,8 10-129,0 2-258,1 5 129,-3 0-129,0-3 0,-5-2-129,-4-6 0,-4-4-258,-10-17-387,5 4-387,-26-18-3741,4-4-129,-17-12-129,0 0-387</inkml:trace>
        </inkml:traceGroup>
        <inkml:traceGroup>
          <inkml:annotationXML>
            <emma:emma xmlns:emma="http://www.w3.org/2003/04/emma" version="1.0">
              <emma:interpretation id="{C52BBE30-BEA7-442F-B4BE-0E4BAEBE0C2A}" emma:medium="tactile" emma:mode="ink">
                <msink:context xmlns:msink="http://schemas.microsoft.com/ink/2010/main" type="inkWord" rotatedBoundingBox="13052,816 15735,922 15693,1990 13010,1884">
                  <msink:destinationLink direction="with" ref="{2D75D932-6FA8-43D6-9C49-6AB1339C8530}"/>
                </msink:context>
              </emma:interpretation>
              <emma:one-of disjunction-type="recognition" id="oneOf2">
                <emma:interpretation id="interp10" emma:lang="en-US" emma:confidence="0">
                  <emma:literal>Gate</emma:literal>
                </emma:interpretation>
                <emma:interpretation id="interp11" emma:lang="en-US" emma:confidence="0">
                  <emma:literal>Grate</emma:literal>
                </emma:interpretation>
                <emma:interpretation id="interp12" emma:lang="en-US" emma:confidence="0">
                  <emma:literal>orate</emma:literal>
                </emma:interpretation>
                <emma:interpretation id="interp13" emma:lang="en-US" emma:confidence="0">
                  <emma:literal>Gorte</emma:literal>
                </emma:interpretation>
                <emma:interpretation id="interp14" emma:lang="en-US" emma:confidence="0">
                  <emma:literal>Geake</emma:literal>
                </emma:interpretation>
              </emma:one-of>
            </emma:emma>
          </inkml:annotationXML>
          <inkml:trace contextRef="#ctx0" brushRef="#br0" timeOffset="5194.8091">11580 155 11868,'16'-68'4515,"-26"43"-645,-22 2 129,-4 6-2064,-7 15-1548,-5 2-258,-1 18 0,-1 12 0,3 11-258,8 8 258,7 10-258,7 9 129,9 8-129,9 4 258,7 0-258,9-1 129,13-5 129,2-6 0,10-8 129,0-13 0,7-10 129,-2-21 129,6-5-129,-10-13 129,6-12 0,-7-17 0,-2-4-129,-7-15-129,-6 0 0,-8-1-129,-7-3-258,-4 6 0,-11 2-258,-7 12-129,-14 2-129,5 18 0,-12-2-258,9 16 0,-7 0 0,12 9-129,-4-2-129,17 14 258,12-21-129,-14 34 387,14-18 387,0-16 387,25 29 258,-6-26 258,13 6 258,-3-9 0,13 0 258,-8-9-129,12 6-258,-8-13-129,3 7-129,-9-6-129,1 8 129,-9-5-258,-3 7 129,-5-3-129,0 8-129,-16 0 0,25 6 0,-25-6 0,26 32-129,-8-9 0,-2 5-129,2 10 0,-2-1 0,4 8-258,-8-6-129,11 7-258,-9-12-129,18 8-387,-14-22-1290,20-6-1806,4 0-129,3-14-129,8 0-129</inkml:trace>
          <inkml:trace contextRef="#ctx0" brushRef="#br0" timeOffset="5600.4097">12439 658 11223,'-3'-71'4773,"-13"44"-258,-2 10 129,-1 17-2451,-10-9-1161,13 11-258,-5 5-258,8 12 0,-3 3-387,9 8 129,0 2-129,5 2-129,2-1 129,0 1-129,6-3-129,2-7 0,3 0 0,-11-24 0,22 21 0,-22-21 129,28 0-129,-10-16 258,1-9 0,3-5 0,1-9 0,2-1 129,1-2-129,-1 4 0,2 6 0,-2 7-258,0 13 129,1 12 0,-1 9-129,-2 18 0,1 10 0,-5 4 0,3 7-258,-5-4 0,1 4-129,-7-16-258,7 6-387,-18-38-1290,10 18-2064,-10-18 0,16-13-258,-3-14-129</inkml:trace>
          <inkml:trace contextRef="#ctx0" brushRef="#br0" timeOffset="6255.6109">12971 135 14835,'2'-126'5031,"-4"82"-645,-1 12 258,-11 3-3096,14 29-645,0 0-258,7 32-129,2 5-257,1 15-259,3 10 0,4 15 0,-1 12 0,2 7 0,-4 5 0,-1-1 0,-2-6 0,-4-7 0,2-10-259,-8-17 1,3-14-129,-4-21-129,0-25 0,0 0-129,-16 0-129,-2-32-129,6 2-129,-13-18 0,9 9 129,-7-14 129,10 12 129,-1-2 129,5 11 258,6 5 387,3 4 129,0 23 129,14-19 258,9 19-129,0-2 129,18 2 0,5 0 0,20 3-129,3-3 0,15 0-258,-2-9 0,1 1 0,-8-10-129,-9 0 0,-14-5 0,-17 0 0,-15-2 0,-17 2 0,-6 0-129,-15 5 129,-9 2-129,-3 7-129,0 9 129,-4 3-129,2 17 0,5 10 129,4 9-129,9 11 129,5 11 0,7 3 0,2 2-129,13-4 258,6-2-129,6-5 129,4-10-129,1-11 0,2-11 0,-2-12-129,2-4-258,-7-14-1032,7-8-2967,-5-6 0,-1-6-387,-1-3-258</inkml:trace>
        </inkml:traceGroup>
        <inkml:traceGroup>
          <inkml:annotationXML>
            <emma:emma xmlns:emma="http://www.w3.org/2003/04/emma" version="1.0">
              <emma:interpretation id="{0FFB156E-C93B-4BDE-92F6-29E68314498E}" emma:medium="tactile" emma:mode="ink">
                <msink:context xmlns:msink="http://schemas.microsoft.com/ink/2010/main" type="inkWord" rotatedBoundingBox="19432,1752 21189,1821 21156,2656 19399,2587"/>
              </emma:interpretation>
              <emma:one-of disjunction-type="recognition" id="oneOf3">
                <emma:interpretation id="interp15" emma:lang="en-US" emma:confidence="0">
                  <emma:literal>we</emma:literal>
                </emma:interpretation>
                <emma:interpretation id="interp16" emma:lang="en-US" emma:confidence="0">
                  <emma:literal>Vee</emma:literal>
                </emma:interpretation>
                <emma:interpretation id="interp17" emma:lang="en-US" emma:confidence="0">
                  <emma:literal>Ve</emma:literal>
                </emma:interpretation>
                <emma:interpretation id="interp18" emma:lang="en-US" emma:confidence="0">
                  <emma:literal>Vie</emma:literal>
                </emma:interpretation>
                <emma:interpretation id="interp19" emma:lang="en-US" emma:confidence="0">
                  <emma:literal>re</emma:literal>
                </emma:interpretation>
              </emma:one-of>
            </emma:emma>
          </inkml:annotationXML>
          <inkml:trace contextRef="#ctx0" brushRef="#br1" timeOffset="131414.6308">17559 1066 11868,'-2'-23'4644,"2"23"-258,0 0 258,-2-18-3096,13 25-645,-11-7-258,35 34 0,-11-11-129,11 12-129,-1 1 0,5 8-129,0 1 129,-1 3-258,-5-4 129,-4 1-129,-6-8 129,-3-3-258,-8-7 258,-1-6 0,-8-5-129,-3-16 1,0 0-130,0 0 0,6-12 0,-6-12 0,0-9 0,0-8 0,1-13 0,3-8 0,1-7 0,1-10 0,2 1 0,1 2 0,0 8 0,-2 13 0,4 9 0,-9 10-130,-2 36-773,0 0-645,14 9-3354,-14 28-387,0 10 0,0 1-129</inkml:trace>
          <inkml:trace contextRef="#ctx0" brushRef="#br1" timeOffset="131991.8317">18471 1411 12255,'23'-23'4644,"-23"23"-258,0-16 129,0 16-3483,-30-4-387,11 4-258,-6 2-129,3 7-129,-3 1 0,4 5 0,5 1-129,5 3 0,6-1 0,5 3 129,5 1-129,13-3 129,7-4-129,11-1 129,5-5 129,3-4-129,2-5 129,4-2-129,-7-12 129,-2-2-129,-7-2 129,-6-1-129,-10-3 0,-6 3 0,-8 1 0,-4 18-129,0-27 0,0 27 0,-22-7 0,6 7-129,-1 9 129,-1 7 0,2 2 0,0 7 0,3 1 0,6 5 0,6-3 129,1 1 0,14-5 0,12 0 129,10-10-129,12-4 129,7-8-129,9-2 0,7-7-129,2-14-774,7 3-3999,-7-5-129,-9 0-258,-12 0-387</inkml:trace>
        </inkml:traceGroup>
      </inkml:traceGroup>
    </inkml:traceGroup>
    <inkml:traceGroup>
      <inkml:annotationXML>
        <emma:emma xmlns:emma="http://www.w3.org/2003/04/emma" version="1.0">
          <emma:interpretation id="{5EE7A758-0E1C-4D35-BC61-CEC18153515E}" emma:medium="tactile" emma:mode="ink">
            <msink:context xmlns:msink="http://schemas.microsoft.com/ink/2010/main" type="paragraph" rotatedBoundingBox="2908,5586 18679,5208 18772,9078 3001,94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454699-A45A-4890-BD41-2100895B68F2}" emma:medium="tactile" emma:mode="ink">
              <msink:context xmlns:msink="http://schemas.microsoft.com/ink/2010/main" type="line" rotatedBoundingBox="2908,5586 18679,5208 18772,9078 3001,9457">
                <msink:destinationLink direction="with" ref="{39D51A59-2B50-443A-BC8C-87B893B5F51A}"/>
                <msink:destinationLink direction="with" ref="{BDB3D72C-79F9-4943-872C-2254AD8EAEE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7426F9D-6FDA-4CC0-87C9-0746DF208FD3}" emma:medium="tactile" emma:mode="ink">
                <msink:context xmlns:msink="http://schemas.microsoft.com/ink/2010/main" type="inkWord" rotatedBoundingBox="2908,5586 9805,5421 9898,9291 3001,9457"/>
              </emma:interpretation>
              <emma:one-of disjunction-type="recognition" id="oneOf4">
                <emma:interpretation id="interp20" emma:lang="en-US" emma:confidence="0">
                  <emma:literal>mutilates</emma:literal>
                </emma:interpretation>
                <emma:interpretation id="interp21" emma:lang="en-US" emma:confidence="0">
                  <emma:literal>mitigates</emma:literal>
                </emma:interpretation>
                <emma:interpretation id="interp22" emma:lang="en-US" emma:confidence="0">
                  <emma:literal>motivates</emma:literal>
                </emma:interpretation>
                <emma:interpretation id="interp23" emma:lang="en-US" emma:confidence="0">
                  <emma:literal>mutinies</emma:literal>
                </emma:interpretation>
                <emma:interpretation id="interp24" emma:lang="en-US" emma:confidence="0">
                  <emma:literal>mutilate</emma:literal>
                </emma:interpretation>
              </emma:one-of>
            </emma:emma>
          </inkml:annotationXML>
          <inkml:trace contextRef="#ctx0" brushRef="#br1" timeOffset="28048.8491">6712 5541 5676,'5'-16'4644,"-5"16"-129,0 0-387,21-3-1290,-21 3-258,0 0-516,2-25-645,-2 25-258,4-22-258,-4 22-258,2-30 129,-2 30-258,0-41 0,0 15-258,-2-6-128,-4-6-130,-4-6 0,-1-3 0,-3-6 0,-2-2 0,0 0 0,-2 3 0,-1-1 0,3 3 0,-6 7 0,8 2 0,-2 6 0,2 1 0,1 4 0,3 1 0,-1 3 0,4-1 0,1 2 0,1 0 0,2-2 0,1 4 0,0 4 0,2 1 0,0 18 0,0-23 0,0 23 0,0 0 0,0 0 0,0 0 0,0 0-1549,0 0-1676,0 0-1677,0 0-129,-5 14-129,5 4 129</inkml:trace>
          <inkml:trace contextRef="#ctx0" brushRef="#br1" timeOffset="18486.0324">6555 5618 13029,'38'-55'4773,"-21"31"-258,-2 1 0,-12 0-3225,13 12-516,-10-5 0,-6 16-258,16-12-129,-16 12-129,0 0 0,0 0-129,0 9 0,0 7 0,-6 5 0,-3 11 129,-8 7-129,-8 9 0,-13 8 0,-4 6 0,-12-2 0,-4 3-129,-5-5 129,-1 1-258,4-9 258,3 1-258,5-3 258,4-3-129,4 1-129,3-1 0,3 3 0,5-7-129,4 5-129,-1-12-129,14 3-129,-5-17-516,21 12-1677,-4-16-2064,4-16 258,0 17-387,0-17-129</inkml:trace>
          <inkml:trace contextRef="#ctx0" brushRef="#br1" timeOffset="19250.4338">6023 6552 7353,'-24'-6'4257,"4"4"-258,20 2 0,0 0-2064,0 0-258,0 18-516,0-18 0,18 20-387,1-11 0,15 12 0,-2-7 0,16 13-129,0-11 0,13 9-258,-1-6 0,8 3-129,-2-3-129,-1-3 0,-2 0 0,-6-5 0,-9-2-129,-9 0 129,-9-6 129,-9-3-258,-21 0 129,18-1-129,-18 1 0,-5-18-129,5 18 129,-29-23 0,13 10-129,0 3 0,0 2 129,16 8-129,-23-8 129,23 8 0,0 0 0,0 0 0,0 0 0,0 0 129,14 0-129,-14 0 129,31 12 0,-12-1 0,1-1 0,-2 1 0,-2 1 129,-16-12-129,17 31 1,-17-13-130,-1 5 0,-15 0 0,-8 3 0,-8 1 0,-1 7-388,-17-11-902,18 7-3354,-14-7-387,3-1 129,2-4-516</inkml:trace>
          <inkml:trace contextRef="#ctx0" brushRef="#br1" timeOffset="21309.6374">6982 6865 5289,'-16'-20'3999,"16"20"129,0 0-129,-3 14-1677,3-14-645,-2 31-258,-5-14 0,7 17-129,0-4-258,1 17-387,1-3 0,5 13-129,-5 3 129,5 15-258,-5 0 258,5 7-258,-5 0-129,5 1 129,-5-6-129,1-4 0,-1-9-129,4-13 129,-5-10-258,5-7 129,-5-7-129,1-6 0,0-3 0,-2-18-129,0 26-258,0-26-258,0 22-645,-16-19-3225,16-3-258,-18 0-258,18 0 0</inkml:trace>
          <inkml:trace contextRef="#ctx0" brushRef="#br1" timeOffset="21668.438">6278 7930 8901,'0'0'4128,"0"0"387,12 16-387,18-5-2322,-5-11-129,31 9-129,-8-9-258,24 9-258,-4-9-258,16 7-258,-6-5-129,2 3-258,-7-2-129,-9 1-387,-5 3-129,-22-7-516,7 11-645,-28-11-2322,-16 0-387,0 0-645,0 0 258,0 0-258</inkml:trace>
          <inkml:trace contextRef="#ctx0" brushRef="#br1" timeOffset="21855.6383">6989 8012 8901,'-44'0'4515,"24"0"-258,-3 0 0,0 4-1548,7 12-1419,-11-6-516,6 12-258,-6-5-129,1 6-387,1 2-129,-4-3-387,13 6-1161,-7-3-2580,4-11 258,13 4-516,6-18 0</inkml:trace>
          <inkml:trace contextRef="#ctx0" brushRef="#br1" timeOffset="22027.2386">6947 8161 13803,'37'-9'4902,"-37"9"-516,0 0 0,0 20-3354,-11-9-387,-5 12-258,-5 0-258,-4-2-903,7 2-3483,-7 4-129,-3-7-258,5-1-258</inkml:trace>
          <inkml:trace contextRef="#ctx0" brushRef="#br1" timeOffset="17425.2306">4070 6182 8385,'-28'-2'4128,"7"2"0,21 0-387,8 0-2193,-8 0-258,43-6-387,-13-1 129,24 7-129,1-5-129,23 5-129,4-5 0,21 3-258,4-5 0,14 1 0,7-2-129,5 4-129,-3-3 0,-4 0-129,-10 1 0,-13 5 129,-14-1-129,-16 2 0,-18 0 129,-14 0-258,-9 0 129,-11 0-387,-1 0 0,-20 0-516,21 3-1548,-21-3-2064,0 0-129,0 0-258,0 0-516</inkml:trace>
          <inkml:trace contextRef="#ctx0" brushRef="#br1" timeOffset="88857.7559">1121 6233 5289,'-27'-12'4257,"27"12"0,0 0 0,-14-18-1290,14 18-1161,0 0-387,0 0-387,0 0-387,0 0-258,0 0 0,0 0-129,0 0 0,18 0 129,0 0-129,10 0 0,4 0 129,11 5 0,3-5 0,11 0-129,2 0 0,7 0 0,-1-5 0,5 0 0,-1-1-129,-1-1 0,-4-2-129,-5 2 129,-8-2-129,-6 2 0,-10-2 129,-5 4 0,-10 0-129,-20 5 129,25-9-129,-25 9 129,0 0-129,19 0 129,-19 0-129,24 21 0,-10-1 0,4 8 0,5 8 0,2 6 0,-2 8 0,3 5 0,-1-1-129,-3-3 129,-3-3 0,-1-7 0,-4-7 0,-5-11 0,-9-23 0,14 23 0,-14-23 0,0 0 129,0 0-129,15-21 0,-12 1 129,2-5-129,1-5 129,1-5-129,-2-3 0,2 3 0,0-3 0,1 6 0,-1 6 0,0 2 0,2 5 0,-9 19 0,19-14-129,-19 14 129,29 7 0,-13 9-129,3 5 129,1 4 0,3 3 0,-2 4 0,1 0 0,-3 2 0,-3-2 0,0 0-129,-5-3 129,-4-8-129,0-3 129,-7-18 0,7 23 0,-7-23 0,0 0 0,11-12 129,-6-10-129,4-4 129,-2-8-129,6-7 0,-1-4 0,4-1 0,0 5 0,4 2 0,-1 9 0,3 10-129,1 11 129,4 9 0,3 13 0,2 15-129,3 4 129,1 7 0,1 4 0,1 0 0,-3-6 0,-3-3 0,-7-7 0,-5-8 129,-20-19-129,25 22 129,-25-22 0,0 0 0,17-18 0,-11-4 0,-1-4 0,4-4-129,-2-6 129,2-3-129,-2-2 0,2 5 0,-2 3 0,-2 4-129,3 4 129,2 6-129,6 1 129,6 5-129,8 3 129,9-1-129,9 2 129,7 0 0,7 2 0,2 2 0,2 1 129,4 4-129,-1 0 0,0 0 0,-1 4 129,-2 1-129,-6 0 129,-3-1 0,-3 0-129,-10-3 129,-8-1 0,-10 0 1,-6 0-389,-20 0-257,30 2-1419,-30-2-2838,20 0-258,-20 0-129,7-18-516</inkml:trace>
          <inkml:trace contextRef="#ctx0" brushRef="#br1" timeOffset="49717.2872">4124 6230 1032,'17'0'2580,"-17"0"516,0 0-774,0 0-387,0 0-387,0 0 387,0 0-387,0 0 0,0 0 0,0 0-387,0 0 0,0 0-258,0 12-129,0-12-129,2 34-129,-2-15 129,6 13-129,-6-1-129,5 6 0,-5-1 0,7 6 0,-5-4 0,5 8 0,-5-5 0,7 7 0,-8-5-129,10 8 0,-9-5 0,5 8 129,-5-3 0,1 6 0,-3-3 0,0 4-129,0-1 129,0 2-129,-5-2 129,3-2-129,0-2-129,2-1 0,0-2 1,0-2-130,4-4 0,1 1 0,-1-1 0,1 2 0,-3-1 0,0 1 0,-2 0 0,0-3 0,0-4 0,0-3 0,0-6 0,0-7 0,-2-1 0,2-22 0,0 21 0,0-21 0,0 0 0,0 0 0,0 0 0,0 0 0,0 0 0,0 0 0,0 0 0,0 0-388,0 16-2708,0-16-1935,0 0 129,2-13-387,-2 13-258</inkml:trace>
          <inkml:trace contextRef="#ctx0" brushRef="#br1" timeOffset="17971.2314">5733 5475 10707,'6'-16'4257,"-6"16"129,0 0-258,18 2-2193,-18-2-1032,5 23 0,-5-23-129,12 50-129,-8-16 129,7 21-129,-6 4 129,4 17-387,-6 4 129,3 15-129,-3 8 0,1 11-258,-1-1 1,3 1-130,1-5 0,2-8 0,1-8 0,1-15 0,0-16 0,-1-14 0,-1-10 0,0-14 0,-2-4 0,-7-20 0,7 20-130,-7-20-386,0 0-387,0 0-1806,-10-8-2064,10 8-258,-20-32-129,10 13-258</inkml:trace>
          <inkml:trace contextRef="#ctx0" brushRef="#br1" timeOffset="114192.2005">6922 6071 9159,'-20'-12'4257,"20"12"129,0 0-258,-19-22-2322,19 22-516,0 0-387,16 0 0,-16 0-129,39-5-129,-13 0 0,14 5-129,4-6-129,9 5-129,4-3-129,2 1-258,3 3-129,-8-4-516,10 4-645,-27 0-2838,4 0-387,-11 0-258,-12 0 0</inkml:trace>
          <inkml:trace contextRef="#ctx0" brushRef="#br1" timeOffset="114426.2009">7388 6002 9546,'-29'11'4644,"15"13"-387,12 1 0,-1 11-2064,-4-4-1161,7 18-129,0 0-258,0 12-129,0-2-129,0 4-258,0-1 0,-2-6-129,2-2-387,-6-18-516,6 2-1806,0-10-1806,0-13 0,0-16-258,0 16-516</inkml:trace>
          <inkml:trace contextRef="#ctx0" brushRef="#br1" timeOffset="114863.0017">7514 6546 9804,'73'-66'5031,"-32"38"-258,2 7-258,-3 12-1161,-15-7-1935,15 16-516,-16 3-129,1 17-258,-12-1-258,-6 12-129,-7-1-129,-5 0 0,-11 0-129,-4-5-129,0-2 0,-3-8 0,7-1 0,-2-11 0,18-3 0,0 0 258,0 0-129,0 0 258,13-3 0,10-1 0,2 1 129,7 3 129,-2 0 0,4 3 0,-6 4 0,1 8 0,-8-3-129,-3 8 1,-7-4-259,-8 3 0,-3-3 0,0-16 0,-35 27 0,3-16 0,-6 1 0,-8-5 0,-4 0 0,-7-5 0,2 3-259,-9-5-1160,22 0-3225,-10 0-516,7-5 258,10-2-516</inkml:trace>
        </inkml:traceGroup>
        <inkml:traceGroup>
          <inkml:annotationXML>
            <emma:emma xmlns:emma="http://www.w3.org/2003/04/emma" version="1.0">
              <emma:interpretation id="{80A6DD16-086F-4C6C-9119-781EAECA8E1A}" emma:medium="tactile" emma:mode="ink">
                <msink:context xmlns:msink="http://schemas.microsoft.com/ink/2010/main" type="inkWord" rotatedBoundingBox="11835,6493 12692,7665 12123,8081 11267,6909">
                  <msink:destinationLink direction="with" ref="{5523679C-5292-421D-9910-54294193D002}"/>
                  <msink:destinationLink direction="with" ref="{F2745D83-5FC6-4619-892D-5D268D58AC2D}"/>
                </msink:context>
              </emma:interpretation>
              <emma:one-of disjunction-type="recognition" id="oneOf5">
                <emma:interpretation id="interp25" emma:lang="en-US" emma:confidence="0">
                  <emma:literal>In</emma:literal>
                </emma:interpretation>
                <emma:interpretation id="interp26" emma:lang="en-US" emma:confidence="0">
                  <emma:literal>T,</emma:literal>
                </emma:interpretation>
                <emma:interpretation id="interp27" emma:lang="en-US" emma:confidence="0">
                  <emma:literal>Is</emma:literal>
                </emma:interpretation>
                <emma:interpretation id="interp28" emma:lang="en-US" emma:confidence="0">
                  <emma:literal>I,</emma:literal>
                </emma:interpretation>
                <emma:interpretation id="interp29" emma:lang="en-US" emma:confidence="0">
                  <emma:literal>Try</emma:literal>
                </emma:interpretation>
              </emma:one-of>
            </emma:emma>
          </inkml:annotationXML>
          <inkml:trace contextRef="#ctx0" brushRef="#br1" timeOffset="115440.2027">9400 5927 10836,'0'0'4773,"0"0"-387,21-14 387,2 0-2322,23 14-903,-3-6-516,28 6 129,0-5-516,15 5-129,1-4-258,0 4-129,-5 0-258,-11-1-387,-2 1-645,-30 0-2967,-7 1-645,-32-1 0,16 4-258,-16-4-645</inkml:trace>
          <inkml:trace contextRef="#ctx0" brushRef="#br1" timeOffset="115658.6031">9910 5950 12255,'-16'43'4773,"16"-18"-258,0 5 0,18 13-2580,-18-8-645,12 15-387,-10 0-387,7 5-129,-7 2-258,0-2-258,1 4-387,-3-15-516,5 10-1677,-3-17-1935,-2-10 129,4-9-516,-4-18-129</inkml:trace>
          <inkml:trace contextRef="#ctx0" brushRef="#br1" timeOffset="116111.0039">10207 6381 14319,'45'-39'4773,"-29"28"-258,-16 11 129,0 0-3354,16 4-387,-16 12-258,-6 10-129,-10 3-258,-2 3 0,-5 0-258,-2 2 0,1-8 0,2-1-129,4-7 0,18-18 0,-19 25 0,19-25 0,0 0 0,21 10 0,4-6-129,-2-4 0,9 0-129,-5 0-258,5 0 0,-9-9-258,6 9 0,-29 0-129,30-14 129,-30 14 258,12-16 258,-12 16 516,0 0 387,0 0 129,0-23 258,0 23 258,0 0 0,6 12 0,-6-12-129,5 38-258,-2-12-129,5 15-257,-5 2-388,2 5 0,1 3 0,-6-6-130,5 1-4385,-5-5-516,-5-7 129,-6-9-387</inkml:trace>
        </inkml:traceGroup>
        <inkml:traceGroup>
          <inkml:annotationXML>
            <emma:emma xmlns:emma="http://www.w3.org/2003/04/emma" version="1.0">
              <emma:interpretation id="{45C1BBA0-4B37-4207-BCF5-F8DDCDBA9678}" emma:medium="tactile" emma:mode="ink">
                <msink:context xmlns:msink="http://schemas.microsoft.com/ink/2010/main" type="inkWord" rotatedBoundingBox="13815,7127 18722,7009 18732,7411 13825,7529">
                  <msink:destinationLink direction="with" ref="{A1528B93-0A8B-45B6-90DB-18195A832E68}"/>
                </msink:context>
              </emma:interpretation>
              <emma:one-of disjunction-type="recognition" id="oneOf6">
                <emma:interpretation id="interp30" emma:lang="en-US" emma:confidence="0.5">
                  <emma:literal>tm</emma:literal>
                </emma:interpretation>
                <emma:interpretation id="interp31" emma:lang="en-US" emma:confidence="0">
                  <emma:literal>fm</emma:literal>
                </emma:interpretation>
                <emma:interpretation id="interp32" emma:lang="en-US" emma:confidence="0">
                  <emma:literal>-mm</emma:literal>
                </emma:interpretation>
                <emma:interpretation id="interp33" emma:lang="en-US" emma:confidence="0">
                  <emma:literal>-m</emma:literal>
                </emma:interpretation>
                <emma:interpretation id="interp34" emma:lang="en-US" emma:confidence="0">
                  <emma:literal>tom</emma:literal>
                </emma:interpretation>
              </emma:one-of>
            </emma:emma>
          </inkml:annotationXML>
          <inkml:trace contextRef="#ctx0" brushRef="#br1" timeOffset="36597.6642">11985 6329 774,'-2'-23'2580,"2"23"258,0 0 258,0 0-387,-1-16-258,1 16-129,0 0-258,-16-23-387,16 23-129,0 0-129,0 0-258,-15-18-516,15 18-129,0 0-258,0 0-129,0 0 129,20 0-129,3 0 129,13 0 0,9 0 129,17 2 0,8 0 129,16 3-129,3-5 0,11 4-129,-3-4 0,3 1-129,-5-1 0,-8 0 0,-12 0-129,-10 0 129,-12 0-258,-15 0-258,-4 0-258,-34 0-1161,23 0-2709,-23 0 129,0 0-258,0 24-258</inkml:trace>
          <inkml:trace contextRef="#ctx0" brushRef="#br1" timeOffset="91821.7611">12781 6231 1806,'0'0'3354,"0"0"774,0 0-387,21 4-387,2-1-903,4-3-129,18 0-129,-3-1-387,26 1-645,1-13-258,18 8-258,-3-8-129,10 3 0,-5-3-258,2 3 0,-7-3-129,-8 3 0,-12-1 0,-5 2-129,-11 0 129,-5 4-129,-11-2 129,-6 1 0,-8 3 0,-18 3 0,21-4-129,-21 4 129,0 0-129,0 0 0,15 9 0,-15-9 0,14 25 0,-4-7 0,1 3 0,3 2 0,1 2 0,-1-2 0,-2 4 0,-1-4 0,0 0 0,-4-5 0,-7-18 0,9 23 129,-9-23-129,0 0 0,0 0 129,0 0-129,0 0 129,0 0-129,12-21 129,-7 1-129,1-1 0,3-6 0,0-1 129,1 3-129,-1 2 129,4 3-129,-3 4 0,-10 16 0,27-18 0,-9 18 129,1 0-129,4 4-129,4 7 258,2 5-129,3 3 0,1 2 0,-2 3 0,-1-1 129,-5 2-129,-4-2-129,-5 0 129,-5-7-129,-4 0 129,-7-16 0,5 21 0,-5-21 0,0 0 0,0 0 0,13-21 129,-4 3 0,3-7-129,2 0 0,4-3 0,3-1 0,1 6 0,1 2 0,2 7 0,0 7-129,1 7 129,3 3 0,-1 13 0,3 7 0,1 7 0,0 6 0,-2 0 0,2 1 0,-4-1 0,-1-8 0,-6-3 0,-3-4 0,-18-21 0,23 15 129,-23-15 0,22-13-129,-14-12 129,5-3 0,-2-10 0,3-1-129,-2-5 129,1 3-129,-4 2 0,-2 5 129,-4 7-129,1 8 0,-1 3 0,-3 16 0,0 0-129,18-16 129,4 14-129,17 0 129,16 0 0,18 1 0,17-3 0,21-1 0,19 1 129,14-1-129,10 1 0,-4-1 129,-8 1-129,-10 4 129,-17-2-129,-20 2 0,-22 0 0,-24 0-258,-15 0-129,-34 0-1032,0 0-3096,0 0-258,-34 0-258,-10 0-129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17EAE-5501-4FC0-9F4C-4EEC4F38250F}" type="datetimeFigureOut">
              <a:rPr lang="en-IN" smtClean="0"/>
              <a:t>24-11-2011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DB7F3-B84A-44ED-B835-280D12F46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9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24-11-2011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2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24-11-2011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5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24-11-2011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4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24-11-2011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4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24-11-2011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0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24-11-2011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24-11-2011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1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24-11-2011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4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24-11-2011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2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24-11-2011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24-11-2011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0E7A-ED1C-4B08-932D-C03B9D13C50F}" type="datetimeFigureOut">
              <a:rPr lang="en-IN" smtClean="0"/>
              <a:t>24-11-2011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4.xml"/><Relationship Id="rId13" Type="http://schemas.openxmlformats.org/officeDocument/2006/relationships/image" Target="../media/image116.emf"/><Relationship Id="rId18" Type="http://schemas.openxmlformats.org/officeDocument/2006/relationships/customXml" Target="../ink/ink119.xml"/><Relationship Id="rId3" Type="http://schemas.openxmlformats.org/officeDocument/2006/relationships/image" Target="../media/image111.emf"/><Relationship Id="rId21" Type="http://schemas.openxmlformats.org/officeDocument/2006/relationships/image" Target="../media/image120.emf"/><Relationship Id="rId7" Type="http://schemas.openxmlformats.org/officeDocument/2006/relationships/image" Target="../media/image113.emf"/><Relationship Id="rId12" Type="http://schemas.openxmlformats.org/officeDocument/2006/relationships/customXml" Target="../ink/ink116.xml"/><Relationship Id="rId17" Type="http://schemas.openxmlformats.org/officeDocument/2006/relationships/image" Target="../media/image118.emf"/><Relationship Id="rId2" Type="http://schemas.openxmlformats.org/officeDocument/2006/relationships/customXml" Target="../ink/ink111.xml"/><Relationship Id="rId16" Type="http://schemas.openxmlformats.org/officeDocument/2006/relationships/customXml" Target="../ink/ink118.xml"/><Relationship Id="rId20" Type="http://schemas.openxmlformats.org/officeDocument/2006/relationships/customXml" Target="../ink/ink1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3.xml"/><Relationship Id="rId11" Type="http://schemas.openxmlformats.org/officeDocument/2006/relationships/image" Target="../media/image115.emf"/><Relationship Id="rId5" Type="http://schemas.openxmlformats.org/officeDocument/2006/relationships/image" Target="../media/image112.emf"/><Relationship Id="rId15" Type="http://schemas.openxmlformats.org/officeDocument/2006/relationships/image" Target="../media/image117.emf"/><Relationship Id="rId10" Type="http://schemas.openxmlformats.org/officeDocument/2006/relationships/customXml" Target="../ink/ink115.xml"/><Relationship Id="rId19" Type="http://schemas.openxmlformats.org/officeDocument/2006/relationships/image" Target="../media/image119.emf"/><Relationship Id="rId4" Type="http://schemas.openxmlformats.org/officeDocument/2006/relationships/customXml" Target="../ink/ink112.xml"/><Relationship Id="rId9" Type="http://schemas.openxmlformats.org/officeDocument/2006/relationships/image" Target="../media/image114.emf"/><Relationship Id="rId14" Type="http://schemas.openxmlformats.org/officeDocument/2006/relationships/customXml" Target="../ink/ink11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emf"/><Relationship Id="rId18" Type="http://schemas.openxmlformats.org/officeDocument/2006/relationships/customXml" Target="../ink/ink129.xml"/><Relationship Id="rId26" Type="http://schemas.openxmlformats.org/officeDocument/2006/relationships/customXml" Target="../ink/ink133.xml"/><Relationship Id="rId39" Type="http://schemas.openxmlformats.org/officeDocument/2006/relationships/image" Target="../media/image139.emf"/><Relationship Id="rId21" Type="http://schemas.openxmlformats.org/officeDocument/2006/relationships/image" Target="../media/image130.emf"/><Relationship Id="rId34" Type="http://schemas.openxmlformats.org/officeDocument/2006/relationships/customXml" Target="../ink/ink137.xml"/><Relationship Id="rId42" Type="http://schemas.openxmlformats.org/officeDocument/2006/relationships/customXml" Target="../ink/ink141.xml"/><Relationship Id="rId47" Type="http://schemas.openxmlformats.org/officeDocument/2006/relationships/image" Target="../media/image143.emf"/><Relationship Id="rId50" Type="http://schemas.openxmlformats.org/officeDocument/2006/relationships/customXml" Target="../ink/ink145.xml"/><Relationship Id="rId55" Type="http://schemas.openxmlformats.org/officeDocument/2006/relationships/image" Target="../media/image147.emf"/><Relationship Id="rId63" Type="http://schemas.openxmlformats.org/officeDocument/2006/relationships/image" Target="../media/image151.emf"/><Relationship Id="rId68" Type="http://schemas.openxmlformats.org/officeDocument/2006/relationships/customXml" Target="../ink/ink154.xml"/><Relationship Id="rId7" Type="http://schemas.openxmlformats.org/officeDocument/2006/relationships/image" Target="../media/image123.emf"/><Relationship Id="rId71" Type="http://schemas.openxmlformats.org/officeDocument/2006/relationships/image" Target="../media/image155.emf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9" Type="http://schemas.openxmlformats.org/officeDocument/2006/relationships/image" Target="../media/image134.emf"/><Relationship Id="rId11" Type="http://schemas.openxmlformats.org/officeDocument/2006/relationships/image" Target="../media/image125.emf"/><Relationship Id="rId24" Type="http://schemas.openxmlformats.org/officeDocument/2006/relationships/customXml" Target="../ink/ink132.xml"/><Relationship Id="rId32" Type="http://schemas.openxmlformats.org/officeDocument/2006/relationships/customXml" Target="../ink/ink136.xml"/><Relationship Id="rId37" Type="http://schemas.openxmlformats.org/officeDocument/2006/relationships/image" Target="../media/image138.emf"/><Relationship Id="rId40" Type="http://schemas.openxmlformats.org/officeDocument/2006/relationships/customXml" Target="../ink/ink140.xml"/><Relationship Id="rId45" Type="http://schemas.openxmlformats.org/officeDocument/2006/relationships/image" Target="../media/image142.emf"/><Relationship Id="rId53" Type="http://schemas.openxmlformats.org/officeDocument/2006/relationships/image" Target="../media/image146.emf"/><Relationship Id="rId58" Type="http://schemas.openxmlformats.org/officeDocument/2006/relationships/customXml" Target="../ink/ink149.xml"/><Relationship Id="rId66" Type="http://schemas.openxmlformats.org/officeDocument/2006/relationships/customXml" Target="../ink/ink153.xml"/><Relationship Id="rId5" Type="http://schemas.openxmlformats.org/officeDocument/2006/relationships/image" Target="../media/image122.emf"/><Relationship Id="rId15" Type="http://schemas.openxmlformats.org/officeDocument/2006/relationships/image" Target="../media/image127.emf"/><Relationship Id="rId23" Type="http://schemas.openxmlformats.org/officeDocument/2006/relationships/image" Target="../media/image131.emf"/><Relationship Id="rId28" Type="http://schemas.openxmlformats.org/officeDocument/2006/relationships/customXml" Target="../ink/ink134.xml"/><Relationship Id="rId36" Type="http://schemas.openxmlformats.org/officeDocument/2006/relationships/customXml" Target="../ink/ink138.xml"/><Relationship Id="rId49" Type="http://schemas.openxmlformats.org/officeDocument/2006/relationships/image" Target="../media/image144.emf"/><Relationship Id="rId57" Type="http://schemas.openxmlformats.org/officeDocument/2006/relationships/image" Target="../media/image148.emf"/><Relationship Id="rId61" Type="http://schemas.openxmlformats.org/officeDocument/2006/relationships/image" Target="../media/image150.emf"/><Relationship Id="rId10" Type="http://schemas.openxmlformats.org/officeDocument/2006/relationships/customXml" Target="../ink/ink125.xml"/><Relationship Id="rId19" Type="http://schemas.openxmlformats.org/officeDocument/2006/relationships/image" Target="../media/image129.emf"/><Relationship Id="rId31" Type="http://schemas.openxmlformats.org/officeDocument/2006/relationships/image" Target="../media/image135.emf"/><Relationship Id="rId44" Type="http://schemas.openxmlformats.org/officeDocument/2006/relationships/customXml" Target="../ink/ink142.xml"/><Relationship Id="rId52" Type="http://schemas.openxmlformats.org/officeDocument/2006/relationships/customXml" Target="../ink/ink146.xml"/><Relationship Id="rId60" Type="http://schemas.openxmlformats.org/officeDocument/2006/relationships/customXml" Target="../ink/ink150.xml"/><Relationship Id="rId65" Type="http://schemas.openxmlformats.org/officeDocument/2006/relationships/image" Target="../media/image152.emf"/><Relationship Id="rId73" Type="http://schemas.openxmlformats.org/officeDocument/2006/relationships/image" Target="../media/image156.emf"/><Relationship Id="rId4" Type="http://schemas.openxmlformats.org/officeDocument/2006/relationships/customXml" Target="../ink/ink122.xml"/><Relationship Id="rId9" Type="http://schemas.openxmlformats.org/officeDocument/2006/relationships/image" Target="../media/image124.emf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133.emf"/><Relationship Id="rId30" Type="http://schemas.openxmlformats.org/officeDocument/2006/relationships/customXml" Target="../ink/ink135.xml"/><Relationship Id="rId35" Type="http://schemas.openxmlformats.org/officeDocument/2006/relationships/image" Target="../media/image137.emf"/><Relationship Id="rId43" Type="http://schemas.openxmlformats.org/officeDocument/2006/relationships/image" Target="../media/image141.emf"/><Relationship Id="rId48" Type="http://schemas.openxmlformats.org/officeDocument/2006/relationships/customXml" Target="../ink/ink144.xml"/><Relationship Id="rId56" Type="http://schemas.openxmlformats.org/officeDocument/2006/relationships/customXml" Target="../ink/ink148.xml"/><Relationship Id="rId64" Type="http://schemas.openxmlformats.org/officeDocument/2006/relationships/customXml" Target="../ink/ink152.xml"/><Relationship Id="rId69" Type="http://schemas.openxmlformats.org/officeDocument/2006/relationships/image" Target="../media/image154.emf"/><Relationship Id="rId8" Type="http://schemas.openxmlformats.org/officeDocument/2006/relationships/customXml" Target="../ink/ink124.xml"/><Relationship Id="rId51" Type="http://schemas.openxmlformats.org/officeDocument/2006/relationships/image" Target="../media/image145.emf"/><Relationship Id="rId72" Type="http://schemas.openxmlformats.org/officeDocument/2006/relationships/customXml" Target="../ink/ink156.xml"/><Relationship Id="rId3" Type="http://schemas.openxmlformats.org/officeDocument/2006/relationships/image" Target="../media/image121.emf"/><Relationship Id="rId12" Type="http://schemas.openxmlformats.org/officeDocument/2006/relationships/customXml" Target="../ink/ink126.xml"/><Relationship Id="rId17" Type="http://schemas.openxmlformats.org/officeDocument/2006/relationships/image" Target="../media/image128.emf"/><Relationship Id="rId25" Type="http://schemas.openxmlformats.org/officeDocument/2006/relationships/image" Target="../media/image132.emf"/><Relationship Id="rId33" Type="http://schemas.openxmlformats.org/officeDocument/2006/relationships/image" Target="../media/image136.emf"/><Relationship Id="rId38" Type="http://schemas.openxmlformats.org/officeDocument/2006/relationships/customXml" Target="../ink/ink139.xml"/><Relationship Id="rId46" Type="http://schemas.openxmlformats.org/officeDocument/2006/relationships/customXml" Target="../ink/ink143.xml"/><Relationship Id="rId59" Type="http://schemas.openxmlformats.org/officeDocument/2006/relationships/image" Target="../media/image149.emf"/><Relationship Id="rId67" Type="http://schemas.openxmlformats.org/officeDocument/2006/relationships/image" Target="../media/image153.emf"/><Relationship Id="rId20" Type="http://schemas.openxmlformats.org/officeDocument/2006/relationships/customXml" Target="../ink/ink130.xml"/><Relationship Id="rId41" Type="http://schemas.openxmlformats.org/officeDocument/2006/relationships/image" Target="../media/image140.emf"/><Relationship Id="rId54" Type="http://schemas.openxmlformats.org/officeDocument/2006/relationships/customXml" Target="../ink/ink147.xml"/><Relationship Id="rId62" Type="http://schemas.openxmlformats.org/officeDocument/2006/relationships/customXml" Target="../ink/ink151.xml"/><Relationship Id="rId70" Type="http://schemas.openxmlformats.org/officeDocument/2006/relationships/customXml" Target="../ink/ink15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0.xml"/><Relationship Id="rId13" Type="http://schemas.openxmlformats.org/officeDocument/2006/relationships/image" Target="../media/image162.emf"/><Relationship Id="rId18" Type="http://schemas.openxmlformats.org/officeDocument/2006/relationships/customXml" Target="../ink/ink165.xml"/><Relationship Id="rId3" Type="http://schemas.openxmlformats.org/officeDocument/2006/relationships/image" Target="../media/image157.emf"/><Relationship Id="rId21" Type="http://schemas.openxmlformats.org/officeDocument/2006/relationships/image" Target="../media/image166.emf"/><Relationship Id="rId7" Type="http://schemas.openxmlformats.org/officeDocument/2006/relationships/image" Target="../media/image159.emf"/><Relationship Id="rId12" Type="http://schemas.openxmlformats.org/officeDocument/2006/relationships/customXml" Target="../ink/ink162.xml"/><Relationship Id="rId17" Type="http://schemas.openxmlformats.org/officeDocument/2006/relationships/image" Target="../media/image164.emf"/><Relationship Id="rId2" Type="http://schemas.openxmlformats.org/officeDocument/2006/relationships/customXml" Target="../ink/ink157.xml"/><Relationship Id="rId16" Type="http://schemas.openxmlformats.org/officeDocument/2006/relationships/customXml" Target="../ink/ink164.xml"/><Relationship Id="rId20" Type="http://schemas.openxmlformats.org/officeDocument/2006/relationships/customXml" Target="../ink/ink1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9.xml"/><Relationship Id="rId11" Type="http://schemas.openxmlformats.org/officeDocument/2006/relationships/image" Target="../media/image161.emf"/><Relationship Id="rId5" Type="http://schemas.openxmlformats.org/officeDocument/2006/relationships/image" Target="../media/image158.emf"/><Relationship Id="rId15" Type="http://schemas.openxmlformats.org/officeDocument/2006/relationships/image" Target="../media/image163.emf"/><Relationship Id="rId10" Type="http://schemas.openxmlformats.org/officeDocument/2006/relationships/customXml" Target="../ink/ink161.xml"/><Relationship Id="rId19" Type="http://schemas.openxmlformats.org/officeDocument/2006/relationships/image" Target="../media/image165.emf"/><Relationship Id="rId4" Type="http://schemas.openxmlformats.org/officeDocument/2006/relationships/customXml" Target="../ink/ink158.xml"/><Relationship Id="rId9" Type="http://schemas.openxmlformats.org/officeDocument/2006/relationships/image" Target="../media/image160.emf"/><Relationship Id="rId14" Type="http://schemas.openxmlformats.org/officeDocument/2006/relationships/customXml" Target="../ink/ink16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0.xml"/><Relationship Id="rId13" Type="http://schemas.openxmlformats.org/officeDocument/2006/relationships/image" Target="../media/image172.emf"/><Relationship Id="rId18" Type="http://schemas.openxmlformats.org/officeDocument/2006/relationships/customXml" Target="../ink/ink175.xml"/><Relationship Id="rId26" Type="http://schemas.openxmlformats.org/officeDocument/2006/relationships/customXml" Target="../ink/ink179.xml"/><Relationship Id="rId39" Type="http://schemas.openxmlformats.org/officeDocument/2006/relationships/image" Target="../media/image185.emf"/><Relationship Id="rId3" Type="http://schemas.openxmlformats.org/officeDocument/2006/relationships/image" Target="../media/image167.emf"/><Relationship Id="rId21" Type="http://schemas.openxmlformats.org/officeDocument/2006/relationships/image" Target="../media/image176.emf"/><Relationship Id="rId34" Type="http://schemas.openxmlformats.org/officeDocument/2006/relationships/customXml" Target="../ink/ink183.xml"/><Relationship Id="rId42" Type="http://schemas.openxmlformats.org/officeDocument/2006/relationships/customXml" Target="../ink/ink187.xml"/><Relationship Id="rId7" Type="http://schemas.openxmlformats.org/officeDocument/2006/relationships/image" Target="../media/image169.emf"/><Relationship Id="rId12" Type="http://schemas.openxmlformats.org/officeDocument/2006/relationships/customXml" Target="../ink/ink172.xml"/><Relationship Id="rId17" Type="http://schemas.openxmlformats.org/officeDocument/2006/relationships/image" Target="../media/image174.emf"/><Relationship Id="rId25" Type="http://schemas.openxmlformats.org/officeDocument/2006/relationships/image" Target="../media/image178.emf"/><Relationship Id="rId33" Type="http://schemas.openxmlformats.org/officeDocument/2006/relationships/image" Target="../media/image182.emf"/><Relationship Id="rId38" Type="http://schemas.openxmlformats.org/officeDocument/2006/relationships/customXml" Target="../ink/ink185.xml"/><Relationship Id="rId2" Type="http://schemas.openxmlformats.org/officeDocument/2006/relationships/customXml" Target="../ink/ink167.xml"/><Relationship Id="rId16" Type="http://schemas.openxmlformats.org/officeDocument/2006/relationships/customXml" Target="../ink/ink174.xml"/><Relationship Id="rId20" Type="http://schemas.openxmlformats.org/officeDocument/2006/relationships/customXml" Target="../ink/ink176.xml"/><Relationship Id="rId29" Type="http://schemas.openxmlformats.org/officeDocument/2006/relationships/image" Target="../media/image180.emf"/><Relationship Id="rId41" Type="http://schemas.openxmlformats.org/officeDocument/2006/relationships/image" Target="../media/image18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9.xml"/><Relationship Id="rId11" Type="http://schemas.openxmlformats.org/officeDocument/2006/relationships/image" Target="../media/image171.emf"/><Relationship Id="rId24" Type="http://schemas.openxmlformats.org/officeDocument/2006/relationships/customXml" Target="../ink/ink178.xml"/><Relationship Id="rId32" Type="http://schemas.openxmlformats.org/officeDocument/2006/relationships/customXml" Target="../ink/ink182.xml"/><Relationship Id="rId37" Type="http://schemas.openxmlformats.org/officeDocument/2006/relationships/image" Target="../media/image184.emf"/><Relationship Id="rId40" Type="http://schemas.openxmlformats.org/officeDocument/2006/relationships/customXml" Target="../ink/ink186.xml"/><Relationship Id="rId45" Type="http://schemas.openxmlformats.org/officeDocument/2006/relationships/image" Target="../media/image188.emf"/><Relationship Id="rId5" Type="http://schemas.openxmlformats.org/officeDocument/2006/relationships/image" Target="../media/image168.emf"/><Relationship Id="rId15" Type="http://schemas.openxmlformats.org/officeDocument/2006/relationships/image" Target="../media/image173.emf"/><Relationship Id="rId23" Type="http://schemas.openxmlformats.org/officeDocument/2006/relationships/image" Target="../media/image177.emf"/><Relationship Id="rId28" Type="http://schemas.openxmlformats.org/officeDocument/2006/relationships/customXml" Target="../ink/ink180.xml"/><Relationship Id="rId36" Type="http://schemas.openxmlformats.org/officeDocument/2006/relationships/customXml" Target="../ink/ink184.xml"/><Relationship Id="rId10" Type="http://schemas.openxmlformats.org/officeDocument/2006/relationships/customXml" Target="../ink/ink171.xml"/><Relationship Id="rId19" Type="http://schemas.openxmlformats.org/officeDocument/2006/relationships/image" Target="../media/image175.emf"/><Relationship Id="rId31" Type="http://schemas.openxmlformats.org/officeDocument/2006/relationships/image" Target="../media/image181.emf"/><Relationship Id="rId44" Type="http://schemas.openxmlformats.org/officeDocument/2006/relationships/customXml" Target="../ink/ink188.xml"/><Relationship Id="rId4" Type="http://schemas.openxmlformats.org/officeDocument/2006/relationships/customXml" Target="../ink/ink168.xml"/><Relationship Id="rId9" Type="http://schemas.openxmlformats.org/officeDocument/2006/relationships/image" Target="../media/image170.emf"/><Relationship Id="rId14" Type="http://schemas.openxmlformats.org/officeDocument/2006/relationships/customXml" Target="../ink/ink173.xml"/><Relationship Id="rId22" Type="http://schemas.openxmlformats.org/officeDocument/2006/relationships/customXml" Target="../ink/ink177.xml"/><Relationship Id="rId27" Type="http://schemas.openxmlformats.org/officeDocument/2006/relationships/image" Target="../media/image179.emf"/><Relationship Id="rId30" Type="http://schemas.openxmlformats.org/officeDocument/2006/relationships/customXml" Target="../ink/ink181.xml"/><Relationship Id="rId35" Type="http://schemas.openxmlformats.org/officeDocument/2006/relationships/image" Target="../media/image183.emf"/><Relationship Id="rId43" Type="http://schemas.openxmlformats.org/officeDocument/2006/relationships/image" Target="../media/image18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2.xml"/><Relationship Id="rId3" Type="http://schemas.openxmlformats.org/officeDocument/2006/relationships/image" Target="../media/image189.emf"/><Relationship Id="rId7" Type="http://schemas.openxmlformats.org/officeDocument/2006/relationships/image" Target="../media/image191.emf"/><Relationship Id="rId2" Type="http://schemas.openxmlformats.org/officeDocument/2006/relationships/customXml" Target="../ink/ink18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1.xml"/><Relationship Id="rId5" Type="http://schemas.openxmlformats.org/officeDocument/2006/relationships/image" Target="../media/image190.emf"/><Relationship Id="rId4" Type="http://schemas.openxmlformats.org/officeDocument/2006/relationships/customXml" Target="../ink/ink190.xml"/><Relationship Id="rId9" Type="http://schemas.openxmlformats.org/officeDocument/2006/relationships/image" Target="../media/image19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4.xml"/><Relationship Id="rId13" Type="http://schemas.openxmlformats.org/officeDocument/2006/relationships/image" Target="../media/image172.emf"/><Relationship Id="rId18" Type="http://schemas.openxmlformats.org/officeDocument/2006/relationships/customXml" Target="../ink/ink199.xml"/><Relationship Id="rId26" Type="http://schemas.openxmlformats.org/officeDocument/2006/relationships/customXml" Target="../ink/ink201.xml"/><Relationship Id="rId39" Type="http://schemas.openxmlformats.org/officeDocument/2006/relationships/image" Target="../media/image193.emf"/><Relationship Id="rId42" Type="http://schemas.openxmlformats.org/officeDocument/2006/relationships/customXml" Target="../ink/ink206.xml"/><Relationship Id="rId47" Type="http://schemas.openxmlformats.org/officeDocument/2006/relationships/image" Target="../media/image197.emf"/><Relationship Id="rId7" Type="http://schemas.openxmlformats.org/officeDocument/2006/relationships/image" Target="../media/image169.emf"/><Relationship Id="rId12" Type="http://schemas.openxmlformats.org/officeDocument/2006/relationships/customXml" Target="../ink/ink196.xml"/><Relationship Id="rId17" Type="http://schemas.openxmlformats.org/officeDocument/2006/relationships/image" Target="../media/image174.emf"/><Relationship Id="rId25" Type="http://schemas.openxmlformats.org/officeDocument/2006/relationships/image" Target="../media/image178.emf"/><Relationship Id="rId38" Type="http://schemas.openxmlformats.org/officeDocument/2006/relationships/customXml" Target="../ink/ink204.xml"/><Relationship Id="rId46" Type="http://schemas.openxmlformats.org/officeDocument/2006/relationships/customXml" Target="../ink/ink208.xml"/><Relationship Id="rId2" Type="http://schemas.openxmlformats.org/officeDocument/2006/relationships/customXml" Target="../ink/ink193.xml"/><Relationship Id="rId16" Type="http://schemas.openxmlformats.org/officeDocument/2006/relationships/customXml" Target="../ink/ink198.xml"/><Relationship Id="rId20" Type="http://schemas.openxmlformats.org/officeDocument/2006/relationships/customXml" Target="../ink/ink200.xml"/><Relationship Id="rId29" Type="http://schemas.openxmlformats.org/officeDocument/2006/relationships/image" Target="../media/image180.emf"/><Relationship Id="rId41" Type="http://schemas.openxmlformats.org/officeDocument/2006/relationships/image" Target="../media/image194.emf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71.emf"/><Relationship Id="rId37" Type="http://schemas.openxmlformats.org/officeDocument/2006/relationships/image" Target="../media/image184.emf"/><Relationship Id="rId40" Type="http://schemas.openxmlformats.org/officeDocument/2006/relationships/customXml" Target="../ink/ink205.xml"/><Relationship Id="rId45" Type="http://schemas.openxmlformats.org/officeDocument/2006/relationships/image" Target="../media/image196.emf"/><Relationship Id="rId15" Type="http://schemas.openxmlformats.org/officeDocument/2006/relationships/image" Target="../media/image173.emf"/><Relationship Id="rId28" Type="http://schemas.openxmlformats.org/officeDocument/2006/relationships/customXml" Target="../ink/ink202.xml"/><Relationship Id="rId10" Type="http://schemas.openxmlformats.org/officeDocument/2006/relationships/customXml" Target="../ink/ink195.xml"/><Relationship Id="rId19" Type="http://schemas.openxmlformats.org/officeDocument/2006/relationships/image" Target="../media/image175.emf"/><Relationship Id="rId44" Type="http://schemas.openxmlformats.org/officeDocument/2006/relationships/customXml" Target="../ink/ink207.xml"/><Relationship Id="rId9" Type="http://schemas.openxmlformats.org/officeDocument/2006/relationships/image" Target="../media/image170.emf"/><Relationship Id="rId14" Type="http://schemas.openxmlformats.org/officeDocument/2006/relationships/customXml" Target="../ink/ink197.xml"/><Relationship Id="rId27" Type="http://schemas.openxmlformats.org/officeDocument/2006/relationships/image" Target="../media/image179.emf"/><Relationship Id="rId30" Type="http://schemas.openxmlformats.org/officeDocument/2006/relationships/customXml" Target="../ink/ink203.xml"/><Relationship Id="rId43" Type="http://schemas.openxmlformats.org/officeDocument/2006/relationships/image" Target="../media/image19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9.emf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" Type="http://schemas.openxmlformats.org/officeDocument/2006/relationships/image" Target="../media/image4.emf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customXml" Target="../ink/ink9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image" Target="../media/image8.emf"/><Relationship Id="rId24" Type="http://schemas.openxmlformats.org/officeDocument/2006/relationships/customXml" Target="../ink/ink15.xml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7.xml"/><Relationship Id="rId10" Type="http://schemas.openxmlformats.org/officeDocument/2006/relationships/customXml" Target="../ink/ink8.xml"/><Relationship Id="rId19" Type="http://schemas.openxmlformats.org/officeDocument/2006/relationships/image" Target="../media/image12.emf"/><Relationship Id="rId4" Type="http://schemas.openxmlformats.org/officeDocument/2006/relationships/customXml" Target="../ink/ink5.xml"/><Relationship Id="rId9" Type="http://schemas.openxmlformats.org/officeDocument/2006/relationships/image" Target="../media/image7.e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23.emf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image" Target="../media/image18.emf"/><Relationship Id="rId21" Type="http://schemas.openxmlformats.org/officeDocument/2006/relationships/image" Target="../media/image27.emf"/><Relationship Id="rId7" Type="http://schemas.openxmlformats.org/officeDocument/2006/relationships/image" Target="../media/image20.emf"/><Relationship Id="rId12" Type="http://schemas.openxmlformats.org/officeDocument/2006/relationships/customXml" Target="../ink/ink23.xml"/><Relationship Id="rId17" Type="http://schemas.openxmlformats.org/officeDocument/2006/relationships/image" Target="../media/image25.emf"/><Relationship Id="rId25" Type="http://schemas.openxmlformats.org/officeDocument/2006/relationships/image" Target="../media/image29.emf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.xml"/><Relationship Id="rId11" Type="http://schemas.openxmlformats.org/officeDocument/2006/relationships/image" Target="../media/image22.emf"/><Relationship Id="rId24" Type="http://schemas.openxmlformats.org/officeDocument/2006/relationships/customXml" Target="../ink/ink29.xml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23" Type="http://schemas.openxmlformats.org/officeDocument/2006/relationships/image" Target="../media/image28.emf"/><Relationship Id="rId10" Type="http://schemas.openxmlformats.org/officeDocument/2006/relationships/customXml" Target="../ink/ink22.xml"/><Relationship Id="rId19" Type="http://schemas.openxmlformats.org/officeDocument/2006/relationships/image" Target="../media/image26.emf"/><Relationship Id="rId4" Type="http://schemas.openxmlformats.org/officeDocument/2006/relationships/customXml" Target="../ink/ink19.xml"/><Relationship Id="rId9" Type="http://schemas.openxmlformats.org/officeDocument/2006/relationships/image" Target="../media/image21.emf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36.emf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" Type="http://schemas.openxmlformats.org/officeDocument/2006/relationships/image" Target="../media/image31.emf"/><Relationship Id="rId21" Type="http://schemas.openxmlformats.org/officeDocument/2006/relationships/image" Target="../media/image40.emf"/><Relationship Id="rId7" Type="http://schemas.openxmlformats.org/officeDocument/2006/relationships/image" Target="../media/image33.emf"/><Relationship Id="rId12" Type="http://schemas.openxmlformats.org/officeDocument/2006/relationships/customXml" Target="../ink/ink36.xml"/><Relationship Id="rId17" Type="http://schemas.openxmlformats.org/officeDocument/2006/relationships/image" Target="../media/image38.emf"/><Relationship Id="rId25" Type="http://schemas.openxmlformats.org/officeDocument/2006/relationships/image" Target="../media/image42.emf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11" Type="http://schemas.openxmlformats.org/officeDocument/2006/relationships/image" Target="../media/image35.emf"/><Relationship Id="rId24" Type="http://schemas.openxmlformats.org/officeDocument/2006/relationships/customXml" Target="../ink/ink42.xml"/><Relationship Id="rId5" Type="http://schemas.openxmlformats.org/officeDocument/2006/relationships/image" Target="../media/image32.emf"/><Relationship Id="rId15" Type="http://schemas.openxmlformats.org/officeDocument/2006/relationships/image" Target="../media/image37.emf"/><Relationship Id="rId23" Type="http://schemas.openxmlformats.org/officeDocument/2006/relationships/image" Target="../media/image41.emf"/><Relationship Id="rId10" Type="http://schemas.openxmlformats.org/officeDocument/2006/relationships/customXml" Target="../ink/ink35.xml"/><Relationship Id="rId19" Type="http://schemas.openxmlformats.org/officeDocument/2006/relationships/image" Target="../media/image39.emf"/><Relationship Id="rId4" Type="http://schemas.openxmlformats.org/officeDocument/2006/relationships/customXml" Target="../ink/ink32.xml"/><Relationship Id="rId9" Type="http://schemas.openxmlformats.org/officeDocument/2006/relationships/image" Target="../media/image34.emf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4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49.emf"/><Relationship Id="rId18" Type="http://schemas.openxmlformats.org/officeDocument/2006/relationships/customXml" Target="../ink/ink52.xml"/><Relationship Id="rId3" Type="http://schemas.openxmlformats.org/officeDocument/2006/relationships/image" Target="../media/image44.emf"/><Relationship Id="rId21" Type="http://schemas.openxmlformats.org/officeDocument/2006/relationships/image" Target="../media/image53.emf"/><Relationship Id="rId7" Type="http://schemas.openxmlformats.org/officeDocument/2006/relationships/image" Target="../media/image46.emf"/><Relationship Id="rId12" Type="http://schemas.openxmlformats.org/officeDocument/2006/relationships/customXml" Target="../ink/ink49.xml"/><Relationship Id="rId17" Type="http://schemas.openxmlformats.org/officeDocument/2006/relationships/image" Target="../media/image51.emf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.xml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10" Type="http://schemas.openxmlformats.org/officeDocument/2006/relationships/customXml" Target="../ink/ink48.xml"/><Relationship Id="rId19" Type="http://schemas.openxmlformats.org/officeDocument/2006/relationships/image" Target="../media/image52.emf"/><Relationship Id="rId4" Type="http://schemas.openxmlformats.org/officeDocument/2006/relationships/customXml" Target="../ink/ink45.xml"/><Relationship Id="rId9" Type="http://schemas.openxmlformats.org/officeDocument/2006/relationships/image" Target="../media/image47.emf"/><Relationship Id="rId14" Type="http://schemas.openxmlformats.org/officeDocument/2006/relationships/customXml" Target="../ink/ink5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59.emf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72.emf"/><Relationship Id="rId3" Type="http://schemas.openxmlformats.org/officeDocument/2006/relationships/image" Target="../media/image54.emf"/><Relationship Id="rId21" Type="http://schemas.openxmlformats.org/officeDocument/2006/relationships/image" Target="../media/image63.emf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7" Type="http://schemas.openxmlformats.org/officeDocument/2006/relationships/image" Target="../media/image56.emf"/><Relationship Id="rId12" Type="http://schemas.openxmlformats.org/officeDocument/2006/relationships/customXml" Target="../ink/ink59.xml"/><Relationship Id="rId17" Type="http://schemas.openxmlformats.org/officeDocument/2006/relationships/image" Target="../media/image61.emf"/><Relationship Id="rId25" Type="http://schemas.openxmlformats.org/officeDocument/2006/relationships/image" Target="../media/image65.emf"/><Relationship Id="rId33" Type="http://schemas.openxmlformats.org/officeDocument/2006/relationships/image" Target="../media/image69.emf"/><Relationship Id="rId38" Type="http://schemas.openxmlformats.org/officeDocument/2006/relationships/customXml" Target="../ink/ink72.xml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0" Type="http://schemas.openxmlformats.org/officeDocument/2006/relationships/customXml" Target="../ink/ink63.xml"/><Relationship Id="rId29" Type="http://schemas.openxmlformats.org/officeDocument/2006/relationships/image" Target="../media/image67.emf"/><Relationship Id="rId41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.xml"/><Relationship Id="rId11" Type="http://schemas.openxmlformats.org/officeDocument/2006/relationships/image" Target="../media/image58.emf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71.emf"/><Relationship Id="rId40" Type="http://schemas.openxmlformats.org/officeDocument/2006/relationships/customXml" Target="../ink/ink73.xml"/><Relationship Id="rId5" Type="http://schemas.openxmlformats.org/officeDocument/2006/relationships/image" Target="../media/image55.emf"/><Relationship Id="rId15" Type="http://schemas.openxmlformats.org/officeDocument/2006/relationships/image" Target="../media/image60.emf"/><Relationship Id="rId23" Type="http://schemas.openxmlformats.org/officeDocument/2006/relationships/image" Target="../media/image64.emf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10" Type="http://schemas.openxmlformats.org/officeDocument/2006/relationships/customXml" Target="../ink/ink58.xml"/><Relationship Id="rId19" Type="http://schemas.openxmlformats.org/officeDocument/2006/relationships/image" Target="../media/image62.emf"/><Relationship Id="rId31" Type="http://schemas.openxmlformats.org/officeDocument/2006/relationships/image" Target="../media/image68.emf"/><Relationship Id="rId4" Type="http://schemas.openxmlformats.org/officeDocument/2006/relationships/customXml" Target="../ink/ink55.xml"/><Relationship Id="rId9" Type="http://schemas.openxmlformats.org/officeDocument/2006/relationships/image" Target="../media/image57.emf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66.emf"/><Relationship Id="rId30" Type="http://schemas.openxmlformats.org/officeDocument/2006/relationships/customXml" Target="../ink/ink68.xml"/><Relationship Id="rId35" Type="http://schemas.openxmlformats.org/officeDocument/2006/relationships/image" Target="../media/image70.emf"/><Relationship Id="rId43" Type="http://schemas.openxmlformats.org/officeDocument/2006/relationships/image" Target="../media/image7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image" Target="../media/image80.emf"/><Relationship Id="rId18" Type="http://schemas.openxmlformats.org/officeDocument/2006/relationships/customXml" Target="../ink/ink83.xml"/><Relationship Id="rId3" Type="http://schemas.openxmlformats.org/officeDocument/2006/relationships/image" Target="../media/image75.emf"/><Relationship Id="rId21" Type="http://schemas.openxmlformats.org/officeDocument/2006/relationships/image" Target="../media/image84.emf"/><Relationship Id="rId7" Type="http://schemas.openxmlformats.org/officeDocument/2006/relationships/image" Target="../media/image77.emf"/><Relationship Id="rId12" Type="http://schemas.openxmlformats.org/officeDocument/2006/relationships/customXml" Target="../ink/ink80.xml"/><Relationship Id="rId17" Type="http://schemas.openxmlformats.org/officeDocument/2006/relationships/image" Target="../media/image82.emf"/><Relationship Id="rId2" Type="http://schemas.openxmlformats.org/officeDocument/2006/relationships/customXml" Target="../ink/ink75.xml"/><Relationship Id="rId16" Type="http://schemas.openxmlformats.org/officeDocument/2006/relationships/customXml" Target="../ink/ink82.xml"/><Relationship Id="rId20" Type="http://schemas.openxmlformats.org/officeDocument/2006/relationships/customXml" Target="../ink/ink8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7.xml"/><Relationship Id="rId11" Type="http://schemas.openxmlformats.org/officeDocument/2006/relationships/image" Target="../media/image79.emf"/><Relationship Id="rId5" Type="http://schemas.openxmlformats.org/officeDocument/2006/relationships/image" Target="../media/image76.emf"/><Relationship Id="rId15" Type="http://schemas.openxmlformats.org/officeDocument/2006/relationships/image" Target="../media/image81.emf"/><Relationship Id="rId10" Type="http://schemas.openxmlformats.org/officeDocument/2006/relationships/customXml" Target="../ink/ink79.xml"/><Relationship Id="rId19" Type="http://schemas.openxmlformats.org/officeDocument/2006/relationships/image" Target="../media/image83.emf"/><Relationship Id="rId4" Type="http://schemas.openxmlformats.org/officeDocument/2006/relationships/customXml" Target="../ink/ink76.xml"/><Relationship Id="rId9" Type="http://schemas.openxmlformats.org/officeDocument/2006/relationships/image" Target="../media/image78.emf"/><Relationship Id="rId14" Type="http://schemas.openxmlformats.org/officeDocument/2006/relationships/customXml" Target="../ink/ink8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8.xml"/><Relationship Id="rId13" Type="http://schemas.openxmlformats.org/officeDocument/2006/relationships/image" Target="../media/image90.emf"/><Relationship Id="rId18" Type="http://schemas.openxmlformats.org/officeDocument/2006/relationships/customXml" Target="../ink/ink93.xml"/><Relationship Id="rId26" Type="http://schemas.openxmlformats.org/officeDocument/2006/relationships/customXml" Target="../ink/ink97.xml"/><Relationship Id="rId39" Type="http://schemas.openxmlformats.org/officeDocument/2006/relationships/image" Target="../media/image103.emf"/><Relationship Id="rId3" Type="http://schemas.openxmlformats.org/officeDocument/2006/relationships/image" Target="../media/image85.emf"/><Relationship Id="rId21" Type="http://schemas.openxmlformats.org/officeDocument/2006/relationships/image" Target="../media/image94.emf"/><Relationship Id="rId34" Type="http://schemas.openxmlformats.org/officeDocument/2006/relationships/customXml" Target="../ink/ink101.xml"/><Relationship Id="rId42" Type="http://schemas.openxmlformats.org/officeDocument/2006/relationships/customXml" Target="../ink/ink105.xml"/><Relationship Id="rId47" Type="http://schemas.openxmlformats.org/officeDocument/2006/relationships/image" Target="../media/image107.emf"/><Relationship Id="rId7" Type="http://schemas.openxmlformats.org/officeDocument/2006/relationships/image" Target="../media/image87.emf"/><Relationship Id="rId12" Type="http://schemas.openxmlformats.org/officeDocument/2006/relationships/customXml" Target="../ink/ink90.xml"/><Relationship Id="rId17" Type="http://schemas.openxmlformats.org/officeDocument/2006/relationships/image" Target="../media/image92.emf"/><Relationship Id="rId25" Type="http://schemas.openxmlformats.org/officeDocument/2006/relationships/image" Target="../media/image96.emf"/><Relationship Id="rId33" Type="http://schemas.openxmlformats.org/officeDocument/2006/relationships/image" Target="../media/image100.emf"/><Relationship Id="rId38" Type="http://schemas.openxmlformats.org/officeDocument/2006/relationships/customXml" Target="../ink/ink103.xml"/><Relationship Id="rId46" Type="http://schemas.openxmlformats.org/officeDocument/2006/relationships/customXml" Target="../ink/ink107.xml"/><Relationship Id="rId2" Type="http://schemas.openxmlformats.org/officeDocument/2006/relationships/customXml" Target="../ink/ink85.xml"/><Relationship Id="rId16" Type="http://schemas.openxmlformats.org/officeDocument/2006/relationships/customXml" Target="../ink/ink92.xml"/><Relationship Id="rId20" Type="http://schemas.openxmlformats.org/officeDocument/2006/relationships/customXml" Target="../ink/ink94.xml"/><Relationship Id="rId29" Type="http://schemas.openxmlformats.org/officeDocument/2006/relationships/image" Target="../media/image98.emf"/><Relationship Id="rId41" Type="http://schemas.openxmlformats.org/officeDocument/2006/relationships/image" Target="../media/image10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7.xml"/><Relationship Id="rId11" Type="http://schemas.openxmlformats.org/officeDocument/2006/relationships/image" Target="../media/image89.emf"/><Relationship Id="rId24" Type="http://schemas.openxmlformats.org/officeDocument/2006/relationships/customXml" Target="../ink/ink96.xml"/><Relationship Id="rId32" Type="http://schemas.openxmlformats.org/officeDocument/2006/relationships/customXml" Target="../ink/ink100.xml"/><Relationship Id="rId37" Type="http://schemas.openxmlformats.org/officeDocument/2006/relationships/image" Target="../media/image102.emf"/><Relationship Id="rId40" Type="http://schemas.openxmlformats.org/officeDocument/2006/relationships/customXml" Target="../ink/ink104.xml"/><Relationship Id="rId45" Type="http://schemas.openxmlformats.org/officeDocument/2006/relationships/image" Target="../media/image106.emf"/><Relationship Id="rId5" Type="http://schemas.openxmlformats.org/officeDocument/2006/relationships/image" Target="../media/image86.emf"/><Relationship Id="rId15" Type="http://schemas.openxmlformats.org/officeDocument/2006/relationships/image" Target="../media/image91.emf"/><Relationship Id="rId23" Type="http://schemas.openxmlformats.org/officeDocument/2006/relationships/image" Target="../media/image95.emf"/><Relationship Id="rId28" Type="http://schemas.openxmlformats.org/officeDocument/2006/relationships/customXml" Target="../ink/ink98.xml"/><Relationship Id="rId36" Type="http://schemas.openxmlformats.org/officeDocument/2006/relationships/customXml" Target="../ink/ink102.xml"/><Relationship Id="rId10" Type="http://schemas.openxmlformats.org/officeDocument/2006/relationships/customXml" Target="../ink/ink89.xml"/><Relationship Id="rId19" Type="http://schemas.openxmlformats.org/officeDocument/2006/relationships/image" Target="../media/image93.emf"/><Relationship Id="rId31" Type="http://schemas.openxmlformats.org/officeDocument/2006/relationships/image" Target="../media/image99.emf"/><Relationship Id="rId44" Type="http://schemas.openxmlformats.org/officeDocument/2006/relationships/customXml" Target="../ink/ink106.xml"/><Relationship Id="rId4" Type="http://schemas.openxmlformats.org/officeDocument/2006/relationships/customXml" Target="../ink/ink86.xml"/><Relationship Id="rId9" Type="http://schemas.openxmlformats.org/officeDocument/2006/relationships/image" Target="../media/image88.emf"/><Relationship Id="rId14" Type="http://schemas.openxmlformats.org/officeDocument/2006/relationships/customXml" Target="../ink/ink91.xml"/><Relationship Id="rId22" Type="http://schemas.openxmlformats.org/officeDocument/2006/relationships/customXml" Target="../ink/ink95.xml"/><Relationship Id="rId27" Type="http://schemas.openxmlformats.org/officeDocument/2006/relationships/image" Target="../media/image97.emf"/><Relationship Id="rId30" Type="http://schemas.openxmlformats.org/officeDocument/2006/relationships/customXml" Target="../ink/ink99.xml"/><Relationship Id="rId35" Type="http://schemas.openxmlformats.org/officeDocument/2006/relationships/image" Target="../media/image101.emf"/><Relationship Id="rId43" Type="http://schemas.openxmlformats.org/officeDocument/2006/relationships/image" Target="../media/image10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7" Type="http://schemas.openxmlformats.org/officeDocument/2006/relationships/image" Target="../media/image110.emf"/><Relationship Id="rId2" Type="http://schemas.openxmlformats.org/officeDocument/2006/relationships/customXml" Target="../ink/ink10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0.xml"/><Relationship Id="rId5" Type="http://schemas.openxmlformats.org/officeDocument/2006/relationships/image" Target="../media/image109.emf"/><Relationship Id="rId4" Type="http://schemas.openxmlformats.org/officeDocument/2006/relationships/customXml" Target="../ink/ink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Digital Electronics</a:t>
            </a:r>
            <a:br>
              <a:rPr lang="en-US" sz="5400" dirty="0" smtClean="0"/>
            </a:br>
            <a:r>
              <a:rPr lang="en-US" sz="5400" dirty="0" smtClean="0"/>
              <a:t>(EE221)</a:t>
            </a:r>
            <a:endParaRPr lang="en-IN" sz="5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3089469" y="3356691"/>
              <a:ext cx="1675080" cy="436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8589" y="3335811"/>
                <a:ext cx="23536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022669" y="3430131"/>
              <a:ext cx="30600" cy="295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2509" y="3409251"/>
                <a:ext cx="716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5227149" y="3376131"/>
              <a:ext cx="370800" cy="337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19589" y="3355251"/>
                <a:ext cx="399240" cy="3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6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522051" y="170691"/>
              <a:ext cx="7286040" cy="11242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771" y="151971"/>
                <a:ext cx="7314480" cy="11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Ink 51"/>
              <p14:cNvContentPartPr/>
              <p14:nvPr/>
            </p14:nvContentPartPr>
            <p14:xfrm>
              <a:off x="1854771" y="2491251"/>
              <a:ext cx="5274000" cy="8629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3891" y="2472531"/>
                <a:ext cx="531576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7" name="Ink 86"/>
              <p14:cNvContentPartPr/>
              <p14:nvPr/>
            </p14:nvContentPartPr>
            <p14:xfrm>
              <a:off x="1281651" y="1636971"/>
              <a:ext cx="1204560" cy="57384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0771" y="1616091"/>
                <a:ext cx="123624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8" name="Ink 87"/>
              <p14:cNvContentPartPr/>
              <p14:nvPr/>
            </p14:nvContentPartPr>
            <p14:xfrm>
              <a:off x="4637931" y="1221531"/>
              <a:ext cx="605520" cy="125136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6691" y="1201011"/>
                <a:ext cx="640800" cy="12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6" name="Ink 95"/>
              <p14:cNvContentPartPr/>
              <p14:nvPr/>
            </p14:nvContentPartPr>
            <p14:xfrm>
              <a:off x="4586091" y="2449131"/>
              <a:ext cx="949320" cy="2808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70251" y="2431851"/>
                <a:ext cx="9802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7" name="Ink 96"/>
              <p14:cNvContentPartPr/>
              <p14:nvPr/>
            </p14:nvContentPartPr>
            <p14:xfrm>
              <a:off x="3093891" y="2039091"/>
              <a:ext cx="465120" cy="35748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73371" y="2018211"/>
                <a:ext cx="5068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3" name="Ink 122"/>
              <p14:cNvContentPartPr/>
              <p14:nvPr/>
            </p14:nvContentPartPr>
            <p14:xfrm>
              <a:off x="4459011" y="2580891"/>
              <a:ext cx="483120" cy="34020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39211" y="2560011"/>
                <a:ext cx="51444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4" name="Ink 123"/>
              <p14:cNvContentPartPr/>
              <p14:nvPr/>
            </p14:nvContentPartPr>
            <p14:xfrm>
              <a:off x="714291" y="1886451"/>
              <a:ext cx="7150680" cy="431424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6651" y="1876371"/>
                <a:ext cx="7189200" cy="43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9" name="Ink 158"/>
              <p14:cNvContentPartPr/>
              <p14:nvPr/>
            </p14:nvContentPartPr>
            <p14:xfrm>
              <a:off x="3756291" y="2831451"/>
              <a:ext cx="298080" cy="10944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35411" y="2810931"/>
                <a:ext cx="3276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0" name="Ink 159"/>
              <p14:cNvContentPartPr/>
              <p14:nvPr/>
            </p14:nvContentPartPr>
            <p14:xfrm>
              <a:off x="2243211" y="2916411"/>
              <a:ext cx="220680" cy="11664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22331" y="2895531"/>
                <a:ext cx="251280" cy="1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82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490731" y="247011"/>
              <a:ext cx="6246360" cy="10195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371" y="227571"/>
                <a:ext cx="6278760" cy="10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1150611" y="2686731"/>
              <a:ext cx="6194160" cy="928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8371" y="2671971"/>
                <a:ext cx="62121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2023611" y="1059891"/>
              <a:ext cx="84600" cy="20689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2731" y="1044051"/>
                <a:ext cx="126720" cy="21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/>
              <p14:cNvContentPartPr/>
              <p14:nvPr/>
            </p14:nvContentPartPr>
            <p14:xfrm>
              <a:off x="5294931" y="2144211"/>
              <a:ext cx="622440" cy="3081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82691" y="2123331"/>
                <a:ext cx="65556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/>
              <p14:cNvContentPartPr/>
              <p14:nvPr/>
            </p14:nvContentPartPr>
            <p14:xfrm>
              <a:off x="2810571" y="1090131"/>
              <a:ext cx="33840" cy="17719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9691" y="1082211"/>
                <a:ext cx="75600" cy="18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/>
              <p14:cNvContentPartPr/>
              <p14:nvPr/>
            </p14:nvContentPartPr>
            <p14:xfrm>
              <a:off x="2810211" y="1068531"/>
              <a:ext cx="558360" cy="17370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98331" y="1055211"/>
                <a:ext cx="591120" cy="17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Ink 43"/>
              <p14:cNvContentPartPr/>
              <p14:nvPr/>
            </p14:nvContentPartPr>
            <p14:xfrm>
              <a:off x="2040171" y="2976531"/>
              <a:ext cx="111960" cy="37400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19291" y="2958171"/>
                <a:ext cx="153720" cy="37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/>
              <p14:cNvContentPartPr/>
              <p14:nvPr/>
            </p14:nvContentPartPr>
            <p14:xfrm>
              <a:off x="978891" y="4294491"/>
              <a:ext cx="5751000" cy="9648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3051" y="4277211"/>
                <a:ext cx="57744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Ink 60"/>
              <p14:cNvContentPartPr/>
              <p14:nvPr/>
            </p14:nvContentPartPr>
            <p14:xfrm>
              <a:off x="2085171" y="3222771"/>
              <a:ext cx="970200" cy="540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75451" y="3210891"/>
                <a:ext cx="9968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4" name="Ink 63"/>
              <p14:cNvContentPartPr/>
              <p14:nvPr/>
            </p14:nvContentPartPr>
            <p14:xfrm>
              <a:off x="720771" y="2950251"/>
              <a:ext cx="1179000" cy="4449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0971" y="2929371"/>
                <a:ext cx="122004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 64"/>
              <p14:cNvContentPartPr/>
              <p14:nvPr/>
            </p14:nvContentPartPr>
            <p14:xfrm>
              <a:off x="3005691" y="3241131"/>
              <a:ext cx="76320" cy="100692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87331" y="3220251"/>
                <a:ext cx="115920" cy="10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0" name="Ink 69"/>
              <p14:cNvContentPartPr/>
              <p14:nvPr/>
            </p14:nvContentPartPr>
            <p14:xfrm>
              <a:off x="3016131" y="4176411"/>
              <a:ext cx="1279800" cy="16848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98131" y="4157691"/>
                <a:ext cx="13154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4" name="Ink 73"/>
              <p14:cNvContentPartPr/>
              <p14:nvPr/>
            </p14:nvContentPartPr>
            <p14:xfrm>
              <a:off x="4279011" y="3237891"/>
              <a:ext cx="1154880" cy="112824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57771" y="3217011"/>
                <a:ext cx="1197000" cy="11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/>
              <p14:cNvContentPartPr/>
              <p14:nvPr/>
            </p14:nvContentPartPr>
            <p14:xfrm>
              <a:off x="3017211" y="2813811"/>
              <a:ext cx="20160" cy="1227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99211" y="2797611"/>
                <a:ext cx="442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/>
              <p14:cNvContentPartPr/>
              <p14:nvPr/>
            </p14:nvContentPartPr>
            <p14:xfrm>
              <a:off x="3011811" y="3143211"/>
              <a:ext cx="36000" cy="4165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07131" y="3135651"/>
                <a:ext cx="543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/>
              <p14:cNvContentPartPr/>
              <p14:nvPr/>
            </p14:nvContentPartPr>
            <p14:xfrm>
              <a:off x="3106491" y="3257331"/>
              <a:ext cx="228960" cy="111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97851" y="3239331"/>
                <a:ext cx="2444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/>
              <p14:cNvContentPartPr/>
              <p14:nvPr/>
            </p14:nvContentPartPr>
            <p14:xfrm>
              <a:off x="3659091" y="3281451"/>
              <a:ext cx="281520" cy="1332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50811" y="3267771"/>
                <a:ext cx="296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4" name="Ink 83"/>
              <p14:cNvContentPartPr/>
              <p14:nvPr/>
            </p14:nvContentPartPr>
            <p14:xfrm>
              <a:off x="1102011" y="5550891"/>
              <a:ext cx="5302080" cy="687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92651" y="5531091"/>
                <a:ext cx="53247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Ink 87"/>
              <p14:cNvContentPartPr/>
              <p14:nvPr/>
            </p14:nvContentPartPr>
            <p14:xfrm>
              <a:off x="724731" y="4514811"/>
              <a:ext cx="515160" cy="38520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5651" y="4493931"/>
                <a:ext cx="5529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5" name="Ink 94"/>
              <p14:cNvContentPartPr/>
              <p14:nvPr/>
            </p14:nvContentPartPr>
            <p14:xfrm>
              <a:off x="2023251" y="4600131"/>
              <a:ext cx="985680" cy="9007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08131" y="4584291"/>
                <a:ext cx="1022040" cy="9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7" name="Ink 96"/>
              <p14:cNvContentPartPr/>
              <p14:nvPr/>
            </p14:nvContentPartPr>
            <p14:xfrm>
              <a:off x="2982651" y="4464771"/>
              <a:ext cx="2577960" cy="94932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62131" y="4443891"/>
                <a:ext cx="2619360" cy="9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4" name="Ink 103"/>
              <p14:cNvContentPartPr/>
              <p14:nvPr/>
            </p14:nvContentPartPr>
            <p14:xfrm>
              <a:off x="1306491" y="6543411"/>
              <a:ext cx="5309280" cy="7056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89211" y="6522891"/>
                <a:ext cx="53337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3" name="Ink 112"/>
              <p14:cNvContentPartPr/>
              <p14:nvPr/>
            </p14:nvContentPartPr>
            <p14:xfrm>
              <a:off x="2993811" y="5870571"/>
              <a:ext cx="1422000" cy="7725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77611" y="5852211"/>
                <a:ext cx="1459440" cy="8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4" name="Ink 113"/>
              <p14:cNvContentPartPr/>
              <p14:nvPr/>
            </p14:nvContentPartPr>
            <p14:xfrm>
              <a:off x="3037011" y="5872011"/>
              <a:ext cx="88920" cy="76140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16491" y="5851491"/>
                <a:ext cx="13032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7" name="Ink 126"/>
              <p14:cNvContentPartPr/>
              <p14:nvPr/>
            </p14:nvContentPartPr>
            <p14:xfrm>
              <a:off x="3110811" y="6307251"/>
              <a:ext cx="1124640" cy="24696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89931" y="6288171"/>
                <a:ext cx="11664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2" name="Ink 131"/>
              <p14:cNvContentPartPr/>
              <p14:nvPr/>
            </p14:nvContentPartPr>
            <p14:xfrm>
              <a:off x="1176531" y="5770491"/>
              <a:ext cx="556560" cy="39960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56731" y="5749611"/>
                <a:ext cx="59724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7" name="Ink 136"/>
              <p14:cNvContentPartPr/>
              <p14:nvPr/>
            </p14:nvContentPartPr>
            <p14:xfrm>
              <a:off x="3816051" y="3965811"/>
              <a:ext cx="303840" cy="21420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95531" y="3946371"/>
                <a:ext cx="3337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8" name="Ink 137"/>
              <p14:cNvContentPartPr/>
              <p14:nvPr/>
            </p14:nvContentPartPr>
            <p14:xfrm>
              <a:off x="3823611" y="4005051"/>
              <a:ext cx="922680" cy="12780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15331" y="3985251"/>
                <a:ext cx="949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3" name="Ink 152"/>
              <p14:cNvContentPartPr/>
              <p14:nvPr/>
            </p14:nvContentPartPr>
            <p14:xfrm>
              <a:off x="4913331" y="3805251"/>
              <a:ext cx="3265560" cy="37512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93171" y="3784371"/>
                <a:ext cx="32932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0" name="Ink 159"/>
              <p14:cNvContentPartPr/>
              <p14:nvPr/>
            </p14:nvContentPartPr>
            <p14:xfrm>
              <a:off x="4175691" y="3297291"/>
              <a:ext cx="254520" cy="540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71371" y="3286851"/>
                <a:ext cx="2638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1" name="Ink 160"/>
              <p14:cNvContentPartPr/>
              <p14:nvPr/>
            </p14:nvContentPartPr>
            <p14:xfrm>
              <a:off x="4882011" y="3308451"/>
              <a:ext cx="467280" cy="2484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871931" y="3294411"/>
                <a:ext cx="4888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2" name="Ink 161"/>
              <p14:cNvContentPartPr/>
              <p14:nvPr/>
            </p14:nvContentPartPr>
            <p14:xfrm>
              <a:off x="2527971" y="4667451"/>
              <a:ext cx="33480" cy="78228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07091" y="4652691"/>
                <a:ext cx="7200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5" name="Ink 164"/>
              <p14:cNvContentPartPr/>
              <p14:nvPr/>
            </p14:nvContentPartPr>
            <p14:xfrm>
              <a:off x="4802811" y="4666731"/>
              <a:ext cx="130320" cy="720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94171" y="4649091"/>
                <a:ext cx="1461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6" name="Ink 165"/>
              <p14:cNvContentPartPr/>
              <p14:nvPr/>
            </p14:nvContentPartPr>
            <p14:xfrm>
              <a:off x="2212251" y="4035651"/>
              <a:ext cx="804600" cy="167868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91731" y="4031331"/>
                <a:ext cx="839160" cy="16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2" name="Ink 171"/>
              <p14:cNvContentPartPr/>
              <p14:nvPr/>
            </p14:nvContentPartPr>
            <p14:xfrm>
              <a:off x="3024771" y="4177851"/>
              <a:ext cx="28080" cy="432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09651" y="4156971"/>
                <a:ext cx="558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3" name="Ink 172"/>
              <p14:cNvContentPartPr/>
              <p14:nvPr/>
            </p14:nvContentPartPr>
            <p14:xfrm>
              <a:off x="3486651" y="4477731"/>
              <a:ext cx="1168560" cy="41328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65771" y="4460451"/>
                <a:ext cx="119484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72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631131" y="185811"/>
              <a:ext cx="8240040" cy="37371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771" y="165651"/>
                <a:ext cx="8265960" cy="37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7660131" y="412251"/>
              <a:ext cx="0" cy="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3"/>
              <p14:cNvContentPartPr/>
              <p14:nvPr/>
            </p14:nvContentPartPr>
            <p14:xfrm>
              <a:off x="1864491" y="1458771"/>
              <a:ext cx="440640" cy="9349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3611" y="1445451"/>
                <a:ext cx="469800" cy="9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/>
              <p14:cNvContentPartPr/>
              <p14:nvPr/>
            </p14:nvContentPartPr>
            <p14:xfrm>
              <a:off x="3522651" y="1492251"/>
              <a:ext cx="104760" cy="82944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13291" y="1482891"/>
                <a:ext cx="13500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/>
              <p14:cNvContentPartPr/>
              <p14:nvPr/>
            </p14:nvContentPartPr>
            <p14:xfrm>
              <a:off x="5274411" y="1940811"/>
              <a:ext cx="1162440" cy="543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53891" y="1922811"/>
                <a:ext cx="12038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2" name="Ink 71"/>
              <p14:cNvContentPartPr/>
              <p14:nvPr/>
            </p14:nvContentPartPr>
            <p14:xfrm>
              <a:off x="5134371" y="1370931"/>
              <a:ext cx="604080" cy="126288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13491" y="1351491"/>
                <a:ext cx="633240" cy="12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3" name="Ink 72"/>
              <p14:cNvContentPartPr/>
              <p14:nvPr/>
            </p14:nvContentPartPr>
            <p14:xfrm>
              <a:off x="6915291" y="1360131"/>
              <a:ext cx="313920" cy="148824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05211" y="1350051"/>
                <a:ext cx="345240" cy="15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1" name="Ink 100"/>
              <p14:cNvContentPartPr/>
              <p14:nvPr/>
            </p14:nvContentPartPr>
            <p14:xfrm>
              <a:off x="5840331" y="2855211"/>
              <a:ext cx="818280" cy="130140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19451" y="2838651"/>
                <a:ext cx="847080" cy="13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2" name="Ink 101"/>
              <p14:cNvContentPartPr/>
              <p14:nvPr/>
            </p14:nvContentPartPr>
            <p14:xfrm>
              <a:off x="5966331" y="3359211"/>
              <a:ext cx="1346400" cy="1872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48691" y="3338331"/>
                <a:ext cx="13849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3" name="Ink 102"/>
              <p14:cNvContentPartPr/>
              <p14:nvPr/>
            </p14:nvContentPartPr>
            <p14:xfrm>
              <a:off x="7779651" y="2836491"/>
              <a:ext cx="430920" cy="133740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69211" y="2823531"/>
                <a:ext cx="462240" cy="13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82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613851" y="220371"/>
              <a:ext cx="6336360" cy="16516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571" y="199851"/>
                <a:ext cx="6365520" cy="16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4492131" y="537531"/>
              <a:ext cx="0" cy="212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3"/>
              <p14:cNvContentPartPr/>
              <p14:nvPr/>
            </p14:nvContentPartPr>
            <p14:xfrm>
              <a:off x="655251" y="2099571"/>
              <a:ext cx="24840" cy="123264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6171" y="2081211"/>
                <a:ext cx="64800" cy="12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3" name="Ink 62"/>
              <p14:cNvContentPartPr/>
              <p14:nvPr/>
            </p14:nvContentPartPr>
            <p14:xfrm>
              <a:off x="644811" y="3308811"/>
              <a:ext cx="4239000" cy="1191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0411" y="3293331"/>
                <a:ext cx="42616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4" name="Ink 63"/>
              <p14:cNvContentPartPr/>
              <p14:nvPr/>
            </p14:nvContentPartPr>
            <p14:xfrm>
              <a:off x="5008371" y="3244371"/>
              <a:ext cx="132120" cy="45684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7851" y="3226371"/>
                <a:ext cx="16668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5" name="Ink 64"/>
              <p14:cNvContentPartPr/>
              <p14:nvPr/>
            </p14:nvContentPartPr>
            <p14:xfrm>
              <a:off x="5005491" y="3444531"/>
              <a:ext cx="1057680" cy="27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6051" y="3424371"/>
                <a:ext cx="10980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8" name="Ink 67"/>
              <p14:cNvContentPartPr/>
              <p14:nvPr/>
            </p14:nvContentPartPr>
            <p14:xfrm>
              <a:off x="3715971" y="1975731"/>
              <a:ext cx="1062360" cy="6012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97611" y="1957371"/>
                <a:ext cx="10990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9" name="Ink 68"/>
              <p14:cNvContentPartPr/>
              <p14:nvPr/>
            </p14:nvContentPartPr>
            <p14:xfrm>
              <a:off x="5728371" y="2039811"/>
              <a:ext cx="685080" cy="162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08211" y="2018571"/>
                <a:ext cx="7261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/>
              <p14:cNvContentPartPr/>
              <p14:nvPr/>
            </p14:nvContentPartPr>
            <p14:xfrm>
              <a:off x="634011" y="2033331"/>
              <a:ext cx="489240" cy="3672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4931" y="2013171"/>
                <a:ext cx="5284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/>
              <p14:cNvContentPartPr/>
              <p14:nvPr/>
            </p14:nvContentPartPr>
            <p14:xfrm>
              <a:off x="2580531" y="1818411"/>
              <a:ext cx="150840" cy="23580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60011" y="1797531"/>
                <a:ext cx="1926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/>
              <p14:cNvContentPartPr/>
              <p14:nvPr/>
            </p14:nvContentPartPr>
            <p14:xfrm>
              <a:off x="2726691" y="1953771"/>
              <a:ext cx="1176840" cy="11340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07611" y="1934331"/>
                <a:ext cx="1216800" cy="11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/>
              <p14:cNvContentPartPr/>
              <p14:nvPr/>
            </p14:nvContentPartPr>
            <p14:xfrm>
              <a:off x="4461531" y="1598811"/>
              <a:ext cx="1265400" cy="8470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40651" y="1582611"/>
                <a:ext cx="1307160" cy="88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6" name="Ink 75"/>
              <p14:cNvContentPartPr/>
              <p14:nvPr/>
            </p14:nvContentPartPr>
            <p14:xfrm>
              <a:off x="4853931" y="3240771"/>
              <a:ext cx="45720" cy="43344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33051" y="3221331"/>
                <a:ext cx="8748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7" name="Ink 76"/>
              <p14:cNvContentPartPr/>
              <p14:nvPr/>
            </p14:nvContentPartPr>
            <p14:xfrm>
              <a:off x="5982891" y="2041251"/>
              <a:ext cx="509040" cy="150264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75691" y="2022531"/>
                <a:ext cx="537480" cy="15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0" name="Ink 89"/>
              <p14:cNvContentPartPr/>
              <p14:nvPr/>
            </p14:nvContentPartPr>
            <p14:xfrm>
              <a:off x="3694371" y="1479291"/>
              <a:ext cx="312840" cy="31572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74571" y="1458411"/>
                <a:ext cx="3535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7" name="Ink 96"/>
              <p14:cNvContentPartPr/>
              <p14:nvPr/>
            </p14:nvContentPartPr>
            <p14:xfrm>
              <a:off x="6029691" y="1507011"/>
              <a:ext cx="631800" cy="56880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14211" y="1486131"/>
                <a:ext cx="6685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9" name="Ink 98"/>
              <p14:cNvContentPartPr/>
              <p14:nvPr/>
            </p14:nvContentPartPr>
            <p14:xfrm>
              <a:off x="3896691" y="3023691"/>
              <a:ext cx="48600" cy="50652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90931" y="3006771"/>
                <a:ext cx="7524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2" name="Ink 101"/>
              <p14:cNvContentPartPr/>
              <p14:nvPr/>
            </p14:nvContentPartPr>
            <p14:xfrm>
              <a:off x="1125051" y="1453011"/>
              <a:ext cx="948240" cy="9244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18211" y="1435011"/>
                <a:ext cx="963000" cy="9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2" name="Ink 121"/>
              <p14:cNvContentPartPr/>
              <p14:nvPr/>
            </p14:nvContentPartPr>
            <p14:xfrm>
              <a:off x="64131" y="3979851"/>
              <a:ext cx="6565320" cy="281880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691" y="3960051"/>
                <a:ext cx="6598440" cy="28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3" name="Ink 122"/>
              <p14:cNvContentPartPr/>
              <p14:nvPr/>
            </p14:nvContentPartPr>
            <p14:xfrm>
              <a:off x="3339771" y="2754051"/>
              <a:ext cx="304200" cy="25668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18891" y="2733171"/>
                <a:ext cx="3348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9" name="Ink 128"/>
              <p14:cNvContentPartPr/>
              <p14:nvPr/>
            </p14:nvContentPartPr>
            <p14:xfrm>
              <a:off x="1672251" y="1417371"/>
              <a:ext cx="939240" cy="95364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58931" y="1398291"/>
                <a:ext cx="970920" cy="9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2" name="Ink 141"/>
              <p14:cNvContentPartPr/>
              <p14:nvPr/>
            </p14:nvContentPartPr>
            <p14:xfrm>
              <a:off x="-1441389" y="1507011"/>
              <a:ext cx="360" cy="36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-1453269" y="1495131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1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473811" y="198771"/>
              <a:ext cx="6558120" cy="3188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691" y="179691"/>
                <a:ext cx="6589800" cy="32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/>
              <p14:cNvContentPartPr/>
              <p14:nvPr/>
            </p14:nvContentPartPr>
            <p14:xfrm>
              <a:off x="1321611" y="2540571"/>
              <a:ext cx="1936440" cy="4827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3251" y="2519691"/>
                <a:ext cx="196488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6556731" y="2256171"/>
              <a:ext cx="1129320" cy="12722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8811" y="2236371"/>
                <a:ext cx="1158120" cy="13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9" name="Ink 68"/>
              <p14:cNvContentPartPr/>
              <p14:nvPr/>
            </p14:nvContentPartPr>
            <p14:xfrm>
              <a:off x="3843771" y="2698251"/>
              <a:ext cx="1220040" cy="8172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7571" y="2677371"/>
                <a:ext cx="1257120" cy="1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325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441389" y="1238091"/>
            <a:ext cx="8718018" cy="4058280"/>
            <a:chOff x="-1441389" y="1238091"/>
            <a:chExt cx="8718018" cy="40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4" name="Ink 53"/>
                <p14:cNvContentPartPr/>
                <p14:nvPr/>
              </p14:nvContentPartPr>
              <p14:xfrm>
                <a:off x="655251" y="2099571"/>
                <a:ext cx="24840" cy="123264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6171" y="2081211"/>
                  <a:ext cx="64800" cy="12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3" name="Ink 62"/>
                <p14:cNvContentPartPr/>
                <p14:nvPr/>
              </p14:nvContentPartPr>
              <p14:xfrm>
                <a:off x="644811" y="3308811"/>
                <a:ext cx="4239000" cy="11916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0411" y="3293331"/>
                  <a:ext cx="4261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4" name="Ink 63"/>
                <p14:cNvContentPartPr/>
                <p14:nvPr/>
              </p14:nvContentPartPr>
              <p14:xfrm>
                <a:off x="5008371" y="3244371"/>
                <a:ext cx="132120" cy="45684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87851" y="3226371"/>
                  <a:ext cx="1666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5" name="Ink 64"/>
                <p14:cNvContentPartPr/>
                <p14:nvPr/>
              </p14:nvContentPartPr>
              <p14:xfrm>
                <a:off x="5005491" y="3444531"/>
                <a:ext cx="1057680" cy="2736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86051" y="3424371"/>
                  <a:ext cx="1098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8" name="Ink 67"/>
                <p14:cNvContentPartPr/>
                <p14:nvPr/>
              </p14:nvContentPartPr>
              <p14:xfrm>
                <a:off x="3715971" y="1975731"/>
                <a:ext cx="1062360" cy="6012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97611" y="1957371"/>
                  <a:ext cx="10990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9" name="Ink 68"/>
                <p14:cNvContentPartPr/>
                <p14:nvPr/>
              </p14:nvContentPartPr>
              <p14:xfrm>
                <a:off x="5728371" y="2039811"/>
                <a:ext cx="685080" cy="1620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08211" y="2018571"/>
                  <a:ext cx="726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1" name="Ink 70"/>
                <p14:cNvContentPartPr/>
                <p14:nvPr/>
              </p14:nvContentPartPr>
              <p14:xfrm>
                <a:off x="634011" y="2033331"/>
                <a:ext cx="489240" cy="3672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4931" y="2013171"/>
                  <a:ext cx="528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4" name="Ink 73"/>
                <p14:cNvContentPartPr/>
                <p14:nvPr/>
              </p14:nvContentPartPr>
              <p14:xfrm>
                <a:off x="4461531" y="1598811"/>
                <a:ext cx="1265400" cy="84708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40651" y="1582611"/>
                  <a:ext cx="1307160" cy="88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6" name="Ink 75"/>
                <p14:cNvContentPartPr/>
                <p14:nvPr/>
              </p14:nvContentPartPr>
              <p14:xfrm>
                <a:off x="4853931" y="3240771"/>
                <a:ext cx="45720" cy="43344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33051" y="3221331"/>
                  <a:ext cx="874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7" name="Ink 76"/>
                <p14:cNvContentPartPr/>
                <p14:nvPr/>
              </p14:nvContentPartPr>
              <p14:xfrm>
                <a:off x="5982891" y="2041251"/>
                <a:ext cx="509040" cy="150264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5691" y="2022531"/>
                  <a:ext cx="537480" cy="15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2" name="Ink 101"/>
                <p14:cNvContentPartPr/>
                <p14:nvPr/>
              </p14:nvContentPartPr>
              <p14:xfrm>
                <a:off x="1125051" y="1417371"/>
                <a:ext cx="1606320" cy="96012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8211" y="1435011"/>
                  <a:ext cx="963000" cy="9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" name="Ink 5"/>
                <p14:cNvContentPartPr/>
                <p14:nvPr/>
              </p14:nvContentPartPr>
              <p14:xfrm>
                <a:off x="626349" y="1238091"/>
                <a:ext cx="474942" cy="633960"/>
              </p14:xfrm>
            </p:contentPart>
          </mc:Choice>
          <mc:Fallback>
            <p:pic>
              <p:nvPicPr>
                <p:cNvPr id="6" name="Ink 5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3026" y="1217211"/>
                  <a:ext cx="500147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" name="Ink 8"/>
                <p14:cNvContentPartPr/>
                <p14:nvPr/>
              </p14:nvContentPartPr>
              <p14:xfrm>
                <a:off x="6029691" y="1507011"/>
                <a:ext cx="1246938" cy="767880"/>
              </p14:xfrm>
            </p:contentPart>
          </mc:Choice>
          <mc:Fallback>
            <p:pic>
              <p:nvPicPr>
                <p:cNvPr id="9" name="Ink 8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14212" y="1486131"/>
                  <a:ext cx="1283295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" name="Ink 9"/>
                <p14:cNvContentPartPr/>
                <p14:nvPr/>
              </p14:nvContentPartPr>
              <p14:xfrm>
                <a:off x="2726691" y="1479291"/>
                <a:ext cx="1338018" cy="2692080"/>
              </p14:xfrm>
            </p:contentPart>
          </mc:Choice>
          <mc:Fallback>
            <p:pic>
              <p:nvPicPr>
                <p:cNvPr id="10" name="Ink 9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07612" y="1458411"/>
                  <a:ext cx="1377975" cy="27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4" name="Ink 13"/>
                <p14:cNvContentPartPr/>
                <p14:nvPr/>
              </p14:nvContentPartPr>
              <p14:xfrm>
                <a:off x="-1441389" y="1507011"/>
                <a:ext cx="2098080" cy="597240"/>
              </p14:xfrm>
            </p:contentPart>
          </mc:Choice>
          <mc:Fallback>
            <p:pic>
              <p:nvPicPr>
                <p:cNvPr id="14" name="Ink 13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-1453269" y="1495131"/>
                  <a:ext cx="213084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5" name="Ink 14"/>
                <p14:cNvContentPartPr/>
                <p14:nvPr/>
              </p14:nvContentPartPr>
              <p14:xfrm>
                <a:off x="757491" y="5287371"/>
                <a:ext cx="13680" cy="9000"/>
              </p14:xfrm>
            </p:contentPart>
          </mc:Choice>
          <mc:Fallback>
            <p:pic>
              <p:nvPicPr>
                <p:cNvPr id="15" name="Ink 14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7411" y="5273691"/>
                  <a:ext cx="29880" cy="2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936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525651" y="290211"/>
              <a:ext cx="5484600" cy="11250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571" y="270411"/>
                <a:ext cx="5521320" cy="11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/>
              <p14:cNvContentPartPr/>
              <p14:nvPr/>
            </p14:nvContentPartPr>
            <p14:xfrm>
              <a:off x="1128651" y="2040891"/>
              <a:ext cx="1382760" cy="619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2451" y="2024331"/>
                <a:ext cx="14126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Ink 48"/>
              <p14:cNvContentPartPr/>
              <p14:nvPr/>
            </p14:nvContentPartPr>
            <p14:xfrm>
              <a:off x="914811" y="3783291"/>
              <a:ext cx="4259520" cy="8568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2571" y="3765291"/>
                <a:ext cx="42793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Ink 53"/>
              <p14:cNvContentPartPr/>
              <p14:nvPr/>
            </p14:nvContentPartPr>
            <p14:xfrm>
              <a:off x="3995331" y="1962771"/>
              <a:ext cx="2232720" cy="17607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9131" y="1941891"/>
                <a:ext cx="2269800" cy="179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Ink 54"/>
              <p14:cNvContentPartPr/>
              <p14:nvPr/>
            </p14:nvContentPartPr>
            <p14:xfrm>
              <a:off x="3801651" y="2706171"/>
              <a:ext cx="1570680" cy="116748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82931" y="2687451"/>
                <a:ext cx="1610280" cy="12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/>
              <p14:cNvContentPartPr/>
              <p14:nvPr/>
            </p14:nvContentPartPr>
            <p14:xfrm>
              <a:off x="5072811" y="3702651"/>
              <a:ext cx="1882080" cy="11700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61651" y="3682131"/>
                <a:ext cx="19119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Ink 59"/>
              <p14:cNvContentPartPr/>
              <p14:nvPr/>
            </p14:nvContentPartPr>
            <p14:xfrm>
              <a:off x="6019971" y="1890411"/>
              <a:ext cx="954720" cy="10368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06651" y="1869891"/>
                <a:ext cx="9889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Ink 60"/>
              <p14:cNvContentPartPr/>
              <p14:nvPr/>
            </p14:nvContentPartPr>
            <p14:xfrm>
              <a:off x="6410931" y="2433291"/>
              <a:ext cx="343440" cy="2106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02651" y="2412411"/>
                <a:ext cx="3729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Ink 61"/>
              <p14:cNvContentPartPr/>
              <p14:nvPr/>
            </p14:nvContentPartPr>
            <p14:xfrm>
              <a:off x="6991251" y="3663051"/>
              <a:ext cx="98280" cy="1029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74691" y="3652251"/>
                <a:ext cx="1350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Ink 68"/>
              <p14:cNvContentPartPr/>
              <p14:nvPr/>
            </p14:nvContentPartPr>
            <p14:xfrm>
              <a:off x="5176131" y="1585851"/>
              <a:ext cx="323640" cy="29304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67851" y="1566411"/>
                <a:ext cx="3524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5" name="Ink 74"/>
              <p14:cNvContentPartPr/>
              <p14:nvPr/>
            </p14:nvContentPartPr>
            <p14:xfrm>
              <a:off x="996171" y="1589451"/>
              <a:ext cx="981000" cy="48456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6731" y="1574331"/>
                <a:ext cx="102024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4" name="Ink 83"/>
              <p14:cNvContentPartPr/>
              <p14:nvPr/>
            </p14:nvContentPartPr>
            <p14:xfrm>
              <a:off x="839931" y="3741531"/>
              <a:ext cx="88200" cy="11772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1211" y="3723891"/>
                <a:ext cx="127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5" name="Ink 84"/>
              <p14:cNvContentPartPr/>
              <p14:nvPr/>
            </p14:nvContentPartPr>
            <p14:xfrm>
              <a:off x="744171" y="3831171"/>
              <a:ext cx="7325280" cy="18795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4811" y="3814971"/>
                <a:ext cx="7354440" cy="19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0" name="Ink 99"/>
              <p14:cNvContentPartPr/>
              <p14:nvPr/>
            </p14:nvContentPartPr>
            <p14:xfrm>
              <a:off x="3846291" y="2050611"/>
              <a:ext cx="188280" cy="91836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27931" y="2033691"/>
                <a:ext cx="227520" cy="9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33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51211" y="226851"/>
              <a:ext cx="5480280" cy="573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571" y="208851"/>
                <a:ext cx="551808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1077531" y="1659651"/>
              <a:ext cx="1497600" cy="331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0691" y="1640571"/>
                <a:ext cx="15170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/>
              <p14:cNvContentPartPr/>
              <p14:nvPr/>
            </p14:nvContentPartPr>
            <p14:xfrm>
              <a:off x="1044771" y="2871051"/>
              <a:ext cx="3696840" cy="381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0011" y="2854131"/>
                <a:ext cx="37198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/>
              <p14:cNvContentPartPr/>
              <p14:nvPr/>
            </p14:nvContentPartPr>
            <p14:xfrm>
              <a:off x="2402691" y="1648851"/>
              <a:ext cx="712080" cy="12546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1891" y="1630131"/>
                <a:ext cx="743760" cy="12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Ink 46"/>
              <p14:cNvContentPartPr/>
              <p14:nvPr/>
            </p14:nvContentPartPr>
            <p14:xfrm>
              <a:off x="2169411" y="1193091"/>
              <a:ext cx="2168640" cy="18165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2491" y="1176531"/>
                <a:ext cx="2200320" cy="18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2" name="Ink 61"/>
              <p14:cNvContentPartPr/>
              <p14:nvPr/>
            </p14:nvContentPartPr>
            <p14:xfrm>
              <a:off x="4415451" y="2017851"/>
              <a:ext cx="1079640" cy="47160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95651" y="1996971"/>
                <a:ext cx="110844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" name="Ink 65"/>
              <p14:cNvContentPartPr/>
              <p14:nvPr/>
            </p14:nvContentPartPr>
            <p14:xfrm>
              <a:off x="5798931" y="1476771"/>
              <a:ext cx="909000" cy="3060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83091" y="1456611"/>
                <a:ext cx="9363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Ink 66"/>
              <p14:cNvContentPartPr/>
              <p14:nvPr/>
            </p14:nvContentPartPr>
            <p14:xfrm>
              <a:off x="6137691" y="1832451"/>
              <a:ext cx="485280" cy="26172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9411" y="1811931"/>
                <a:ext cx="5140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8" name="Ink 67"/>
              <p14:cNvContentPartPr/>
              <p14:nvPr/>
            </p14:nvContentPartPr>
            <p14:xfrm>
              <a:off x="4093251" y="1450851"/>
              <a:ext cx="1827000" cy="154728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78851" y="1431411"/>
                <a:ext cx="1862280" cy="15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Ink 68"/>
              <p14:cNvContentPartPr/>
              <p14:nvPr/>
            </p14:nvContentPartPr>
            <p14:xfrm>
              <a:off x="4552971" y="2882571"/>
              <a:ext cx="2471400" cy="5328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36771" y="2869251"/>
                <a:ext cx="24973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/>
              <p14:cNvContentPartPr/>
              <p14:nvPr/>
            </p14:nvContentPartPr>
            <p14:xfrm>
              <a:off x="1310091" y="1240251"/>
              <a:ext cx="257400" cy="32292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01811" y="1222251"/>
                <a:ext cx="2836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9" name="Ink 78"/>
              <p14:cNvContentPartPr/>
              <p14:nvPr/>
            </p14:nvContentPartPr>
            <p14:xfrm>
              <a:off x="839931" y="2924691"/>
              <a:ext cx="7553520" cy="244908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9051" y="2904891"/>
                <a:ext cx="7582680" cy="24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3" name="Ink 82"/>
              <p14:cNvContentPartPr/>
              <p14:nvPr/>
            </p14:nvContentPartPr>
            <p14:xfrm>
              <a:off x="6175131" y="927411"/>
              <a:ext cx="332640" cy="23508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54611" y="907251"/>
                <a:ext cx="362520" cy="2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780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503331" y="311091"/>
              <a:ext cx="7022520" cy="9021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291" y="292371"/>
                <a:ext cx="705456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/>
              <p14:cNvContentPartPr/>
              <p14:nvPr/>
            </p14:nvContentPartPr>
            <p14:xfrm>
              <a:off x="2009931" y="3055731"/>
              <a:ext cx="43200" cy="99108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0571" y="3036291"/>
                <a:ext cx="73800" cy="10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/>
              <p14:cNvContentPartPr/>
              <p14:nvPr/>
            </p14:nvContentPartPr>
            <p14:xfrm>
              <a:off x="1538691" y="2639571"/>
              <a:ext cx="483840" cy="486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8251" y="2619771"/>
                <a:ext cx="513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/>
              <p14:cNvContentPartPr/>
              <p14:nvPr/>
            </p14:nvContentPartPr>
            <p14:xfrm>
              <a:off x="1868451" y="1310451"/>
              <a:ext cx="119880" cy="13917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49011" y="1293531"/>
                <a:ext cx="160200" cy="14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" name="Ink 65"/>
              <p14:cNvContentPartPr/>
              <p14:nvPr/>
            </p14:nvContentPartPr>
            <p14:xfrm>
              <a:off x="1354731" y="2111451"/>
              <a:ext cx="6160680" cy="212688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1771" y="2090571"/>
                <a:ext cx="6194520" cy="21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/>
              <p14:cNvContentPartPr/>
              <p14:nvPr/>
            </p14:nvContentPartPr>
            <p14:xfrm>
              <a:off x="367971" y="2839371"/>
              <a:ext cx="336960" cy="62424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4291" y="2830731"/>
                <a:ext cx="37044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1" name="Ink 70"/>
              <p14:cNvContentPartPr/>
              <p14:nvPr/>
            </p14:nvContentPartPr>
            <p14:xfrm>
              <a:off x="664971" y="2869971"/>
              <a:ext cx="706320" cy="1260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7331" y="2851611"/>
                <a:ext cx="7369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7" name="Ink 76"/>
              <p14:cNvContentPartPr/>
              <p14:nvPr/>
            </p14:nvContentPartPr>
            <p14:xfrm>
              <a:off x="6073971" y="3091731"/>
              <a:ext cx="85320" cy="105768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53811" y="3072291"/>
                <a:ext cx="12636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1" name="Ink 80"/>
              <p14:cNvContentPartPr/>
              <p14:nvPr/>
            </p14:nvContentPartPr>
            <p14:xfrm>
              <a:off x="5821611" y="1204971"/>
              <a:ext cx="165240" cy="144756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00731" y="1185891"/>
                <a:ext cx="207000" cy="14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0" name="Ink 89"/>
              <p14:cNvContentPartPr/>
              <p14:nvPr/>
            </p14:nvContentPartPr>
            <p14:xfrm>
              <a:off x="1702851" y="1066731"/>
              <a:ext cx="1055520" cy="102384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90971" y="1046931"/>
                <a:ext cx="1088280" cy="10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/>
              <p14:cNvContentPartPr/>
              <p14:nvPr/>
            </p14:nvContentPartPr>
            <p14:xfrm>
              <a:off x="6245331" y="1733091"/>
              <a:ext cx="504360" cy="33984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24451" y="1712571"/>
                <a:ext cx="5349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8" name="Ink 107"/>
              <p14:cNvContentPartPr/>
              <p14:nvPr/>
            </p14:nvContentPartPr>
            <p14:xfrm>
              <a:off x="5820171" y="4086051"/>
              <a:ext cx="619920" cy="25488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03971" y="4065891"/>
                <a:ext cx="6516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9" name="Ink 108"/>
              <p14:cNvContentPartPr/>
              <p14:nvPr/>
            </p14:nvContentPartPr>
            <p14:xfrm>
              <a:off x="3881931" y="2974731"/>
              <a:ext cx="1698480" cy="18648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64651" y="2954571"/>
                <a:ext cx="1736640" cy="2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60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17531" y="257451"/>
              <a:ext cx="7694640" cy="6482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251" y="243771"/>
                <a:ext cx="7721640" cy="65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8" name="Ink 57"/>
              <p14:cNvContentPartPr/>
              <p14:nvPr/>
            </p14:nvContentPartPr>
            <p14:xfrm>
              <a:off x="1712211" y="1332771"/>
              <a:ext cx="617760" cy="272592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2051" y="1312611"/>
                <a:ext cx="650520" cy="27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6" name="Ink 85"/>
              <p14:cNvContentPartPr/>
              <p14:nvPr/>
            </p14:nvContentPartPr>
            <p14:xfrm>
              <a:off x="2176971" y="1768371"/>
              <a:ext cx="478800" cy="28872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7891" y="1747851"/>
                <a:ext cx="50760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4" name="Ink 123"/>
              <p14:cNvContentPartPr/>
              <p14:nvPr/>
            </p14:nvContentPartPr>
            <p14:xfrm>
              <a:off x="7332891" y="3746931"/>
              <a:ext cx="0" cy="1260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6" name="Ink 135"/>
              <p14:cNvContentPartPr/>
              <p14:nvPr/>
            </p14:nvContentPartPr>
            <p14:xfrm>
              <a:off x="6898731" y="4111611"/>
              <a:ext cx="1667520" cy="3888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80371" y="4094691"/>
                <a:ext cx="17049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3" name="Ink 142"/>
              <p14:cNvContentPartPr/>
              <p14:nvPr/>
            </p14:nvContentPartPr>
            <p14:xfrm>
              <a:off x="6780291" y="3536331"/>
              <a:ext cx="723240" cy="130824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59051" y="3519411"/>
                <a:ext cx="752040" cy="13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4" name="Ink 143"/>
              <p14:cNvContentPartPr/>
              <p14:nvPr/>
            </p14:nvContentPartPr>
            <p14:xfrm>
              <a:off x="8485251" y="3641811"/>
              <a:ext cx="214560" cy="107892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78051" y="3628851"/>
                <a:ext cx="242640" cy="11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1" name="Ink 150"/>
              <p14:cNvContentPartPr/>
              <p14:nvPr/>
            </p14:nvContentPartPr>
            <p14:xfrm>
              <a:off x="388491" y="2878251"/>
              <a:ext cx="1195920" cy="65952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9491" y="2857731"/>
                <a:ext cx="122616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6" name="Ink 165"/>
              <p14:cNvContentPartPr/>
              <p14:nvPr/>
            </p14:nvContentPartPr>
            <p14:xfrm>
              <a:off x="1162851" y="3867891"/>
              <a:ext cx="580680" cy="38160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3411" y="3847731"/>
                <a:ext cx="60804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6" name="Ink 215"/>
              <p14:cNvContentPartPr/>
              <p14:nvPr/>
            </p14:nvContentPartPr>
            <p14:xfrm>
              <a:off x="823731" y="2900931"/>
              <a:ext cx="1427400" cy="934560"/>
            </p14:xfrm>
          </p:contentPart>
        </mc:Choice>
        <mc:Fallback xmlns="">
          <p:pic>
            <p:nvPicPr>
              <p:cNvPr id="216" name="Ink 21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091" y="2879691"/>
                <a:ext cx="1465920" cy="9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40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541131" y="271851"/>
              <a:ext cx="8053560" cy="7239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011" y="250971"/>
                <a:ext cx="808812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/>
              <p14:cNvContentPartPr/>
              <p14:nvPr/>
            </p14:nvContentPartPr>
            <p14:xfrm>
              <a:off x="2872851" y="3313851"/>
              <a:ext cx="47520" cy="8726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1691" y="3296211"/>
                <a:ext cx="7956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Ink 57"/>
              <p14:cNvContentPartPr/>
              <p14:nvPr/>
            </p14:nvContentPartPr>
            <p14:xfrm>
              <a:off x="2797611" y="2450931"/>
              <a:ext cx="2367360" cy="41832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6731" y="2430051"/>
                <a:ext cx="240660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7" name="Ink 66"/>
              <p14:cNvContentPartPr/>
              <p14:nvPr/>
            </p14:nvContentPartPr>
            <p14:xfrm>
              <a:off x="5154531" y="2515011"/>
              <a:ext cx="58680" cy="44100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33651" y="2496291"/>
                <a:ext cx="1004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8" name="Ink 67"/>
              <p14:cNvContentPartPr/>
              <p14:nvPr/>
            </p14:nvContentPartPr>
            <p14:xfrm>
              <a:off x="139011" y="2593491"/>
              <a:ext cx="1513800" cy="147924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131" y="2575851"/>
                <a:ext cx="1546560" cy="15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9" name="Ink 68"/>
              <p14:cNvContentPartPr/>
              <p14:nvPr/>
            </p14:nvContentPartPr>
            <p14:xfrm>
              <a:off x="4882011" y="2934411"/>
              <a:ext cx="300960" cy="22284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1491" y="2914971"/>
                <a:ext cx="3409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0" name="Ink 69"/>
              <p14:cNvContentPartPr/>
              <p14:nvPr/>
            </p14:nvContentPartPr>
            <p14:xfrm>
              <a:off x="4867251" y="3320331"/>
              <a:ext cx="329040" cy="17928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48531" y="3301611"/>
                <a:ext cx="368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" name="Ink 70"/>
              <p14:cNvContentPartPr/>
              <p14:nvPr/>
            </p14:nvContentPartPr>
            <p14:xfrm>
              <a:off x="4875171" y="2918211"/>
              <a:ext cx="31680" cy="67572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54291" y="2898411"/>
                <a:ext cx="7164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/>
              <p14:cNvContentPartPr/>
              <p14:nvPr/>
            </p14:nvContentPartPr>
            <p14:xfrm>
              <a:off x="2871411" y="4104771"/>
              <a:ext cx="25200" cy="3945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54131" y="4085331"/>
                <a:ext cx="6336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3" name="Ink 72"/>
              <p14:cNvContentPartPr/>
              <p14:nvPr/>
            </p14:nvContentPartPr>
            <p14:xfrm>
              <a:off x="5171451" y="3422211"/>
              <a:ext cx="56880" cy="92484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62451" y="3405291"/>
                <a:ext cx="8280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6" name="Ink 75"/>
              <p14:cNvContentPartPr/>
              <p14:nvPr/>
            </p14:nvContentPartPr>
            <p14:xfrm>
              <a:off x="1138011" y="4280091"/>
              <a:ext cx="8371080" cy="18720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34771" y="4260651"/>
                <a:ext cx="83822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8" name="Ink 77"/>
              <p14:cNvContentPartPr/>
              <p14:nvPr/>
            </p14:nvContentPartPr>
            <p14:xfrm>
              <a:off x="969531" y="2813091"/>
              <a:ext cx="1903320" cy="8233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3411" y="2795091"/>
                <a:ext cx="192960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3" name="Ink 82"/>
              <p14:cNvContentPartPr/>
              <p14:nvPr/>
            </p14:nvContentPartPr>
            <p14:xfrm>
              <a:off x="743451" y="3067251"/>
              <a:ext cx="537120" cy="141840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2291" y="3048891"/>
                <a:ext cx="556920" cy="14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7" name="Ink 86"/>
              <p14:cNvContentPartPr/>
              <p14:nvPr/>
            </p14:nvContentPartPr>
            <p14:xfrm>
              <a:off x="4034931" y="2847651"/>
              <a:ext cx="369720" cy="2955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23411" y="2829291"/>
                <a:ext cx="4024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8" name="Ink 97"/>
              <p14:cNvContentPartPr/>
              <p14:nvPr/>
            </p14:nvContentPartPr>
            <p14:xfrm>
              <a:off x="3525171" y="3220611"/>
              <a:ext cx="551160" cy="61704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09331" y="3203331"/>
                <a:ext cx="58752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1" name="Ink 100"/>
              <p14:cNvContentPartPr/>
              <p14:nvPr/>
            </p14:nvContentPartPr>
            <p14:xfrm>
              <a:off x="6474651" y="2480811"/>
              <a:ext cx="66240" cy="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0" y="0"/>
                <a:ext cx="662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4" name="Ink 103"/>
              <p14:cNvContentPartPr/>
              <p14:nvPr/>
            </p14:nvContentPartPr>
            <p14:xfrm>
              <a:off x="5111331" y="1678371"/>
              <a:ext cx="2447640" cy="82692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99091" y="1665411"/>
                <a:ext cx="248076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6" name="Ink 105"/>
              <p14:cNvContentPartPr/>
              <p14:nvPr/>
            </p14:nvContentPartPr>
            <p14:xfrm>
              <a:off x="3701571" y="3215211"/>
              <a:ext cx="1162800" cy="1670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86091" y="3195411"/>
                <a:ext cx="11991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1" name="Ink 110"/>
              <p14:cNvContentPartPr/>
              <p14:nvPr/>
            </p14:nvContentPartPr>
            <p14:xfrm>
              <a:off x="5046531" y="1165371"/>
              <a:ext cx="189360" cy="144108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25651" y="1145211"/>
                <a:ext cx="231120" cy="14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2" name="Ink 121"/>
              <p14:cNvContentPartPr/>
              <p14:nvPr/>
            </p14:nvContentPartPr>
            <p14:xfrm>
              <a:off x="5024211" y="971691"/>
              <a:ext cx="875160" cy="29412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07291" y="955491"/>
                <a:ext cx="8992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5" name="Ink 134"/>
              <p14:cNvContentPartPr/>
              <p14:nvPr/>
            </p14:nvContentPartPr>
            <p14:xfrm>
              <a:off x="805371" y="5213571"/>
              <a:ext cx="4836240" cy="61848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8811" y="5192691"/>
                <a:ext cx="4873680" cy="6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1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01131" y="394251"/>
              <a:ext cx="0" cy="16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38531" y="237291"/>
              <a:ext cx="7955640" cy="924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211" y="218931"/>
                <a:ext cx="798516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3"/>
              <p14:cNvContentPartPr/>
              <p14:nvPr/>
            </p14:nvContentPartPr>
            <p14:xfrm>
              <a:off x="850011" y="2963211"/>
              <a:ext cx="1819440" cy="9504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2371" y="2942691"/>
                <a:ext cx="18543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5" name="Ink 64"/>
              <p14:cNvContentPartPr/>
              <p14:nvPr/>
            </p14:nvContentPartPr>
            <p14:xfrm>
              <a:off x="2550651" y="2903811"/>
              <a:ext cx="1359720" cy="6948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37331" y="2886171"/>
                <a:ext cx="13892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/>
              <p14:cNvContentPartPr/>
              <p14:nvPr/>
            </p14:nvContentPartPr>
            <p14:xfrm>
              <a:off x="5164971" y="3046371"/>
              <a:ext cx="727560" cy="7740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52731" y="3038091"/>
                <a:ext cx="7484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/>
              <p14:cNvContentPartPr/>
              <p14:nvPr/>
            </p14:nvContentPartPr>
            <p14:xfrm>
              <a:off x="3015051" y="865131"/>
              <a:ext cx="2696040" cy="43761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95971" y="847851"/>
                <a:ext cx="2723760" cy="44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7" name="Ink 116"/>
              <p14:cNvContentPartPr/>
              <p14:nvPr/>
            </p14:nvContentPartPr>
            <p14:xfrm>
              <a:off x="850011" y="1822011"/>
              <a:ext cx="2837520" cy="128628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7051" y="1802931"/>
                <a:ext cx="2870640" cy="13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2" name="Ink 141"/>
              <p14:cNvContentPartPr/>
              <p14:nvPr/>
            </p14:nvContentPartPr>
            <p14:xfrm>
              <a:off x="2474331" y="2449491"/>
              <a:ext cx="59760" cy="52308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3171" y="2429691"/>
                <a:ext cx="9180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3" name="Ink 142"/>
              <p14:cNvContentPartPr/>
              <p14:nvPr/>
            </p14:nvContentPartPr>
            <p14:xfrm>
              <a:off x="4354971" y="2429691"/>
              <a:ext cx="511560" cy="150768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34091" y="2422851"/>
                <a:ext cx="540720" cy="15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4" name="Ink 143"/>
              <p14:cNvContentPartPr/>
              <p14:nvPr/>
            </p14:nvContentPartPr>
            <p14:xfrm>
              <a:off x="764691" y="5472411"/>
              <a:ext cx="7573320" cy="95940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4611" y="5457291"/>
                <a:ext cx="7604280" cy="9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832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/>
              <p14:cNvContentPartPr/>
              <p14:nvPr/>
            </p14:nvContentPartPr>
            <p14:xfrm>
              <a:off x="2949531" y="1883571"/>
              <a:ext cx="1609200" cy="5061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5491" y="1863771"/>
                <a:ext cx="164412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5" name="Ink 64"/>
              <p14:cNvContentPartPr/>
              <p14:nvPr/>
            </p14:nvContentPartPr>
            <p14:xfrm>
              <a:off x="2197131" y="3223131"/>
              <a:ext cx="2520000" cy="70452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2371" y="3206211"/>
                <a:ext cx="255312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1" name="Ink 70"/>
              <p14:cNvContentPartPr/>
              <p14:nvPr/>
            </p14:nvContentPartPr>
            <p14:xfrm>
              <a:off x="5378451" y="2597811"/>
              <a:ext cx="69840" cy="76932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9731" y="2579451"/>
                <a:ext cx="10692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8" name="Ink 77"/>
              <p14:cNvContentPartPr/>
              <p14:nvPr/>
            </p14:nvContentPartPr>
            <p14:xfrm>
              <a:off x="3106851" y="3313851"/>
              <a:ext cx="2419920" cy="43524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1371" y="3295131"/>
                <a:ext cx="245412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8" name="Ink 87"/>
              <p14:cNvContentPartPr/>
              <p14:nvPr/>
            </p14:nvContentPartPr>
            <p14:xfrm>
              <a:off x="5436051" y="3337611"/>
              <a:ext cx="11160" cy="64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30291" y="3327891"/>
                <a:ext cx="266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2" name="Ink 91"/>
              <p14:cNvContentPartPr/>
              <p14:nvPr/>
            </p14:nvContentPartPr>
            <p14:xfrm>
              <a:off x="1004811" y="2594211"/>
              <a:ext cx="63720" cy="185724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7891" y="2575131"/>
                <a:ext cx="101880" cy="18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8" name="Ink 97"/>
              <p14:cNvContentPartPr/>
              <p14:nvPr/>
            </p14:nvContentPartPr>
            <p14:xfrm>
              <a:off x="401451" y="3534171"/>
              <a:ext cx="579600" cy="3060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3091" y="3512931"/>
                <a:ext cx="6188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9" name="Ink 98"/>
              <p14:cNvContentPartPr/>
              <p14:nvPr/>
            </p14:nvContentPartPr>
            <p14:xfrm>
              <a:off x="6700731" y="2529411"/>
              <a:ext cx="313920" cy="185292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97131" y="2515371"/>
                <a:ext cx="338400" cy="18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3" name="Ink 102"/>
              <p14:cNvContentPartPr/>
              <p14:nvPr/>
            </p14:nvContentPartPr>
            <p14:xfrm>
              <a:off x="7402011" y="2927931"/>
              <a:ext cx="323280" cy="3153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2651" y="2906691"/>
                <a:ext cx="3535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4" name="Ink 103"/>
              <p14:cNvContentPartPr/>
              <p14:nvPr/>
            </p14:nvContentPartPr>
            <p14:xfrm>
              <a:off x="6922851" y="3374331"/>
              <a:ext cx="756000" cy="3240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09531" y="3353451"/>
                <a:ext cx="7898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5" name="Ink 104"/>
              <p14:cNvContentPartPr/>
              <p14:nvPr/>
            </p14:nvContentPartPr>
            <p14:xfrm>
              <a:off x="268971" y="3740451"/>
              <a:ext cx="222480" cy="31284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8091" y="3719571"/>
                <a:ext cx="25164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9" name="Ink 118"/>
              <p14:cNvContentPartPr/>
              <p14:nvPr/>
            </p14:nvContentPartPr>
            <p14:xfrm>
              <a:off x="1013451" y="3773571"/>
              <a:ext cx="6003000" cy="92160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6531" y="3753411"/>
                <a:ext cx="603720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9" name="Ink 128"/>
              <p14:cNvContentPartPr/>
              <p14:nvPr/>
            </p14:nvContentPartPr>
            <p14:xfrm>
              <a:off x="3484851" y="910491"/>
              <a:ext cx="162360" cy="110016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64331" y="890691"/>
                <a:ext cx="203760" cy="11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0" name="Ink 129"/>
              <p14:cNvContentPartPr/>
              <p14:nvPr/>
            </p14:nvContentPartPr>
            <p14:xfrm>
              <a:off x="3644691" y="1628691"/>
              <a:ext cx="1893960" cy="5724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25251" y="1607811"/>
                <a:ext cx="19342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3" name="Ink 132"/>
              <p14:cNvContentPartPr/>
              <p14:nvPr/>
            </p14:nvContentPartPr>
            <p14:xfrm>
              <a:off x="672171" y="298851"/>
              <a:ext cx="6946560" cy="305712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8491" y="279051"/>
                <a:ext cx="6969240" cy="30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8" name="Ink 137"/>
              <p14:cNvContentPartPr/>
              <p14:nvPr/>
            </p14:nvContentPartPr>
            <p14:xfrm>
              <a:off x="5645931" y="812571"/>
              <a:ext cx="463680" cy="160488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33331" y="793851"/>
                <a:ext cx="497160" cy="16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3" name="Ink 142"/>
              <p14:cNvContentPartPr/>
              <p14:nvPr/>
            </p14:nvContentPartPr>
            <p14:xfrm>
              <a:off x="5766891" y="547251"/>
              <a:ext cx="740520" cy="2124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56811" y="538971"/>
                <a:ext cx="7707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4" name="Ink 143"/>
              <p14:cNvContentPartPr/>
              <p14:nvPr/>
            </p14:nvContentPartPr>
            <p14:xfrm>
              <a:off x="3600771" y="759291"/>
              <a:ext cx="3230640" cy="16524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85651" y="741651"/>
                <a:ext cx="32659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5" name="Ink 144"/>
              <p14:cNvContentPartPr/>
              <p14:nvPr/>
            </p14:nvContentPartPr>
            <p14:xfrm>
              <a:off x="5591571" y="1366251"/>
              <a:ext cx="57600" cy="58824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71771" y="1347891"/>
                <a:ext cx="9828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7" name="Ink 156"/>
              <p14:cNvContentPartPr/>
              <p14:nvPr/>
            </p14:nvContentPartPr>
            <p14:xfrm>
              <a:off x="4325811" y="2300451"/>
              <a:ext cx="669600" cy="119016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15371" y="2281011"/>
                <a:ext cx="698760" cy="12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8" name="Ink 157"/>
              <p14:cNvContentPartPr/>
              <p14:nvPr/>
            </p14:nvContentPartPr>
            <p14:xfrm>
              <a:off x="2781771" y="4081011"/>
              <a:ext cx="645480" cy="119628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73491" y="4063371"/>
                <a:ext cx="670320" cy="12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9" name="Ink 158"/>
              <p14:cNvContentPartPr/>
              <p14:nvPr/>
            </p14:nvContentPartPr>
            <p14:xfrm>
              <a:off x="4298811" y="4623891"/>
              <a:ext cx="368640" cy="63648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80451" y="4609131"/>
                <a:ext cx="40212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0" name="Ink 159"/>
              <p14:cNvContentPartPr/>
              <p14:nvPr/>
            </p14:nvContentPartPr>
            <p14:xfrm>
              <a:off x="1662891" y="5813691"/>
              <a:ext cx="3542760" cy="69480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52811" y="5797851"/>
                <a:ext cx="3561120" cy="73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71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537891" y="304251"/>
              <a:ext cx="8241840" cy="3317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611" y="285891"/>
                <a:ext cx="8258400" cy="33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2" name="Ink 91"/>
              <p14:cNvContentPartPr/>
              <p14:nvPr/>
            </p14:nvContentPartPr>
            <p14:xfrm>
              <a:off x="2819931" y="3610131"/>
              <a:ext cx="18720" cy="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87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4" name="Ink 93"/>
              <p14:cNvContentPartPr/>
              <p14:nvPr/>
            </p14:nvContentPartPr>
            <p14:xfrm>
              <a:off x="1075371" y="6495171"/>
              <a:ext cx="360" cy="3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3491" y="6483291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91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5146</TotalTime>
  <Words>2</Words>
  <Application>Microsoft Office PowerPoint</Application>
  <PresentationFormat>On-screen Show (4:3)</PresentationFormat>
  <Paragraphs>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Digital Electronics (EE221)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(EE221)</dc:title>
  <dc:creator>Dipankar Saha</dc:creator>
  <cp:lastModifiedBy>Dipankar Saha</cp:lastModifiedBy>
  <cp:revision>334</cp:revision>
  <dcterms:created xsi:type="dcterms:W3CDTF">2011-08-02T14:42:34Z</dcterms:created>
  <dcterms:modified xsi:type="dcterms:W3CDTF">2011-11-23T23:54:01Z</dcterms:modified>
</cp:coreProperties>
</file>